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62" r:id="rId3"/>
    <p:sldId id="268" r:id="rId4"/>
    <p:sldId id="258" r:id="rId5"/>
    <p:sldId id="257" r:id="rId6"/>
    <p:sldId id="263" r:id="rId7"/>
    <p:sldId id="256" r:id="rId8"/>
    <p:sldId id="260" r:id="rId9"/>
    <p:sldId id="261" r:id="rId10"/>
    <p:sldId id="259" r:id="rId11"/>
    <p:sldId id="267" r:id="rId12"/>
    <p:sldId id="269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F69E1BB-95A0-4D91-8F44-3A8B05364058}">
          <p14:sldIdLst>
            <p14:sldId id="270"/>
            <p14:sldId id="262"/>
            <p14:sldId id="268"/>
            <p14:sldId id="258"/>
            <p14:sldId id="257"/>
            <p14:sldId id="263"/>
            <p14:sldId id="256"/>
            <p14:sldId id="260"/>
            <p14:sldId id="261"/>
            <p14:sldId id="259"/>
            <p14:sldId id="267"/>
          </p14:sldIdLst>
        </p14:section>
        <p14:section name="作者信息" id="{BA14B511-5EEF-4DB1-8BB4-4B3BE4236D80}">
          <p14:sldIdLst>
            <p14:sldId id="269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CE7"/>
    <a:srgbClr val="F0E5E6"/>
    <a:srgbClr val="FCE6D9"/>
    <a:srgbClr val="CA8669"/>
    <a:srgbClr val="EEE4E3"/>
    <a:srgbClr val="EBE6E3"/>
    <a:srgbClr val="DFD1D1"/>
    <a:srgbClr val="E6D3D5"/>
    <a:srgbClr val="E1A29D"/>
    <a:srgbClr val="EBD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16" y="90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980A8-1A7F-4021-9618-2BA69CD92C90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11452-1BB0-4D06-8E3F-AFA22A938E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04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11452-1BB0-4D06-8E3F-AFA22A938E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7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11452-1BB0-4D06-8E3F-AFA22A938E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53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74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5748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66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桌子上有一些广告&#10;&#10;低可信度描述已自动生成">
            <a:extLst>
              <a:ext uri="{FF2B5EF4-FFF2-40B4-BE49-F238E27FC236}">
                <a16:creationId xmlns:a16="http://schemas.microsoft.com/office/drawing/2014/main" id="{913DF6AC-64C8-FF0C-13E6-38F09A7A9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7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矩形 377">
            <a:extLst>
              <a:ext uri="{FF2B5EF4-FFF2-40B4-BE49-F238E27FC236}">
                <a16:creationId xmlns:a16="http://schemas.microsoft.com/office/drawing/2014/main" id="{09E080E4-7F53-4339-BF76-E7723EE393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1905D73-98C7-AA94-BAB0-44A8EB2920D2}"/>
              </a:ext>
            </a:extLst>
          </p:cNvPr>
          <p:cNvGrpSpPr/>
          <p:nvPr/>
        </p:nvGrpSpPr>
        <p:grpSpPr>
          <a:xfrm>
            <a:off x="2449772" y="5123358"/>
            <a:ext cx="1014925" cy="871473"/>
            <a:chOff x="6349750" y="1665824"/>
            <a:chExt cx="4922936" cy="4227115"/>
          </a:xfrm>
          <a:solidFill>
            <a:srgbClr val="FCE6D9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BBAA441-0175-AD3C-0D5E-F0CDCD931E9C}"/>
                </a:ext>
              </a:extLst>
            </p:cNvPr>
            <p:cNvSpPr/>
            <p:nvPr/>
          </p:nvSpPr>
          <p:spPr>
            <a:xfrm>
              <a:off x="6620552" y="2199344"/>
              <a:ext cx="4652134" cy="3693595"/>
            </a:xfrm>
            <a:custGeom>
              <a:avLst/>
              <a:gdLst>
                <a:gd name="connsiteX0" fmla="*/ 3743871 w 4652134"/>
                <a:gd name="connsiteY0" fmla="*/ 1885385 h 3693595"/>
                <a:gd name="connsiteX1" fmla="*/ 3641500 w 4652134"/>
                <a:gd name="connsiteY1" fmla="*/ 1783014 h 3693595"/>
                <a:gd name="connsiteX2" fmla="*/ 3743871 w 4652134"/>
                <a:gd name="connsiteY2" fmla="*/ 1680644 h 3693595"/>
                <a:gd name="connsiteX3" fmla="*/ 3846241 w 4652134"/>
                <a:gd name="connsiteY3" fmla="*/ 1783014 h 3693595"/>
                <a:gd name="connsiteX4" fmla="*/ 3743871 w 4652134"/>
                <a:gd name="connsiteY4" fmla="*/ 1885385 h 3693595"/>
                <a:gd name="connsiteX5" fmla="*/ 4652134 w 4652134"/>
                <a:gd name="connsiteY5" fmla="*/ 2114315 h 3693595"/>
                <a:gd name="connsiteX6" fmla="*/ 4569088 w 4652134"/>
                <a:gd name="connsiteY6" fmla="*/ 2221544 h 3693595"/>
                <a:gd name="connsiteX7" fmla="*/ 4440618 w 4652134"/>
                <a:gd name="connsiteY7" fmla="*/ 2221544 h 3693595"/>
                <a:gd name="connsiteX8" fmla="*/ 4091634 w 4652134"/>
                <a:gd name="connsiteY8" fmla="*/ 2326178 h 3693595"/>
                <a:gd name="connsiteX9" fmla="*/ 3890675 w 4652134"/>
                <a:gd name="connsiteY9" fmla="*/ 2543322 h 3693595"/>
                <a:gd name="connsiteX10" fmla="*/ 3240193 w 4652134"/>
                <a:gd name="connsiteY10" fmla="*/ 3204433 h 3693595"/>
                <a:gd name="connsiteX11" fmla="*/ 3239313 w 4652134"/>
                <a:gd name="connsiteY11" fmla="*/ 3203285 h 3693595"/>
                <a:gd name="connsiteX12" fmla="*/ 3078660 w 4652134"/>
                <a:gd name="connsiteY12" fmla="*/ 2504739 h 3693595"/>
                <a:gd name="connsiteX13" fmla="*/ 3341341 w 4652134"/>
                <a:gd name="connsiteY13" fmla="*/ 2449668 h 3693595"/>
                <a:gd name="connsiteX14" fmla="*/ 3387303 w 4652134"/>
                <a:gd name="connsiteY14" fmla="*/ 2373281 h 3693595"/>
                <a:gd name="connsiteX15" fmla="*/ 3311681 w 4652134"/>
                <a:gd name="connsiteY15" fmla="*/ 2326591 h 3693595"/>
                <a:gd name="connsiteX16" fmla="*/ 3037625 w 4652134"/>
                <a:gd name="connsiteY16" fmla="*/ 2382619 h 3693595"/>
                <a:gd name="connsiteX17" fmla="*/ 2936823 w 4652134"/>
                <a:gd name="connsiteY17" fmla="*/ 2115490 h 3693595"/>
                <a:gd name="connsiteX18" fmla="*/ 3006780 w 4652134"/>
                <a:gd name="connsiteY18" fmla="*/ 1925867 h 3693595"/>
                <a:gd name="connsiteX19" fmla="*/ 3417496 w 4652134"/>
                <a:gd name="connsiteY19" fmla="*/ 2147645 h 3693595"/>
                <a:gd name="connsiteX20" fmla="*/ 3485540 w 4652134"/>
                <a:gd name="connsiteY20" fmla="*/ 2090966 h 3693595"/>
                <a:gd name="connsiteX21" fmla="*/ 3428862 w 4652134"/>
                <a:gd name="connsiteY21" fmla="*/ 2022272 h 3693595"/>
                <a:gd name="connsiteX22" fmla="*/ 3198932 w 4652134"/>
                <a:gd name="connsiteY22" fmla="*/ 1934097 h 3693595"/>
                <a:gd name="connsiteX23" fmla="*/ 3146005 w 4652134"/>
                <a:gd name="connsiteY23" fmla="*/ 907847 h 3693595"/>
                <a:gd name="connsiteX24" fmla="*/ 2350987 w 4652134"/>
                <a:gd name="connsiteY24" fmla="*/ 184043 h 3693595"/>
                <a:gd name="connsiteX25" fmla="*/ 2892122 w 4652134"/>
                <a:gd name="connsiteY25" fmla="*/ 298699 h 3693595"/>
                <a:gd name="connsiteX26" fmla="*/ 3697859 w 4652134"/>
                <a:gd name="connsiteY26" fmla="*/ 1235434 h 3693595"/>
                <a:gd name="connsiteX27" fmla="*/ 3870455 w 4652134"/>
                <a:gd name="connsiteY27" fmla="*/ 1575002 h 3693595"/>
                <a:gd name="connsiteX28" fmla="*/ 4427550 w 4652134"/>
                <a:gd name="connsiteY28" fmla="*/ 2009633 h 3693595"/>
                <a:gd name="connsiteX29" fmla="*/ 4561418 w 4652134"/>
                <a:gd name="connsiteY29" fmla="*/ 2009289 h 3693595"/>
                <a:gd name="connsiteX30" fmla="*/ 4652118 w 4652134"/>
                <a:gd name="connsiteY30" fmla="*/ 2110092 h 3693595"/>
                <a:gd name="connsiteX31" fmla="*/ 3860437 w 4652134"/>
                <a:gd name="connsiteY31" fmla="*/ 1758972 h 3693595"/>
                <a:gd name="connsiteX32" fmla="*/ 3707974 w 4652134"/>
                <a:gd name="connsiteY32" fmla="*/ 1607156 h 3693595"/>
                <a:gd name="connsiteX33" fmla="*/ 3556157 w 4652134"/>
                <a:gd name="connsiteY33" fmla="*/ 1758972 h 3693595"/>
                <a:gd name="connsiteX34" fmla="*/ 3707974 w 4652134"/>
                <a:gd name="connsiteY34" fmla="*/ 1911435 h 3693595"/>
                <a:gd name="connsiteX35" fmla="*/ 3860437 w 4652134"/>
                <a:gd name="connsiteY35" fmla="*/ 1758972 h 3693595"/>
                <a:gd name="connsiteX36" fmla="*/ 2955808 w 4652134"/>
                <a:gd name="connsiteY36" fmla="*/ 2477759 h 3693595"/>
                <a:gd name="connsiteX37" fmla="*/ 2844326 w 4652134"/>
                <a:gd name="connsiteY37" fmla="*/ 2288135 h 3693595"/>
                <a:gd name="connsiteX38" fmla="*/ 2945129 w 4652134"/>
                <a:gd name="connsiteY38" fmla="*/ 1812513 h 3693595"/>
                <a:gd name="connsiteX39" fmla="*/ 3025114 w 4652134"/>
                <a:gd name="connsiteY39" fmla="*/ 1790470 h 3693595"/>
                <a:gd name="connsiteX40" fmla="*/ 3093809 w 4652134"/>
                <a:gd name="connsiteY40" fmla="*/ 1831381 h 3693595"/>
                <a:gd name="connsiteX41" fmla="*/ 3100735 w 4652134"/>
                <a:gd name="connsiteY41" fmla="*/ 1840221 h 3693595"/>
                <a:gd name="connsiteX42" fmla="*/ 3030778 w 4652134"/>
                <a:gd name="connsiteY42" fmla="*/ 958282 h 3693595"/>
                <a:gd name="connsiteX43" fmla="*/ 1862175 w 4652134"/>
                <a:gd name="connsiteY43" fmla="*/ 124840 h 3693595"/>
                <a:gd name="connsiteX44" fmla="*/ 1860912 w 4652134"/>
                <a:gd name="connsiteY44" fmla="*/ 124227 h 3693595"/>
                <a:gd name="connsiteX45" fmla="*/ 1624673 w 4652134"/>
                <a:gd name="connsiteY45" fmla="*/ 101571 h 3693595"/>
                <a:gd name="connsiteX46" fmla="*/ 2353532 w 4652134"/>
                <a:gd name="connsiteY46" fmla="*/ 803977 h 3693595"/>
                <a:gd name="connsiteX47" fmla="*/ 2243314 w 4652134"/>
                <a:gd name="connsiteY47" fmla="*/ 1578216 h 3693595"/>
                <a:gd name="connsiteX48" fmla="*/ 2144382 w 4652134"/>
                <a:gd name="connsiteY48" fmla="*/ 2016678 h 3693595"/>
                <a:gd name="connsiteX49" fmla="*/ 2236345 w 4652134"/>
                <a:gd name="connsiteY49" fmla="*/ 2381425 h 3693595"/>
                <a:gd name="connsiteX50" fmla="*/ 1817400 w 4652134"/>
                <a:gd name="connsiteY50" fmla="*/ 3325360 h 3693595"/>
                <a:gd name="connsiteX51" fmla="*/ 1513767 w 4652134"/>
                <a:gd name="connsiteY51" fmla="*/ 3693596 h 3693595"/>
                <a:gd name="connsiteX52" fmla="*/ 3134116 w 4652134"/>
                <a:gd name="connsiteY52" fmla="*/ 3271515 h 3693595"/>
                <a:gd name="connsiteX53" fmla="*/ 2955857 w 4652134"/>
                <a:gd name="connsiteY53" fmla="*/ 2477751 h 3693595"/>
                <a:gd name="connsiteX54" fmla="*/ 2117310 w 4652134"/>
                <a:gd name="connsiteY54" fmla="*/ 2421655 h 3693595"/>
                <a:gd name="connsiteX55" fmla="*/ 2018378 w 4652134"/>
                <a:gd name="connsiteY55" fmla="*/ 2019130 h 3693595"/>
                <a:gd name="connsiteX56" fmla="*/ 2123619 w 4652134"/>
                <a:gd name="connsiteY56" fmla="*/ 1537806 h 3693595"/>
                <a:gd name="connsiteX57" fmla="*/ 2229438 w 4652134"/>
                <a:gd name="connsiteY57" fmla="*/ 825945 h 3693595"/>
                <a:gd name="connsiteX58" fmla="*/ 1222781 w 4652134"/>
                <a:gd name="connsiteY58" fmla="*/ 68695 h 3693595"/>
                <a:gd name="connsiteX59" fmla="*/ 0 w 4652134"/>
                <a:gd name="connsiteY59" fmla="*/ 0 h 3693595"/>
                <a:gd name="connsiteX60" fmla="*/ 2022228 w 4652134"/>
                <a:gd name="connsiteY60" fmla="*/ 800691 h 3693595"/>
                <a:gd name="connsiteX61" fmla="*/ 1680818 w 4652134"/>
                <a:gd name="connsiteY61" fmla="*/ 1585041 h 3693595"/>
                <a:gd name="connsiteX62" fmla="*/ 1476077 w 4652134"/>
                <a:gd name="connsiteY62" fmla="*/ 1967433 h 3693595"/>
                <a:gd name="connsiteX63" fmla="*/ 1707270 w 4652134"/>
                <a:gd name="connsiteY63" fmla="*/ 2430426 h 3693595"/>
                <a:gd name="connsiteX64" fmla="*/ 1955490 w 4652134"/>
                <a:gd name="connsiteY64" fmla="*/ 2938810 h 3693595"/>
                <a:gd name="connsiteX65" fmla="*/ 1906504 w 4652134"/>
                <a:gd name="connsiteY65" fmla="*/ 3156992 h 3693595"/>
                <a:gd name="connsiteX66" fmla="*/ 2117368 w 4652134"/>
                <a:gd name="connsiteY66" fmla="*/ 2421668 h 3693595"/>
                <a:gd name="connsiteX67" fmla="*/ 1377743 w 4652134"/>
                <a:gd name="connsiteY67" fmla="*/ 1811861 h 3693595"/>
                <a:gd name="connsiteX68" fmla="*/ 759102 w 4652134"/>
                <a:gd name="connsiteY68" fmla="*/ 1505054 h 3693595"/>
                <a:gd name="connsiteX69" fmla="*/ 793775 w 4652134"/>
                <a:gd name="connsiteY69" fmla="*/ 1629771 h 3693595"/>
                <a:gd name="connsiteX70" fmla="*/ 857419 w 4652134"/>
                <a:gd name="connsiteY70" fmla="*/ 1967469 h 3693595"/>
                <a:gd name="connsiteX71" fmla="*/ 856156 w 4652134"/>
                <a:gd name="connsiteY71" fmla="*/ 1974396 h 3693595"/>
                <a:gd name="connsiteX72" fmla="*/ 857419 w 4652134"/>
                <a:gd name="connsiteY72" fmla="*/ 1981323 h 3693595"/>
                <a:gd name="connsiteX73" fmla="*/ 793775 w 4652134"/>
                <a:gd name="connsiteY73" fmla="*/ 2319021 h 3693595"/>
                <a:gd name="connsiteX74" fmla="*/ 759102 w 4652134"/>
                <a:gd name="connsiteY74" fmla="*/ 2443738 h 3693595"/>
                <a:gd name="connsiteX75" fmla="*/ 1377743 w 4652134"/>
                <a:gd name="connsiteY75" fmla="*/ 2136931 h 3693595"/>
                <a:gd name="connsiteX76" fmla="*/ 1350035 w 4652134"/>
                <a:gd name="connsiteY76" fmla="*/ 1967470 h 3693595"/>
                <a:gd name="connsiteX77" fmla="*/ 1377743 w 4652134"/>
                <a:gd name="connsiteY77" fmla="*/ 1811862 h 369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652134" h="3693595">
                  <a:moveTo>
                    <a:pt x="3743871" y="1885385"/>
                  </a:moveTo>
                  <a:cubicBezTo>
                    <a:pt x="3687346" y="1885385"/>
                    <a:pt x="3641500" y="1839575"/>
                    <a:pt x="3641500" y="1783014"/>
                  </a:cubicBezTo>
                  <a:cubicBezTo>
                    <a:pt x="3641500" y="1726490"/>
                    <a:pt x="3687310" y="1680644"/>
                    <a:pt x="3743871" y="1680644"/>
                  </a:cubicBezTo>
                  <a:cubicBezTo>
                    <a:pt x="3800433" y="1680644"/>
                    <a:pt x="3846241" y="1726454"/>
                    <a:pt x="3846241" y="1783014"/>
                  </a:cubicBezTo>
                  <a:cubicBezTo>
                    <a:pt x="3846241" y="1839501"/>
                    <a:pt x="3800431" y="1885385"/>
                    <a:pt x="3743871" y="1885385"/>
                  </a:cubicBezTo>
                  <a:close/>
                  <a:moveTo>
                    <a:pt x="4652134" y="2114315"/>
                  </a:moveTo>
                  <a:cubicBezTo>
                    <a:pt x="4652134" y="2168735"/>
                    <a:pt x="4623546" y="2221544"/>
                    <a:pt x="4569088" y="2221544"/>
                  </a:cubicBezTo>
                  <a:lnTo>
                    <a:pt x="4440618" y="2221544"/>
                  </a:lnTo>
                  <a:cubicBezTo>
                    <a:pt x="4431778" y="2221544"/>
                    <a:pt x="4279964" y="2204590"/>
                    <a:pt x="4091634" y="2326178"/>
                  </a:cubicBezTo>
                  <a:cubicBezTo>
                    <a:pt x="4014787" y="2375355"/>
                    <a:pt x="3959950" y="2437503"/>
                    <a:pt x="3890675" y="2543322"/>
                  </a:cubicBezTo>
                  <a:cubicBezTo>
                    <a:pt x="3774529" y="2719445"/>
                    <a:pt x="3615091" y="2919630"/>
                    <a:pt x="3240193" y="3204433"/>
                  </a:cubicBezTo>
                  <a:cubicBezTo>
                    <a:pt x="3239849" y="3204395"/>
                    <a:pt x="3239658" y="3203323"/>
                    <a:pt x="3239313" y="3203285"/>
                  </a:cubicBezTo>
                  <a:cubicBezTo>
                    <a:pt x="3125921" y="3042053"/>
                    <a:pt x="3041460" y="2780665"/>
                    <a:pt x="3078660" y="2504739"/>
                  </a:cubicBezTo>
                  <a:cubicBezTo>
                    <a:pt x="3166872" y="2491535"/>
                    <a:pt x="3307972" y="2457245"/>
                    <a:pt x="3341341" y="2449668"/>
                  </a:cubicBezTo>
                  <a:cubicBezTo>
                    <a:pt x="3374751" y="2441478"/>
                    <a:pt x="3395493" y="2407303"/>
                    <a:pt x="3387303" y="2373281"/>
                  </a:cubicBezTo>
                  <a:cubicBezTo>
                    <a:pt x="3379113" y="2339258"/>
                    <a:pt x="3345129" y="2318401"/>
                    <a:pt x="3311681" y="2326591"/>
                  </a:cubicBezTo>
                  <a:cubicBezTo>
                    <a:pt x="3222856" y="2347984"/>
                    <a:pt x="3089335" y="2376955"/>
                    <a:pt x="3037625" y="2382619"/>
                  </a:cubicBezTo>
                  <a:cubicBezTo>
                    <a:pt x="3007392" y="2351736"/>
                    <a:pt x="2940611" y="2236465"/>
                    <a:pt x="2936823" y="2115490"/>
                  </a:cubicBezTo>
                  <a:cubicBezTo>
                    <a:pt x="2933684" y="2037381"/>
                    <a:pt x="2957603" y="1973736"/>
                    <a:pt x="3006780" y="1925867"/>
                  </a:cubicBezTo>
                  <a:cubicBezTo>
                    <a:pt x="3163035" y="2123034"/>
                    <a:pt x="3406778" y="2146949"/>
                    <a:pt x="3417496" y="2147645"/>
                  </a:cubicBezTo>
                  <a:cubicBezTo>
                    <a:pt x="3452169" y="2151433"/>
                    <a:pt x="3482402" y="2125601"/>
                    <a:pt x="3485540" y="2090966"/>
                  </a:cubicBezTo>
                  <a:cubicBezTo>
                    <a:pt x="3488678" y="2056293"/>
                    <a:pt x="3463496" y="2025448"/>
                    <a:pt x="3428862" y="2022272"/>
                  </a:cubicBezTo>
                  <a:cubicBezTo>
                    <a:pt x="3426336" y="2022272"/>
                    <a:pt x="3308543" y="2009642"/>
                    <a:pt x="3198932" y="1934097"/>
                  </a:cubicBezTo>
                  <a:cubicBezTo>
                    <a:pt x="3328098" y="1620971"/>
                    <a:pt x="3311061" y="1284615"/>
                    <a:pt x="3146005" y="907847"/>
                  </a:cubicBezTo>
                  <a:cubicBezTo>
                    <a:pt x="2995453" y="563918"/>
                    <a:pt x="2643294" y="328248"/>
                    <a:pt x="2350987" y="184043"/>
                  </a:cubicBezTo>
                  <a:cubicBezTo>
                    <a:pt x="2588489" y="218066"/>
                    <a:pt x="2779386" y="256450"/>
                    <a:pt x="2892122" y="298699"/>
                  </a:cubicBezTo>
                  <a:cubicBezTo>
                    <a:pt x="3345083" y="467504"/>
                    <a:pt x="3532150" y="875771"/>
                    <a:pt x="3697859" y="1235434"/>
                  </a:cubicBezTo>
                  <a:cubicBezTo>
                    <a:pt x="3755188" y="1360808"/>
                    <a:pt x="3809340" y="1479862"/>
                    <a:pt x="3870455" y="1575002"/>
                  </a:cubicBezTo>
                  <a:cubicBezTo>
                    <a:pt x="4109838" y="1947294"/>
                    <a:pt x="4374401" y="2009633"/>
                    <a:pt x="4427550" y="2009633"/>
                  </a:cubicBezTo>
                  <a:lnTo>
                    <a:pt x="4561418" y="2009289"/>
                  </a:lnTo>
                  <a:cubicBezTo>
                    <a:pt x="4615150" y="2009174"/>
                    <a:pt x="4652118" y="2056437"/>
                    <a:pt x="4652118" y="2110092"/>
                  </a:cubicBezTo>
                  <a:close/>
                  <a:moveTo>
                    <a:pt x="3860437" y="1758972"/>
                  </a:moveTo>
                  <a:cubicBezTo>
                    <a:pt x="3860437" y="1675199"/>
                    <a:pt x="3792393" y="1607156"/>
                    <a:pt x="3707974" y="1607156"/>
                  </a:cubicBezTo>
                  <a:cubicBezTo>
                    <a:pt x="3624200" y="1607156"/>
                    <a:pt x="3556157" y="1675200"/>
                    <a:pt x="3556157" y="1758972"/>
                  </a:cubicBezTo>
                  <a:cubicBezTo>
                    <a:pt x="3556157" y="1842745"/>
                    <a:pt x="3624201" y="1911435"/>
                    <a:pt x="3707974" y="1911435"/>
                  </a:cubicBezTo>
                  <a:cubicBezTo>
                    <a:pt x="3792398" y="1911359"/>
                    <a:pt x="3860437" y="1842741"/>
                    <a:pt x="3860437" y="1758972"/>
                  </a:cubicBezTo>
                  <a:close/>
                  <a:moveTo>
                    <a:pt x="2955808" y="2477759"/>
                  </a:moveTo>
                  <a:cubicBezTo>
                    <a:pt x="2890902" y="2418555"/>
                    <a:pt x="2846854" y="2295062"/>
                    <a:pt x="2844326" y="2288135"/>
                  </a:cubicBezTo>
                  <a:cubicBezTo>
                    <a:pt x="2775019" y="2092800"/>
                    <a:pt x="2812180" y="1918940"/>
                    <a:pt x="2945129" y="1812513"/>
                  </a:cubicBezTo>
                  <a:cubicBezTo>
                    <a:pt x="2967785" y="1794259"/>
                    <a:pt x="2996793" y="1786069"/>
                    <a:pt x="3025114" y="1790470"/>
                  </a:cubicBezTo>
                  <a:cubicBezTo>
                    <a:pt x="3052821" y="1794259"/>
                    <a:pt x="3078041" y="1808725"/>
                    <a:pt x="3093809" y="1831381"/>
                  </a:cubicBezTo>
                  <a:cubicBezTo>
                    <a:pt x="3096334" y="1834519"/>
                    <a:pt x="3098860" y="1837045"/>
                    <a:pt x="3100735" y="1840221"/>
                  </a:cubicBezTo>
                  <a:cubicBezTo>
                    <a:pt x="3170693" y="1651205"/>
                    <a:pt x="3210953" y="1369655"/>
                    <a:pt x="3030778" y="958282"/>
                  </a:cubicBezTo>
                  <a:cubicBezTo>
                    <a:pt x="2781294" y="389402"/>
                    <a:pt x="1870992" y="127367"/>
                    <a:pt x="1862175" y="124840"/>
                  </a:cubicBezTo>
                  <a:cubicBezTo>
                    <a:pt x="1861562" y="124840"/>
                    <a:pt x="1861562" y="124840"/>
                    <a:pt x="1860912" y="124227"/>
                  </a:cubicBezTo>
                  <a:cubicBezTo>
                    <a:pt x="1784065" y="116650"/>
                    <a:pt x="1705304" y="109072"/>
                    <a:pt x="1624673" y="101571"/>
                  </a:cubicBezTo>
                  <a:cubicBezTo>
                    <a:pt x="1921380" y="247725"/>
                    <a:pt x="2298727" y="491547"/>
                    <a:pt x="2353532" y="803977"/>
                  </a:cubicBezTo>
                  <a:cubicBezTo>
                    <a:pt x="2405158" y="1098813"/>
                    <a:pt x="2318859" y="1353343"/>
                    <a:pt x="2243314" y="1578216"/>
                  </a:cubicBezTo>
                  <a:cubicBezTo>
                    <a:pt x="2190387" y="1733207"/>
                    <a:pt x="2141286" y="1879361"/>
                    <a:pt x="2144382" y="2016678"/>
                  </a:cubicBezTo>
                  <a:cubicBezTo>
                    <a:pt x="2146908" y="2118127"/>
                    <a:pt x="2190345" y="2245990"/>
                    <a:pt x="2236345" y="2381425"/>
                  </a:cubicBezTo>
                  <a:cubicBezTo>
                    <a:pt x="2332747" y="2664240"/>
                    <a:pt x="2268071" y="3162747"/>
                    <a:pt x="1817400" y="3325360"/>
                  </a:cubicBezTo>
                  <a:cubicBezTo>
                    <a:pt x="1725437" y="3470250"/>
                    <a:pt x="1605341" y="3602433"/>
                    <a:pt x="1513767" y="3693596"/>
                  </a:cubicBezTo>
                  <a:cubicBezTo>
                    <a:pt x="1868453" y="3658923"/>
                    <a:pt x="2661600" y="3551233"/>
                    <a:pt x="3134116" y="3271515"/>
                  </a:cubicBezTo>
                  <a:cubicBezTo>
                    <a:pt x="3011916" y="3095745"/>
                    <a:pt x="2907939" y="2807180"/>
                    <a:pt x="2955857" y="2477751"/>
                  </a:cubicBezTo>
                  <a:close/>
                  <a:moveTo>
                    <a:pt x="2117310" y="2421655"/>
                  </a:moveTo>
                  <a:cubicBezTo>
                    <a:pt x="2068133" y="2276765"/>
                    <a:pt x="2021558" y="2140026"/>
                    <a:pt x="2018378" y="2019130"/>
                  </a:cubicBezTo>
                  <a:cubicBezTo>
                    <a:pt x="2014589" y="1860347"/>
                    <a:pt x="2067555" y="1703475"/>
                    <a:pt x="2123619" y="1537806"/>
                  </a:cubicBezTo>
                  <a:cubicBezTo>
                    <a:pt x="2198552" y="1317292"/>
                    <a:pt x="2276082" y="1088626"/>
                    <a:pt x="2229438" y="825945"/>
                  </a:cubicBezTo>
                  <a:cubicBezTo>
                    <a:pt x="2153816" y="395067"/>
                    <a:pt x="1269965" y="85115"/>
                    <a:pt x="1222781" y="68695"/>
                  </a:cubicBezTo>
                  <a:cubicBezTo>
                    <a:pt x="793813" y="36548"/>
                    <a:pt x="357184" y="13280"/>
                    <a:pt x="0" y="0"/>
                  </a:cubicBezTo>
                  <a:cubicBezTo>
                    <a:pt x="1097378" y="163181"/>
                    <a:pt x="2022228" y="384273"/>
                    <a:pt x="2022228" y="800691"/>
                  </a:cubicBezTo>
                  <a:cubicBezTo>
                    <a:pt x="2022228" y="1194419"/>
                    <a:pt x="1833212" y="1411102"/>
                    <a:pt x="1680818" y="1585041"/>
                  </a:cubicBezTo>
                  <a:cubicBezTo>
                    <a:pt x="1566162" y="1716724"/>
                    <a:pt x="1476077" y="1820632"/>
                    <a:pt x="1476077" y="1967433"/>
                  </a:cubicBezTo>
                  <a:cubicBezTo>
                    <a:pt x="1476077" y="2143821"/>
                    <a:pt x="1588205" y="2283087"/>
                    <a:pt x="1707270" y="2430426"/>
                  </a:cubicBezTo>
                  <a:cubicBezTo>
                    <a:pt x="1829509" y="2580979"/>
                    <a:pt x="1955490" y="2736548"/>
                    <a:pt x="1955490" y="2938810"/>
                  </a:cubicBezTo>
                  <a:cubicBezTo>
                    <a:pt x="1955490" y="3009954"/>
                    <a:pt x="1936776" y="3083778"/>
                    <a:pt x="1906504" y="3156992"/>
                  </a:cubicBezTo>
                  <a:cubicBezTo>
                    <a:pt x="2145957" y="2986346"/>
                    <a:pt x="2195559" y="2650911"/>
                    <a:pt x="2117368" y="2421668"/>
                  </a:cubicBezTo>
                  <a:close/>
                  <a:moveTo>
                    <a:pt x="1377743" y="1811861"/>
                  </a:moveTo>
                  <a:cubicBezTo>
                    <a:pt x="1263733" y="1765899"/>
                    <a:pt x="973307" y="1642400"/>
                    <a:pt x="759102" y="1505054"/>
                  </a:cubicBezTo>
                  <a:cubicBezTo>
                    <a:pt x="769818" y="1547228"/>
                    <a:pt x="781758" y="1588827"/>
                    <a:pt x="793775" y="1629771"/>
                  </a:cubicBezTo>
                  <a:cubicBezTo>
                    <a:pt x="826535" y="1742517"/>
                    <a:pt x="857419" y="1848336"/>
                    <a:pt x="857419" y="1967469"/>
                  </a:cubicBezTo>
                  <a:cubicBezTo>
                    <a:pt x="857419" y="1969995"/>
                    <a:pt x="856156" y="1971870"/>
                    <a:pt x="856156" y="1974396"/>
                  </a:cubicBezTo>
                  <a:cubicBezTo>
                    <a:pt x="856156" y="1976922"/>
                    <a:pt x="857419" y="1978797"/>
                    <a:pt x="857419" y="1981323"/>
                  </a:cubicBezTo>
                  <a:cubicBezTo>
                    <a:pt x="857419" y="2100378"/>
                    <a:pt x="826535" y="2206883"/>
                    <a:pt x="793775" y="2319021"/>
                  </a:cubicBezTo>
                  <a:cubicBezTo>
                    <a:pt x="781796" y="2359932"/>
                    <a:pt x="769857" y="2401531"/>
                    <a:pt x="759102" y="2443738"/>
                  </a:cubicBezTo>
                  <a:cubicBezTo>
                    <a:pt x="973297" y="2306422"/>
                    <a:pt x="1263694" y="2182929"/>
                    <a:pt x="1377743" y="2136931"/>
                  </a:cubicBezTo>
                  <a:cubicBezTo>
                    <a:pt x="1360138" y="2084004"/>
                    <a:pt x="1350035" y="2027977"/>
                    <a:pt x="1350035" y="1967470"/>
                  </a:cubicBezTo>
                  <a:cubicBezTo>
                    <a:pt x="1350035" y="1910791"/>
                    <a:pt x="1360713" y="1859740"/>
                    <a:pt x="1377743" y="18118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4F21115-D955-EDCB-96F7-F741F8F69CDD}"/>
                </a:ext>
              </a:extLst>
            </p:cNvPr>
            <p:cNvSpPr/>
            <p:nvPr/>
          </p:nvSpPr>
          <p:spPr>
            <a:xfrm>
              <a:off x="6349750" y="1665824"/>
              <a:ext cx="4718311" cy="3411952"/>
            </a:xfrm>
            <a:custGeom>
              <a:avLst/>
              <a:gdLst>
                <a:gd name="connsiteX0" fmla="*/ 4620724 w 4718311"/>
                <a:gd name="connsiteY0" fmla="*/ 1189853 h 3411952"/>
                <a:gd name="connsiteX1" fmla="*/ 4523135 w 4718311"/>
                <a:gd name="connsiteY1" fmla="*/ 1092265 h 3411952"/>
                <a:gd name="connsiteX2" fmla="*/ 4620724 w 4718311"/>
                <a:gd name="connsiteY2" fmla="*/ 994677 h 3411952"/>
                <a:gd name="connsiteX3" fmla="*/ 4718312 w 4718311"/>
                <a:gd name="connsiteY3" fmla="*/ 1092265 h 3411952"/>
                <a:gd name="connsiteX4" fmla="*/ 4620724 w 4718311"/>
                <a:gd name="connsiteY4" fmla="*/ 1189853 h 3411952"/>
                <a:gd name="connsiteX5" fmla="*/ 814632 w 4718311"/>
                <a:gd name="connsiteY5" fmla="*/ 3314364 h 3411952"/>
                <a:gd name="connsiteX6" fmla="*/ 717043 w 4718311"/>
                <a:gd name="connsiteY6" fmla="*/ 3216775 h 3411952"/>
                <a:gd name="connsiteX7" fmla="*/ 619455 w 4718311"/>
                <a:gd name="connsiteY7" fmla="*/ 3314364 h 3411952"/>
                <a:gd name="connsiteX8" fmla="*/ 717043 w 4718311"/>
                <a:gd name="connsiteY8" fmla="*/ 3411952 h 3411952"/>
                <a:gd name="connsiteX9" fmla="*/ 814632 w 4718311"/>
                <a:gd name="connsiteY9" fmla="*/ 3314364 h 3411952"/>
                <a:gd name="connsiteX10" fmla="*/ 4006051 w 4718311"/>
                <a:gd name="connsiteY10" fmla="*/ 241294 h 3411952"/>
                <a:gd name="connsiteX11" fmla="*/ 3764757 w 4718311"/>
                <a:gd name="connsiteY11" fmla="*/ 482548 h 3411952"/>
                <a:gd name="connsiteX12" fmla="*/ 3523463 w 4718311"/>
                <a:gd name="connsiteY12" fmla="*/ 241294 h 3411952"/>
                <a:gd name="connsiteX13" fmla="*/ 3764757 w 4718311"/>
                <a:gd name="connsiteY13" fmla="*/ 0 h 3411952"/>
                <a:gd name="connsiteX14" fmla="*/ 4006051 w 4718311"/>
                <a:gd name="connsiteY14" fmla="*/ 241294 h 3411952"/>
                <a:gd name="connsiteX15" fmla="*/ 3919254 w 4718311"/>
                <a:gd name="connsiteY15" fmla="*/ 146384 h 3411952"/>
                <a:gd name="connsiteX16" fmla="*/ 3841987 w 4718311"/>
                <a:gd name="connsiteY16" fmla="*/ 69117 h 3411952"/>
                <a:gd name="connsiteX17" fmla="*/ 3764720 w 4718311"/>
                <a:gd name="connsiteY17" fmla="*/ 146384 h 3411952"/>
                <a:gd name="connsiteX18" fmla="*/ 3841987 w 4718311"/>
                <a:gd name="connsiteY18" fmla="*/ 223651 h 3411952"/>
                <a:gd name="connsiteX19" fmla="*/ 3919254 w 4718311"/>
                <a:gd name="connsiteY19" fmla="*/ 146384 h 3411952"/>
                <a:gd name="connsiteX20" fmla="*/ 839228 w 4718311"/>
                <a:gd name="connsiteY20" fmla="*/ 1293434 h 3411952"/>
                <a:gd name="connsiteX21" fmla="*/ 749562 w 4718311"/>
                <a:gd name="connsiteY21" fmla="*/ 1622637 h 3411952"/>
                <a:gd name="connsiteX22" fmla="*/ 420329 w 4718311"/>
                <a:gd name="connsiteY22" fmla="*/ 1533085 h 3411952"/>
                <a:gd name="connsiteX23" fmla="*/ 509919 w 4718311"/>
                <a:gd name="connsiteY23" fmla="*/ 1203852 h 3411952"/>
                <a:gd name="connsiteX24" fmla="*/ 839230 w 4718311"/>
                <a:gd name="connsiteY24" fmla="*/ 1293442 h 3411952"/>
                <a:gd name="connsiteX25" fmla="*/ 716803 w 4718311"/>
                <a:gd name="connsiteY25" fmla="*/ 1254169 h 3411952"/>
                <a:gd name="connsiteX26" fmla="*/ 611405 w 4718311"/>
                <a:gd name="connsiteY26" fmla="*/ 1225466 h 3411952"/>
                <a:gd name="connsiteX27" fmla="*/ 582703 w 4718311"/>
                <a:gd name="connsiteY27" fmla="*/ 1330864 h 3411952"/>
                <a:gd name="connsiteX28" fmla="*/ 688100 w 4718311"/>
                <a:gd name="connsiteY28" fmla="*/ 1359566 h 3411952"/>
                <a:gd name="connsiteX29" fmla="*/ 716803 w 4718311"/>
                <a:gd name="connsiteY29" fmla="*/ 1254169 h 3411952"/>
                <a:gd name="connsiteX30" fmla="*/ 4590104 w 4718311"/>
                <a:gd name="connsiteY30" fmla="*/ 700365 h 3411952"/>
                <a:gd name="connsiteX31" fmla="*/ 4395768 w 4718311"/>
                <a:gd name="connsiteY31" fmla="*/ 894623 h 3411952"/>
                <a:gd name="connsiteX32" fmla="*/ 4201510 w 4718311"/>
                <a:gd name="connsiteY32" fmla="*/ 700365 h 3411952"/>
                <a:gd name="connsiteX33" fmla="*/ 4395768 w 4718311"/>
                <a:gd name="connsiteY33" fmla="*/ 506108 h 3411952"/>
                <a:gd name="connsiteX34" fmla="*/ 4590104 w 4718311"/>
                <a:gd name="connsiteY34" fmla="*/ 700365 h 3411952"/>
                <a:gd name="connsiteX35" fmla="*/ 4502121 w 4718311"/>
                <a:gd name="connsiteY35" fmla="*/ 661827 h 3411952"/>
                <a:gd name="connsiteX36" fmla="*/ 4448963 w 4718311"/>
                <a:gd name="connsiteY36" fmla="*/ 608670 h 3411952"/>
                <a:gd name="connsiteX37" fmla="*/ 4395806 w 4718311"/>
                <a:gd name="connsiteY37" fmla="*/ 661827 h 3411952"/>
                <a:gd name="connsiteX38" fmla="*/ 4448963 w 4718311"/>
                <a:gd name="connsiteY38" fmla="*/ 714985 h 3411952"/>
                <a:gd name="connsiteX39" fmla="*/ 4502121 w 4718311"/>
                <a:gd name="connsiteY39" fmla="*/ 661827 h 3411952"/>
                <a:gd name="connsiteX40" fmla="*/ 388594 w 4718311"/>
                <a:gd name="connsiteY40" fmla="*/ 1836309 h 3411952"/>
                <a:gd name="connsiteX41" fmla="*/ 194258 w 4718311"/>
                <a:gd name="connsiteY41" fmla="*/ 2030567 h 3411952"/>
                <a:gd name="connsiteX42" fmla="*/ 0 w 4718311"/>
                <a:gd name="connsiteY42" fmla="*/ 1836309 h 3411952"/>
                <a:gd name="connsiteX43" fmla="*/ 194258 w 4718311"/>
                <a:gd name="connsiteY43" fmla="*/ 1642051 h 3411952"/>
                <a:gd name="connsiteX44" fmla="*/ 388594 w 4718311"/>
                <a:gd name="connsiteY44" fmla="*/ 1836309 h 3411952"/>
                <a:gd name="connsiteX45" fmla="*/ 300572 w 4718311"/>
                <a:gd name="connsiteY45" fmla="*/ 1797809 h 3411952"/>
                <a:gd name="connsiteX46" fmla="*/ 247415 w 4718311"/>
                <a:gd name="connsiteY46" fmla="*/ 1744652 h 3411952"/>
                <a:gd name="connsiteX47" fmla="*/ 194258 w 4718311"/>
                <a:gd name="connsiteY47" fmla="*/ 1797809 h 3411952"/>
                <a:gd name="connsiteX48" fmla="*/ 247415 w 4718311"/>
                <a:gd name="connsiteY48" fmla="*/ 1850966 h 3411952"/>
                <a:gd name="connsiteX49" fmla="*/ 300572 w 4718311"/>
                <a:gd name="connsiteY49" fmla="*/ 1797809 h 341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718311" h="3411952">
                  <a:moveTo>
                    <a:pt x="4620724" y="1189853"/>
                  </a:moveTo>
                  <a:cubicBezTo>
                    <a:pt x="4566840" y="1189853"/>
                    <a:pt x="4523135" y="1146187"/>
                    <a:pt x="4523135" y="1092265"/>
                  </a:cubicBezTo>
                  <a:cubicBezTo>
                    <a:pt x="4523135" y="1038381"/>
                    <a:pt x="4566801" y="994677"/>
                    <a:pt x="4620724" y="994677"/>
                  </a:cubicBezTo>
                  <a:cubicBezTo>
                    <a:pt x="4674646" y="994677"/>
                    <a:pt x="4718312" y="1038342"/>
                    <a:pt x="4718312" y="1092265"/>
                  </a:cubicBezTo>
                  <a:cubicBezTo>
                    <a:pt x="4718350" y="1146149"/>
                    <a:pt x="4674684" y="1189853"/>
                    <a:pt x="4620724" y="1189853"/>
                  </a:cubicBezTo>
                  <a:close/>
                  <a:moveTo>
                    <a:pt x="814632" y="3314364"/>
                  </a:moveTo>
                  <a:cubicBezTo>
                    <a:pt x="814632" y="3260480"/>
                    <a:pt x="770966" y="3216775"/>
                    <a:pt x="717043" y="3216775"/>
                  </a:cubicBezTo>
                  <a:cubicBezTo>
                    <a:pt x="663121" y="3216775"/>
                    <a:pt x="619455" y="3260441"/>
                    <a:pt x="619455" y="3314364"/>
                  </a:cubicBezTo>
                  <a:cubicBezTo>
                    <a:pt x="619455" y="3368248"/>
                    <a:pt x="663121" y="3411952"/>
                    <a:pt x="717043" y="3411952"/>
                  </a:cubicBezTo>
                  <a:cubicBezTo>
                    <a:pt x="770966" y="3411952"/>
                    <a:pt x="814632" y="3368248"/>
                    <a:pt x="814632" y="3314364"/>
                  </a:cubicBezTo>
                  <a:close/>
                  <a:moveTo>
                    <a:pt x="4006051" y="241294"/>
                  </a:moveTo>
                  <a:cubicBezTo>
                    <a:pt x="4006051" y="374280"/>
                    <a:pt x="3897822" y="482548"/>
                    <a:pt x="3764757" y="482548"/>
                  </a:cubicBezTo>
                  <a:cubicBezTo>
                    <a:pt x="3631731" y="482548"/>
                    <a:pt x="3523463" y="374319"/>
                    <a:pt x="3523463" y="241294"/>
                  </a:cubicBezTo>
                  <a:cubicBezTo>
                    <a:pt x="3523463" y="108268"/>
                    <a:pt x="3631692" y="0"/>
                    <a:pt x="3764757" y="0"/>
                  </a:cubicBezTo>
                  <a:cubicBezTo>
                    <a:pt x="3897822" y="0"/>
                    <a:pt x="4006051" y="108229"/>
                    <a:pt x="4006051" y="241294"/>
                  </a:cubicBezTo>
                  <a:close/>
                  <a:moveTo>
                    <a:pt x="3919254" y="146384"/>
                  </a:moveTo>
                  <a:cubicBezTo>
                    <a:pt x="3919254" y="103713"/>
                    <a:pt x="3884696" y="69117"/>
                    <a:pt x="3841987" y="69117"/>
                  </a:cubicBezTo>
                  <a:cubicBezTo>
                    <a:pt x="3799316" y="69117"/>
                    <a:pt x="3764720" y="103674"/>
                    <a:pt x="3764720" y="146384"/>
                  </a:cubicBezTo>
                  <a:cubicBezTo>
                    <a:pt x="3764720" y="189056"/>
                    <a:pt x="3799277" y="223651"/>
                    <a:pt x="3841987" y="223651"/>
                  </a:cubicBezTo>
                  <a:cubicBezTo>
                    <a:pt x="3884658" y="223613"/>
                    <a:pt x="3919254" y="189056"/>
                    <a:pt x="3919254" y="146384"/>
                  </a:cubicBezTo>
                  <a:close/>
                  <a:moveTo>
                    <a:pt x="839228" y="1293434"/>
                  </a:moveTo>
                  <a:cubicBezTo>
                    <a:pt x="905282" y="1408854"/>
                    <a:pt x="865060" y="1556575"/>
                    <a:pt x="749562" y="1622637"/>
                  </a:cubicBezTo>
                  <a:cubicBezTo>
                    <a:pt x="634063" y="1688691"/>
                    <a:pt x="486381" y="1648546"/>
                    <a:pt x="420329" y="1533085"/>
                  </a:cubicBezTo>
                  <a:cubicBezTo>
                    <a:pt x="354274" y="1417587"/>
                    <a:pt x="394420" y="1269905"/>
                    <a:pt x="509919" y="1203852"/>
                  </a:cubicBezTo>
                  <a:cubicBezTo>
                    <a:pt x="625496" y="1137760"/>
                    <a:pt x="773178" y="1177944"/>
                    <a:pt x="839230" y="1293442"/>
                  </a:cubicBezTo>
                  <a:close/>
                  <a:moveTo>
                    <a:pt x="716803" y="1254169"/>
                  </a:moveTo>
                  <a:cubicBezTo>
                    <a:pt x="695639" y="1217124"/>
                    <a:pt x="648452" y="1204303"/>
                    <a:pt x="611405" y="1225466"/>
                  </a:cubicBezTo>
                  <a:cubicBezTo>
                    <a:pt x="574358" y="1246629"/>
                    <a:pt x="561540" y="1293817"/>
                    <a:pt x="582703" y="1330864"/>
                  </a:cubicBezTo>
                  <a:cubicBezTo>
                    <a:pt x="603866" y="1367911"/>
                    <a:pt x="651053" y="1380729"/>
                    <a:pt x="688100" y="1359566"/>
                  </a:cubicBezTo>
                  <a:cubicBezTo>
                    <a:pt x="725145" y="1338364"/>
                    <a:pt x="737966" y="1291177"/>
                    <a:pt x="716803" y="1254169"/>
                  </a:cubicBezTo>
                  <a:close/>
                  <a:moveTo>
                    <a:pt x="4590104" y="700365"/>
                  </a:moveTo>
                  <a:cubicBezTo>
                    <a:pt x="4590104" y="807448"/>
                    <a:pt x="4502925" y="894623"/>
                    <a:pt x="4395768" y="894623"/>
                  </a:cubicBezTo>
                  <a:cubicBezTo>
                    <a:pt x="4288685" y="894623"/>
                    <a:pt x="4201510" y="807444"/>
                    <a:pt x="4201510" y="700365"/>
                  </a:cubicBezTo>
                  <a:cubicBezTo>
                    <a:pt x="4201510" y="593287"/>
                    <a:pt x="4288688" y="506108"/>
                    <a:pt x="4395768" y="506108"/>
                  </a:cubicBezTo>
                  <a:cubicBezTo>
                    <a:pt x="4502997" y="506146"/>
                    <a:pt x="4590104" y="593248"/>
                    <a:pt x="4590104" y="700365"/>
                  </a:cubicBezTo>
                  <a:close/>
                  <a:moveTo>
                    <a:pt x="4502121" y="661827"/>
                  </a:moveTo>
                  <a:cubicBezTo>
                    <a:pt x="4502121" y="632474"/>
                    <a:pt x="4478316" y="608670"/>
                    <a:pt x="4448963" y="608670"/>
                  </a:cubicBezTo>
                  <a:cubicBezTo>
                    <a:pt x="4419610" y="608670"/>
                    <a:pt x="4395806" y="632474"/>
                    <a:pt x="4395806" y="661827"/>
                  </a:cubicBezTo>
                  <a:cubicBezTo>
                    <a:pt x="4395806" y="691181"/>
                    <a:pt x="4419610" y="714985"/>
                    <a:pt x="4448963" y="714985"/>
                  </a:cubicBezTo>
                  <a:cubicBezTo>
                    <a:pt x="4478316" y="715023"/>
                    <a:pt x="4502121" y="691181"/>
                    <a:pt x="4502121" y="661827"/>
                  </a:cubicBezTo>
                  <a:close/>
                  <a:moveTo>
                    <a:pt x="388594" y="1836309"/>
                  </a:moveTo>
                  <a:cubicBezTo>
                    <a:pt x="388594" y="1943392"/>
                    <a:pt x="301415" y="2030567"/>
                    <a:pt x="194258" y="2030567"/>
                  </a:cubicBezTo>
                  <a:cubicBezTo>
                    <a:pt x="87175" y="2030567"/>
                    <a:pt x="0" y="1943388"/>
                    <a:pt x="0" y="1836309"/>
                  </a:cubicBezTo>
                  <a:cubicBezTo>
                    <a:pt x="0" y="1729226"/>
                    <a:pt x="87179" y="1642051"/>
                    <a:pt x="194258" y="1642051"/>
                  </a:cubicBezTo>
                  <a:cubicBezTo>
                    <a:pt x="301419" y="1642051"/>
                    <a:pt x="388594" y="1729230"/>
                    <a:pt x="388594" y="1836309"/>
                  </a:cubicBezTo>
                  <a:close/>
                  <a:moveTo>
                    <a:pt x="300572" y="1797809"/>
                  </a:moveTo>
                  <a:cubicBezTo>
                    <a:pt x="300572" y="1768456"/>
                    <a:pt x="276768" y="1744652"/>
                    <a:pt x="247415" y="1744652"/>
                  </a:cubicBezTo>
                  <a:cubicBezTo>
                    <a:pt x="218062" y="1744652"/>
                    <a:pt x="194258" y="1768456"/>
                    <a:pt x="194258" y="1797809"/>
                  </a:cubicBezTo>
                  <a:cubicBezTo>
                    <a:pt x="194258" y="1827162"/>
                    <a:pt x="218062" y="1850966"/>
                    <a:pt x="247415" y="1850966"/>
                  </a:cubicBezTo>
                  <a:cubicBezTo>
                    <a:pt x="276768" y="1850890"/>
                    <a:pt x="300572" y="1827162"/>
                    <a:pt x="300572" y="17978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C3E93788-B439-E077-D334-B7E048BA88F5}"/>
              </a:ext>
            </a:extLst>
          </p:cNvPr>
          <p:cNvSpPr/>
          <p:nvPr/>
        </p:nvSpPr>
        <p:spPr>
          <a:xfrm>
            <a:off x="1111895" y="3818423"/>
            <a:ext cx="842952" cy="919710"/>
          </a:xfrm>
          <a:custGeom>
            <a:avLst/>
            <a:gdLst>
              <a:gd name="connsiteX0" fmla="*/ 4087383 w 4235113"/>
              <a:gd name="connsiteY0" fmla="*/ 4387819 h 4620756"/>
              <a:gd name="connsiteX1" fmla="*/ 4234184 w 4235113"/>
              <a:gd name="connsiteY1" fmla="*/ 4325860 h 4620756"/>
              <a:gd name="connsiteX2" fmla="*/ 3962538 w 4235113"/>
              <a:gd name="connsiteY2" fmla="*/ 4115447 h 4620756"/>
              <a:gd name="connsiteX3" fmla="*/ 3718952 w 4235113"/>
              <a:gd name="connsiteY3" fmla="*/ 3573273 h 4620756"/>
              <a:gd name="connsiteX4" fmla="*/ 3553204 w 4235113"/>
              <a:gd name="connsiteY4" fmla="*/ 2743690 h 4620756"/>
              <a:gd name="connsiteX5" fmla="*/ 2709229 w 4235113"/>
              <a:gd name="connsiteY5" fmla="*/ 1510621 h 4620756"/>
              <a:gd name="connsiteX6" fmla="*/ 27555 w 4235113"/>
              <a:gd name="connsiteY6" fmla="*/ 0 h 4620756"/>
              <a:gd name="connsiteX7" fmla="*/ 1935157 w 4235113"/>
              <a:gd name="connsiteY7" fmla="*/ 1211809 h 4620756"/>
              <a:gd name="connsiteX8" fmla="*/ 2120763 w 4235113"/>
              <a:gd name="connsiteY8" fmla="*/ 1936298 h 4620756"/>
              <a:gd name="connsiteX9" fmla="*/ 1185215 w 4235113"/>
              <a:gd name="connsiteY9" fmla="*/ 2404572 h 4620756"/>
              <a:gd name="connsiteX10" fmla="*/ 932821 w 4235113"/>
              <a:gd name="connsiteY10" fmla="*/ 2140588 h 4620756"/>
              <a:gd name="connsiteX11" fmla="*/ 471512 w 4235113"/>
              <a:gd name="connsiteY11" fmla="*/ 1535036 h 4620756"/>
              <a:gd name="connsiteX12" fmla="*/ 380009 w 4235113"/>
              <a:gd name="connsiteY12" fmla="*/ 2138560 h 4620756"/>
              <a:gd name="connsiteX13" fmla="*/ 94364 w 4235113"/>
              <a:gd name="connsiteY13" fmla="*/ 2772043 h 4620756"/>
              <a:gd name="connsiteX14" fmla="*/ 864468 w 4235113"/>
              <a:gd name="connsiteY14" fmla="*/ 2794966 h 4620756"/>
              <a:gd name="connsiteX15" fmla="*/ 774648 w 4235113"/>
              <a:gd name="connsiteY15" fmla="*/ 3086010 h 4620756"/>
              <a:gd name="connsiteX16" fmla="*/ 527770 w 4235113"/>
              <a:gd name="connsiteY16" fmla="*/ 3675524 h 4620756"/>
              <a:gd name="connsiteX17" fmla="*/ 961871 w 4235113"/>
              <a:gd name="connsiteY17" fmla="*/ 4079538 h 4620756"/>
              <a:gd name="connsiteX18" fmla="*/ 1783411 w 4235113"/>
              <a:gd name="connsiteY18" fmla="*/ 4389295 h 4620756"/>
              <a:gd name="connsiteX19" fmla="*/ 1355325 w 4235113"/>
              <a:gd name="connsiteY19" fmla="*/ 4429631 h 4620756"/>
              <a:gd name="connsiteX20" fmla="*/ 2204345 w 4235113"/>
              <a:gd name="connsiteY20" fmla="*/ 4604373 h 4620756"/>
              <a:gd name="connsiteX21" fmla="*/ 3217370 w 4235113"/>
              <a:gd name="connsiteY21" fmla="*/ 4381145 h 4620756"/>
              <a:gd name="connsiteX22" fmla="*/ 3502486 w 4235113"/>
              <a:gd name="connsiteY22" fmla="*/ 4318612 h 4620756"/>
              <a:gd name="connsiteX23" fmla="*/ 4159198 w 4235113"/>
              <a:gd name="connsiteY23" fmla="*/ 4489905 h 4620756"/>
              <a:gd name="connsiteX24" fmla="*/ 4087328 w 4235113"/>
              <a:gd name="connsiteY24" fmla="*/ 4387800 h 4620756"/>
              <a:gd name="connsiteX25" fmla="*/ 2857548 w 4235113"/>
              <a:gd name="connsiteY25" fmla="*/ 3721006 h 4620756"/>
              <a:gd name="connsiteX26" fmla="*/ 2873736 w 4235113"/>
              <a:gd name="connsiteY26" fmla="*/ 3611013 h 4620756"/>
              <a:gd name="connsiteX27" fmla="*/ 2885484 w 4235113"/>
              <a:gd name="connsiteY27" fmla="*/ 3467809 h 4620756"/>
              <a:gd name="connsiteX28" fmla="*/ 2882193 w 4235113"/>
              <a:gd name="connsiteY28" fmla="*/ 3299151 h 4620756"/>
              <a:gd name="connsiteX29" fmla="*/ 2841321 w 4235113"/>
              <a:gd name="connsiteY29" fmla="*/ 3119471 h 4620756"/>
              <a:gd name="connsiteX30" fmla="*/ 2821343 w 4235113"/>
              <a:gd name="connsiteY30" fmla="*/ 3076723 h 4620756"/>
              <a:gd name="connsiteX31" fmla="*/ 2795893 w 4235113"/>
              <a:gd name="connsiteY31" fmla="*/ 3034320 h 4620756"/>
              <a:gd name="connsiteX32" fmla="*/ 2767535 w 4235113"/>
              <a:gd name="connsiteY32" fmla="*/ 2997734 h 4620756"/>
              <a:gd name="connsiteX33" fmla="*/ 2755480 w 4235113"/>
              <a:gd name="connsiteY33" fmla="*/ 2988893 h 4620756"/>
              <a:gd name="connsiteX34" fmla="*/ 2752801 w 4235113"/>
              <a:gd name="connsiteY34" fmla="*/ 2990042 h 4620756"/>
              <a:gd name="connsiteX35" fmla="*/ 2730796 w 4235113"/>
              <a:gd name="connsiteY35" fmla="*/ 3024944 h 4620756"/>
              <a:gd name="connsiteX36" fmla="*/ 2710818 w 4235113"/>
              <a:gd name="connsiteY36" fmla="*/ 3072131 h 4620756"/>
              <a:gd name="connsiteX37" fmla="*/ 2670865 w 4235113"/>
              <a:gd name="connsiteY37" fmla="*/ 3170867 h 4620756"/>
              <a:gd name="connsiteX38" fmla="*/ 2566692 w 4235113"/>
              <a:gd name="connsiteY38" fmla="*/ 3359236 h 4620756"/>
              <a:gd name="connsiteX39" fmla="*/ 2449812 w 4235113"/>
              <a:gd name="connsiteY39" fmla="*/ 3524984 h 4620756"/>
              <a:gd name="connsiteX40" fmla="*/ 2373884 w 4235113"/>
              <a:gd name="connsiteY40" fmla="*/ 3691457 h 4620756"/>
              <a:gd name="connsiteX41" fmla="*/ 2374037 w 4235113"/>
              <a:gd name="connsiteY41" fmla="*/ 3771442 h 4620756"/>
              <a:gd name="connsiteX42" fmla="*/ 2410202 w 4235113"/>
              <a:gd name="connsiteY42" fmla="*/ 3836234 h 4620756"/>
              <a:gd name="connsiteX43" fmla="*/ 2527464 w 4235113"/>
              <a:gd name="connsiteY43" fmla="*/ 3909521 h 4620756"/>
              <a:gd name="connsiteX44" fmla="*/ 2632901 w 4235113"/>
              <a:gd name="connsiteY44" fmla="*/ 3942395 h 4620756"/>
              <a:gd name="connsiteX45" fmla="*/ 2702973 w 4235113"/>
              <a:gd name="connsiteY45" fmla="*/ 3957359 h 4620756"/>
              <a:gd name="connsiteX46" fmla="*/ 2727925 w 4235113"/>
              <a:gd name="connsiteY46" fmla="*/ 3962181 h 4620756"/>
              <a:gd name="connsiteX47" fmla="*/ 2702591 w 4235113"/>
              <a:gd name="connsiteY47" fmla="*/ 3959999 h 4620756"/>
              <a:gd name="connsiteX48" fmla="*/ 2631064 w 4235113"/>
              <a:gd name="connsiteY48" fmla="*/ 3951542 h 4620756"/>
              <a:gd name="connsiteX49" fmla="*/ 2521385 w 4235113"/>
              <a:gd name="connsiteY49" fmla="*/ 3926474 h 4620756"/>
              <a:gd name="connsiteX50" fmla="*/ 2390427 w 4235113"/>
              <a:gd name="connsiteY50" fmla="*/ 3855828 h 4620756"/>
              <a:gd name="connsiteX51" fmla="*/ 2342933 w 4235113"/>
              <a:gd name="connsiteY51" fmla="*/ 3780284 h 4620756"/>
              <a:gd name="connsiteX52" fmla="*/ 2338417 w 4235113"/>
              <a:gd name="connsiteY52" fmla="*/ 3685029 h 4620756"/>
              <a:gd name="connsiteX53" fmla="*/ 2413349 w 4235113"/>
              <a:gd name="connsiteY53" fmla="*/ 3502861 h 4620756"/>
              <a:gd name="connsiteX54" fmla="*/ 2528505 w 4235113"/>
              <a:gd name="connsiteY54" fmla="*/ 3332518 h 4620756"/>
              <a:gd name="connsiteX55" fmla="*/ 2626476 w 4235113"/>
              <a:gd name="connsiteY55" fmla="*/ 3151692 h 4620756"/>
              <a:gd name="connsiteX56" fmla="*/ 2666699 w 4235113"/>
              <a:gd name="connsiteY56" fmla="*/ 3054524 h 4620756"/>
              <a:gd name="connsiteX57" fmla="*/ 2688245 w 4235113"/>
              <a:gd name="connsiteY57" fmla="*/ 3004888 h 4620756"/>
              <a:gd name="connsiteX58" fmla="*/ 2723912 w 4235113"/>
              <a:gd name="connsiteY58" fmla="*/ 2953414 h 4620756"/>
              <a:gd name="connsiteX59" fmla="*/ 2744998 w 4235113"/>
              <a:gd name="connsiteY59" fmla="*/ 2943312 h 4620756"/>
              <a:gd name="connsiteX60" fmla="*/ 2757819 w 4235113"/>
              <a:gd name="connsiteY60" fmla="*/ 2942431 h 4620756"/>
              <a:gd name="connsiteX61" fmla="*/ 2769720 w 4235113"/>
              <a:gd name="connsiteY61" fmla="*/ 2944804 h 4620756"/>
              <a:gd name="connsiteX62" fmla="*/ 2799954 w 4235113"/>
              <a:gd name="connsiteY62" fmla="*/ 2965087 h 4620756"/>
              <a:gd name="connsiteX63" fmla="*/ 2833631 w 4235113"/>
              <a:gd name="connsiteY63" fmla="*/ 3010246 h 4620756"/>
              <a:gd name="connsiteX64" fmla="*/ 2859349 w 4235113"/>
              <a:gd name="connsiteY64" fmla="*/ 3055443 h 4620756"/>
              <a:gd name="connsiteX65" fmla="*/ 2880818 w 4235113"/>
              <a:gd name="connsiteY65" fmla="*/ 3103932 h 4620756"/>
              <a:gd name="connsiteX66" fmla="*/ 2918017 w 4235113"/>
              <a:gd name="connsiteY66" fmla="*/ 3296622 h 4620756"/>
              <a:gd name="connsiteX67" fmla="*/ 2912965 w 4235113"/>
              <a:gd name="connsiteY67" fmla="*/ 3469874 h 4620756"/>
              <a:gd name="connsiteX68" fmla="*/ 2891343 w 4235113"/>
              <a:gd name="connsiteY68" fmla="*/ 3613843 h 4620756"/>
              <a:gd name="connsiteX69" fmla="*/ 2866697 w 4235113"/>
              <a:gd name="connsiteY69" fmla="*/ 3723062 h 4620756"/>
              <a:gd name="connsiteX70" fmla="*/ 2839105 w 4235113"/>
              <a:gd name="connsiteY70" fmla="*/ 3816402 h 4620756"/>
              <a:gd name="connsiteX71" fmla="*/ 2857551 w 4235113"/>
              <a:gd name="connsiteY71" fmla="*/ 3720995 h 4620756"/>
              <a:gd name="connsiteX72" fmla="*/ 2720888 w 4235113"/>
              <a:gd name="connsiteY72" fmla="*/ 3558050 h 4620756"/>
              <a:gd name="connsiteX73" fmla="*/ 2715032 w 4235113"/>
              <a:gd name="connsiteY73" fmla="*/ 3529233 h 4620756"/>
              <a:gd name="connsiteX74" fmla="*/ 2709368 w 4235113"/>
              <a:gd name="connsiteY74" fmla="*/ 3499497 h 4620756"/>
              <a:gd name="connsiteX75" fmla="*/ 2703666 w 4235113"/>
              <a:gd name="connsiteY75" fmla="*/ 3469531 h 4620756"/>
              <a:gd name="connsiteX76" fmla="*/ 2699074 w 4235113"/>
              <a:gd name="connsiteY76" fmla="*/ 3440292 h 4620756"/>
              <a:gd name="connsiteX77" fmla="*/ 2691841 w 4235113"/>
              <a:gd name="connsiteY77" fmla="*/ 3387556 h 4620756"/>
              <a:gd name="connsiteX78" fmla="*/ 2688549 w 4235113"/>
              <a:gd name="connsiteY78" fmla="*/ 3349095 h 4620756"/>
              <a:gd name="connsiteX79" fmla="*/ 2688128 w 4235113"/>
              <a:gd name="connsiteY79" fmla="*/ 3333940 h 4620756"/>
              <a:gd name="connsiteX80" fmla="*/ 2718209 w 4235113"/>
              <a:gd name="connsiteY80" fmla="*/ 3379328 h 4620756"/>
              <a:gd name="connsiteX81" fmla="*/ 2740519 w 4235113"/>
              <a:gd name="connsiteY81" fmla="*/ 3429691 h 4620756"/>
              <a:gd name="connsiteX82" fmla="*/ 2749398 w 4235113"/>
              <a:gd name="connsiteY82" fmla="*/ 3459273 h 4620756"/>
              <a:gd name="connsiteX83" fmla="*/ 2756861 w 4235113"/>
              <a:gd name="connsiteY83" fmla="*/ 3490387 h 4620756"/>
              <a:gd name="connsiteX84" fmla="*/ 2763444 w 4235113"/>
              <a:gd name="connsiteY84" fmla="*/ 3553303 h 4620756"/>
              <a:gd name="connsiteX85" fmla="*/ 2762716 w 4235113"/>
              <a:gd name="connsiteY85" fmla="*/ 3582542 h 4620756"/>
              <a:gd name="connsiteX86" fmla="*/ 2760038 w 4235113"/>
              <a:gd name="connsiteY86" fmla="*/ 3608643 h 4620756"/>
              <a:gd name="connsiteX87" fmla="*/ 2745456 w 4235113"/>
              <a:gd name="connsiteY87" fmla="*/ 3661379 h 4620756"/>
              <a:gd name="connsiteX88" fmla="*/ 2732291 w 4235113"/>
              <a:gd name="connsiteY88" fmla="*/ 3609522 h 4620756"/>
              <a:gd name="connsiteX89" fmla="*/ 2726435 w 4235113"/>
              <a:gd name="connsiteY89" fmla="*/ 3585106 h 4620756"/>
              <a:gd name="connsiteX90" fmla="*/ 2720886 w 4235113"/>
              <a:gd name="connsiteY90" fmla="*/ 3558049 h 4620756"/>
              <a:gd name="connsiteX91" fmla="*/ 2656287 w 4235113"/>
              <a:gd name="connsiteY91" fmla="*/ 3761262 h 4620756"/>
              <a:gd name="connsiteX92" fmla="*/ 2648327 w 4235113"/>
              <a:gd name="connsiteY92" fmla="*/ 3752537 h 4620756"/>
              <a:gd name="connsiteX93" fmla="*/ 2631106 w 4235113"/>
              <a:gd name="connsiteY93" fmla="*/ 3729766 h 4620756"/>
              <a:gd name="connsiteX94" fmla="*/ 2587745 w 4235113"/>
              <a:gd name="connsiteY94" fmla="*/ 3658699 h 4620756"/>
              <a:gd name="connsiteX95" fmla="*/ 2557397 w 4235113"/>
              <a:gd name="connsiteY95" fmla="*/ 3580245 h 4620756"/>
              <a:gd name="connsiteX96" fmla="*/ 2549972 w 4235113"/>
              <a:gd name="connsiteY96" fmla="*/ 3540253 h 4620756"/>
              <a:gd name="connsiteX97" fmla="*/ 2581239 w 4235113"/>
              <a:gd name="connsiteY97" fmla="*/ 3566545 h 4620756"/>
              <a:gd name="connsiteX98" fmla="*/ 2630837 w 4235113"/>
              <a:gd name="connsiteY98" fmla="*/ 3636924 h 4620756"/>
              <a:gd name="connsiteX99" fmla="*/ 2648288 w 4235113"/>
              <a:gd name="connsiteY99" fmla="*/ 3679557 h 4620756"/>
              <a:gd name="connsiteX100" fmla="*/ 2656975 w 4235113"/>
              <a:gd name="connsiteY100" fmla="*/ 3719779 h 4620756"/>
              <a:gd name="connsiteX101" fmla="*/ 2657970 w 4235113"/>
              <a:gd name="connsiteY101" fmla="*/ 3736618 h 4620756"/>
              <a:gd name="connsiteX102" fmla="*/ 2657549 w 4235113"/>
              <a:gd name="connsiteY102" fmla="*/ 3749745 h 4620756"/>
              <a:gd name="connsiteX103" fmla="*/ 2656286 w 4235113"/>
              <a:gd name="connsiteY103" fmla="*/ 3761264 h 4620756"/>
              <a:gd name="connsiteX104" fmla="*/ 3369990 w 4235113"/>
              <a:gd name="connsiteY104" fmla="*/ 3663066 h 4620756"/>
              <a:gd name="connsiteX105" fmla="*/ 3301831 w 4235113"/>
              <a:gd name="connsiteY105" fmla="*/ 3512395 h 4620756"/>
              <a:gd name="connsiteX106" fmla="*/ 3452501 w 4235113"/>
              <a:gd name="connsiteY106" fmla="*/ 3444313 h 4620756"/>
              <a:gd name="connsiteX107" fmla="*/ 3520583 w 4235113"/>
              <a:gd name="connsiteY107" fmla="*/ 3594905 h 4620756"/>
              <a:gd name="connsiteX108" fmla="*/ 3369991 w 4235113"/>
              <a:gd name="connsiteY108" fmla="*/ 3663064 h 462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4235113" h="4620756">
                <a:moveTo>
                  <a:pt x="4087383" y="4387819"/>
                </a:moveTo>
                <a:cubicBezTo>
                  <a:pt x="4087383" y="4387819"/>
                  <a:pt x="4219870" y="4386174"/>
                  <a:pt x="4234184" y="4325860"/>
                </a:cubicBezTo>
                <a:cubicBezTo>
                  <a:pt x="4248458" y="4265470"/>
                  <a:pt x="4095760" y="4191570"/>
                  <a:pt x="3962538" y="4115447"/>
                </a:cubicBezTo>
                <a:cubicBezTo>
                  <a:pt x="3829395" y="4039442"/>
                  <a:pt x="3737586" y="3925128"/>
                  <a:pt x="3718952" y="3573273"/>
                </a:cubicBezTo>
                <a:cubicBezTo>
                  <a:pt x="3718952" y="3573273"/>
                  <a:pt x="3693502" y="3155474"/>
                  <a:pt x="3553204" y="2743690"/>
                </a:cubicBezTo>
                <a:cubicBezTo>
                  <a:pt x="3412909" y="2331945"/>
                  <a:pt x="3117770" y="1882884"/>
                  <a:pt x="2709229" y="1510621"/>
                </a:cubicBezTo>
                <a:cubicBezTo>
                  <a:pt x="2300619" y="1138487"/>
                  <a:pt x="866484" y="238854"/>
                  <a:pt x="27555" y="0"/>
                </a:cubicBezTo>
                <a:cubicBezTo>
                  <a:pt x="27555" y="0"/>
                  <a:pt x="1488211" y="754762"/>
                  <a:pt x="1935157" y="1211809"/>
                </a:cubicBezTo>
                <a:cubicBezTo>
                  <a:pt x="2382151" y="1668865"/>
                  <a:pt x="2492252" y="1738562"/>
                  <a:pt x="2120763" y="1936298"/>
                </a:cubicBezTo>
                <a:cubicBezTo>
                  <a:pt x="1749275" y="2134034"/>
                  <a:pt x="1348514" y="2170626"/>
                  <a:pt x="1185215" y="2404572"/>
                </a:cubicBezTo>
                <a:cubicBezTo>
                  <a:pt x="1185215" y="2404572"/>
                  <a:pt x="1019310" y="2384289"/>
                  <a:pt x="932821" y="2140588"/>
                </a:cubicBezTo>
                <a:cubicBezTo>
                  <a:pt x="846407" y="1896923"/>
                  <a:pt x="654180" y="1697767"/>
                  <a:pt x="471512" y="1535036"/>
                </a:cubicBezTo>
                <a:cubicBezTo>
                  <a:pt x="288884" y="1372354"/>
                  <a:pt x="468260" y="1904418"/>
                  <a:pt x="380009" y="2138560"/>
                </a:cubicBezTo>
                <a:cubicBezTo>
                  <a:pt x="291797" y="2372662"/>
                  <a:pt x="-203724" y="2791030"/>
                  <a:pt x="94364" y="2772043"/>
                </a:cubicBezTo>
                <a:cubicBezTo>
                  <a:pt x="392373" y="2753061"/>
                  <a:pt x="690990" y="2682606"/>
                  <a:pt x="864468" y="2794966"/>
                </a:cubicBezTo>
                <a:cubicBezTo>
                  <a:pt x="864468" y="2794966"/>
                  <a:pt x="798452" y="2929638"/>
                  <a:pt x="774648" y="3086010"/>
                </a:cubicBezTo>
                <a:cubicBezTo>
                  <a:pt x="750844" y="3242421"/>
                  <a:pt x="701514" y="3494698"/>
                  <a:pt x="527770" y="3675524"/>
                </a:cubicBezTo>
                <a:cubicBezTo>
                  <a:pt x="354066" y="3856310"/>
                  <a:pt x="560759" y="3998790"/>
                  <a:pt x="961871" y="4079538"/>
                </a:cubicBezTo>
                <a:cubicBezTo>
                  <a:pt x="1363015" y="4160403"/>
                  <a:pt x="1621229" y="4271886"/>
                  <a:pt x="1783411" y="4389295"/>
                </a:cubicBezTo>
                <a:cubicBezTo>
                  <a:pt x="1783411" y="4389295"/>
                  <a:pt x="1636258" y="4455885"/>
                  <a:pt x="1355325" y="4429631"/>
                </a:cubicBezTo>
                <a:cubicBezTo>
                  <a:pt x="1355325" y="4429631"/>
                  <a:pt x="1666306" y="4650185"/>
                  <a:pt x="2204345" y="4604373"/>
                </a:cubicBezTo>
                <a:cubicBezTo>
                  <a:pt x="2204345" y="4604373"/>
                  <a:pt x="2835075" y="4710799"/>
                  <a:pt x="3217370" y="4381145"/>
                </a:cubicBezTo>
                <a:cubicBezTo>
                  <a:pt x="3217370" y="4381145"/>
                  <a:pt x="3340980" y="4283480"/>
                  <a:pt x="3502486" y="4318612"/>
                </a:cubicBezTo>
                <a:cubicBezTo>
                  <a:pt x="3663943" y="4353744"/>
                  <a:pt x="4068575" y="4568400"/>
                  <a:pt x="4159198" y="4489905"/>
                </a:cubicBezTo>
                <a:cubicBezTo>
                  <a:pt x="4249669" y="4411490"/>
                  <a:pt x="4087328" y="4387800"/>
                  <a:pt x="4087328" y="4387800"/>
                </a:cubicBezTo>
                <a:close/>
                <a:moveTo>
                  <a:pt x="2857548" y="3721006"/>
                </a:moveTo>
                <a:cubicBezTo>
                  <a:pt x="2862906" y="3690619"/>
                  <a:pt x="2868684" y="3653574"/>
                  <a:pt x="2873736" y="3611013"/>
                </a:cubicBezTo>
                <a:cubicBezTo>
                  <a:pt x="2878902" y="3568457"/>
                  <a:pt x="2882844" y="3520199"/>
                  <a:pt x="2885484" y="3467809"/>
                </a:cubicBezTo>
                <a:cubicBezTo>
                  <a:pt x="2887666" y="3415340"/>
                  <a:pt x="2887092" y="3358590"/>
                  <a:pt x="2882193" y="3299151"/>
                </a:cubicBezTo>
                <a:cubicBezTo>
                  <a:pt x="2875955" y="3240062"/>
                  <a:pt x="2864436" y="3178293"/>
                  <a:pt x="2841321" y="3119471"/>
                </a:cubicBezTo>
                <a:cubicBezTo>
                  <a:pt x="2834738" y="3105311"/>
                  <a:pt x="2828117" y="3091037"/>
                  <a:pt x="2821343" y="3076723"/>
                </a:cubicBezTo>
                <a:cubicBezTo>
                  <a:pt x="2813000" y="3061913"/>
                  <a:pt x="2804504" y="3047637"/>
                  <a:pt x="2795893" y="3034320"/>
                </a:cubicBezTo>
                <a:cubicBezTo>
                  <a:pt x="2786938" y="3020925"/>
                  <a:pt x="2777332" y="3007531"/>
                  <a:pt x="2767535" y="2997734"/>
                </a:cubicBezTo>
                <a:cubicBezTo>
                  <a:pt x="2762828" y="2993448"/>
                  <a:pt x="2757279" y="2988893"/>
                  <a:pt x="2755480" y="2988893"/>
                </a:cubicBezTo>
                <a:cubicBezTo>
                  <a:pt x="2753796" y="2988893"/>
                  <a:pt x="2756207" y="2988128"/>
                  <a:pt x="2752801" y="2990042"/>
                </a:cubicBezTo>
                <a:cubicBezTo>
                  <a:pt x="2746218" y="2995361"/>
                  <a:pt x="2737455" y="3010401"/>
                  <a:pt x="2730796" y="3024944"/>
                </a:cubicBezTo>
                <a:cubicBezTo>
                  <a:pt x="2723754" y="3039985"/>
                  <a:pt x="2717172" y="3055943"/>
                  <a:pt x="2710818" y="3072131"/>
                </a:cubicBezTo>
                <a:cubicBezTo>
                  <a:pt x="2697998" y="3104660"/>
                  <a:pt x="2685024" y="3137917"/>
                  <a:pt x="2670865" y="3170867"/>
                </a:cubicBezTo>
                <a:cubicBezTo>
                  <a:pt x="2642238" y="3236538"/>
                  <a:pt x="2608102" y="3300835"/>
                  <a:pt x="2566692" y="3359236"/>
                </a:cubicBezTo>
                <a:cubicBezTo>
                  <a:pt x="2525207" y="3416411"/>
                  <a:pt x="2484411" y="3469454"/>
                  <a:pt x="2449812" y="3524984"/>
                </a:cubicBezTo>
                <a:cubicBezTo>
                  <a:pt x="2415522" y="3579940"/>
                  <a:pt x="2385747" y="3635702"/>
                  <a:pt x="2373884" y="3691457"/>
                </a:cubicBezTo>
                <a:cubicBezTo>
                  <a:pt x="2368067" y="3719203"/>
                  <a:pt x="2367569" y="3746643"/>
                  <a:pt x="2374037" y="3771442"/>
                </a:cubicBezTo>
                <a:cubicBezTo>
                  <a:pt x="2380199" y="3796280"/>
                  <a:pt x="2393440" y="3818246"/>
                  <a:pt x="2410202" y="3836234"/>
                </a:cubicBezTo>
                <a:cubicBezTo>
                  <a:pt x="2444721" y="3871939"/>
                  <a:pt x="2488388" y="3893715"/>
                  <a:pt x="2527464" y="3909521"/>
                </a:cubicBezTo>
                <a:cubicBezTo>
                  <a:pt x="2566806" y="3925556"/>
                  <a:pt x="2603239" y="3934435"/>
                  <a:pt x="2632901" y="3942395"/>
                </a:cubicBezTo>
                <a:cubicBezTo>
                  <a:pt x="2662981" y="3948940"/>
                  <a:pt x="2686594" y="3954680"/>
                  <a:pt x="2702973" y="3957359"/>
                </a:cubicBezTo>
                <a:cubicBezTo>
                  <a:pt x="2719276" y="3960497"/>
                  <a:pt x="2727925" y="3962181"/>
                  <a:pt x="2727925" y="3962181"/>
                </a:cubicBezTo>
                <a:cubicBezTo>
                  <a:pt x="2727925" y="3962181"/>
                  <a:pt x="2719161" y="3961339"/>
                  <a:pt x="2702591" y="3959999"/>
                </a:cubicBezTo>
                <a:cubicBezTo>
                  <a:pt x="2686020" y="3958736"/>
                  <a:pt x="2661833" y="3956211"/>
                  <a:pt x="2631064" y="3951542"/>
                </a:cubicBezTo>
                <a:cubicBezTo>
                  <a:pt x="2600486" y="3945839"/>
                  <a:pt x="2563096" y="3939869"/>
                  <a:pt x="2521385" y="3926474"/>
                </a:cubicBezTo>
                <a:cubicBezTo>
                  <a:pt x="2479976" y="3913309"/>
                  <a:pt x="2432215" y="3894825"/>
                  <a:pt x="2390427" y="3855828"/>
                </a:cubicBezTo>
                <a:cubicBezTo>
                  <a:pt x="2370143" y="3836234"/>
                  <a:pt x="2352233" y="3810555"/>
                  <a:pt x="2342933" y="3780284"/>
                </a:cubicBezTo>
                <a:cubicBezTo>
                  <a:pt x="2333289" y="3750127"/>
                  <a:pt x="2333021" y="3716869"/>
                  <a:pt x="2338417" y="3685029"/>
                </a:cubicBezTo>
                <a:cubicBezTo>
                  <a:pt x="2349401" y="3620888"/>
                  <a:pt x="2379021" y="3560615"/>
                  <a:pt x="2413349" y="3502861"/>
                </a:cubicBezTo>
                <a:cubicBezTo>
                  <a:pt x="2447869" y="3445150"/>
                  <a:pt x="2488282" y="3387862"/>
                  <a:pt x="2528505" y="3332518"/>
                </a:cubicBezTo>
                <a:cubicBezTo>
                  <a:pt x="2567196" y="3277064"/>
                  <a:pt x="2599229" y="3215716"/>
                  <a:pt x="2626476" y="3151692"/>
                </a:cubicBezTo>
                <a:cubicBezTo>
                  <a:pt x="2640560" y="3119890"/>
                  <a:pt x="2653342" y="3087322"/>
                  <a:pt x="2666699" y="3054524"/>
                </a:cubicBezTo>
                <a:cubicBezTo>
                  <a:pt x="2673434" y="3038106"/>
                  <a:pt x="2680323" y="3021497"/>
                  <a:pt x="2688245" y="3004888"/>
                </a:cubicBezTo>
                <a:cubicBezTo>
                  <a:pt x="2696855" y="2988279"/>
                  <a:pt x="2703936" y="2970981"/>
                  <a:pt x="2723912" y="2953414"/>
                </a:cubicBezTo>
                <a:cubicBezTo>
                  <a:pt x="2729499" y="2949396"/>
                  <a:pt x="2736044" y="2944918"/>
                  <a:pt x="2744998" y="2943312"/>
                </a:cubicBezTo>
                <a:cubicBezTo>
                  <a:pt x="2749285" y="2942202"/>
                  <a:pt x="2753571" y="2941896"/>
                  <a:pt x="2757819" y="2942431"/>
                </a:cubicBezTo>
                <a:cubicBezTo>
                  <a:pt x="2762105" y="2942814"/>
                  <a:pt x="2766583" y="2943312"/>
                  <a:pt x="2769720" y="2944804"/>
                </a:cubicBezTo>
                <a:cubicBezTo>
                  <a:pt x="2784684" y="2949856"/>
                  <a:pt x="2792109" y="2957816"/>
                  <a:pt x="2799954" y="2965087"/>
                </a:cubicBezTo>
                <a:cubicBezTo>
                  <a:pt x="2814151" y="2979974"/>
                  <a:pt x="2823987" y="2995167"/>
                  <a:pt x="2833631" y="3010246"/>
                </a:cubicBezTo>
                <a:cubicBezTo>
                  <a:pt x="2843160" y="3025707"/>
                  <a:pt x="2851503" y="3040862"/>
                  <a:pt x="2859349" y="3055443"/>
                </a:cubicBezTo>
                <a:cubicBezTo>
                  <a:pt x="2866582" y="3071747"/>
                  <a:pt x="2873739" y="3087935"/>
                  <a:pt x="2880818" y="3103932"/>
                </a:cubicBezTo>
                <a:cubicBezTo>
                  <a:pt x="2905005" y="3169105"/>
                  <a:pt x="2913884" y="3234929"/>
                  <a:pt x="2918017" y="3296622"/>
                </a:cubicBezTo>
                <a:cubicBezTo>
                  <a:pt x="2921040" y="3358466"/>
                  <a:pt x="2918285" y="3416676"/>
                  <a:pt x="2912965" y="3469874"/>
                </a:cubicBezTo>
                <a:cubicBezTo>
                  <a:pt x="2907761" y="3523108"/>
                  <a:pt x="2899916" y="3571480"/>
                  <a:pt x="2891343" y="3613843"/>
                </a:cubicBezTo>
                <a:cubicBezTo>
                  <a:pt x="2883077" y="3656361"/>
                  <a:pt x="2874351" y="3692947"/>
                  <a:pt x="2866697" y="3723062"/>
                </a:cubicBezTo>
                <a:cubicBezTo>
                  <a:pt x="2851122" y="3783069"/>
                  <a:pt x="2839105" y="3816402"/>
                  <a:pt x="2839105" y="3816402"/>
                </a:cubicBezTo>
                <a:cubicBezTo>
                  <a:pt x="2839143" y="3816402"/>
                  <a:pt x="2847141" y="3781767"/>
                  <a:pt x="2857551" y="3720995"/>
                </a:cubicBezTo>
                <a:close/>
                <a:moveTo>
                  <a:pt x="2720888" y="3558050"/>
                </a:moveTo>
                <a:cubicBezTo>
                  <a:pt x="2719625" y="3548712"/>
                  <a:pt x="2716946" y="3539030"/>
                  <a:pt x="2715032" y="3529233"/>
                </a:cubicBezTo>
                <a:cubicBezTo>
                  <a:pt x="2712851" y="3519474"/>
                  <a:pt x="2711129" y="3509486"/>
                  <a:pt x="2709368" y="3499497"/>
                </a:cubicBezTo>
                <a:cubicBezTo>
                  <a:pt x="2707876" y="3489394"/>
                  <a:pt x="2705350" y="3479519"/>
                  <a:pt x="2703666" y="3469531"/>
                </a:cubicBezTo>
                <a:cubicBezTo>
                  <a:pt x="2701791" y="3459657"/>
                  <a:pt x="2700719" y="3449784"/>
                  <a:pt x="2699074" y="3440292"/>
                </a:cubicBezTo>
                <a:cubicBezTo>
                  <a:pt x="2695553" y="3421349"/>
                  <a:pt x="2693792" y="3403208"/>
                  <a:pt x="2691841" y="3387556"/>
                </a:cubicBezTo>
                <a:cubicBezTo>
                  <a:pt x="2690042" y="3371865"/>
                  <a:pt x="2689200" y="3358586"/>
                  <a:pt x="2688549" y="3349095"/>
                </a:cubicBezTo>
                <a:cubicBezTo>
                  <a:pt x="2688205" y="3339565"/>
                  <a:pt x="2688128" y="3333940"/>
                  <a:pt x="2688128" y="3333940"/>
                </a:cubicBezTo>
                <a:cubicBezTo>
                  <a:pt x="2688128" y="3333940"/>
                  <a:pt x="2703436" y="3350510"/>
                  <a:pt x="2718209" y="3379328"/>
                </a:cubicBezTo>
                <a:cubicBezTo>
                  <a:pt x="2726398" y="3393488"/>
                  <a:pt x="2733249" y="3410863"/>
                  <a:pt x="2740519" y="3429691"/>
                </a:cubicBezTo>
                <a:cubicBezTo>
                  <a:pt x="2743926" y="3439143"/>
                  <a:pt x="2746604" y="3449094"/>
                  <a:pt x="2749398" y="3459273"/>
                </a:cubicBezTo>
                <a:cubicBezTo>
                  <a:pt x="2752154" y="3469530"/>
                  <a:pt x="2755062" y="3479787"/>
                  <a:pt x="2756861" y="3490387"/>
                </a:cubicBezTo>
                <a:cubicBezTo>
                  <a:pt x="2759922" y="3511742"/>
                  <a:pt x="2763711" y="3532905"/>
                  <a:pt x="2763444" y="3553303"/>
                </a:cubicBezTo>
                <a:cubicBezTo>
                  <a:pt x="2763558" y="3563445"/>
                  <a:pt x="2763214" y="3573281"/>
                  <a:pt x="2762716" y="3582542"/>
                </a:cubicBezTo>
                <a:cubicBezTo>
                  <a:pt x="2762066" y="3591803"/>
                  <a:pt x="2761989" y="3600490"/>
                  <a:pt x="2760038" y="3608643"/>
                </a:cubicBezTo>
                <a:cubicBezTo>
                  <a:pt x="2753953" y="3641134"/>
                  <a:pt x="2745456" y="3661379"/>
                  <a:pt x="2745456" y="3661379"/>
                </a:cubicBezTo>
                <a:cubicBezTo>
                  <a:pt x="2745456" y="3661379"/>
                  <a:pt x="2737573" y="3639756"/>
                  <a:pt x="2732291" y="3609522"/>
                </a:cubicBezTo>
                <a:cubicBezTo>
                  <a:pt x="2731258" y="3601907"/>
                  <a:pt x="2728158" y="3593793"/>
                  <a:pt x="2726435" y="3585106"/>
                </a:cubicBezTo>
                <a:cubicBezTo>
                  <a:pt x="2724522" y="3576533"/>
                  <a:pt x="2722608" y="3567425"/>
                  <a:pt x="2720886" y="3558049"/>
                </a:cubicBezTo>
                <a:close/>
                <a:moveTo>
                  <a:pt x="2656287" y="3761262"/>
                </a:moveTo>
                <a:cubicBezTo>
                  <a:pt x="2656287" y="3761262"/>
                  <a:pt x="2653111" y="3758086"/>
                  <a:pt x="2648327" y="3752537"/>
                </a:cubicBezTo>
                <a:cubicBezTo>
                  <a:pt x="2643543" y="3747064"/>
                  <a:pt x="2637803" y="3739219"/>
                  <a:pt x="2631106" y="3729766"/>
                </a:cubicBezTo>
                <a:cubicBezTo>
                  <a:pt x="2616908" y="3711205"/>
                  <a:pt x="2601485" y="3685641"/>
                  <a:pt x="2587745" y="3658699"/>
                </a:cubicBezTo>
                <a:cubicBezTo>
                  <a:pt x="2574198" y="3631756"/>
                  <a:pt x="2563214" y="3603245"/>
                  <a:pt x="2557397" y="3580245"/>
                </a:cubicBezTo>
                <a:cubicBezTo>
                  <a:pt x="2551044" y="3557589"/>
                  <a:pt x="2549972" y="3540253"/>
                  <a:pt x="2549972" y="3540253"/>
                </a:cubicBezTo>
                <a:cubicBezTo>
                  <a:pt x="2549972" y="3540253"/>
                  <a:pt x="2564859" y="3549132"/>
                  <a:pt x="2581239" y="3566545"/>
                </a:cubicBezTo>
                <a:cubicBezTo>
                  <a:pt x="2598422" y="3583499"/>
                  <a:pt x="2616677" y="3609024"/>
                  <a:pt x="2630837" y="3636924"/>
                </a:cubicBezTo>
                <a:cubicBezTo>
                  <a:pt x="2638032" y="3650816"/>
                  <a:pt x="2643581" y="3665665"/>
                  <a:pt x="2648288" y="3679557"/>
                </a:cubicBezTo>
                <a:cubicBezTo>
                  <a:pt x="2652727" y="3693831"/>
                  <a:pt x="2655406" y="3707762"/>
                  <a:pt x="2656975" y="3719779"/>
                </a:cubicBezTo>
                <a:cubicBezTo>
                  <a:pt x="2658123" y="3725558"/>
                  <a:pt x="2657817" y="3731642"/>
                  <a:pt x="2657970" y="3736618"/>
                </a:cubicBezTo>
                <a:cubicBezTo>
                  <a:pt x="2658123" y="3741670"/>
                  <a:pt x="2657740" y="3746109"/>
                  <a:pt x="2657549" y="3749745"/>
                </a:cubicBezTo>
                <a:cubicBezTo>
                  <a:pt x="2657052" y="3757093"/>
                  <a:pt x="2656286" y="3761264"/>
                  <a:pt x="2656286" y="3761264"/>
                </a:cubicBezTo>
                <a:close/>
                <a:moveTo>
                  <a:pt x="3369990" y="3663066"/>
                </a:moveTo>
                <a:cubicBezTo>
                  <a:pt x="3309637" y="3640295"/>
                  <a:pt x="3279098" y="3572748"/>
                  <a:pt x="3301831" y="3512395"/>
                </a:cubicBezTo>
                <a:cubicBezTo>
                  <a:pt x="3324601" y="3452043"/>
                  <a:pt x="3392148" y="3421542"/>
                  <a:pt x="3452501" y="3444313"/>
                </a:cubicBezTo>
                <a:cubicBezTo>
                  <a:pt x="3512814" y="3467084"/>
                  <a:pt x="3543392" y="3534515"/>
                  <a:pt x="3520583" y="3594905"/>
                </a:cubicBezTo>
                <a:cubicBezTo>
                  <a:pt x="3497851" y="3655372"/>
                  <a:pt x="3430419" y="3685758"/>
                  <a:pt x="3369991" y="3663064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ACDE8D69-E993-DB31-E69F-410F3CE62161}"/>
              </a:ext>
            </a:extLst>
          </p:cNvPr>
          <p:cNvGrpSpPr/>
          <p:nvPr/>
        </p:nvGrpSpPr>
        <p:grpSpPr>
          <a:xfrm>
            <a:off x="3986101" y="1108477"/>
            <a:ext cx="1073708" cy="544894"/>
            <a:chOff x="2667019" y="1253798"/>
            <a:chExt cx="6853224" cy="3477928"/>
          </a:xfrm>
          <a:solidFill>
            <a:srgbClr val="FCE6D9"/>
          </a:solidFill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BAAD694-FAB7-52A4-A642-F1D51889EAEC}"/>
                </a:ext>
              </a:extLst>
            </p:cNvPr>
            <p:cNvSpPr/>
            <p:nvPr/>
          </p:nvSpPr>
          <p:spPr>
            <a:xfrm>
              <a:off x="4200938" y="1253798"/>
              <a:ext cx="1940128" cy="928808"/>
            </a:xfrm>
            <a:custGeom>
              <a:avLst/>
              <a:gdLst>
                <a:gd name="connsiteX0" fmla="*/ 361025 w 1940128"/>
                <a:gd name="connsiteY0" fmla="*/ 928809 h 928808"/>
                <a:gd name="connsiteX1" fmla="*/ 1940128 w 1940128"/>
                <a:gd name="connsiteY1" fmla="*/ 342283 h 928808"/>
                <a:gd name="connsiteX2" fmla="*/ 0 w 1940128"/>
                <a:gd name="connsiteY2" fmla="*/ 3899 h 928808"/>
                <a:gd name="connsiteX3" fmla="*/ 360966 w 1940128"/>
                <a:gd name="connsiteY3" fmla="*/ 928809 h 92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0128" h="928808">
                  <a:moveTo>
                    <a:pt x="361025" y="928809"/>
                  </a:moveTo>
                  <a:cubicBezTo>
                    <a:pt x="857309" y="612968"/>
                    <a:pt x="1376205" y="364826"/>
                    <a:pt x="1940128" y="342283"/>
                  </a:cubicBezTo>
                  <a:cubicBezTo>
                    <a:pt x="1308477" y="319742"/>
                    <a:pt x="1195663" y="-41226"/>
                    <a:pt x="0" y="3899"/>
                  </a:cubicBezTo>
                  <a:cubicBezTo>
                    <a:pt x="225599" y="252041"/>
                    <a:pt x="383509" y="613008"/>
                    <a:pt x="360966" y="9288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BAA8C59-D965-195F-4A21-2E9EA3B3119A}"/>
                </a:ext>
              </a:extLst>
            </p:cNvPr>
            <p:cNvSpPr/>
            <p:nvPr/>
          </p:nvSpPr>
          <p:spPr>
            <a:xfrm>
              <a:off x="4810085" y="3691202"/>
              <a:ext cx="956342" cy="812300"/>
            </a:xfrm>
            <a:custGeom>
              <a:avLst/>
              <a:gdLst>
                <a:gd name="connsiteX0" fmla="*/ 721893 w 956342"/>
                <a:gd name="connsiteY0" fmla="*/ 2810 h 812300"/>
                <a:gd name="connsiteX1" fmla="*/ 0 w 956342"/>
                <a:gd name="connsiteY1" fmla="*/ 792401 h 812300"/>
                <a:gd name="connsiteX2" fmla="*/ 947491 w 956342"/>
                <a:gd name="connsiteY2" fmla="*/ 296117 h 812300"/>
                <a:gd name="connsiteX3" fmla="*/ 721893 w 956342"/>
                <a:gd name="connsiteY3" fmla="*/ 2849 h 81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6342" h="812300">
                  <a:moveTo>
                    <a:pt x="721893" y="2810"/>
                  </a:moveTo>
                  <a:cubicBezTo>
                    <a:pt x="-676748" y="363776"/>
                    <a:pt x="1331001" y="25352"/>
                    <a:pt x="0" y="792401"/>
                  </a:cubicBezTo>
                  <a:cubicBezTo>
                    <a:pt x="225599" y="882642"/>
                    <a:pt x="834707" y="657044"/>
                    <a:pt x="947491" y="296117"/>
                  </a:cubicBezTo>
                  <a:cubicBezTo>
                    <a:pt x="992612" y="93091"/>
                    <a:pt x="857251" y="-19723"/>
                    <a:pt x="721893" y="2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C06A6A3-2759-215F-8EE0-123D988D4568}"/>
                </a:ext>
              </a:extLst>
            </p:cNvPr>
            <p:cNvSpPr/>
            <p:nvPr/>
          </p:nvSpPr>
          <p:spPr>
            <a:xfrm>
              <a:off x="6225750" y="1976867"/>
              <a:ext cx="2690122" cy="1953669"/>
            </a:xfrm>
            <a:custGeom>
              <a:avLst/>
              <a:gdLst>
                <a:gd name="connsiteX0" fmla="*/ 1765213 w 2690122"/>
                <a:gd name="connsiteY0" fmla="*/ 589298 h 1953669"/>
                <a:gd name="connsiteX1" fmla="*/ 1110990 w 2690122"/>
                <a:gd name="connsiteY1" fmla="*/ 679539 h 1953669"/>
                <a:gd name="connsiteX2" fmla="*/ 1765213 w 2690122"/>
                <a:gd name="connsiteY2" fmla="*/ 589298 h 1953669"/>
                <a:gd name="connsiteX3" fmla="*/ 2013355 w 2690122"/>
                <a:gd name="connsiteY3" fmla="*/ 1175824 h 1953669"/>
                <a:gd name="connsiteX4" fmla="*/ 2690122 w 2690122"/>
                <a:gd name="connsiteY4" fmla="*/ 1108163 h 1953669"/>
                <a:gd name="connsiteX5" fmla="*/ 1765213 w 2690122"/>
                <a:gd name="connsiteY5" fmla="*/ 115516 h 1953669"/>
                <a:gd name="connsiteX6" fmla="*/ 1110990 w 2690122"/>
                <a:gd name="connsiteY6" fmla="*/ 92975 h 1953669"/>
                <a:gd name="connsiteX7" fmla="*/ 50743 w 2690122"/>
                <a:gd name="connsiteY7" fmla="*/ 1333685 h 1953669"/>
                <a:gd name="connsiteX8" fmla="*/ 1945706 w 2690122"/>
                <a:gd name="connsiteY8" fmla="*/ 1852552 h 1953669"/>
                <a:gd name="connsiteX9" fmla="*/ 2622473 w 2690122"/>
                <a:gd name="connsiteY9" fmla="*/ 1469043 h 1953669"/>
                <a:gd name="connsiteX10" fmla="*/ 2013365 w 2690122"/>
                <a:gd name="connsiteY10" fmla="*/ 1175775 h 195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0122" h="1953669">
                  <a:moveTo>
                    <a:pt x="1765213" y="589298"/>
                  </a:moveTo>
                  <a:cubicBezTo>
                    <a:pt x="1720093" y="1017923"/>
                    <a:pt x="1178688" y="1063039"/>
                    <a:pt x="1110990" y="679539"/>
                  </a:cubicBezTo>
                  <a:cubicBezTo>
                    <a:pt x="1020749" y="205798"/>
                    <a:pt x="1810339" y="160672"/>
                    <a:pt x="1765213" y="589298"/>
                  </a:cubicBezTo>
                  <a:close/>
                  <a:moveTo>
                    <a:pt x="2013355" y="1175824"/>
                  </a:moveTo>
                  <a:cubicBezTo>
                    <a:pt x="2509639" y="1333724"/>
                    <a:pt x="2599881" y="1198365"/>
                    <a:pt x="2690122" y="1108163"/>
                  </a:cubicBezTo>
                  <a:cubicBezTo>
                    <a:pt x="2441980" y="747197"/>
                    <a:pt x="2171256" y="318572"/>
                    <a:pt x="1765213" y="115516"/>
                  </a:cubicBezTo>
                  <a:cubicBezTo>
                    <a:pt x="1539615" y="2732"/>
                    <a:pt x="1314045" y="-64967"/>
                    <a:pt x="1110990" y="92975"/>
                  </a:cubicBezTo>
                  <a:cubicBezTo>
                    <a:pt x="659821" y="386243"/>
                    <a:pt x="-220050" y="679501"/>
                    <a:pt x="50743" y="1333685"/>
                  </a:cubicBezTo>
                  <a:cubicBezTo>
                    <a:pt x="344010" y="2033035"/>
                    <a:pt x="1246386" y="2033035"/>
                    <a:pt x="1945706" y="1852552"/>
                  </a:cubicBezTo>
                  <a:cubicBezTo>
                    <a:pt x="2193848" y="1784891"/>
                    <a:pt x="2441991" y="1672069"/>
                    <a:pt x="2622473" y="1469043"/>
                  </a:cubicBezTo>
                  <a:cubicBezTo>
                    <a:pt x="2645015" y="1311142"/>
                    <a:pt x="2171305" y="1423922"/>
                    <a:pt x="2013365" y="1175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9E49593-DDF5-467B-DD9F-DF17B16C2C8D}"/>
                </a:ext>
              </a:extLst>
            </p:cNvPr>
            <p:cNvSpPr/>
            <p:nvPr/>
          </p:nvSpPr>
          <p:spPr>
            <a:xfrm>
              <a:off x="7560470" y="2410739"/>
              <a:ext cx="382182" cy="364046"/>
            </a:xfrm>
            <a:custGeom>
              <a:avLst/>
              <a:gdLst>
                <a:gd name="connsiteX0" fmla="*/ 295194 w 382182"/>
                <a:gd name="connsiteY0" fmla="*/ 20030 h 364046"/>
                <a:gd name="connsiteX1" fmla="*/ 1927 w 382182"/>
                <a:gd name="connsiteY1" fmla="*/ 223056 h 364046"/>
                <a:gd name="connsiteX2" fmla="*/ 204953 w 382182"/>
                <a:gd name="connsiteY2" fmla="*/ 358413 h 364046"/>
                <a:gd name="connsiteX3" fmla="*/ 295194 w 382182"/>
                <a:gd name="connsiteY3" fmla="*/ 20030 h 36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82" h="364046">
                  <a:moveTo>
                    <a:pt x="295194" y="20030"/>
                  </a:moveTo>
                  <a:cubicBezTo>
                    <a:pt x="159837" y="-47631"/>
                    <a:pt x="-20646" y="65151"/>
                    <a:pt x="1927" y="223056"/>
                  </a:cubicBezTo>
                  <a:cubicBezTo>
                    <a:pt x="24468" y="335841"/>
                    <a:pt x="114712" y="380957"/>
                    <a:pt x="204953" y="358413"/>
                  </a:cubicBezTo>
                  <a:cubicBezTo>
                    <a:pt x="340311" y="335872"/>
                    <a:pt x="475677" y="110272"/>
                    <a:pt x="295194" y="200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B33C05E-974E-7408-F67D-FCAB094B7E77}"/>
                </a:ext>
              </a:extLst>
            </p:cNvPr>
            <p:cNvSpPr/>
            <p:nvPr/>
          </p:nvSpPr>
          <p:spPr>
            <a:xfrm>
              <a:off x="2915142" y="3490967"/>
              <a:ext cx="676767" cy="1240759"/>
            </a:xfrm>
            <a:custGeom>
              <a:avLst/>
              <a:gdLst>
                <a:gd name="connsiteX0" fmla="*/ 676767 w 676767"/>
                <a:gd name="connsiteY0" fmla="*/ 49 h 1240759"/>
                <a:gd name="connsiteX1" fmla="*/ 157901 w 676767"/>
                <a:gd name="connsiteY1" fmla="*/ 1240759 h 1240759"/>
                <a:gd name="connsiteX2" fmla="*/ 0 w 676767"/>
                <a:gd name="connsiteY2" fmla="*/ 789591 h 1240759"/>
                <a:gd name="connsiteX3" fmla="*/ 676767 w 676767"/>
                <a:gd name="connsiteY3" fmla="*/ 0 h 12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767" h="1240759">
                  <a:moveTo>
                    <a:pt x="676767" y="49"/>
                  </a:moveTo>
                  <a:cubicBezTo>
                    <a:pt x="428625" y="383558"/>
                    <a:pt x="428625" y="857299"/>
                    <a:pt x="157901" y="1240759"/>
                  </a:cubicBezTo>
                  <a:cubicBezTo>
                    <a:pt x="135359" y="1015160"/>
                    <a:pt x="90240" y="902376"/>
                    <a:pt x="0" y="789591"/>
                  </a:cubicBezTo>
                  <a:cubicBezTo>
                    <a:pt x="203026" y="518866"/>
                    <a:pt x="496284" y="157940"/>
                    <a:pt x="676767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D95EB0-9933-BE5E-3C9B-00BDD7F47704}"/>
                </a:ext>
              </a:extLst>
            </p:cNvPr>
            <p:cNvSpPr/>
            <p:nvPr/>
          </p:nvSpPr>
          <p:spPr>
            <a:xfrm>
              <a:off x="2667019" y="1618569"/>
              <a:ext cx="4737457" cy="2616875"/>
            </a:xfrm>
            <a:custGeom>
              <a:avLst/>
              <a:gdLst>
                <a:gd name="connsiteX0" fmla="*/ 1534017 w 4737457"/>
                <a:gd name="connsiteY0" fmla="*/ 1240825 h 2616875"/>
                <a:gd name="connsiteX1" fmla="*/ 4105767 w 4737457"/>
                <a:gd name="connsiteY1" fmla="*/ 293333 h 2616875"/>
                <a:gd name="connsiteX2" fmla="*/ 1534017 w 4737457"/>
                <a:gd name="connsiteY2" fmla="*/ 1240825 h 2616875"/>
                <a:gd name="connsiteX3" fmla="*/ 3406447 w 4737457"/>
                <a:gd name="connsiteY3" fmla="*/ 1714566 h 2616875"/>
                <a:gd name="connsiteX4" fmla="*/ 4511859 w 4737457"/>
                <a:gd name="connsiteY4" fmla="*/ 383526 h 2616875"/>
                <a:gd name="connsiteX5" fmla="*/ 4737458 w 4737457"/>
                <a:gd name="connsiteY5" fmla="*/ 293285 h 2616875"/>
                <a:gd name="connsiteX6" fmla="*/ 4128350 w 4737457"/>
                <a:gd name="connsiteY6" fmla="*/ 90259 h 2616875"/>
                <a:gd name="connsiteX7" fmla="*/ 1511435 w 4737457"/>
                <a:gd name="connsiteY7" fmla="*/ 970052 h 2616875"/>
                <a:gd name="connsiteX8" fmla="*/ 1240710 w 4737457"/>
                <a:gd name="connsiteY8" fmla="*/ 1037713 h 2616875"/>
                <a:gd name="connsiteX9" fmla="*/ 0 w 4737457"/>
                <a:gd name="connsiteY9" fmla="*/ 0 h 2616875"/>
                <a:gd name="connsiteX10" fmla="*/ 428625 w 4737457"/>
                <a:gd name="connsiteY10" fmla="*/ 789591 h 2616875"/>
                <a:gd name="connsiteX11" fmla="*/ 902366 w 4737457"/>
                <a:gd name="connsiteY11" fmla="*/ 1173100 h 2616875"/>
                <a:gd name="connsiteX12" fmla="*/ 383499 w 4737457"/>
                <a:gd name="connsiteY12" fmla="*/ 902376 h 2616875"/>
                <a:gd name="connsiteX13" fmla="*/ 360958 w 4737457"/>
                <a:gd name="connsiteY13" fmla="*/ 1195643 h 2616875"/>
                <a:gd name="connsiteX14" fmla="*/ 360958 w 4737457"/>
                <a:gd name="connsiteY14" fmla="*/ 1714510 h 2616875"/>
                <a:gd name="connsiteX15" fmla="*/ 157932 w 4737457"/>
                <a:gd name="connsiteY15" fmla="*/ 2616876 h 2616875"/>
                <a:gd name="connsiteX16" fmla="*/ 1353575 w 4737457"/>
                <a:gd name="connsiteY16" fmla="*/ 1398699 h 2616875"/>
                <a:gd name="connsiteX17" fmla="*/ 1015192 w 4737457"/>
                <a:gd name="connsiteY17" fmla="*/ 1849867 h 2616875"/>
                <a:gd name="connsiteX18" fmla="*/ 2752225 w 4737457"/>
                <a:gd name="connsiteY18" fmla="*/ 1962652 h 2616875"/>
                <a:gd name="connsiteX19" fmla="*/ 3090609 w 4737457"/>
                <a:gd name="connsiteY19" fmla="*/ 2571760 h 2616875"/>
                <a:gd name="connsiteX20" fmla="*/ 4038100 w 4737457"/>
                <a:gd name="connsiteY20" fmla="*/ 2323618 h 2616875"/>
                <a:gd name="connsiteX21" fmla="*/ 3406449 w 4737457"/>
                <a:gd name="connsiteY21" fmla="*/ 1714510 h 26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37457" h="2616875">
                  <a:moveTo>
                    <a:pt x="1534017" y="1240825"/>
                  </a:moveTo>
                  <a:cubicBezTo>
                    <a:pt x="1534017" y="1240825"/>
                    <a:pt x="3158285" y="-67584"/>
                    <a:pt x="4105767" y="293333"/>
                  </a:cubicBezTo>
                  <a:cubicBezTo>
                    <a:pt x="4105767" y="293333"/>
                    <a:pt x="2661962" y="473816"/>
                    <a:pt x="1534017" y="1240825"/>
                  </a:cubicBezTo>
                  <a:close/>
                  <a:moveTo>
                    <a:pt x="3406447" y="1714566"/>
                  </a:moveTo>
                  <a:cubicBezTo>
                    <a:pt x="3113179" y="1015216"/>
                    <a:pt x="4038098" y="699386"/>
                    <a:pt x="4511859" y="383526"/>
                  </a:cubicBezTo>
                  <a:cubicBezTo>
                    <a:pt x="4579520" y="315865"/>
                    <a:pt x="4669759" y="293285"/>
                    <a:pt x="4737458" y="293285"/>
                  </a:cubicBezTo>
                  <a:cubicBezTo>
                    <a:pt x="4556975" y="157928"/>
                    <a:pt x="4331376" y="112802"/>
                    <a:pt x="4128350" y="90259"/>
                  </a:cubicBezTo>
                  <a:cubicBezTo>
                    <a:pt x="3180858" y="-90224"/>
                    <a:pt x="2323618" y="406099"/>
                    <a:pt x="1511435" y="970052"/>
                  </a:cubicBezTo>
                  <a:cubicBezTo>
                    <a:pt x="1443774" y="1015173"/>
                    <a:pt x="1353534" y="1060293"/>
                    <a:pt x="1240710" y="1037713"/>
                  </a:cubicBezTo>
                  <a:cubicBezTo>
                    <a:pt x="1037684" y="970052"/>
                    <a:pt x="473702" y="157920"/>
                    <a:pt x="0" y="0"/>
                  </a:cubicBezTo>
                  <a:cubicBezTo>
                    <a:pt x="270724" y="293268"/>
                    <a:pt x="90241" y="609108"/>
                    <a:pt x="428625" y="789591"/>
                  </a:cubicBezTo>
                  <a:cubicBezTo>
                    <a:pt x="586526" y="879831"/>
                    <a:pt x="834707" y="1015190"/>
                    <a:pt x="902366" y="1173100"/>
                  </a:cubicBezTo>
                  <a:cubicBezTo>
                    <a:pt x="902366" y="1173100"/>
                    <a:pt x="654224" y="970074"/>
                    <a:pt x="383499" y="902376"/>
                  </a:cubicBezTo>
                  <a:cubicBezTo>
                    <a:pt x="383499" y="970037"/>
                    <a:pt x="360958" y="1082859"/>
                    <a:pt x="360958" y="1195643"/>
                  </a:cubicBezTo>
                  <a:cubicBezTo>
                    <a:pt x="360958" y="1376126"/>
                    <a:pt x="541441" y="1534027"/>
                    <a:pt x="360958" y="1714510"/>
                  </a:cubicBezTo>
                  <a:cubicBezTo>
                    <a:pt x="-8" y="2098019"/>
                    <a:pt x="225601" y="2391277"/>
                    <a:pt x="157932" y="2616876"/>
                  </a:cubicBezTo>
                  <a:cubicBezTo>
                    <a:pt x="586557" y="2007768"/>
                    <a:pt x="857281" y="1737083"/>
                    <a:pt x="1353575" y="1398699"/>
                  </a:cubicBezTo>
                  <a:cubicBezTo>
                    <a:pt x="1285914" y="1466360"/>
                    <a:pt x="1082851" y="1669423"/>
                    <a:pt x="1015192" y="1849867"/>
                  </a:cubicBezTo>
                  <a:cubicBezTo>
                    <a:pt x="1443817" y="2255949"/>
                    <a:pt x="2233369" y="2030350"/>
                    <a:pt x="2752225" y="1962652"/>
                  </a:cubicBezTo>
                  <a:cubicBezTo>
                    <a:pt x="3248509" y="1917531"/>
                    <a:pt x="3338751" y="2278492"/>
                    <a:pt x="3090609" y="2571760"/>
                  </a:cubicBezTo>
                  <a:cubicBezTo>
                    <a:pt x="3248509" y="2594301"/>
                    <a:pt x="3699717" y="2594301"/>
                    <a:pt x="4038100" y="2323618"/>
                  </a:cubicBezTo>
                  <a:cubicBezTo>
                    <a:pt x="3857617" y="2210833"/>
                    <a:pt x="3496690" y="1940109"/>
                    <a:pt x="3406449" y="17145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FCDB229-DE31-DF9C-FD1D-5756C879E59B}"/>
                </a:ext>
              </a:extLst>
            </p:cNvPr>
            <p:cNvSpPr/>
            <p:nvPr/>
          </p:nvSpPr>
          <p:spPr>
            <a:xfrm>
              <a:off x="9045945" y="2974109"/>
              <a:ext cx="225650" cy="225651"/>
            </a:xfrm>
            <a:custGeom>
              <a:avLst/>
              <a:gdLst>
                <a:gd name="connsiteX0" fmla="*/ 11829 w 225650"/>
                <a:gd name="connsiteY0" fmla="*/ 62613 h 225651"/>
                <a:gd name="connsiteX1" fmla="*/ 62575 w 225650"/>
                <a:gd name="connsiteY1" fmla="*/ 213822 h 225651"/>
                <a:gd name="connsiteX2" fmla="*/ 213823 w 225650"/>
                <a:gd name="connsiteY2" fmla="*/ 163076 h 225651"/>
                <a:gd name="connsiteX3" fmla="*/ 163039 w 225650"/>
                <a:gd name="connsiteY3" fmla="*/ 11828 h 225651"/>
                <a:gd name="connsiteX4" fmla="*/ 11830 w 225650"/>
                <a:gd name="connsiteY4" fmla="*/ 62612 h 22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50" h="225651">
                  <a:moveTo>
                    <a:pt x="11829" y="62613"/>
                  </a:moveTo>
                  <a:cubicBezTo>
                    <a:pt x="-15917" y="118373"/>
                    <a:pt x="6815" y="186077"/>
                    <a:pt x="62575" y="213822"/>
                  </a:cubicBezTo>
                  <a:cubicBezTo>
                    <a:pt x="118373" y="241568"/>
                    <a:pt x="186068" y="218836"/>
                    <a:pt x="213823" y="163076"/>
                  </a:cubicBezTo>
                  <a:cubicBezTo>
                    <a:pt x="241569" y="107279"/>
                    <a:pt x="218836" y="39583"/>
                    <a:pt x="163039" y="11828"/>
                  </a:cubicBezTo>
                  <a:cubicBezTo>
                    <a:pt x="107279" y="-15918"/>
                    <a:pt x="39575" y="6814"/>
                    <a:pt x="11830" y="626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65EBCBE-D980-2D15-66D9-8B9AA5B87192}"/>
                </a:ext>
              </a:extLst>
            </p:cNvPr>
            <p:cNvSpPr/>
            <p:nvPr/>
          </p:nvSpPr>
          <p:spPr>
            <a:xfrm>
              <a:off x="9244975" y="2510590"/>
              <a:ext cx="275268" cy="275268"/>
            </a:xfrm>
            <a:custGeom>
              <a:avLst/>
              <a:gdLst>
                <a:gd name="connsiteX0" fmla="*/ 14424 w 275268"/>
                <a:gd name="connsiteY0" fmla="*/ 76344 h 275268"/>
                <a:gd name="connsiteX1" fmla="*/ 76345 w 275268"/>
                <a:gd name="connsiteY1" fmla="*/ 260844 h 275268"/>
                <a:gd name="connsiteX2" fmla="*/ 260844 w 275268"/>
                <a:gd name="connsiteY2" fmla="*/ 198924 h 275268"/>
                <a:gd name="connsiteX3" fmla="*/ 198923 w 275268"/>
                <a:gd name="connsiteY3" fmla="*/ 14424 h 275268"/>
                <a:gd name="connsiteX4" fmla="*/ 14424 w 275268"/>
                <a:gd name="connsiteY4" fmla="*/ 76344 h 27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268" h="275268">
                  <a:moveTo>
                    <a:pt x="14424" y="76344"/>
                  </a:moveTo>
                  <a:cubicBezTo>
                    <a:pt x="-19407" y="144389"/>
                    <a:pt x="8301" y="226976"/>
                    <a:pt x="76345" y="260844"/>
                  </a:cubicBezTo>
                  <a:cubicBezTo>
                    <a:pt x="144388" y="294675"/>
                    <a:pt x="226976" y="266967"/>
                    <a:pt x="260844" y="198924"/>
                  </a:cubicBezTo>
                  <a:cubicBezTo>
                    <a:pt x="294675" y="130879"/>
                    <a:pt x="266968" y="48292"/>
                    <a:pt x="198923" y="14424"/>
                  </a:cubicBezTo>
                  <a:cubicBezTo>
                    <a:pt x="130879" y="-19407"/>
                    <a:pt x="48253" y="8301"/>
                    <a:pt x="14424" y="76344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B37DC01-EBBF-87E1-9004-88C6F27C9C5B}"/>
                </a:ext>
              </a:extLst>
            </p:cNvPr>
            <p:cNvSpPr/>
            <p:nvPr/>
          </p:nvSpPr>
          <p:spPr>
            <a:xfrm>
              <a:off x="9035156" y="2001375"/>
              <a:ext cx="347544" cy="347544"/>
            </a:xfrm>
            <a:custGeom>
              <a:avLst/>
              <a:gdLst>
                <a:gd name="connsiteX0" fmla="*/ 18209 w 347544"/>
                <a:gd name="connsiteY0" fmla="*/ 96388 h 347544"/>
                <a:gd name="connsiteX1" fmla="*/ 96395 w 347544"/>
                <a:gd name="connsiteY1" fmla="*/ 329335 h 347544"/>
                <a:gd name="connsiteX2" fmla="*/ 329342 w 347544"/>
                <a:gd name="connsiteY2" fmla="*/ 251149 h 347544"/>
                <a:gd name="connsiteX3" fmla="*/ 251156 w 347544"/>
                <a:gd name="connsiteY3" fmla="*/ 18202 h 347544"/>
                <a:gd name="connsiteX4" fmla="*/ 18209 w 347544"/>
                <a:gd name="connsiteY4" fmla="*/ 96388 h 34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44" h="347544">
                  <a:moveTo>
                    <a:pt x="18209" y="96388"/>
                  </a:moveTo>
                  <a:cubicBezTo>
                    <a:pt x="-24500" y="182304"/>
                    <a:pt x="10478" y="286590"/>
                    <a:pt x="96395" y="329335"/>
                  </a:cubicBezTo>
                  <a:cubicBezTo>
                    <a:pt x="182311" y="372045"/>
                    <a:pt x="286597" y="337066"/>
                    <a:pt x="329342" y="251149"/>
                  </a:cubicBezTo>
                  <a:cubicBezTo>
                    <a:pt x="372052" y="165233"/>
                    <a:pt x="337034" y="60947"/>
                    <a:pt x="251156" y="18202"/>
                  </a:cubicBezTo>
                  <a:cubicBezTo>
                    <a:pt x="165240" y="-24507"/>
                    <a:pt x="60954" y="10510"/>
                    <a:pt x="18209" y="96388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2C62C208-A819-8081-B161-0168B7618C94}"/>
              </a:ext>
            </a:extLst>
          </p:cNvPr>
          <p:cNvSpPr/>
          <p:nvPr/>
        </p:nvSpPr>
        <p:spPr>
          <a:xfrm>
            <a:off x="1163705" y="2811893"/>
            <a:ext cx="690148" cy="617107"/>
          </a:xfrm>
          <a:custGeom>
            <a:avLst/>
            <a:gdLst>
              <a:gd name="connsiteX0" fmla="*/ 3759294 w 4507326"/>
              <a:gd name="connsiteY0" fmla="*/ 2681850 h 4030299"/>
              <a:gd name="connsiteX1" fmla="*/ 4236944 w 4507326"/>
              <a:gd name="connsiteY1" fmla="*/ 2532022 h 4030299"/>
              <a:gd name="connsiteX2" fmla="*/ 4429517 w 4507326"/>
              <a:gd name="connsiteY2" fmla="*/ 2676452 h 4030299"/>
              <a:gd name="connsiteX3" fmla="*/ 4215547 w 4507326"/>
              <a:gd name="connsiteY3" fmla="*/ 3002785 h 4030299"/>
              <a:gd name="connsiteX4" fmla="*/ 3811337 w 4507326"/>
              <a:gd name="connsiteY4" fmla="*/ 3364172 h 4030299"/>
              <a:gd name="connsiteX5" fmla="*/ 3709917 w 4507326"/>
              <a:gd name="connsiteY5" fmla="*/ 2939681 h 4030299"/>
              <a:gd name="connsiteX6" fmla="*/ 3759285 w 4507326"/>
              <a:gd name="connsiteY6" fmla="*/ 2681859 h 4030299"/>
              <a:gd name="connsiteX7" fmla="*/ 714734 w 4507326"/>
              <a:gd name="connsiteY7" fmla="*/ 1477487 h 4030299"/>
              <a:gd name="connsiteX8" fmla="*/ 361772 w 4507326"/>
              <a:gd name="connsiteY8" fmla="*/ 987787 h 4030299"/>
              <a:gd name="connsiteX9" fmla="*/ 55729 w 4507326"/>
              <a:gd name="connsiteY9" fmla="*/ 1220469 h 4030299"/>
              <a:gd name="connsiteX10" fmla="*/ 66560 w 4507326"/>
              <a:gd name="connsiteY10" fmla="*/ 1818173 h 4030299"/>
              <a:gd name="connsiteX11" fmla="*/ 69851 w 4507326"/>
              <a:gd name="connsiteY11" fmla="*/ 2234973 h 4030299"/>
              <a:gd name="connsiteX12" fmla="*/ 248384 w 4507326"/>
              <a:gd name="connsiteY12" fmla="*/ 2527467 h 4030299"/>
              <a:gd name="connsiteX13" fmla="*/ 650528 w 4507326"/>
              <a:gd name="connsiteY13" fmla="*/ 2337608 h 4030299"/>
              <a:gd name="connsiteX14" fmla="*/ 608813 w 4507326"/>
              <a:gd name="connsiteY14" fmla="*/ 1533742 h 4030299"/>
              <a:gd name="connsiteX15" fmla="*/ 714740 w 4507326"/>
              <a:gd name="connsiteY15" fmla="*/ 1477447 h 4030299"/>
              <a:gd name="connsiteX16" fmla="*/ 2517702 w 4507326"/>
              <a:gd name="connsiteY16" fmla="*/ 1342698 h 4030299"/>
              <a:gd name="connsiteX17" fmla="*/ 1957119 w 4507326"/>
              <a:gd name="connsiteY17" fmla="*/ 718473 h 4030299"/>
              <a:gd name="connsiteX18" fmla="*/ 1049120 w 4507326"/>
              <a:gd name="connsiteY18" fmla="*/ 451422 h 4030299"/>
              <a:gd name="connsiteX19" fmla="*/ 550534 w 4507326"/>
              <a:gd name="connsiteY19" fmla="*/ 332 h 4030299"/>
              <a:gd name="connsiteX20" fmla="*/ 592133 w 4507326"/>
              <a:gd name="connsiteY20" fmla="*/ 896546 h 4030299"/>
              <a:gd name="connsiteX21" fmla="*/ 945291 w 4507326"/>
              <a:gd name="connsiteY21" fmla="*/ 1586598 h 4030299"/>
              <a:gd name="connsiteX22" fmla="*/ 1195079 w 4507326"/>
              <a:gd name="connsiteY22" fmla="*/ 1394329 h 4030299"/>
              <a:gd name="connsiteX23" fmla="*/ 2517693 w 4507326"/>
              <a:gd name="connsiteY23" fmla="*/ 1342665 h 4030299"/>
              <a:gd name="connsiteX24" fmla="*/ 2030598 w 4507326"/>
              <a:gd name="connsiteY24" fmla="*/ 3221496 h 4030299"/>
              <a:gd name="connsiteX25" fmla="*/ 2106104 w 4507326"/>
              <a:gd name="connsiteY25" fmla="*/ 3582883 h 4030299"/>
              <a:gd name="connsiteX26" fmla="*/ 1699298 w 4507326"/>
              <a:gd name="connsiteY26" fmla="*/ 3744997 h 4030299"/>
              <a:gd name="connsiteX27" fmla="*/ 1211625 w 4507326"/>
              <a:gd name="connsiteY27" fmla="*/ 3480630 h 4030299"/>
              <a:gd name="connsiteX28" fmla="*/ 852766 w 4507326"/>
              <a:gd name="connsiteY28" fmla="*/ 3135438 h 4030299"/>
              <a:gd name="connsiteX29" fmla="*/ 805196 w 4507326"/>
              <a:gd name="connsiteY29" fmla="*/ 2598505 h 4030299"/>
              <a:gd name="connsiteX30" fmla="*/ 2030622 w 4507326"/>
              <a:gd name="connsiteY30" fmla="*/ 3221506 h 4030299"/>
              <a:gd name="connsiteX31" fmla="*/ 3183722 w 4507326"/>
              <a:gd name="connsiteY31" fmla="*/ 3442471 h 4030299"/>
              <a:gd name="connsiteX32" fmla="*/ 3545569 w 4507326"/>
              <a:gd name="connsiteY32" fmla="*/ 3462563 h 4030299"/>
              <a:gd name="connsiteX33" fmla="*/ 3680241 w 4507326"/>
              <a:gd name="connsiteY33" fmla="*/ 3336924 h 4030299"/>
              <a:gd name="connsiteX34" fmla="*/ 3537683 w 4507326"/>
              <a:gd name="connsiteY34" fmla="*/ 3369837 h 4030299"/>
              <a:gd name="connsiteX35" fmla="*/ 3183761 w 4507326"/>
              <a:gd name="connsiteY35" fmla="*/ 3442474 h 4030299"/>
              <a:gd name="connsiteX36" fmla="*/ 2608678 w 4507326"/>
              <a:gd name="connsiteY36" fmla="*/ 2803971 h 4030299"/>
              <a:gd name="connsiteX37" fmla="*/ 2717868 w 4507326"/>
              <a:gd name="connsiteY37" fmla="*/ 2907909 h 4030299"/>
              <a:gd name="connsiteX38" fmla="*/ 2549788 w 4507326"/>
              <a:gd name="connsiteY38" fmla="*/ 2907909 h 4030299"/>
              <a:gd name="connsiteX39" fmla="*/ 2608685 w 4507326"/>
              <a:gd name="connsiteY39" fmla="*/ 2803971 h 4030299"/>
              <a:gd name="connsiteX40" fmla="*/ 2065319 w 4507326"/>
              <a:gd name="connsiteY40" fmla="*/ 3689006 h 4030299"/>
              <a:gd name="connsiteX41" fmla="*/ 2243118 w 4507326"/>
              <a:gd name="connsiteY41" fmla="*/ 3726205 h 4030299"/>
              <a:gd name="connsiteX42" fmla="*/ 3425927 w 4507326"/>
              <a:gd name="connsiteY42" fmla="*/ 3909901 h 4030299"/>
              <a:gd name="connsiteX43" fmla="*/ 3726728 w 4507326"/>
              <a:gd name="connsiteY43" fmla="*/ 3581158 h 4030299"/>
              <a:gd name="connsiteX44" fmla="*/ 3129024 w 4507326"/>
              <a:gd name="connsiteY44" fmla="*/ 3585827 h 4030299"/>
              <a:gd name="connsiteX45" fmla="*/ 3093319 w 4507326"/>
              <a:gd name="connsiteY45" fmla="*/ 3484142 h 4030299"/>
              <a:gd name="connsiteX46" fmla="*/ 3567598 w 4507326"/>
              <a:gd name="connsiteY46" fmla="*/ 3242388 h 4030299"/>
              <a:gd name="connsiteX47" fmla="*/ 3762855 w 4507326"/>
              <a:gd name="connsiteY47" fmla="*/ 3304003 h 4030299"/>
              <a:gd name="connsiteX48" fmla="*/ 3666108 w 4507326"/>
              <a:gd name="connsiteY48" fmla="*/ 2943273 h 4030299"/>
              <a:gd name="connsiteX49" fmla="*/ 3641080 w 4507326"/>
              <a:gd name="connsiteY49" fmla="*/ 2508985 h 4030299"/>
              <a:gd name="connsiteX50" fmla="*/ 3637061 w 4507326"/>
              <a:gd name="connsiteY50" fmla="*/ 2763710 h 4030299"/>
              <a:gd name="connsiteX51" fmla="*/ 3554705 w 4507326"/>
              <a:gd name="connsiteY51" fmla="*/ 2528883 h 4030299"/>
              <a:gd name="connsiteX52" fmla="*/ 2659794 w 4507326"/>
              <a:gd name="connsiteY52" fmla="*/ 1389279 h 4030299"/>
              <a:gd name="connsiteX53" fmla="*/ 2348960 w 4507326"/>
              <a:gd name="connsiteY53" fmla="*/ 1515956 h 4030299"/>
              <a:gd name="connsiteX54" fmla="*/ 2440273 w 4507326"/>
              <a:gd name="connsiteY54" fmla="*/ 1378835 h 4030299"/>
              <a:gd name="connsiteX55" fmla="*/ 1118442 w 4507326"/>
              <a:gd name="connsiteY55" fmla="*/ 1526135 h 4030299"/>
              <a:gd name="connsiteX56" fmla="*/ 685262 w 4507326"/>
              <a:gd name="connsiteY56" fmla="*/ 1510177 h 4030299"/>
              <a:gd name="connsiteX57" fmla="*/ 633405 w 4507326"/>
              <a:gd name="connsiteY57" fmla="*/ 2072591 h 4030299"/>
              <a:gd name="connsiteX58" fmla="*/ 831454 w 4507326"/>
              <a:gd name="connsiteY58" fmla="*/ 2397808 h 4030299"/>
              <a:gd name="connsiteX59" fmla="*/ 1106460 w 4507326"/>
              <a:gd name="connsiteY59" fmla="*/ 2599335 h 4030299"/>
              <a:gd name="connsiteX60" fmla="*/ 2072321 w 4507326"/>
              <a:gd name="connsiteY60" fmla="*/ 3201516 h 4030299"/>
              <a:gd name="connsiteX61" fmla="*/ 2147561 w 4507326"/>
              <a:gd name="connsiteY61" fmla="*/ 3567459 h 4030299"/>
              <a:gd name="connsiteX62" fmla="*/ 2065395 w 4507326"/>
              <a:gd name="connsiteY62" fmla="*/ 3688963 h 4030299"/>
              <a:gd name="connsiteX63" fmla="*/ 2586370 w 4507326"/>
              <a:gd name="connsiteY63" fmla="*/ 2695673 h 4030299"/>
              <a:gd name="connsiteX64" fmla="*/ 2792757 w 4507326"/>
              <a:gd name="connsiteY64" fmla="*/ 2901335 h 4030299"/>
              <a:gd name="connsiteX65" fmla="*/ 2674995 w 4507326"/>
              <a:gd name="connsiteY65" fmla="*/ 3106997 h 4030299"/>
              <a:gd name="connsiteX66" fmla="*/ 2468530 w 4507326"/>
              <a:gd name="connsiteY66" fmla="*/ 2901335 h 4030299"/>
              <a:gd name="connsiteX67" fmla="*/ 2586321 w 4507326"/>
              <a:gd name="connsiteY67" fmla="*/ 2695673 h 403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507326" h="4030299">
                <a:moveTo>
                  <a:pt x="3759294" y="2681850"/>
                </a:moveTo>
                <a:lnTo>
                  <a:pt x="4236944" y="2532022"/>
                </a:lnTo>
                <a:cubicBezTo>
                  <a:pt x="4623206" y="2410861"/>
                  <a:pt x="4504455" y="2585485"/>
                  <a:pt x="4429517" y="2676452"/>
                </a:cubicBezTo>
                <a:cubicBezTo>
                  <a:pt x="4354661" y="2767381"/>
                  <a:pt x="4253011" y="2724596"/>
                  <a:pt x="4215547" y="3002785"/>
                </a:cubicBezTo>
                <a:cubicBezTo>
                  <a:pt x="4189562" y="3196014"/>
                  <a:pt x="3969972" y="3334967"/>
                  <a:pt x="3811337" y="3364172"/>
                </a:cubicBezTo>
                <a:cubicBezTo>
                  <a:pt x="3810227" y="3178330"/>
                  <a:pt x="3751520" y="3022996"/>
                  <a:pt x="3709917" y="2939681"/>
                </a:cubicBezTo>
                <a:cubicBezTo>
                  <a:pt x="3723847" y="2888284"/>
                  <a:pt x="3760968" y="2771983"/>
                  <a:pt x="3759285" y="2681859"/>
                </a:cubicBezTo>
                <a:close/>
                <a:moveTo>
                  <a:pt x="714734" y="1477487"/>
                </a:moveTo>
                <a:cubicBezTo>
                  <a:pt x="621240" y="1297807"/>
                  <a:pt x="432841" y="1020117"/>
                  <a:pt x="361772" y="987787"/>
                </a:cubicBezTo>
                <a:cubicBezTo>
                  <a:pt x="257834" y="940561"/>
                  <a:pt x="11221" y="941403"/>
                  <a:pt x="55729" y="1220469"/>
                </a:cubicBezTo>
                <a:cubicBezTo>
                  <a:pt x="100314" y="1499491"/>
                  <a:pt x="-98155" y="1569756"/>
                  <a:pt x="66560" y="1818173"/>
                </a:cubicBezTo>
                <a:cubicBezTo>
                  <a:pt x="133877" y="1919701"/>
                  <a:pt x="53012" y="2055332"/>
                  <a:pt x="69851" y="2234973"/>
                </a:cubicBezTo>
                <a:cubicBezTo>
                  <a:pt x="85657" y="2403778"/>
                  <a:pt x="170615" y="2490884"/>
                  <a:pt x="248384" y="2527467"/>
                </a:cubicBezTo>
                <a:cubicBezTo>
                  <a:pt x="340654" y="2570865"/>
                  <a:pt x="517042" y="2449204"/>
                  <a:pt x="650528" y="2337608"/>
                </a:cubicBezTo>
                <a:cubicBezTo>
                  <a:pt x="567788" y="2158888"/>
                  <a:pt x="552939" y="1713000"/>
                  <a:pt x="608813" y="1533742"/>
                </a:cubicBezTo>
                <a:cubicBezTo>
                  <a:pt x="629479" y="1467382"/>
                  <a:pt x="676016" y="1442430"/>
                  <a:pt x="714740" y="1477447"/>
                </a:cubicBezTo>
                <a:close/>
                <a:moveTo>
                  <a:pt x="2517702" y="1342698"/>
                </a:moveTo>
                <a:cubicBezTo>
                  <a:pt x="2449582" y="1149283"/>
                  <a:pt x="2283639" y="799074"/>
                  <a:pt x="1957119" y="718473"/>
                </a:cubicBezTo>
                <a:cubicBezTo>
                  <a:pt x="1500132" y="605727"/>
                  <a:pt x="1411154" y="605727"/>
                  <a:pt x="1049120" y="451422"/>
                </a:cubicBezTo>
                <a:cubicBezTo>
                  <a:pt x="687086" y="297117"/>
                  <a:pt x="609895" y="-11532"/>
                  <a:pt x="550534" y="332"/>
                </a:cubicBezTo>
                <a:cubicBezTo>
                  <a:pt x="491253" y="12196"/>
                  <a:pt x="627724" y="415751"/>
                  <a:pt x="592133" y="896546"/>
                </a:cubicBezTo>
                <a:cubicBezTo>
                  <a:pt x="570740" y="1185219"/>
                  <a:pt x="705682" y="1420311"/>
                  <a:pt x="945291" y="1586598"/>
                </a:cubicBezTo>
                <a:cubicBezTo>
                  <a:pt x="1050728" y="1569950"/>
                  <a:pt x="1112803" y="1453494"/>
                  <a:pt x="1195079" y="1394329"/>
                </a:cubicBezTo>
                <a:cubicBezTo>
                  <a:pt x="1503611" y="1172512"/>
                  <a:pt x="2164996" y="1305236"/>
                  <a:pt x="2517693" y="1342665"/>
                </a:cubicBezTo>
                <a:close/>
                <a:moveTo>
                  <a:pt x="2030598" y="3221496"/>
                </a:moveTo>
                <a:cubicBezTo>
                  <a:pt x="2030598" y="3221496"/>
                  <a:pt x="2036377" y="3395435"/>
                  <a:pt x="2106104" y="3582883"/>
                </a:cubicBezTo>
                <a:cubicBezTo>
                  <a:pt x="2150995" y="3703858"/>
                  <a:pt x="1933548" y="3587820"/>
                  <a:pt x="1699298" y="3744997"/>
                </a:cubicBezTo>
                <a:cubicBezTo>
                  <a:pt x="1470554" y="3898459"/>
                  <a:pt x="1332973" y="3867157"/>
                  <a:pt x="1211625" y="3480630"/>
                </a:cubicBezTo>
                <a:cubicBezTo>
                  <a:pt x="1129536" y="3293142"/>
                  <a:pt x="761985" y="3315843"/>
                  <a:pt x="852766" y="3135438"/>
                </a:cubicBezTo>
                <a:cubicBezTo>
                  <a:pt x="943546" y="2955033"/>
                  <a:pt x="796585" y="2840916"/>
                  <a:pt x="805196" y="2598505"/>
                </a:cubicBezTo>
                <a:cubicBezTo>
                  <a:pt x="813883" y="2356104"/>
                  <a:pt x="2043653" y="3259852"/>
                  <a:pt x="2030622" y="3221506"/>
                </a:cubicBezTo>
                <a:close/>
                <a:moveTo>
                  <a:pt x="3183722" y="3442471"/>
                </a:moveTo>
                <a:cubicBezTo>
                  <a:pt x="3123409" y="3482654"/>
                  <a:pt x="3324477" y="3478445"/>
                  <a:pt x="3545569" y="3462563"/>
                </a:cubicBezTo>
                <a:cubicBezTo>
                  <a:pt x="3629687" y="3456554"/>
                  <a:pt x="3820654" y="3395629"/>
                  <a:pt x="3680241" y="3336924"/>
                </a:cubicBezTo>
                <a:cubicBezTo>
                  <a:pt x="3619124" y="3311474"/>
                  <a:pt x="3614455" y="3375348"/>
                  <a:pt x="3537683" y="3369837"/>
                </a:cubicBezTo>
                <a:cubicBezTo>
                  <a:pt x="3394399" y="3359580"/>
                  <a:pt x="3308214" y="3395363"/>
                  <a:pt x="3183761" y="3442474"/>
                </a:cubicBezTo>
                <a:close/>
                <a:moveTo>
                  <a:pt x="2608678" y="2803971"/>
                </a:moveTo>
                <a:cubicBezTo>
                  <a:pt x="2655062" y="2803971"/>
                  <a:pt x="2703933" y="2850508"/>
                  <a:pt x="2717868" y="2907909"/>
                </a:cubicBezTo>
                <a:cubicBezTo>
                  <a:pt x="2750857" y="3044462"/>
                  <a:pt x="2583157" y="3045951"/>
                  <a:pt x="2549788" y="2907909"/>
                </a:cubicBezTo>
                <a:cubicBezTo>
                  <a:pt x="2535857" y="2850504"/>
                  <a:pt x="2562225" y="2803971"/>
                  <a:pt x="2608685" y="2803971"/>
                </a:cubicBezTo>
                <a:close/>
                <a:moveTo>
                  <a:pt x="2065319" y="3689006"/>
                </a:moveTo>
                <a:cubicBezTo>
                  <a:pt x="2124102" y="3717900"/>
                  <a:pt x="2184031" y="3732634"/>
                  <a:pt x="2243118" y="3726205"/>
                </a:cubicBezTo>
                <a:cubicBezTo>
                  <a:pt x="2247710" y="3965392"/>
                  <a:pt x="3217973" y="4168340"/>
                  <a:pt x="3425927" y="3909901"/>
                </a:cubicBezTo>
                <a:cubicBezTo>
                  <a:pt x="3573883" y="3817479"/>
                  <a:pt x="3669513" y="3738833"/>
                  <a:pt x="3726728" y="3581158"/>
                </a:cubicBezTo>
                <a:cubicBezTo>
                  <a:pt x="3637904" y="3612539"/>
                  <a:pt x="3463048" y="3621609"/>
                  <a:pt x="3129024" y="3585827"/>
                </a:cubicBezTo>
                <a:cubicBezTo>
                  <a:pt x="3084172" y="3581043"/>
                  <a:pt x="3043567" y="3523753"/>
                  <a:pt x="3093319" y="3484142"/>
                </a:cubicBezTo>
                <a:cubicBezTo>
                  <a:pt x="3181072" y="3240360"/>
                  <a:pt x="3371959" y="3262600"/>
                  <a:pt x="3567598" y="3242388"/>
                </a:cubicBezTo>
                <a:cubicBezTo>
                  <a:pt x="3644712" y="3234428"/>
                  <a:pt x="3679883" y="3193670"/>
                  <a:pt x="3762855" y="3304003"/>
                </a:cubicBezTo>
                <a:cubicBezTo>
                  <a:pt x="3750533" y="3132210"/>
                  <a:pt x="3674260" y="2941627"/>
                  <a:pt x="3666108" y="2943273"/>
                </a:cubicBezTo>
                <a:cubicBezTo>
                  <a:pt x="3671275" y="2882308"/>
                  <a:pt x="3788730" y="2634623"/>
                  <a:pt x="3641080" y="2508985"/>
                </a:cubicBezTo>
                <a:cubicBezTo>
                  <a:pt x="3703881" y="2592337"/>
                  <a:pt x="3639281" y="2765582"/>
                  <a:pt x="3637061" y="2763710"/>
                </a:cubicBezTo>
                <a:cubicBezTo>
                  <a:pt x="3630709" y="2757817"/>
                  <a:pt x="3669323" y="2570021"/>
                  <a:pt x="3554705" y="2528883"/>
                </a:cubicBezTo>
                <a:cubicBezTo>
                  <a:pt x="3569477" y="1952536"/>
                  <a:pt x="3351032" y="1416417"/>
                  <a:pt x="2659794" y="1389279"/>
                </a:cubicBezTo>
                <a:cubicBezTo>
                  <a:pt x="2479272" y="1373780"/>
                  <a:pt x="2405186" y="1521844"/>
                  <a:pt x="2348960" y="1515956"/>
                </a:cubicBezTo>
                <a:cubicBezTo>
                  <a:pt x="2332390" y="1514196"/>
                  <a:pt x="2456347" y="1380520"/>
                  <a:pt x="2440273" y="1378835"/>
                </a:cubicBezTo>
                <a:cubicBezTo>
                  <a:pt x="1512532" y="1282624"/>
                  <a:pt x="1310172" y="1305624"/>
                  <a:pt x="1118442" y="1526135"/>
                </a:cubicBezTo>
                <a:cubicBezTo>
                  <a:pt x="920011" y="1754301"/>
                  <a:pt x="731338" y="1551814"/>
                  <a:pt x="685262" y="1510177"/>
                </a:cubicBezTo>
                <a:cubicBezTo>
                  <a:pt x="639185" y="1468577"/>
                  <a:pt x="597087" y="1800035"/>
                  <a:pt x="633405" y="2072591"/>
                </a:cubicBezTo>
                <a:cubicBezTo>
                  <a:pt x="669839" y="2345187"/>
                  <a:pt x="720317" y="2416873"/>
                  <a:pt x="831454" y="2397808"/>
                </a:cubicBezTo>
                <a:cubicBezTo>
                  <a:pt x="876537" y="2390115"/>
                  <a:pt x="987180" y="2481772"/>
                  <a:pt x="1106460" y="2599335"/>
                </a:cubicBezTo>
                <a:cubicBezTo>
                  <a:pt x="1406802" y="2750123"/>
                  <a:pt x="1854070" y="3060340"/>
                  <a:pt x="2072321" y="3201516"/>
                </a:cubicBezTo>
                <a:cubicBezTo>
                  <a:pt x="2088204" y="3341811"/>
                  <a:pt x="2095437" y="3427233"/>
                  <a:pt x="2147561" y="3567459"/>
                </a:cubicBezTo>
                <a:cubicBezTo>
                  <a:pt x="2179172" y="3652419"/>
                  <a:pt x="2126551" y="3678863"/>
                  <a:pt x="2065395" y="3688963"/>
                </a:cubicBezTo>
                <a:close/>
                <a:moveTo>
                  <a:pt x="2586370" y="2695673"/>
                </a:moveTo>
                <a:cubicBezTo>
                  <a:pt x="2675846" y="2695673"/>
                  <a:pt x="2768264" y="2787751"/>
                  <a:pt x="2792757" y="2901335"/>
                </a:cubicBezTo>
                <a:cubicBezTo>
                  <a:pt x="2817250" y="3014919"/>
                  <a:pt x="2764514" y="3106997"/>
                  <a:pt x="2674995" y="3106997"/>
                </a:cubicBezTo>
                <a:cubicBezTo>
                  <a:pt x="2585444" y="3106997"/>
                  <a:pt x="2493023" y="3014919"/>
                  <a:pt x="2468530" y="2901335"/>
                </a:cubicBezTo>
                <a:cubicBezTo>
                  <a:pt x="2444037" y="2787751"/>
                  <a:pt x="2496774" y="2695673"/>
                  <a:pt x="2586321" y="2695673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8645D973-03D0-62BF-AEDF-8C27E387C640}"/>
              </a:ext>
            </a:extLst>
          </p:cNvPr>
          <p:cNvGrpSpPr/>
          <p:nvPr/>
        </p:nvGrpSpPr>
        <p:grpSpPr>
          <a:xfrm rot="20551578">
            <a:off x="2766185" y="3601834"/>
            <a:ext cx="1124503" cy="735854"/>
            <a:chOff x="2666967" y="621175"/>
            <a:chExt cx="6858750" cy="4488241"/>
          </a:xfrm>
          <a:solidFill>
            <a:srgbClr val="FCE6D9"/>
          </a:solidFill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79D9EE74-85D9-6BB9-3569-FBDC33922B6F}"/>
                </a:ext>
              </a:extLst>
            </p:cNvPr>
            <p:cNvSpPr/>
            <p:nvPr/>
          </p:nvSpPr>
          <p:spPr>
            <a:xfrm>
              <a:off x="4431430" y="2199751"/>
              <a:ext cx="5094287" cy="2739731"/>
            </a:xfrm>
            <a:custGeom>
              <a:avLst/>
              <a:gdLst>
                <a:gd name="connsiteX0" fmla="*/ 4097593 w 5094287"/>
                <a:gd name="connsiteY0" fmla="*/ 869988 h 2739731"/>
                <a:gd name="connsiteX1" fmla="*/ 1451874 w 5094287"/>
                <a:gd name="connsiteY1" fmla="*/ 268228 h 2739731"/>
                <a:gd name="connsiteX2" fmla="*/ 320990 w 5094287"/>
                <a:gd name="connsiteY2" fmla="*/ 50359 h 2739731"/>
                <a:gd name="connsiteX3" fmla="*/ 92746 w 5094287"/>
                <a:gd name="connsiteY3" fmla="*/ 382355 h 2739731"/>
                <a:gd name="connsiteX4" fmla="*/ 922750 w 5094287"/>
                <a:gd name="connsiteY4" fmla="*/ 1025596 h 2739731"/>
                <a:gd name="connsiteX5" fmla="*/ 3350482 w 5094287"/>
                <a:gd name="connsiteY5" fmla="*/ 2540332 h 2739731"/>
                <a:gd name="connsiteX6" fmla="*/ 3869231 w 5094287"/>
                <a:gd name="connsiteY6" fmla="*/ 1461275 h 2739731"/>
                <a:gd name="connsiteX7" fmla="*/ 3526870 w 5094287"/>
                <a:gd name="connsiteY7" fmla="*/ 2592159 h 2739731"/>
                <a:gd name="connsiteX8" fmla="*/ 4979394 w 5094287"/>
                <a:gd name="connsiteY8" fmla="*/ 2654425 h 2739731"/>
                <a:gd name="connsiteX9" fmla="*/ 4595503 w 5094287"/>
                <a:gd name="connsiteY9" fmla="*/ 2457297 h 2739731"/>
                <a:gd name="connsiteX10" fmla="*/ 5062395 w 5094287"/>
                <a:gd name="connsiteY10" fmla="*/ 2571414 h 2739731"/>
                <a:gd name="connsiteX11" fmla="*/ 4097495 w 5094287"/>
                <a:gd name="connsiteY11" fmla="*/ 869846 h 2739731"/>
                <a:gd name="connsiteX12" fmla="*/ 3163837 w 5094287"/>
                <a:gd name="connsiteY12" fmla="*/ 1627395 h 2739731"/>
                <a:gd name="connsiteX13" fmla="*/ 3184579 w 5094287"/>
                <a:gd name="connsiteY13" fmla="*/ 1689661 h 2739731"/>
                <a:gd name="connsiteX14" fmla="*/ 2613934 w 5094287"/>
                <a:gd name="connsiteY14" fmla="*/ 1876414 h 2739731"/>
                <a:gd name="connsiteX15" fmla="*/ 3008191 w 5094287"/>
                <a:gd name="connsiteY15" fmla="*/ 1668910 h 2739731"/>
                <a:gd name="connsiteX16" fmla="*/ 2416806 w 5094287"/>
                <a:gd name="connsiteY16" fmla="*/ 1772662 h 2739731"/>
                <a:gd name="connsiteX17" fmla="*/ 3039307 w 5094287"/>
                <a:gd name="connsiteY17" fmla="*/ 1585909 h 2739731"/>
                <a:gd name="connsiteX18" fmla="*/ 2562039 w 5094287"/>
                <a:gd name="connsiteY18" fmla="*/ 1544424 h 2739731"/>
                <a:gd name="connsiteX19" fmla="*/ 3111943 w 5094287"/>
                <a:gd name="connsiteY19" fmla="*/ 1502939 h 2739731"/>
                <a:gd name="connsiteX20" fmla="*/ 2603559 w 5094287"/>
                <a:gd name="connsiteY20" fmla="*/ 1295436 h 2739731"/>
                <a:gd name="connsiteX21" fmla="*/ 3028932 w 5094287"/>
                <a:gd name="connsiteY21" fmla="*/ 1388814 h 2739731"/>
                <a:gd name="connsiteX22" fmla="*/ 2520548 w 5094287"/>
                <a:gd name="connsiteY22" fmla="*/ 1087934 h 2739731"/>
                <a:gd name="connsiteX23" fmla="*/ 3122308 w 5094287"/>
                <a:gd name="connsiteY23" fmla="*/ 1347333 h 2739731"/>
                <a:gd name="connsiteX24" fmla="*/ 2779947 w 5094287"/>
                <a:gd name="connsiteY24" fmla="*/ 1015337 h 2739731"/>
                <a:gd name="connsiteX25" fmla="*/ 3267580 w 5094287"/>
                <a:gd name="connsiteY25" fmla="*/ 1368113 h 2739731"/>
                <a:gd name="connsiteX26" fmla="*/ 3215686 w 5094287"/>
                <a:gd name="connsiteY26" fmla="*/ 1420007 h 2739731"/>
                <a:gd name="connsiteX27" fmla="*/ 3205315 w 5094287"/>
                <a:gd name="connsiteY27" fmla="*/ 1420007 h 2739731"/>
                <a:gd name="connsiteX28" fmla="*/ 3184572 w 5094287"/>
                <a:gd name="connsiteY28" fmla="*/ 1461492 h 2739731"/>
                <a:gd name="connsiteX29" fmla="*/ 3163830 w 5094287"/>
                <a:gd name="connsiteY29" fmla="*/ 1513387 h 2739731"/>
                <a:gd name="connsiteX30" fmla="*/ 3163830 w 5094287"/>
                <a:gd name="connsiteY30" fmla="*/ 1575653 h 2739731"/>
                <a:gd name="connsiteX31" fmla="*/ 3153458 w 5094287"/>
                <a:gd name="connsiteY31" fmla="*/ 1575653 h 2739731"/>
                <a:gd name="connsiteX32" fmla="*/ 3163830 w 5094287"/>
                <a:gd name="connsiteY32" fmla="*/ 1627547 h 2739731"/>
                <a:gd name="connsiteX33" fmla="*/ 4554149 w 5094287"/>
                <a:gd name="connsiteY33" fmla="*/ 1658509 h 2739731"/>
                <a:gd name="connsiteX34" fmla="*/ 4585263 w 5094287"/>
                <a:gd name="connsiteY34" fmla="*/ 2125402 h 2739731"/>
                <a:gd name="connsiteX35" fmla="*/ 4118370 w 5094287"/>
                <a:gd name="connsiteY35" fmla="*/ 2156515 h 2739731"/>
                <a:gd name="connsiteX36" fmla="*/ 4087256 w 5094287"/>
                <a:gd name="connsiteY36" fmla="*/ 1689623 h 2739731"/>
                <a:gd name="connsiteX37" fmla="*/ 4554149 w 5094287"/>
                <a:gd name="connsiteY37" fmla="*/ 1658509 h 273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94287" h="2739731">
                  <a:moveTo>
                    <a:pt x="4097593" y="869988"/>
                  </a:moveTo>
                  <a:cubicBezTo>
                    <a:pt x="3537313" y="361604"/>
                    <a:pt x="2333813" y="309709"/>
                    <a:pt x="1451874" y="268228"/>
                  </a:cubicBezTo>
                  <a:cubicBezTo>
                    <a:pt x="860489" y="247485"/>
                    <a:pt x="393586" y="226743"/>
                    <a:pt x="320990" y="50359"/>
                  </a:cubicBezTo>
                  <a:cubicBezTo>
                    <a:pt x="217238" y="-167510"/>
                    <a:pt x="-177019" y="392720"/>
                    <a:pt x="92746" y="382355"/>
                  </a:cubicBezTo>
                  <a:cubicBezTo>
                    <a:pt x="227613" y="382355"/>
                    <a:pt x="538859" y="662494"/>
                    <a:pt x="922750" y="1025596"/>
                  </a:cubicBezTo>
                  <a:cubicBezTo>
                    <a:pt x="1783899" y="1824484"/>
                    <a:pt x="2198926" y="2229077"/>
                    <a:pt x="3350482" y="2540332"/>
                  </a:cubicBezTo>
                  <a:cubicBezTo>
                    <a:pt x="3257103" y="2146075"/>
                    <a:pt x="3350482" y="1741444"/>
                    <a:pt x="3869231" y="1461275"/>
                  </a:cubicBezTo>
                  <a:cubicBezTo>
                    <a:pt x="3464599" y="1762155"/>
                    <a:pt x="3391963" y="2166787"/>
                    <a:pt x="3526870" y="2592159"/>
                  </a:cubicBezTo>
                  <a:cubicBezTo>
                    <a:pt x="3869231" y="2675167"/>
                    <a:pt x="4657754" y="2841183"/>
                    <a:pt x="4979394" y="2654425"/>
                  </a:cubicBezTo>
                  <a:cubicBezTo>
                    <a:pt x="4813382" y="2623311"/>
                    <a:pt x="4657774" y="2571416"/>
                    <a:pt x="4595503" y="2457297"/>
                  </a:cubicBezTo>
                  <a:cubicBezTo>
                    <a:pt x="4699255" y="2529933"/>
                    <a:pt x="4886008" y="2571414"/>
                    <a:pt x="5062395" y="2571414"/>
                  </a:cubicBezTo>
                  <a:cubicBezTo>
                    <a:pt x="5269899" y="2249793"/>
                    <a:pt x="4408740" y="1108504"/>
                    <a:pt x="4097495" y="869846"/>
                  </a:cubicBezTo>
                  <a:close/>
                  <a:moveTo>
                    <a:pt x="3163837" y="1627395"/>
                  </a:moveTo>
                  <a:lnTo>
                    <a:pt x="3184579" y="1689661"/>
                  </a:lnTo>
                  <a:cubicBezTo>
                    <a:pt x="3122313" y="1710403"/>
                    <a:pt x="2645090" y="1938685"/>
                    <a:pt x="2613934" y="1876414"/>
                  </a:cubicBezTo>
                  <a:cubicBezTo>
                    <a:pt x="2603563" y="1834929"/>
                    <a:pt x="2842179" y="1741547"/>
                    <a:pt x="3008191" y="1668910"/>
                  </a:cubicBezTo>
                  <a:cubicBezTo>
                    <a:pt x="2779947" y="1731176"/>
                    <a:pt x="2427172" y="1814143"/>
                    <a:pt x="2416806" y="1772662"/>
                  </a:cubicBezTo>
                  <a:cubicBezTo>
                    <a:pt x="2396064" y="1720768"/>
                    <a:pt x="2831803" y="1627429"/>
                    <a:pt x="3039307" y="1585909"/>
                  </a:cubicBezTo>
                  <a:cubicBezTo>
                    <a:pt x="2862919" y="1585909"/>
                    <a:pt x="2562039" y="1596280"/>
                    <a:pt x="2562039" y="1544424"/>
                  </a:cubicBezTo>
                  <a:cubicBezTo>
                    <a:pt x="2562039" y="1492530"/>
                    <a:pt x="2956296" y="1502939"/>
                    <a:pt x="3111943" y="1502939"/>
                  </a:cubicBezTo>
                  <a:cubicBezTo>
                    <a:pt x="2956296" y="1461454"/>
                    <a:pt x="2593194" y="1347292"/>
                    <a:pt x="2603559" y="1295436"/>
                  </a:cubicBezTo>
                  <a:cubicBezTo>
                    <a:pt x="2613931" y="1253951"/>
                    <a:pt x="2862958" y="1336921"/>
                    <a:pt x="3028932" y="1388814"/>
                  </a:cubicBezTo>
                  <a:cubicBezTo>
                    <a:pt x="2831803" y="1295436"/>
                    <a:pt x="2499808" y="1129415"/>
                    <a:pt x="2520548" y="1087934"/>
                  </a:cubicBezTo>
                  <a:cubicBezTo>
                    <a:pt x="2541291" y="1036039"/>
                    <a:pt x="2925180" y="1243581"/>
                    <a:pt x="3122308" y="1347333"/>
                  </a:cubicBezTo>
                  <a:cubicBezTo>
                    <a:pt x="2977075" y="1233216"/>
                    <a:pt x="2748792" y="1056828"/>
                    <a:pt x="2779947" y="1015337"/>
                  </a:cubicBezTo>
                  <a:cubicBezTo>
                    <a:pt x="2811061" y="963443"/>
                    <a:pt x="3215695" y="1326593"/>
                    <a:pt x="3267580" y="1368113"/>
                  </a:cubicBezTo>
                  <a:lnTo>
                    <a:pt x="3215686" y="1420007"/>
                  </a:lnTo>
                  <a:lnTo>
                    <a:pt x="3205315" y="1420007"/>
                  </a:lnTo>
                  <a:lnTo>
                    <a:pt x="3184572" y="1461492"/>
                  </a:lnTo>
                  <a:lnTo>
                    <a:pt x="3163830" y="1513387"/>
                  </a:lnTo>
                  <a:lnTo>
                    <a:pt x="3163830" y="1575653"/>
                  </a:lnTo>
                  <a:lnTo>
                    <a:pt x="3153458" y="1575653"/>
                  </a:lnTo>
                  <a:lnTo>
                    <a:pt x="3163830" y="1627547"/>
                  </a:lnTo>
                  <a:close/>
                  <a:moveTo>
                    <a:pt x="4554149" y="1658509"/>
                  </a:moveTo>
                  <a:cubicBezTo>
                    <a:pt x="4689016" y="1772626"/>
                    <a:pt x="4709796" y="1990505"/>
                    <a:pt x="4585263" y="2125402"/>
                  </a:cubicBezTo>
                  <a:cubicBezTo>
                    <a:pt x="4460770" y="2260269"/>
                    <a:pt x="4253267" y="2270634"/>
                    <a:pt x="4118370" y="2156515"/>
                  </a:cubicBezTo>
                  <a:cubicBezTo>
                    <a:pt x="3983503" y="2032023"/>
                    <a:pt x="3962723" y="1824520"/>
                    <a:pt x="4087256" y="1689623"/>
                  </a:cubicBezTo>
                  <a:cubicBezTo>
                    <a:pt x="4211749" y="1544390"/>
                    <a:pt x="4419252" y="1533976"/>
                    <a:pt x="4554149" y="16585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454C641B-278B-4147-39B9-C5C0A3D1F2B4}"/>
                </a:ext>
              </a:extLst>
            </p:cNvPr>
            <p:cNvSpPr/>
            <p:nvPr/>
          </p:nvSpPr>
          <p:spPr>
            <a:xfrm>
              <a:off x="8601655" y="3941269"/>
              <a:ext cx="331988" cy="331988"/>
            </a:xfrm>
            <a:custGeom>
              <a:avLst/>
              <a:gdLst>
                <a:gd name="connsiteX0" fmla="*/ 331989 w 331988"/>
                <a:gd name="connsiteY0" fmla="*/ 155602 h 331988"/>
                <a:gd name="connsiteX1" fmla="*/ 280094 w 331988"/>
                <a:gd name="connsiteY1" fmla="*/ 41485 h 331988"/>
                <a:gd name="connsiteX2" fmla="*/ 155602 w 331988"/>
                <a:gd name="connsiteY2" fmla="*/ 0 h 331988"/>
                <a:gd name="connsiteX3" fmla="*/ 41485 w 331988"/>
                <a:gd name="connsiteY3" fmla="*/ 51895 h 331988"/>
                <a:gd name="connsiteX4" fmla="*/ 0 w 331988"/>
                <a:gd name="connsiteY4" fmla="*/ 176387 h 331988"/>
                <a:gd name="connsiteX5" fmla="*/ 51894 w 331988"/>
                <a:gd name="connsiteY5" fmla="*/ 290504 h 331988"/>
                <a:gd name="connsiteX6" fmla="*/ 176387 w 331988"/>
                <a:gd name="connsiteY6" fmla="*/ 331989 h 331988"/>
                <a:gd name="connsiteX7" fmla="*/ 290503 w 331988"/>
                <a:gd name="connsiteY7" fmla="*/ 269723 h 331988"/>
                <a:gd name="connsiteX8" fmla="*/ 331989 w 331988"/>
                <a:gd name="connsiteY8" fmla="*/ 155606 h 33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988" h="331988">
                  <a:moveTo>
                    <a:pt x="331989" y="155602"/>
                  </a:moveTo>
                  <a:cubicBezTo>
                    <a:pt x="331989" y="114117"/>
                    <a:pt x="311246" y="72594"/>
                    <a:pt x="280094" y="41485"/>
                  </a:cubicBezTo>
                  <a:cubicBezTo>
                    <a:pt x="238609" y="10371"/>
                    <a:pt x="197086" y="0"/>
                    <a:pt x="155602" y="0"/>
                  </a:cubicBezTo>
                  <a:cubicBezTo>
                    <a:pt x="114117" y="0"/>
                    <a:pt x="72594" y="20742"/>
                    <a:pt x="41485" y="51895"/>
                  </a:cubicBezTo>
                  <a:cubicBezTo>
                    <a:pt x="10371" y="93380"/>
                    <a:pt x="0" y="134903"/>
                    <a:pt x="0" y="176387"/>
                  </a:cubicBezTo>
                  <a:cubicBezTo>
                    <a:pt x="0" y="217871"/>
                    <a:pt x="20742" y="259395"/>
                    <a:pt x="51894" y="290504"/>
                  </a:cubicBezTo>
                  <a:cubicBezTo>
                    <a:pt x="93379" y="321618"/>
                    <a:pt x="134903" y="331989"/>
                    <a:pt x="176387" y="331989"/>
                  </a:cubicBezTo>
                  <a:cubicBezTo>
                    <a:pt x="217872" y="321618"/>
                    <a:pt x="259395" y="311246"/>
                    <a:pt x="290503" y="269723"/>
                  </a:cubicBezTo>
                  <a:cubicBezTo>
                    <a:pt x="321618" y="238610"/>
                    <a:pt x="331989" y="197086"/>
                    <a:pt x="331989" y="1556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AE4A26A0-0E63-7CA9-73D0-3CC2147E8E5B}"/>
                </a:ext>
              </a:extLst>
            </p:cNvPr>
            <p:cNvSpPr/>
            <p:nvPr/>
          </p:nvSpPr>
          <p:spPr>
            <a:xfrm>
              <a:off x="2666967" y="621175"/>
              <a:ext cx="1940258" cy="2095794"/>
            </a:xfrm>
            <a:custGeom>
              <a:avLst/>
              <a:gdLst>
                <a:gd name="connsiteX0" fmla="*/ 954568 w 1940258"/>
                <a:gd name="connsiteY0" fmla="*/ 22 h 2095794"/>
                <a:gd name="connsiteX1" fmla="*/ 1940258 w 1940258"/>
                <a:gd name="connsiteY1" fmla="*/ 1421392 h 2095794"/>
                <a:gd name="connsiteX2" fmla="*/ 1867622 w 1940258"/>
                <a:gd name="connsiteY2" fmla="*/ 1452506 h 2095794"/>
                <a:gd name="connsiteX3" fmla="*/ 1763870 w 1940258"/>
                <a:gd name="connsiteY3" fmla="*/ 1442135 h 2095794"/>
                <a:gd name="connsiteX4" fmla="*/ 1670491 w 1940258"/>
                <a:gd name="connsiteY4" fmla="*/ 1462877 h 2095794"/>
                <a:gd name="connsiteX5" fmla="*/ 1711976 w 1940258"/>
                <a:gd name="connsiteY5" fmla="*/ 1587369 h 2095794"/>
                <a:gd name="connsiteX6" fmla="*/ 1628968 w 1940258"/>
                <a:gd name="connsiteY6" fmla="*/ 1649635 h 2095794"/>
                <a:gd name="connsiteX7" fmla="*/ 1566702 w 1940258"/>
                <a:gd name="connsiteY7" fmla="*/ 1732643 h 2095794"/>
                <a:gd name="connsiteX8" fmla="*/ 1608187 w 1940258"/>
                <a:gd name="connsiteY8" fmla="*/ 1805280 h 2095794"/>
                <a:gd name="connsiteX9" fmla="*/ 1597816 w 1940258"/>
                <a:gd name="connsiteY9" fmla="*/ 1960928 h 2095794"/>
                <a:gd name="connsiteX10" fmla="*/ 0 w 1940258"/>
                <a:gd name="connsiteY10" fmla="*/ 2095795 h 2095794"/>
                <a:gd name="connsiteX11" fmla="*/ 1162039 w 1940258"/>
                <a:gd name="connsiteY11" fmla="*/ 1369543 h 2095794"/>
                <a:gd name="connsiteX12" fmla="*/ 954536 w 1940258"/>
                <a:gd name="connsiteY12" fmla="*/ 0 h 209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0258" h="2095794">
                  <a:moveTo>
                    <a:pt x="954568" y="22"/>
                  </a:moveTo>
                  <a:lnTo>
                    <a:pt x="1940258" y="1421392"/>
                  </a:lnTo>
                  <a:cubicBezTo>
                    <a:pt x="1919516" y="1431763"/>
                    <a:pt x="1888364" y="1442135"/>
                    <a:pt x="1867622" y="1452506"/>
                  </a:cubicBezTo>
                  <a:cubicBezTo>
                    <a:pt x="1525260" y="954497"/>
                    <a:pt x="1328132" y="871486"/>
                    <a:pt x="1763870" y="1442135"/>
                  </a:cubicBezTo>
                  <a:cubicBezTo>
                    <a:pt x="1203591" y="923386"/>
                    <a:pt x="1006462" y="902645"/>
                    <a:pt x="1670491" y="1462877"/>
                  </a:cubicBezTo>
                  <a:cubicBezTo>
                    <a:pt x="1079106" y="1068620"/>
                    <a:pt x="1245119" y="1307230"/>
                    <a:pt x="1711976" y="1587369"/>
                  </a:cubicBezTo>
                  <a:cubicBezTo>
                    <a:pt x="1120591" y="1421357"/>
                    <a:pt x="933828" y="1493991"/>
                    <a:pt x="1628968" y="1649635"/>
                  </a:cubicBezTo>
                  <a:cubicBezTo>
                    <a:pt x="871561" y="1608150"/>
                    <a:pt x="695212" y="1722272"/>
                    <a:pt x="1566702" y="1732643"/>
                  </a:cubicBezTo>
                  <a:cubicBezTo>
                    <a:pt x="954577" y="1794909"/>
                    <a:pt x="1047953" y="1898656"/>
                    <a:pt x="1608187" y="1805280"/>
                  </a:cubicBezTo>
                  <a:cubicBezTo>
                    <a:pt x="1597816" y="1857175"/>
                    <a:pt x="1597816" y="1909032"/>
                    <a:pt x="1597816" y="1960928"/>
                  </a:cubicBezTo>
                  <a:lnTo>
                    <a:pt x="0" y="2095795"/>
                  </a:lnTo>
                  <a:cubicBezTo>
                    <a:pt x="259399" y="1794915"/>
                    <a:pt x="736628" y="1348763"/>
                    <a:pt x="1162039" y="1369543"/>
                  </a:cubicBezTo>
                  <a:cubicBezTo>
                    <a:pt x="830043" y="933795"/>
                    <a:pt x="881900" y="508393"/>
                    <a:pt x="954536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3825EBE7-AA54-45F0-BF7E-E3AA2A1931B0}"/>
                </a:ext>
              </a:extLst>
            </p:cNvPr>
            <p:cNvSpPr/>
            <p:nvPr/>
          </p:nvSpPr>
          <p:spPr>
            <a:xfrm>
              <a:off x="6329465" y="1777723"/>
              <a:ext cx="1348772" cy="721370"/>
            </a:xfrm>
            <a:custGeom>
              <a:avLst/>
              <a:gdLst>
                <a:gd name="connsiteX0" fmla="*/ 0 w 1348772"/>
                <a:gd name="connsiteY0" fmla="*/ 544983 h 721370"/>
                <a:gd name="connsiteX1" fmla="*/ 311255 w 1348772"/>
                <a:gd name="connsiteY1" fmla="*/ 5493 h 721370"/>
                <a:gd name="connsiteX2" fmla="*/ 1348773 w 1348772"/>
                <a:gd name="connsiteY2" fmla="*/ 721371 h 721370"/>
                <a:gd name="connsiteX3" fmla="*/ 985632 w 1348772"/>
                <a:gd name="connsiteY3" fmla="*/ 648734 h 721370"/>
                <a:gd name="connsiteX4" fmla="*/ 881880 w 1348772"/>
                <a:gd name="connsiteY4" fmla="*/ 607249 h 721370"/>
                <a:gd name="connsiteX5" fmla="*/ 767763 w 1348772"/>
                <a:gd name="connsiteY5" fmla="*/ 586506 h 721370"/>
                <a:gd name="connsiteX6" fmla="*/ 643271 w 1348772"/>
                <a:gd name="connsiteY6" fmla="*/ 565764 h 721370"/>
                <a:gd name="connsiteX7" fmla="*/ 518779 w 1348772"/>
                <a:gd name="connsiteY7" fmla="*/ 555392 h 721370"/>
                <a:gd name="connsiteX8" fmla="*/ 394286 w 1348772"/>
                <a:gd name="connsiteY8" fmla="*/ 576135 h 721370"/>
                <a:gd name="connsiteX9" fmla="*/ 30 w 1348772"/>
                <a:gd name="connsiteY9" fmla="*/ 545021 h 72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8772" h="721370">
                  <a:moveTo>
                    <a:pt x="0" y="544983"/>
                  </a:moveTo>
                  <a:cubicBezTo>
                    <a:pt x="155647" y="441231"/>
                    <a:pt x="300880" y="46975"/>
                    <a:pt x="311255" y="5493"/>
                  </a:cubicBezTo>
                  <a:cubicBezTo>
                    <a:pt x="321627" y="-46401"/>
                    <a:pt x="1006392" y="275258"/>
                    <a:pt x="1348773" y="721371"/>
                  </a:cubicBezTo>
                  <a:cubicBezTo>
                    <a:pt x="1234656" y="690257"/>
                    <a:pt x="1110163" y="669476"/>
                    <a:pt x="985632" y="648734"/>
                  </a:cubicBezTo>
                  <a:cubicBezTo>
                    <a:pt x="902624" y="461980"/>
                    <a:pt x="778128" y="295958"/>
                    <a:pt x="881880" y="607249"/>
                  </a:cubicBezTo>
                  <a:cubicBezTo>
                    <a:pt x="705492" y="295993"/>
                    <a:pt x="539519" y="181876"/>
                    <a:pt x="767763" y="586506"/>
                  </a:cubicBezTo>
                  <a:cubicBezTo>
                    <a:pt x="456508" y="171509"/>
                    <a:pt x="217859" y="15862"/>
                    <a:pt x="643271" y="565764"/>
                  </a:cubicBezTo>
                  <a:cubicBezTo>
                    <a:pt x="342391" y="254508"/>
                    <a:pt x="114147" y="161132"/>
                    <a:pt x="518779" y="555392"/>
                  </a:cubicBezTo>
                  <a:cubicBezTo>
                    <a:pt x="311275" y="420525"/>
                    <a:pt x="83031" y="347889"/>
                    <a:pt x="394286" y="576135"/>
                  </a:cubicBezTo>
                  <a:cubicBezTo>
                    <a:pt x="259419" y="565764"/>
                    <a:pt x="124522" y="555392"/>
                    <a:pt x="30" y="5450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D6AA16D7-E463-0AF1-BE66-433CF2FE28C0}"/>
                </a:ext>
              </a:extLst>
            </p:cNvPr>
            <p:cNvSpPr/>
            <p:nvPr/>
          </p:nvSpPr>
          <p:spPr>
            <a:xfrm>
              <a:off x="4835450" y="1845438"/>
              <a:ext cx="1338387" cy="477267"/>
            </a:xfrm>
            <a:custGeom>
              <a:avLst/>
              <a:gdLst>
                <a:gd name="connsiteX0" fmla="*/ 1338339 w 1338387"/>
                <a:gd name="connsiteY0" fmla="*/ 477268 h 477267"/>
                <a:gd name="connsiteX1" fmla="*/ 1099729 w 1338387"/>
                <a:gd name="connsiteY1" fmla="*/ 0 h 477267"/>
                <a:gd name="connsiteX2" fmla="*/ 0 w 1338387"/>
                <a:gd name="connsiteY2" fmla="*/ 83008 h 477267"/>
                <a:gd name="connsiteX3" fmla="*/ 145233 w 1338387"/>
                <a:gd name="connsiteY3" fmla="*/ 383888 h 477267"/>
                <a:gd name="connsiteX4" fmla="*/ 186718 w 1338387"/>
                <a:gd name="connsiteY4" fmla="*/ 394260 h 477267"/>
                <a:gd name="connsiteX5" fmla="*/ 259355 w 1338387"/>
                <a:gd name="connsiteY5" fmla="*/ 383888 h 477267"/>
                <a:gd name="connsiteX6" fmla="*/ 352733 w 1338387"/>
                <a:gd name="connsiteY6" fmla="*/ 425373 h 477267"/>
                <a:gd name="connsiteX7" fmla="*/ 363105 w 1338387"/>
                <a:gd name="connsiteY7" fmla="*/ 425373 h 477267"/>
                <a:gd name="connsiteX8" fmla="*/ 456483 w 1338387"/>
                <a:gd name="connsiteY8" fmla="*/ 435745 h 477267"/>
                <a:gd name="connsiteX9" fmla="*/ 497968 w 1338387"/>
                <a:gd name="connsiteY9" fmla="*/ 435745 h 477267"/>
                <a:gd name="connsiteX10" fmla="*/ 601720 w 1338387"/>
                <a:gd name="connsiteY10" fmla="*/ 435745 h 477267"/>
                <a:gd name="connsiteX11" fmla="*/ 684728 w 1338387"/>
                <a:gd name="connsiteY11" fmla="*/ 415002 h 477267"/>
                <a:gd name="connsiteX12" fmla="*/ 788480 w 1338387"/>
                <a:gd name="connsiteY12" fmla="*/ 456487 h 477267"/>
                <a:gd name="connsiteX13" fmla="*/ 861117 w 1338387"/>
                <a:gd name="connsiteY13" fmla="*/ 456487 h 477267"/>
                <a:gd name="connsiteX14" fmla="*/ 964869 w 1338387"/>
                <a:gd name="connsiteY14" fmla="*/ 446116 h 477267"/>
                <a:gd name="connsiteX15" fmla="*/ 1068620 w 1338387"/>
                <a:gd name="connsiteY15" fmla="*/ 446116 h 477267"/>
                <a:gd name="connsiteX16" fmla="*/ 1161999 w 1338387"/>
                <a:gd name="connsiteY16" fmla="*/ 435745 h 477267"/>
                <a:gd name="connsiteX17" fmla="*/ 1265751 w 1338387"/>
                <a:gd name="connsiteY17" fmla="*/ 466858 h 477267"/>
                <a:gd name="connsiteX18" fmla="*/ 1338388 w 1338387"/>
                <a:gd name="connsiteY18" fmla="*/ 477230 h 47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8387" h="477267">
                  <a:moveTo>
                    <a:pt x="1338339" y="477268"/>
                  </a:moveTo>
                  <a:cubicBezTo>
                    <a:pt x="1327968" y="332035"/>
                    <a:pt x="1182692" y="93376"/>
                    <a:pt x="1099729" y="0"/>
                  </a:cubicBezTo>
                  <a:cubicBezTo>
                    <a:pt x="736588" y="134867"/>
                    <a:pt x="394217" y="83008"/>
                    <a:pt x="0" y="83008"/>
                  </a:cubicBezTo>
                  <a:cubicBezTo>
                    <a:pt x="31114" y="124493"/>
                    <a:pt x="124492" y="269761"/>
                    <a:pt x="145233" y="383888"/>
                  </a:cubicBezTo>
                  <a:cubicBezTo>
                    <a:pt x="155604" y="383888"/>
                    <a:pt x="176346" y="383888"/>
                    <a:pt x="186718" y="394260"/>
                  </a:cubicBezTo>
                  <a:cubicBezTo>
                    <a:pt x="155604" y="217872"/>
                    <a:pt x="207460" y="217872"/>
                    <a:pt x="259355" y="383888"/>
                  </a:cubicBezTo>
                  <a:cubicBezTo>
                    <a:pt x="228241" y="62268"/>
                    <a:pt x="321621" y="186760"/>
                    <a:pt x="352733" y="425373"/>
                  </a:cubicBezTo>
                  <a:lnTo>
                    <a:pt x="363105" y="425373"/>
                  </a:lnTo>
                  <a:cubicBezTo>
                    <a:pt x="311210" y="155609"/>
                    <a:pt x="394218" y="217870"/>
                    <a:pt x="456483" y="435745"/>
                  </a:cubicBezTo>
                  <a:lnTo>
                    <a:pt x="497968" y="435745"/>
                  </a:lnTo>
                  <a:cubicBezTo>
                    <a:pt x="300840" y="93383"/>
                    <a:pt x="435702" y="186721"/>
                    <a:pt x="601720" y="435745"/>
                  </a:cubicBezTo>
                  <a:cubicBezTo>
                    <a:pt x="456487" y="114124"/>
                    <a:pt x="549825" y="134865"/>
                    <a:pt x="684728" y="415002"/>
                  </a:cubicBezTo>
                  <a:cubicBezTo>
                    <a:pt x="591350" y="134862"/>
                    <a:pt x="715842" y="280135"/>
                    <a:pt x="788480" y="456487"/>
                  </a:cubicBezTo>
                  <a:lnTo>
                    <a:pt x="861117" y="456487"/>
                  </a:lnTo>
                  <a:cubicBezTo>
                    <a:pt x="601718" y="134866"/>
                    <a:pt x="757365" y="197088"/>
                    <a:pt x="964869" y="446116"/>
                  </a:cubicBezTo>
                  <a:cubicBezTo>
                    <a:pt x="715845" y="114120"/>
                    <a:pt x="892232" y="217872"/>
                    <a:pt x="1068620" y="446116"/>
                  </a:cubicBezTo>
                  <a:cubicBezTo>
                    <a:pt x="881867" y="114120"/>
                    <a:pt x="995983" y="155611"/>
                    <a:pt x="1161999" y="435745"/>
                  </a:cubicBezTo>
                  <a:cubicBezTo>
                    <a:pt x="1058247" y="134865"/>
                    <a:pt x="1182742" y="269732"/>
                    <a:pt x="1265751" y="466858"/>
                  </a:cubicBezTo>
                  <a:lnTo>
                    <a:pt x="1338388" y="477230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BC1526B3-520D-883A-12BC-B2A67D0F2CC8}"/>
                </a:ext>
              </a:extLst>
            </p:cNvPr>
            <p:cNvSpPr/>
            <p:nvPr/>
          </p:nvSpPr>
          <p:spPr>
            <a:xfrm>
              <a:off x="5437125" y="3526305"/>
              <a:ext cx="840415" cy="1006362"/>
            </a:xfrm>
            <a:custGeom>
              <a:avLst/>
              <a:gdLst>
                <a:gd name="connsiteX0" fmla="*/ 840416 w 840415"/>
                <a:gd name="connsiteY0" fmla="*/ 715858 h 1006362"/>
                <a:gd name="connsiteX1" fmla="*/ 83008 w 840415"/>
                <a:gd name="connsiteY1" fmla="*/ 1006363 h 1006362"/>
                <a:gd name="connsiteX2" fmla="*/ 0 w 840415"/>
                <a:gd name="connsiteY2" fmla="*/ 0 h 1006362"/>
                <a:gd name="connsiteX3" fmla="*/ 394257 w 840415"/>
                <a:gd name="connsiteY3" fmla="*/ 352775 h 1006362"/>
                <a:gd name="connsiteX4" fmla="*/ 477265 w 840415"/>
                <a:gd name="connsiteY4" fmla="*/ 435784 h 1006362"/>
                <a:gd name="connsiteX5" fmla="*/ 539531 w 840415"/>
                <a:gd name="connsiteY5" fmla="*/ 508421 h 1006362"/>
                <a:gd name="connsiteX6" fmla="*/ 632909 w 840415"/>
                <a:gd name="connsiteY6" fmla="*/ 560315 h 1006362"/>
                <a:gd name="connsiteX7" fmla="*/ 705546 w 840415"/>
                <a:gd name="connsiteY7" fmla="*/ 612210 h 1006362"/>
                <a:gd name="connsiteX8" fmla="*/ 840414 w 840415"/>
                <a:gd name="connsiteY8" fmla="*/ 715961 h 100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0415" h="1006362">
                  <a:moveTo>
                    <a:pt x="840416" y="715858"/>
                  </a:moveTo>
                  <a:cubicBezTo>
                    <a:pt x="570651" y="912986"/>
                    <a:pt x="425418" y="923361"/>
                    <a:pt x="83008" y="1006363"/>
                  </a:cubicBezTo>
                  <a:cubicBezTo>
                    <a:pt x="134903" y="736598"/>
                    <a:pt x="83008" y="363121"/>
                    <a:pt x="0" y="0"/>
                  </a:cubicBezTo>
                  <a:cubicBezTo>
                    <a:pt x="124492" y="114117"/>
                    <a:pt x="259399" y="238609"/>
                    <a:pt x="394257" y="352775"/>
                  </a:cubicBezTo>
                  <a:cubicBezTo>
                    <a:pt x="93377" y="383889"/>
                    <a:pt x="290505" y="435784"/>
                    <a:pt x="477265" y="435784"/>
                  </a:cubicBezTo>
                  <a:cubicBezTo>
                    <a:pt x="-10368" y="518792"/>
                    <a:pt x="134904" y="581017"/>
                    <a:pt x="539531" y="508421"/>
                  </a:cubicBezTo>
                  <a:cubicBezTo>
                    <a:pt x="62263" y="705549"/>
                    <a:pt x="259391" y="715924"/>
                    <a:pt x="632909" y="560315"/>
                  </a:cubicBezTo>
                  <a:cubicBezTo>
                    <a:pt x="176382" y="830079"/>
                    <a:pt x="300914" y="871571"/>
                    <a:pt x="705546" y="612210"/>
                  </a:cubicBezTo>
                  <a:cubicBezTo>
                    <a:pt x="747031" y="653695"/>
                    <a:pt x="798925" y="684847"/>
                    <a:pt x="840414" y="7159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EBE6352-0004-55E6-286A-91B1109DF4BF}"/>
                </a:ext>
              </a:extLst>
            </p:cNvPr>
            <p:cNvSpPr/>
            <p:nvPr/>
          </p:nvSpPr>
          <p:spPr>
            <a:xfrm>
              <a:off x="6329465" y="4553408"/>
              <a:ext cx="1234636" cy="556008"/>
            </a:xfrm>
            <a:custGeom>
              <a:avLst/>
              <a:gdLst>
                <a:gd name="connsiteX0" fmla="*/ 1234636 w 1234636"/>
                <a:gd name="connsiteY0" fmla="*/ 300880 h 556008"/>
                <a:gd name="connsiteX1" fmla="*/ 0 w 1234636"/>
                <a:gd name="connsiteY1" fmla="*/ 498008 h 556008"/>
                <a:gd name="connsiteX2" fmla="*/ 435748 w 1234636"/>
                <a:gd name="connsiteY2" fmla="*/ 0 h 556008"/>
                <a:gd name="connsiteX3" fmla="*/ 643251 w 1234636"/>
                <a:gd name="connsiteY3" fmla="*/ 93378 h 556008"/>
                <a:gd name="connsiteX4" fmla="*/ 653622 w 1234636"/>
                <a:gd name="connsiteY4" fmla="*/ 186757 h 556008"/>
                <a:gd name="connsiteX5" fmla="*/ 747001 w 1234636"/>
                <a:gd name="connsiteY5" fmla="*/ 228242 h 556008"/>
                <a:gd name="connsiteX6" fmla="*/ 819638 w 1234636"/>
                <a:gd name="connsiteY6" fmla="*/ 280136 h 556008"/>
                <a:gd name="connsiteX7" fmla="*/ 1006391 w 1234636"/>
                <a:gd name="connsiteY7" fmla="*/ 228242 h 556008"/>
                <a:gd name="connsiteX8" fmla="*/ 1234635 w 1234636"/>
                <a:gd name="connsiteY8" fmla="*/ 300879 h 5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636" h="556008">
                  <a:moveTo>
                    <a:pt x="1234636" y="300880"/>
                  </a:moveTo>
                  <a:cubicBezTo>
                    <a:pt x="809264" y="601760"/>
                    <a:pt x="518759" y="591385"/>
                    <a:pt x="0" y="498008"/>
                  </a:cubicBezTo>
                  <a:cubicBezTo>
                    <a:pt x="83008" y="435743"/>
                    <a:pt x="249024" y="269764"/>
                    <a:pt x="435748" y="0"/>
                  </a:cubicBezTo>
                  <a:cubicBezTo>
                    <a:pt x="498013" y="31114"/>
                    <a:pt x="570615" y="62266"/>
                    <a:pt x="643251" y="93378"/>
                  </a:cubicBezTo>
                  <a:cubicBezTo>
                    <a:pt x="269735" y="259391"/>
                    <a:pt x="238619" y="363143"/>
                    <a:pt x="653622" y="186757"/>
                  </a:cubicBezTo>
                  <a:cubicBezTo>
                    <a:pt x="280106" y="373510"/>
                    <a:pt x="477235" y="352770"/>
                    <a:pt x="747001" y="228242"/>
                  </a:cubicBezTo>
                  <a:cubicBezTo>
                    <a:pt x="425380" y="446111"/>
                    <a:pt x="549873" y="456486"/>
                    <a:pt x="819638" y="280136"/>
                  </a:cubicBezTo>
                  <a:cubicBezTo>
                    <a:pt x="529133" y="570641"/>
                    <a:pt x="871533" y="352773"/>
                    <a:pt x="1006391" y="228242"/>
                  </a:cubicBezTo>
                  <a:cubicBezTo>
                    <a:pt x="1079028" y="248985"/>
                    <a:pt x="1162038" y="280136"/>
                    <a:pt x="1234635" y="300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9" name="任意多边形: 形状 288">
            <a:extLst>
              <a:ext uri="{FF2B5EF4-FFF2-40B4-BE49-F238E27FC236}">
                <a16:creationId xmlns:a16="http://schemas.microsoft.com/office/drawing/2014/main" id="{57C3B8C5-AEB4-0785-83BF-2312F31AF3DC}"/>
              </a:ext>
            </a:extLst>
          </p:cNvPr>
          <p:cNvSpPr/>
          <p:nvPr/>
        </p:nvSpPr>
        <p:spPr>
          <a:xfrm rot="1231321">
            <a:off x="2045935" y="2084336"/>
            <a:ext cx="1265950" cy="619341"/>
          </a:xfrm>
          <a:custGeom>
            <a:avLst/>
            <a:gdLst>
              <a:gd name="connsiteX0" fmla="*/ 6779114 w 6852713"/>
              <a:gd name="connsiteY0" fmla="*/ 31939 h 3352553"/>
              <a:gd name="connsiteX1" fmla="*/ 3350114 w 6852713"/>
              <a:gd name="connsiteY1" fmla="*/ 435914 h 3352553"/>
              <a:gd name="connsiteX2" fmla="*/ 2581538 w 6852713"/>
              <a:gd name="connsiteY2" fmla="*/ 100901 h 3352553"/>
              <a:gd name="connsiteX3" fmla="*/ 2788463 w 6852713"/>
              <a:gd name="connsiteY3" fmla="*/ 810352 h 3352553"/>
              <a:gd name="connsiteX4" fmla="*/ 1172522 w 6852713"/>
              <a:gd name="connsiteY4" fmla="*/ 2160300 h 3352553"/>
              <a:gd name="connsiteX5" fmla="*/ 0 w 6852713"/>
              <a:gd name="connsiteY5" fmla="*/ 1736613 h 3352553"/>
              <a:gd name="connsiteX6" fmla="*/ 581362 w 6852713"/>
              <a:gd name="connsiteY6" fmla="*/ 3352553 h 3352553"/>
              <a:gd name="connsiteX7" fmla="*/ 1251399 w 6852713"/>
              <a:gd name="connsiteY7" fmla="*/ 2337667 h 3352553"/>
              <a:gd name="connsiteX8" fmla="*/ 2552068 w 6852713"/>
              <a:gd name="connsiteY8" fmla="*/ 2051904 h 3352553"/>
              <a:gd name="connsiteX9" fmla="*/ 2621031 w 6852713"/>
              <a:gd name="connsiteY9" fmla="*/ 2258830 h 3352553"/>
              <a:gd name="connsiteX10" fmla="*/ 2768830 w 6852713"/>
              <a:gd name="connsiteY10" fmla="*/ 2061780 h 3352553"/>
              <a:gd name="connsiteX11" fmla="*/ 3300903 w 6852713"/>
              <a:gd name="connsiteY11" fmla="*/ 2042071 h 3352553"/>
              <a:gd name="connsiteX12" fmla="*/ 3153104 w 6852713"/>
              <a:gd name="connsiteY12" fmla="*/ 2465758 h 3352553"/>
              <a:gd name="connsiteX13" fmla="*/ 3892102 w 6852713"/>
              <a:gd name="connsiteY13" fmla="*/ 1904108 h 3352553"/>
              <a:gd name="connsiteX14" fmla="*/ 4503003 w 6852713"/>
              <a:gd name="connsiteY14" fmla="*/ 1697182 h 3352553"/>
              <a:gd name="connsiteX15" fmla="*/ 4788766 w 6852713"/>
              <a:gd name="connsiteY15" fmla="*/ 2120869 h 3352553"/>
              <a:gd name="connsiteX16" fmla="*/ 4926730 w 6852713"/>
              <a:gd name="connsiteY16" fmla="*/ 1480381 h 3352553"/>
              <a:gd name="connsiteX17" fmla="*/ 6227398 w 6852713"/>
              <a:gd name="connsiteY17" fmla="*/ 761094 h 3352553"/>
              <a:gd name="connsiteX18" fmla="*/ 6306235 w 6852713"/>
              <a:gd name="connsiteY18" fmla="*/ 603419 h 3352553"/>
              <a:gd name="connsiteX19" fmla="*/ 6779212 w 6852713"/>
              <a:gd name="connsiteY19" fmla="*/ 31932 h 3352553"/>
              <a:gd name="connsiteX20" fmla="*/ 847335 w 6852713"/>
              <a:gd name="connsiteY20" fmla="*/ 2505130 h 3352553"/>
              <a:gd name="connsiteX21" fmla="*/ 758663 w 6852713"/>
              <a:gd name="connsiteY21" fmla="*/ 2583966 h 3352553"/>
              <a:gd name="connsiteX22" fmla="*/ 847335 w 6852713"/>
              <a:gd name="connsiteY22" fmla="*/ 2672639 h 3352553"/>
              <a:gd name="connsiteX23" fmla="*/ 926172 w 6852713"/>
              <a:gd name="connsiteY23" fmla="*/ 2583966 h 3352553"/>
              <a:gd name="connsiteX24" fmla="*/ 847335 w 6852713"/>
              <a:gd name="connsiteY24" fmla="*/ 2505130 h 3352553"/>
              <a:gd name="connsiteX25" fmla="*/ 807917 w 6852713"/>
              <a:gd name="connsiteY25" fmla="*/ 2199655 h 3352553"/>
              <a:gd name="connsiteX26" fmla="*/ 729081 w 6852713"/>
              <a:gd name="connsiteY26" fmla="*/ 2288327 h 3352553"/>
              <a:gd name="connsiteX27" fmla="*/ 807917 w 6852713"/>
              <a:gd name="connsiteY27" fmla="*/ 2367164 h 3352553"/>
              <a:gd name="connsiteX28" fmla="*/ 896590 w 6852713"/>
              <a:gd name="connsiteY28" fmla="*/ 2288327 h 3352553"/>
              <a:gd name="connsiteX29" fmla="*/ 807917 w 6852713"/>
              <a:gd name="connsiteY29" fmla="*/ 2199655 h 3352553"/>
              <a:gd name="connsiteX30" fmla="*/ 5281391 w 6852713"/>
              <a:gd name="connsiteY30" fmla="*/ 268442 h 3352553"/>
              <a:gd name="connsiteX31" fmla="*/ 5104043 w 6852713"/>
              <a:gd name="connsiteY31" fmla="*/ 357114 h 3352553"/>
              <a:gd name="connsiteX32" fmla="*/ 5281391 w 6852713"/>
              <a:gd name="connsiteY32" fmla="*/ 455664 h 3352553"/>
              <a:gd name="connsiteX33" fmla="*/ 5458739 w 6852713"/>
              <a:gd name="connsiteY33" fmla="*/ 357114 h 3352553"/>
              <a:gd name="connsiteX34" fmla="*/ 5281391 w 6852713"/>
              <a:gd name="connsiteY34" fmla="*/ 268442 h 3352553"/>
              <a:gd name="connsiteX35" fmla="*/ 1911566 w 6852713"/>
              <a:gd name="connsiteY35" fmla="*/ 1815411 h 3352553"/>
              <a:gd name="connsiteX36" fmla="*/ 1832729 w 6852713"/>
              <a:gd name="connsiteY36" fmla="*/ 1894248 h 3352553"/>
              <a:gd name="connsiteX37" fmla="*/ 1911566 w 6852713"/>
              <a:gd name="connsiteY37" fmla="*/ 1973084 h 3352553"/>
              <a:gd name="connsiteX38" fmla="*/ 2000238 w 6852713"/>
              <a:gd name="connsiteY38" fmla="*/ 1894248 h 3352553"/>
              <a:gd name="connsiteX39" fmla="*/ 1911566 w 6852713"/>
              <a:gd name="connsiteY39" fmla="*/ 1815411 h 3352553"/>
              <a:gd name="connsiteX40" fmla="*/ 2325417 w 6852713"/>
              <a:gd name="connsiteY40" fmla="*/ 1647899 h 3352553"/>
              <a:gd name="connsiteX41" fmla="*/ 2246580 w 6852713"/>
              <a:gd name="connsiteY41" fmla="*/ 1736571 h 3352553"/>
              <a:gd name="connsiteX42" fmla="*/ 2325417 w 6852713"/>
              <a:gd name="connsiteY42" fmla="*/ 1815408 h 3352553"/>
              <a:gd name="connsiteX43" fmla="*/ 2414089 w 6852713"/>
              <a:gd name="connsiteY43" fmla="*/ 1736571 h 3352553"/>
              <a:gd name="connsiteX44" fmla="*/ 2325417 w 6852713"/>
              <a:gd name="connsiteY44" fmla="*/ 1647899 h 3352553"/>
              <a:gd name="connsiteX45" fmla="*/ 4670559 w 6852713"/>
              <a:gd name="connsiteY45" fmla="*/ 977863 h 3352553"/>
              <a:gd name="connsiteX46" fmla="*/ 4591722 w 6852713"/>
              <a:gd name="connsiteY46" fmla="*/ 1056700 h 3352553"/>
              <a:gd name="connsiteX47" fmla="*/ 4670559 w 6852713"/>
              <a:gd name="connsiteY47" fmla="*/ 1135536 h 3352553"/>
              <a:gd name="connsiteX48" fmla="*/ 4759231 w 6852713"/>
              <a:gd name="connsiteY48" fmla="*/ 1056700 h 3352553"/>
              <a:gd name="connsiteX49" fmla="*/ 4670559 w 6852713"/>
              <a:gd name="connsiteY49" fmla="*/ 977863 h 3352553"/>
              <a:gd name="connsiteX50" fmla="*/ 4118784 w 6852713"/>
              <a:gd name="connsiteY50" fmla="*/ 376789 h 3352553"/>
              <a:gd name="connsiteX51" fmla="*/ 4039947 w 6852713"/>
              <a:gd name="connsiteY51" fmla="*/ 455625 h 3352553"/>
              <a:gd name="connsiteX52" fmla="*/ 4118784 w 6852713"/>
              <a:gd name="connsiteY52" fmla="*/ 544297 h 3352553"/>
              <a:gd name="connsiteX53" fmla="*/ 4207456 w 6852713"/>
              <a:gd name="connsiteY53" fmla="*/ 455625 h 3352553"/>
              <a:gd name="connsiteX54" fmla="*/ 4118784 w 6852713"/>
              <a:gd name="connsiteY54" fmla="*/ 376789 h 3352553"/>
              <a:gd name="connsiteX55" fmla="*/ 3409333 w 6852713"/>
              <a:gd name="connsiteY55" fmla="*/ 672388 h 3352553"/>
              <a:gd name="connsiteX56" fmla="*/ 3330497 w 6852713"/>
              <a:gd name="connsiteY56" fmla="*/ 751225 h 3352553"/>
              <a:gd name="connsiteX57" fmla="*/ 3409333 w 6852713"/>
              <a:gd name="connsiteY57" fmla="*/ 830061 h 3352553"/>
              <a:gd name="connsiteX58" fmla="*/ 3488170 w 6852713"/>
              <a:gd name="connsiteY58" fmla="*/ 751225 h 3352553"/>
              <a:gd name="connsiteX59" fmla="*/ 3409333 w 6852713"/>
              <a:gd name="connsiteY59" fmla="*/ 672388 h 3352553"/>
              <a:gd name="connsiteX60" fmla="*/ 3655682 w 6852713"/>
              <a:gd name="connsiteY60" fmla="*/ 1184788 h 3352553"/>
              <a:gd name="connsiteX61" fmla="*/ 3576846 w 6852713"/>
              <a:gd name="connsiteY61" fmla="*/ 1273460 h 3352553"/>
              <a:gd name="connsiteX62" fmla="*/ 3655682 w 6852713"/>
              <a:gd name="connsiteY62" fmla="*/ 1352297 h 3352553"/>
              <a:gd name="connsiteX63" fmla="*/ 3734519 w 6852713"/>
              <a:gd name="connsiteY63" fmla="*/ 1273460 h 3352553"/>
              <a:gd name="connsiteX64" fmla="*/ 3655682 w 6852713"/>
              <a:gd name="connsiteY64" fmla="*/ 1184788 h 3352553"/>
              <a:gd name="connsiteX65" fmla="*/ 3113744 w 6852713"/>
              <a:gd name="connsiteY65" fmla="*/ 1549350 h 3352553"/>
              <a:gd name="connsiteX66" fmla="*/ 3034907 w 6852713"/>
              <a:gd name="connsiteY66" fmla="*/ 1638022 h 3352553"/>
              <a:gd name="connsiteX67" fmla="*/ 3113744 w 6852713"/>
              <a:gd name="connsiteY67" fmla="*/ 1716859 h 3352553"/>
              <a:gd name="connsiteX68" fmla="*/ 3202416 w 6852713"/>
              <a:gd name="connsiteY68" fmla="*/ 1638022 h 3352553"/>
              <a:gd name="connsiteX69" fmla="*/ 3113744 w 6852713"/>
              <a:gd name="connsiteY69" fmla="*/ 1549350 h 3352553"/>
              <a:gd name="connsiteX70" fmla="*/ 2975780 w 6852713"/>
              <a:gd name="connsiteY70" fmla="*/ 1096075 h 3352553"/>
              <a:gd name="connsiteX71" fmla="*/ 2896944 w 6852713"/>
              <a:gd name="connsiteY71" fmla="*/ 1174912 h 3352553"/>
              <a:gd name="connsiteX72" fmla="*/ 2975780 w 6852713"/>
              <a:gd name="connsiteY72" fmla="*/ 1263584 h 3352553"/>
              <a:gd name="connsiteX73" fmla="*/ 3064452 w 6852713"/>
              <a:gd name="connsiteY73" fmla="*/ 1174912 h 3352553"/>
              <a:gd name="connsiteX74" fmla="*/ 2975780 w 6852713"/>
              <a:gd name="connsiteY74" fmla="*/ 1096075 h 3352553"/>
              <a:gd name="connsiteX75" fmla="*/ 4158198 w 6852713"/>
              <a:gd name="connsiteY75" fmla="*/ 810312 h 3352553"/>
              <a:gd name="connsiteX76" fmla="*/ 4069526 w 6852713"/>
              <a:gd name="connsiteY76" fmla="*/ 889149 h 3352553"/>
              <a:gd name="connsiteX77" fmla="*/ 4158198 w 6852713"/>
              <a:gd name="connsiteY77" fmla="*/ 977821 h 3352553"/>
              <a:gd name="connsiteX78" fmla="*/ 4237034 w 6852713"/>
              <a:gd name="connsiteY78" fmla="*/ 889149 h 3352553"/>
              <a:gd name="connsiteX79" fmla="*/ 4158198 w 6852713"/>
              <a:gd name="connsiteY79" fmla="*/ 810312 h 3352553"/>
              <a:gd name="connsiteX80" fmla="*/ 4266574 w 6852713"/>
              <a:gd name="connsiteY80" fmla="*/ 1273423 h 3352553"/>
              <a:gd name="connsiteX81" fmla="*/ 4177902 w 6852713"/>
              <a:gd name="connsiteY81" fmla="*/ 1362095 h 3352553"/>
              <a:gd name="connsiteX82" fmla="*/ 4266574 w 6852713"/>
              <a:gd name="connsiteY82" fmla="*/ 1440932 h 3352553"/>
              <a:gd name="connsiteX83" fmla="*/ 4345410 w 6852713"/>
              <a:gd name="connsiteY83" fmla="*/ 1362095 h 3352553"/>
              <a:gd name="connsiteX84" fmla="*/ 4266574 w 6852713"/>
              <a:gd name="connsiteY84" fmla="*/ 1273423 h 335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852713" h="3352553">
                <a:moveTo>
                  <a:pt x="6779114" y="31939"/>
                </a:moveTo>
                <a:cubicBezTo>
                  <a:pt x="5665668" y="-66610"/>
                  <a:pt x="4453664" y="61483"/>
                  <a:pt x="3350114" y="435914"/>
                </a:cubicBezTo>
                <a:cubicBezTo>
                  <a:pt x="3044639" y="179739"/>
                  <a:pt x="2768751" y="41775"/>
                  <a:pt x="2581538" y="100901"/>
                </a:cubicBezTo>
                <a:cubicBezTo>
                  <a:pt x="2778588" y="357077"/>
                  <a:pt x="2877137" y="593590"/>
                  <a:pt x="2788463" y="810352"/>
                </a:cubicBezTo>
                <a:cubicBezTo>
                  <a:pt x="2236688" y="1234039"/>
                  <a:pt x="1704605" y="1687313"/>
                  <a:pt x="1172522" y="2160300"/>
                </a:cubicBezTo>
                <a:cubicBezTo>
                  <a:pt x="788249" y="1884412"/>
                  <a:pt x="394110" y="1736613"/>
                  <a:pt x="0" y="1736613"/>
                </a:cubicBezTo>
                <a:cubicBezTo>
                  <a:pt x="541939" y="2219426"/>
                  <a:pt x="926212" y="2584026"/>
                  <a:pt x="581362" y="3352553"/>
                </a:cubicBezTo>
                <a:cubicBezTo>
                  <a:pt x="955799" y="3224465"/>
                  <a:pt x="1113436" y="2544554"/>
                  <a:pt x="1251399" y="2337667"/>
                </a:cubicBezTo>
                <a:cubicBezTo>
                  <a:pt x="1684962" y="2179992"/>
                  <a:pt x="2167775" y="2022356"/>
                  <a:pt x="2552068" y="2051904"/>
                </a:cubicBezTo>
                <a:cubicBezTo>
                  <a:pt x="2571777" y="2120867"/>
                  <a:pt x="2601321" y="2189868"/>
                  <a:pt x="2621031" y="2258830"/>
                </a:cubicBezTo>
                <a:cubicBezTo>
                  <a:pt x="2670284" y="2189867"/>
                  <a:pt x="2719580" y="2130742"/>
                  <a:pt x="2768830" y="2061780"/>
                </a:cubicBezTo>
                <a:cubicBezTo>
                  <a:pt x="2946178" y="2051944"/>
                  <a:pt x="3123556" y="2042071"/>
                  <a:pt x="3300903" y="2042071"/>
                </a:cubicBezTo>
                <a:cubicBezTo>
                  <a:pt x="3251650" y="2180034"/>
                  <a:pt x="3202354" y="2317959"/>
                  <a:pt x="3153104" y="2465758"/>
                </a:cubicBezTo>
                <a:cubicBezTo>
                  <a:pt x="3350154" y="2436214"/>
                  <a:pt x="3606378" y="2219409"/>
                  <a:pt x="3892102" y="1904108"/>
                </a:cubicBezTo>
                <a:cubicBezTo>
                  <a:pt x="4108864" y="1864690"/>
                  <a:pt x="4305953" y="1785856"/>
                  <a:pt x="4503003" y="1697182"/>
                </a:cubicBezTo>
                <a:cubicBezTo>
                  <a:pt x="4601553" y="1785854"/>
                  <a:pt x="4690217" y="1943531"/>
                  <a:pt x="4788766" y="2120869"/>
                </a:cubicBezTo>
                <a:cubicBezTo>
                  <a:pt x="5005528" y="2061741"/>
                  <a:pt x="5035115" y="1835106"/>
                  <a:pt x="4926730" y="1480381"/>
                </a:cubicBezTo>
                <a:cubicBezTo>
                  <a:pt x="5370129" y="1401544"/>
                  <a:pt x="6168224" y="938442"/>
                  <a:pt x="6227398" y="761094"/>
                </a:cubicBezTo>
                <a:cubicBezTo>
                  <a:pt x="5448986" y="573881"/>
                  <a:pt x="5803711" y="633007"/>
                  <a:pt x="6306235" y="603419"/>
                </a:cubicBezTo>
                <a:cubicBezTo>
                  <a:pt x="6434323" y="573875"/>
                  <a:pt x="7064936" y="169856"/>
                  <a:pt x="6779212" y="31932"/>
                </a:cubicBezTo>
                <a:close/>
                <a:moveTo>
                  <a:pt x="847335" y="2505130"/>
                </a:moveTo>
                <a:cubicBezTo>
                  <a:pt x="798082" y="2505130"/>
                  <a:pt x="758663" y="2544548"/>
                  <a:pt x="758663" y="2583966"/>
                </a:cubicBezTo>
                <a:cubicBezTo>
                  <a:pt x="758663" y="2633220"/>
                  <a:pt x="798081" y="2672639"/>
                  <a:pt x="847335" y="2672639"/>
                </a:cubicBezTo>
                <a:cubicBezTo>
                  <a:pt x="886753" y="2672639"/>
                  <a:pt x="926172" y="2633221"/>
                  <a:pt x="926172" y="2583966"/>
                </a:cubicBezTo>
                <a:cubicBezTo>
                  <a:pt x="926172" y="2544549"/>
                  <a:pt x="886754" y="2505130"/>
                  <a:pt x="847335" y="2505130"/>
                </a:cubicBezTo>
                <a:close/>
                <a:moveTo>
                  <a:pt x="807917" y="2199655"/>
                </a:moveTo>
                <a:cubicBezTo>
                  <a:pt x="768500" y="2199655"/>
                  <a:pt x="729081" y="2239073"/>
                  <a:pt x="729081" y="2288327"/>
                </a:cubicBezTo>
                <a:cubicBezTo>
                  <a:pt x="729081" y="2327745"/>
                  <a:pt x="768499" y="2367164"/>
                  <a:pt x="807917" y="2367164"/>
                </a:cubicBezTo>
                <a:cubicBezTo>
                  <a:pt x="857171" y="2367164"/>
                  <a:pt x="896590" y="2327746"/>
                  <a:pt x="896590" y="2288327"/>
                </a:cubicBezTo>
                <a:cubicBezTo>
                  <a:pt x="896590" y="2239074"/>
                  <a:pt x="857172" y="2199655"/>
                  <a:pt x="807917" y="2199655"/>
                </a:cubicBezTo>
                <a:close/>
                <a:moveTo>
                  <a:pt x="5281391" y="268442"/>
                </a:moveTo>
                <a:cubicBezTo>
                  <a:pt x="5182841" y="268442"/>
                  <a:pt x="5104043" y="307860"/>
                  <a:pt x="5104043" y="357114"/>
                </a:cubicBezTo>
                <a:cubicBezTo>
                  <a:pt x="5104043" y="416242"/>
                  <a:pt x="5182880" y="455664"/>
                  <a:pt x="5281391" y="455664"/>
                </a:cubicBezTo>
                <a:cubicBezTo>
                  <a:pt x="5379941" y="455664"/>
                  <a:pt x="5458739" y="416246"/>
                  <a:pt x="5458739" y="357114"/>
                </a:cubicBezTo>
                <a:cubicBezTo>
                  <a:pt x="5458739" y="307861"/>
                  <a:pt x="5379903" y="268442"/>
                  <a:pt x="5281391" y="268442"/>
                </a:cubicBezTo>
                <a:close/>
                <a:moveTo>
                  <a:pt x="1911566" y="1815411"/>
                </a:moveTo>
                <a:cubicBezTo>
                  <a:pt x="1872148" y="1815411"/>
                  <a:pt x="1832729" y="1854829"/>
                  <a:pt x="1832729" y="1894248"/>
                </a:cubicBezTo>
                <a:cubicBezTo>
                  <a:pt x="1832729" y="1943501"/>
                  <a:pt x="1872147" y="1973084"/>
                  <a:pt x="1911566" y="1973084"/>
                </a:cubicBezTo>
                <a:cubicBezTo>
                  <a:pt x="1960819" y="1973084"/>
                  <a:pt x="2000238" y="1943540"/>
                  <a:pt x="2000238" y="1894248"/>
                </a:cubicBezTo>
                <a:cubicBezTo>
                  <a:pt x="2000238" y="1854830"/>
                  <a:pt x="1960820" y="1815411"/>
                  <a:pt x="1911566" y="1815411"/>
                </a:cubicBezTo>
                <a:close/>
                <a:moveTo>
                  <a:pt x="2325417" y="1647899"/>
                </a:moveTo>
                <a:cubicBezTo>
                  <a:pt x="2285999" y="1647899"/>
                  <a:pt x="2246580" y="1687317"/>
                  <a:pt x="2246580" y="1736571"/>
                </a:cubicBezTo>
                <a:cubicBezTo>
                  <a:pt x="2246580" y="1775989"/>
                  <a:pt x="2285998" y="1815408"/>
                  <a:pt x="2325417" y="1815408"/>
                </a:cubicBezTo>
                <a:cubicBezTo>
                  <a:pt x="2374670" y="1815408"/>
                  <a:pt x="2414089" y="1775990"/>
                  <a:pt x="2414089" y="1736571"/>
                </a:cubicBezTo>
                <a:cubicBezTo>
                  <a:pt x="2414089" y="1687318"/>
                  <a:pt x="2374671" y="1647899"/>
                  <a:pt x="2325417" y="1647899"/>
                </a:cubicBezTo>
                <a:close/>
                <a:moveTo>
                  <a:pt x="4670559" y="977863"/>
                </a:moveTo>
                <a:cubicBezTo>
                  <a:pt x="4631141" y="977863"/>
                  <a:pt x="4591722" y="1017281"/>
                  <a:pt x="4591722" y="1056700"/>
                </a:cubicBezTo>
                <a:cubicBezTo>
                  <a:pt x="4591722" y="1105953"/>
                  <a:pt x="4631140" y="1135536"/>
                  <a:pt x="4670559" y="1135536"/>
                </a:cubicBezTo>
                <a:cubicBezTo>
                  <a:pt x="4719812" y="1135536"/>
                  <a:pt x="4759231" y="1105992"/>
                  <a:pt x="4759231" y="1056700"/>
                </a:cubicBezTo>
                <a:cubicBezTo>
                  <a:pt x="4759231" y="1017282"/>
                  <a:pt x="4719813" y="977863"/>
                  <a:pt x="4670559" y="977863"/>
                </a:cubicBezTo>
                <a:close/>
                <a:moveTo>
                  <a:pt x="4118784" y="376789"/>
                </a:moveTo>
                <a:cubicBezTo>
                  <a:pt x="4079366" y="376789"/>
                  <a:pt x="4039947" y="416207"/>
                  <a:pt x="4039947" y="455625"/>
                </a:cubicBezTo>
                <a:cubicBezTo>
                  <a:pt x="4039947" y="504878"/>
                  <a:pt x="4079365" y="544297"/>
                  <a:pt x="4118784" y="544297"/>
                </a:cubicBezTo>
                <a:cubicBezTo>
                  <a:pt x="4168037" y="544297"/>
                  <a:pt x="4207456" y="504880"/>
                  <a:pt x="4207456" y="455625"/>
                </a:cubicBezTo>
                <a:cubicBezTo>
                  <a:pt x="4207456" y="416208"/>
                  <a:pt x="4168038" y="376789"/>
                  <a:pt x="4118784" y="376789"/>
                </a:cubicBezTo>
                <a:close/>
                <a:moveTo>
                  <a:pt x="3409333" y="672388"/>
                </a:moveTo>
                <a:cubicBezTo>
                  <a:pt x="3360080" y="672388"/>
                  <a:pt x="3330497" y="701932"/>
                  <a:pt x="3330497" y="751225"/>
                </a:cubicBezTo>
                <a:cubicBezTo>
                  <a:pt x="3330497" y="790643"/>
                  <a:pt x="3360041" y="830061"/>
                  <a:pt x="3409333" y="830061"/>
                </a:cubicBezTo>
                <a:cubicBezTo>
                  <a:pt x="3458587" y="830061"/>
                  <a:pt x="3488170" y="790643"/>
                  <a:pt x="3488170" y="751225"/>
                </a:cubicBezTo>
                <a:cubicBezTo>
                  <a:pt x="3488170" y="701972"/>
                  <a:pt x="3458626" y="672388"/>
                  <a:pt x="3409333" y="672388"/>
                </a:cubicBezTo>
                <a:close/>
                <a:moveTo>
                  <a:pt x="3655682" y="1184788"/>
                </a:moveTo>
                <a:cubicBezTo>
                  <a:pt x="3606429" y="1184788"/>
                  <a:pt x="3576846" y="1224206"/>
                  <a:pt x="3576846" y="1273460"/>
                </a:cubicBezTo>
                <a:cubicBezTo>
                  <a:pt x="3576846" y="1312878"/>
                  <a:pt x="3606390" y="1352297"/>
                  <a:pt x="3655682" y="1352297"/>
                </a:cubicBezTo>
                <a:cubicBezTo>
                  <a:pt x="3695100" y="1352297"/>
                  <a:pt x="3734519" y="1312879"/>
                  <a:pt x="3734519" y="1273460"/>
                </a:cubicBezTo>
                <a:cubicBezTo>
                  <a:pt x="3734519" y="1224207"/>
                  <a:pt x="3695101" y="1184788"/>
                  <a:pt x="3655682" y="1184788"/>
                </a:cubicBezTo>
                <a:close/>
                <a:moveTo>
                  <a:pt x="3113744" y="1549350"/>
                </a:moveTo>
                <a:cubicBezTo>
                  <a:pt x="3074326" y="1549350"/>
                  <a:pt x="3034907" y="1588768"/>
                  <a:pt x="3034907" y="1638022"/>
                </a:cubicBezTo>
                <a:cubicBezTo>
                  <a:pt x="3034907" y="1677440"/>
                  <a:pt x="3074325" y="1716859"/>
                  <a:pt x="3113744" y="1716859"/>
                </a:cubicBezTo>
                <a:cubicBezTo>
                  <a:pt x="3162997" y="1716859"/>
                  <a:pt x="3202416" y="1677441"/>
                  <a:pt x="3202416" y="1638022"/>
                </a:cubicBezTo>
                <a:cubicBezTo>
                  <a:pt x="3202416" y="1588769"/>
                  <a:pt x="3162998" y="1549350"/>
                  <a:pt x="3113744" y="1549350"/>
                </a:cubicBezTo>
                <a:close/>
                <a:moveTo>
                  <a:pt x="2975780" y="1096075"/>
                </a:moveTo>
                <a:cubicBezTo>
                  <a:pt x="2936363" y="1096075"/>
                  <a:pt x="2896944" y="1135493"/>
                  <a:pt x="2896944" y="1174912"/>
                </a:cubicBezTo>
                <a:cubicBezTo>
                  <a:pt x="2896944" y="1224165"/>
                  <a:pt x="2936362" y="1263584"/>
                  <a:pt x="2975780" y="1263584"/>
                </a:cubicBezTo>
                <a:cubicBezTo>
                  <a:pt x="3025033" y="1263584"/>
                  <a:pt x="3064452" y="1224166"/>
                  <a:pt x="3064452" y="1174912"/>
                </a:cubicBezTo>
                <a:cubicBezTo>
                  <a:pt x="3064452" y="1135494"/>
                  <a:pt x="3025035" y="1096075"/>
                  <a:pt x="2975780" y="1096075"/>
                </a:cubicBezTo>
                <a:close/>
                <a:moveTo>
                  <a:pt x="4158198" y="810312"/>
                </a:moveTo>
                <a:cubicBezTo>
                  <a:pt x="4108944" y="810312"/>
                  <a:pt x="4069526" y="849730"/>
                  <a:pt x="4069526" y="889149"/>
                </a:cubicBezTo>
                <a:cubicBezTo>
                  <a:pt x="4069526" y="938402"/>
                  <a:pt x="4108943" y="977821"/>
                  <a:pt x="4158198" y="977821"/>
                </a:cubicBezTo>
                <a:cubicBezTo>
                  <a:pt x="4197615" y="977821"/>
                  <a:pt x="4237034" y="938403"/>
                  <a:pt x="4237034" y="889149"/>
                </a:cubicBezTo>
                <a:cubicBezTo>
                  <a:pt x="4237034" y="849731"/>
                  <a:pt x="4197617" y="810312"/>
                  <a:pt x="4158198" y="810312"/>
                </a:cubicBezTo>
                <a:close/>
                <a:moveTo>
                  <a:pt x="4266574" y="1273423"/>
                </a:moveTo>
                <a:cubicBezTo>
                  <a:pt x="4217321" y="1273423"/>
                  <a:pt x="4177902" y="1312841"/>
                  <a:pt x="4177902" y="1362095"/>
                </a:cubicBezTo>
                <a:cubicBezTo>
                  <a:pt x="4177902" y="1401513"/>
                  <a:pt x="4217319" y="1440932"/>
                  <a:pt x="4266574" y="1440932"/>
                </a:cubicBezTo>
                <a:cubicBezTo>
                  <a:pt x="4305991" y="1440932"/>
                  <a:pt x="4345410" y="1401514"/>
                  <a:pt x="4345410" y="1362095"/>
                </a:cubicBezTo>
                <a:cubicBezTo>
                  <a:pt x="4345410" y="1312842"/>
                  <a:pt x="4305992" y="1273423"/>
                  <a:pt x="4266574" y="1273423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9" name="图文框 328">
            <a:extLst>
              <a:ext uri="{FF2B5EF4-FFF2-40B4-BE49-F238E27FC236}">
                <a16:creationId xmlns:a16="http://schemas.microsoft.com/office/drawing/2014/main" id="{CF30960E-83B5-4CC1-144F-D042DE71A16E}"/>
              </a:ext>
            </a:extLst>
          </p:cNvPr>
          <p:cNvSpPr/>
          <p:nvPr/>
        </p:nvSpPr>
        <p:spPr>
          <a:xfrm rot="4122725">
            <a:off x="4092071" y="1660150"/>
            <a:ext cx="4022779" cy="4022779"/>
          </a:xfrm>
          <a:prstGeom prst="frame">
            <a:avLst>
              <a:gd name="adj1" fmla="val 5163"/>
            </a:avLst>
          </a:prstGeom>
          <a:solidFill>
            <a:srgbClr val="EBE6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4761C32F-5151-024C-CB02-DA4E1F17DB31}"/>
              </a:ext>
            </a:extLst>
          </p:cNvPr>
          <p:cNvSpPr txBox="1"/>
          <p:nvPr/>
        </p:nvSpPr>
        <p:spPr>
          <a:xfrm>
            <a:off x="926234" y="765178"/>
            <a:ext cx="526694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</a:t>
            </a:r>
            <a:r>
              <a:rPr lang="fr-FR" altLang="zh-CN">
                <a:solidFill>
                  <a:srgbClr val="CA8669"/>
                </a:solidFill>
                <a:latin typeface="Signerica Fat" panose="02000503000000000000" pitchFamily="2" charset="0"/>
              </a:rPr>
              <a:t> Tristique</a:t>
            </a:r>
            <a:endParaRPr lang="zh-CN" altLang="en-US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038E1AE9-B412-6A21-8C59-50F1E17341E4}"/>
              </a:ext>
            </a:extLst>
          </p:cNvPr>
          <p:cNvSpPr txBox="1"/>
          <p:nvPr/>
        </p:nvSpPr>
        <p:spPr>
          <a:xfrm>
            <a:off x="7322234" y="1197043"/>
            <a:ext cx="4374789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05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46ACA8C4-DBD4-FB58-CBCF-C76D81C4AF27}"/>
              </a:ext>
            </a:extLst>
          </p:cNvPr>
          <p:cNvGrpSpPr/>
          <p:nvPr/>
        </p:nvGrpSpPr>
        <p:grpSpPr>
          <a:xfrm>
            <a:off x="8707853" y="1970076"/>
            <a:ext cx="2812922" cy="4887924"/>
            <a:chOff x="16307178" y="3538908"/>
            <a:chExt cx="2812922" cy="4887924"/>
          </a:xfrm>
          <a:solidFill>
            <a:srgbClr val="EEE4E3"/>
          </a:solidFill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48D910F2-1853-7C8D-1328-0B3323B65EFD}"/>
                </a:ext>
              </a:extLst>
            </p:cNvPr>
            <p:cNvSpPr/>
            <p:nvPr/>
          </p:nvSpPr>
          <p:spPr>
            <a:xfrm>
              <a:off x="16544762" y="3538908"/>
              <a:ext cx="1971003" cy="891774"/>
            </a:xfrm>
            <a:custGeom>
              <a:avLst/>
              <a:gdLst>
                <a:gd name="connsiteX0" fmla="*/ 1839318 w 1971003"/>
                <a:gd name="connsiteY0" fmla="*/ 891768 h 891774"/>
                <a:gd name="connsiteX1" fmla="*/ 1832468 w 1971003"/>
                <a:gd name="connsiteY1" fmla="*/ 891386 h 891774"/>
                <a:gd name="connsiteX2" fmla="*/ 1764385 w 1971003"/>
                <a:gd name="connsiteY2" fmla="*/ 829350 h 891774"/>
                <a:gd name="connsiteX3" fmla="*/ 1702043 w 1971003"/>
                <a:gd name="connsiteY3" fmla="*/ 737196 h 891774"/>
                <a:gd name="connsiteX4" fmla="*/ 1650570 w 1971003"/>
                <a:gd name="connsiteY4" fmla="*/ 678528 h 891774"/>
                <a:gd name="connsiteX5" fmla="*/ 1588037 w 1971003"/>
                <a:gd name="connsiteY5" fmla="*/ 664521 h 891774"/>
                <a:gd name="connsiteX6" fmla="*/ 1558454 w 1971003"/>
                <a:gd name="connsiteY6" fmla="*/ 666779 h 891774"/>
                <a:gd name="connsiteX7" fmla="*/ 1507058 w 1971003"/>
                <a:gd name="connsiteY7" fmla="*/ 684384 h 891774"/>
                <a:gd name="connsiteX8" fmla="*/ 1455278 w 1971003"/>
                <a:gd name="connsiteY8" fmla="*/ 704628 h 891774"/>
                <a:gd name="connsiteX9" fmla="*/ 1324927 w 1971003"/>
                <a:gd name="connsiteY9" fmla="*/ 700610 h 891774"/>
                <a:gd name="connsiteX10" fmla="*/ 1220293 w 1971003"/>
                <a:gd name="connsiteY10" fmla="*/ 670644 h 891774"/>
                <a:gd name="connsiteX11" fmla="*/ 1126915 w 1971003"/>
                <a:gd name="connsiteY11" fmla="*/ 638344 h 891774"/>
                <a:gd name="connsiteX12" fmla="*/ 979233 w 1971003"/>
                <a:gd name="connsiteY12" fmla="*/ 604054 h 891774"/>
                <a:gd name="connsiteX13" fmla="*/ 966986 w 1971003"/>
                <a:gd name="connsiteY13" fmla="*/ 604935 h 891774"/>
                <a:gd name="connsiteX14" fmla="*/ 926650 w 1971003"/>
                <a:gd name="connsiteY14" fmla="*/ 616990 h 891774"/>
                <a:gd name="connsiteX15" fmla="*/ 856385 w 1971003"/>
                <a:gd name="connsiteY15" fmla="*/ 641559 h 891774"/>
                <a:gd name="connsiteX16" fmla="*/ 717962 w 1971003"/>
                <a:gd name="connsiteY16" fmla="*/ 668348 h 891774"/>
                <a:gd name="connsiteX17" fmla="*/ 623319 w 1971003"/>
                <a:gd name="connsiteY17" fmla="*/ 667353 h 891774"/>
                <a:gd name="connsiteX18" fmla="*/ 548540 w 1971003"/>
                <a:gd name="connsiteY18" fmla="*/ 662417 h 891774"/>
                <a:gd name="connsiteX19" fmla="*/ 426457 w 1971003"/>
                <a:gd name="connsiteY19" fmla="*/ 658092 h 891774"/>
                <a:gd name="connsiteX20" fmla="*/ 378887 w 1971003"/>
                <a:gd name="connsiteY20" fmla="*/ 662378 h 891774"/>
                <a:gd name="connsiteX21" fmla="*/ 256805 w 1971003"/>
                <a:gd name="connsiteY21" fmla="*/ 769040 h 891774"/>
                <a:gd name="connsiteX22" fmla="*/ 182369 w 1971003"/>
                <a:gd name="connsiteY22" fmla="*/ 830195 h 891774"/>
                <a:gd name="connsiteX23" fmla="*/ 171003 w 1971003"/>
                <a:gd name="connsiteY23" fmla="*/ 828665 h 891774"/>
                <a:gd name="connsiteX24" fmla="*/ 139851 w 1971003"/>
                <a:gd name="connsiteY24" fmla="*/ 800804 h 891774"/>
                <a:gd name="connsiteX25" fmla="*/ 111225 w 1971003"/>
                <a:gd name="connsiteY25" fmla="*/ 772063 h 891774"/>
                <a:gd name="connsiteX26" fmla="*/ 65645 w 1971003"/>
                <a:gd name="connsiteY26" fmla="*/ 766284 h 891774"/>
                <a:gd name="connsiteX27" fmla="*/ 22592 w 1971003"/>
                <a:gd name="connsiteY27" fmla="*/ 759319 h 891774"/>
                <a:gd name="connsiteX28" fmla="*/ 109005 w 1971003"/>
                <a:gd name="connsiteY28" fmla="*/ 412402 h 891774"/>
                <a:gd name="connsiteX29" fmla="*/ 248076 w 1971003"/>
                <a:gd name="connsiteY29" fmla="*/ 255109 h 891774"/>
                <a:gd name="connsiteX30" fmla="*/ 607161 w 1971003"/>
                <a:gd name="connsiteY30" fmla="*/ 58323 h 891774"/>
                <a:gd name="connsiteX31" fmla="*/ 970076 w 1971003"/>
                <a:gd name="connsiteY31" fmla="*/ 0 h 891774"/>
                <a:gd name="connsiteX32" fmla="*/ 1052701 w 1971003"/>
                <a:gd name="connsiteY32" fmla="*/ 3291 h 891774"/>
                <a:gd name="connsiteX33" fmla="*/ 1479524 w 1971003"/>
                <a:gd name="connsiteY33" fmla="*/ 128783 h 891774"/>
                <a:gd name="connsiteX34" fmla="*/ 1757361 w 1971003"/>
                <a:gd name="connsiteY34" fmla="*/ 387643 h 891774"/>
                <a:gd name="connsiteX35" fmla="*/ 1969449 w 1971003"/>
                <a:gd name="connsiteY35" fmla="*/ 737009 h 891774"/>
                <a:gd name="connsiteX36" fmla="*/ 1839295 w 1971003"/>
                <a:gd name="connsiteY36" fmla="*/ 891775 h 891774"/>
                <a:gd name="connsiteX37" fmla="*/ 1588041 w 1971003"/>
                <a:gd name="connsiteY37" fmla="*/ 630959 h 891774"/>
                <a:gd name="connsiteX38" fmla="*/ 1666113 w 1971003"/>
                <a:gd name="connsiteY38" fmla="*/ 648716 h 891774"/>
                <a:gd name="connsiteX39" fmla="*/ 1730636 w 1971003"/>
                <a:gd name="connsiteY39" fmla="*/ 719554 h 891774"/>
                <a:gd name="connsiteX40" fmla="*/ 1791256 w 1971003"/>
                <a:gd name="connsiteY40" fmla="*/ 809221 h 891774"/>
                <a:gd name="connsiteX41" fmla="*/ 1836567 w 1971003"/>
                <a:gd name="connsiteY41" fmla="*/ 858054 h 891774"/>
                <a:gd name="connsiteX42" fmla="*/ 1839323 w 1971003"/>
                <a:gd name="connsiteY42" fmla="*/ 858207 h 891774"/>
                <a:gd name="connsiteX43" fmla="*/ 1936337 w 1971003"/>
                <a:gd name="connsiteY43" fmla="*/ 731686 h 891774"/>
                <a:gd name="connsiteX44" fmla="*/ 1732782 w 1971003"/>
                <a:gd name="connsiteY44" fmla="*/ 410634 h 891774"/>
                <a:gd name="connsiteX45" fmla="*/ 1462292 w 1971003"/>
                <a:gd name="connsiteY45" fmla="*/ 157711 h 891774"/>
                <a:gd name="connsiteX46" fmla="*/ 1049970 w 1971003"/>
                <a:gd name="connsiteY46" fmla="*/ 36893 h 891774"/>
                <a:gd name="connsiteX47" fmla="*/ 970100 w 1971003"/>
                <a:gd name="connsiteY47" fmla="*/ 33716 h 891774"/>
                <a:gd name="connsiteX48" fmla="*/ 617707 w 1971003"/>
                <a:gd name="connsiteY48" fmla="*/ 90317 h 891774"/>
                <a:gd name="connsiteX49" fmla="*/ 270291 w 1971003"/>
                <a:gd name="connsiteY49" fmla="*/ 280401 h 891774"/>
                <a:gd name="connsiteX50" fmla="*/ 136961 w 1971003"/>
                <a:gd name="connsiteY50" fmla="*/ 431111 h 891774"/>
                <a:gd name="connsiteX51" fmla="*/ 42281 w 1971003"/>
                <a:gd name="connsiteY51" fmla="*/ 732108 h 891774"/>
                <a:gd name="connsiteX52" fmla="*/ 61799 w 1971003"/>
                <a:gd name="connsiteY52" fmla="*/ 732874 h 891774"/>
                <a:gd name="connsiteX53" fmla="*/ 126552 w 1971003"/>
                <a:gd name="connsiteY53" fmla="*/ 742135 h 891774"/>
                <a:gd name="connsiteX54" fmla="*/ 168457 w 1971003"/>
                <a:gd name="connsiteY54" fmla="*/ 783122 h 891774"/>
                <a:gd name="connsiteX55" fmla="*/ 180015 w 1971003"/>
                <a:gd name="connsiteY55" fmla="*/ 796288 h 891774"/>
                <a:gd name="connsiteX56" fmla="*/ 229958 w 1971003"/>
                <a:gd name="connsiteY56" fmla="*/ 748872 h 891774"/>
                <a:gd name="connsiteX57" fmla="*/ 367657 w 1971003"/>
                <a:gd name="connsiteY57" fmla="*/ 630728 h 891774"/>
                <a:gd name="connsiteX58" fmla="*/ 550011 w 1971003"/>
                <a:gd name="connsiteY58" fmla="*/ 628929 h 891774"/>
                <a:gd name="connsiteX59" fmla="*/ 625939 w 1971003"/>
                <a:gd name="connsiteY59" fmla="*/ 633981 h 891774"/>
                <a:gd name="connsiteX60" fmla="*/ 714763 w 1971003"/>
                <a:gd name="connsiteY60" fmla="*/ 634976 h 891774"/>
                <a:gd name="connsiteX61" fmla="*/ 847143 w 1971003"/>
                <a:gd name="connsiteY61" fmla="*/ 609373 h 891774"/>
                <a:gd name="connsiteX62" fmla="*/ 913464 w 1971003"/>
                <a:gd name="connsiteY62" fmla="*/ 586181 h 891774"/>
                <a:gd name="connsiteX63" fmla="*/ 962182 w 1971003"/>
                <a:gd name="connsiteY63" fmla="*/ 571753 h 891774"/>
                <a:gd name="connsiteX64" fmla="*/ 1137042 w 1971003"/>
                <a:gd name="connsiteY64" fmla="*/ 606388 h 891774"/>
                <a:gd name="connsiteX65" fmla="*/ 1231914 w 1971003"/>
                <a:gd name="connsiteY65" fmla="*/ 639186 h 891774"/>
                <a:gd name="connsiteX66" fmla="*/ 1330649 w 1971003"/>
                <a:gd name="connsiteY66" fmla="*/ 667544 h 891774"/>
                <a:gd name="connsiteX67" fmla="*/ 1447069 w 1971003"/>
                <a:gd name="connsiteY67" fmla="*/ 672059 h 891774"/>
                <a:gd name="connsiteX68" fmla="*/ 1491883 w 1971003"/>
                <a:gd name="connsiteY68" fmla="*/ 654379 h 891774"/>
                <a:gd name="connsiteX69" fmla="*/ 1553842 w 1971003"/>
                <a:gd name="connsiteY69" fmla="*/ 633521 h 891774"/>
                <a:gd name="connsiteX70" fmla="*/ 1588055 w 1971003"/>
                <a:gd name="connsiteY70" fmla="*/ 630957 h 891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71003" h="891774">
                  <a:moveTo>
                    <a:pt x="1839318" y="891768"/>
                  </a:moveTo>
                  <a:cubicBezTo>
                    <a:pt x="1837022" y="891768"/>
                    <a:pt x="1834726" y="891654"/>
                    <a:pt x="1832468" y="891386"/>
                  </a:cubicBezTo>
                  <a:cubicBezTo>
                    <a:pt x="1815017" y="889243"/>
                    <a:pt x="1802081" y="879522"/>
                    <a:pt x="1764385" y="829350"/>
                  </a:cubicBezTo>
                  <a:cubicBezTo>
                    <a:pt x="1734153" y="789128"/>
                    <a:pt x="1715629" y="759124"/>
                    <a:pt x="1702043" y="737196"/>
                  </a:cubicBezTo>
                  <a:cubicBezTo>
                    <a:pt x="1682066" y="704896"/>
                    <a:pt x="1672958" y="690162"/>
                    <a:pt x="1650570" y="678528"/>
                  </a:cubicBezTo>
                  <a:cubicBezTo>
                    <a:pt x="1632736" y="669267"/>
                    <a:pt x="1611687" y="664521"/>
                    <a:pt x="1588037" y="664521"/>
                  </a:cubicBezTo>
                  <a:cubicBezTo>
                    <a:pt x="1574833" y="664521"/>
                    <a:pt x="1564156" y="666014"/>
                    <a:pt x="1558454" y="666779"/>
                  </a:cubicBezTo>
                  <a:cubicBezTo>
                    <a:pt x="1535722" y="669917"/>
                    <a:pt x="1522404" y="676614"/>
                    <a:pt x="1507058" y="684384"/>
                  </a:cubicBezTo>
                  <a:cubicBezTo>
                    <a:pt x="1493510" y="691234"/>
                    <a:pt x="1478087" y="698965"/>
                    <a:pt x="1455278" y="704628"/>
                  </a:cubicBezTo>
                  <a:cubicBezTo>
                    <a:pt x="1413946" y="714847"/>
                    <a:pt x="1375293" y="709451"/>
                    <a:pt x="1324927" y="700610"/>
                  </a:cubicBezTo>
                  <a:cubicBezTo>
                    <a:pt x="1280113" y="692765"/>
                    <a:pt x="1256309" y="684001"/>
                    <a:pt x="1220293" y="670644"/>
                  </a:cubicBezTo>
                  <a:cubicBezTo>
                    <a:pt x="1197561" y="662263"/>
                    <a:pt x="1169318" y="651777"/>
                    <a:pt x="1126915" y="638344"/>
                  </a:cubicBezTo>
                  <a:cubicBezTo>
                    <a:pt x="1055312" y="615574"/>
                    <a:pt x="1005597" y="604054"/>
                    <a:pt x="979233" y="604054"/>
                  </a:cubicBezTo>
                  <a:cubicBezTo>
                    <a:pt x="973875" y="604054"/>
                    <a:pt x="970124" y="604475"/>
                    <a:pt x="966986" y="604935"/>
                  </a:cubicBezTo>
                  <a:cubicBezTo>
                    <a:pt x="949267" y="607460"/>
                    <a:pt x="940771" y="611019"/>
                    <a:pt x="926650" y="616990"/>
                  </a:cubicBezTo>
                  <a:cubicBezTo>
                    <a:pt x="912490" y="622960"/>
                    <a:pt x="893125" y="631188"/>
                    <a:pt x="856385" y="641559"/>
                  </a:cubicBezTo>
                  <a:cubicBezTo>
                    <a:pt x="838169" y="646726"/>
                    <a:pt x="782869" y="662340"/>
                    <a:pt x="717962" y="668348"/>
                  </a:cubicBezTo>
                  <a:cubicBezTo>
                    <a:pt x="679271" y="671869"/>
                    <a:pt x="658107" y="670224"/>
                    <a:pt x="623319" y="667353"/>
                  </a:cubicBezTo>
                  <a:cubicBezTo>
                    <a:pt x="604375" y="665823"/>
                    <a:pt x="581222" y="663909"/>
                    <a:pt x="548540" y="662417"/>
                  </a:cubicBezTo>
                  <a:cubicBezTo>
                    <a:pt x="494234" y="659891"/>
                    <a:pt x="454931" y="658092"/>
                    <a:pt x="426457" y="658092"/>
                  </a:cubicBezTo>
                  <a:cubicBezTo>
                    <a:pt x="411188" y="658092"/>
                    <a:pt x="389642" y="658513"/>
                    <a:pt x="378887" y="662378"/>
                  </a:cubicBezTo>
                  <a:cubicBezTo>
                    <a:pt x="322209" y="682356"/>
                    <a:pt x="285929" y="730422"/>
                    <a:pt x="256805" y="769040"/>
                  </a:cubicBezTo>
                  <a:cubicBezTo>
                    <a:pt x="231011" y="803215"/>
                    <a:pt x="210652" y="830195"/>
                    <a:pt x="182369" y="830195"/>
                  </a:cubicBezTo>
                  <a:cubicBezTo>
                    <a:pt x="178581" y="830195"/>
                    <a:pt x="174792" y="829660"/>
                    <a:pt x="171003" y="828665"/>
                  </a:cubicBezTo>
                  <a:cubicBezTo>
                    <a:pt x="154202" y="823996"/>
                    <a:pt x="146586" y="811673"/>
                    <a:pt x="139851" y="800804"/>
                  </a:cubicBezTo>
                  <a:cubicBezTo>
                    <a:pt x="133268" y="790165"/>
                    <a:pt x="127030" y="780137"/>
                    <a:pt x="111225" y="772063"/>
                  </a:cubicBezTo>
                  <a:cubicBezTo>
                    <a:pt x="96452" y="764562"/>
                    <a:pt x="79729" y="764638"/>
                    <a:pt x="65645" y="766284"/>
                  </a:cubicBezTo>
                  <a:cubicBezTo>
                    <a:pt x="47697" y="768351"/>
                    <a:pt x="33613" y="767317"/>
                    <a:pt x="22592" y="759319"/>
                  </a:cubicBezTo>
                  <a:cubicBezTo>
                    <a:pt x="-33436" y="718791"/>
                    <a:pt x="22056" y="542714"/>
                    <a:pt x="109005" y="412402"/>
                  </a:cubicBezTo>
                  <a:cubicBezTo>
                    <a:pt x="146702" y="355992"/>
                    <a:pt x="193506" y="303066"/>
                    <a:pt x="248076" y="255109"/>
                  </a:cubicBezTo>
                  <a:cubicBezTo>
                    <a:pt x="391438" y="129088"/>
                    <a:pt x="537170" y="81288"/>
                    <a:pt x="607161" y="58323"/>
                  </a:cubicBezTo>
                  <a:cubicBezTo>
                    <a:pt x="753961" y="10141"/>
                    <a:pt x="885537" y="0"/>
                    <a:pt x="970076" y="0"/>
                  </a:cubicBezTo>
                  <a:cubicBezTo>
                    <a:pt x="998434" y="0"/>
                    <a:pt x="1025453" y="1033"/>
                    <a:pt x="1052701" y="3291"/>
                  </a:cubicBezTo>
                  <a:cubicBezTo>
                    <a:pt x="1134102" y="9912"/>
                    <a:pt x="1303597" y="23651"/>
                    <a:pt x="1479524" y="128783"/>
                  </a:cubicBezTo>
                  <a:cubicBezTo>
                    <a:pt x="1565058" y="179912"/>
                    <a:pt x="1629352" y="249337"/>
                    <a:pt x="1757361" y="387643"/>
                  </a:cubicBezTo>
                  <a:cubicBezTo>
                    <a:pt x="1958967" y="605512"/>
                    <a:pt x="1977758" y="686534"/>
                    <a:pt x="1969449" y="737009"/>
                  </a:cubicBezTo>
                  <a:cubicBezTo>
                    <a:pt x="1956820" y="815157"/>
                    <a:pt x="1892297" y="891775"/>
                    <a:pt x="1839295" y="891775"/>
                  </a:cubicBezTo>
                  <a:close/>
                  <a:moveTo>
                    <a:pt x="1588041" y="630959"/>
                  </a:moveTo>
                  <a:cubicBezTo>
                    <a:pt x="1617165" y="630959"/>
                    <a:pt x="1643418" y="636929"/>
                    <a:pt x="1666113" y="648716"/>
                  </a:cubicBezTo>
                  <a:cubicBezTo>
                    <a:pt x="1696690" y="664636"/>
                    <a:pt x="1709473" y="685264"/>
                    <a:pt x="1730636" y="719554"/>
                  </a:cubicBezTo>
                  <a:cubicBezTo>
                    <a:pt x="1744566" y="742096"/>
                    <a:pt x="1761979" y="770186"/>
                    <a:pt x="1791256" y="809221"/>
                  </a:cubicBezTo>
                  <a:cubicBezTo>
                    <a:pt x="1823020" y="851471"/>
                    <a:pt x="1832128" y="857518"/>
                    <a:pt x="1836567" y="858054"/>
                  </a:cubicBezTo>
                  <a:lnTo>
                    <a:pt x="1839323" y="858207"/>
                  </a:lnTo>
                  <a:cubicBezTo>
                    <a:pt x="1871967" y="858207"/>
                    <a:pt x="1925889" y="795673"/>
                    <a:pt x="1936337" y="731686"/>
                  </a:cubicBezTo>
                  <a:cubicBezTo>
                    <a:pt x="1940164" y="708151"/>
                    <a:pt x="1950382" y="645770"/>
                    <a:pt x="1732782" y="410634"/>
                  </a:cubicBezTo>
                  <a:cubicBezTo>
                    <a:pt x="1606869" y="274581"/>
                    <a:pt x="1543726" y="206383"/>
                    <a:pt x="1462292" y="157711"/>
                  </a:cubicBezTo>
                  <a:cubicBezTo>
                    <a:pt x="1293096" y="56644"/>
                    <a:pt x="1128886" y="43319"/>
                    <a:pt x="1049970" y="36893"/>
                  </a:cubicBezTo>
                  <a:cubicBezTo>
                    <a:pt x="1023640" y="34749"/>
                    <a:pt x="997577" y="33716"/>
                    <a:pt x="970100" y="33716"/>
                  </a:cubicBezTo>
                  <a:cubicBezTo>
                    <a:pt x="888011" y="33716"/>
                    <a:pt x="760226" y="43551"/>
                    <a:pt x="617707" y="90317"/>
                  </a:cubicBezTo>
                  <a:cubicBezTo>
                    <a:pt x="549778" y="112590"/>
                    <a:pt x="408450" y="158935"/>
                    <a:pt x="270291" y="280401"/>
                  </a:cubicBezTo>
                  <a:cubicBezTo>
                    <a:pt x="217898" y="326440"/>
                    <a:pt x="173008" y="377110"/>
                    <a:pt x="136961" y="431111"/>
                  </a:cubicBezTo>
                  <a:cubicBezTo>
                    <a:pt x="46759" y="566204"/>
                    <a:pt x="14693" y="712054"/>
                    <a:pt x="42281" y="732108"/>
                  </a:cubicBezTo>
                  <a:cubicBezTo>
                    <a:pt x="45036" y="734098"/>
                    <a:pt x="52690" y="733869"/>
                    <a:pt x="61799" y="732874"/>
                  </a:cubicBezTo>
                  <a:cubicBezTo>
                    <a:pt x="81622" y="730616"/>
                    <a:pt x="105809" y="731573"/>
                    <a:pt x="126552" y="742135"/>
                  </a:cubicBezTo>
                  <a:cubicBezTo>
                    <a:pt x="150700" y="754496"/>
                    <a:pt x="160957" y="771067"/>
                    <a:pt x="168457" y="783122"/>
                  </a:cubicBezTo>
                  <a:cubicBezTo>
                    <a:pt x="174006" y="792078"/>
                    <a:pt x="176264" y="795292"/>
                    <a:pt x="180015" y="796288"/>
                  </a:cubicBezTo>
                  <a:cubicBezTo>
                    <a:pt x="193410" y="795255"/>
                    <a:pt x="212238" y="772369"/>
                    <a:pt x="229958" y="748872"/>
                  </a:cubicBezTo>
                  <a:cubicBezTo>
                    <a:pt x="260114" y="708880"/>
                    <a:pt x="301446" y="654115"/>
                    <a:pt x="367657" y="630728"/>
                  </a:cubicBezTo>
                  <a:cubicBezTo>
                    <a:pt x="392111" y="622041"/>
                    <a:pt x="440906" y="623878"/>
                    <a:pt x="550011" y="628929"/>
                  </a:cubicBezTo>
                  <a:cubicBezTo>
                    <a:pt x="583191" y="630460"/>
                    <a:pt x="606727" y="632374"/>
                    <a:pt x="625939" y="633981"/>
                  </a:cubicBezTo>
                  <a:cubicBezTo>
                    <a:pt x="658698" y="636660"/>
                    <a:pt x="678560" y="638382"/>
                    <a:pt x="714763" y="634976"/>
                  </a:cubicBezTo>
                  <a:cubicBezTo>
                    <a:pt x="776608" y="629312"/>
                    <a:pt x="829655" y="614310"/>
                    <a:pt x="847143" y="609373"/>
                  </a:cubicBezTo>
                  <a:cubicBezTo>
                    <a:pt x="881854" y="599538"/>
                    <a:pt x="899381" y="592152"/>
                    <a:pt x="913464" y="586181"/>
                  </a:cubicBezTo>
                  <a:cubicBezTo>
                    <a:pt x="928389" y="579867"/>
                    <a:pt x="940139" y="574892"/>
                    <a:pt x="962182" y="571753"/>
                  </a:cubicBezTo>
                  <a:cubicBezTo>
                    <a:pt x="977529" y="569572"/>
                    <a:pt x="996740" y="561841"/>
                    <a:pt x="1137042" y="606388"/>
                  </a:cubicBezTo>
                  <a:cubicBezTo>
                    <a:pt x="1180210" y="620088"/>
                    <a:pt x="1208874" y="630690"/>
                    <a:pt x="1231914" y="639186"/>
                  </a:cubicBezTo>
                  <a:cubicBezTo>
                    <a:pt x="1267428" y="652312"/>
                    <a:pt x="1288860" y="660196"/>
                    <a:pt x="1330649" y="667544"/>
                  </a:cubicBezTo>
                  <a:cubicBezTo>
                    <a:pt x="1386217" y="677264"/>
                    <a:pt x="1412777" y="680593"/>
                    <a:pt x="1447069" y="672059"/>
                  </a:cubicBezTo>
                  <a:cubicBezTo>
                    <a:pt x="1466280" y="667276"/>
                    <a:pt x="1478718" y="661038"/>
                    <a:pt x="1491883" y="654379"/>
                  </a:cubicBezTo>
                  <a:cubicBezTo>
                    <a:pt x="1508454" y="646036"/>
                    <a:pt x="1525560" y="637425"/>
                    <a:pt x="1553842" y="633521"/>
                  </a:cubicBezTo>
                  <a:cubicBezTo>
                    <a:pt x="1560462" y="632603"/>
                    <a:pt x="1572633" y="630957"/>
                    <a:pt x="1588055" y="630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9ADE51C-0265-A810-F9C7-D769648AD8F2}"/>
                </a:ext>
              </a:extLst>
            </p:cNvPr>
            <p:cNvSpPr/>
            <p:nvPr/>
          </p:nvSpPr>
          <p:spPr>
            <a:xfrm>
              <a:off x="17691116" y="4232799"/>
              <a:ext cx="322542" cy="2895128"/>
            </a:xfrm>
            <a:custGeom>
              <a:avLst/>
              <a:gdLst>
                <a:gd name="connsiteX0" fmla="*/ 17451 w 322542"/>
                <a:gd name="connsiteY0" fmla="*/ 2895128 h 2895128"/>
                <a:gd name="connsiteX1" fmla="*/ 0 w 322542"/>
                <a:gd name="connsiteY1" fmla="*/ 2876912 h 2895128"/>
                <a:gd name="connsiteX2" fmla="*/ 79487 w 322542"/>
                <a:gd name="connsiteY2" fmla="*/ 2774649 h 2895128"/>
                <a:gd name="connsiteX3" fmla="*/ 131382 w 322542"/>
                <a:gd name="connsiteY3" fmla="*/ 2438068 h 2895128"/>
                <a:gd name="connsiteX4" fmla="*/ 28355 w 322542"/>
                <a:gd name="connsiteY4" fmla="*/ 1455905 h 2895128"/>
                <a:gd name="connsiteX5" fmla="*/ 80747 w 322542"/>
                <a:gd name="connsiteY5" fmla="*/ 599497 h 2895128"/>
                <a:gd name="connsiteX6" fmla="*/ 300154 w 322542"/>
                <a:gd name="connsiteY6" fmla="*/ 0 h 2895128"/>
                <a:gd name="connsiteX7" fmla="*/ 322542 w 322542"/>
                <a:gd name="connsiteY7" fmla="*/ 11558 h 2895128"/>
                <a:gd name="connsiteX8" fmla="*/ 105320 w 322542"/>
                <a:gd name="connsiteY8" fmla="*/ 605088 h 2895128"/>
                <a:gd name="connsiteX9" fmla="*/ 53464 w 322542"/>
                <a:gd name="connsiteY9" fmla="*/ 1454069 h 2895128"/>
                <a:gd name="connsiteX10" fmla="*/ 156295 w 322542"/>
                <a:gd name="connsiteY10" fmla="*/ 2434470 h 2895128"/>
                <a:gd name="connsiteX11" fmla="*/ 101415 w 322542"/>
                <a:gd name="connsiteY11" fmla="*/ 2787088 h 2895128"/>
                <a:gd name="connsiteX12" fmla="*/ 17451 w 322542"/>
                <a:gd name="connsiteY12" fmla="*/ 2895122 h 289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2542" h="2895128">
                  <a:moveTo>
                    <a:pt x="17451" y="2895128"/>
                  </a:moveTo>
                  <a:lnTo>
                    <a:pt x="0" y="2876912"/>
                  </a:lnTo>
                  <a:cubicBezTo>
                    <a:pt x="31802" y="2846295"/>
                    <a:pt x="58592" y="2811891"/>
                    <a:pt x="79487" y="2774649"/>
                  </a:cubicBezTo>
                  <a:cubicBezTo>
                    <a:pt x="156449" y="2637832"/>
                    <a:pt x="138232" y="2492717"/>
                    <a:pt x="131382" y="2438068"/>
                  </a:cubicBezTo>
                  <a:cubicBezTo>
                    <a:pt x="90547" y="2112656"/>
                    <a:pt x="41677" y="1634859"/>
                    <a:pt x="28355" y="1455905"/>
                  </a:cubicBezTo>
                  <a:cubicBezTo>
                    <a:pt x="16950" y="1302785"/>
                    <a:pt x="-6815" y="984192"/>
                    <a:pt x="80747" y="599497"/>
                  </a:cubicBezTo>
                  <a:cubicBezTo>
                    <a:pt x="127858" y="392336"/>
                    <a:pt x="201683" y="190662"/>
                    <a:pt x="300154" y="0"/>
                  </a:cubicBezTo>
                  <a:lnTo>
                    <a:pt x="322542" y="11558"/>
                  </a:lnTo>
                  <a:cubicBezTo>
                    <a:pt x="225107" y="200309"/>
                    <a:pt x="152013" y="399995"/>
                    <a:pt x="105320" y="605088"/>
                  </a:cubicBezTo>
                  <a:cubicBezTo>
                    <a:pt x="18638" y="986177"/>
                    <a:pt x="42175" y="1302175"/>
                    <a:pt x="53464" y="1454069"/>
                  </a:cubicBezTo>
                  <a:cubicBezTo>
                    <a:pt x="65136" y="1611088"/>
                    <a:pt x="112171" y="2082194"/>
                    <a:pt x="156295" y="2434470"/>
                  </a:cubicBezTo>
                  <a:cubicBezTo>
                    <a:pt x="163490" y="2491875"/>
                    <a:pt x="182472" y="2642963"/>
                    <a:pt x="101415" y="2787088"/>
                  </a:cubicBezTo>
                  <a:cubicBezTo>
                    <a:pt x="79333" y="2826430"/>
                    <a:pt x="51090" y="2862825"/>
                    <a:pt x="17451" y="289512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1BC1B5C6-434A-232F-4CC2-39EF3FD15F1F}"/>
                </a:ext>
              </a:extLst>
            </p:cNvPr>
            <p:cNvSpPr/>
            <p:nvPr/>
          </p:nvSpPr>
          <p:spPr>
            <a:xfrm>
              <a:off x="17547395" y="4161039"/>
              <a:ext cx="710559" cy="2945535"/>
            </a:xfrm>
            <a:custGeom>
              <a:avLst/>
              <a:gdLst>
                <a:gd name="connsiteX0" fmla="*/ 459006 w 710559"/>
                <a:gd name="connsiteY0" fmla="*/ 2945531 h 2945535"/>
                <a:gd name="connsiteX1" fmla="*/ 391305 w 710559"/>
                <a:gd name="connsiteY1" fmla="*/ 2929074 h 2945535"/>
                <a:gd name="connsiteX2" fmla="*/ 322687 w 710559"/>
                <a:gd name="connsiteY2" fmla="*/ 2727890 h 2945535"/>
                <a:gd name="connsiteX3" fmla="*/ 405580 w 710559"/>
                <a:gd name="connsiteY3" fmla="*/ 2663749 h 2945535"/>
                <a:gd name="connsiteX4" fmla="*/ 413272 w 710559"/>
                <a:gd name="connsiteY4" fmla="*/ 2687782 h 2945535"/>
                <a:gd name="connsiteX5" fmla="*/ 344960 w 710559"/>
                <a:gd name="connsiteY5" fmla="*/ 2739677 h 2945535"/>
                <a:gd name="connsiteX6" fmla="*/ 403781 w 710559"/>
                <a:gd name="connsiteY6" fmla="*/ 2907071 h 2945535"/>
                <a:gd name="connsiteX7" fmla="*/ 647063 w 710559"/>
                <a:gd name="connsiteY7" fmla="*/ 2824101 h 2945535"/>
                <a:gd name="connsiteX8" fmla="*/ 564209 w 710559"/>
                <a:gd name="connsiteY8" fmla="*/ 2142014 h 2945535"/>
                <a:gd name="connsiteX9" fmla="*/ 231949 w 710559"/>
                <a:gd name="connsiteY9" fmla="*/ 1359928 h 2945535"/>
                <a:gd name="connsiteX10" fmla="*/ 206767 w 710559"/>
                <a:gd name="connsiteY10" fmla="*/ 1307689 h 2945535"/>
                <a:gd name="connsiteX11" fmla="*/ 64552 w 710559"/>
                <a:gd name="connsiteY11" fmla="*/ 918978 h 2945535"/>
                <a:gd name="connsiteX12" fmla="*/ 51234 w 710559"/>
                <a:gd name="connsiteY12" fmla="*/ 755219 h 2945535"/>
                <a:gd name="connsiteX13" fmla="*/ 32137 w 710559"/>
                <a:gd name="connsiteY13" fmla="*/ 526749 h 2945535"/>
                <a:gd name="connsiteX14" fmla="*/ 18437 w 710559"/>
                <a:gd name="connsiteY14" fmla="*/ 449329 h 2945535"/>
                <a:gd name="connsiteX15" fmla="*/ 13347 w 710559"/>
                <a:gd name="connsiteY15" fmla="*/ 210906 h 2945535"/>
                <a:gd name="connsiteX16" fmla="*/ 122761 w 710559"/>
                <a:gd name="connsiteY16" fmla="*/ 28052 h 2945535"/>
                <a:gd name="connsiteX17" fmla="*/ 138796 w 710559"/>
                <a:gd name="connsiteY17" fmla="*/ 0 h 2945535"/>
                <a:gd name="connsiteX18" fmla="*/ 160687 w 710559"/>
                <a:gd name="connsiteY18" fmla="*/ 12552 h 2945535"/>
                <a:gd name="connsiteX19" fmla="*/ 141934 w 710559"/>
                <a:gd name="connsiteY19" fmla="*/ 44546 h 2945535"/>
                <a:gd name="connsiteX20" fmla="*/ 37643 w 710559"/>
                <a:gd name="connsiteY20" fmla="*/ 217798 h 2945535"/>
                <a:gd name="connsiteX21" fmla="*/ 43346 w 710559"/>
                <a:gd name="connsiteY21" fmla="*/ 444661 h 2945535"/>
                <a:gd name="connsiteX22" fmla="*/ 57123 w 710559"/>
                <a:gd name="connsiteY22" fmla="*/ 522693 h 2945535"/>
                <a:gd name="connsiteX23" fmla="*/ 76526 w 710559"/>
                <a:gd name="connsiteY23" fmla="*/ 755150 h 2945535"/>
                <a:gd name="connsiteX24" fmla="*/ 89461 w 710559"/>
                <a:gd name="connsiteY24" fmla="*/ 914579 h 2945535"/>
                <a:gd name="connsiteX25" fmla="*/ 229531 w 710559"/>
                <a:gd name="connsiteY25" fmla="*/ 1296668 h 2945535"/>
                <a:gd name="connsiteX26" fmla="*/ 254712 w 710559"/>
                <a:gd name="connsiteY26" fmla="*/ 1348944 h 2945535"/>
                <a:gd name="connsiteX27" fmla="*/ 588080 w 710559"/>
                <a:gd name="connsiteY27" fmla="*/ 2133597 h 2945535"/>
                <a:gd name="connsiteX28" fmla="*/ 666533 w 710559"/>
                <a:gd name="connsiteY28" fmla="*/ 2840020 h 2945535"/>
                <a:gd name="connsiteX29" fmla="*/ 458991 w 710559"/>
                <a:gd name="connsiteY29" fmla="*/ 2945536 h 294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0559" h="2945535">
                  <a:moveTo>
                    <a:pt x="459006" y="2945531"/>
                  </a:moveTo>
                  <a:cubicBezTo>
                    <a:pt x="434589" y="2945531"/>
                    <a:pt x="411512" y="2940479"/>
                    <a:pt x="391305" y="2929074"/>
                  </a:cubicBezTo>
                  <a:cubicBezTo>
                    <a:pt x="330226" y="2894632"/>
                    <a:pt x="286025" y="2797195"/>
                    <a:pt x="322687" y="2727890"/>
                  </a:cubicBezTo>
                  <a:cubicBezTo>
                    <a:pt x="343544" y="2688434"/>
                    <a:pt x="383575" y="2670791"/>
                    <a:pt x="405580" y="2663749"/>
                  </a:cubicBezTo>
                  <a:lnTo>
                    <a:pt x="413272" y="2687782"/>
                  </a:lnTo>
                  <a:cubicBezTo>
                    <a:pt x="394903" y="2693638"/>
                    <a:pt x="361646" y="2708142"/>
                    <a:pt x="344960" y="2739677"/>
                  </a:cubicBezTo>
                  <a:cubicBezTo>
                    <a:pt x="315568" y="2795360"/>
                    <a:pt x="352690" y="2878258"/>
                    <a:pt x="403781" y="2907071"/>
                  </a:cubicBezTo>
                  <a:cubicBezTo>
                    <a:pt x="471939" y="2945533"/>
                    <a:pt x="588437" y="2894939"/>
                    <a:pt x="647063" y="2824101"/>
                  </a:cubicBezTo>
                  <a:cubicBezTo>
                    <a:pt x="718398" y="2737802"/>
                    <a:pt x="689735" y="2501942"/>
                    <a:pt x="564209" y="2142014"/>
                  </a:cubicBezTo>
                  <a:cubicBezTo>
                    <a:pt x="449778" y="1813771"/>
                    <a:pt x="285833" y="1472174"/>
                    <a:pt x="231949" y="1359928"/>
                  </a:cubicBezTo>
                  <a:lnTo>
                    <a:pt x="206767" y="1307689"/>
                  </a:lnTo>
                  <a:cubicBezTo>
                    <a:pt x="136924" y="1163221"/>
                    <a:pt x="90730" y="1067777"/>
                    <a:pt x="64552" y="918978"/>
                  </a:cubicBezTo>
                  <a:cubicBezTo>
                    <a:pt x="51386" y="844160"/>
                    <a:pt x="51272" y="800912"/>
                    <a:pt x="51234" y="755219"/>
                  </a:cubicBezTo>
                  <a:cubicBezTo>
                    <a:pt x="51119" y="703478"/>
                    <a:pt x="51080" y="644883"/>
                    <a:pt x="32137" y="526749"/>
                  </a:cubicBezTo>
                  <a:cubicBezTo>
                    <a:pt x="27583" y="498621"/>
                    <a:pt x="22876" y="473056"/>
                    <a:pt x="18437" y="449329"/>
                  </a:cubicBezTo>
                  <a:cubicBezTo>
                    <a:pt x="1636" y="359280"/>
                    <a:pt x="-10495" y="294221"/>
                    <a:pt x="13347" y="210906"/>
                  </a:cubicBezTo>
                  <a:cubicBezTo>
                    <a:pt x="32214" y="144622"/>
                    <a:pt x="69030" y="83122"/>
                    <a:pt x="122761" y="28052"/>
                  </a:cubicBezTo>
                  <a:lnTo>
                    <a:pt x="138796" y="0"/>
                  </a:lnTo>
                  <a:lnTo>
                    <a:pt x="160687" y="12552"/>
                  </a:lnTo>
                  <a:lnTo>
                    <a:pt x="141934" y="44546"/>
                  </a:lnTo>
                  <a:cubicBezTo>
                    <a:pt x="90575" y="96822"/>
                    <a:pt x="55520" y="155146"/>
                    <a:pt x="37643" y="217798"/>
                  </a:cubicBezTo>
                  <a:cubicBezTo>
                    <a:pt x="15485" y="295372"/>
                    <a:pt x="27158" y="358015"/>
                    <a:pt x="43346" y="444661"/>
                  </a:cubicBezTo>
                  <a:cubicBezTo>
                    <a:pt x="47785" y="468580"/>
                    <a:pt x="52607" y="494297"/>
                    <a:pt x="57123" y="522693"/>
                  </a:cubicBezTo>
                  <a:cubicBezTo>
                    <a:pt x="76372" y="642787"/>
                    <a:pt x="76488" y="702490"/>
                    <a:pt x="76526" y="755150"/>
                  </a:cubicBezTo>
                  <a:cubicBezTo>
                    <a:pt x="76564" y="801686"/>
                    <a:pt x="76641" y="841909"/>
                    <a:pt x="89461" y="914579"/>
                  </a:cubicBezTo>
                  <a:cubicBezTo>
                    <a:pt x="115026" y="1059929"/>
                    <a:pt x="160605" y="1154109"/>
                    <a:pt x="229531" y="1296668"/>
                  </a:cubicBezTo>
                  <a:lnTo>
                    <a:pt x="254712" y="1348944"/>
                  </a:lnTo>
                  <a:cubicBezTo>
                    <a:pt x="308749" y="1461533"/>
                    <a:pt x="473120" y="1804051"/>
                    <a:pt x="588080" y="2133597"/>
                  </a:cubicBezTo>
                  <a:cubicBezTo>
                    <a:pt x="718499" y="2507535"/>
                    <a:pt x="744952" y="2745233"/>
                    <a:pt x="666533" y="2840020"/>
                  </a:cubicBezTo>
                  <a:cubicBezTo>
                    <a:pt x="617471" y="2899339"/>
                    <a:pt x="532587" y="2945536"/>
                    <a:pt x="458991" y="29455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82C181C4-C88C-A327-5C4F-C77CA770FDE1}"/>
                </a:ext>
              </a:extLst>
            </p:cNvPr>
            <p:cNvSpPr/>
            <p:nvPr/>
          </p:nvSpPr>
          <p:spPr>
            <a:xfrm>
              <a:off x="17700742" y="4199102"/>
              <a:ext cx="1419358" cy="3049134"/>
            </a:xfrm>
            <a:custGeom>
              <a:avLst/>
              <a:gdLst>
                <a:gd name="connsiteX0" fmla="*/ 959323 w 1419358"/>
                <a:gd name="connsiteY0" fmla="*/ 3049135 h 3049134"/>
                <a:gd name="connsiteX1" fmla="*/ 795182 w 1419358"/>
                <a:gd name="connsiteY1" fmla="*/ 3018480 h 3049134"/>
                <a:gd name="connsiteX2" fmla="*/ 471033 w 1419358"/>
                <a:gd name="connsiteY2" fmla="*/ 2588014 h 3049134"/>
                <a:gd name="connsiteX3" fmla="*/ 491623 w 1419358"/>
                <a:gd name="connsiteY3" fmla="*/ 2293070 h 3049134"/>
                <a:gd name="connsiteX4" fmla="*/ 537662 w 1419358"/>
                <a:gd name="connsiteY4" fmla="*/ 1954873 h 3049134"/>
                <a:gd name="connsiteX5" fmla="*/ 427670 w 1419358"/>
                <a:gd name="connsiteY5" fmla="*/ 1464898 h 3049134"/>
                <a:gd name="connsiteX6" fmla="*/ 292694 w 1419358"/>
                <a:gd name="connsiteY6" fmla="*/ 1224986 h 3049134"/>
                <a:gd name="connsiteX7" fmla="*/ 138546 w 1419358"/>
                <a:gd name="connsiteY7" fmla="*/ 959542 h 3049134"/>
                <a:gd name="connsiteX8" fmla="*/ 847 w 1419358"/>
                <a:gd name="connsiteY8" fmla="*/ 473133 h 3049134"/>
                <a:gd name="connsiteX9" fmla="*/ 95450 w 1419358"/>
                <a:gd name="connsiteY9" fmla="*/ 0 h 3049134"/>
                <a:gd name="connsiteX10" fmla="*/ 118451 w 1419358"/>
                <a:gd name="connsiteY10" fmla="*/ 10371 h 3049134"/>
                <a:gd name="connsiteX11" fmla="*/ 26105 w 1419358"/>
                <a:gd name="connsiteY11" fmla="*/ 472179 h 3049134"/>
                <a:gd name="connsiteX12" fmla="*/ 161580 w 1419358"/>
                <a:gd name="connsiteY12" fmla="*/ 949212 h 3049134"/>
                <a:gd name="connsiteX13" fmla="*/ 313279 w 1419358"/>
                <a:gd name="connsiteY13" fmla="*/ 1210365 h 3049134"/>
                <a:gd name="connsiteX14" fmla="*/ 451046 w 1419358"/>
                <a:gd name="connsiteY14" fmla="*/ 1455450 h 3049134"/>
                <a:gd name="connsiteX15" fmla="*/ 562910 w 1419358"/>
                <a:gd name="connsiteY15" fmla="*/ 1954105 h 3049134"/>
                <a:gd name="connsiteX16" fmla="*/ 515876 w 1419358"/>
                <a:gd name="connsiteY16" fmla="*/ 2299954 h 3049134"/>
                <a:gd name="connsiteX17" fmla="*/ 495631 w 1419358"/>
                <a:gd name="connsiteY17" fmla="*/ 2582650 h 3049134"/>
                <a:gd name="connsiteX18" fmla="*/ 804280 w 1419358"/>
                <a:gd name="connsiteY18" fmla="*/ 2995012 h 3049134"/>
                <a:gd name="connsiteX19" fmla="*/ 1193374 w 1419358"/>
                <a:gd name="connsiteY19" fmla="*/ 2964434 h 3049134"/>
                <a:gd name="connsiteX20" fmla="*/ 1392491 w 1419358"/>
                <a:gd name="connsiteY20" fmla="*/ 2692299 h 3049134"/>
                <a:gd name="connsiteX21" fmla="*/ 1193100 w 1419358"/>
                <a:gd name="connsiteY21" fmla="*/ 2503479 h 3049134"/>
                <a:gd name="connsiteX22" fmla="*/ 1047103 w 1419358"/>
                <a:gd name="connsiteY22" fmla="*/ 2528890 h 3049134"/>
                <a:gd name="connsiteX23" fmla="*/ 977796 w 1419358"/>
                <a:gd name="connsiteY23" fmla="*/ 2686331 h 3049134"/>
                <a:gd name="connsiteX24" fmla="*/ 1070563 w 1419358"/>
                <a:gd name="connsiteY24" fmla="*/ 2798273 h 3049134"/>
                <a:gd name="connsiteX25" fmla="*/ 1060344 w 1419358"/>
                <a:gd name="connsiteY25" fmla="*/ 2821388 h 3049134"/>
                <a:gd name="connsiteX26" fmla="*/ 953036 w 1419358"/>
                <a:gd name="connsiteY26" fmla="*/ 2691155 h 3049134"/>
                <a:gd name="connsiteX27" fmla="*/ 1032485 w 1419358"/>
                <a:gd name="connsiteY27" fmla="*/ 2508340 h 3049134"/>
                <a:gd name="connsiteX28" fmla="*/ 1197469 w 1419358"/>
                <a:gd name="connsiteY28" fmla="*/ 2478604 h 3049134"/>
                <a:gd name="connsiteX29" fmla="*/ 1417523 w 1419358"/>
                <a:gd name="connsiteY29" fmla="*/ 2688743 h 3049134"/>
                <a:gd name="connsiteX30" fmla="*/ 1205924 w 1419358"/>
                <a:gd name="connsiteY30" fmla="*/ 2986331 h 3049134"/>
                <a:gd name="connsiteX31" fmla="*/ 959310 w 1419358"/>
                <a:gd name="connsiteY31" fmla="*/ 3049133 h 304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19358" h="3049134">
                  <a:moveTo>
                    <a:pt x="959323" y="3049135"/>
                  </a:moveTo>
                  <a:cubicBezTo>
                    <a:pt x="908194" y="3049135"/>
                    <a:pt x="852397" y="3040907"/>
                    <a:pt x="795182" y="3018480"/>
                  </a:cubicBezTo>
                  <a:cubicBezTo>
                    <a:pt x="561471" y="2926977"/>
                    <a:pt x="487992" y="2665862"/>
                    <a:pt x="471033" y="2588014"/>
                  </a:cubicBezTo>
                  <a:cubicBezTo>
                    <a:pt x="443556" y="2461836"/>
                    <a:pt x="465829" y="2383577"/>
                    <a:pt x="491623" y="2293070"/>
                  </a:cubicBezTo>
                  <a:cubicBezTo>
                    <a:pt x="515580" y="2208915"/>
                    <a:pt x="542753" y="2113508"/>
                    <a:pt x="537662" y="1954873"/>
                  </a:cubicBezTo>
                  <a:cubicBezTo>
                    <a:pt x="530046" y="1716264"/>
                    <a:pt x="455649" y="1533635"/>
                    <a:pt x="427670" y="1464898"/>
                  </a:cubicBezTo>
                  <a:cubicBezTo>
                    <a:pt x="379679" y="1346951"/>
                    <a:pt x="337429" y="1287668"/>
                    <a:pt x="292694" y="1224986"/>
                  </a:cubicBezTo>
                  <a:cubicBezTo>
                    <a:pt x="246732" y="1160539"/>
                    <a:pt x="199276" y="1093871"/>
                    <a:pt x="138546" y="959542"/>
                  </a:cubicBezTo>
                  <a:cubicBezTo>
                    <a:pt x="77850" y="825253"/>
                    <a:pt x="8998" y="672976"/>
                    <a:pt x="847" y="473133"/>
                  </a:cubicBezTo>
                  <a:cubicBezTo>
                    <a:pt x="-5735" y="312823"/>
                    <a:pt x="26067" y="153658"/>
                    <a:pt x="95450" y="0"/>
                  </a:cubicBezTo>
                  <a:lnTo>
                    <a:pt x="118451" y="10371"/>
                  </a:lnTo>
                  <a:cubicBezTo>
                    <a:pt x="50751" y="160424"/>
                    <a:pt x="19715" y="315807"/>
                    <a:pt x="26105" y="472179"/>
                  </a:cubicBezTo>
                  <a:cubicBezTo>
                    <a:pt x="34065" y="667162"/>
                    <a:pt x="98895" y="810524"/>
                    <a:pt x="161580" y="949212"/>
                  </a:cubicBezTo>
                  <a:cubicBezTo>
                    <a:pt x="221204" y="1081277"/>
                    <a:pt x="268006" y="1146879"/>
                    <a:pt x="313279" y="1210365"/>
                  </a:cubicBezTo>
                  <a:cubicBezTo>
                    <a:pt x="358858" y="1274352"/>
                    <a:pt x="401951" y="1334739"/>
                    <a:pt x="451046" y="1455450"/>
                  </a:cubicBezTo>
                  <a:cubicBezTo>
                    <a:pt x="479481" y="1525331"/>
                    <a:pt x="555063" y="1711018"/>
                    <a:pt x="562910" y="1954105"/>
                  </a:cubicBezTo>
                  <a:cubicBezTo>
                    <a:pt x="568115" y="2116601"/>
                    <a:pt x="540369" y="2214033"/>
                    <a:pt x="515876" y="2299954"/>
                  </a:cubicBezTo>
                  <a:cubicBezTo>
                    <a:pt x="489968" y="2390845"/>
                    <a:pt x="469531" y="2462675"/>
                    <a:pt x="495631" y="2582650"/>
                  </a:cubicBezTo>
                  <a:cubicBezTo>
                    <a:pt x="511935" y="2657392"/>
                    <a:pt x="582313" y="2908062"/>
                    <a:pt x="804280" y="2995012"/>
                  </a:cubicBezTo>
                  <a:cubicBezTo>
                    <a:pt x="1000870" y="3071974"/>
                    <a:pt x="1185605" y="2968835"/>
                    <a:pt x="1193374" y="2964434"/>
                  </a:cubicBezTo>
                  <a:cubicBezTo>
                    <a:pt x="1335050" y="2883723"/>
                    <a:pt x="1405737" y="2787057"/>
                    <a:pt x="1392491" y="2692299"/>
                  </a:cubicBezTo>
                  <a:cubicBezTo>
                    <a:pt x="1378714" y="2593867"/>
                    <a:pt x="1280284" y="2519046"/>
                    <a:pt x="1193100" y="2503479"/>
                  </a:cubicBezTo>
                  <a:cubicBezTo>
                    <a:pt x="1171171" y="2499652"/>
                    <a:pt x="1104658" y="2487826"/>
                    <a:pt x="1047103" y="2528890"/>
                  </a:cubicBezTo>
                  <a:cubicBezTo>
                    <a:pt x="1006651" y="2557708"/>
                    <a:pt x="964248" y="2616223"/>
                    <a:pt x="977796" y="2686331"/>
                  </a:cubicBezTo>
                  <a:cubicBezTo>
                    <a:pt x="992453" y="2761953"/>
                    <a:pt x="1062563" y="2794746"/>
                    <a:pt x="1070563" y="2798273"/>
                  </a:cubicBezTo>
                  <a:lnTo>
                    <a:pt x="1060344" y="2821388"/>
                  </a:lnTo>
                  <a:cubicBezTo>
                    <a:pt x="1051198" y="2817332"/>
                    <a:pt x="970104" y="2779367"/>
                    <a:pt x="953036" y="2691155"/>
                  </a:cubicBezTo>
                  <a:cubicBezTo>
                    <a:pt x="937231" y="2609256"/>
                    <a:pt x="985949" y="2541484"/>
                    <a:pt x="1032485" y="2508340"/>
                  </a:cubicBezTo>
                  <a:cubicBezTo>
                    <a:pt x="1098769" y="2461115"/>
                    <a:pt x="1173055" y="2474279"/>
                    <a:pt x="1197469" y="2478604"/>
                  </a:cubicBezTo>
                  <a:cubicBezTo>
                    <a:pt x="1292264" y="2495520"/>
                    <a:pt x="1401563" y="2574891"/>
                    <a:pt x="1417523" y="2688743"/>
                  </a:cubicBezTo>
                  <a:cubicBezTo>
                    <a:pt x="1432333" y="2794483"/>
                    <a:pt x="1357171" y="2900146"/>
                    <a:pt x="1205924" y="2986331"/>
                  </a:cubicBezTo>
                  <a:cubicBezTo>
                    <a:pt x="1191152" y="2994750"/>
                    <a:pt x="1090582" y="3049133"/>
                    <a:pt x="959310" y="304913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36F02935-3BB9-B46E-DEB6-6ACFF0359126}"/>
                </a:ext>
              </a:extLst>
            </p:cNvPr>
            <p:cNvSpPr/>
            <p:nvPr/>
          </p:nvSpPr>
          <p:spPr>
            <a:xfrm>
              <a:off x="17244482" y="4197128"/>
              <a:ext cx="549012" cy="4229704"/>
            </a:xfrm>
            <a:custGeom>
              <a:avLst/>
              <a:gdLst>
                <a:gd name="connsiteX0" fmla="*/ 532175 w 549012"/>
                <a:gd name="connsiteY0" fmla="*/ 4229705 h 4229704"/>
                <a:gd name="connsiteX1" fmla="*/ 387403 w 549012"/>
                <a:gd name="connsiteY1" fmla="*/ 4022055 h 4229704"/>
                <a:gd name="connsiteX2" fmla="*/ 369569 w 549012"/>
                <a:gd name="connsiteY2" fmla="*/ 3750683 h 4229704"/>
                <a:gd name="connsiteX3" fmla="*/ 370334 w 549012"/>
                <a:gd name="connsiteY3" fmla="*/ 3745747 h 4229704"/>
                <a:gd name="connsiteX4" fmla="*/ 343621 w 549012"/>
                <a:gd name="connsiteY4" fmla="*/ 3070283 h 4229704"/>
                <a:gd name="connsiteX5" fmla="*/ 155605 w 549012"/>
                <a:gd name="connsiteY5" fmla="*/ 2348321 h 4229704"/>
                <a:gd name="connsiteX6" fmla="*/ 57133 w 549012"/>
                <a:gd name="connsiteY6" fmla="*/ 2054603 h 4229704"/>
                <a:gd name="connsiteX7" fmla="*/ 7152 w 549012"/>
                <a:gd name="connsiteY7" fmla="*/ 1858200 h 4229704"/>
                <a:gd name="connsiteX8" fmla="*/ 130880 w 549012"/>
                <a:gd name="connsiteY8" fmla="*/ 1163523 h 4229704"/>
                <a:gd name="connsiteX9" fmla="*/ 301831 w 549012"/>
                <a:gd name="connsiteY9" fmla="*/ 923758 h 4229704"/>
                <a:gd name="connsiteX10" fmla="*/ 417750 w 549012"/>
                <a:gd name="connsiteY10" fmla="*/ 680211 h 4229704"/>
                <a:gd name="connsiteX11" fmla="*/ 374237 w 549012"/>
                <a:gd name="connsiteY11" fmla="*/ 376578 h 4229704"/>
                <a:gd name="connsiteX12" fmla="*/ 365359 w 549012"/>
                <a:gd name="connsiteY12" fmla="*/ 337351 h 4229704"/>
                <a:gd name="connsiteX13" fmla="*/ 360575 w 549012"/>
                <a:gd name="connsiteY13" fmla="*/ 203600 h 4229704"/>
                <a:gd name="connsiteX14" fmla="*/ 405122 w 549012"/>
                <a:gd name="connsiteY14" fmla="*/ 134025 h 4229704"/>
                <a:gd name="connsiteX15" fmla="*/ 479634 w 549012"/>
                <a:gd name="connsiteY15" fmla="*/ 32644 h 4229704"/>
                <a:gd name="connsiteX16" fmla="*/ 502022 w 549012"/>
                <a:gd name="connsiteY16" fmla="*/ 0 h 4229704"/>
                <a:gd name="connsiteX17" fmla="*/ 522918 w 549012"/>
                <a:gd name="connsiteY17" fmla="*/ 14083 h 4229704"/>
                <a:gd name="connsiteX18" fmla="*/ 500377 w 549012"/>
                <a:gd name="connsiteY18" fmla="*/ 46996 h 4229704"/>
                <a:gd name="connsiteX19" fmla="*/ 425175 w 549012"/>
                <a:gd name="connsiteY19" fmla="*/ 149366 h 4229704"/>
                <a:gd name="connsiteX20" fmla="*/ 384188 w 549012"/>
                <a:gd name="connsiteY20" fmla="*/ 212588 h 4229704"/>
                <a:gd name="connsiteX21" fmla="*/ 389967 w 549012"/>
                <a:gd name="connsiteY21" fmla="*/ 331574 h 4229704"/>
                <a:gd name="connsiteX22" fmla="*/ 398922 w 549012"/>
                <a:gd name="connsiteY22" fmla="*/ 371146 h 4229704"/>
                <a:gd name="connsiteX23" fmla="*/ 442971 w 549012"/>
                <a:gd name="connsiteY23" fmla="*/ 678757 h 4229704"/>
                <a:gd name="connsiteX24" fmla="*/ 320889 w 549012"/>
                <a:gd name="connsiteY24" fmla="*/ 940184 h 4229704"/>
                <a:gd name="connsiteX25" fmla="*/ 153230 w 549012"/>
                <a:gd name="connsiteY25" fmla="*/ 1175158 h 4229704"/>
                <a:gd name="connsiteX26" fmla="*/ 32255 w 549012"/>
                <a:gd name="connsiteY26" fmla="*/ 1855600 h 4229704"/>
                <a:gd name="connsiteX27" fmla="*/ 80935 w 549012"/>
                <a:gd name="connsiteY27" fmla="*/ 2046036 h 4229704"/>
                <a:gd name="connsiteX28" fmla="*/ 179592 w 549012"/>
                <a:gd name="connsiteY28" fmla="*/ 2340255 h 4229704"/>
                <a:gd name="connsiteX29" fmla="*/ 368726 w 549012"/>
                <a:gd name="connsiteY29" fmla="*/ 3067046 h 4229704"/>
                <a:gd name="connsiteX30" fmla="*/ 395285 w 549012"/>
                <a:gd name="connsiteY30" fmla="*/ 3749554 h 4229704"/>
                <a:gd name="connsiteX31" fmla="*/ 394520 w 549012"/>
                <a:gd name="connsiteY31" fmla="*/ 3754529 h 4229704"/>
                <a:gd name="connsiteX32" fmla="*/ 411205 w 549012"/>
                <a:gd name="connsiteY32" fmla="*/ 4013311 h 4229704"/>
                <a:gd name="connsiteX33" fmla="*/ 549012 w 549012"/>
                <a:gd name="connsiteY33" fmla="*/ 4210674 h 422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9012" h="4229704">
                  <a:moveTo>
                    <a:pt x="532175" y="4229705"/>
                  </a:moveTo>
                  <a:cubicBezTo>
                    <a:pt x="463862" y="4168932"/>
                    <a:pt x="415148" y="4099011"/>
                    <a:pt x="387403" y="4022055"/>
                  </a:cubicBezTo>
                  <a:cubicBezTo>
                    <a:pt x="345000" y="3904489"/>
                    <a:pt x="361571" y="3800620"/>
                    <a:pt x="369569" y="3750683"/>
                  </a:cubicBezTo>
                  <a:lnTo>
                    <a:pt x="370334" y="3745747"/>
                  </a:lnTo>
                  <a:cubicBezTo>
                    <a:pt x="399075" y="3562736"/>
                    <a:pt x="380591" y="3398144"/>
                    <a:pt x="343621" y="3070283"/>
                  </a:cubicBezTo>
                  <a:cubicBezTo>
                    <a:pt x="322497" y="2882716"/>
                    <a:pt x="266698" y="2704115"/>
                    <a:pt x="155605" y="2348321"/>
                  </a:cubicBezTo>
                  <a:cubicBezTo>
                    <a:pt x="109413" y="2200365"/>
                    <a:pt x="77954" y="2112612"/>
                    <a:pt x="57133" y="2054603"/>
                  </a:cubicBezTo>
                  <a:cubicBezTo>
                    <a:pt x="26479" y="1969184"/>
                    <a:pt x="14998" y="1937194"/>
                    <a:pt x="7152" y="1858200"/>
                  </a:cubicBezTo>
                  <a:cubicBezTo>
                    <a:pt x="-24880" y="1538685"/>
                    <a:pt x="56788" y="1304083"/>
                    <a:pt x="130880" y="1163523"/>
                  </a:cubicBezTo>
                  <a:cubicBezTo>
                    <a:pt x="188171" y="1054873"/>
                    <a:pt x="251121" y="982198"/>
                    <a:pt x="301831" y="923758"/>
                  </a:cubicBezTo>
                  <a:cubicBezTo>
                    <a:pt x="372324" y="842357"/>
                    <a:pt x="423335" y="783571"/>
                    <a:pt x="417750" y="680211"/>
                  </a:cubicBezTo>
                  <a:cubicBezTo>
                    <a:pt x="416985" y="666127"/>
                    <a:pt x="409063" y="537613"/>
                    <a:pt x="374237" y="376578"/>
                  </a:cubicBezTo>
                  <a:cubicBezTo>
                    <a:pt x="371099" y="362149"/>
                    <a:pt x="368076" y="349214"/>
                    <a:pt x="365359" y="337351"/>
                  </a:cubicBezTo>
                  <a:cubicBezTo>
                    <a:pt x="352194" y="280558"/>
                    <a:pt x="344195" y="246344"/>
                    <a:pt x="360575" y="203600"/>
                  </a:cubicBezTo>
                  <a:cubicBezTo>
                    <a:pt x="369645" y="180065"/>
                    <a:pt x="382236" y="163723"/>
                    <a:pt x="405122" y="134025"/>
                  </a:cubicBezTo>
                  <a:cubicBezTo>
                    <a:pt x="422419" y="111636"/>
                    <a:pt x="445994" y="81020"/>
                    <a:pt x="479634" y="32644"/>
                  </a:cubicBezTo>
                  <a:cubicBezTo>
                    <a:pt x="489240" y="18752"/>
                    <a:pt x="497008" y="7348"/>
                    <a:pt x="502022" y="0"/>
                  </a:cubicBezTo>
                  <a:lnTo>
                    <a:pt x="522918" y="14083"/>
                  </a:lnTo>
                  <a:cubicBezTo>
                    <a:pt x="517981" y="21508"/>
                    <a:pt x="510135" y="33027"/>
                    <a:pt x="500377" y="46996"/>
                  </a:cubicBezTo>
                  <a:cubicBezTo>
                    <a:pt x="466431" y="95867"/>
                    <a:pt x="442551" y="126751"/>
                    <a:pt x="425175" y="149366"/>
                  </a:cubicBezTo>
                  <a:cubicBezTo>
                    <a:pt x="403017" y="178069"/>
                    <a:pt x="391919" y="192496"/>
                    <a:pt x="384188" y="212588"/>
                  </a:cubicBezTo>
                  <a:cubicBezTo>
                    <a:pt x="370564" y="248103"/>
                    <a:pt x="376993" y="276002"/>
                    <a:pt x="389967" y="331574"/>
                  </a:cubicBezTo>
                  <a:cubicBezTo>
                    <a:pt x="392761" y="343553"/>
                    <a:pt x="395784" y="356603"/>
                    <a:pt x="398922" y="371146"/>
                  </a:cubicBezTo>
                  <a:cubicBezTo>
                    <a:pt x="434208" y="534102"/>
                    <a:pt x="442168" y="664414"/>
                    <a:pt x="442971" y="678757"/>
                  </a:cubicBezTo>
                  <a:cubicBezTo>
                    <a:pt x="449133" y="792267"/>
                    <a:pt x="392570" y="857555"/>
                    <a:pt x="320889" y="940184"/>
                  </a:cubicBezTo>
                  <a:cubicBezTo>
                    <a:pt x="268535" y="1000651"/>
                    <a:pt x="209143" y="1069114"/>
                    <a:pt x="153230" y="1175158"/>
                  </a:cubicBezTo>
                  <a:cubicBezTo>
                    <a:pt x="80709" y="1312661"/>
                    <a:pt x="875" y="1542248"/>
                    <a:pt x="32255" y="1855600"/>
                  </a:cubicBezTo>
                  <a:cubicBezTo>
                    <a:pt x="39833" y="1931527"/>
                    <a:pt x="50204" y="1960380"/>
                    <a:pt x="80935" y="2046036"/>
                  </a:cubicBezTo>
                  <a:cubicBezTo>
                    <a:pt x="101831" y="2104245"/>
                    <a:pt x="133404" y="2192308"/>
                    <a:pt x="179592" y="2340255"/>
                  </a:cubicBezTo>
                  <a:cubicBezTo>
                    <a:pt x="291300" y="2698046"/>
                    <a:pt x="347329" y="2877373"/>
                    <a:pt x="368726" y="3067046"/>
                  </a:cubicBezTo>
                  <a:cubicBezTo>
                    <a:pt x="405925" y="3397435"/>
                    <a:pt x="424639" y="3563144"/>
                    <a:pt x="395285" y="3749554"/>
                  </a:cubicBezTo>
                  <a:lnTo>
                    <a:pt x="394520" y="3754529"/>
                  </a:lnTo>
                  <a:cubicBezTo>
                    <a:pt x="386904" y="3802367"/>
                    <a:pt x="370984" y="3901907"/>
                    <a:pt x="411205" y="4013311"/>
                  </a:cubicBezTo>
                  <a:cubicBezTo>
                    <a:pt x="437535" y="4086291"/>
                    <a:pt x="483919" y="4152655"/>
                    <a:pt x="549012" y="42106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CC58D680-A203-9327-AEA4-D9D134E5D6ED}"/>
                </a:ext>
              </a:extLst>
            </p:cNvPr>
            <p:cNvSpPr/>
            <p:nvPr/>
          </p:nvSpPr>
          <p:spPr>
            <a:xfrm>
              <a:off x="17392905" y="4154555"/>
              <a:ext cx="784056" cy="4051647"/>
            </a:xfrm>
            <a:custGeom>
              <a:avLst/>
              <a:gdLst>
                <a:gd name="connsiteX0" fmla="*/ 770151 w 784056"/>
                <a:gd name="connsiteY0" fmla="*/ 4051646 h 4051647"/>
                <a:gd name="connsiteX1" fmla="*/ 745391 w 784056"/>
                <a:gd name="connsiteY1" fmla="*/ 4046978 h 4051647"/>
                <a:gd name="connsiteX2" fmla="*/ 733030 w 784056"/>
                <a:gd name="connsiteY2" fmla="*/ 3723407 h 4051647"/>
                <a:gd name="connsiteX3" fmla="*/ 575355 w 784056"/>
                <a:gd name="connsiteY3" fmla="*/ 3453104 h 4051647"/>
                <a:gd name="connsiteX4" fmla="*/ 547915 w 784056"/>
                <a:gd name="connsiteY4" fmla="*/ 3419197 h 4051647"/>
                <a:gd name="connsiteX5" fmla="*/ 253697 w 784056"/>
                <a:gd name="connsiteY5" fmla="*/ 2841704 h 4051647"/>
                <a:gd name="connsiteX6" fmla="*/ 168661 w 784056"/>
                <a:gd name="connsiteY6" fmla="*/ 2329265 h 4051647"/>
                <a:gd name="connsiteX7" fmla="*/ 93728 w 784056"/>
                <a:gd name="connsiteY7" fmla="*/ 1711927 h 4051647"/>
                <a:gd name="connsiteX8" fmla="*/ 81826 w 784056"/>
                <a:gd name="connsiteY8" fmla="*/ 1666463 h 4051647"/>
                <a:gd name="connsiteX9" fmla="*/ 9802 w 784056"/>
                <a:gd name="connsiteY9" fmla="*/ 1250770 h 4051647"/>
                <a:gd name="connsiteX10" fmla="*/ 10682 w 784056"/>
                <a:gd name="connsiteY10" fmla="*/ 1094094 h 4051647"/>
                <a:gd name="connsiteX11" fmla="*/ 12213 w 784056"/>
                <a:gd name="connsiteY11" fmla="*/ 867114 h 4051647"/>
                <a:gd name="connsiteX12" fmla="*/ 4635 w 784056"/>
                <a:gd name="connsiteY12" fmla="*/ 729072 h 4051647"/>
                <a:gd name="connsiteX13" fmla="*/ 14279 w 784056"/>
                <a:gd name="connsiteY13" fmla="*/ 516102 h 4051647"/>
                <a:gd name="connsiteX14" fmla="*/ 55764 w 784056"/>
                <a:gd name="connsiteY14" fmla="*/ 398575 h 4051647"/>
                <a:gd name="connsiteX15" fmla="*/ 88677 w 784056"/>
                <a:gd name="connsiteY15" fmla="*/ 284037 h 4051647"/>
                <a:gd name="connsiteX16" fmla="*/ 11257 w 784056"/>
                <a:gd name="connsiteY16" fmla="*/ 13548 h 4051647"/>
                <a:gd name="connsiteX17" fmla="*/ 32535 w 784056"/>
                <a:gd name="connsiteY17" fmla="*/ 0 h 4051647"/>
                <a:gd name="connsiteX18" fmla="*/ 113860 w 784056"/>
                <a:gd name="connsiteY18" fmla="*/ 286106 h 4051647"/>
                <a:gd name="connsiteX19" fmla="*/ 78805 w 784056"/>
                <a:gd name="connsiteY19" fmla="*/ 408835 h 4051647"/>
                <a:gd name="connsiteX20" fmla="*/ 38736 w 784056"/>
                <a:gd name="connsiteY20" fmla="*/ 522109 h 4051647"/>
                <a:gd name="connsiteX21" fmla="*/ 29781 w 784056"/>
                <a:gd name="connsiteY21" fmla="*/ 727467 h 4051647"/>
                <a:gd name="connsiteX22" fmla="*/ 37397 w 784056"/>
                <a:gd name="connsiteY22" fmla="*/ 866234 h 4051647"/>
                <a:gd name="connsiteX23" fmla="*/ 35866 w 784056"/>
                <a:gd name="connsiteY23" fmla="*/ 1095624 h 4051647"/>
                <a:gd name="connsiteX24" fmla="*/ 34947 w 784056"/>
                <a:gd name="connsiteY24" fmla="*/ 1249508 h 4051647"/>
                <a:gd name="connsiteX25" fmla="*/ 106206 w 784056"/>
                <a:gd name="connsiteY25" fmla="*/ 1660146 h 4051647"/>
                <a:gd name="connsiteX26" fmla="*/ 118185 w 784056"/>
                <a:gd name="connsiteY26" fmla="*/ 1705802 h 4051647"/>
                <a:gd name="connsiteX27" fmla="*/ 193883 w 784056"/>
                <a:gd name="connsiteY27" fmla="*/ 2329567 h 4051647"/>
                <a:gd name="connsiteX28" fmla="*/ 277236 w 784056"/>
                <a:gd name="connsiteY28" fmla="*/ 2832816 h 4051647"/>
                <a:gd name="connsiteX29" fmla="*/ 567741 w 784056"/>
                <a:gd name="connsiteY29" fmla="*/ 3403618 h 4051647"/>
                <a:gd name="connsiteX30" fmla="*/ 594950 w 784056"/>
                <a:gd name="connsiteY30" fmla="*/ 3437181 h 4051647"/>
                <a:gd name="connsiteX31" fmla="*/ 757250 w 784056"/>
                <a:gd name="connsiteY31" fmla="*/ 3716321 h 4051647"/>
                <a:gd name="connsiteX32" fmla="*/ 770147 w 784056"/>
                <a:gd name="connsiteY32" fmla="*/ 4051648 h 4051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84056" h="4051647">
                  <a:moveTo>
                    <a:pt x="770151" y="4051646"/>
                  </a:moveTo>
                  <a:lnTo>
                    <a:pt x="745391" y="4046978"/>
                  </a:lnTo>
                  <a:cubicBezTo>
                    <a:pt x="766860" y="3932704"/>
                    <a:pt x="762727" y="3823867"/>
                    <a:pt x="733030" y="3723407"/>
                  </a:cubicBezTo>
                  <a:cubicBezTo>
                    <a:pt x="697132" y="3601942"/>
                    <a:pt x="632453" y="3522870"/>
                    <a:pt x="575355" y="3453104"/>
                  </a:cubicBezTo>
                  <a:cubicBezTo>
                    <a:pt x="565979" y="3441623"/>
                    <a:pt x="556794" y="3430372"/>
                    <a:pt x="547915" y="3419197"/>
                  </a:cubicBezTo>
                  <a:cubicBezTo>
                    <a:pt x="407580" y="3242584"/>
                    <a:pt x="346348" y="3083106"/>
                    <a:pt x="253697" y="2841704"/>
                  </a:cubicBezTo>
                  <a:cubicBezTo>
                    <a:pt x="167359" y="2616831"/>
                    <a:pt x="167933" y="2483609"/>
                    <a:pt x="168661" y="2329265"/>
                  </a:cubicBezTo>
                  <a:cubicBezTo>
                    <a:pt x="169388" y="2179437"/>
                    <a:pt x="170153" y="2009516"/>
                    <a:pt x="93728" y="1711927"/>
                  </a:cubicBezTo>
                  <a:cubicBezTo>
                    <a:pt x="89939" y="1697041"/>
                    <a:pt x="85921" y="1681924"/>
                    <a:pt x="81826" y="1666463"/>
                  </a:cubicBezTo>
                  <a:cubicBezTo>
                    <a:pt x="52588" y="1555598"/>
                    <a:pt x="19408" y="1429881"/>
                    <a:pt x="9802" y="1250770"/>
                  </a:cubicBezTo>
                  <a:cubicBezTo>
                    <a:pt x="5898" y="1178401"/>
                    <a:pt x="8118" y="1139327"/>
                    <a:pt x="10682" y="1094094"/>
                  </a:cubicBezTo>
                  <a:cubicBezTo>
                    <a:pt x="13552" y="1043731"/>
                    <a:pt x="16767" y="986629"/>
                    <a:pt x="12213" y="867114"/>
                  </a:cubicBezTo>
                  <a:cubicBezTo>
                    <a:pt x="10031" y="810053"/>
                    <a:pt x="7123" y="765772"/>
                    <a:pt x="4635" y="729072"/>
                  </a:cubicBezTo>
                  <a:cubicBezTo>
                    <a:pt x="-1411" y="638334"/>
                    <a:pt x="-4435" y="592755"/>
                    <a:pt x="14279" y="516102"/>
                  </a:cubicBezTo>
                  <a:cubicBezTo>
                    <a:pt x="27176" y="463175"/>
                    <a:pt x="42370" y="428885"/>
                    <a:pt x="55764" y="398575"/>
                  </a:cubicBezTo>
                  <a:cubicBezTo>
                    <a:pt x="71876" y="362103"/>
                    <a:pt x="84620" y="333286"/>
                    <a:pt x="88677" y="284037"/>
                  </a:cubicBezTo>
                  <a:cubicBezTo>
                    <a:pt x="95910" y="196360"/>
                    <a:pt x="69924" y="105357"/>
                    <a:pt x="11257" y="13548"/>
                  </a:cubicBezTo>
                  <a:lnTo>
                    <a:pt x="32535" y="0"/>
                  </a:lnTo>
                  <a:cubicBezTo>
                    <a:pt x="94189" y="96556"/>
                    <a:pt x="121513" y="192808"/>
                    <a:pt x="113860" y="286106"/>
                  </a:cubicBezTo>
                  <a:cubicBezTo>
                    <a:pt x="109420" y="339645"/>
                    <a:pt x="95261" y="371678"/>
                    <a:pt x="78805" y="408835"/>
                  </a:cubicBezTo>
                  <a:cubicBezTo>
                    <a:pt x="65869" y="438150"/>
                    <a:pt x="51135" y="471330"/>
                    <a:pt x="38736" y="522109"/>
                  </a:cubicBezTo>
                  <a:cubicBezTo>
                    <a:pt x="20979" y="595014"/>
                    <a:pt x="23849" y="639293"/>
                    <a:pt x="29781" y="727467"/>
                  </a:cubicBezTo>
                  <a:cubicBezTo>
                    <a:pt x="32192" y="764398"/>
                    <a:pt x="35215" y="808868"/>
                    <a:pt x="37397" y="866234"/>
                  </a:cubicBezTo>
                  <a:cubicBezTo>
                    <a:pt x="41989" y="986935"/>
                    <a:pt x="38774" y="1044650"/>
                    <a:pt x="35866" y="1095624"/>
                  </a:cubicBezTo>
                  <a:cubicBezTo>
                    <a:pt x="33302" y="1140133"/>
                    <a:pt x="31159" y="1178517"/>
                    <a:pt x="34947" y="1249508"/>
                  </a:cubicBezTo>
                  <a:cubicBezTo>
                    <a:pt x="44477" y="1426053"/>
                    <a:pt x="77312" y="1550427"/>
                    <a:pt x="106206" y="1660146"/>
                  </a:cubicBezTo>
                  <a:cubicBezTo>
                    <a:pt x="110339" y="1675683"/>
                    <a:pt x="114319" y="1690876"/>
                    <a:pt x="118185" y="1705802"/>
                  </a:cubicBezTo>
                  <a:cubicBezTo>
                    <a:pt x="195376" y="2006565"/>
                    <a:pt x="194610" y="2178172"/>
                    <a:pt x="193883" y="2329567"/>
                  </a:cubicBezTo>
                  <a:cubicBezTo>
                    <a:pt x="193156" y="2481305"/>
                    <a:pt x="192620" y="2612381"/>
                    <a:pt x="277236" y="2832816"/>
                  </a:cubicBezTo>
                  <a:cubicBezTo>
                    <a:pt x="369122" y="3072004"/>
                    <a:pt x="429738" y="3230100"/>
                    <a:pt x="567741" y="3403618"/>
                  </a:cubicBezTo>
                  <a:cubicBezTo>
                    <a:pt x="576504" y="3414716"/>
                    <a:pt x="585689" y="3425890"/>
                    <a:pt x="594950" y="3437181"/>
                  </a:cubicBezTo>
                  <a:cubicBezTo>
                    <a:pt x="653504" y="3508784"/>
                    <a:pt x="719942" y="3589996"/>
                    <a:pt x="757250" y="3716321"/>
                  </a:cubicBezTo>
                  <a:cubicBezTo>
                    <a:pt x="787980" y="3820572"/>
                    <a:pt x="792305" y="3933426"/>
                    <a:pt x="770147" y="40516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F34EE26C-8F93-7CBA-5534-2939BABC654A}"/>
                </a:ext>
              </a:extLst>
            </p:cNvPr>
            <p:cNvSpPr/>
            <p:nvPr/>
          </p:nvSpPr>
          <p:spPr>
            <a:xfrm>
              <a:off x="17388898" y="4202655"/>
              <a:ext cx="562333" cy="3064403"/>
            </a:xfrm>
            <a:custGeom>
              <a:avLst/>
              <a:gdLst>
                <a:gd name="connsiteX0" fmla="*/ 24187 w 562333"/>
                <a:gd name="connsiteY0" fmla="*/ 3064392 h 3064403"/>
                <a:gd name="connsiteX1" fmla="*/ 0 w 562333"/>
                <a:gd name="connsiteY1" fmla="*/ 3057159 h 3064403"/>
                <a:gd name="connsiteX2" fmla="*/ 133525 w 562333"/>
                <a:gd name="connsiteY2" fmla="*/ 2496469 h 3064403"/>
                <a:gd name="connsiteX3" fmla="*/ 183545 w 562333"/>
                <a:gd name="connsiteY3" fmla="*/ 2136267 h 3064403"/>
                <a:gd name="connsiteX4" fmla="*/ 253004 w 562333"/>
                <a:gd name="connsiteY4" fmla="*/ 1802361 h 3064403"/>
                <a:gd name="connsiteX5" fmla="*/ 399883 w 562333"/>
                <a:gd name="connsiteY5" fmla="*/ 1522378 h 3064403"/>
                <a:gd name="connsiteX6" fmla="*/ 517645 w 562333"/>
                <a:gd name="connsiteY6" fmla="*/ 1247637 h 3064403"/>
                <a:gd name="connsiteX7" fmla="*/ 522084 w 562333"/>
                <a:gd name="connsiteY7" fmla="*/ 760386 h 3064403"/>
                <a:gd name="connsiteX8" fmla="*/ 479222 w 562333"/>
                <a:gd name="connsiteY8" fmla="*/ 512126 h 3064403"/>
                <a:gd name="connsiteX9" fmla="*/ 444205 w 562333"/>
                <a:gd name="connsiteY9" fmla="*/ 385184 h 3064403"/>
                <a:gd name="connsiteX10" fmla="*/ 419521 w 562333"/>
                <a:gd name="connsiteY10" fmla="*/ 199156 h 3064403"/>
                <a:gd name="connsiteX11" fmla="*/ 544816 w 562333"/>
                <a:gd name="connsiteY11" fmla="*/ 0 h 3064403"/>
                <a:gd name="connsiteX12" fmla="*/ 561387 w 562333"/>
                <a:gd name="connsiteY12" fmla="*/ 19020 h 3064403"/>
                <a:gd name="connsiteX13" fmla="*/ 444321 w 562333"/>
                <a:gd name="connsiteY13" fmla="*/ 203784 h 3064403"/>
                <a:gd name="connsiteX14" fmla="*/ 468393 w 562333"/>
                <a:gd name="connsiteY14" fmla="*/ 377988 h 3064403"/>
                <a:gd name="connsiteX15" fmla="*/ 503716 w 562333"/>
                <a:gd name="connsiteY15" fmla="*/ 506193 h 3064403"/>
                <a:gd name="connsiteX16" fmla="*/ 547115 w 562333"/>
                <a:gd name="connsiteY16" fmla="*/ 757019 h 3064403"/>
                <a:gd name="connsiteX17" fmla="*/ 542446 w 562333"/>
                <a:gd name="connsiteY17" fmla="*/ 1252040 h 3064403"/>
                <a:gd name="connsiteX18" fmla="*/ 420707 w 562333"/>
                <a:gd name="connsiteY18" fmla="*/ 1536696 h 3064403"/>
                <a:gd name="connsiteX19" fmla="*/ 276738 w 562333"/>
                <a:gd name="connsiteY19" fmla="*/ 1811055 h 3064403"/>
                <a:gd name="connsiteX20" fmla="*/ 208655 w 562333"/>
                <a:gd name="connsiteY20" fmla="*/ 2138916 h 3064403"/>
                <a:gd name="connsiteX21" fmla="*/ 158330 w 562333"/>
                <a:gd name="connsiteY21" fmla="*/ 2500950 h 3064403"/>
                <a:gd name="connsiteX22" fmla="*/ 24197 w 562333"/>
                <a:gd name="connsiteY22" fmla="*/ 3064403 h 306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2333" h="3064403">
                  <a:moveTo>
                    <a:pt x="24187" y="3064392"/>
                  </a:moveTo>
                  <a:lnTo>
                    <a:pt x="0" y="3057159"/>
                  </a:lnTo>
                  <a:cubicBezTo>
                    <a:pt x="54306" y="2875491"/>
                    <a:pt x="99235" y="2686896"/>
                    <a:pt x="133525" y="2496469"/>
                  </a:cubicBezTo>
                  <a:cubicBezTo>
                    <a:pt x="163261" y="2331338"/>
                    <a:pt x="174513" y="2223177"/>
                    <a:pt x="183545" y="2136267"/>
                  </a:cubicBezTo>
                  <a:cubicBezTo>
                    <a:pt x="196097" y="2015066"/>
                    <a:pt x="204440" y="1935043"/>
                    <a:pt x="253004" y="1802361"/>
                  </a:cubicBezTo>
                  <a:cubicBezTo>
                    <a:pt x="304860" y="1660802"/>
                    <a:pt x="355335" y="1587284"/>
                    <a:pt x="399883" y="1522378"/>
                  </a:cubicBezTo>
                  <a:cubicBezTo>
                    <a:pt x="451663" y="1446948"/>
                    <a:pt x="492535" y="1387403"/>
                    <a:pt x="517645" y="1247637"/>
                  </a:cubicBezTo>
                  <a:cubicBezTo>
                    <a:pt x="556642" y="1029729"/>
                    <a:pt x="525758" y="787328"/>
                    <a:pt x="522084" y="760386"/>
                  </a:cubicBezTo>
                  <a:cubicBezTo>
                    <a:pt x="501227" y="605013"/>
                    <a:pt x="480101" y="515839"/>
                    <a:pt x="479222" y="512126"/>
                  </a:cubicBezTo>
                  <a:cubicBezTo>
                    <a:pt x="466784" y="460500"/>
                    <a:pt x="454805" y="420507"/>
                    <a:pt x="444205" y="385184"/>
                  </a:cubicBezTo>
                  <a:cubicBezTo>
                    <a:pt x="421396" y="308797"/>
                    <a:pt x="407618" y="262720"/>
                    <a:pt x="419521" y="199156"/>
                  </a:cubicBezTo>
                  <a:cubicBezTo>
                    <a:pt x="432839" y="127898"/>
                    <a:pt x="474975" y="60889"/>
                    <a:pt x="544816" y="0"/>
                  </a:cubicBezTo>
                  <a:lnTo>
                    <a:pt x="561387" y="19020"/>
                  </a:lnTo>
                  <a:cubicBezTo>
                    <a:pt x="495984" y="76081"/>
                    <a:pt x="456607" y="138232"/>
                    <a:pt x="444321" y="203784"/>
                  </a:cubicBezTo>
                  <a:cubicBezTo>
                    <a:pt x="433567" y="261343"/>
                    <a:pt x="446694" y="305234"/>
                    <a:pt x="468393" y="377988"/>
                  </a:cubicBezTo>
                  <a:cubicBezTo>
                    <a:pt x="478496" y="411856"/>
                    <a:pt x="491049" y="453915"/>
                    <a:pt x="503716" y="506193"/>
                  </a:cubicBezTo>
                  <a:cubicBezTo>
                    <a:pt x="504635" y="510097"/>
                    <a:pt x="526027" y="600452"/>
                    <a:pt x="547115" y="757019"/>
                  </a:cubicBezTo>
                  <a:cubicBezTo>
                    <a:pt x="550789" y="784345"/>
                    <a:pt x="582132" y="1030340"/>
                    <a:pt x="542446" y="1252040"/>
                  </a:cubicBezTo>
                  <a:cubicBezTo>
                    <a:pt x="516423" y="1397194"/>
                    <a:pt x="472105" y="1461836"/>
                    <a:pt x="420707" y="1536696"/>
                  </a:cubicBezTo>
                  <a:cubicBezTo>
                    <a:pt x="376964" y="1600339"/>
                    <a:pt x="327443" y="1672474"/>
                    <a:pt x="276738" y="1811055"/>
                  </a:cubicBezTo>
                  <a:cubicBezTo>
                    <a:pt x="229244" y="1940749"/>
                    <a:pt x="221055" y="2019587"/>
                    <a:pt x="208655" y="2138916"/>
                  </a:cubicBezTo>
                  <a:cubicBezTo>
                    <a:pt x="199585" y="2226211"/>
                    <a:pt x="188296" y="2334898"/>
                    <a:pt x="158330" y="2500950"/>
                  </a:cubicBezTo>
                  <a:cubicBezTo>
                    <a:pt x="123849" y="2692298"/>
                    <a:pt x="78728" y="2881853"/>
                    <a:pt x="24197" y="30644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0D34866E-8145-521A-E0C2-E03532FDBF2E}"/>
                </a:ext>
              </a:extLst>
            </p:cNvPr>
            <p:cNvSpPr/>
            <p:nvPr/>
          </p:nvSpPr>
          <p:spPr>
            <a:xfrm>
              <a:off x="16868207" y="4208391"/>
              <a:ext cx="661903" cy="3519807"/>
            </a:xfrm>
            <a:custGeom>
              <a:avLst/>
              <a:gdLst>
                <a:gd name="connsiteX0" fmla="*/ 544780 w 661903"/>
                <a:gd name="connsiteY0" fmla="*/ 3519808 h 3519807"/>
                <a:gd name="connsiteX1" fmla="*/ 341068 w 661903"/>
                <a:gd name="connsiteY1" fmla="*/ 2973735 h 3519807"/>
                <a:gd name="connsiteX2" fmla="*/ 490475 w 661903"/>
                <a:gd name="connsiteY2" fmla="*/ 2446110 h 3519807"/>
                <a:gd name="connsiteX3" fmla="*/ 596401 w 661903"/>
                <a:gd name="connsiteY3" fmla="*/ 2181890 h 3519807"/>
                <a:gd name="connsiteX4" fmla="*/ 631571 w 661903"/>
                <a:gd name="connsiteY4" fmla="*/ 2070908 h 3519807"/>
                <a:gd name="connsiteX5" fmla="*/ 473288 w 661903"/>
                <a:gd name="connsiteY5" fmla="*/ 1400451 h 3519807"/>
                <a:gd name="connsiteX6" fmla="*/ 378914 w 661903"/>
                <a:gd name="connsiteY6" fmla="*/ 1162223 h 3519807"/>
                <a:gd name="connsiteX7" fmla="*/ 314468 w 661903"/>
                <a:gd name="connsiteY7" fmla="*/ 894830 h 3519807"/>
                <a:gd name="connsiteX8" fmla="*/ 339420 w 661903"/>
                <a:gd name="connsiteY8" fmla="*/ 749440 h 3519807"/>
                <a:gd name="connsiteX9" fmla="*/ 353236 w 661903"/>
                <a:gd name="connsiteY9" fmla="*/ 542975 h 3519807"/>
                <a:gd name="connsiteX10" fmla="*/ 225334 w 661903"/>
                <a:gd name="connsiteY10" fmla="*/ 259015 h 3519807"/>
                <a:gd name="connsiteX11" fmla="*/ 0 w 661903"/>
                <a:gd name="connsiteY11" fmla="*/ 20092 h 3519807"/>
                <a:gd name="connsiteX12" fmla="*/ 15308 w 661903"/>
                <a:gd name="connsiteY12" fmla="*/ 0 h 3519807"/>
                <a:gd name="connsiteX13" fmla="*/ 246227 w 661903"/>
                <a:gd name="connsiteY13" fmla="*/ 244850 h 3519807"/>
                <a:gd name="connsiteX14" fmla="*/ 378067 w 661903"/>
                <a:gd name="connsiteY14" fmla="*/ 538686 h 3519807"/>
                <a:gd name="connsiteX15" fmla="*/ 363869 w 661903"/>
                <a:gd name="connsiteY15" fmla="*/ 755526 h 3519807"/>
                <a:gd name="connsiteX16" fmla="*/ 339605 w 661903"/>
                <a:gd name="connsiteY16" fmla="*/ 896360 h 3519807"/>
                <a:gd name="connsiteX17" fmla="*/ 402139 w 661903"/>
                <a:gd name="connsiteY17" fmla="*/ 1152506 h 3519807"/>
                <a:gd name="connsiteX18" fmla="*/ 496896 w 661903"/>
                <a:gd name="connsiteY18" fmla="*/ 1391772 h 3519807"/>
                <a:gd name="connsiteX19" fmla="*/ 656481 w 661903"/>
                <a:gd name="connsiteY19" fmla="*/ 2074437 h 3519807"/>
                <a:gd name="connsiteX20" fmla="*/ 619321 w 661903"/>
                <a:gd name="connsiteY20" fmla="*/ 2192228 h 3519807"/>
                <a:gd name="connsiteX21" fmla="*/ 514266 w 661903"/>
                <a:gd name="connsiteY21" fmla="*/ 2454145 h 3519807"/>
                <a:gd name="connsiteX22" fmla="*/ 366202 w 661903"/>
                <a:gd name="connsiteY22" fmla="*/ 2974197 h 3519807"/>
                <a:gd name="connsiteX23" fmla="*/ 564711 w 661903"/>
                <a:gd name="connsiteY23" fmla="*/ 3504468 h 351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1903" h="3519807">
                  <a:moveTo>
                    <a:pt x="544780" y="3519808"/>
                  </a:moveTo>
                  <a:cubicBezTo>
                    <a:pt x="406317" y="3338757"/>
                    <a:pt x="337776" y="3155060"/>
                    <a:pt x="341068" y="2973735"/>
                  </a:cubicBezTo>
                  <a:cubicBezTo>
                    <a:pt x="343326" y="2851045"/>
                    <a:pt x="392541" y="2715717"/>
                    <a:pt x="490475" y="2446110"/>
                  </a:cubicBezTo>
                  <a:cubicBezTo>
                    <a:pt x="544626" y="2297046"/>
                    <a:pt x="577041" y="2224949"/>
                    <a:pt x="596401" y="2181890"/>
                  </a:cubicBezTo>
                  <a:cubicBezTo>
                    <a:pt x="617641" y="2134780"/>
                    <a:pt x="624759" y="2118859"/>
                    <a:pt x="631571" y="2070908"/>
                  </a:cubicBezTo>
                  <a:cubicBezTo>
                    <a:pt x="655107" y="1904935"/>
                    <a:pt x="600036" y="1745457"/>
                    <a:pt x="473288" y="1400451"/>
                  </a:cubicBezTo>
                  <a:cubicBezTo>
                    <a:pt x="434445" y="1294710"/>
                    <a:pt x="403675" y="1221271"/>
                    <a:pt x="378914" y="1162223"/>
                  </a:cubicBezTo>
                  <a:cubicBezTo>
                    <a:pt x="329049" y="1043276"/>
                    <a:pt x="308421" y="994026"/>
                    <a:pt x="314468" y="894830"/>
                  </a:cubicBezTo>
                  <a:cubicBezTo>
                    <a:pt x="318027" y="835741"/>
                    <a:pt x="328896" y="791921"/>
                    <a:pt x="339420" y="749440"/>
                  </a:cubicBezTo>
                  <a:cubicBezTo>
                    <a:pt x="355073" y="686448"/>
                    <a:pt x="368506" y="632031"/>
                    <a:pt x="353236" y="542975"/>
                  </a:cubicBezTo>
                  <a:cubicBezTo>
                    <a:pt x="331728" y="417719"/>
                    <a:pt x="270228" y="325988"/>
                    <a:pt x="225334" y="259015"/>
                  </a:cubicBezTo>
                  <a:cubicBezTo>
                    <a:pt x="164064" y="167664"/>
                    <a:pt x="88292" y="87300"/>
                    <a:pt x="0" y="20092"/>
                  </a:cubicBezTo>
                  <a:lnTo>
                    <a:pt x="15308" y="0"/>
                  </a:lnTo>
                  <a:cubicBezTo>
                    <a:pt x="105779" y="68963"/>
                    <a:pt x="183466" y="151317"/>
                    <a:pt x="246227" y="244850"/>
                  </a:cubicBezTo>
                  <a:cubicBezTo>
                    <a:pt x="292418" y="313813"/>
                    <a:pt x="355680" y="408110"/>
                    <a:pt x="378067" y="538686"/>
                  </a:cubicBezTo>
                  <a:cubicBezTo>
                    <a:pt x="394293" y="632984"/>
                    <a:pt x="379483" y="692452"/>
                    <a:pt x="363869" y="755526"/>
                  </a:cubicBezTo>
                  <a:cubicBezTo>
                    <a:pt x="353612" y="796858"/>
                    <a:pt x="343012" y="839567"/>
                    <a:pt x="339605" y="896360"/>
                  </a:cubicBezTo>
                  <a:cubicBezTo>
                    <a:pt x="334018" y="989739"/>
                    <a:pt x="352540" y="1034059"/>
                    <a:pt x="402139" y="1152506"/>
                  </a:cubicBezTo>
                  <a:cubicBezTo>
                    <a:pt x="426976" y="1211749"/>
                    <a:pt x="457898" y="1285532"/>
                    <a:pt x="496896" y="1391772"/>
                  </a:cubicBezTo>
                  <a:cubicBezTo>
                    <a:pt x="616186" y="1716420"/>
                    <a:pt x="681895" y="1895218"/>
                    <a:pt x="656481" y="2074437"/>
                  </a:cubicBezTo>
                  <a:cubicBezTo>
                    <a:pt x="649133" y="2125910"/>
                    <a:pt x="640446" y="2145314"/>
                    <a:pt x="619321" y="2192228"/>
                  </a:cubicBezTo>
                  <a:cubicBezTo>
                    <a:pt x="598807" y="2237769"/>
                    <a:pt x="567847" y="2306620"/>
                    <a:pt x="514266" y="2454145"/>
                  </a:cubicBezTo>
                  <a:cubicBezTo>
                    <a:pt x="416983" y="2721725"/>
                    <a:pt x="368337" y="2855750"/>
                    <a:pt x="366202" y="2974197"/>
                  </a:cubicBezTo>
                  <a:cubicBezTo>
                    <a:pt x="363025" y="3149664"/>
                    <a:pt x="429807" y="3328080"/>
                    <a:pt x="564711" y="35044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148588C5-03EF-CD95-66CE-E7D43AD1654D}"/>
                </a:ext>
              </a:extLst>
            </p:cNvPr>
            <p:cNvSpPr/>
            <p:nvPr/>
          </p:nvSpPr>
          <p:spPr>
            <a:xfrm>
              <a:off x="16832969" y="4198442"/>
              <a:ext cx="525565" cy="3876085"/>
            </a:xfrm>
            <a:custGeom>
              <a:avLst/>
              <a:gdLst>
                <a:gd name="connsiteX0" fmla="*/ 178629 w 525565"/>
                <a:gd name="connsiteY0" fmla="*/ 3876086 h 3876085"/>
                <a:gd name="connsiteX1" fmla="*/ 3769 w 525565"/>
                <a:gd name="connsiteY1" fmla="*/ 3581750 h 3876085"/>
                <a:gd name="connsiteX2" fmla="*/ 27688 w 525565"/>
                <a:gd name="connsiteY2" fmla="*/ 3367399 h 3876085"/>
                <a:gd name="connsiteX3" fmla="*/ 135917 w 525565"/>
                <a:gd name="connsiteY3" fmla="*/ 3172063 h 3876085"/>
                <a:gd name="connsiteX4" fmla="*/ 153751 w 525565"/>
                <a:gd name="connsiteY4" fmla="*/ 3148259 h 3876085"/>
                <a:gd name="connsiteX5" fmla="*/ 337369 w 525565"/>
                <a:gd name="connsiteY5" fmla="*/ 2713511 h 3876085"/>
                <a:gd name="connsiteX6" fmla="*/ 361900 w 525565"/>
                <a:gd name="connsiteY6" fmla="*/ 2224996 h 3876085"/>
                <a:gd name="connsiteX7" fmla="*/ 319267 w 525565"/>
                <a:gd name="connsiteY7" fmla="*/ 1992852 h 3876085"/>
                <a:gd name="connsiteX8" fmla="*/ 278241 w 525565"/>
                <a:gd name="connsiteY8" fmla="*/ 1766098 h 3876085"/>
                <a:gd name="connsiteX9" fmla="*/ 313373 w 525565"/>
                <a:gd name="connsiteY9" fmla="*/ 1254540 h 3876085"/>
                <a:gd name="connsiteX10" fmla="*/ 417125 w 525565"/>
                <a:gd name="connsiteY10" fmla="*/ 1006555 h 3876085"/>
                <a:gd name="connsiteX11" fmla="*/ 499099 w 525565"/>
                <a:gd name="connsiteY11" fmla="*/ 753739 h 3876085"/>
                <a:gd name="connsiteX12" fmla="*/ 487694 w 525565"/>
                <a:gd name="connsiteY12" fmla="*/ 600159 h 3876085"/>
                <a:gd name="connsiteX13" fmla="*/ 465306 w 525565"/>
                <a:gd name="connsiteY13" fmla="*/ 435900 h 3876085"/>
                <a:gd name="connsiteX14" fmla="*/ 422291 w 525565"/>
                <a:gd name="connsiteY14" fmla="*/ 1799 h 3876085"/>
                <a:gd name="connsiteX15" fmla="*/ 447472 w 525565"/>
                <a:gd name="connsiteY15" fmla="*/ 0 h 3876085"/>
                <a:gd name="connsiteX16" fmla="*/ 490373 w 525565"/>
                <a:gd name="connsiteY16" fmla="*/ 432759 h 3876085"/>
                <a:gd name="connsiteX17" fmla="*/ 512684 w 525565"/>
                <a:gd name="connsiteY17" fmla="*/ 596597 h 3876085"/>
                <a:gd name="connsiteX18" fmla="*/ 524242 w 525565"/>
                <a:gd name="connsiteY18" fmla="*/ 755497 h 3876085"/>
                <a:gd name="connsiteX19" fmla="*/ 439244 w 525565"/>
                <a:gd name="connsiteY19" fmla="*/ 1018717 h 3876085"/>
                <a:gd name="connsiteX20" fmla="*/ 337677 w 525565"/>
                <a:gd name="connsiteY20" fmla="*/ 1261274 h 3876085"/>
                <a:gd name="connsiteX21" fmla="*/ 303425 w 525565"/>
                <a:gd name="connsiteY21" fmla="*/ 1764103 h 3876085"/>
                <a:gd name="connsiteX22" fmla="*/ 343571 w 525565"/>
                <a:gd name="connsiteY22" fmla="*/ 1986185 h 3876085"/>
                <a:gd name="connsiteX23" fmla="*/ 386969 w 525565"/>
                <a:gd name="connsiteY23" fmla="*/ 2222766 h 3876085"/>
                <a:gd name="connsiteX24" fmla="*/ 361902 w 525565"/>
                <a:gd name="connsiteY24" fmla="*/ 2719393 h 3876085"/>
                <a:gd name="connsiteX25" fmla="*/ 174110 w 525565"/>
                <a:gd name="connsiteY25" fmla="*/ 3163174 h 3876085"/>
                <a:gd name="connsiteX26" fmla="*/ 156047 w 525565"/>
                <a:gd name="connsiteY26" fmla="*/ 3187322 h 3876085"/>
                <a:gd name="connsiteX27" fmla="*/ 51687 w 525565"/>
                <a:gd name="connsiteY27" fmla="*/ 3375114 h 3876085"/>
                <a:gd name="connsiteX28" fmla="*/ 28648 w 525565"/>
                <a:gd name="connsiteY28" fmla="*/ 3578365 h 3876085"/>
                <a:gd name="connsiteX29" fmla="*/ 194318 w 525565"/>
                <a:gd name="connsiteY29" fmla="*/ 3856516 h 387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5565" h="3876085">
                  <a:moveTo>
                    <a:pt x="178629" y="3876086"/>
                  </a:moveTo>
                  <a:cubicBezTo>
                    <a:pt x="122104" y="3830429"/>
                    <a:pt x="24246" y="3731460"/>
                    <a:pt x="3769" y="3581750"/>
                  </a:cubicBezTo>
                  <a:cubicBezTo>
                    <a:pt x="-9511" y="3484238"/>
                    <a:pt x="15633" y="3405363"/>
                    <a:pt x="27688" y="3367399"/>
                  </a:cubicBezTo>
                  <a:cubicBezTo>
                    <a:pt x="56391" y="3277349"/>
                    <a:pt x="98679" y="3221401"/>
                    <a:pt x="135917" y="3172063"/>
                  </a:cubicBezTo>
                  <a:cubicBezTo>
                    <a:pt x="142079" y="3163950"/>
                    <a:pt x="148049" y="3156028"/>
                    <a:pt x="153751" y="3148259"/>
                  </a:cubicBezTo>
                  <a:cubicBezTo>
                    <a:pt x="268985" y="2990858"/>
                    <a:pt x="308477" y="2830577"/>
                    <a:pt x="337369" y="2713511"/>
                  </a:cubicBezTo>
                  <a:cubicBezTo>
                    <a:pt x="387388" y="2510298"/>
                    <a:pt x="372654" y="2345393"/>
                    <a:pt x="361900" y="2224996"/>
                  </a:cubicBezTo>
                  <a:cubicBezTo>
                    <a:pt x="351529" y="2109576"/>
                    <a:pt x="335111" y="2050254"/>
                    <a:pt x="319267" y="1992852"/>
                  </a:cubicBezTo>
                  <a:cubicBezTo>
                    <a:pt x="302849" y="1933381"/>
                    <a:pt x="287273" y="1877197"/>
                    <a:pt x="278241" y="1766098"/>
                  </a:cubicBezTo>
                  <a:cubicBezTo>
                    <a:pt x="269248" y="1655723"/>
                    <a:pt x="254208" y="1470919"/>
                    <a:pt x="313373" y="1254540"/>
                  </a:cubicBezTo>
                  <a:cubicBezTo>
                    <a:pt x="345175" y="1138160"/>
                    <a:pt x="383369" y="1068276"/>
                    <a:pt x="417125" y="1006555"/>
                  </a:cubicBezTo>
                  <a:cubicBezTo>
                    <a:pt x="458457" y="930932"/>
                    <a:pt x="491063" y="871197"/>
                    <a:pt x="499099" y="753739"/>
                  </a:cubicBezTo>
                  <a:cubicBezTo>
                    <a:pt x="502544" y="702610"/>
                    <a:pt x="498831" y="676816"/>
                    <a:pt x="487694" y="600159"/>
                  </a:cubicBezTo>
                  <a:cubicBezTo>
                    <a:pt x="482107" y="561354"/>
                    <a:pt x="474568" y="509841"/>
                    <a:pt x="465306" y="435900"/>
                  </a:cubicBezTo>
                  <a:cubicBezTo>
                    <a:pt x="447089" y="290746"/>
                    <a:pt x="432624" y="144661"/>
                    <a:pt x="422291" y="1799"/>
                  </a:cubicBezTo>
                  <a:lnTo>
                    <a:pt x="447472" y="0"/>
                  </a:lnTo>
                  <a:cubicBezTo>
                    <a:pt x="457805" y="142480"/>
                    <a:pt x="472233" y="288095"/>
                    <a:pt x="490373" y="432759"/>
                  </a:cubicBezTo>
                  <a:cubicBezTo>
                    <a:pt x="499634" y="506505"/>
                    <a:pt x="507097" y="557869"/>
                    <a:pt x="512684" y="596597"/>
                  </a:cubicBezTo>
                  <a:cubicBezTo>
                    <a:pt x="523782" y="673061"/>
                    <a:pt x="527954" y="701720"/>
                    <a:pt x="524242" y="755497"/>
                  </a:cubicBezTo>
                  <a:cubicBezTo>
                    <a:pt x="515899" y="878500"/>
                    <a:pt x="480422" y="943514"/>
                    <a:pt x="439244" y="1018717"/>
                  </a:cubicBezTo>
                  <a:cubicBezTo>
                    <a:pt x="406216" y="1079184"/>
                    <a:pt x="368750" y="1147686"/>
                    <a:pt x="337677" y="1261274"/>
                  </a:cubicBezTo>
                  <a:cubicBezTo>
                    <a:pt x="279697" y="1473334"/>
                    <a:pt x="294547" y="1655384"/>
                    <a:pt x="303425" y="1764103"/>
                  </a:cubicBezTo>
                  <a:cubicBezTo>
                    <a:pt x="312303" y="1872822"/>
                    <a:pt x="327497" y="1927862"/>
                    <a:pt x="343571" y="1986185"/>
                  </a:cubicBezTo>
                  <a:cubicBezTo>
                    <a:pt x="359759" y="2044662"/>
                    <a:pt x="376445" y="2105132"/>
                    <a:pt x="386969" y="2222766"/>
                  </a:cubicBezTo>
                  <a:cubicBezTo>
                    <a:pt x="397340" y="2338039"/>
                    <a:pt x="412992" y="2512282"/>
                    <a:pt x="361902" y="2719393"/>
                  </a:cubicBezTo>
                  <a:cubicBezTo>
                    <a:pt x="332511" y="2838683"/>
                    <a:pt x="292288" y="3001786"/>
                    <a:pt x="174110" y="3163174"/>
                  </a:cubicBezTo>
                  <a:cubicBezTo>
                    <a:pt x="168332" y="3171058"/>
                    <a:pt x="162247" y="3179094"/>
                    <a:pt x="156047" y="3187322"/>
                  </a:cubicBezTo>
                  <a:cubicBezTo>
                    <a:pt x="119996" y="3235045"/>
                    <a:pt x="79085" y="3289163"/>
                    <a:pt x="51687" y="3375114"/>
                  </a:cubicBezTo>
                  <a:cubicBezTo>
                    <a:pt x="40168" y="3411279"/>
                    <a:pt x="16134" y="3486556"/>
                    <a:pt x="28648" y="3578365"/>
                  </a:cubicBezTo>
                  <a:cubicBezTo>
                    <a:pt x="47898" y="3719464"/>
                    <a:pt x="140737" y="3813232"/>
                    <a:pt x="194318" y="38565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892FA710-D368-75AF-BC84-A03D2671E37C}"/>
                </a:ext>
              </a:extLst>
            </p:cNvPr>
            <p:cNvSpPr/>
            <p:nvPr/>
          </p:nvSpPr>
          <p:spPr>
            <a:xfrm>
              <a:off x="16307178" y="4174851"/>
              <a:ext cx="1137382" cy="2678756"/>
            </a:xfrm>
            <a:custGeom>
              <a:avLst/>
              <a:gdLst>
                <a:gd name="connsiteX0" fmla="*/ 285887 w 1137382"/>
                <a:gd name="connsiteY0" fmla="*/ 2678757 h 2678756"/>
                <a:gd name="connsiteX1" fmla="*/ 175669 w 1137382"/>
                <a:gd name="connsiteY1" fmla="*/ 2656330 h 2678756"/>
                <a:gd name="connsiteX2" fmla="*/ 163 w 1137382"/>
                <a:gd name="connsiteY2" fmla="*/ 2370371 h 2678756"/>
                <a:gd name="connsiteX3" fmla="*/ 70925 w 1137382"/>
                <a:gd name="connsiteY3" fmla="*/ 2219201 h 2678756"/>
                <a:gd name="connsiteX4" fmla="*/ 181221 w 1137382"/>
                <a:gd name="connsiteY4" fmla="*/ 2256629 h 2678756"/>
                <a:gd name="connsiteX5" fmla="*/ 193888 w 1137382"/>
                <a:gd name="connsiteY5" fmla="*/ 2336078 h 2678756"/>
                <a:gd name="connsiteX6" fmla="*/ 169357 w 1137382"/>
                <a:gd name="connsiteY6" fmla="*/ 2330146 h 2678756"/>
                <a:gd name="connsiteX7" fmla="*/ 160287 w 1137382"/>
                <a:gd name="connsiteY7" fmla="*/ 2270789 h 2678756"/>
                <a:gd name="connsiteX8" fmla="*/ 79193 w 1137382"/>
                <a:gd name="connsiteY8" fmla="*/ 2243044 h 2678756"/>
                <a:gd name="connsiteX9" fmla="*/ 25309 w 1137382"/>
                <a:gd name="connsiteY9" fmla="*/ 2371328 h 2678756"/>
                <a:gd name="connsiteX10" fmla="*/ 185581 w 1137382"/>
                <a:gd name="connsiteY10" fmla="*/ 2633245 h 2678756"/>
                <a:gd name="connsiteX11" fmla="*/ 383708 w 1137382"/>
                <a:gd name="connsiteY11" fmla="*/ 2636268 h 2678756"/>
                <a:gd name="connsiteX12" fmla="*/ 581718 w 1137382"/>
                <a:gd name="connsiteY12" fmla="*/ 2421652 h 2678756"/>
                <a:gd name="connsiteX13" fmla="*/ 702762 w 1137382"/>
                <a:gd name="connsiteY13" fmla="*/ 1831374 h 2678756"/>
                <a:gd name="connsiteX14" fmla="*/ 686229 w 1137382"/>
                <a:gd name="connsiteY14" fmla="*/ 1517983 h 2678756"/>
                <a:gd name="connsiteX15" fmla="*/ 675820 w 1137382"/>
                <a:gd name="connsiteY15" fmla="*/ 1123569 h 2678756"/>
                <a:gd name="connsiteX16" fmla="*/ 718874 w 1137382"/>
                <a:gd name="connsiteY16" fmla="*/ 826863 h 2678756"/>
                <a:gd name="connsiteX17" fmla="*/ 930159 w 1137382"/>
                <a:gd name="connsiteY17" fmla="*/ 393075 h 2678756"/>
                <a:gd name="connsiteX18" fmla="*/ 992424 w 1137382"/>
                <a:gd name="connsiteY18" fmla="*/ 334637 h 2678756"/>
                <a:gd name="connsiteX19" fmla="*/ 1077461 w 1137382"/>
                <a:gd name="connsiteY19" fmla="*/ 231992 h 2678756"/>
                <a:gd name="connsiteX20" fmla="*/ 1107312 w 1137382"/>
                <a:gd name="connsiteY20" fmla="*/ 3444 h 2678756"/>
                <a:gd name="connsiteX21" fmla="*/ 1132264 w 1137382"/>
                <a:gd name="connsiteY21" fmla="*/ 0 h 2678756"/>
                <a:gd name="connsiteX22" fmla="*/ 1100156 w 1137382"/>
                <a:gd name="connsiteY22" fmla="*/ 243057 h 2678756"/>
                <a:gd name="connsiteX23" fmla="*/ 1008920 w 1137382"/>
                <a:gd name="connsiteY23" fmla="*/ 353736 h 2678756"/>
                <a:gd name="connsiteX24" fmla="*/ 948338 w 1137382"/>
                <a:gd name="connsiteY24" fmla="*/ 410529 h 2678756"/>
                <a:gd name="connsiteX25" fmla="*/ 743137 w 1137382"/>
                <a:gd name="connsiteY25" fmla="*/ 833413 h 2678756"/>
                <a:gd name="connsiteX26" fmla="*/ 700849 w 1137382"/>
                <a:gd name="connsiteY26" fmla="*/ 1125220 h 2678756"/>
                <a:gd name="connsiteX27" fmla="*/ 711220 w 1137382"/>
                <a:gd name="connsiteY27" fmla="*/ 1515304 h 2678756"/>
                <a:gd name="connsiteX28" fmla="*/ 727906 w 1137382"/>
                <a:gd name="connsiteY28" fmla="*/ 1831800 h 2678756"/>
                <a:gd name="connsiteX29" fmla="*/ 604373 w 1137382"/>
                <a:gd name="connsiteY29" fmla="*/ 2432718 h 2678756"/>
                <a:gd name="connsiteX30" fmla="*/ 392432 w 1137382"/>
                <a:gd name="connsiteY30" fmla="*/ 2659923 h 2678756"/>
                <a:gd name="connsiteX31" fmla="*/ 285888 w 1137382"/>
                <a:gd name="connsiteY31" fmla="*/ 2678752 h 2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37382" h="2678756">
                  <a:moveTo>
                    <a:pt x="285887" y="2678757"/>
                  </a:moveTo>
                  <a:cubicBezTo>
                    <a:pt x="252362" y="2678757"/>
                    <a:pt x="214436" y="2673093"/>
                    <a:pt x="175669" y="2656330"/>
                  </a:cubicBezTo>
                  <a:cubicBezTo>
                    <a:pt x="49991" y="2602063"/>
                    <a:pt x="-3355" y="2470067"/>
                    <a:pt x="163" y="2370371"/>
                  </a:cubicBezTo>
                  <a:cubicBezTo>
                    <a:pt x="1847" y="2322572"/>
                    <a:pt x="13366" y="2239452"/>
                    <a:pt x="70925" y="2219201"/>
                  </a:cubicBezTo>
                  <a:cubicBezTo>
                    <a:pt x="104717" y="2207300"/>
                    <a:pt x="155196" y="2218092"/>
                    <a:pt x="181221" y="2256629"/>
                  </a:cubicBezTo>
                  <a:cubicBezTo>
                    <a:pt x="202461" y="2287972"/>
                    <a:pt x="197141" y="2322569"/>
                    <a:pt x="193888" y="2336078"/>
                  </a:cubicBezTo>
                  <a:lnTo>
                    <a:pt x="169357" y="2330146"/>
                  </a:lnTo>
                  <a:cubicBezTo>
                    <a:pt x="171845" y="2319928"/>
                    <a:pt x="175902" y="2293828"/>
                    <a:pt x="160287" y="2270789"/>
                  </a:cubicBezTo>
                  <a:cubicBezTo>
                    <a:pt x="141305" y="2242699"/>
                    <a:pt x="103456" y="2234586"/>
                    <a:pt x="79193" y="2243044"/>
                  </a:cubicBezTo>
                  <a:cubicBezTo>
                    <a:pt x="34149" y="2258888"/>
                    <a:pt x="26457" y="2338030"/>
                    <a:pt x="25309" y="2371328"/>
                  </a:cubicBezTo>
                  <a:cubicBezTo>
                    <a:pt x="21903" y="2465625"/>
                    <a:pt x="75903" y="2585905"/>
                    <a:pt x="185581" y="2633245"/>
                  </a:cubicBezTo>
                  <a:cubicBezTo>
                    <a:pt x="271458" y="2670329"/>
                    <a:pt x="352739" y="2647711"/>
                    <a:pt x="383708" y="2636268"/>
                  </a:cubicBezTo>
                  <a:cubicBezTo>
                    <a:pt x="463157" y="2606915"/>
                    <a:pt x="522397" y="2542774"/>
                    <a:pt x="581718" y="2421652"/>
                  </a:cubicBezTo>
                  <a:cubicBezTo>
                    <a:pt x="661206" y="2259421"/>
                    <a:pt x="698520" y="2077370"/>
                    <a:pt x="702762" y="1831374"/>
                  </a:cubicBezTo>
                  <a:cubicBezTo>
                    <a:pt x="705135" y="1693067"/>
                    <a:pt x="695529" y="1604090"/>
                    <a:pt x="686229" y="1517983"/>
                  </a:cubicBezTo>
                  <a:cubicBezTo>
                    <a:pt x="674672" y="1410518"/>
                    <a:pt x="663688" y="1308990"/>
                    <a:pt x="675820" y="1123569"/>
                  </a:cubicBezTo>
                  <a:cubicBezTo>
                    <a:pt x="686306" y="962494"/>
                    <a:pt x="705402" y="877112"/>
                    <a:pt x="718874" y="826863"/>
                  </a:cubicBezTo>
                  <a:cubicBezTo>
                    <a:pt x="754159" y="695366"/>
                    <a:pt x="798054" y="531685"/>
                    <a:pt x="930159" y="393075"/>
                  </a:cubicBezTo>
                  <a:cubicBezTo>
                    <a:pt x="953542" y="368544"/>
                    <a:pt x="974169" y="350557"/>
                    <a:pt x="992424" y="334637"/>
                  </a:cubicBezTo>
                  <a:cubicBezTo>
                    <a:pt x="1027939" y="303676"/>
                    <a:pt x="1053580" y="281327"/>
                    <a:pt x="1077461" y="231992"/>
                  </a:cubicBezTo>
                  <a:cubicBezTo>
                    <a:pt x="1109187" y="166359"/>
                    <a:pt x="1119251" y="89473"/>
                    <a:pt x="1107312" y="3444"/>
                  </a:cubicBezTo>
                  <a:lnTo>
                    <a:pt x="1132264" y="0"/>
                  </a:lnTo>
                  <a:cubicBezTo>
                    <a:pt x="1144894" y="91083"/>
                    <a:pt x="1134139" y="172831"/>
                    <a:pt x="1100156" y="243057"/>
                  </a:cubicBezTo>
                  <a:cubicBezTo>
                    <a:pt x="1074055" y="297056"/>
                    <a:pt x="1045276" y="322047"/>
                    <a:pt x="1008920" y="353736"/>
                  </a:cubicBezTo>
                  <a:cubicBezTo>
                    <a:pt x="991163" y="369273"/>
                    <a:pt x="970918" y="386877"/>
                    <a:pt x="948338" y="410529"/>
                  </a:cubicBezTo>
                  <a:cubicBezTo>
                    <a:pt x="820633" y="544514"/>
                    <a:pt x="777652" y="704707"/>
                    <a:pt x="743137" y="833413"/>
                  </a:cubicBezTo>
                  <a:cubicBezTo>
                    <a:pt x="729934" y="882628"/>
                    <a:pt x="711220" y="966399"/>
                    <a:pt x="700849" y="1125220"/>
                  </a:cubicBezTo>
                  <a:cubicBezTo>
                    <a:pt x="688870" y="1308456"/>
                    <a:pt x="699739" y="1408916"/>
                    <a:pt x="711220" y="1515304"/>
                  </a:cubicBezTo>
                  <a:cubicBezTo>
                    <a:pt x="720596" y="1602139"/>
                    <a:pt x="730240" y="1691917"/>
                    <a:pt x="727906" y="1831800"/>
                  </a:cubicBezTo>
                  <a:cubicBezTo>
                    <a:pt x="723696" y="2081667"/>
                    <a:pt x="685541" y="2266970"/>
                    <a:pt x="604373" y="2432718"/>
                  </a:cubicBezTo>
                  <a:cubicBezTo>
                    <a:pt x="541955" y="2560237"/>
                    <a:pt x="478500" y="2628122"/>
                    <a:pt x="392432" y="2659923"/>
                  </a:cubicBezTo>
                  <a:cubicBezTo>
                    <a:pt x="372570" y="2667195"/>
                    <a:pt x="333687" y="2678714"/>
                    <a:pt x="285888" y="26787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AEE7BAA-76C0-F0F9-AED8-13AF3A350C84}"/>
                </a:ext>
              </a:extLst>
            </p:cNvPr>
            <p:cNvSpPr/>
            <p:nvPr/>
          </p:nvSpPr>
          <p:spPr>
            <a:xfrm>
              <a:off x="16726961" y="4326199"/>
              <a:ext cx="1595140" cy="252119"/>
            </a:xfrm>
            <a:custGeom>
              <a:avLst/>
              <a:gdLst>
                <a:gd name="connsiteX0" fmla="*/ 1170495 w 1595140"/>
                <a:gd name="connsiteY0" fmla="*/ 252120 h 252119"/>
                <a:gd name="connsiteX1" fmla="*/ 1158746 w 1595140"/>
                <a:gd name="connsiteY1" fmla="*/ 251201 h 252119"/>
                <a:gd name="connsiteX2" fmla="*/ 1106776 w 1595140"/>
                <a:gd name="connsiteY2" fmla="*/ 225675 h 252119"/>
                <a:gd name="connsiteX3" fmla="*/ 1050327 w 1595140"/>
                <a:gd name="connsiteY3" fmla="*/ 200991 h 252119"/>
                <a:gd name="connsiteX4" fmla="*/ 1014621 w 1595140"/>
                <a:gd name="connsiteY4" fmla="*/ 206196 h 252119"/>
                <a:gd name="connsiteX5" fmla="*/ 967818 w 1595140"/>
                <a:gd name="connsiteY5" fmla="*/ 217370 h 252119"/>
                <a:gd name="connsiteX6" fmla="*/ 859510 w 1595140"/>
                <a:gd name="connsiteY6" fmla="*/ 235625 h 252119"/>
                <a:gd name="connsiteX7" fmla="*/ 762840 w 1595140"/>
                <a:gd name="connsiteY7" fmla="*/ 213007 h 252119"/>
                <a:gd name="connsiteX8" fmla="*/ 692499 w 1595140"/>
                <a:gd name="connsiteY8" fmla="*/ 193758 h 252119"/>
                <a:gd name="connsiteX9" fmla="*/ 632301 w 1595140"/>
                <a:gd name="connsiteY9" fmla="*/ 209066 h 252119"/>
                <a:gd name="connsiteX10" fmla="*/ 520172 w 1595140"/>
                <a:gd name="connsiteY10" fmla="*/ 242629 h 252119"/>
                <a:gd name="connsiteX11" fmla="*/ 421202 w 1595140"/>
                <a:gd name="connsiteY11" fmla="*/ 241711 h 252119"/>
                <a:gd name="connsiteX12" fmla="*/ 371833 w 1595140"/>
                <a:gd name="connsiteY12" fmla="*/ 192840 h 252119"/>
                <a:gd name="connsiteX13" fmla="*/ 335055 w 1595140"/>
                <a:gd name="connsiteY13" fmla="*/ 149556 h 252119"/>
                <a:gd name="connsiteX14" fmla="*/ 182357 w 1595140"/>
                <a:gd name="connsiteY14" fmla="*/ 126632 h 252119"/>
                <a:gd name="connsiteX15" fmla="*/ 140643 w 1595140"/>
                <a:gd name="connsiteY15" fmla="*/ 131799 h 252119"/>
                <a:gd name="connsiteX16" fmla="*/ 97283 w 1595140"/>
                <a:gd name="connsiteY16" fmla="*/ 131569 h 252119"/>
                <a:gd name="connsiteX17" fmla="*/ 0 w 1595140"/>
                <a:gd name="connsiteY17" fmla="*/ 7616 h 252119"/>
                <a:gd name="connsiteX18" fmla="*/ 24033 w 1595140"/>
                <a:gd name="connsiteY18" fmla="*/ 0 h 252119"/>
                <a:gd name="connsiteX19" fmla="*/ 104286 w 1595140"/>
                <a:gd name="connsiteY19" fmla="*/ 107308 h 252119"/>
                <a:gd name="connsiteX20" fmla="*/ 136279 w 1595140"/>
                <a:gd name="connsiteY20" fmla="*/ 106925 h 252119"/>
                <a:gd name="connsiteX21" fmla="*/ 180596 w 1595140"/>
                <a:gd name="connsiteY21" fmla="*/ 101453 h 252119"/>
                <a:gd name="connsiteX22" fmla="*/ 349136 w 1595140"/>
                <a:gd name="connsiteY22" fmla="*/ 128701 h 252119"/>
                <a:gd name="connsiteX23" fmla="*/ 393644 w 1595140"/>
                <a:gd name="connsiteY23" fmla="*/ 180327 h 252119"/>
                <a:gd name="connsiteX24" fmla="*/ 430996 w 1595140"/>
                <a:gd name="connsiteY24" fmla="*/ 218558 h 252119"/>
                <a:gd name="connsiteX25" fmla="*/ 515879 w 1595140"/>
                <a:gd name="connsiteY25" fmla="*/ 217831 h 252119"/>
                <a:gd name="connsiteX26" fmla="*/ 621924 w 1595140"/>
                <a:gd name="connsiteY26" fmla="*/ 186105 h 252119"/>
                <a:gd name="connsiteX27" fmla="*/ 692264 w 1595140"/>
                <a:gd name="connsiteY27" fmla="*/ 168615 h 252119"/>
                <a:gd name="connsiteX28" fmla="*/ 774277 w 1595140"/>
                <a:gd name="connsiteY28" fmla="*/ 190735 h 252119"/>
                <a:gd name="connsiteX29" fmla="*/ 858050 w 1595140"/>
                <a:gd name="connsiteY29" fmla="*/ 210559 h 252119"/>
                <a:gd name="connsiteX30" fmla="*/ 962341 w 1595140"/>
                <a:gd name="connsiteY30" fmla="*/ 192801 h 252119"/>
                <a:gd name="connsiteX31" fmla="*/ 1008150 w 1595140"/>
                <a:gd name="connsiteY31" fmla="*/ 181894 h 252119"/>
                <a:gd name="connsiteX32" fmla="*/ 1052047 w 1595140"/>
                <a:gd name="connsiteY32" fmla="*/ 175924 h 252119"/>
                <a:gd name="connsiteX33" fmla="*/ 1122004 w 1595140"/>
                <a:gd name="connsiteY33" fmla="*/ 205775 h 252119"/>
                <a:gd name="connsiteX34" fmla="*/ 1162341 w 1595140"/>
                <a:gd name="connsiteY34" fmla="*/ 226403 h 252119"/>
                <a:gd name="connsiteX35" fmla="*/ 1236470 w 1595140"/>
                <a:gd name="connsiteY35" fmla="*/ 189549 h 252119"/>
                <a:gd name="connsiteX36" fmla="*/ 1318215 w 1595140"/>
                <a:gd name="connsiteY36" fmla="*/ 130192 h 252119"/>
                <a:gd name="connsiteX37" fmla="*/ 1511405 w 1595140"/>
                <a:gd name="connsiteY37" fmla="*/ 33024 h 252119"/>
                <a:gd name="connsiteX38" fmla="*/ 1595140 w 1595140"/>
                <a:gd name="connsiteY38" fmla="*/ 27436 h 252119"/>
                <a:gd name="connsiteX39" fmla="*/ 1593763 w 1595140"/>
                <a:gd name="connsiteY39" fmla="*/ 52618 h 252119"/>
                <a:gd name="connsiteX40" fmla="*/ 1516112 w 1595140"/>
                <a:gd name="connsiteY40" fmla="*/ 57823 h 252119"/>
                <a:gd name="connsiteX41" fmla="*/ 1332416 w 1595140"/>
                <a:gd name="connsiteY41" fmla="*/ 150972 h 252119"/>
                <a:gd name="connsiteX42" fmla="*/ 1251666 w 1595140"/>
                <a:gd name="connsiteY42" fmla="*/ 209640 h 252119"/>
                <a:gd name="connsiteX43" fmla="*/ 1170495 w 1595140"/>
                <a:gd name="connsiteY43" fmla="*/ 252120 h 25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95140" h="252119">
                  <a:moveTo>
                    <a:pt x="1170495" y="252120"/>
                  </a:moveTo>
                  <a:cubicBezTo>
                    <a:pt x="1166783" y="252120"/>
                    <a:pt x="1162879" y="251775"/>
                    <a:pt x="1158746" y="251201"/>
                  </a:cubicBezTo>
                  <a:cubicBezTo>
                    <a:pt x="1135478" y="247680"/>
                    <a:pt x="1120897" y="236505"/>
                    <a:pt x="1106776" y="225675"/>
                  </a:cubicBezTo>
                  <a:cubicBezTo>
                    <a:pt x="1091582" y="214002"/>
                    <a:pt x="1077269" y="202942"/>
                    <a:pt x="1050327" y="200991"/>
                  </a:cubicBezTo>
                  <a:cubicBezTo>
                    <a:pt x="1038272" y="200111"/>
                    <a:pt x="1032340" y="201641"/>
                    <a:pt x="1014621" y="206196"/>
                  </a:cubicBezTo>
                  <a:cubicBezTo>
                    <a:pt x="1003867" y="208951"/>
                    <a:pt x="989440" y="212663"/>
                    <a:pt x="967818" y="217370"/>
                  </a:cubicBezTo>
                  <a:cubicBezTo>
                    <a:pt x="926333" y="226325"/>
                    <a:pt x="890550" y="234056"/>
                    <a:pt x="859510" y="235625"/>
                  </a:cubicBezTo>
                  <a:cubicBezTo>
                    <a:pt x="811290" y="238189"/>
                    <a:pt x="785610" y="224833"/>
                    <a:pt x="762840" y="213007"/>
                  </a:cubicBezTo>
                  <a:cubicBezTo>
                    <a:pt x="743437" y="203019"/>
                    <a:pt x="725679" y="193413"/>
                    <a:pt x="692499" y="193758"/>
                  </a:cubicBezTo>
                  <a:cubicBezTo>
                    <a:pt x="666284" y="193911"/>
                    <a:pt x="652775" y="199958"/>
                    <a:pt x="632301" y="209066"/>
                  </a:cubicBezTo>
                  <a:cubicBezTo>
                    <a:pt x="608918" y="219552"/>
                    <a:pt x="579794" y="232487"/>
                    <a:pt x="520172" y="242629"/>
                  </a:cubicBezTo>
                  <a:cubicBezTo>
                    <a:pt x="459208" y="252962"/>
                    <a:pt x="436552" y="248293"/>
                    <a:pt x="421202" y="241711"/>
                  </a:cubicBezTo>
                  <a:cubicBezTo>
                    <a:pt x="392844" y="229541"/>
                    <a:pt x="382128" y="210865"/>
                    <a:pt x="371833" y="192840"/>
                  </a:cubicBezTo>
                  <a:cubicBezTo>
                    <a:pt x="363107" y="177532"/>
                    <a:pt x="354841" y="163065"/>
                    <a:pt x="335055" y="149556"/>
                  </a:cubicBezTo>
                  <a:cubicBezTo>
                    <a:pt x="291236" y="119705"/>
                    <a:pt x="230882" y="123533"/>
                    <a:pt x="182357" y="126632"/>
                  </a:cubicBezTo>
                  <a:cubicBezTo>
                    <a:pt x="163375" y="127857"/>
                    <a:pt x="150822" y="130038"/>
                    <a:pt x="140643" y="131799"/>
                  </a:cubicBezTo>
                  <a:cubicBezTo>
                    <a:pt x="125220" y="134478"/>
                    <a:pt x="114160" y="136391"/>
                    <a:pt x="97283" y="131569"/>
                  </a:cubicBezTo>
                  <a:cubicBezTo>
                    <a:pt x="55109" y="119323"/>
                    <a:pt x="22350" y="77685"/>
                    <a:pt x="0" y="7616"/>
                  </a:cubicBezTo>
                  <a:lnTo>
                    <a:pt x="24033" y="0"/>
                  </a:lnTo>
                  <a:cubicBezTo>
                    <a:pt x="43628" y="61500"/>
                    <a:pt x="70684" y="97588"/>
                    <a:pt x="104286" y="107308"/>
                  </a:cubicBezTo>
                  <a:cubicBezTo>
                    <a:pt x="115460" y="110561"/>
                    <a:pt x="122005" y="109451"/>
                    <a:pt x="136279" y="106925"/>
                  </a:cubicBezTo>
                  <a:cubicBezTo>
                    <a:pt x="146421" y="105165"/>
                    <a:pt x="160313" y="102754"/>
                    <a:pt x="180596" y="101453"/>
                  </a:cubicBezTo>
                  <a:cubicBezTo>
                    <a:pt x="233103" y="98123"/>
                    <a:pt x="298240" y="93952"/>
                    <a:pt x="349136" y="128701"/>
                  </a:cubicBezTo>
                  <a:cubicBezTo>
                    <a:pt x="373705" y="145501"/>
                    <a:pt x="384306" y="163986"/>
                    <a:pt x="393644" y="180327"/>
                  </a:cubicBezTo>
                  <a:cubicBezTo>
                    <a:pt x="403021" y="196745"/>
                    <a:pt x="410444" y="209718"/>
                    <a:pt x="430996" y="218558"/>
                  </a:cubicBezTo>
                  <a:cubicBezTo>
                    <a:pt x="438420" y="221735"/>
                    <a:pt x="453728" y="228317"/>
                    <a:pt x="515879" y="217831"/>
                  </a:cubicBezTo>
                  <a:cubicBezTo>
                    <a:pt x="572327" y="208302"/>
                    <a:pt x="599806" y="195978"/>
                    <a:pt x="621924" y="186105"/>
                  </a:cubicBezTo>
                  <a:cubicBezTo>
                    <a:pt x="643584" y="176384"/>
                    <a:pt x="660767" y="168769"/>
                    <a:pt x="692264" y="168615"/>
                  </a:cubicBezTo>
                  <a:cubicBezTo>
                    <a:pt x="730611" y="168385"/>
                    <a:pt x="753037" y="179751"/>
                    <a:pt x="774277" y="190735"/>
                  </a:cubicBezTo>
                  <a:cubicBezTo>
                    <a:pt x="796129" y="201986"/>
                    <a:pt x="816642" y="212626"/>
                    <a:pt x="858050" y="210559"/>
                  </a:cubicBezTo>
                  <a:cubicBezTo>
                    <a:pt x="887136" y="209066"/>
                    <a:pt x="922037" y="201489"/>
                    <a:pt x="962341" y="192801"/>
                  </a:cubicBezTo>
                  <a:cubicBezTo>
                    <a:pt x="983505" y="188247"/>
                    <a:pt x="997664" y="184573"/>
                    <a:pt x="1008150" y="181894"/>
                  </a:cubicBezTo>
                  <a:cubicBezTo>
                    <a:pt x="1027171" y="176995"/>
                    <a:pt x="1035896" y="174699"/>
                    <a:pt x="1052047" y="175924"/>
                  </a:cubicBezTo>
                  <a:cubicBezTo>
                    <a:pt x="1086489" y="178450"/>
                    <a:pt x="1105357" y="192992"/>
                    <a:pt x="1122004" y="205775"/>
                  </a:cubicBezTo>
                  <a:cubicBezTo>
                    <a:pt x="1134633" y="215495"/>
                    <a:pt x="1145502" y="223839"/>
                    <a:pt x="1162341" y="226403"/>
                  </a:cubicBezTo>
                  <a:cubicBezTo>
                    <a:pt x="1182854" y="229426"/>
                    <a:pt x="1193684" y="221887"/>
                    <a:pt x="1236470" y="189549"/>
                  </a:cubicBezTo>
                  <a:cubicBezTo>
                    <a:pt x="1255797" y="174891"/>
                    <a:pt x="1282241" y="154876"/>
                    <a:pt x="1318215" y="130192"/>
                  </a:cubicBezTo>
                  <a:cubicBezTo>
                    <a:pt x="1430197" y="53269"/>
                    <a:pt x="1476655" y="39721"/>
                    <a:pt x="1511405" y="33024"/>
                  </a:cubicBezTo>
                  <a:cubicBezTo>
                    <a:pt x="1538730" y="27819"/>
                    <a:pt x="1566974" y="25906"/>
                    <a:pt x="1595140" y="27436"/>
                  </a:cubicBezTo>
                  <a:lnTo>
                    <a:pt x="1593763" y="52618"/>
                  </a:lnTo>
                  <a:cubicBezTo>
                    <a:pt x="1567700" y="51240"/>
                    <a:pt x="1541524" y="52962"/>
                    <a:pt x="1516112" y="57823"/>
                  </a:cubicBezTo>
                  <a:cubicBezTo>
                    <a:pt x="1483889" y="64022"/>
                    <a:pt x="1440452" y="76805"/>
                    <a:pt x="1332416" y="150972"/>
                  </a:cubicBezTo>
                  <a:cubicBezTo>
                    <a:pt x="1296901" y="175350"/>
                    <a:pt x="1271834" y="194370"/>
                    <a:pt x="1251666" y="209640"/>
                  </a:cubicBezTo>
                  <a:cubicBezTo>
                    <a:pt x="1214085" y="238074"/>
                    <a:pt x="1195562" y="252120"/>
                    <a:pt x="1170495" y="2521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09B9D1ED-4465-C378-98A6-6B61105056D4}"/>
                </a:ext>
              </a:extLst>
            </p:cNvPr>
            <p:cNvSpPr/>
            <p:nvPr/>
          </p:nvSpPr>
          <p:spPr>
            <a:xfrm>
              <a:off x="17970488" y="4195172"/>
              <a:ext cx="151741" cy="315155"/>
            </a:xfrm>
            <a:custGeom>
              <a:avLst/>
              <a:gdLst>
                <a:gd name="connsiteX0" fmla="*/ 24646 w 151741"/>
                <a:gd name="connsiteY0" fmla="*/ 315155 h 315155"/>
                <a:gd name="connsiteX1" fmla="*/ 0 w 151741"/>
                <a:gd name="connsiteY1" fmla="*/ 309874 h 315155"/>
                <a:gd name="connsiteX2" fmla="*/ 51129 w 151741"/>
                <a:gd name="connsiteY2" fmla="*/ 147878 h 315155"/>
                <a:gd name="connsiteX3" fmla="*/ 130731 w 151741"/>
                <a:gd name="connsiteY3" fmla="*/ 0 h 315155"/>
                <a:gd name="connsiteX4" fmla="*/ 151741 w 151741"/>
                <a:gd name="connsiteY4" fmla="*/ 14007 h 315155"/>
                <a:gd name="connsiteX5" fmla="*/ 74398 w 151741"/>
                <a:gd name="connsiteY5" fmla="*/ 157711 h 315155"/>
                <a:gd name="connsiteX6" fmla="*/ 24647 w 151741"/>
                <a:gd name="connsiteY6" fmla="*/ 315152 h 31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741" h="315155">
                  <a:moveTo>
                    <a:pt x="24646" y="315155"/>
                  </a:moveTo>
                  <a:lnTo>
                    <a:pt x="0" y="309874"/>
                  </a:lnTo>
                  <a:cubicBezTo>
                    <a:pt x="11902" y="254459"/>
                    <a:pt x="29086" y="199960"/>
                    <a:pt x="51129" y="147878"/>
                  </a:cubicBezTo>
                  <a:cubicBezTo>
                    <a:pt x="73020" y="96252"/>
                    <a:pt x="99809" y="46536"/>
                    <a:pt x="130731" y="0"/>
                  </a:cubicBezTo>
                  <a:lnTo>
                    <a:pt x="151741" y="14007"/>
                  </a:lnTo>
                  <a:cubicBezTo>
                    <a:pt x="121661" y="59166"/>
                    <a:pt x="95599" y="107501"/>
                    <a:pt x="74398" y="157711"/>
                  </a:cubicBezTo>
                  <a:cubicBezTo>
                    <a:pt x="52966" y="208305"/>
                    <a:pt x="36243" y="261306"/>
                    <a:pt x="24647" y="3151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713B627-D56E-4B38-28A1-075136A990C5}"/>
                </a:ext>
              </a:extLst>
            </p:cNvPr>
            <p:cNvSpPr/>
            <p:nvPr/>
          </p:nvSpPr>
          <p:spPr>
            <a:xfrm>
              <a:off x="18172495" y="4195907"/>
              <a:ext cx="71910" cy="172369"/>
            </a:xfrm>
            <a:custGeom>
              <a:avLst/>
              <a:gdLst>
                <a:gd name="connsiteX0" fmla="*/ 24264 w 71910"/>
                <a:gd name="connsiteY0" fmla="*/ 0 h 172369"/>
                <a:gd name="connsiteX1" fmla="*/ 71910 w 71910"/>
                <a:gd name="connsiteY1" fmla="*/ 165366 h 172369"/>
                <a:gd name="connsiteX2" fmla="*/ 47647 w 71910"/>
                <a:gd name="connsiteY2" fmla="*/ 172369 h 172369"/>
                <a:gd name="connsiteX3" fmla="*/ 0 w 71910"/>
                <a:gd name="connsiteY3" fmla="*/ 7003 h 17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10" h="172369">
                  <a:moveTo>
                    <a:pt x="24264" y="0"/>
                  </a:moveTo>
                  <a:lnTo>
                    <a:pt x="71910" y="165366"/>
                  </a:lnTo>
                  <a:lnTo>
                    <a:pt x="47647" y="172369"/>
                  </a:lnTo>
                  <a:lnTo>
                    <a:pt x="0" y="7003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6BB0331-CE64-DB32-2259-C8BD1FC84015}"/>
                </a:ext>
              </a:extLst>
            </p:cNvPr>
            <p:cNvSpPr/>
            <p:nvPr/>
          </p:nvSpPr>
          <p:spPr>
            <a:xfrm>
              <a:off x="17098404" y="4180346"/>
              <a:ext cx="132340" cy="370835"/>
            </a:xfrm>
            <a:custGeom>
              <a:avLst/>
              <a:gdLst>
                <a:gd name="connsiteX0" fmla="*/ 128927 w 132340"/>
                <a:gd name="connsiteY0" fmla="*/ 370835 h 370835"/>
                <a:gd name="connsiteX1" fmla="*/ 103899 w 132340"/>
                <a:gd name="connsiteY1" fmla="*/ 367889 h 370835"/>
                <a:gd name="connsiteX2" fmla="*/ 103899 w 132340"/>
                <a:gd name="connsiteY2" fmla="*/ 258778 h 370835"/>
                <a:gd name="connsiteX3" fmla="*/ 0 w 132340"/>
                <a:gd name="connsiteY3" fmla="*/ 15691 h 370835"/>
                <a:gd name="connsiteX4" fmla="*/ 19747 w 132340"/>
                <a:gd name="connsiteY4" fmla="*/ 0 h 370835"/>
                <a:gd name="connsiteX5" fmla="*/ 128858 w 132340"/>
                <a:gd name="connsiteY5" fmla="*/ 255754 h 370835"/>
                <a:gd name="connsiteX6" fmla="*/ 128934 w 132340"/>
                <a:gd name="connsiteY6" fmla="*/ 370832 h 37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340" h="370835">
                  <a:moveTo>
                    <a:pt x="128927" y="370835"/>
                  </a:moveTo>
                  <a:lnTo>
                    <a:pt x="103899" y="367889"/>
                  </a:lnTo>
                  <a:cubicBezTo>
                    <a:pt x="108185" y="331417"/>
                    <a:pt x="108185" y="294639"/>
                    <a:pt x="103899" y="258778"/>
                  </a:cubicBezTo>
                  <a:cubicBezTo>
                    <a:pt x="90733" y="149442"/>
                    <a:pt x="40141" y="66205"/>
                    <a:pt x="0" y="15691"/>
                  </a:cubicBezTo>
                  <a:lnTo>
                    <a:pt x="19747" y="0"/>
                  </a:lnTo>
                  <a:cubicBezTo>
                    <a:pt x="80214" y="76157"/>
                    <a:pt x="117915" y="164602"/>
                    <a:pt x="128858" y="255754"/>
                  </a:cubicBezTo>
                  <a:cubicBezTo>
                    <a:pt x="133489" y="293642"/>
                    <a:pt x="133489" y="332371"/>
                    <a:pt x="128934" y="3708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92D5E134-FE96-E3F1-6B7F-C09A4210F29B}"/>
                </a:ext>
              </a:extLst>
            </p:cNvPr>
            <p:cNvSpPr/>
            <p:nvPr/>
          </p:nvSpPr>
          <p:spPr>
            <a:xfrm>
              <a:off x="16807786" y="4270693"/>
              <a:ext cx="42047" cy="166743"/>
            </a:xfrm>
            <a:custGeom>
              <a:avLst/>
              <a:gdLst>
                <a:gd name="connsiteX0" fmla="*/ 35399 w 42047"/>
                <a:gd name="connsiteY0" fmla="*/ 166743 h 166743"/>
                <a:gd name="connsiteX1" fmla="*/ 10715 w 42047"/>
                <a:gd name="connsiteY1" fmla="*/ 161462 h 166743"/>
                <a:gd name="connsiteX2" fmla="*/ 16073 w 42047"/>
                <a:gd name="connsiteY2" fmla="*/ 83735 h 166743"/>
                <a:gd name="connsiteX3" fmla="*/ 0 w 42047"/>
                <a:gd name="connsiteY3" fmla="*/ 8611 h 166743"/>
                <a:gd name="connsiteX4" fmla="*/ 23689 w 42047"/>
                <a:gd name="connsiteY4" fmla="*/ 0 h 166743"/>
                <a:gd name="connsiteX5" fmla="*/ 41256 w 42047"/>
                <a:gd name="connsiteY5" fmla="*/ 81860 h 166743"/>
                <a:gd name="connsiteX6" fmla="*/ 35400 w 42047"/>
                <a:gd name="connsiteY6" fmla="*/ 166743 h 16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47" h="166743">
                  <a:moveTo>
                    <a:pt x="35399" y="166743"/>
                  </a:moveTo>
                  <a:lnTo>
                    <a:pt x="10715" y="161462"/>
                  </a:lnTo>
                  <a:cubicBezTo>
                    <a:pt x="16150" y="135935"/>
                    <a:pt x="17948" y="109836"/>
                    <a:pt x="16073" y="83735"/>
                  </a:cubicBezTo>
                  <a:cubicBezTo>
                    <a:pt x="14198" y="58171"/>
                    <a:pt x="8764" y="32913"/>
                    <a:pt x="0" y="8611"/>
                  </a:cubicBezTo>
                  <a:lnTo>
                    <a:pt x="23689" y="0"/>
                  </a:lnTo>
                  <a:cubicBezTo>
                    <a:pt x="33295" y="26444"/>
                    <a:pt x="39227" y="53999"/>
                    <a:pt x="41256" y="81860"/>
                  </a:cubicBezTo>
                  <a:cubicBezTo>
                    <a:pt x="43322" y="110372"/>
                    <a:pt x="41332" y="138921"/>
                    <a:pt x="35400" y="1667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C9CBB0D-2808-ED5F-D9B1-50685A11F634}"/>
                </a:ext>
              </a:extLst>
            </p:cNvPr>
            <p:cNvSpPr/>
            <p:nvPr/>
          </p:nvSpPr>
          <p:spPr>
            <a:xfrm>
              <a:off x="16887603" y="4171953"/>
              <a:ext cx="84271" cy="264405"/>
            </a:xfrm>
            <a:custGeom>
              <a:avLst/>
              <a:gdLst>
                <a:gd name="connsiteX0" fmla="*/ 35821 w 84271"/>
                <a:gd name="connsiteY0" fmla="*/ 264405 h 264405"/>
                <a:gd name="connsiteX1" fmla="*/ 0 w 84271"/>
                <a:gd name="connsiteY1" fmla="*/ 150053 h 264405"/>
                <a:gd name="connsiteX2" fmla="*/ 67088 w 84271"/>
                <a:gd name="connsiteY2" fmla="*/ 0 h 264405"/>
                <a:gd name="connsiteX3" fmla="*/ 84272 w 84271"/>
                <a:gd name="connsiteY3" fmla="*/ 18484 h 264405"/>
                <a:gd name="connsiteX4" fmla="*/ 25221 w 84271"/>
                <a:gd name="connsiteY4" fmla="*/ 150099 h 264405"/>
                <a:gd name="connsiteX5" fmla="*/ 56641 w 84271"/>
                <a:gd name="connsiteY5" fmla="*/ 250177 h 26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1" h="264405">
                  <a:moveTo>
                    <a:pt x="35821" y="264405"/>
                  </a:moveTo>
                  <a:cubicBezTo>
                    <a:pt x="19403" y="240448"/>
                    <a:pt x="-77" y="201145"/>
                    <a:pt x="0" y="150053"/>
                  </a:cubicBezTo>
                  <a:cubicBezTo>
                    <a:pt x="115" y="68576"/>
                    <a:pt x="51359" y="14578"/>
                    <a:pt x="67088" y="0"/>
                  </a:cubicBezTo>
                  <a:lnTo>
                    <a:pt x="84272" y="18484"/>
                  </a:lnTo>
                  <a:cubicBezTo>
                    <a:pt x="70455" y="31305"/>
                    <a:pt x="25336" y="78797"/>
                    <a:pt x="25221" y="150099"/>
                  </a:cubicBezTo>
                  <a:cubicBezTo>
                    <a:pt x="25183" y="194722"/>
                    <a:pt x="42290" y="229165"/>
                    <a:pt x="56641" y="2501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01A09FC-7669-93B8-0332-D1B1E1DE015F}"/>
                </a:ext>
              </a:extLst>
            </p:cNvPr>
            <p:cNvSpPr/>
            <p:nvPr/>
          </p:nvSpPr>
          <p:spPr>
            <a:xfrm>
              <a:off x="17030596" y="4169242"/>
              <a:ext cx="34507" cy="277500"/>
            </a:xfrm>
            <a:custGeom>
              <a:avLst/>
              <a:gdLst>
                <a:gd name="connsiteX0" fmla="*/ 31458 w 34507"/>
                <a:gd name="connsiteY0" fmla="*/ 277501 h 277500"/>
                <a:gd name="connsiteX1" fmla="*/ 6276 w 34507"/>
                <a:gd name="connsiteY1" fmla="*/ 275970 h 277500"/>
                <a:gd name="connsiteX2" fmla="*/ 8343 w 34507"/>
                <a:gd name="connsiteY2" fmla="*/ 121587 h 277500"/>
                <a:gd name="connsiteX3" fmla="*/ 0 w 34507"/>
                <a:gd name="connsiteY3" fmla="*/ 2679 h 277500"/>
                <a:gd name="connsiteX4" fmla="*/ 25067 w 34507"/>
                <a:gd name="connsiteY4" fmla="*/ 0 h 277500"/>
                <a:gd name="connsiteX5" fmla="*/ 33525 w 34507"/>
                <a:gd name="connsiteY5" fmla="*/ 120740 h 277500"/>
                <a:gd name="connsiteX6" fmla="*/ 31458 w 34507"/>
                <a:gd name="connsiteY6" fmla="*/ 277494 h 27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07" h="277500">
                  <a:moveTo>
                    <a:pt x="31458" y="277501"/>
                  </a:moveTo>
                  <a:lnTo>
                    <a:pt x="6276" y="275970"/>
                  </a:lnTo>
                  <a:cubicBezTo>
                    <a:pt x="9338" y="224688"/>
                    <a:pt x="10065" y="172718"/>
                    <a:pt x="8343" y="121587"/>
                  </a:cubicBezTo>
                  <a:cubicBezTo>
                    <a:pt x="7042" y="82131"/>
                    <a:pt x="4209" y="42138"/>
                    <a:pt x="0" y="2679"/>
                  </a:cubicBezTo>
                  <a:lnTo>
                    <a:pt x="25067" y="0"/>
                  </a:lnTo>
                  <a:cubicBezTo>
                    <a:pt x="29353" y="40068"/>
                    <a:pt x="32185" y="80712"/>
                    <a:pt x="33525" y="120740"/>
                  </a:cubicBezTo>
                  <a:cubicBezTo>
                    <a:pt x="35362" y="172673"/>
                    <a:pt x="34596" y="225452"/>
                    <a:pt x="31458" y="2774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B2EC38C-C9E5-9612-4B37-9F208BD99440}"/>
                </a:ext>
              </a:extLst>
            </p:cNvPr>
            <p:cNvSpPr/>
            <p:nvPr/>
          </p:nvSpPr>
          <p:spPr>
            <a:xfrm>
              <a:off x="17334149" y="4176479"/>
              <a:ext cx="95789" cy="333259"/>
            </a:xfrm>
            <a:custGeom>
              <a:avLst/>
              <a:gdLst>
                <a:gd name="connsiteX0" fmla="*/ 70609 w 95789"/>
                <a:gd name="connsiteY0" fmla="*/ 333260 h 333259"/>
                <a:gd name="connsiteX1" fmla="*/ 45695 w 95789"/>
                <a:gd name="connsiteY1" fmla="*/ 154727 h 333259"/>
                <a:gd name="connsiteX2" fmla="*/ 0 w 95789"/>
                <a:gd name="connsiteY2" fmla="*/ 9376 h 333259"/>
                <a:gd name="connsiteX3" fmla="*/ 23421 w 95789"/>
                <a:gd name="connsiteY3" fmla="*/ 0 h 333259"/>
                <a:gd name="connsiteX4" fmla="*/ 70225 w 95789"/>
                <a:gd name="connsiteY4" fmla="*/ 148946 h 333259"/>
                <a:gd name="connsiteX5" fmla="*/ 95790 w 95789"/>
                <a:gd name="connsiteY5" fmla="*/ 331957 h 33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789" h="333259">
                  <a:moveTo>
                    <a:pt x="70609" y="333260"/>
                  </a:moveTo>
                  <a:cubicBezTo>
                    <a:pt x="67700" y="273252"/>
                    <a:pt x="59320" y="213167"/>
                    <a:pt x="45695" y="154727"/>
                  </a:cubicBezTo>
                  <a:cubicBezTo>
                    <a:pt x="34214" y="105396"/>
                    <a:pt x="18867" y="56530"/>
                    <a:pt x="0" y="9376"/>
                  </a:cubicBezTo>
                  <a:lnTo>
                    <a:pt x="23421" y="0"/>
                  </a:lnTo>
                  <a:cubicBezTo>
                    <a:pt x="42748" y="48297"/>
                    <a:pt x="58476" y="98432"/>
                    <a:pt x="70225" y="148946"/>
                  </a:cubicBezTo>
                  <a:cubicBezTo>
                    <a:pt x="84156" y="208839"/>
                    <a:pt x="92766" y="270450"/>
                    <a:pt x="95790" y="331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9E5CBACD-B72E-0C1A-EBC9-BB9F29B6E114}"/>
                </a:ext>
              </a:extLst>
            </p:cNvPr>
            <p:cNvSpPr/>
            <p:nvPr/>
          </p:nvSpPr>
          <p:spPr>
            <a:xfrm>
              <a:off x="17517229" y="4134871"/>
              <a:ext cx="25219" cy="395177"/>
            </a:xfrm>
            <a:custGeom>
              <a:avLst/>
              <a:gdLst>
                <a:gd name="connsiteX0" fmla="*/ 0 w 25219"/>
                <a:gd name="connsiteY0" fmla="*/ 0 h 395177"/>
                <a:gd name="connsiteX1" fmla="*/ 25220 w 25219"/>
                <a:gd name="connsiteY1" fmla="*/ 0 h 395177"/>
                <a:gd name="connsiteX2" fmla="*/ 25220 w 25219"/>
                <a:gd name="connsiteY2" fmla="*/ 395178 h 395177"/>
                <a:gd name="connsiteX3" fmla="*/ 0 w 25219"/>
                <a:gd name="connsiteY3" fmla="*/ 395178 h 39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19" h="395177">
                  <a:moveTo>
                    <a:pt x="0" y="0"/>
                  </a:moveTo>
                  <a:lnTo>
                    <a:pt x="25220" y="0"/>
                  </a:lnTo>
                  <a:lnTo>
                    <a:pt x="25220" y="395178"/>
                  </a:lnTo>
                  <a:lnTo>
                    <a:pt x="0" y="395178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85CB6C07-2B0C-1B26-0199-4A50ABE6003B}"/>
                </a:ext>
              </a:extLst>
            </p:cNvPr>
            <p:cNvSpPr/>
            <p:nvPr/>
          </p:nvSpPr>
          <p:spPr>
            <a:xfrm>
              <a:off x="18105953" y="4193111"/>
              <a:ext cx="51358" cy="226788"/>
            </a:xfrm>
            <a:custGeom>
              <a:avLst/>
              <a:gdLst>
                <a:gd name="connsiteX0" fmla="*/ 25067 w 51358"/>
                <a:gd name="connsiteY0" fmla="*/ 226788 h 226788"/>
                <a:gd name="connsiteX1" fmla="*/ 0 w 51358"/>
                <a:gd name="connsiteY1" fmla="*/ 224224 h 226788"/>
                <a:gd name="connsiteX2" fmla="*/ 14772 w 51358"/>
                <a:gd name="connsiteY2" fmla="*/ 91581 h 226788"/>
                <a:gd name="connsiteX3" fmla="*/ 26330 w 51358"/>
                <a:gd name="connsiteY3" fmla="*/ 0 h 226788"/>
                <a:gd name="connsiteX4" fmla="*/ 51359 w 51358"/>
                <a:gd name="connsiteY4" fmla="*/ 3291 h 226788"/>
                <a:gd name="connsiteX5" fmla="*/ 39801 w 51358"/>
                <a:gd name="connsiteY5" fmla="*/ 94604 h 226788"/>
                <a:gd name="connsiteX6" fmla="*/ 25067 w 51358"/>
                <a:gd name="connsiteY6" fmla="*/ 226787 h 22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358" h="226788">
                  <a:moveTo>
                    <a:pt x="25067" y="226788"/>
                  </a:moveTo>
                  <a:lnTo>
                    <a:pt x="0" y="224224"/>
                  </a:lnTo>
                  <a:cubicBezTo>
                    <a:pt x="4439" y="180597"/>
                    <a:pt x="9338" y="136395"/>
                    <a:pt x="14772" y="91581"/>
                  </a:cubicBezTo>
                  <a:cubicBezTo>
                    <a:pt x="18484" y="60735"/>
                    <a:pt x="22350" y="30196"/>
                    <a:pt x="26330" y="0"/>
                  </a:cubicBezTo>
                  <a:lnTo>
                    <a:pt x="51359" y="3291"/>
                  </a:lnTo>
                  <a:cubicBezTo>
                    <a:pt x="47340" y="33410"/>
                    <a:pt x="43513" y="63873"/>
                    <a:pt x="39801" y="94604"/>
                  </a:cubicBezTo>
                  <a:cubicBezTo>
                    <a:pt x="34367" y="139227"/>
                    <a:pt x="29506" y="183314"/>
                    <a:pt x="25067" y="2267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4" name="矩形 353">
            <a:extLst>
              <a:ext uri="{FF2B5EF4-FFF2-40B4-BE49-F238E27FC236}">
                <a16:creationId xmlns:a16="http://schemas.microsoft.com/office/drawing/2014/main" id="{557E46B6-4434-18BF-7399-7C8635D20B39}"/>
              </a:ext>
            </a:extLst>
          </p:cNvPr>
          <p:cNvSpPr/>
          <p:nvPr/>
        </p:nvSpPr>
        <p:spPr>
          <a:xfrm>
            <a:off x="4544367" y="1888437"/>
            <a:ext cx="3255597" cy="4132817"/>
          </a:xfrm>
          <a:prstGeom prst="rect">
            <a:avLst/>
          </a:prstGeom>
          <a:solidFill>
            <a:srgbClr val="FAF4F6"/>
          </a:solidFill>
          <a:ln>
            <a:noFill/>
          </a:ln>
          <a:effectLst>
            <a:outerShdw blurRad="127000" dist="190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pic>
        <p:nvPicPr>
          <p:cNvPr id="355" name="图片 354">
            <a:extLst>
              <a:ext uri="{FF2B5EF4-FFF2-40B4-BE49-F238E27FC236}">
                <a16:creationId xmlns:a16="http://schemas.microsoft.com/office/drawing/2014/main" id="{FFAC7B52-85C0-15E5-A81E-43C22C7010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" r="70"/>
          <a:stretch/>
        </p:blipFill>
        <p:spPr>
          <a:xfrm>
            <a:off x="4753008" y="2129896"/>
            <a:ext cx="2838316" cy="2842288"/>
          </a:xfrm>
          <a:prstGeom prst="rect">
            <a:avLst/>
          </a:prstGeom>
          <a:ln w="127000">
            <a:solidFill>
              <a:srgbClr val="C9B5AA"/>
            </a:solidFill>
            <a:miter lim="800000"/>
          </a:ln>
        </p:spPr>
      </p:pic>
      <p:pic>
        <p:nvPicPr>
          <p:cNvPr id="356" name="图片 355" descr="图片包含 游戏机&#10;&#10;描述已自动生成">
            <a:extLst>
              <a:ext uri="{FF2B5EF4-FFF2-40B4-BE49-F238E27FC236}">
                <a16:creationId xmlns:a16="http://schemas.microsoft.com/office/drawing/2014/main" id="{56154A27-2CE3-337A-DE0F-95998BBA1A0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912">
            <a:off x="4354994" y="1514036"/>
            <a:ext cx="796028" cy="1133074"/>
          </a:xfrm>
          <a:prstGeom prst="rect">
            <a:avLst/>
          </a:prstGeom>
        </p:spPr>
      </p:pic>
      <p:pic>
        <p:nvPicPr>
          <p:cNvPr id="357" name="图片 356" descr="张着嘴&#10;&#10;中度可信度描述已自动生成">
            <a:extLst>
              <a:ext uri="{FF2B5EF4-FFF2-40B4-BE49-F238E27FC236}">
                <a16:creationId xmlns:a16="http://schemas.microsoft.com/office/drawing/2014/main" id="{9E77EC56-D5D2-292E-0F9D-5B35F148107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0806">
            <a:off x="7067738" y="1981151"/>
            <a:ext cx="1175669" cy="264510"/>
          </a:xfrm>
          <a:prstGeom prst="rect">
            <a:avLst/>
          </a:prstGeom>
        </p:spPr>
      </p:pic>
      <p:sp>
        <p:nvSpPr>
          <p:cNvPr id="358" name="文本框 357">
            <a:extLst>
              <a:ext uri="{FF2B5EF4-FFF2-40B4-BE49-F238E27FC236}">
                <a16:creationId xmlns:a16="http://schemas.microsoft.com/office/drawing/2014/main" id="{471683D2-FAD3-02F6-D1E8-66E2D74B629C}"/>
              </a:ext>
            </a:extLst>
          </p:cNvPr>
          <p:cNvSpPr txBox="1"/>
          <p:nvPr/>
        </p:nvSpPr>
        <p:spPr>
          <a:xfrm>
            <a:off x="5827543" y="4934032"/>
            <a:ext cx="1881811" cy="7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1A29D"/>
                </a:solidFill>
                <a:latin typeface="Signerica Fat" panose="02000503000000000000" pitchFamily="2" charset="0"/>
              </a:rPr>
              <a:t>Happy Holidays</a:t>
            </a:r>
            <a:endParaRPr lang="zh-CN" altLang="en-US" sz="2000" b="1">
              <a:solidFill>
                <a:srgbClr val="E1A29D"/>
              </a:solidFill>
              <a:latin typeface="Signerica Fat" panose="02000503000000000000" pitchFamily="2" charset="0"/>
            </a:endParaRP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id="{E113649C-183E-C613-C975-E999FBB81715}"/>
              </a:ext>
            </a:extLst>
          </p:cNvPr>
          <p:cNvSpPr txBox="1"/>
          <p:nvPr/>
        </p:nvSpPr>
        <p:spPr>
          <a:xfrm>
            <a:off x="4634978" y="5502141"/>
            <a:ext cx="1992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E1A29D"/>
                </a:solidFill>
                <a:latin typeface="Signerica Fat" panose="02000503000000000000" pitchFamily="2" charset="0"/>
              </a:rPr>
              <a:t>powerpoint templet </a:t>
            </a:r>
            <a:endParaRPr lang="zh-CN" altLang="en-US" sz="1200">
              <a:solidFill>
                <a:srgbClr val="E1A29D"/>
              </a:solidFill>
              <a:latin typeface="Signerica Fat" panose="02000503000000000000" pitchFamily="2" charset="0"/>
            </a:endParaRPr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85B3C27E-129F-8970-D421-34694F00FC48}"/>
              </a:ext>
            </a:extLst>
          </p:cNvPr>
          <p:cNvSpPr/>
          <p:nvPr/>
        </p:nvSpPr>
        <p:spPr>
          <a:xfrm>
            <a:off x="7374265" y="5213223"/>
            <a:ext cx="851597" cy="744405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96F1D08-8DCD-84F6-AAB0-633225D5F4FA}"/>
              </a:ext>
            </a:extLst>
          </p:cNvPr>
          <p:cNvGrpSpPr/>
          <p:nvPr/>
        </p:nvGrpSpPr>
        <p:grpSpPr>
          <a:xfrm>
            <a:off x="5679249" y="1318255"/>
            <a:ext cx="1205215" cy="489277"/>
            <a:chOff x="3514286" y="1695141"/>
            <a:chExt cx="5163320" cy="2096136"/>
          </a:xfrm>
          <a:solidFill>
            <a:srgbClr val="FCE6D9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C194E07-781D-DC37-C70C-CE9C003CD40E}"/>
                </a:ext>
              </a:extLst>
            </p:cNvPr>
            <p:cNvSpPr/>
            <p:nvPr/>
          </p:nvSpPr>
          <p:spPr>
            <a:xfrm>
              <a:off x="7064900" y="1969715"/>
              <a:ext cx="45809" cy="55530"/>
            </a:xfrm>
            <a:custGeom>
              <a:avLst/>
              <a:gdLst>
                <a:gd name="connsiteX0" fmla="*/ 8267 w 45809"/>
                <a:gd name="connsiteY0" fmla="*/ 0 h 55530"/>
                <a:gd name="connsiteX1" fmla="*/ 45809 w 45809"/>
                <a:gd name="connsiteY1" fmla="*/ 55530 h 55530"/>
                <a:gd name="connsiteX2" fmla="*/ 0 w 45809"/>
                <a:gd name="connsiteY2" fmla="*/ 44355 h 55530"/>
                <a:gd name="connsiteX3" fmla="*/ 8266 w 45809"/>
                <a:gd name="connsiteY3" fmla="*/ 1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09" h="55530">
                  <a:moveTo>
                    <a:pt x="8267" y="0"/>
                  </a:moveTo>
                  <a:cubicBezTo>
                    <a:pt x="22312" y="16992"/>
                    <a:pt x="34980" y="36854"/>
                    <a:pt x="45809" y="55530"/>
                  </a:cubicBezTo>
                  <a:cubicBezTo>
                    <a:pt x="30387" y="51627"/>
                    <a:pt x="14926" y="47953"/>
                    <a:pt x="0" y="44355"/>
                  </a:cubicBezTo>
                  <a:cubicBezTo>
                    <a:pt x="3865" y="28895"/>
                    <a:pt x="6544" y="13472"/>
                    <a:pt x="8266" y="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EA0582-5E7E-4D14-DDD6-6EE9753BBC29}"/>
                </a:ext>
              </a:extLst>
            </p:cNvPr>
            <p:cNvSpPr/>
            <p:nvPr/>
          </p:nvSpPr>
          <p:spPr>
            <a:xfrm>
              <a:off x="4466522" y="1695141"/>
              <a:ext cx="2526307" cy="575650"/>
            </a:xfrm>
            <a:custGeom>
              <a:avLst/>
              <a:gdLst>
                <a:gd name="connsiteX0" fmla="*/ 145603 w 2526307"/>
                <a:gd name="connsiteY0" fmla="*/ 557515 h 575650"/>
                <a:gd name="connsiteX1" fmla="*/ 81347 w 2526307"/>
                <a:gd name="connsiteY1" fmla="*/ 552617 h 575650"/>
                <a:gd name="connsiteX2" fmla="*/ 13532 w 2526307"/>
                <a:gd name="connsiteY2" fmla="*/ 515036 h 575650"/>
                <a:gd name="connsiteX3" fmla="*/ 34046 w 2526307"/>
                <a:gd name="connsiteY3" fmla="*/ 301066 h 575650"/>
                <a:gd name="connsiteX4" fmla="*/ 351228 w 2526307"/>
                <a:gd name="connsiteY4" fmla="*/ 347335 h 575650"/>
                <a:gd name="connsiteX5" fmla="*/ 366038 w 2526307"/>
                <a:gd name="connsiteY5" fmla="*/ 310251 h 575650"/>
                <a:gd name="connsiteX6" fmla="*/ 50463 w 2526307"/>
                <a:gd name="connsiteY6" fmla="*/ 260691 h 575650"/>
                <a:gd name="connsiteX7" fmla="*/ 69598 w 2526307"/>
                <a:gd name="connsiteY7" fmla="*/ 219168 h 575650"/>
                <a:gd name="connsiteX8" fmla="*/ 233161 w 2526307"/>
                <a:gd name="connsiteY8" fmla="*/ 66431 h 575650"/>
                <a:gd name="connsiteX9" fmla="*/ 550118 w 2526307"/>
                <a:gd name="connsiteY9" fmla="*/ 243465 h 575650"/>
                <a:gd name="connsiteX10" fmla="*/ 579586 w 2526307"/>
                <a:gd name="connsiteY10" fmla="*/ 216637 h 575650"/>
                <a:gd name="connsiteX11" fmla="*/ 290795 w 2526307"/>
                <a:gd name="connsiteY11" fmla="*/ 42052 h 575650"/>
                <a:gd name="connsiteX12" fmla="*/ 512720 w 2526307"/>
                <a:gd name="connsiteY12" fmla="*/ 338 h 575650"/>
                <a:gd name="connsiteX13" fmla="*/ 765301 w 2526307"/>
                <a:gd name="connsiteY13" fmla="*/ 196438 h 575650"/>
                <a:gd name="connsiteX14" fmla="*/ 795687 w 2526307"/>
                <a:gd name="connsiteY14" fmla="*/ 170529 h 575650"/>
                <a:gd name="connsiteX15" fmla="*/ 590104 w 2526307"/>
                <a:gd name="connsiteY15" fmla="*/ 0 h 575650"/>
                <a:gd name="connsiteX16" fmla="*/ 593778 w 2526307"/>
                <a:gd name="connsiteY16" fmla="*/ 38 h 575650"/>
                <a:gd name="connsiteX17" fmla="*/ 1100898 w 2526307"/>
                <a:gd name="connsiteY17" fmla="*/ 167315 h 575650"/>
                <a:gd name="connsiteX18" fmla="*/ 1113259 w 2526307"/>
                <a:gd name="connsiteY18" fmla="*/ 173400 h 575650"/>
                <a:gd name="connsiteX19" fmla="*/ 1123401 w 2526307"/>
                <a:gd name="connsiteY19" fmla="*/ 163947 h 575650"/>
                <a:gd name="connsiteX20" fmla="*/ 1140584 w 2526307"/>
                <a:gd name="connsiteY20" fmla="*/ 104054 h 575650"/>
                <a:gd name="connsiteX21" fmla="*/ 1233848 w 2526307"/>
                <a:gd name="connsiteY21" fmla="*/ 148983 h 575650"/>
                <a:gd name="connsiteX22" fmla="*/ 1243186 w 2526307"/>
                <a:gd name="connsiteY22" fmla="*/ 155833 h 575650"/>
                <a:gd name="connsiteX23" fmla="*/ 1253671 w 2526307"/>
                <a:gd name="connsiteY23" fmla="*/ 151241 h 575650"/>
                <a:gd name="connsiteX24" fmla="*/ 1297873 w 2526307"/>
                <a:gd name="connsiteY24" fmla="*/ 89013 h 575650"/>
                <a:gd name="connsiteX25" fmla="*/ 1376289 w 2526307"/>
                <a:gd name="connsiteY25" fmla="*/ 127437 h 575650"/>
                <a:gd name="connsiteX26" fmla="*/ 1385014 w 2526307"/>
                <a:gd name="connsiteY26" fmla="*/ 134402 h 575650"/>
                <a:gd name="connsiteX27" fmla="*/ 1395538 w 2526307"/>
                <a:gd name="connsiteY27" fmla="*/ 130613 h 575650"/>
                <a:gd name="connsiteX28" fmla="*/ 1447203 w 2526307"/>
                <a:gd name="connsiteY28" fmla="*/ 74165 h 575650"/>
                <a:gd name="connsiteX29" fmla="*/ 1533885 w 2526307"/>
                <a:gd name="connsiteY29" fmla="*/ 123265 h 575650"/>
                <a:gd name="connsiteX30" fmla="*/ 1542266 w 2526307"/>
                <a:gd name="connsiteY30" fmla="*/ 129350 h 575650"/>
                <a:gd name="connsiteX31" fmla="*/ 1552140 w 2526307"/>
                <a:gd name="connsiteY31" fmla="*/ 126021 h 575650"/>
                <a:gd name="connsiteX32" fmla="*/ 1598714 w 2526307"/>
                <a:gd name="connsiteY32" fmla="*/ 73476 h 575650"/>
                <a:gd name="connsiteX33" fmla="*/ 1703837 w 2526307"/>
                <a:gd name="connsiteY33" fmla="*/ 127589 h 575650"/>
                <a:gd name="connsiteX34" fmla="*/ 1710764 w 2526307"/>
                <a:gd name="connsiteY34" fmla="*/ 132947 h 575650"/>
                <a:gd name="connsiteX35" fmla="*/ 1719375 w 2526307"/>
                <a:gd name="connsiteY35" fmla="*/ 131531 h 575650"/>
                <a:gd name="connsiteX36" fmla="*/ 1774024 w 2526307"/>
                <a:gd name="connsiteY36" fmla="*/ 89013 h 575650"/>
                <a:gd name="connsiteX37" fmla="*/ 1872838 w 2526307"/>
                <a:gd name="connsiteY37" fmla="*/ 150858 h 575650"/>
                <a:gd name="connsiteX38" fmla="*/ 1883210 w 2526307"/>
                <a:gd name="connsiteY38" fmla="*/ 160846 h 575650"/>
                <a:gd name="connsiteX39" fmla="*/ 1895954 w 2526307"/>
                <a:gd name="connsiteY39" fmla="*/ 154225 h 575650"/>
                <a:gd name="connsiteX40" fmla="*/ 1943791 w 2526307"/>
                <a:gd name="connsiteY40" fmla="*/ 100801 h 575650"/>
                <a:gd name="connsiteX41" fmla="*/ 2036673 w 2526307"/>
                <a:gd name="connsiteY41" fmla="*/ 160043 h 575650"/>
                <a:gd name="connsiteX42" fmla="*/ 2047427 w 2526307"/>
                <a:gd name="connsiteY42" fmla="*/ 169917 h 575650"/>
                <a:gd name="connsiteX43" fmla="*/ 2059980 w 2526307"/>
                <a:gd name="connsiteY43" fmla="*/ 162683 h 575650"/>
                <a:gd name="connsiteX44" fmla="*/ 2106249 w 2526307"/>
                <a:gd name="connsiteY44" fmla="*/ 111325 h 575650"/>
                <a:gd name="connsiteX45" fmla="*/ 2214595 w 2526307"/>
                <a:gd name="connsiteY45" fmla="*/ 188592 h 575650"/>
                <a:gd name="connsiteX46" fmla="*/ 2221063 w 2526307"/>
                <a:gd name="connsiteY46" fmla="*/ 195825 h 575650"/>
                <a:gd name="connsiteX47" fmla="*/ 2230784 w 2526307"/>
                <a:gd name="connsiteY47" fmla="*/ 195098 h 575650"/>
                <a:gd name="connsiteX48" fmla="*/ 2278277 w 2526307"/>
                <a:gd name="connsiteY48" fmla="*/ 172366 h 575650"/>
                <a:gd name="connsiteX49" fmla="*/ 2293164 w 2526307"/>
                <a:gd name="connsiteY49" fmla="*/ 140946 h 575650"/>
                <a:gd name="connsiteX50" fmla="*/ 2396534 w 2526307"/>
                <a:gd name="connsiteY50" fmla="*/ 227972 h 575650"/>
                <a:gd name="connsiteX51" fmla="*/ 2409469 w 2526307"/>
                <a:gd name="connsiteY51" fmla="*/ 244543 h 575650"/>
                <a:gd name="connsiteX52" fmla="*/ 2425389 w 2526307"/>
                <a:gd name="connsiteY52" fmla="*/ 230843 h 575650"/>
                <a:gd name="connsiteX53" fmla="*/ 2454781 w 2526307"/>
                <a:gd name="connsiteY53" fmla="*/ 179714 h 575650"/>
                <a:gd name="connsiteX54" fmla="*/ 2526307 w 2526307"/>
                <a:gd name="connsiteY54" fmla="*/ 301982 h 575650"/>
                <a:gd name="connsiteX55" fmla="*/ 2266801 w 2526307"/>
                <a:gd name="connsiteY55" fmla="*/ 247102 h 575650"/>
                <a:gd name="connsiteX56" fmla="*/ 1340432 w 2526307"/>
                <a:gd name="connsiteY56" fmla="*/ 236310 h 575650"/>
                <a:gd name="connsiteX57" fmla="*/ 381458 w 2526307"/>
                <a:gd name="connsiteY57" fmla="*/ 529381 h 575650"/>
                <a:gd name="connsiteX58" fmla="*/ 283640 w 2526307"/>
                <a:gd name="connsiteY58" fmla="*/ 575650 h 575650"/>
                <a:gd name="connsiteX59" fmla="*/ 145598 w 2526307"/>
                <a:gd name="connsiteY59" fmla="*/ 557510 h 57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526307" h="575650">
                  <a:moveTo>
                    <a:pt x="145603" y="557515"/>
                  </a:moveTo>
                  <a:cubicBezTo>
                    <a:pt x="126123" y="556138"/>
                    <a:pt x="104884" y="554607"/>
                    <a:pt x="81347" y="552617"/>
                  </a:cubicBezTo>
                  <a:cubicBezTo>
                    <a:pt x="48473" y="549823"/>
                    <a:pt x="26315" y="537538"/>
                    <a:pt x="13532" y="515036"/>
                  </a:cubicBezTo>
                  <a:cubicBezTo>
                    <a:pt x="-10157" y="473398"/>
                    <a:pt x="-2388" y="397470"/>
                    <a:pt x="34046" y="301066"/>
                  </a:cubicBezTo>
                  <a:cubicBezTo>
                    <a:pt x="216135" y="294752"/>
                    <a:pt x="349886" y="346761"/>
                    <a:pt x="351228" y="347335"/>
                  </a:cubicBezTo>
                  <a:lnTo>
                    <a:pt x="366038" y="310251"/>
                  </a:lnTo>
                  <a:cubicBezTo>
                    <a:pt x="360375" y="307955"/>
                    <a:pt x="232053" y="257706"/>
                    <a:pt x="50463" y="260691"/>
                  </a:cubicBezTo>
                  <a:cubicBezTo>
                    <a:pt x="56318" y="247067"/>
                    <a:pt x="62633" y="233251"/>
                    <a:pt x="69598" y="219168"/>
                  </a:cubicBezTo>
                  <a:cubicBezTo>
                    <a:pt x="102739" y="150817"/>
                    <a:pt x="162134" y="101220"/>
                    <a:pt x="233161" y="66431"/>
                  </a:cubicBezTo>
                  <a:cubicBezTo>
                    <a:pt x="434345" y="119167"/>
                    <a:pt x="549001" y="242201"/>
                    <a:pt x="550118" y="243465"/>
                  </a:cubicBezTo>
                  <a:lnTo>
                    <a:pt x="579586" y="216637"/>
                  </a:lnTo>
                  <a:cubicBezTo>
                    <a:pt x="575032" y="211586"/>
                    <a:pt x="473767" y="102667"/>
                    <a:pt x="290795" y="42052"/>
                  </a:cubicBezTo>
                  <a:cubicBezTo>
                    <a:pt x="361557" y="16871"/>
                    <a:pt x="439242" y="3936"/>
                    <a:pt x="512720" y="338"/>
                  </a:cubicBezTo>
                  <a:cubicBezTo>
                    <a:pt x="672306" y="88742"/>
                    <a:pt x="764389" y="195282"/>
                    <a:pt x="765301" y="196438"/>
                  </a:cubicBezTo>
                  <a:lnTo>
                    <a:pt x="795687" y="170529"/>
                  </a:lnTo>
                  <a:cubicBezTo>
                    <a:pt x="792243" y="166511"/>
                    <a:pt x="719912" y="82622"/>
                    <a:pt x="590104" y="0"/>
                  </a:cubicBezTo>
                  <a:cubicBezTo>
                    <a:pt x="591329" y="0"/>
                    <a:pt x="592592" y="0"/>
                    <a:pt x="593778" y="38"/>
                  </a:cubicBezTo>
                  <a:cubicBezTo>
                    <a:pt x="777278" y="8534"/>
                    <a:pt x="1097753" y="165786"/>
                    <a:pt x="1100898" y="167315"/>
                  </a:cubicBezTo>
                  <a:lnTo>
                    <a:pt x="1113259" y="173400"/>
                  </a:lnTo>
                  <a:lnTo>
                    <a:pt x="1123401" y="163947"/>
                  </a:lnTo>
                  <a:cubicBezTo>
                    <a:pt x="1138287" y="150131"/>
                    <a:pt x="1141082" y="124758"/>
                    <a:pt x="1140584" y="104054"/>
                  </a:cubicBezTo>
                  <a:cubicBezTo>
                    <a:pt x="1191674" y="118061"/>
                    <a:pt x="1233351" y="148677"/>
                    <a:pt x="1233848" y="148983"/>
                  </a:cubicBezTo>
                  <a:lnTo>
                    <a:pt x="1243186" y="155833"/>
                  </a:lnTo>
                  <a:lnTo>
                    <a:pt x="1253671" y="151241"/>
                  </a:lnTo>
                  <a:cubicBezTo>
                    <a:pt x="1282144" y="138956"/>
                    <a:pt x="1293396" y="110215"/>
                    <a:pt x="1297873" y="89013"/>
                  </a:cubicBezTo>
                  <a:cubicBezTo>
                    <a:pt x="1346361" y="104054"/>
                    <a:pt x="1375983" y="127206"/>
                    <a:pt x="1376289" y="127437"/>
                  </a:cubicBezTo>
                  <a:lnTo>
                    <a:pt x="1385014" y="134402"/>
                  </a:lnTo>
                  <a:lnTo>
                    <a:pt x="1395538" y="130613"/>
                  </a:lnTo>
                  <a:cubicBezTo>
                    <a:pt x="1427265" y="119132"/>
                    <a:pt x="1441195" y="93797"/>
                    <a:pt x="1447203" y="74165"/>
                  </a:cubicBezTo>
                  <a:cubicBezTo>
                    <a:pt x="1492209" y="92879"/>
                    <a:pt x="1533463" y="122883"/>
                    <a:pt x="1533885" y="123265"/>
                  </a:cubicBezTo>
                  <a:lnTo>
                    <a:pt x="1542266" y="129350"/>
                  </a:lnTo>
                  <a:lnTo>
                    <a:pt x="1552140" y="126021"/>
                  </a:lnTo>
                  <a:cubicBezTo>
                    <a:pt x="1581225" y="116109"/>
                    <a:pt x="1594045" y="93759"/>
                    <a:pt x="1598714" y="73476"/>
                  </a:cubicBezTo>
                  <a:cubicBezTo>
                    <a:pt x="1660559" y="93835"/>
                    <a:pt x="1703387" y="127169"/>
                    <a:pt x="1703837" y="127589"/>
                  </a:cubicBezTo>
                  <a:lnTo>
                    <a:pt x="1710764" y="132947"/>
                  </a:lnTo>
                  <a:lnTo>
                    <a:pt x="1719375" y="131531"/>
                  </a:lnTo>
                  <a:cubicBezTo>
                    <a:pt x="1751407" y="126441"/>
                    <a:pt x="1767289" y="107229"/>
                    <a:pt x="1774024" y="89013"/>
                  </a:cubicBezTo>
                  <a:cubicBezTo>
                    <a:pt x="1826417" y="106349"/>
                    <a:pt x="1872339" y="150284"/>
                    <a:pt x="1872838" y="150858"/>
                  </a:cubicBezTo>
                  <a:lnTo>
                    <a:pt x="1883210" y="160846"/>
                  </a:lnTo>
                  <a:lnTo>
                    <a:pt x="1895954" y="154225"/>
                  </a:lnTo>
                  <a:cubicBezTo>
                    <a:pt x="1923202" y="139951"/>
                    <a:pt x="1937056" y="118022"/>
                    <a:pt x="1943791" y="100801"/>
                  </a:cubicBezTo>
                  <a:cubicBezTo>
                    <a:pt x="2000967" y="127628"/>
                    <a:pt x="2036290" y="159660"/>
                    <a:pt x="2036673" y="160043"/>
                  </a:cubicBezTo>
                  <a:lnTo>
                    <a:pt x="2047427" y="169917"/>
                  </a:lnTo>
                  <a:lnTo>
                    <a:pt x="2059980" y="162683"/>
                  </a:lnTo>
                  <a:cubicBezTo>
                    <a:pt x="2085161" y="148293"/>
                    <a:pt x="2098939" y="127245"/>
                    <a:pt x="2106249" y="111325"/>
                  </a:cubicBezTo>
                  <a:cubicBezTo>
                    <a:pt x="2168246" y="137387"/>
                    <a:pt x="2214056" y="187980"/>
                    <a:pt x="2214595" y="188592"/>
                  </a:cubicBezTo>
                  <a:lnTo>
                    <a:pt x="2221063" y="195825"/>
                  </a:lnTo>
                  <a:lnTo>
                    <a:pt x="2230784" y="195098"/>
                  </a:lnTo>
                  <a:cubicBezTo>
                    <a:pt x="2250531" y="193835"/>
                    <a:pt x="2266949" y="185951"/>
                    <a:pt x="2278277" y="172366"/>
                  </a:cubicBezTo>
                  <a:cubicBezTo>
                    <a:pt x="2286352" y="162530"/>
                    <a:pt x="2290715" y="151202"/>
                    <a:pt x="2293164" y="140946"/>
                  </a:cubicBezTo>
                  <a:cubicBezTo>
                    <a:pt x="2350837" y="169916"/>
                    <a:pt x="2396034" y="227284"/>
                    <a:pt x="2396534" y="227972"/>
                  </a:cubicBezTo>
                  <a:lnTo>
                    <a:pt x="2409469" y="244543"/>
                  </a:lnTo>
                  <a:lnTo>
                    <a:pt x="2425389" y="230843"/>
                  </a:lnTo>
                  <a:cubicBezTo>
                    <a:pt x="2440582" y="217563"/>
                    <a:pt x="2449537" y="197663"/>
                    <a:pt x="2454781" y="179714"/>
                  </a:cubicBezTo>
                  <a:cubicBezTo>
                    <a:pt x="2489109" y="218787"/>
                    <a:pt x="2512071" y="265286"/>
                    <a:pt x="2526307" y="301982"/>
                  </a:cubicBezTo>
                  <a:cubicBezTo>
                    <a:pt x="2376480" y="267577"/>
                    <a:pt x="2269172" y="247562"/>
                    <a:pt x="2266801" y="247102"/>
                  </a:cubicBezTo>
                  <a:cubicBezTo>
                    <a:pt x="2080430" y="208871"/>
                    <a:pt x="1692326" y="192070"/>
                    <a:pt x="1340432" y="236310"/>
                  </a:cubicBezTo>
                  <a:cubicBezTo>
                    <a:pt x="987010" y="280818"/>
                    <a:pt x="518618" y="451386"/>
                    <a:pt x="381458" y="529381"/>
                  </a:cubicBezTo>
                  <a:cubicBezTo>
                    <a:pt x="348316" y="548249"/>
                    <a:pt x="315519" y="563326"/>
                    <a:pt x="283640" y="575650"/>
                  </a:cubicBezTo>
                  <a:cubicBezTo>
                    <a:pt x="245943" y="564743"/>
                    <a:pt x="203349" y="561605"/>
                    <a:pt x="145598" y="5575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50B2F63-C642-D111-9B3F-AD211FB5E288}"/>
                </a:ext>
              </a:extLst>
            </p:cNvPr>
            <p:cNvSpPr/>
            <p:nvPr/>
          </p:nvSpPr>
          <p:spPr>
            <a:xfrm>
              <a:off x="4600114" y="3079821"/>
              <a:ext cx="886517" cy="403633"/>
            </a:xfrm>
            <a:custGeom>
              <a:avLst/>
              <a:gdLst>
                <a:gd name="connsiteX0" fmla="*/ 587789 w 886517"/>
                <a:gd name="connsiteY0" fmla="*/ 313125 h 403633"/>
                <a:gd name="connsiteX1" fmla="*/ 250473 w 886517"/>
                <a:gd name="connsiteY1" fmla="*/ 403633 h 403633"/>
                <a:gd name="connsiteX2" fmla="*/ 57401 w 886517"/>
                <a:gd name="connsiteY2" fmla="*/ 296325 h 403633"/>
                <a:gd name="connsiteX3" fmla="*/ 16490 w 886517"/>
                <a:gd name="connsiteY3" fmla="*/ 40375 h 403633"/>
                <a:gd name="connsiteX4" fmla="*/ 93757 w 886517"/>
                <a:gd name="connsiteY4" fmla="*/ 0 h 403633"/>
                <a:gd name="connsiteX5" fmla="*/ 174698 w 886517"/>
                <a:gd name="connsiteY5" fmla="*/ 2870 h 403633"/>
                <a:gd name="connsiteX6" fmla="*/ 265819 w 886517"/>
                <a:gd name="connsiteY6" fmla="*/ 2143 h 403633"/>
                <a:gd name="connsiteX7" fmla="*/ 573890 w 886517"/>
                <a:gd name="connsiteY7" fmla="*/ 117563 h 403633"/>
                <a:gd name="connsiteX8" fmla="*/ 886517 w 886517"/>
                <a:gd name="connsiteY8" fmla="*/ 235854 h 403633"/>
                <a:gd name="connsiteX9" fmla="*/ 587783 w 886517"/>
                <a:gd name="connsiteY9" fmla="*/ 313121 h 40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6517" h="403633">
                  <a:moveTo>
                    <a:pt x="587789" y="313125"/>
                  </a:moveTo>
                  <a:cubicBezTo>
                    <a:pt x="480138" y="356944"/>
                    <a:pt x="356370" y="403633"/>
                    <a:pt x="250473" y="403633"/>
                  </a:cubicBezTo>
                  <a:cubicBezTo>
                    <a:pt x="159773" y="403633"/>
                    <a:pt x="96511" y="368578"/>
                    <a:pt x="57401" y="296325"/>
                  </a:cubicBezTo>
                  <a:cubicBezTo>
                    <a:pt x="-310" y="190007"/>
                    <a:pt x="-15580" y="94259"/>
                    <a:pt x="16490" y="40375"/>
                  </a:cubicBezTo>
                  <a:cubicBezTo>
                    <a:pt x="32219" y="13931"/>
                    <a:pt x="58969" y="0"/>
                    <a:pt x="93757" y="0"/>
                  </a:cubicBezTo>
                  <a:cubicBezTo>
                    <a:pt x="126555" y="0"/>
                    <a:pt x="152080" y="1531"/>
                    <a:pt x="174698" y="2870"/>
                  </a:cubicBezTo>
                  <a:cubicBezTo>
                    <a:pt x="209409" y="4937"/>
                    <a:pt x="237614" y="5779"/>
                    <a:pt x="265819" y="2143"/>
                  </a:cubicBezTo>
                  <a:cubicBezTo>
                    <a:pt x="363714" y="35171"/>
                    <a:pt x="465318" y="74933"/>
                    <a:pt x="573890" y="117563"/>
                  </a:cubicBezTo>
                  <a:cubicBezTo>
                    <a:pt x="670714" y="155566"/>
                    <a:pt x="775075" y="196362"/>
                    <a:pt x="886517" y="235854"/>
                  </a:cubicBezTo>
                  <a:cubicBezTo>
                    <a:pt x="794363" y="249861"/>
                    <a:pt x="685137" y="273550"/>
                    <a:pt x="587783" y="3131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91CC19E-0E12-B57D-DF63-A22CCB36CC44}"/>
                </a:ext>
              </a:extLst>
            </p:cNvPr>
            <p:cNvSpPr/>
            <p:nvPr/>
          </p:nvSpPr>
          <p:spPr>
            <a:xfrm>
              <a:off x="6448385" y="3518298"/>
              <a:ext cx="578068" cy="272979"/>
            </a:xfrm>
            <a:custGeom>
              <a:avLst/>
              <a:gdLst>
                <a:gd name="connsiteX0" fmla="*/ 497811 w 578068"/>
                <a:gd name="connsiteY0" fmla="*/ 66476 h 272979"/>
                <a:gd name="connsiteX1" fmla="*/ 83578 w 578068"/>
                <a:gd name="connsiteY1" fmla="*/ 272980 h 272979"/>
                <a:gd name="connsiteX2" fmla="*/ 54454 w 578068"/>
                <a:gd name="connsiteY2" fmla="*/ 271602 h 272979"/>
                <a:gd name="connsiteX3" fmla="*/ 1909 w 578068"/>
                <a:gd name="connsiteY3" fmla="*/ 245923 h 272979"/>
                <a:gd name="connsiteX4" fmla="*/ 165168 w 578068"/>
                <a:gd name="connsiteY4" fmla="*/ 612 h 272979"/>
                <a:gd name="connsiteX5" fmla="*/ 366127 w 578068"/>
                <a:gd name="connsiteY5" fmla="*/ 4286 h 272979"/>
                <a:gd name="connsiteX6" fmla="*/ 578069 w 578068"/>
                <a:gd name="connsiteY6" fmla="*/ 0 h 272979"/>
                <a:gd name="connsiteX7" fmla="*/ 497817 w 578068"/>
                <a:gd name="connsiteY7" fmla="*/ 66476 h 27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068" h="272979">
                  <a:moveTo>
                    <a:pt x="497811" y="66476"/>
                  </a:moveTo>
                  <a:cubicBezTo>
                    <a:pt x="402633" y="161731"/>
                    <a:pt x="236884" y="272980"/>
                    <a:pt x="83578" y="272980"/>
                  </a:cubicBezTo>
                  <a:cubicBezTo>
                    <a:pt x="73742" y="272980"/>
                    <a:pt x="63945" y="272482"/>
                    <a:pt x="54454" y="271602"/>
                  </a:cubicBezTo>
                  <a:cubicBezTo>
                    <a:pt x="24488" y="268809"/>
                    <a:pt x="6846" y="260121"/>
                    <a:pt x="1909" y="245923"/>
                  </a:cubicBezTo>
                  <a:cubicBezTo>
                    <a:pt x="-12098" y="205280"/>
                    <a:pt x="51852" y="109488"/>
                    <a:pt x="165168" y="612"/>
                  </a:cubicBezTo>
                  <a:cubicBezTo>
                    <a:pt x="233519" y="3138"/>
                    <a:pt x="300947" y="4286"/>
                    <a:pt x="366127" y="4286"/>
                  </a:cubicBezTo>
                  <a:cubicBezTo>
                    <a:pt x="440027" y="4286"/>
                    <a:pt x="511174" y="2755"/>
                    <a:pt x="578069" y="0"/>
                  </a:cubicBezTo>
                  <a:cubicBezTo>
                    <a:pt x="548983" y="20398"/>
                    <a:pt x="521850" y="42480"/>
                    <a:pt x="497817" y="664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AC4452A-7CBD-761A-E908-950CB2F812AD}"/>
                </a:ext>
              </a:extLst>
            </p:cNvPr>
            <p:cNvSpPr/>
            <p:nvPr/>
          </p:nvSpPr>
          <p:spPr>
            <a:xfrm>
              <a:off x="7597295" y="3102481"/>
              <a:ext cx="116" cy="503"/>
            </a:xfrm>
            <a:custGeom>
              <a:avLst/>
              <a:gdLst>
                <a:gd name="connsiteX0" fmla="*/ 117 w 116"/>
                <a:gd name="connsiteY0" fmla="*/ 274 h 503"/>
                <a:gd name="connsiteX1" fmla="*/ 117 w 116"/>
                <a:gd name="connsiteY1" fmla="*/ 504 h 503"/>
                <a:gd name="connsiteX2" fmla="*/ 117 w 116"/>
                <a:gd name="connsiteY2" fmla="*/ 274 h 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" h="503">
                  <a:moveTo>
                    <a:pt x="117" y="274"/>
                  </a:moveTo>
                  <a:lnTo>
                    <a:pt x="117" y="504"/>
                  </a:lnTo>
                  <a:cubicBezTo>
                    <a:pt x="2" y="83"/>
                    <a:pt x="-75" y="-262"/>
                    <a:pt x="117" y="2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00674F-3CF0-9295-3B44-D5C85A56FD83}"/>
                </a:ext>
              </a:extLst>
            </p:cNvPr>
            <p:cNvSpPr/>
            <p:nvPr/>
          </p:nvSpPr>
          <p:spPr>
            <a:xfrm>
              <a:off x="3514286" y="1945334"/>
              <a:ext cx="5163320" cy="1537453"/>
            </a:xfrm>
            <a:custGeom>
              <a:avLst/>
              <a:gdLst>
                <a:gd name="connsiteX0" fmla="*/ 5142687 w 5163320"/>
                <a:gd name="connsiteY0" fmla="*/ 1028099 h 1537453"/>
                <a:gd name="connsiteX1" fmla="*/ 5139013 w 5163320"/>
                <a:gd name="connsiteY1" fmla="*/ 1024922 h 1537453"/>
                <a:gd name="connsiteX2" fmla="*/ 5069284 w 5163320"/>
                <a:gd name="connsiteY2" fmla="*/ 1011604 h 1537453"/>
                <a:gd name="connsiteX3" fmla="*/ 4944488 w 5163320"/>
                <a:gd name="connsiteY3" fmla="*/ 1025649 h 1537453"/>
                <a:gd name="connsiteX4" fmla="*/ 4889034 w 5163320"/>
                <a:gd name="connsiteY4" fmla="*/ 1088565 h 1537453"/>
                <a:gd name="connsiteX5" fmla="*/ 4770362 w 5163320"/>
                <a:gd name="connsiteY5" fmla="*/ 1217613 h 1537453"/>
                <a:gd name="connsiteX6" fmla="*/ 4742119 w 5163320"/>
                <a:gd name="connsiteY6" fmla="*/ 1216389 h 1537453"/>
                <a:gd name="connsiteX7" fmla="*/ 4743343 w 5163320"/>
                <a:gd name="connsiteY7" fmla="*/ 1188184 h 1537453"/>
                <a:gd name="connsiteX8" fmla="*/ 4858881 w 5163320"/>
                <a:gd name="connsiteY8" fmla="*/ 1062310 h 1537453"/>
                <a:gd name="connsiteX9" fmla="*/ 4878284 w 5163320"/>
                <a:gd name="connsiteY9" fmla="*/ 1040190 h 1537453"/>
                <a:gd name="connsiteX10" fmla="*/ 4877442 w 5163320"/>
                <a:gd name="connsiteY10" fmla="*/ 1040420 h 1537453"/>
                <a:gd name="connsiteX11" fmla="*/ 4914373 w 5163320"/>
                <a:gd name="connsiteY11" fmla="*/ 999394 h 1537453"/>
                <a:gd name="connsiteX12" fmla="*/ 4940281 w 5163320"/>
                <a:gd name="connsiteY12" fmla="*/ 971074 h 1537453"/>
                <a:gd name="connsiteX13" fmla="*/ 4944873 w 5163320"/>
                <a:gd name="connsiteY13" fmla="*/ 966100 h 1537453"/>
                <a:gd name="connsiteX14" fmla="*/ 4953714 w 5163320"/>
                <a:gd name="connsiteY14" fmla="*/ 956723 h 1537453"/>
                <a:gd name="connsiteX15" fmla="*/ 4963856 w 5163320"/>
                <a:gd name="connsiteY15" fmla="*/ 946352 h 1537453"/>
                <a:gd name="connsiteX16" fmla="*/ 4968946 w 5163320"/>
                <a:gd name="connsiteY16" fmla="*/ 941301 h 1537453"/>
                <a:gd name="connsiteX17" fmla="*/ 4980235 w 5163320"/>
                <a:gd name="connsiteY17" fmla="*/ 930393 h 1537453"/>
                <a:gd name="connsiteX18" fmla="*/ 4981881 w 5163320"/>
                <a:gd name="connsiteY18" fmla="*/ 928977 h 1537453"/>
                <a:gd name="connsiteX19" fmla="*/ 4993782 w 5163320"/>
                <a:gd name="connsiteY19" fmla="*/ 918606 h 1537453"/>
                <a:gd name="connsiteX20" fmla="*/ 5041084 w 5163320"/>
                <a:gd name="connsiteY20" fmla="*/ 887722 h 1537453"/>
                <a:gd name="connsiteX21" fmla="*/ 5084635 w 5163320"/>
                <a:gd name="connsiteY21" fmla="*/ 852132 h 1537453"/>
                <a:gd name="connsiteX22" fmla="*/ 5050574 w 5163320"/>
                <a:gd name="connsiteY22" fmla="*/ 800735 h 1537453"/>
                <a:gd name="connsiteX23" fmla="*/ 4135727 w 5163320"/>
                <a:gd name="connsiteY23" fmla="*/ 287991 h 1537453"/>
                <a:gd name="connsiteX24" fmla="*/ 4091945 w 5163320"/>
                <a:gd name="connsiteY24" fmla="*/ 270655 h 1537453"/>
                <a:gd name="connsiteX25" fmla="*/ 4077786 w 5163320"/>
                <a:gd name="connsiteY25" fmla="*/ 265297 h 1537453"/>
                <a:gd name="connsiteX26" fmla="*/ 4041085 w 5163320"/>
                <a:gd name="connsiteY26" fmla="*/ 251788 h 1537453"/>
                <a:gd name="connsiteX27" fmla="*/ 4017931 w 5163320"/>
                <a:gd name="connsiteY27" fmla="*/ 243598 h 1537453"/>
                <a:gd name="connsiteX28" fmla="*/ 3987315 w 5163320"/>
                <a:gd name="connsiteY28" fmla="*/ 232998 h 1537453"/>
                <a:gd name="connsiteX29" fmla="*/ 3960334 w 5163320"/>
                <a:gd name="connsiteY29" fmla="*/ 223928 h 1537453"/>
                <a:gd name="connsiteX30" fmla="*/ 3943266 w 5163320"/>
                <a:gd name="connsiteY30" fmla="*/ 218455 h 1537453"/>
                <a:gd name="connsiteX31" fmla="*/ 3885402 w 5163320"/>
                <a:gd name="connsiteY31" fmla="*/ 200200 h 1537453"/>
                <a:gd name="connsiteX32" fmla="*/ 3877672 w 5163320"/>
                <a:gd name="connsiteY32" fmla="*/ 197828 h 1537453"/>
                <a:gd name="connsiteX33" fmla="*/ 3211387 w 5163320"/>
                <a:gd name="connsiteY33" fmla="*/ 36018 h 1537453"/>
                <a:gd name="connsiteX34" fmla="*/ 2297686 w 5163320"/>
                <a:gd name="connsiteY34" fmla="*/ 25647 h 1537453"/>
                <a:gd name="connsiteX35" fmla="*/ 1353486 w 5163320"/>
                <a:gd name="connsiteY35" fmla="*/ 313781 h 1537453"/>
                <a:gd name="connsiteX36" fmla="*/ 1294895 w 5163320"/>
                <a:gd name="connsiteY36" fmla="*/ 343861 h 1537453"/>
                <a:gd name="connsiteX37" fmla="*/ 1297841 w 5163320"/>
                <a:gd name="connsiteY37" fmla="*/ 344779 h 1537453"/>
                <a:gd name="connsiteX38" fmla="*/ 1248014 w 5163320"/>
                <a:gd name="connsiteY38" fmla="*/ 363416 h 1537453"/>
                <a:gd name="connsiteX39" fmla="*/ 1000293 w 5163320"/>
                <a:gd name="connsiteY39" fmla="*/ 414315 h 1537453"/>
                <a:gd name="connsiteX40" fmla="*/ 994055 w 5163320"/>
                <a:gd name="connsiteY40" fmla="*/ 414545 h 1537453"/>
                <a:gd name="connsiteX41" fmla="*/ 988009 w 5163320"/>
                <a:gd name="connsiteY41" fmla="*/ 414660 h 1537453"/>
                <a:gd name="connsiteX42" fmla="*/ 975609 w 5163320"/>
                <a:gd name="connsiteY42" fmla="*/ 414813 h 1537453"/>
                <a:gd name="connsiteX43" fmla="*/ 578139 w 5163320"/>
                <a:gd name="connsiteY43" fmla="*/ 281670 h 1537453"/>
                <a:gd name="connsiteX44" fmla="*/ 432632 w 5163320"/>
                <a:gd name="connsiteY44" fmla="*/ 185880 h 1537453"/>
                <a:gd name="connsiteX45" fmla="*/ 411010 w 5163320"/>
                <a:gd name="connsiteY45" fmla="*/ 169577 h 1537453"/>
                <a:gd name="connsiteX46" fmla="*/ 406991 w 5163320"/>
                <a:gd name="connsiteY46" fmla="*/ 166630 h 1537453"/>
                <a:gd name="connsiteX47" fmla="*/ 396658 w 5163320"/>
                <a:gd name="connsiteY47" fmla="*/ 159014 h 1537453"/>
                <a:gd name="connsiteX48" fmla="*/ 394592 w 5163320"/>
                <a:gd name="connsiteY48" fmla="*/ 157407 h 1537453"/>
                <a:gd name="connsiteX49" fmla="*/ 274802 w 5163320"/>
                <a:gd name="connsiteY49" fmla="*/ 88980 h 1537453"/>
                <a:gd name="connsiteX50" fmla="*/ 264776 w 5163320"/>
                <a:gd name="connsiteY50" fmla="*/ 86416 h 1537453"/>
                <a:gd name="connsiteX51" fmla="*/ 262020 w 5163320"/>
                <a:gd name="connsiteY51" fmla="*/ 85918 h 1537453"/>
                <a:gd name="connsiteX52" fmla="*/ 254328 w 5163320"/>
                <a:gd name="connsiteY52" fmla="*/ 84694 h 1537453"/>
                <a:gd name="connsiteX53" fmla="*/ 249123 w 5163320"/>
                <a:gd name="connsiteY53" fmla="*/ 84196 h 1537453"/>
                <a:gd name="connsiteX54" fmla="*/ 243689 w 5163320"/>
                <a:gd name="connsiteY54" fmla="*/ 83928 h 1537453"/>
                <a:gd name="connsiteX55" fmla="*/ 240398 w 5163320"/>
                <a:gd name="connsiteY55" fmla="*/ 84043 h 1537453"/>
                <a:gd name="connsiteX56" fmla="*/ 228496 w 5163320"/>
                <a:gd name="connsiteY56" fmla="*/ 85191 h 1537453"/>
                <a:gd name="connsiteX57" fmla="*/ 225855 w 5163320"/>
                <a:gd name="connsiteY57" fmla="*/ 85612 h 1537453"/>
                <a:gd name="connsiteX58" fmla="*/ 172048 w 5163320"/>
                <a:gd name="connsiteY58" fmla="*/ 121432 h 1537453"/>
                <a:gd name="connsiteX59" fmla="*/ 170555 w 5163320"/>
                <a:gd name="connsiteY59" fmla="*/ 123308 h 1537453"/>
                <a:gd name="connsiteX60" fmla="*/ 160452 w 5163320"/>
                <a:gd name="connsiteY60" fmla="*/ 137124 h 1537453"/>
                <a:gd name="connsiteX61" fmla="*/ 157965 w 5163320"/>
                <a:gd name="connsiteY61" fmla="*/ 140797 h 1537453"/>
                <a:gd name="connsiteX62" fmla="*/ 149124 w 5163320"/>
                <a:gd name="connsiteY62" fmla="*/ 155953 h 1537453"/>
                <a:gd name="connsiteX63" fmla="*/ 146560 w 5163320"/>
                <a:gd name="connsiteY63" fmla="*/ 160545 h 1537453"/>
                <a:gd name="connsiteX64" fmla="*/ 135921 w 5163320"/>
                <a:gd name="connsiteY64" fmla="*/ 182550 h 1537453"/>
                <a:gd name="connsiteX65" fmla="*/ 102780 w 5163320"/>
                <a:gd name="connsiteY65" fmla="*/ 268850 h 1537453"/>
                <a:gd name="connsiteX66" fmla="*/ 421530 w 5163320"/>
                <a:gd name="connsiteY66" fmla="*/ 373522 h 1537453"/>
                <a:gd name="connsiteX67" fmla="*/ 409092 w 5163320"/>
                <a:gd name="connsiteY67" fmla="*/ 411448 h 1537453"/>
                <a:gd name="connsiteX68" fmla="*/ 90489 w 5163320"/>
                <a:gd name="connsiteY68" fmla="*/ 306814 h 1537453"/>
                <a:gd name="connsiteX69" fmla="*/ 39781 w 5163320"/>
                <a:gd name="connsiteY69" fmla="*/ 513279 h 1537453"/>
                <a:gd name="connsiteX70" fmla="*/ 365693 w 5163320"/>
                <a:gd name="connsiteY70" fmla="*/ 546154 h 1537453"/>
                <a:gd name="connsiteX71" fmla="*/ 361674 w 5163320"/>
                <a:gd name="connsiteY71" fmla="*/ 585802 h 1537453"/>
                <a:gd name="connsiteX72" fmla="*/ 32549 w 5163320"/>
                <a:gd name="connsiteY72" fmla="*/ 552660 h 1537453"/>
                <a:gd name="connsiteX73" fmla="*/ 6832 w 5163320"/>
                <a:gd name="connsiteY73" fmla="*/ 748485 h 1537453"/>
                <a:gd name="connsiteX74" fmla="*/ 363663 w 5163320"/>
                <a:gd name="connsiteY74" fmla="*/ 748485 h 1537453"/>
                <a:gd name="connsiteX75" fmla="*/ 363663 w 5163320"/>
                <a:gd name="connsiteY75" fmla="*/ 788325 h 1537453"/>
                <a:gd name="connsiteX76" fmla="*/ 4000 w 5163320"/>
                <a:gd name="connsiteY76" fmla="*/ 788325 h 1537453"/>
                <a:gd name="connsiteX77" fmla="*/ 3618 w 5163320"/>
                <a:gd name="connsiteY77" fmla="*/ 996093 h 1537453"/>
                <a:gd name="connsiteX78" fmla="*/ 361409 w 5163320"/>
                <a:gd name="connsiteY78" fmla="*/ 949289 h 1537453"/>
                <a:gd name="connsiteX79" fmla="*/ 366576 w 5163320"/>
                <a:gd name="connsiteY79" fmla="*/ 988860 h 1537453"/>
                <a:gd name="connsiteX80" fmla="*/ 7834 w 5163320"/>
                <a:gd name="connsiteY80" fmla="*/ 1035780 h 1537453"/>
                <a:gd name="connsiteX81" fmla="*/ 37608 w 5163320"/>
                <a:gd name="connsiteY81" fmla="*/ 1153042 h 1537453"/>
                <a:gd name="connsiteX82" fmla="*/ 49013 w 5163320"/>
                <a:gd name="connsiteY82" fmla="*/ 1176081 h 1537453"/>
                <a:gd name="connsiteX83" fmla="*/ 52917 w 5163320"/>
                <a:gd name="connsiteY83" fmla="*/ 1183276 h 1537453"/>
                <a:gd name="connsiteX84" fmla="*/ 62943 w 5163320"/>
                <a:gd name="connsiteY84" fmla="*/ 1199999 h 1537453"/>
                <a:gd name="connsiteX85" fmla="*/ 68531 w 5163320"/>
                <a:gd name="connsiteY85" fmla="*/ 1208113 h 1537453"/>
                <a:gd name="connsiteX86" fmla="*/ 75113 w 5163320"/>
                <a:gd name="connsiteY86" fmla="*/ 1216876 h 1537453"/>
                <a:gd name="connsiteX87" fmla="*/ 82729 w 5163320"/>
                <a:gd name="connsiteY87" fmla="*/ 1226023 h 1537453"/>
                <a:gd name="connsiteX88" fmla="*/ 91416 w 5163320"/>
                <a:gd name="connsiteY88" fmla="*/ 1234863 h 1537453"/>
                <a:gd name="connsiteX89" fmla="*/ 95128 w 5163320"/>
                <a:gd name="connsiteY89" fmla="*/ 1238384 h 1537453"/>
                <a:gd name="connsiteX90" fmla="*/ 109021 w 5163320"/>
                <a:gd name="connsiteY90" fmla="*/ 1248717 h 1537453"/>
                <a:gd name="connsiteX91" fmla="*/ 110016 w 5163320"/>
                <a:gd name="connsiteY91" fmla="*/ 1249368 h 1537453"/>
                <a:gd name="connsiteX92" fmla="*/ 143540 w 5163320"/>
                <a:gd name="connsiteY92" fmla="*/ 1262265 h 1537453"/>
                <a:gd name="connsiteX93" fmla="*/ 146296 w 5163320"/>
                <a:gd name="connsiteY93" fmla="*/ 1262647 h 1537453"/>
                <a:gd name="connsiteX94" fmla="*/ 158313 w 5163320"/>
                <a:gd name="connsiteY94" fmla="*/ 1263910 h 1537453"/>
                <a:gd name="connsiteX95" fmla="*/ 166847 w 5163320"/>
                <a:gd name="connsiteY95" fmla="*/ 1264178 h 1537453"/>
                <a:gd name="connsiteX96" fmla="*/ 387018 w 5163320"/>
                <a:gd name="connsiteY96" fmla="*/ 1196134 h 1537453"/>
                <a:gd name="connsiteX97" fmla="*/ 443237 w 5163320"/>
                <a:gd name="connsiteY97" fmla="*/ 1173325 h 1537453"/>
                <a:gd name="connsiteX98" fmla="*/ 605047 w 5163320"/>
                <a:gd name="connsiteY98" fmla="*/ 1088787 h 1537453"/>
                <a:gd name="connsiteX99" fmla="*/ 877682 w 5163320"/>
                <a:gd name="connsiteY99" fmla="*/ 1006200 h 1537453"/>
                <a:gd name="connsiteX100" fmla="*/ 1023796 w 5163320"/>
                <a:gd name="connsiteY100" fmla="*/ 1016111 h 1537453"/>
                <a:gd name="connsiteX101" fmla="*/ 1061875 w 5163320"/>
                <a:gd name="connsiteY101" fmla="*/ 1021316 h 1537453"/>
                <a:gd name="connsiteX102" fmla="*/ 1379440 w 5163320"/>
                <a:gd name="connsiteY102" fmla="*/ 1103903 h 1537453"/>
                <a:gd name="connsiteX103" fmla="*/ 1439294 w 5163320"/>
                <a:gd name="connsiteY103" fmla="*/ 1123919 h 1537453"/>
                <a:gd name="connsiteX104" fmla="*/ 1437151 w 5163320"/>
                <a:gd name="connsiteY104" fmla="*/ 1124263 h 1537453"/>
                <a:gd name="connsiteX105" fmla="*/ 1674271 w 5163320"/>
                <a:gd name="connsiteY105" fmla="*/ 1214887 h 1537453"/>
                <a:gd name="connsiteX106" fmla="*/ 2087936 w 5163320"/>
                <a:gd name="connsiteY106" fmla="*/ 1368006 h 1537453"/>
                <a:gd name="connsiteX107" fmla="*/ 2099226 w 5163320"/>
                <a:gd name="connsiteY107" fmla="*/ 1371642 h 1537453"/>
                <a:gd name="connsiteX108" fmla="*/ 2168342 w 5163320"/>
                <a:gd name="connsiteY108" fmla="*/ 1393800 h 1537453"/>
                <a:gd name="connsiteX109" fmla="*/ 2178368 w 5163320"/>
                <a:gd name="connsiteY109" fmla="*/ 1396938 h 1537453"/>
                <a:gd name="connsiteX110" fmla="*/ 2249588 w 5163320"/>
                <a:gd name="connsiteY110" fmla="*/ 1418102 h 1537453"/>
                <a:gd name="connsiteX111" fmla="*/ 2251502 w 5163320"/>
                <a:gd name="connsiteY111" fmla="*/ 1418715 h 1537453"/>
                <a:gd name="connsiteX112" fmla="*/ 2300678 w 5163320"/>
                <a:gd name="connsiteY112" fmla="*/ 1432033 h 1537453"/>
                <a:gd name="connsiteX113" fmla="*/ 2327238 w 5163320"/>
                <a:gd name="connsiteY113" fmla="*/ 1438653 h 1537453"/>
                <a:gd name="connsiteX114" fmla="*/ 2348745 w 5163320"/>
                <a:gd name="connsiteY114" fmla="*/ 1443973 h 1537453"/>
                <a:gd name="connsiteX115" fmla="*/ 2389235 w 5163320"/>
                <a:gd name="connsiteY115" fmla="*/ 1453043 h 1537453"/>
                <a:gd name="connsiteX116" fmla="*/ 2396162 w 5163320"/>
                <a:gd name="connsiteY116" fmla="*/ 1454535 h 1537453"/>
                <a:gd name="connsiteX117" fmla="*/ 2928343 w 5163320"/>
                <a:gd name="connsiteY117" fmla="*/ 1524914 h 1537453"/>
                <a:gd name="connsiteX118" fmla="*/ 2931863 w 5163320"/>
                <a:gd name="connsiteY118" fmla="*/ 1525182 h 1537453"/>
                <a:gd name="connsiteX119" fmla="*/ 2973616 w 5163320"/>
                <a:gd name="connsiteY119" fmla="*/ 1527746 h 1537453"/>
                <a:gd name="connsiteX120" fmla="*/ 2995124 w 5163320"/>
                <a:gd name="connsiteY120" fmla="*/ 1529047 h 1537453"/>
                <a:gd name="connsiteX121" fmla="*/ 3011924 w 5163320"/>
                <a:gd name="connsiteY121" fmla="*/ 1529889 h 1537453"/>
                <a:gd name="connsiteX122" fmla="*/ 3092176 w 5163320"/>
                <a:gd name="connsiteY122" fmla="*/ 1533525 h 1537453"/>
                <a:gd name="connsiteX123" fmla="*/ 3123595 w 5163320"/>
                <a:gd name="connsiteY123" fmla="*/ 1534635 h 1537453"/>
                <a:gd name="connsiteX124" fmla="*/ 3582641 w 5163320"/>
                <a:gd name="connsiteY124" fmla="*/ 1529468 h 1537453"/>
                <a:gd name="connsiteX125" fmla="*/ 3583406 w 5163320"/>
                <a:gd name="connsiteY125" fmla="*/ 1529124 h 1537453"/>
                <a:gd name="connsiteX126" fmla="*/ 3587730 w 5163320"/>
                <a:gd name="connsiteY126" fmla="*/ 1528856 h 1537453"/>
                <a:gd name="connsiteX127" fmla="*/ 3777433 w 5163320"/>
                <a:gd name="connsiteY127" fmla="*/ 1512056 h 1537453"/>
                <a:gd name="connsiteX128" fmla="*/ 3779346 w 5163320"/>
                <a:gd name="connsiteY128" fmla="*/ 1511826 h 1537453"/>
                <a:gd name="connsiteX129" fmla="*/ 3801964 w 5163320"/>
                <a:gd name="connsiteY129" fmla="*/ 1508803 h 1537453"/>
                <a:gd name="connsiteX130" fmla="*/ 3829671 w 5163320"/>
                <a:gd name="connsiteY130" fmla="*/ 1504746 h 1537453"/>
                <a:gd name="connsiteX131" fmla="*/ 4313523 w 5163320"/>
                <a:gd name="connsiteY131" fmla="*/ 1399123 h 1537453"/>
                <a:gd name="connsiteX132" fmla="*/ 4562772 w 5163320"/>
                <a:gd name="connsiteY132" fmla="*/ 1340800 h 1537453"/>
                <a:gd name="connsiteX133" fmla="*/ 5047044 w 5163320"/>
                <a:gd name="connsiteY133" fmla="*/ 1184771 h 1537453"/>
                <a:gd name="connsiteX134" fmla="*/ 5162279 w 5163320"/>
                <a:gd name="connsiteY134" fmla="*/ 1084546 h 1537453"/>
                <a:gd name="connsiteX135" fmla="*/ 5142684 w 5163320"/>
                <a:gd name="connsiteY135" fmla="*/ 1028098 h 1537453"/>
                <a:gd name="connsiteX136" fmla="*/ 4741846 w 5163320"/>
                <a:gd name="connsiteY136" fmla="*/ 664997 h 1537453"/>
                <a:gd name="connsiteX137" fmla="*/ 4795386 w 5163320"/>
                <a:gd name="connsiteY137" fmla="*/ 718614 h 1537453"/>
                <a:gd name="connsiteX138" fmla="*/ 4741846 w 5163320"/>
                <a:gd name="connsiteY138" fmla="*/ 772269 h 1537453"/>
                <a:gd name="connsiteX139" fmla="*/ 4688191 w 5163320"/>
                <a:gd name="connsiteY139" fmla="*/ 718614 h 1537453"/>
                <a:gd name="connsiteX140" fmla="*/ 4741846 w 5163320"/>
                <a:gd name="connsiteY140" fmla="*/ 664997 h 1537453"/>
                <a:gd name="connsiteX141" fmla="*/ 3643684 w 5163320"/>
                <a:gd name="connsiteY141" fmla="*/ 1150602 h 1537453"/>
                <a:gd name="connsiteX142" fmla="*/ 3596727 w 5163320"/>
                <a:gd name="connsiteY142" fmla="*/ 1131658 h 1537453"/>
                <a:gd name="connsiteX143" fmla="*/ 3520799 w 5163320"/>
                <a:gd name="connsiteY143" fmla="*/ 1121938 h 1537453"/>
                <a:gd name="connsiteX144" fmla="*/ 3474875 w 5163320"/>
                <a:gd name="connsiteY144" fmla="*/ 1127487 h 1537453"/>
                <a:gd name="connsiteX145" fmla="*/ 3425162 w 5163320"/>
                <a:gd name="connsiteY145" fmla="*/ 1137820 h 1537453"/>
                <a:gd name="connsiteX146" fmla="*/ 3368829 w 5163320"/>
                <a:gd name="connsiteY146" fmla="*/ 1155999 h 1537453"/>
                <a:gd name="connsiteX147" fmla="*/ 3311156 w 5163320"/>
                <a:gd name="connsiteY147" fmla="*/ 1178310 h 1537453"/>
                <a:gd name="connsiteX148" fmla="*/ 3250536 w 5163320"/>
                <a:gd name="connsiteY148" fmla="*/ 1205252 h 1537453"/>
                <a:gd name="connsiteX149" fmla="*/ 3188308 w 5163320"/>
                <a:gd name="connsiteY149" fmla="*/ 1235830 h 1537453"/>
                <a:gd name="connsiteX150" fmla="*/ 3125201 w 5163320"/>
                <a:gd name="connsiteY150" fmla="*/ 1269737 h 1537453"/>
                <a:gd name="connsiteX151" fmla="*/ 3093398 w 5163320"/>
                <a:gd name="connsiteY151" fmla="*/ 1287608 h 1537453"/>
                <a:gd name="connsiteX152" fmla="*/ 3062361 w 5163320"/>
                <a:gd name="connsiteY152" fmla="*/ 1307203 h 1537453"/>
                <a:gd name="connsiteX153" fmla="*/ 3031018 w 5163320"/>
                <a:gd name="connsiteY153" fmla="*/ 1326912 h 1537453"/>
                <a:gd name="connsiteX154" fmla="*/ 3001243 w 5163320"/>
                <a:gd name="connsiteY154" fmla="*/ 1348802 h 1537453"/>
                <a:gd name="connsiteX155" fmla="*/ 2971546 w 5163320"/>
                <a:gd name="connsiteY155" fmla="*/ 1370846 h 1537453"/>
                <a:gd name="connsiteX156" fmla="*/ 2944757 w 5163320"/>
                <a:gd name="connsiteY156" fmla="*/ 1395377 h 1537453"/>
                <a:gd name="connsiteX157" fmla="*/ 2931363 w 5163320"/>
                <a:gd name="connsiteY157" fmla="*/ 1407623 h 1537453"/>
                <a:gd name="connsiteX158" fmla="*/ 2922101 w 5163320"/>
                <a:gd name="connsiteY158" fmla="*/ 1419794 h 1537453"/>
                <a:gd name="connsiteX159" fmla="*/ 2919690 w 5163320"/>
                <a:gd name="connsiteY159" fmla="*/ 1424692 h 1537453"/>
                <a:gd name="connsiteX160" fmla="*/ 2918542 w 5163320"/>
                <a:gd name="connsiteY160" fmla="*/ 1428825 h 1537453"/>
                <a:gd name="connsiteX161" fmla="*/ 2919690 w 5163320"/>
                <a:gd name="connsiteY161" fmla="*/ 1434375 h 1537453"/>
                <a:gd name="connsiteX162" fmla="*/ 2940471 w 5163320"/>
                <a:gd name="connsiteY162" fmla="*/ 1448381 h 1537453"/>
                <a:gd name="connsiteX163" fmla="*/ 2972733 w 5163320"/>
                <a:gd name="connsiteY163" fmla="*/ 1457604 h 1537453"/>
                <a:gd name="connsiteX164" fmla="*/ 3113302 w 5163320"/>
                <a:gd name="connsiteY164" fmla="*/ 1461278 h 1537453"/>
                <a:gd name="connsiteX165" fmla="*/ 3241694 w 5163320"/>
                <a:gd name="connsiteY165" fmla="*/ 1433341 h 1537453"/>
                <a:gd name="connsiteX166" fmla="*/ 3269134 w 5163320"/>
                <a:gd name="connsiteY166" fmla="*/ 1420789 h 1537453"/>
                <a:gd name="connsiteX167" fmla="*/ 3296995 w 5163320"/>
                <a:gd name="connsiteY167" fmla="*/ 1406515 h 1537453"/>
                <a:gd name="connsiteX168" fmla="*/ 3350994 w 5163320"/>
                <a:gd name="connsiteY168" fmla="*/ 1380223 h 1537453"/>
                <a:gd name="connsiteX169" fmla="*/ 3400859 w 5163320"/>
                <a:gd name="connsiteY169" fmla="*/ 1357491 h 1537453"/>
                <a:gd name="connsiteX170" fmla="*/ 3446822 w 5163320"/>
                <a:gd name="connsiteY170" fmla="*/ 1340537 h 1537453"/>
                <a:gd name="connsiteX171" fmla="*/ 3518425 w 5163320"/>
                <a:gd name="connsiteY171" fmla="*/ 1307662 h 1537453"/>
                <a:gd name="connsiteX172" fmla="*/ 3543377 w 5163320"/>
                <a:gd name="connsiteY172" fmla="*/ 1292393 h 1537453"/>
                <a:gd name="connsiteX173" fmla="*/ 3560599 w 5163320"/>
                <a:gd name="connsiteY173" fmla="*/ 1279227 h 1537453"/>
                <a:gd name="connsiteX174" fmla="*/ 3575065 w 5163320"/>
                <a:gd name="connsiteY174" fmla="*/ 1267746 h 1537453"/>
                <a:gd name="connsiteX175" fmla="*/ 3563431 w 5163320"/>
                <a:gd name="connsiteY175" fmla="*/ 1282020 h 1537453"/>
                <a:gd name="connsiteX176" fmla="*/ 3549157 w 5163320"/>
                <a:gd name="connsiteY176" fmla="*/ 1299203 h 1537453"/>
                <a:gd name="connsiteX177" fmla="*/ 3527037 w 5163320"/>
                <a:gd name="connsiteY177" fmla="*/ 1319984 h 1537453"/>
                <a:gd name="connsiteX178" fmla="*/ 3460256 w 5163320"/>
                <a:gd name="connsiteY178" fmla="*/ 1367592 h 1537453"/>
                <a:gd name="connsiteX179" fmla="*/ 3417240 w 5163320"/>
                <a:gd name="connsiteY179" fmla="*/ 1393004 h 1537453"/>
                <a:gd name="connsiteX180" fmla="*/ 3368025 w 5163320"/>
                <a:gd name="connsiteY180" fmla="*/ 1416196 h 1537453"/>
                <a:gd name="connsiteX181" fmla="*/ 3315136 w 5163320"/>
                <a:gd name="connsiteY181" fmla="*/ 1441875 h 1537453"/>
                <a:gd name="connsiteX182" fmla="*/ 3287199 w 5163320"/>
                <a:gd name="connsiteY182" fmla="*/ 1456150 h 1537453"/>
                <a:gd name="connsiteX183" fmla="*/ 3256047 w 5163320"/>
                <a:gd name="connsiteY183" fmla="*/ 1470310 h 1537453"/>
                <a:gd name="connsiteX184" fmla="*/ 3117084 w 5163320"/>
                <a:gd name="connsiteY184" fmla="*/ 1500887 h 1537453"/>
                <a:gd name="connsiteX185" fmla="*/ 2965032 w 5163320"/>
                <a:gd name="connsiteY185" fmla="*/ 1496601 h 1537453"/>
                <a:gd name="connsiteX186" fmla="*/ 2925155 w 5163320"/>
                <a:gd name="connsiteY186" fmla="*/ 1485082 h 1537453"/>
                <a:gd name="connsiteX187" fmla="*/ 2885661 w 5163320"/>
                <a:gd name="connsiteY187" fmla="*/ 1455307 h 1537453"/>
                <a:gd name="connsiteX188" fmla="*/ 2879576 w 5163320"/>
                <a:gd name="connsiteY188" fmla="*/ 1440611 h 1537453"/>
                <a:gd name="connsiteX189" fmla="*/ 2878811 w 5163320"/>
                <a:gd name="connsiteY189" fmla="*/ 1424577 h 1537453"/>
                <a:gd name="connsiteX190" fmla="*/ 2882255 w 5163320"/>
                <a:gd name="connsiteY190" fmla="*/ 1410417 h 1537453"/>
                <a:gd name="connsiteX191" fmla="*/ 2888340 w 5163320"/>
                <a:gd name="connsiteY191" fmla="*/ 1398285 h 1537453"/>
                <a:gd name="connsiteX192" fmla="*/ 2902116 w 5163320"/>
                <a:gd name="connsiteY192" fmla="*/ 1380413 h 1537453"/>
                <a:gd name="connsiteX193" fmla="*/ 2916812 w 5163320"/>
                <a:gd name="connsiteY193" fmla="*/ 1366904 h 1537453"/>
                <a:gd name="connsiteX194" fmla="*/ 2946204 w 5163320"/>
                <a:gd name="connsiteY194" fmla="*/ 1340038 h 1537453"/>
                <a:gd name="connsiteX195" fmla="*/ 2977317 w 5163320"/>
                <a:gd name="connsiteY195" fmla="*/ 1316655 h 1537453"/>
                <a:gd name="connsiteX196" fmla="*/ 3008584 w 5163320"/>
                <a:gd name="connsiteY196" fmla="*/ 1293846 h 1537453"/>
                <a:gd name="connsiteX197" fmla="*/ 3040884 w 5163320"/>
                <a:gd name="connsiteY197" fmla="*/ 1273487 h 1537453"/>
                <a:gd name="connsiteX198" fmla="*/ 3072916 w 5163320"/>
                <a:gd name="connsiteY198" fmla="*/ 1253242 h 1537453"/>
                <a:gd name="connsiteX199" fmla="*/ 3105522 w 5163320"/>
                <a:gd name="connsiteY199" fmla="*/ 1234911 h 1537453"/>
                <a:gd name="connsiteX200" fmla="*/ 3170083 w 5163320"/>
                <a:gd name="connsiteY200" fmla="*/ 1200199 h 1537453"/>
                <a:gd name="connsiteX201" fmla="*/ 3233688 w 5163320"/>
                <a:gd name="connsiteY201" fmla="*/ 1169047 h 1537453"/>
                <a:gd name="connsiteX202" fmla="*/ 3295800 w 5163320"/>
                <a:gd name="connsiteY202" fmla="*/ 1141455 h 1537453"/>
                <a:gd name="connsiteX203" fmla="*/ 3356573 w 5163320"/>
                <a:gd name="connsiteY203" fmla="*/ 1117919 h 1537453"/>
                <a:gd name="connsiteX204" fmla="*/ 3413404 w 5163320"/>
                <a:gd name="connsiteY204" fmla="*/ 1099588 h 1537453"/>
                <a:gd name="connsiteX205" fmla="*/ 3427870 w 5163320"/>
                <a:gd name="connsiteY205" fmla="*/ 1095531 h 1537453"/>
                <a:gd name="connsiteX206" fmla="*/ 3442260 w 5163320"/>
                <a:gd name="connsiteY206" fmla="*/ 1092087 h 1537453"/>
                <a:gd name="connsiteX207" fmla="*/ 3470504 w 5163320"/>
                <a:gd name="connsiteY207" fmla="*/ 1087915 h 1537453"/>
                <a:gd name="connsiteX208" fmla="*/ 3522896 w 5163320"/>
                <a:gd name="connsiteY208" fmla="*/ 1091168 h 1537453"/>
                <a:gd name="connsiteX209" fmla="*/ 3602498 w 5163320"/>
                <a:gd name="connsiteY209" fmla="*/ 1117269 h 1537453"/>
                <a:gd name="connsiteX210" fmla="*/ 3646049 w 5163320"/>
                <a:gd name="connsiteY210" fmla="*/ 1147234 h 1537453"/>
                <a:gd name="connsiteX211" fmla="*/ 3659175 w 5163320"/>
                <a:gd name="connsiteY211" fmla="*/ 1160055 h 1537453"/>
                <a:gd name="connsiteX212" fmla="*/ 3643676 w 5163320"/>
                <a:gd name="connsiteY212" fmla="*/ 1150602 h 1537453"/>
                <a:gd name="connsiteX213" fmla="*/ 4032514 w 5163320"/>
                <a:gd name="connsiteY213" fmla="*/ 1366178 h 1537453"/>
                <a:gd name="connsiteX214" fmla="*/ 3977749 w 5163320"/>
                <a:gd name="connsiteY214" fmla="*/ 1345054 h 1537453"/>
                <a:gd name="connsiteX215" fmla="*/ 3908825 w 5163320"/>
                <a:gd name="connsiteY215" fmla="*/ 1311300 h 1537453"/>
                <a:gd name="connsiteX216" fmla="*/ 3833662 w 5163320"/>
                <a:gd name="connsiteY216" fmla="*/ 1259941 h 1537453"/>
                <a:gd name="connsiteX217" fmla="*/ 3795315 w 5163320"/>
                <a:gd name="connsiteY217" fmla="*/ 1228560 h 1537453"/>
                <a:gd name="connsiteX218" fmla="*/ 3756968 w 5163320"/>
                <a:gd name="connsiteY218" fmla="*/ 1193849 h 1537453"/>
                <a:gd name="connsiteX219" fmla="*/ 3680964 w 5163320"/>
                <a:gd name="connsiteY219" fmla="*/ 1117959 h 1537453"/>
                <a:gd name="connsiteX220" fmla="*/ 3605801 w 5163320"/>
                <a:gd name="connsiteY220" fmla="*/ 1035602 h 1537453"/>
                <a:gd name="connsiteX221" fmla="*/ 3540473 w 5163320"/>
                <a:gd name="connsiteY221" fmla="*/ 942874 h 1537453"/>
                <a:gd name="connsiteX222" fmla="*/ 3516019 w 5163320"/>
                <a:gd name="connsiteY222" fmla="*/ 891401 h 1537453"/>
                <a:gd name="connsiteX223" fmla="*/ 3508288 w 5163320"/>
                <a:gd name="connsiteY223" fmla="*/ 863694 h 1537453"/>
                <a:gd name="connsiteX224" fmla="*/ 3504997 w 5163320"/>
                <a:gd name="connsiteY224" fmla="*/ 849917 h 1537453"/>
                <a:gd name="connsiteX225" fmla="*/ 3503696 w 5163320"/>
                <a:gd name="connsiteY225" fmla="*/ 835719 h 1537453"/>
                <a:gd name="connsiteX226" fmla="*/ 3505303 w 5163320"/>
                <a:gd name="connsiteY226" fmla="*/ 780534 h 1537453"/>
                <a:gd name="connsiteX227" fmla="*/ 3509896 w 5163320"/>
                <a:gd name="connsiteY227" fmla="*/ 756232 h 1537453"/>
                <a:gd name="connsiteX228" fmla="*/ 3517129 w 5163320"/>
                <a:gd name="connsiteY228" fmla="*/ 731279 h 1537453"/>
                <a:gd name="connsiteX229" fmla="*/ 3554097 w 5163320"/>
                <a:gd name="connsiteY229" fmla="*/ 647506 h 1537453"/>
                <a:gd name="connsiteX230" fmla="*/ 3591027 w 5163320"/>
                <a:gd name="connsiteY230" fmla="*/ 580954 h 1537453"/>
                <a:gd name="connsiteX231" fmla="*/ 3621758 w 5163320"/>
                <a:gd name="connsiteY231" fmla="*/ 531089 h 1537453"/>
                <a:gd name="connsiteX232" fmla="*/ 3650001 w 5163320"/>
                <a:gd name="connsiteY232" fmla="*/ 488609 h 1537453"/>
                <a:gd name="connsiteX233" fmla="*/ 3628647 w 5163320"/>
                <a:gd name="connsiteY233" fmla="*/ 534878 h 1537453"/>
                <a:gd name="connsiteX234" fmla="*/ 3604498 w 5163320"/>
                <a:gd name="connsiteY234" fmla="*/ 587921 h 1537453"/>
                <a:gd name="connsiteX235" fmla="*/ 3574762 w 5163320"/>
                <a:gd name="connsiteY235" fmla="*/ 656999 h 1537453"/>
                <a:gd name="connsiteX236" fmla="*/ 3545830 w 5163320"/>
                <a:gd name="connsiteY236" fmla="*/ 739279 h 1537453"/>
                <a:gd name="connsiteX237" fmla="*/ 3540740 w 5163320"/>
                <a:gd name="connsiteY237" fmla="*/ 760901 h 1537453"/>
                <a:gd name="connsiteX238" fmla="*/ 3537717 w 5163320"/>
                <a:gd name="connsiteY238" fmla="*/ 785356 h 1537453"/>
                <a:gd name="connsiteX239" fmla="*/ 3538597 w 5163320"/>
                <a:gd name="connsiteY239" fmla="*/ 831930 h 1537453"/>
                <a:gd name="connsiteX240" fmla="*/ 3539975 w 5163320"/>
                <a:gd name="connsiteY240" fmla="*/ 843603 h 1537453"/>
                <a:gd name="connsiteX241" fmla="*/ 3543305 w 5163320"/>
                <a:gd name="connsiteY241" fmla="*/ 855161 h 1537453"/>
                <a:gd name="connsiteX242" fmla="*/ 3550729 w 5163320"/>
                <a:gd name="connsiteY242" fmla="*/ 878352 h 1537453"/>
                <a:gd name="connsiteX243" fmla="*/ 3573882 w 5163320"/>
                <a:gd name="connsiteY243" fmla="*/ 923664 h 1537453"/>
                <a:gd name="connsiteX244" fmla="*/ 3636607 w 5163320"/>
                <a:gd name="connsiteY244" fmla="*/ 1010001 h 1537453"/>
                <a:gd name="connsiteX245" fmla="*/ 3709090 w 5163320"/>
                <a:gd name="connsiteY245" fmla="*/ 1091326 h 1537453"/>
                <a:gd name="connsiteX246" fmla="*/ 3781727 w 5163320"/>
                <a:gd name="connsiteY246" fmla="*/ 1168669 h 1537453"/>
                <a:gd name="connsiteX247" fmla="*/ 3817509 w 5163320"/>
                <a:gd name="connsiteY247" fmla="*/ 1204069 h 1537453"/>
                <a:gd name="connsiteX248" fmla="*/ 3852794 w 5163320"/>
                <a:gd name="connsiteY248" fmla="*/ 1236867 h 1537453"/>
                <a:gd name="connsiteX249" fmla="*/ 3921336 w 5163320"/>
                <a:gd name="connsiteY249" fmla="*/ 1291823 h 1537453"/>
                <a:gd name="connsiteX250" fmla="*/ 3984712 w 5163320"/>
                <a:gd name="connsiteY250" fmla="*/ 1331279 h 1537453"/>
                <a:gd name="connsiteX251" fmla="*/ 4035841 w 5163320"/>
                <a:gd name="connsiteY251" fmla="*/ 1358719 h 1537453"/>
                <a:gd name="connsiteX252" fmla="*/ 4081268 w 5163320"/>
                <a:gd name="connsiteY252" fmla="*/ 1381451 h 1537453"/>
                <a:gd name="connsiteX253" fmla="*/ 4032511 w 5163320"/>
                <a:gd name="connsiteY253" fmla="*/ 1366181 h 1537453"/>
                <a:gd name="connsiteX254" fmla="*/ 4334805 w 5163320"/>
                <a:gd name="connsiteY254" fmla="*/ 1325115 h 1537453"/>
                <a:gd name="connsiteX255" fmla="*/ 4237866 w 5163320"/>
                <a:gd name="connsiteY255" fmla="*/ 1309807 h 1537453"/>
                <a:gd name="connsiteX256" fmla="*/ 4173994 w 5163320"/>
                <a:gd name="connsiteY256" fmla="*/ 1290710 h 1537453"/>
                <a:gd name="connsiteX257" fmla="*/ 4106409 w 5163320"/>
                <a:gd name="connsiteY257" fmla="*/ 1254621 h 1537453"/>
                <a:gd name="connsiteX258" fmla="*/ 4052410 w 5163320"/>
                <a:gd name="connsiteY258" fmla="*/ 1186577 h 1537453"/>
                <a:gd name="connsiteX259" fmla="*/ 4049004 w 5163320"/>
                <a:gd name="connsiteY259" fmla="*/ 1177239 h 1537453"/>
                <a:gd name="connsiteX260" fmla="*/ 4047359 w 5163320"/>
                <a:gd name="connsiteY260" fmla="*/ 1172647 h 1537453"/>
                <a:gd name="connsiteX261" fmla="*/ 4046479 w 5163320"/>
                <a:gd name="connsiteY261" fmla="*/ 1170274 h 1537453"/>
                <a:gd name="connsiteX262" fmla="*/ 4045981 w 5163320"/>
                <a:gd name="connsiteY262" fmla="*/ 1168399 h 1537453"/>
                <a:gd name="connsiteX263" fmla="*/ 4045828 w 5163320"/>
                <a:gd name="connsiteY263" fmla="*/ 1167787 h 1537453"/>
                <a:gd name="connsiteX264" fmla="*/ 4045560 w 5163320"/>
                <a:gd name="connsiteY264" fmla="*/ 1166562 h 1537453"/>
                <a:gd name="connsiteX265" fmla="*/ 4040968 w 5163320"/>
                <a:gd name="connsiteY265" fmla="*/ 1146470 h 1537453"/>
                <a:gd name="connsiteX266" fmla="*/ 4031706 w 5163320"/>
                <a:gd name="connsiteY266" fmla="*/ 1106209 h 1537453"/>
                <a:gd name="connsiteX267" fmla="*/ 4026425 w 5163320"/>
                <a:gd name="connsiteY267" fmla="*/ 1065184 h 1537453"/>
                <a:gd name="connsiteX268" fmla="*/ 4022636 w 5163320"/>
                <a:gd name="connsiteY268" fmla="*/ 1024158 h 1537453"/>
                <a:gd name="connsiteX269" fmla="*/ 4024052 w 5163320"/>
                <a:gd name="connsiteY269" fmla="*/ 982788 h 1537453"/>
                <a:gd name="connsiteX270" fmla="*/ 4027726 w 5163320"/>
                <a:gd name="connsiteY270" fmla="*/ 943599 h 1537453"/>
                <a:gd name="connsiteX271" fmla="*/ 4033888 w 5163320"/>
                <a:gd name="connsiteY271" fmla="*/ 907013 h 1537453"/>
                <a:gd name="connsiteX272" fmla="*/ 4046325 w 5163320"/>
                <a:gd name="connsiteY272" fmla="*/ 870044 h 1537453"/>
                <a:gd name="connsiteX273" fmla="*/ 4061901 w 5163320"/>
                <a:gd name="connsiteY273" fmla="*/ 838893 h 1537453"/>
                <a:gd name="connsiteX274" fmla="*/ 4078586 w 5163320"/>
                <a:gd name="connsiteY274" fmla="*/ 811529 h 1537453"/>
                <a:gd name="connsiteX275" fmla="*/ 4136412 w 5163320"/>
                <a:gd name="connsiteY275" fmla="*/ 732310 h 1537453"/>
                <a:gd name="connsiteX276" fmla="*/ 4160790 w 5163320"/>
                <a:gd name="connsiteY276" fmla="*/ 704335 h 1537453"/>
                <a:gd name="connsiteX277" fmla="*/ 4143033 w 5163320"/>
                <a:gd name="connsiteY277" fmla="*/ 736749 h 1537453"/>
                <a:gd name="connsiteX278" fmla="*/ 4123055 w 5163320"/>
                <a:gd name="connsiteY278" fmla="*/ 773948 h 1537453"/>
                <a:gd name="connsiteX279" fmla="*/ 4098601 w 5163320"/>
                <a:gd name="connsiteY279" fmla="*/ 822551 h 1537453"/>
                <a:gd name="connsiteX280" fmla="*/ 4085780 w 5163320"/>
                <a:gd name="connsiteY280" fmla="*/ 850641 h 1537453"/>
                <a:gd name="connsiteX281" fmla="*/ 4074108 w 5163320"/>
                <a:gd name="connsiteY281" fmla="*/ 880760 h 1537453"/>
                <a:gd name="connsiteX282" fmla="*/ 4066530 w 5163320"/>
                <a:gd name="connsiteY282" fmla="*/ 911643 h 1537453"/>
                <a:gd name="connsiteX283" fmla="*/ 4062512 w 5163320"/>
                <a:gd name="connsiteY283" fmla="*/ 948421 h 1537453"/>
                <a:gd name="connsiteX284" fmla="*/ 4060866 w 5163320"/>
                <a:gd name="connsiteY284" fmla="*/ 967288 h 1537453"/>
                <a:gd name="connsiteX285" fmla="*/ 4061096 w 5163320"/>
                <a:gd name="connsiteY285" fmla="*/ 985505 h 1537453"/>
                <a:gd name="connsiteX286" fmla="*/ 4061249 w 5163320"/>
                <a:gd name="connsiteY286" fmla="*/ 1022589 h 1537453"/>
                <a:gd name="connsiteX287" fmla="*/ 4065420 w 5163320"/>
                <a:gd name="connsiteY287" fmla="*/ 1060820 h 1537453"/>
                <a:gd name="connsiteX288" fmla="*/ 4071008 w 5163320"/>
                <a:gd name="connsiteY288" fmla="*/ 1099244 h 1537453"/>
                <a:gd name="connsiteX289" fmla="*/ 4079006 w 5163320"/>
                <a:gd name="connsiteY289" fmla="*/ 1137246 h 1537453"/>
                <a:gd name="connsiteX290" fmla="*/ 4083025 w 5163320"/>
                <a:gd name="connsiteY290" fmla="*/ 1156266 h 1537453"/>
                <a:gd name="connsiteX291" fmla="*/ 4083293 w 5163320"/>
                <a:gd name="connsiteY291" fmla="*/ 1157414 h 1537453"/>
                <a:gd name="connsiteX292" fmla="*/ 4083407 w 5163320"/>
                <a:gd name="connsiteY292" fmla="*/ 1158027 h 1537453"/>
                <a:gd name="connsiteX293" fmla="*/ 4083407 w 5163320"/>
                <a:gd name="connsiteY293" fmla="*/ 1158141 h 1537453"/>
                <a:gd name="connsiteX294" fmla="*/ 4084020 w 5163320"/>
                <a:gd name="connsiteY294" fmla="*/ 1159672 h 1537453"/>
                <a:gd name="connsiteX295" fmla="*/ 4085550 w 5163320"/>
                <a:gd name="connsiteY295" fmla="*/ 1164456 h 1537453"/>
                <a:gd name="connsiteX296" fmla="*/ 4088880 w 5163320"/>
                <a:gd name="connsiteY296" fmla="*/ 1173832 h 1537453"/>
                <a:gd name="connsiteX297" fmla="*/ 4128490 w 5163320"/>
                <a:gd name="connsiteY297" fmla="*/ 1227219 h 1537453"/>
                <a:gd name="connsiteX298" fmla="*/ 4244371 w 5163320"/>
                <a:gd name="connsiteY298" fmla="*/ 1287838 h 1537453"/>
                <a:gd name="connsiteX299" fmla="*/ 4336448 w 5163320"/>
                <a:gd name="connsiteY299" fmla="*/ 1317230 h 1537453"/>
                <a:gd name="connsiteX300" fmla="*/ 4371887 w 5163320"/>
                <a:gd name="connsiteY300" fmla="*/ 1327984 h 1537453"/>
                <a:gd name="connsiteX301" fmla="*/ 4334802 w 5163320"/>
                <a:gd name="connsiteY301" fmla="*/ 1325114 h 1537453"/>
                <a:gd name="connsiteX302" fmla="*/ 4682828 w 5163320"/>
                <a:gd name="connsiteY302" fmla="*/ 1250067 h 1537453"/>
                <a:gd name="connsiteX303" fmla="*/ 4662354 w 5163320"/>
                <a:gd name="connsiteY303" fmla="*/ 1258754 h 1537453"/>
                <a:gd name="connsiteX304" fmla="*/ 4628715 w 5163320"/>
                <a:gd name="connsiteY304" fmla="*/ 1268513 h 1537453"/>
                <a:gd name="connsiteX305" fmla="*/ 4581145 w 5163320"/>
                <a:gd name="connsiteY305" fmla="*/ 1269546 h 1537453"/>
                <a:gd name="connsiteX306" fmla="*/ 4529672 w 5163320"/>
                <a:gd name="connsiteY306" fmla="*/ 1239542 h 1537453"/>
                <a:gd name="connsiteX307" fmla="*/ 4497257 w 5163320"/>
                <a:gd name="connsiteY307" fmla="*/ 1185122 h 1537453"/>
                <a:gd name="connsiteX308" fmla="*/ 4486923 w 5163320"/>
                <a:gd name="connsiteY308" fmla="*/ 1152516 h 1537453"/>
                <a:gd name="connsiteX309" fmla="*/ 4485890 w 5163320"/>
                <a:gd name="connsiteY309" fmla="*/ 1114285 h 1537453"/>
                <a:gd name="connsiteX310" fmla="*/ 4502232 w 5163320"/>
                <a:gd name="connsiteY310" fmla="*/ 1077737 h 1537453"/>
                <a:gd name="connsiteX311" fmla="*/ 4526265 w 5163320"/>
                <a:gd name="connsiteY311" fmla="*/ 1050947 h 1537453"/>
                <a:gd name="connsiteX312" fmla="*/ 4538282 w 5163320"/>
                <a:gd name="connsiteY312" fmla="*/ 1040040 h 1537453"/>
                <a:gd name="connsiteX313" fmla="*/ 4552442 w 5163320"/>
                <a:gd name="connsiteY313" fmla="*/ 1029401 h 1537453"/>
                <a:gd name="connsiteX314" fmla="*/ 4566526 w 5163320"/>
                <a:gd name="connsiteY314" fmla="*/ 1019068 h 1537453"/>
                <a:gd name="connsiteX315" fmla="*/ 4580302 w 5163320"/>
                <a:gd name="connsiteY315" fmla="*/ 1010343 h 1537453"/>
                <a:gd name="connsiteX316" fmla="*/ 4634837 w 5163320"/>
                <a:gd name="connsiteY316" fmla="*/ 978426 h 1537453"/>
                <a:gd name="connsiteX317" fmla="*/ 4686617 w 5163320"/>
                <a:gd name="connsiteY317" fmla="*/ 950948 h 1537453"/>
                <a:gd name="connsiteX318" fmla="*/ 4733728 w 5163320"/>
                <a:gd name="connsiteY318" fmla="*/ 927794 h 1537453"/>
                <a:gd name="connsiteX319" fmla="*/ 4833463 w 5163320"/>
                <a:gd name="connsiteY319" fmla="*/ 884817 h 1537453"/>
                <a:gd name="connsiteX320" fmla="*/ 4744905 w 5163320"/>
                <a:gd name="connsiteY320" fmla="*/ 947541 h 1537453"/>
                <a:gd name="connsiteX321" fmla="*/ 4652790 w 5163320"/>
                <a:gd name="connsiteY321" fmla="*/ 1008428 h 1537453"/>
                <a:gd name="connsiteX322" fmla="*/ 4601393 w 5163320"/>
                <a:gd name="connsiteY322" fmla="*/ 1042451 h 1537453"/>
                <a:gd name="connsiteX323" fmla="*/ 4588267 w 5163320"/>
                <a:gd name="connsiteY323" fmla="*/ 1051138 h 1537453"/>
                <a:gd name="connsiteX324" fmla="*/ 4576633 w 5163320"/>
                <a:gd name="connsiteY324" fmla="*/ 1060094 h 1537453"/>
                <a:gd name="connsiteX325" fmla="*/ 4565113 w 5163320"/>
                <a:gd name="connsiteY325" fmla="*/ 1069049 h 1537453"/>
                <a:gd name="connsiteX326" fmla="*/ 4553364 w 5163320"/>
                <a:gd name="connsiteY326" fmla="*/ 1080147 h 1537453"/>
                <a:gd name="connsiteX327" fmla="*/ 4523513 w 5163320"/>
                <a:gd name="connsiteY327" fmla="*/ 1122130 h 1537453"/>
                <a:gd name="connsiteX328" fmla="*/ 4529943 w 5163320"/>
                <a:gd name="connsiteY328" fmla="*/ 1172952 h 1537453"/>
                <a:gd name="connsiteX329" fmla="*/ 4552560 w 5163320"/>
                <a:gd name="connsiteY329" fmla="*/ 1220866 h 1537453"/>
                <a:gd name="connsiteX330" fmla="*/ 4586888 w 5163320"/>
                <a:gd name="connsiteY330" fmla="*/ 1247656 h 1537453"/>
                <a:gd name="connsiteX331" fmla="*/ 4626957 w 5163320"/>
                <a:gd name="connsiteY331" fmla="*/ 1253511 h 1537453"/>
                <a:gd name="connsiteX332" fmla="*/ 4660252 w 5163320"/>
                <a:gd name="connsiteY332" fmla="*/ 1251253 h 1537453"/>
                <a:gd name="connsiteX333" fmla="*/ 4689757 w 5163320"/>
                <a:gd name="connsiteY333" fmla="*/ 1246967 h 1537453"/>
                <a:gd name="connsiteX334" fmla="*/ 4682831 w 5163320"/>
                <a:gd name="connsiteY334" fmla="*/ 1250067 h 153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</a:cxnLst>
              <a:rect l="l" t="t" r="r" b="b"/>
              <a:pathLst>
                <a:path w="5163320" h="1537453">
                  <a:moveTo>
                    <a:pt x="5142687" y="1028099"/>
                  </a:moveTo>
                  <a:cubicBezTo>
                    <a:pt x="5141653" y="1026951"/>
                    <a:pt x="5140276" y="1025956"/>
                    <a:pt x="5139013" y="1024922"/>
                  </a:cubicBezTo>
                  <a:cubicBezTo>
                    <a:pt x="5131282" y="1019373"/>
                    <a:pt x="5112950" y="1011604"/>
                    <a:pt x="5069284" y="1011604"/>
                  </a:cubicBezTo>
                  <a:cubicBezTo>
                    <a:pt x="5018691" y="1011604"/>
                    <a:pt x="4962623" y="1021975"/>
                    <a:pt x="4944488" y="1025649"/>
                  </a:cubicBezTo>
                  <a:cubicBezTo>
                    <a:pt x="4926540" y="1045627"/>
                    <a:pt x="4907673" y="1067249"/>
                    <a:pt x="4889034" y="1088565"/>
                  </a:cubicBezTo>
                  <a:cubicBezTo>
                    <a:pt x="4843570" y="1140574"/>
                    <a:pt x="4800631" y="1189790"/>
                    <a:pt x="4770362" y="1217613"/>
                  </a:cubicBezTo>
                  <a:cubicBezTo>
                    <a:pt x="4762172" y="1225076"/>
                    <a:pt x="4749581" y="1224540"/>
                    <a:pt x="4742119" y="1216389"/>
                  </a:cubicBezTo>
                  <a:cubicBezTo>
                    <a:pt x="4734656" y="1208275"/>
                    <a:pt x="4735192" y="1195608"/>
                    <a:pt x="4743343" y="1188184"/>
                  </a:cubicBezTo>
                  <a:cubicBezTo>
                    <a:pt x="4771970" y="1161892"/>
                    <a:pt x="4816209" y="1111337"/>
                    <a:pt x="4858881" y="1062310"/>
                  </a:cubicBezTo>
                  <a:cubicBezTo>
                    <a:pt x="4865464" y="1054847"/>
                    <a:pt x="4871892" y="1047423"/>
                    <a:pt x="4878284" y="1040190"/>
                  </a:cubicBezTo>
                  <a:lnTo>
                    <a:pt x="4877442" y="1040420"/>
                  </a:lnTo>
                  <a:lnTo>
                    <a:pt x="4914373" y="999394"/>
                  </a:lnTo>
                  <a:cubicBezTo>
                    <a:pt x="4923328" y="989406"/>
                    <a:pt x="4931939" y="979991"/>
                    <a:pt x="4940281" y="971074"/>
                  </a:cubicBezTo>
                  <a:cubicBezTo>
                    <a:pt x="4941774" y="969391"/>
                    <a:pt x="4943304" y="967668"/>
                    <a:pt x="4944873" y="966100"/>
                  </a:cubicBezTo>
                  <a:cubicBezTo>
                    <a:pt x="4947897" y="962923"/>
                    <a:pt x="4950844" y="959785"/>
                    <a:pt x="4953714" y="956723"/>
                  </a:cubicBezTo>
                  <a:cubicBezTo>
                    <a:pt x="4957235" y="953050"/>
                    <a:pt x="4960679" y="949605"/>
                    <a:pt x="4963856" y="946352"/>
                  </a:cubicBezTo>
                  <a:cubicBezTo>
                    <a:pt x="4965540" y="944668"/>
                    <a:pt x="4967300" y="942946"/>
                    <a:pt x="4968946" y="941301"/>
                  </a:cubicBezTo>
                  <a:cubicBezTo>
                    <a:pt x="4972964" y="937397"/>
                    <a:pt x="4976791" y="933685"/>
                    <a:pt x="4980235" y="930393"/>
                  </a:cubicBezTo>
                  <a:cubicBezTo>
                    <a:pt x="4980847" y="929972"/>
                    <a:pt x="4981383" y="929398"/>
                    <a:pt x="4981881" y="928977"/>
                  </a:cubicBezTo>
                  <a:cubicBezTo>
                    <a:pt x="4986167" y="925074"/>
                    <a:pt x="4990070" y="921515"/>
                    <a:pt x="4993782" y="918606"/>
                  </a:cubicBezTo>
                  <a:cubicBezTo>
                    <a:pt x="5008823" y="906207"/>
                    <a:pt x="5026044" y="896448"/>
                    <a:pt x="5041084" y="887722"/>
                  </a:cubicBezTo>
                  <a:cubicBezTo>
                    <a:pt x="5061826" y="875859"/>
                    <a:pt x="5083258" y="863689"/>
                    <a:pt x="5084635" y="852132"/>
                  </a:cubicBezTo>
                  <a:cubicBezTo>
                    <a:pt x="5085477" y="845932"/>
                    <a:pt x="5081956" y="831007"/>
                    <a:pt x="5050574" y="800735"/>
                  </a:cubicBezTo>
                  <a:cubicBezTo>
                    <a:pt x="4957616" y="711183"/>
                    <a:pt x="4491559" y="434527"/>
                    <a:pt x="4135727" y="287991"/>
                  </a:cubicBezTo>
                  <a:cubicBezTo>
                    <a:pt x="4121720" y="282213"/>
                    <a:pt x="4106986" y="276434"/>
                    <a:pt x="4091945" y="270655"/>
                  </a:cubicBezTo>
                  <a:cubicBezTo>
                    <a:pt x="4087162" y="268895"/>
                    <a:pt x="4082493" y="267096"/>
                    <a:pt x="4077786" y="265297"/>
                  </a:cubicBezTo>
                  <a:cubicBezTo>
                    <a:pt x="4065806" y="260743"/>
                    <a:pt x="4053522" y="256227"/>
                    <a:pt x="4041085" y="251788"/>
                  </a:cubicBezTo>
                  <a:cubicBezTo>
                    <a:pt x="4033354" y="248995"/>
                    <a:pt x="4025662" y="246239"/>
                    <a:pt x="4017931" y="243598"/>
                  </a:cubicBezTo>
                  <a:cubicBezTo>
                    <a:pt x="4007904" y="240039"/>
                    <a:pt x="3997724" y="236557"/>
                    <a:pt x="3987315" y="232998"/>
                  </a:cubicBezTo>
                  <a:cubicBezTo>
                    <a:pt x="3978436" y="229975"/>
                    <a:pt x="3969443" y="226951"/>
                    <a:pt x="3960334" y="223928"/>
                  </a:cubicBezTo>
                  <a:cubicBezTo>
                    <a:pt x="3954670" y="222053"/>
                    <a:pt x="3948968" y="220292"/>
                    <a:pt x="3943266" y="218455"/>
                  </a:cubicBezTo>
                  <a:cubicBezTo>
                    <a:pt x="3924055" y="212256"/>
                    <a:pt x="3904804" y="206171"/>
                    <a:pt x="3885402" y="200200"/>
                  </a:cubicBezTo>
                  <a:cubicBezTo>
                    <a:pt x="3882838" y="199435"/>
                    <a:pt x="3880197" y="198593"/>
                    <a:pt x="3877672" y="197828"/>
                  </a:cubicBezTo>
                  <a:cubicBezTo>
                    <a:pt x="3559304" y="101004"/>
                    <a:pt x="3215825" y="36860"/>
                    <a:pt x="3211387" y="36018"/>
                  </a:cubicBezTo>
                  <a:cubicBezTo>
                    <a:pt x="3025046" y="-2214"/>
                    <a:pt x="2632592" y="-16489"/>
                    <a:pt x="2297686" y="25647"/>
                  </a:cubicBezTo>
                  <a:cubicBezTo>
                    <a:pt x="1949006" y="69543"/>
                    <a:pt x="1488158" y="237206"/>
                    <a:pt x="1353486" y="313781"/>
                  </a:cubicBezTo>
                  <a:cubicBezTo>
                    <a:pt x="1333739" y="325032"/>
                    <a:pt x="1314221" y="334944"/>
                    <a:pt x="1294895" y="343861"/>
                  </a:cubicBezTo>
                  <a:lnTo>
                    <a:pt x="1297841" y="344779"/>
                  </a:lnTo>
                  <a:lnTo>
                    <a:pt x="1248014" y="363416"/>
                  </a:lnTo>
                  <a:cubicBezTo>
                    <a:pt x="1148936" y="401227"/>
                    <a:pt x="1059644" y="412135"/>
                    <a:pt x="1000293" y="414315"/>
                  </a:cubicBezTo>
                  <a:cubicBezTo>
                    <a:pt x="998150" y="414354"/>
                    <a:pt x="996007" y="414469"/>
                    <a:pt x="994055" y="414545"/>
                  </a:cubicBezTo>
                  <a:cubicBezTo>
                    <a:pt x="991989" y="414583"/>
                    <a:pt x="989999" y="414660"/>
                    <a:pt x="988009" y="414660"/>
                  </a:cubicBezTo>
                  <a:cubicBezTo>
                    <a:pt x="983608" y="414775"/>
                    <a:pt x="979513" y="414813"/>
                    <a:pt x="975609" y="414813"/>
                  </a:cubicBezTo>
                  <a:cubicBezTo>
                    <a:pt x="881733" y="414813"/>
                    <a:pt x="763521" y="367971"/>
                    <a:pt x="578139" y="281670"/>
                  </a:cubicBezTo>
                  <a:cubicBezTo>
                    <a:pt x="529268" y="258899"/>
                    <a:pt x="480168" y="221815"/>
                    <a:pt x="432632" y="185880"/>
                  </a:cubicBezTo>
                  <a:cubicBezTo>
                    <a:pt x="425437" y="180446"/>
                    <a:pt x="418242" y="174973"/>
                    <a:pt x="411010" y="169577"/>
                  </a:cubicBezTo>
                  <a:cubicBezTo>
                    <a:pt x="409709" y="168543"/>
                    <a:pt x="408331" y="167587"/>
                    <a:pt x="406991" y="166630"/>
                  </a:cubicBezTo>
                  <a:cubicBezTo>
                    <a:pt x="403585" y="164066"/>
                    <a:pt x="400141" y="161540"/>
                    <a:pt x="396658" y="159014"/>
                  </a:cubicBezTo>
                  <a:cubicBezTo>
                    <a:pt x="395931" y="158517"/>
                    <a:pt x="395281" y="157904"/>
                    <a:pt x="394592" y="157407"/>
                  </a:cubicBezTo>
                  <a:cubicBezTo>
                    <a:pt x="353107" y="126944"/>
                    <a:pt x="311928" y="99849"/>
                    <a:pt x="274802" y="88980"/>
                  </a:cubicBezTo>
                  <a:cubicBezTo>
                    <a:pt x="271473" y="87946"/>
                    <a:pt x="268105" y="87105"/>
                    <a:pt x="264776" y="86416"/>
                  </a:cubicBezTo>
                  <a:cubicBezTo>
                    <a:pt x="263857" y="86263"/>
                    <a:pt x="262900" y="86071"/>
                    <a:pt x="262020" y="85918"/>
                  </a:cubicBezTo>
                  <a:cubicBezTo>
                    <a:pt x="259456" y="85421"/>
                    <a:pt x="256854" y="84923"/>
                    <a:pt x="254328" y="84694"/>
                  </a:cubicBezTo>
                  <a:cubicBezTo>
                    <a:pt x="252644" y="84464"/>
                    <a:pt x="250884" y="84349"/>
                    <a:pt x="249123" y="84196"/>
                  </a:cubicBezTo>
                  <a:cubicBezTo>
                    <a:pt x="247248" y="84081"/>
                    <a:pt x="245449" y="83928"/>
                    <a:pt x="243689" y="83928"/>
                  </a:cubicBezTo>
                  <a:cubicBezTo>
                    <a:pt x="242579" y="83890"/>
                    <a:pt x="241507" y="83966"/>
                    <a:pt x="240398" y="84043"/>
                  </a:cubicBezTo>
                  <a:cubicBezTo>
                    <a:pt x="236341" y="84158"/>
                    <a:pt x="232399" y="84464"/>
                    <a:pt x="228496" y="85191"/>
                  </a:cubicBezTo>
                  <a:cubicBezTo>
                    <a:pt x="227616" y="85306"/>
                    <a:pt x="226736" y="85459"/>
                    <a:pt x="225855" y="85612"/>
                  </a:cubicBezTo>
                  <a:cubicBezTo>
                    <a:pt x="206338" y="89822"/>
                    <a:pt x="188427" y="101647"/>
                    <a:pt x="172048" y="121432"/>
                  </a:cubicBezTo>
                  <a:cubicBezTo>
                    <a:pt x="171550" y="121968"/>
                    <a:pt x="171014" y="122657"/>
                    <a:pt x="170555" y="123308"/>
                  </a:cubicBezTo>
                  <a:cubicBezTo>
                    <a:pt x="167149" y="127594"/>
                    <a:pt x="163743" y="132186"/>
                    <a:pt x="160452" y="137124"/>
                  </a:cubicBezTo>
                  <a:cubicBezTo>
                    <a:pt x="159610" y="138272"/>
                    <a:pt x="158845" y="139535"/>
                    <a:pt x="157965" y="140797"/>
                  </a:cubicBezTo>
                  <a:cubicBezTo>
                    <a:pt x="154941" y="145505"/>
                    <a:pt x="152033" y="150633"/>
                    <a:pt x="149124" y="155953"/>
                  </a:cubicBezTo>
                  <a:cubicBezTo>
                    <a:pt x="148244" y="157560"/>
                    <a:pt x="147440" y="158899"/>
                    <a:pt x="146560" y="160545"/>
                  </a:cubicBezTo>
                  <a:cubicBezTo>
                    <a:pt x="142925" y="167396"/>
                    <a:pt x="139442" y="174705"/>
                    <a:pt x="135921" y="182550"/>
                  </a:cubicBezTo>
                  <a:cubicBezTo>
                    <a:pt x="124402" y="208727"/>
                    <a:pt x="113304" y="237736"/>
                    <a:pt x="102780" y="268850"/>
                  </a:cubicBezTo>
                  <a:lnTo>
                    <a:pt x="421530" y="373522"/>
                  </a:lnTo>
                  <a:lnTo>
                    <a:pt x="409092" y="411448"/>
                  </a:lnTo>
                  <a:lnTo>
                    <a:pt x="90489" y="306814"/>
                  </a:lnTo>
                  <a:cubicBezTo>
                    <a:pt x="71009" y="370113"/>
                    <a:pt x="53826" y="440418"/>
                    <a:pt x="39781" y="513279"/>
                  </a:cubicBezTo>
                  <a:lnTo>
                    <a:pt x="365693" y="546154"/>
                  </a:lnTo>
                  <a:lnTo>
                    <a:pt x="361674" y="585802"/>
                  </a:lnTo>
                  <a:lnTo>
                    <a:pt x="32549" y="552660"/>
                  </a:lnTo>
                  <a:cubicBezTo>
                    <a:pt x="21144" y="617795"/>
                    <a:pt x="12457" y="684118"/>
                    <a:pt x="6832" y="748485"/>
                  </a:cubicBezTo>
                  <a:lnTo>
                    <a:pt x="363663" y="748485"/>
                  </a:lnTo>
                  <a:lnTo>
                    <a:pt x="363663" y="788325"/>
                  </a:lnTo>
                  <a:lnTo>
                    <a:pt x="4000" y="788325"/>
                  </a:lnTo>
                  <a:cubicBezTo>
                    <a:pt x="-1051" y="863104"/>
                    <a:pt x="-1472" y="934096"/>
                    <a:pt x="3618" y="996093"/>
                  </a:cubicBezTo>
                  <a:lnTo>
                    <a:pt x="361409" y="949289"/>
                  </a:lnTo>
                  <a:lnTo>
                    <a:pt x="366576" y="988860"/>
                  </a:lnTo>
                  <a:lnTo>
                    <a:pt x="7834" y="1035780"/>
                  </a:lnTo>
                  <a:cubicBezTo>
                    <a:pt x="13919" y="1082316"/>
                    <a:pt x="23639" y="1122346"/>
                    <a:pt x="37608" y="1153042"/>
                  </a:cubicBezTo>
                  <a:cubicBezTo>
                    <a:pt x="41435" y="1161385"/>
                    <a:pt x="45224" y="1168847"/>
                    <a:pt x="49013" y="1176081"/>
                  </a:cubicBezTo>
                  <a:cubicBezTo>
                    <a:pt x="50314" y="1178568"/>
                    <a:pt x="51577" y="1180979"/>
                    <a:pt x="52917" y="1183276"/>
                  </a:cubicBezTo>
                  <a:cubicBezTo>
                    <a:pt x="56208" y="1189207"/>
                    <a:pt x="59537" y="1194795"/>
                    <a:pt x="62943" y="1199999"/>
                  </a:cubicBezTo>
                  <a:cubicBezTo>
                    <a:pt x="64818" y="1202946"/>
                    <a:pt x="66655" y="1205587"/>
                    <a:pt x="68531" y="1208113"/>
                  </a:cubicBezTo>
                  <a:cubicBezTo>
                    <a:pt x="70712" y="1211174"/>
                    <a:pt x="72932" y="1214083"/>
                    <a:pt x="75113" y="1216876"/>
                  </a:cubicBezTo>
                  <a:cubicBezTo>
                    <a:pt x="77639" y="1220129"/>
                    <a:pt x="80203" y="1223114"/>
                    <a:pt x="82729" y="1226023"/>
                  </a:cubicBezTo>
                  <a:cubicBezTo>
                    <a:pt x="85599" y="1229085"/>
                    <a:pt x="88431" y="1232108"/>
                    <a:pt x="91416" y="1234863"/>
                  </a:cubicBezTo>
                  <a:cubicBezTo>
                    <a:pt x="92641" y="1236011"/>
                    <a:pt x="93904" y="1237351"/>
                    <a:pt x="95128" y="1238384"/>
                  </a:cubicBezTo>
                  <a:cubicBezTo>
                    <a:pt x="99682" y="1242211"/>
                    <a:pt x="104275" y="1245732"/>
                    <a:pt x="109021" y="1248717"/>
                  </a:cubicBezTo>
                  <a:cubicBezTo>
                    <a:pt x="109365" y="1248947"/>
                    <a:pt x="109671" y="1249138"/>
                    <a:pt x="110016" y="1249368"/>
                  </a:cubicBezTo>
                  <a:cubicBezTo>
                    <a:pt x="120501" y="1255797"/>
                    <a:pt x="131562" y="1259968"/>
                    <a:pt x="143540" y="1262265"/>
                  </a:cubicBezTo>
                  <a:cubicBezTo>
                    <a:pt x="144459" y="1262418"/>
                    <a:pt x="145339" y="1262533"/>
                    <a:pt x="146296" y="1262647"/>
                  </a:cubicBezTo>
                  <a:cubicBezTo>
                    <a:pt x="150199" y="1263298"/>
                    <a:pt x="154256" y="1263757"/>
                    <a:pt x="158313" y="1263910"/>
                  </a:cubicBezTo>
                  <a:cubicBezTo>
                    <a:pt x="161183" y="1264063"/>
                    <a:pt x="164054" y="1264178"/>
                    <a:pt x="166847" y="1264178"/>
                  </a:cubicBezTo>
                  <a:cubicBezTo>
                    <a:pt x="220884" y="1264178"/>
                    <a:pt x="290575" y="1235590"/>
                    <a:pt x="387018" y="1196134"/>
                  </a:cubicBezTo>
                  <a:cubicBezTo>
                    <a:pt x="404890" y="1188786"/>
                    <a:pt x="423605" y="1181171"/>
                    <a:pt x="443237" y="1173325"/>
                  </a:cubicBezTo>
                  <a:cubicBezTo>
                    <a:pt x="515262" y="1144393"/>
                    <a:pt x="562949" y="1114848"/>
                    <a:pt x="605047" y="1088787"/>
                  </a:cubicBezTo>
                  <a:cubicBezTo>
                    <a:pt x="679597" y="1042710"/>
                    <a:pt x="738533" y="1006200"/>
                    <a:pt x="877682" y="1006200"/>
                  </a:cubicBezTo>
                  <a:cubicBezTo>
                    <a:pt x="919779" y="1006200"/>
                    <a:pt x="967502" y="1009376"/>
                    <a:pt x="1023796" y="1016111"/>
                  </a:cubicBezTo>
                  <a:cubicBezTo>
                    <a:pt x="1036349" y="1017604"/>
                    <a:pt x="1049093" y="1019364"/>
                    <a:pt x="1061875" y="1021316"/>
                  </a:cubicBezTo>
                  <a:cubicBezTo>
                    <a:pt x="1165970" y="1037045"/>
                    <a:pt x="1270407" y="1066475"/>
                    <a:pt x="1379440" y="1103903"/>
                  </a:cubicBezTo>
                  <a:lnTo>
                    <a:pt x="1439294" y="1123919"/>
                  </a:lnTo>
                  <a:lnTo>
                    <a:pt x="1437151" y="1124263"/>
                  </a:lnTo>
                  <a:cubicBezTo>
                    <a:pt x="1513232" y="1151741"/>
                    <a:pt x="1591760" y="1182510"/>
                    <a:pt x="1674271" y="1214887"/>
                  </a:cubicBezTo>
                  <a:cubicBezTo>
                    <a:pt x="1799871" y="1264064"/>
                    <a:pt x="1937952" y="1318257"/>
                    <a:pt x="2087936" y="1368006"/>
                  </a:cubicBezTo>
                  <a:cubicBezTo>
                    <a:pt x="2091649" y="1369231"/>
                    <a:pt x="2095514" y="1370494"/>
                    <a:pt x="2099226" y="1371642"/>
                  </a:cubicBezTo>
                  <a:cubicBezTo>
                    <a:pt x="2121958" y="1379220"/>
                    <a:pt x="2145035" y="1386529"/>
                    <a:pt x="2168342" y="1393800"/>
                  </a:cubicBezTo>
                  <a:cubicBezTo>
                    <a:pt x="2171671" y="1394910"/>
                    <a:pt x="2174962" y="1395790"/>
                    <a:pt x="2178368" y="1396938"/>
                  </a:cubicBezTo>
                  <a:cubicBezTo>
                    <a:pt x="2201789" y="1404133"/>
                    <a:pt x="2225555" y="1411213"/>
                    <a:pt x="2249588" y="1418102"/>
                  </a:cubicBezTo>
                  <a:cubicBezTo>
                    <a:pt x="2250239" y="1418370"/>
                    <a:pt x="2250813" y="1418523"/>
                    <a:pt x="2251502" y="1418715"/>
                  </a:cubicBezTo>
                  <a:cubicBezTo>
                    <a:pt x="2267613" y="1423307"/>
                    <a:pt x="2284031" y="1427823"/>
                    <a:pt x="2300678" y="1432033"/>
                  </a:cubicBezTo>
                  <a:cubicBezTo>
                    <a:pt x="2309404" y="1434329"/>
                    <a:pt x="2318359" y="1436548"/>
                    <a:pt x="2327238" y="1438653"/>
                  </a:cubicBezTo>
                  <a:cubicBezTo>
                    <a:pt x="2334432" y="1440414"/>
                    <a:pt x="2341512" y="1442212"/>
                    <a:pt x="2348745" y="1443973"/>
                  </a:cubicBezTo>
                  <a:cubicBezTo>
                    <a:pt x="2362063" y="1447111"/>
                    <a:pt x="2375573" y="1450058"/>
                    <a:pt x="2389235" y="1453043"/>
                  </a:cubicBezTo>
                  <a:cubicBezTo>
                    <a:pt x="2391531" y="1453540"/>
                    <a:pt x="2393827" y="1454076"/>
                    <a:pt x="2396162" y="1454535"/>
                  </a:cubicBezTo>
                  <a:cubicBezTo>
                    <a:pt x="2560489" y="1489821"/>
                    <a:pt x="2744764" y="1512361"/>
                    <a:pt x="2928343" y="1524914"/>
                  </a:cubicBezTo>
                  <a:cubicBezTo>
                    <a:pt x="2929491" y="1525029"/>
                    <a:pt x="2930639" y="1525067"/>
                    <a:pt x="2931863" y="1525182"/>
                  </a:cubicBezTo>
                  <a:cubicBezTo>
                    <a:pt x="2945756" y="1526100"/>
                    <a:pt x="2959685" y="1526942"/>
                    <a:pt x="2973616" y="1527746"/>
                  </a:cubicBezTo>
                  <a:cubicBezTo>
                    <a:pt x="2980811" y="1528244"/>
                    <a:pt x="2988044" y="1528665"/>
                    <a:pt x="2995124" y="1529047"/>
                  </a:cubicBezTo>
                  <a:cubicBezTo>
                    <a:pt x="3000711" y="1529315"/>
                    <a:pt x="3006260" y="1529660"/>
                    <a:pt x="3011924" y="1529889"/>
                  </a:cubicBezTo>
                  <a:cubicBezTo>
                    <a:pt x="3039669" y="1531267"/>
                    <a:pt x="3066611" y="1532568"/>
                    <a:pt x="3092176" y="1533525"/>
                  </a:cubicBezTo>
                  <a:lnTo>
                    <a:pt x="3123595" y="1534635"/>
                  </a:lnTo>
                  <a:cubicBezTo>
                    <a:pt x="3288805" y="1539916"/>
                    <a:pt x="3446979" y="1537543"/>
                    <a:pt x="3582641" y="1529468"/>
                  </a:cubicBezTo>
                  <a:lnTo>
                    <a:pt x="3583406" y="1529124"/>
                  </a:lnTo>
                  <a:lnTo>
                    <a:pt x="3587730" y="1528856"/>
                  </a:lnTo>
                  <a:cubicBezTo>
                    <a:pt x="3657995" y="1524646"/>
                    <a:pt x="3722520" y="1518944"/>
                    <a:pt x="3777433" y="1512056"/>
                  </a:cubicBezTo>
                  <a:cubicBezTo>
                    <a:pt x="3778045" y="1512018"/>
                    <a:pt x="3778657" y="1511941"/>
                    <a:pt x="3779346" y="1511826"/>
                  </a:cubicBezTo>
                  <a:cubicBezTo>
                    <a:pt x="3787153" y="1510831"/>
                    <a:pt x="3794616" y="1509836"/>
                    <a:pt x="3801964" y="1508803"/>
                  </a:cubicBezTo>
                  <a:cubicBezTo>
                    <a:pt x="3811416" y="1507540"/>
                    <a:pt x="3820831" y="1506162"/>
                    <a:pt x="3829671" y="1504746"/>
                  </a:cubicBezTo>
                  <a:cubicBezTo>
                    <a:pt x="4016659" y="1475508"/>
                    <a:pt x="4174374" y="1434903"/>
                    <a:pt x="4313523" y="1399123"/>
                  </a:cubicBezTo>
                  <a:cubicBezTo>
                    <a:pt x="4407515" y="1375052"/>
                    <a:pt x="4488647" y="1354117"/>
                    <a:pt x="4562772" y="1340800"/>
                  </a:cubicBezTo>
                  <a:cubicBezTo>
                    <a:pt x="4731194" y="1310567"/>
                    <a:pt x="4885157" y="1260969"/>
                    <a:pt x="5047044" y="1184771"/>
                  </a:cubicBezTo>
                  <a:cubicBezTo>
                    <a:pt x="5133611" y="1144052"/>
                    <a:pt x="5157488" y="1107733"/>
                    <a:pt x="5162279" y="1084546"/>
                  </a:cubicBezTo>
                  <a:cubicBezTo>
                    <a:pt x="5166067" y="1066062"/>
                    <a:pt x="5159523" y="1047080"/>
                    <a:pt x="5142684" y="1028098"/>
                  </a:cubicBezTo>
                  <a:close/>
                  <a:moveTo>
                    <a:pt x="4741846" y="664997"/>
                  </a:moveTo>
                  <a:cubicBezTo>
                    <a:pt x="4771429" y="664997"/>
                    <a:pt x="4795386" y="689030"/>
                    <a:pt x="4795386" y="718614"/>
                  </a:cubicBezTo>
                  <a:cubicBezTo>
                    <a:pt x="4795386" y="748311"/>
                    <a:pt x="4771429" y="772269"/>
                    <a:pt x="4741846" y="772269"/>
                  </a:cubicBezTo>
                  <a:cubicBezTo>
                    <a:pt x="4712225" y="772269"/>
                    <a:pt x="4688191" y="748312"/>
                    <a:pt x="4688191" y="718614"/>
                  </a:cubicBezTo>
                  <a:cubicBezTo>
                    <a:pt x="4688268" y="689031"/>
                    <a:pt x="4712225" y="664997"/>
                    <a:pt x="4741846" y="664997"/>
                  </a:cubicBezTo>
                  <a:close/>
                  <a:moveTo>
                    <a:pt x="3643684" y="1150602"/>
                  </a:moveTo>
                  <a:cubicBezTo>
                    <a:pt x="3633313" y="1145015"/>
                    <a:pt x="3617355" y="1137858"/>
                    <a:pt x="3596727" y="1131658"/>
                  </a:cubicBezTo>
                  <a:cubicBezTo>
                    <a:pt x="3575946" y="1125573"/>
                    <a:pt x="3549999" y="1121249"/>
                    <a:pt x="3520799" y="1121938"/>
                  </a:cubicBezTo>
                  <a:cubicBezTo>
                    <a:pt x="3506141" y="1122474"/>
                    <a:pt x="3490719" y="1123966"/>
                    <a:pt x="3474875" y="1127487"/>
                  </a:cubicBezTo>
                  <a:cubicBezTo>
                    <a:pt x="3459184" y="1130778"/>
                    <a:pt x="3441733" y="1132041"/>
                    <a:pt x="3425162" y="1137820"/>
                  </a:cubicBezTo>
                  <a:cubicBezTo>
                    <a:pt x="3407175" y="1143675"/>
                    <a:pt x="3387619" y="1148957"/>
                    <a:pt x="3368829" y="1155999"/>
                  </a:cubicBezTo>
                  <a:cubicBezTo>
                    <a:pt x="3350230" y="1163232"/>
                    <a:pt x="3331017" y="1170694"/>
                    <a:pt x="3311156" y="1178310"/>
                  </a:cubicBezTo>
                  <a:cubicBezTo>
                    <a:pt x="3291447" y="1187074"/>
                    <a:pt x="3271202" y="1196067"/>
                    <a:pt x="3250536" y="1205252"/>
                  </a:cubicBezTo>
                  <a:cubicBezTo>
                    <a:pt x="3229870" y="1214398"/>
                    <a:pt x="3209434" y="1225458"/>
                    <a:pt x="3188308" y="1235830"/>
                  </a:cubicBezTo>
                  <a:cubicBezTo>
                    <a:pt x="3167030" y="1245972"/>
                    <a:pt x="3146326" y="1257988"/>
                    <a:pt x="3125201" y="1269737"/>
                  </a:cubicBezTo>
                  <a:cubicBezTo>
                    <a:pt x="3114677" y="1275592"/>
                    <a:pt x="3104037" y="1281638"/>
                    <a:pt x="3093398" y="1287608"/>
                  </a:cubicBezTo>
                  <a:cubicBezTo>
                    <a:pt x="3083066" y="1294038"/>
                    <a:pt x="3072732" y="1300658"/>
                    <a:pt x="3062361" y="1307203"/>
                  </a:cubicBezTo>
                  <a:cubicBezTo>
                    <a:pt x="3051952" y="1313785"/>
                    <a:pt x="3041466" y="1320368"/>
                    <a:pt x="3031018" y="1326912"/>
                  </a:cubicBezTo>
                  <a:lnTo>
                    <a:pt x="3001243" y="1348802"/>
                  </a:lnTo>
                  <a:cubicBezTo>
                    <a:pt x="2991332" y="1356112"/>
                    <a:pt x="2981152" y="1363231"/>
                    <a:pt x="2971546" y="1370846"/>
                  </a:cubicBezTo>
                  <a:lnTo>
                    <a:pt x="2944757" y="1395377"/>
                  </a:lnTo>
                  <a:lnTo>
                    <a:pt x="2931363" y="1407623"/>
                  </a:lnTo>
                  <a:cubicBezTo>
                    <a:pt x="2929181" y="1410302"/>
                    <a:pt x="2922522" y="1417766"/>
                    <a:pt x="2922101" y="1419794"/>
                  </a:cubicBezTo>
                  <a:cubicBezTo>
                    <a:pt x="2920953" y="1421401"/>
                    <a:pt x="2920188" y="1423047"/>
                    <a:pt x="2919690" y="1424692"/>
                  </a:cubicBezTo>
                  <a:cubicBezTo>
                    <a:pt x="2918657" y="1426453"/>
                    <a:pt x="2918542" y="1427754"/>
                    <a:pt x="2918542" y="1428825"/>
                  </a:cubicBezTo>
                  <a:cubicBezTo>
                    <a:pt x="2918121" y="1431313"/>
                    <a:pt x="2918657" y="1432231"/>
                    <a:pt x="2919690" y="1434375"/>
                  </a:cubicBezTo>
                  <a:cubicBezTo>
                    <a:pt x="2922254" y="1438661"/>
                    <a:pt x="2930674" y="1444516"/>
                    <a:pt x="2940471" y="1448381"/>
                  </a:cubicBezTo>
                  <a:cubicBezTo>
                    <a:pt x="2950115" y="1452515"/>
                    <a:pt x="2961443" y="1455232"/>
                    <a:pt x="2972733" y="1457604"/>
                  </a:cubicBezTo>
                  <a:cubicBezTo>
                    <a:pt x="3018695" y="1466062"/>
                    <a:pt x="3067490" y="1465603"/>
                    <a:pt x="3113302" y="1461278"/>
                  </a:cubicBezTo>
                  <a:cubicBezTo>
                    <a:pt x="3159112" y="1456725"/>
                    <a:pt x="3203390" y="1447960"/>
                    <a:pt x="3241694" y="1433341"/>
                  </a:cubicBezTo>
                  <a:cubicBezTo>
                    <a:pt x="3251414" y="1429514"/>
                    <a:pt x="3259872" y="1425610"/>
                    <a:pt x="3269134" y="1420789"/>
                  </a:cubicBezTo>
                  <a:cubicBezTo>
                    <a:pt x="3278586" y="1416005"/>
                    <a:pt x="3287886" y="1411260"/>
                    <a:pt x="3296995" y="1406515"/>
                  </a:cubicBezTo>
                  <a:cubicBezTo>
                    <a:pt x="3315097" y="1396985"/>
                    <a:pt x="3333543" y="1388643"/>
                    <a:pt x="3350994" y="1380223"/>
                  </a:cubicBezTo>
                  <a:cubicBezTo>
                    <a:pt x="3368675" y="1372378"/>
                    <a:pt x="3384288" y="1363154"/>
                    <a:pt x="3400859" y="1357491"/>
                  </a:cubicBezTo>
                  <a:cubicBezTo>
                    <a:pt x="3417085" y="1351520"/>
                    <a:pt x="3432394" y="1345856"/>
                    <a:pt x="3446822" y="1340537"/>
                  </a:cubicBezTo>
                  <a:cubicBezTo>
                    <a:pt x="3475179" y="1329285"/>
                    <a:pt x="3499290" y="1318379"/>
                    <a:pt x="3518425" y="1307662"/>
                  </a:cubicBezTo>
                  <a:cubicBezTo>
                    <a:pt x="3527801" y="1301960"/>
                    <a:pt x="3536182" y="1296870"/>
                    <a:pt x="3543377" y="1292393"/>
                  </a:cubicBezTo>
                  <a:cubicBezTo>
                    <a:pt x="3550495" y="1287570"/>
                    <a:pt x="3555891" y="1282748"/>
                    <a:pt x="3560599" y="1279227"/>
                  </a:cubicBezTo>
                  <a:cubicBezTo>
                    <a:pt x="3569975" y="1271726"/>
                    <a:pt x="3575065" y="1267746"/>
                    <a:pt x="3575065" y="1267746"/>
                  </a:cubicBezTo>
                  <a:cubicBezTo>
                    <a:pt x="3575065" y="1267746"/>
                    <a:pt x="3571009" y="1272721"/>
                    <a:pt x="3563431" y="1282020"/>
                  </a:cubicBezTo>
                  <a:cubicBezTo>
                    <a:pt x="3559604" y="1286689"/>
                    <a:pt x="3555165" y="1292775"/>
                    <a:pt x="3549157" y="1299203"/>
                  </a:cubicBezTo>
                  <a:cubicBezTo>
                    <a:pt x="3542689" y="1305174"/>
                    <a:pt x="3535380" y="1312215"/>
                    <a:pt x="3527037" y="1319984"/>
                  </a:cubicBezTo>
                  <a:cubicBezTo>
                    <a:pt x="3509815" y="1334756"/>
                    <a:pt x="3487274" y="1351098"/>
                    <a:pt x="3460256" y="1367592"/>
                  </a:cubicBezTo>
                  <a:cubicBezTo>
                    <a:pt x="3446746" y="1375591"/>
                    <a:pt x="3432394" y="1384125"/>
                    <a:pt x="3417240" y="1393004"/>
                  </a:cubicBezTo>
                  <a:cubicBezTo>
                    <a:pt x="3402353" y="1401998"/>
                    <a:pt x="3384596" y="1407585"/>
                    <a:pt x="3368025" y="1416196"/>
                  </a:cubicBezTo>
                  <a:cubicBezTo>
                    <a:pt x="3351033" y="1424194"/>
                    <a:pt x="3333390" y="1432231"/>
                    <a:pt x="3315136" y="1441875"/>
                  </a:cubicBezTo>
                  <a:cubicBezTo>
                    <a:pt x="3306028" y="1446583"/>
                    <a:pt x="3296690" y="1451328"/>
                    <a:pt x="3287199" y="1456150"/>
                  </a:cubicBezTo>
                  <a:cubicBezTo>
                    <a:pt x="3277823" y="1461087"/>
                    <a:pt x="3266609" y="1466368"/>
                    <a:pt x="3256047" y="1470310"/>
                  </a:cubicBezTo>
                  <a:cubicBezTo>
                    <a:pt x="3212687" y="1486919"/>
                    <a:pt x="3165806" y="1495989"/>
                    <a:pt x="3117084" y="1500887"/>
                  </a:cubicBezTo>
                  <a:cubicBezTo>
                    <a:pt x="3068213" y="1505288"/>
                    <a:pt x="3017506" y="1506207"/>
                    <a:pt x="2965032" y="1496601"/>
                  </a:cubicBezTo>
                  <a:cubicBezTo>
                    <a:pt x="2951906" y="1493846"/>
                    <a:pt x="2938703" y="1490822"/>
                    <a:pt x="2925155" y="1485082"/>
                  </a:cubicBezTo>
                  <a:cubicBezTo>
                    <a:pt x="2912029" y="1479265"/>
                    <a:pt x="2897179" y="1472414"/>
                    <a:pt x="2885661" y="1455307"/>
                  </a:cubicBezTo>
                  <a:cubicBezTo>
                    <a:pt x="2883020" y="1451136"/>
                    <a:pt x="2880954" y="1445701"/>
                    <a:pt x="2879576" y="1440611"/>
                  </a:cubicBezTo>
                  <a:cubicBezTo>
                    <a:pt x="2878849" y="1435177"/>
                    <a:pt x="2877701" y="1429513"/>
                    <a:pt x="2878811" y="1424577"/>
                  </a:cubicBezTo>
                  <a:cubicBezTo>
                    <a:pt x="2879346" y="1419295"/>
                    <a:pt x="2880456" y="1414474"/>
                    <a:pt x="2882255" y="1410417"/>
                  </a:cubicBezTo>
                  <a:cubicBezTo>
                    <a:pt x="2883747" y="1406092"/>
                    <a:pt x="2885776" y="1402074"/>
                    <a:pt x="2888340" y="1398285"/>
                  </a:cubicBezTo>
                  <a:cubicBezTo>
                    <a:pt x="2893927" y="1389177"/>
                    <a:pt x="2896223" y="1387416"/>
                    <a:pt x="2902116" y="1380413"/>
                  </a:cubicBezTo>
                  <a:lnTo>
                    <a:pt x="2916812" y="1366904"/>
                  </a:lnTo>
                  <a:lnTo>
                    <a:pt x="2946204" y="1340038"/>
                  </a:lnTo>
                  <a:cubicBezTo>
                    <a:pt x="2956345" y="1331810"/>
                    <a:pt x="2966984" y="1324501"/>
                    <a:pt x="2977317" y="1316655"/>
                  </a:cubicBezTo>
                  <a:cubicBezTo>
                    <a:pt x="2987727" y="1309078"/>
                    <a:pt x="2998098" y="1301232"/>
                    <a:pt x="3008584" y="1293846"/>
                  </a:cubicBezTo>
                  <a:cubicBezTo>
                    <a:pt x="3019338" y="1287034"/>
                    <a:pt x="3030130" y="1280222"/>
                    <a:pt x="3040884" y="1273487"/>
                  </a:cubicBezTo>
                  <a:cubicBezTo>
                    <a:pt x="3051523" y="1266675"/>
                    <a:pt x="3062277" y="1259939"/>
                    <a:pt x="3072916" y="1253242"/>
                  </a:cubicBezTo>
                  <a:cubicBezTo>
                    <a:pt x="3083823" y="1247042"/>
                    <a:pt x="3094654" y="1240881"/>
                    <a:pt x="3105522" y="1234911"/>
                  </a:cubicBezTo>
                  <a:cubicBezTo>
                    <a:pt x="3127182" y="1222893"/>
                    <a:pt x="3148384" y="1210609"/>
                    <a:pt x="3170083" y="1200199"/>
                  </a:cubicBezTo>
                  <a:cubicBezTo>
                    <a:pt x="3191744" y="1189714"/>
                    <a:pt x="3212486" y="1178423"/>
                    <a:pt x="3233688" y="1169047"/>
                  </a:cubicBezTo>
                  <a:cubicBezTo>
                    <a:pt x="3254928" y="1159595"/>
                    <a:pt x="3275593" y="1150410"/>
                    <a:pt x="3295800" y="1141455"/>
                  </a:cubicBezTo>
                  <a:cubicBezTo>
                    <a:pt x="3316695" y="1133380"/>
                    <a:pt x="3337017" y="1125534"/>
                    <a:pt x="3356573" y="1117919"/>
                  </a:cubicBezTo>
                  <a:cubicBezTo>
                    <a:pt x="3376281" y="1110610"/>
                    <a:pt x="3395149" y="1105558"/>
                    <a:pt x="3413404" y="1099588"/>
                  </a:cubicBezTo>
                  <a:cubicBezTo>
                    <a:pt x="3418379" y="1098210"/>
                    <a:pt x="3421364" y="1096794"/>
                    <a:pt x="3427870" y="1095531"/>
                  </a:cubicBezTo>
                  <a:cubicBezTo>
                    <a:pt x="3432769" y="1094383"/>
                    <a:pt x="3437591" y="1093273"/>
                    <a:pt x="3442260" y="1092087"/>
                  </a:cubicBezTo>
                  <a:cubicBezTo>
                    <a:pt x="3451637" y="1089178"/>
                    <a:pt x="3461128" y="1088451"/>
                    <a:pt x="3470504" y="1087915"/>
                  </a:cubicBezTo>
                  <a:cubicBezTo>
                    <a:pt x="3489064" y="1087150"/>
                    <a:pt x="3506669" y="1088681"/>
                    <a:pt x="3522896" y="1091168"/>
                  </a:cubicBezTo>
                  <a:cubicBezTo>
                    <a:pt x="3555540" y="1095990"/>
                    <a:pt x="3582138" y="1106438"/>
                    <a:pt x="3602498" y="1117269"/>
                  </a:cubicBezTo>
                  <a:cubicBezTo>
                    <a:pt x="3622895" y="1127908"/>
                    <a:pt x="3636940" y="1139198"/>
                    <a:pt x="3646049" y="1147234"/>
                  </a:cubicBezTo>
                  <a:cubicBezTo>
                    <a:pt x="3655119" y="1155195"/>
                    <a:pt x="3659175" y="1160055"/>
                    <a:pt x="3659175" y="1160055"/>
                  </a:cubicBezTo>
                  <a:cubicBezTo>
                    <a:pt x="3659328" y="1159978"/>
                    <a:pt x="3654200" y="1156266"/>
                    <a:pt x="3643676" y="1150602"/>
                  </a:cubicBezTo>
                  <a:close/>
                  <a:moveTo>
                    <a:pt x="4032514" y="1366178"/>
                  </a:moveTo>
                  <a:cubicBezTo>
                    <a:pt x="4016938" y="1361586"/>
                    <a:pt x="3998759" y="1353741"/>
                    <a:pt x="3977749" y="1345054"/>
                  </a:cubicBezTo>
                  <a:cubicBezTo>
                    <a:pt x="3956242" y="1337209"/>
                    <a:pt x="3933968" y="1324197"/>
                    <a:pt x="3908825" y="1311300"/>
                  </a:cubicBezTo>
                  <a:cubicBezTo>
                    <a:pt x="3885059" y="1296221"/>
                    <a:pt x="3858499" y="1280569"/>
                    <a:pt x="3833662" y="1259941"/>
                  </a:cubicBezTo>
                  <a:cubicBezTo>
                    <a:pt x="3820841" y="1250182"/>
                    <a:pt x="3807715" y="1239926"/>
                    <a:pt x="3795315" y="1228560"/>
                  </a:cubicBezTo>
                  <a:cubicBezTo>
                    <a:pt x="3782647" y="1217424"/>
                    <a:pt x="3769483" y="1206057"/>
                    <a:pt x="3756968" y="1193849"/>
                  </a:cubicBezTo>
                  <a:cubicBezTo>
                    <a:pt x="3732015" y="1169432"/>
                    <a:pt x="3705609" y="1144596"/>
                    <a:pt x="3680964" y="1117959"/>
                  </a:cubicBezTo>
                  <a:cubicBezTo>
                    <a:pt x="3655629" y="1092241"/>
                    <a:pt x="3630638" y="1063539"/>
                    <a:pt x="3605801" y="1035602"/>
                  </a:cubicBezTo>
                  <a:cubicBezTo>
                    <a:pt x="3582533" y="1005982"/>
                    <a:pt x="3558959" y="976360"/>
                    <a:pt x="3540473" y="942874"/>
                  </a:cubicBezTo>
                  <a:cubicBezTo>
                    <a:pt x="3529757" y="927337"/>
                    <a:pt x="3523634" y="908546"/>
                    <a:pt x="3516019" y="891401"/>
                  </a:cubicBezTo>
                  <a:cubicBezTo>
                    <a:pt x="3512230" y="882714"/>
                    <a:pt x="3510852" y="872764"/>
                    <a:pt x="3508288" y="863694"/>
                  </a:cubicBezTo>
                  <a:lnTo>
                    <a:pt x="3504997" y="849917"/>
                  </a:lnTo>
                  <a:cubicBezTo>
                    <a:pt x="3504155" y="845210"/>
                    <a:pt x="3504079" y="840426"/>
                    <a:pt x="3503696" y="835719"/>
                  </a:cubicBezTo>
                  <a:cubicBezTo>
                    <a:pt x="3501438" y="816966"/>
                    <a:pt x="3503084" y="798138"/>
                    <a:pt x="3505303" y="780534"/>
                  </a:cubicBezTo>
                  <a:cubicBezTo>
                    <a:pt x="3506911" y="772344"/>
                    <a:pt x="3508441" y="764230"/>
                    <a:pt x="3509896" y="756232"/>
                  </a:cubicBezTo>
                  <a:cubicBezTo>
                    <a:pt x="3511809" y="747162"/>
                    <a:pt x="3514794" y="739508"/>
                    <a:pt x="3517129" y="731279"/>
                  </a:cubicBezTo>
                  <a:cubicBezTo>
                    <a:pt x="3527462" y="699286"/>
                    <a:pt x="3541277" y="672420"/>
                    <a:pt x="3554097" y="647506"/>
                  </a:cubicBezTo>
                  <a:cubicBezTo>
                    <a:pt x="3566611" y="622439"/>
                    <a:pt x="3579662" y="600549"/>
                    <a:pt x="3591027" y="580954"/>
                  </a:cubicBezTo>
                  <a:cubicBezTo>
                    <a:pt x="3602432" y="561436"/>
                    <a:pt x="3612880" y="544674"/>
                    <a:pt x="3621758" y="531089"/>
                  </a:cubicBezTo>
                  <a:cubicBezTo>
                    <a:pt x="3639209" y="503763"/>
                    <a:pt x="3650001" y="488609"/>
                    <a:pt x="3650001" y="488609"/>
                  </a:cubicBezTo>
                  <a:cubicBezTo>
                    <a:pt x="3650001" y="488609"/>
                    <a:pt x="3642271" y="505449"/>
                    <a:pt x="3628647" y="534878"/>
                  </a:cubicBezTo>
                  <a:cubicBezTo>
                    <a:pt x="3622026" y="549650"/>
                    <a:pt x="3613836" y="567484"/>
                    <a:pt x="3604498" y="587921"/>
                  </a:cubicBezTo>
                  <a:cubicBezTo>
                    <a:pt x="3595543" y="608434"/>
                    <a:pt x="3585095" y="631548"/>
                    <a:pt x="3574762" y="656999"/>
                  </a:cubicBezTo>
                  <a:cubicBezTo>
                    <a:pt x="3564544" y="682295"/>
                    <a:pt x="3553293" y="710385"/>
                    <a:pt x="3545830" y="739279"/>
                  </a:cubicBezTo>
                  <a:cubicBezTo>
                    <a:pt x="3544185" y="746359"/>
                    <a:pt x="3541889" y="753974"/>
                    <a:pt x="3540740" y="760901"/>
                  </a:cubicBezTo>
                  <a:cubicBezTo>
                    <a:pt x="3539707" y="768900"/>
                    <a:pt x="3538712" y="777127"/>
                    <a:pt x="3537717" y="785356"/>
                  </a:cubicBezTo>
                  <a:cubicBezTo>
                    <a:pt x="3537067" y="800931"/>
                    <a:pt x="3535918" y="816239"/>
                    <a:pt x="3538597" y="831930"/>
                  </a:cubicBezTo>
                  <a:cubicBezTo>
                    <a:pt x="3539095" y="835757"/>
                    <a:pt x="3539210" y="839776"/>
                    <a:pt x="3539975" y="843603"/>
                  </a:cubicBezTo>
                  <a:lnTo>
                    <a:pt x="3543305" y="855161"/>
                  </a:lnTo>
                  <a:cubicBezTo>
                    <a:pt x="3545945" y="862853"/>
                    <a:pt x="3546940" y="870852"/>
                    <a:pt x="3550729" y="878352"/>
                  </a:cubicBezTo>
                  <a:cubicBezTo>
                    <a:pt x="3558421" y="893316"/>
                    <a:pt x="3563626" y="909121"/>
                    <a:pt x="3573882" y="923664"/>
                  </a:cubicBezTo>
                  <a:cubicBezTo>
                    <a:pt x="3591066" y="953782"/>
                    <a:pt x="3613990" y="981987"/>
                    <a:pt x="3636607" y="1010001"/>
                  </a:cubicBezTo>
                  <a:cubicBezTo>
                    <a:pt x="3660640" y="1037441"/>
                    <a:pt x="3683641" y="1064958"/>
                    <a:pt x="3709090" y="1091326"/>
                  </a:cubicBezTo>
                  <a:cubicBezTo>
                    <a:pt x="3733888" y="1118115"/>
                    <a:pt x="3757923" y="1144062"/>
                    <a:pt x="3781727" y="1168669"/>
                  </a:cubicBezTo>
                  <a:cubicBezTo>
                    <a:pt x="3793514" y="1181221"/>
                    <a:pt x="3806105" y="1192243"/>
                    <a:pt x="3817509" y="1204069"/>
                  </a:cubicBezTo>
                  <a:cubicBezTo>
                    <a:pt x="3829028" y="1215971"/>
                    <a:pt x="3840930" y="1226687"/>
                    <a:pt x="3852794" y="1236867"/>
                  </a:cubicBezTo>
                  <a:cubicBezTo>
                    <a:pt x="3875718" y="1258107"/>
                    <a:pt x="3899636" y="1275098"/>
                    <a:pt x="3921336" y="1291823"/>
                  </a:cubicBezTo>
                  <a:cubicBezTo>
                    <a:pt x="3944490" y="1306097"/>
                    <a:pt x="3964696" y="1321214"/>
                    <a:pt x="3984712" y="1331279"/>
                  </a:cubicBezTo>
                  <a:cubicBezTo>
                    <a:pt x="4004306" y="1341803"/>
                    <a:pt x="4021068" y="1352136"/>
                    <a:pt x="4035841" y="1358719"/>
                  </a:cubicBezTo>
                  <a:cubicBezTo>
                    <a:pt x="4064773" y="1373185"/>
                    <a:pt x="4081268" y="1381451"/>
                    <a:pt x="4081268" y="1381451"/>
                  </a:cubicBezTo>
                  <a:cubicBezTo>
                    <a:pt x="4081229" y="1381528"/>
                    <a:pt x="4063587" y="1376055"/>
                    <a:pt x="4032511" y="1366181"/>
                  </a:cubicBezTo>
                  <a:close/>
                  <a:moveTo>
                    <a:pt x="4334805" y="1325115"/>
                  </a:moveTo>
                  <a:cubicBezTo>
                    <a:pt x="4311269" y="1322742"/>
                    <a:pt x="4277706" y="1318685"/>
                    <a:pt x="4237866" y="1309807"/>
                  </a:cubicBezTo>
                  <a:cubicBezTo>
                    <a:pt x="4217889" y="1305099"/>
                    <a:pt x="4196152" y="1299665"/>
                    <a:pt x="4173994" y="1290710"/>
                  </a:cubicBezTo>
                  <a:cubicBezTo>
                    <a:pt x="4151759" y="1282023"/>
                    <a:pt x="4128146" y="1271307"/>
                    <a:pt x="4106409" y="1254621"/>
                  </a:cubicBezTo>
                  <a:cubicBezTo>
                    <a:pt x="4084671" y="1237706"/>
                    <a:pt x="4064504" y="1216505"/>
                    <a:pt x="4052410" y="1186577"/>
                  </a:cubicBezTo>
                  <a:lnTo>
                    <a:pt x="4049004" y="1177239"/>
                  </a:lnTo>
                  <a:lnTo>
                    <a:pt x="4047359" y="1172647"/>
                  </a:lnTo>
                  <a:lnTo>
                    <a:pt x="4046479" y="1170274"/>
                  </a:lnTo>
                  <a:lnTo>
                    <a:pt x="4045981" y="1168399"/>
                  </a:lnTo>
                  <a:lnTo>
                    <a:pt x="4045828" y="1167787"/>
                  </a:lnTo>
                  <a:lnTo>
                    <a:pt x="4045560" y="1166562"/>
                  </a:lnTo>
                  <a:lnTo>
                    <a:pt x="4040968" y="1146470"/>
                  </a:lnTo>
                  <a:cubicBezTo>
                    <a:pt x="4037829" y="1133075"/>
                    <a:pt x="4034768" y="1119643"/>
                    <a:pt x="4031706" y="1106209"/>
                  </a:cubicBezTo>
                  <a:cubicBezTo>
                    <a:pt x="4028147" y="1092815"/>
                    <a:pt x="4028032" y="1078770"/>
                    <a:pt x="4026425" y="1065184"/>
                  </a:cubicBezTo>
                  <a:cubicBezTo>
                    <a:pt x="4025162" y="1051368"/>
                    <a:pt x="4023899" y="1037706"/>
                    <a:pt x="4022636" y="1024158"/>
                  </a:cubicBezTo>
                  <a:cubicBezTo>
                    <a:pt x="4022904" y="1010228"/>
                    <a:pt x="4023516" y="996413"/>
                    <a:pt x="4024052" y="982788"/>
                  </a:cubicBezTo>
                  <a:cubicBezTo>
                    <a:pt x="4024550" y="969088"/>
                    <a:pt x="4025200" y="955693"/>
                    <a:pt x="4027726" y="943599"/>
                  </a:cubicBezTo>
                  <a:cubicBezTo>
                    <a:pt x="4029869" y="931162"/>
                    <a:pt x="4031898" y="919030"/>
                    <a:pt x="4033888" y="907013"/>
                  </a:cubicBezTo>
                  <a:cubicBezTo>
                    <a:pt x="4037409" y="893082"/>
                    <a:pt x="4041963" y="881717"/>
                    <a:pt x="4046325" y="870044"/>
                  </a:cubicBezTo>
                  <a:cubicBezTo>
                    <a:pt x="4051683" y="859290"/>
                    <a:pt x="4056811" y="848881"/>
                    <a:pt x="4061901" y="838893"/>
                  </a:cubicBezTo>
                  <a:cubicBezTo>
                    <a:pt x="4067603" y="829402"/>
                    <a:pt x="4073190" y="820294"/>
                    <a:pt x="4078586" y="811529"/>
                  </a:cubicBezTo>
                  <a:cubicBezTo>
                    <a:pt x="4100706" y="777239"/>
                    <a:pt x="4121334" y="750450"/>
                    <a:pt x="4136412" y="732310"/>
                  </a:cubicBezTo>
                  <a:cubicBezTo>
                    <a:pt x="4151491" y="714093"/>
                    <a:pt x="4160790" y="704335"/>
                    <a:pt x="4160790" y="704335"/>
                  </a:cubicBezTo>
                  <a:cubicBezTo>
                    <a:pt x="4160790" y="704335"/>
                    <a:pt x="4154361" y="716121"/>
                    <a:pt x="4143033" y="736749"/>
                  </a:cubicBezTo>
                  <a:cubicBezTo>
                    <a:pt x="4137484" y="747083"/>
                    <a:pt x="4130748" y="759635"/>
                    <a:pt x="4123055" y="773948"/>
                  </a:cubicBezTo>
                  <a:cubicBezTo>
                    <a:pt x="4115363" y="788338"/>
                    <a:pt x="4107326" y="804832"/>
                    <a:pt x="4098601" y="822551"/>
                  </a:cubicBezTo>
                  <a:cubicBezTo>
                    <a:pt x="4094467" y="831544"/>
                    <a:pt x="4090143" y="840921"/>
                    <a:pt x="4085780" y="850641"/>
                  </a:cubicBezTo>
                  <a:cubicBezTo>
                    <a:pt x="4081991" y="860400"/>
                    <a:pt x="4078050" y="870350"/>
                    <a:pt x="4074108" y="880760"/>
                  </a:cubicBezTo>
                  <a:cubicBezTo>
                    <a:pt x="4071314" y="890862"/>
                    <a:pt x="4068176" y="902038"/>
                    <a:pt x="4066530" y="911643"/>
                  </a:cubicBezTo>
                  <a:cubicBezTo>
                    <a:pt x="4065229" y="923660"/>
                    <a:pt x="4063890" y="935945"/>
                    <a:pt x="4062512" y="948421"/>
                  </a:cubicBezTo>
                  <a:cubicBezTo>
                    <a:pt x="4062091" y="954620"/>
                    <a:pt x="4060751" y="961165"/>
                    <a:pt x="4060866" y="967288"/>
                  </a:cubicBezTo>
                  <a:cubicBezTo>
                    <a:pt x="4060905" y="973258"/>
                    <a:pt x="4061019" y="979420"/>
                    <a:pt x="4061096" y="985505"/>
                  </a:cubicBezTo>
                  <a:cubicBezTo>
                    <a:pt x="4061364" y="997866"/>
                    <a:pt x="4061479" y="1010151"/>
                    <a:pt x="4061249" y="1022589"/>
                  </a:cubicBezTo>
                  <a:cubicBezTo>
                    <a:pt x="4062512" y="1035257"/>
                    <a:pt x="4064043" y="1048039"/>
                    <a:pt x="4065420" y="1060820"/>
                  </a:cubicBezTo>
                  <a:cubicBezTo>
                    <a:pt x="4067066" y="1073641"/>
                    <a:pt x="4067410" y="1086614"/>
                    <a:pt x="4071008" y="1099244"/>
                  </a:cubicBezTo>
                  <a:lnTo>
                    <a:pt x="4079006" y="1137246"/>
                  </a:lnTo>
                  <a:lnTo>
                    <a:pt x="4083025" y="1156266"/>
                  </a:lnTo>
                  <a:lnTo>
                    <a:pt x="4083293" y="1157414"/>
                  </a:lnTo>
                  <a:lnTo>
                    <a:pt x="4083407" y="1158027"/>
                  </a:lnTo>
                  <a:lnTo>
                    <a:pt x="4083407" y="1158141"/>
                  </a:lnTo>
                  <a:lnTo>
                    <a:pt x="4084020" y="1159672"/>
                  </a:lnTo>
                  <a:lnTo>
                    <a:pt x="4085550" y="1164456"/>
                  </a:lnTo>
                  <a:lnTo>
                    <a:pt x="4088880" y="1173832"/>
                  </a:lnTo>
                  <a:cubicBezTo>
                    <a:pt x="4096611" y="1193043"/>
                    <a:pt x="4110924" y="1212830"/>
                    <a:pt x="4128490" y="1227219"/>
                  </a:cubicBezTo>
                  <a:cubicBezTo>
                    <a:pt x="4164004" y="1256687"/>
                    <a:pt x="4207403" y="1274138"/>
                    <a:pt x="4244371" y="1287838"/>
                  </a:cubicBezTo>
                  <a:cubicBezTo>
                    <a:pt x="4281722" y="1300888"/>
                    <a:pt x="4313946" y="1310571"/>
                    <a:pt x="4336448" y="1317230"/>
                  </a:cubicBezTo>
                  <a:cubicBezTo>
                    <a:pt x="4358990" y="1324042"/>
                    <a:pt x="4371887" y="1327984"/>
                    <a:pt x="4371887" y="1327984"/>
                  </a:cubicBezTo>
                  <a:cubicBezTo>
                    <a:pt x="4371848" y="1328023"/>
                    <a:pt x="4358339" y="1327372"/>
                    <a:pt x="4334802" y="1325114"/>
                  </a:cubicBezTo>
                  <a:close/>
                  <a:moveTo>
                    <a:pt x="4682828" y="1250067"/>
                  </a:moveTo>
                  <a:cubicBezTo>
                    <a:pt x="4678274" y="1252133"/>
                    <a:pt x="4671539" y="1255616"/>
                    <a:pt x="4662354" y="1258754"/>
                  </a:cubicBezTo>
                  <a:cubicBezTo>
                    <a:pt x="4653361" y="1262198"/>
                    <a:pt x="4642148" y="1265987"/>
                    <a:pt x="4628715" y="1268513"/>
                  </a:cubicBezTo>
                  <a:cubicBezTo>
                    <a:pt x="4615205" y="1271039"/>
                    <a:pt x="4599208" y="1273220"/>
                    <a:pt x="4581145" y="1269546"/>
                  </a:cubicBezTo>
                  <a:cubicBezTo>
                    <a:pt x="4563043" y="1266217"/>
                    <a:pt x="4543717" y="1255501"/>
                    <a:pt x="4529672" y="1239542"/>
                  </a:cubicBezTo>
                  <a:cubicBezTo>
                    <a:pt x="4515741" y="1223584"/>
                    <a:pt x="4505102" y="1205023"/>
                    <a:pt x="4497257" y="1185122"/>
                  </a:cubicBezTo>
                  <a:cubicBezTo>
                    <a:pt x="4493429" y="1174866"/>
                    <a:pt x="4488875" y="1164763"/>
                    <a:pt x="4486923" y="1152516"/>
                  </a:cubicBezTo>
                  <a:cubicBezTo>
                    <a:pt x="4483747" y="1141227"/>
                    <a:pt x="4483594" y="1127373"/>
                    <a:pt x="4485890" y="1114285"/>
                  </a:cubicBezTo>
                  <a:cubicBezTo>
                    <a:pt x="4488454" y="1100737"/>
                    <a:pt x="4494654" y="1087993"/>
                    <a:pt x="4502232" y="1077737"/>
                  </a:cubicBezTo>
                  <a:cubicBezTo>
                    <a:pt x="4509733" y="1067365"/>
                    <a:pt x="4518152" y="1058869"/>
                    <a:pt x="4526265" y="1050947"/>
                  </a:cubicBezTo>
                  <a:lnTo>
                    <a:pt x="4538282" y="1040040"/>
                  </a:lnTo>
                  <a:cubicBezTo>
                    <a:pt x="4542875" y="1036213"/>
                    <a:pt x="4547735" y="1032922"/>
                    <a:pt x="4552442" y="1029401"/>
                  </a:cubicBezTo>
                  <a:lnTo>
                    <a:pt x="4566526" y="1019068"/>
                  </a:lnTo>
                  <a:lnTo>
                    <a:pt x="4580302" y="1010343"/>
                  </a:lnTo>
                  <a:cubicBezTo>
                    <a:pt x="4598519" y="998364"/>
                    <a:pt x="4617157" y="988452"/>
                    <a:pt x="4634837" y="978426"/>
                  </a:cubicBezTo>
                  <a:cubicBezTo>
                    <a:pt x="4652403" y="968093"/>
                    <a:pt x="4670161" y="959482"/>
                    <a:pt x="4686617" y="950948"/>
                  </a:cubicBezTo>
                  <a:cubicBezTo>
                    <a:pt x="4703073" y="942184"/>
                    <a:pt x="4719032" y="934760"/>
                    <a:pt x="4733728" y="927794"/>
                  </a:cubicBezTo>
                  <a:cubicBezTo>
                    <a:pt x="4792434" y="899704"/>
                    <a:pt x="4833463" y="884817"/>
                    <a:pt x="4833463" y="884817"/>
                  </a:cubicBezTo>
                  <a:cubicBezTo>
                    <a:pt x="4833463" y="884817"/>
                    <a:pt x="4798789" y="911376"/>
                    <a:pt x="4744905" y="947541"/>
                  </a:cubicBezTo>
                  <a:cubicBezTo>
                    <a:pt x="4718116" y="965796"/>
                    <a:pt x="4686582" y="986424"/>
                    <a:pt x="4652790" y="1008428"/>
                  </a:cubicBezTo>
                  <a:cubicBezTo>
                    <a:pt x="4635721" y="1019183"/>
                    <a:pt x="4618653" y="1030932"/>
                    <a:pt x="4601393" y="1042451"/>
                  </a:cubicBezTo>
                  <a:lnTo>
                    <a:pt x="4588267" y="1051138"/>
                  </a:lnTo>
                  <a:lnTo>
                    <a:pt x="4576633" y="1060094"/>
                  </a:lnTo>
                  <a:cubicBezTo>
                    <a:pt x="4572844" y="1063155"/>
                    <a:pt x="4568673" y="1065949"/>
                    <a:pt x="4565113" y="1069049"/>
                  </a:cubicBezTo>
                  <a:lnTo>
                    <a:pt x="4553364" y="1080147"/>
                  </a:lnTo>
                  <a:cubicBezTo>
                    <a:pt x="4538171" y="1094154"/>
                    <a:pt x="4526269" y="1107510"/>
                    <a:pt x="4523513" y="1122130"/>
                  </a:cubicBezTo>
                  <a:cubicBezTo>
                    <a:pt x="4520834" y="1136940"/>
                    <a:pt x="4523551" y="1155157"/>
                    <a:pt x="4529943" y="1172952"/>
                  </a:cubicBezTo>
                  <a:cubicBezTo>
                    <a:pt x="4535989" y="1190901"/>
                    <a:pt x="4543337" y="1207740"/>
                    <a:pt x="4552560" y="1220866"/>
                  </a:cubicBezTo>
                  <a:cubicBezTo>
                    <a:pt x="4562051" y="1233649"/>
                    <a:pt x="4573647" y="1242642"/>
                    <a:pt x="4586888" y="1247656"/>
                  </a:cubicBezTo>
                  <a:cubicBezTo>
                    <a:pt x="4600207" y="1252363"/>
                    <a:pt x="4614366" y="1253434"/>
                    <a:pt x="4626957" y="1253511"/>
                  </a:cubicBezTo>
                  <a:cubicBezTo>
                    <a:pt x="4639586" y="1253396"/>
                    <a:pt x="4650990" y="1252401"/>
                    <a:pt x="4660252" y="1251253"/>
                  </a:cubicBezTo>
                  <a:cubicBezTo>
                    <a:pt x="4678966" y="1248995"/>
                    <a:pt x="4689757" y="1246967"/>
                    <a:pt x="4689757" y="1246967"/>
                  </a:cubicBezTo>
                  <a:cubicBezTo>
                    <a:pt x="4689834" y="1246890"/>
                    <a:pt x="4687538" y="1248000"/>
                    <a:pt x="4682831" y="125006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9069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沙滩上的伞下&#10;&#10;中度可信度描述已自动生成">
            <a:extLst>
              <a:ext uri="{FF2B5EF4-FFF2-40B4-BE49-F238E27FC236}">
                <a16:creationId xmlns:a16="http://schemas.microsoft.com/office/drawing/2014/main" id="{1BE04F59-349E-82D4-A70D-DC2926EDF3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9" name="任意多边形: 形状 318">
            <a:extLst>
              <a:ext uri="{FF2B5EF4-FFF2-40B4-BE49-F238E27FC236}">
                <a16:creationId xmlns:a16="http://schemas.microsoft.com/office/drawing/2014/main" id="{19C9B74A-396A-02E7-6223-FD87ED79AEE2}"/>
              </a:ext>
            </a:extLst>
          </p:cNvPr>
          <p:cNvSpPr/>
          <p:nvPr/>
        </p:nvSpPr>
        <p:spPr>
          <a:xfrm>
            <a:off x="250407" y="4955275"/>
            <a:ext cx="1278919" cy="1443942"/>
          </a:xfrm>
          <a:custGeom>
            <a:avLst/>
            <a:gdLst>
              <a:gd name="connsiteX0" fmla="*/ 1006861 w 4373768"/>
              <a:gd name="connsiteY0" fmla="*/ 4052139 h 4938130"/>
              <a:gd name="connsiteX1" fmla="*/ 1007205 w 4373768"/>
              <a:gd name="connsiteY1" fmla="*/ 4051642 h 4938130"/>
              <a:gd name="connsiteX2" fmla="*/ 1006861 w 4373768"/>
              <a:gd name="connsiteY2" fmla="*/ 4052139 h 4938130"/>
              <a:gd name="connsiteX3" fmla="*/ 4286259 w 4373768"/>
              <a:gd name="connsiteY3" fmla="*/ 960357 h 4938130"/>
              <a:gd name="connsiteX4" fmla="*/ 4260350 w 4373768"/>
              <a:gd name="connsiteY4" fmla="*/ 977157 h 4938130"/>
              <a:gd name="connsiteX5" fmla="*/ 4207231 w 4373768"/>
              <a:gd name="connsiteY5" fmla="*/ 1015886 h 4938130"/>
              <a:gd name="connsiteX6" fmla="*/ 4176385 w 4373768"/>
              <a:gd name="connsiteY6" fmla="*/ 1034332 h 4938130"/>
              <a:gd name="connsiteX7" fmla="*/ 4136240 w 4373768"/>
              <a:gd name="connsiteY7" fmla="*/ 1128821 h 4938130"/>
              <a:gd name="connsiteX8" fmla="*/ 4073361 w 4373768"/>
              <a:gd name="connsiteY8" fmla="*/ 1165484 h 4938130"/>
              <a:gd name="connsiteX9" fmla="*/ 4070606 w 4373768"/>
              <a:gd name="connsiteY9" fmla="*/ 1178228 h 4938130"/>
              <a:gd name="connsiteX10" fmla="*/ 4117448 w 4373768"/>
              <a:gd name="connsiteY10" fmla="*/ 1206816 h 4938130"/>
              <a:gd name="connsiteX11" fmla="*/ 4149710 w 4373768"/>
              <a:gd name="connsiteY11" fmla="*/ 1267550 h 4938130"/>
              <a:gd name="connsiteX12" fmla="*/ 4275770 w 4373768"/>
              <a:gd name="connsiteY12" fmla="*/ 1387987 h 4938130"/>
              <a:gd name="connsiteX13" fmla="*/ 4159233 w 4373768"/>
              <a:gd name="connsiteY13" fmla="*/ 1593080 h 4938130"/>
              <a:gd name="connsiteX14" fmla="*/ 4127698 w 4373768"/>
              <a:gd name="connsiteY14" fmla="*/ 1597634 h 4938130"/>
              <a:gd name="connsiteX15" fmla="*/ 4133132 w 4373768"/>
              <a:gd name="connsiteY15" fmla="*/ 1637473 h 4938130"/>
              <a:gd name="connsiteX16" fmla="*/ 4089467 w 4373768"/>
              <a:gd name="connsiteY16" fmla="*/ 1761084 h 4938130"/>
              <a:gd name="connsiteX17" fmla="*/ 4086673 w 4373768"/>
              <a:gd name="connsiteY17" fmla="*/ 1763380 h 4938130"/>
              <a:gd name="connsiteX18" fmla="*/ 4017825 w 4373768"/>
              <a:gd name="connsiteY18" fmla="*/ 1803487 h 4938130"/>
              <a:gd name="connsiteX19" fmla="*/ 3934779 w 4373768"/>
              <a:gd name="connsiteY19" fmla="*/ 1803487 h 4938130"/>
              <a:gd name="connsiteX20" fmla="*/ 3923795 w 4373768"/>
              <a:gd name="connsiteY20" fmla="*/ 1799660 h 4938130"/>
              <a:gd name="connsiteX21" fmla="*/ 3911243 w 4373768"/>
              <a:gd name="connsiteY21" fmla="*/ 1848110 h 4938130"/>
              <a:gd name="connsiteX22" fmla="*/ 3968839 w 4373768"/>
              <a:gd name="connsiteY22" fmla="*/ 1897708 h 4938130"/>
              <a:gd name="connsiteX23" fmla="*/ 3983918 w 4373768"/>
              <a:gd name="connsiteY23" fmla="*/ 1942522 h 4938130"/>
              <a:gd name="connsiteX24" fmla="*/ 3982770 w 4373768"/>
              <a:gd name="connsiteY24" fmla="*/ 1933299 h 4938130"/>
              <a:gd name="connsiteX25" fmla="*/ 3985334 w 4373768"/>
              <a:gd name="connsiteY25" fmla="*/ 1941183 h 4938130"/>
              <a:gd name="connsiteX26" fmla="*/ 3991304 w 4373768"/>
              <a:gd name="connsiteY26" fmla="*/ 1974937 h 4938130"/>
              <a:gd name="connsiteX27" fmla="*/ 4110016 w 4373768"/>
              <a:gd name="connsiteY27" fmla="*/ 2073026 h 4938130"/>
              <a:gd name="connsiteX28" fmla="*/ 4050506 w 4373768"/>
              <a:gd name="connsiteY28" fmla="*/ 2300427 h 4938130"/>
              <a:gd name="connsiteX29" fmla="*/ 3917667 w 4373768"/>
              <a:gd name="connsiteY29" fmla="*/ 2314243 h 4938130"/>
              <a:gd name="connsiteX30" fmla="*/ 3898149 w 4373768"/>
              <a:gd name="connsiteY30" fmla="*/ 2372797 h 4938130"/>
              <a:gd name="connsiteX31" fmla="*/ 3703206 w 4373768"/>
              <a:gd name="connsiteY31" fmla="*/ 2435216 h 4938130"/>
              <a:gd name="connsiteX32" fmla="*/ 3644537 w 4373768"/>
              <a:gd name="connsiteY32" fmla="*/ 2547618 h 4938130"/>
              <a:gd name="connsiteX33" fmla="*/ 3706880 w 4373768"/>
              <a:gd name="connsiteY33" fmla="*/ 2718226 h 4938130"/>
              <a:gd name="connsiteX34" fmla="*/ 3687247 w 4373768"/>
              <a:gd name="connsiteY34" fmla="*/ 2762275 h 4938130"/>
              <a:gd name="connsiteX35" fmla="*/ 3840827 w 4373768"/>
              <a:gd name="connsiteY35" fmla="*/ 2929708 h 4938130"/>
              <a:gd name="connsiteX36" fmla="*/ 3778600 w 4373768"/>
              <a:gd name="connsiteY36" fmla="*/ 3166828 h 4938130"/>
              <a:gd name="connsiteX37" fmla="*/ 3523913 w 4373768"/>
              <a:gd name="connsiteY37" fmla="*/ 3063312 h 4938130"/>
              <a:gd name="connsiteX38" fmla="*/ 3498846 w 4373768"/>
              <a:gd name="connsiteY38" fmla="*/ 3040808 h 4938130"/>
              <a:gd name="connsiteX39" fmla="*/ 3429730 w 4373768"/>
              <a:gd name="connsiteY39" fmla="*/ 2999285 h 4938130"/>
              <a:gd name="connsiteX40" fmla="*/ 3383385 w 4373768"/>
              <a:gd name="connsiteY40" fmla="*/ 3015818 h 4938130"/>
              <a:gd name="connsiteX41" fmla="*/ 3347985 w 4373768"/>
              <a:gd name="connsiteY41" fmla="*/ 3024046 h 4938130"/>
              <a:gd name="connsiteX42" fmla="*/ 3330151 w 4373768"/>
              <a:gd name="connsiteY42" fmla="*/ 3025959 h 4938130"/>
              <a:gd name="connsiteX43" fmla="*/ 3214839 w 4373768"/>
              <a:gd name="connsiteY43" fmla="*/ 3030016 h 4938130"/>
              <a:gd name="connsiteX44" fmla="*/ 3040978 w 4373768"/>
              <a:gd name="connsiteY44" fmla="*/ 3168175 h 4938130"/>
              <a:gd name="connsiteX45" fmla="*/ 3055789 w 4373768"/>
              <a:gd name="connsiteY45" fmla="*/ 3228374 h 4938130"/>
              <a:gd name="connsiteX46" fmla="*/ 3001216 w 4373768"/>
              <a:gd name="connsiteY46" fmla="*/ 3362585 h 4938130"/>
              <a:gd name="connsiteX47" fmla="*/ 3016486 w 4373768"/>
              <a:gd name="connsiteY47" fmla="*/ 3384323 h 4938130"/>
              <a:gd name="connsiteX48" fmla="*/ 2959885 w 4373768"/>
              <a:gd name="connsiteY48" fmla="*/ 3600546 h 4938130"/>
              <a:gd name="connsiteX49" fmla="*/ 2838028 w 4373768"/>
              <a:gd name="connsiteY49" fmla="*/ 3616466 h 4938130"/>
              <a:gd name="connsiteX50" fmla="*/ 2738332 w 4373768"/>
              <a:gd name="connsiteY50" fmla="*/ 3530779 h 4938130"/>
              <a:gd name="connsiteX51" fmla="*/ 2741776 w 4373768"/>
              <a:gd name="connsiteY51" fmla="*/ 3538969 h 4938130"/>
              <a:gd name="connsiteX52" fmla="*/ 2736074 w 4373768"/>
              <a:gd name="connsiteY52" fmla="*/ 3528636 h 4938130"/>
              <a:gd name="connsiteX53" fmla="*/ 2639825 w 4373768"/>
              <a:gd name="connsiteY53" fmla="*/ 3522475 h 4938130"/>
              <a:gd name="connsiteX54" fmla="*/ 2636764 w 4373768"/>
              <a:gd name="connsiteY54" fmla="*/ 3520791 h 4938130"/>
              <a:gd name="connsiteX55" fmla="*/ 2622680 w 4373768"/>
              <a:gd name="connsiteY55" fmla="*/ 3510955 h 4938130"/>
              <a:gd name="connsiteX56" fmla="*/ 2169944 w 4373768"/>
              <a:gd name="connsiteY56" fmla="*/ 3849456 h 4938130"/>
              <a:gd name="connsiteX57" fmla="*/ 2129990 w 4373768"/>
              <a:gd name="connsiteY57" fmla="*/ 3882254 h 4938130"/>
              <a:gd name="connsiteX58" fmla="*/ 2172012 w 4373768"/>
              <a:gd name="connsiteY58" fmla="*/ 3880379 h 4938130"/>
              <a:gd name="connsiteX59" fmla="*/ 2222987 w 4373768"/>
              <a:gd name="connsiteY59" fmla="*/ 3970084 h 4938130"/>
              <a:gd name="connsiteX60" fmla="*/ 2133282 w 4373768"/>
              <a:gd name="connsiteY60" fmla="*/ 4020983 h 4938130"/>
              <a:gd name="connsiteX61" fmla="*/ 2082307 w 4373768"/>
              <a:gd name="connsiteY61" fmla="*/ 3966026 h 4938130"/>
              <a:gd name="connsiteX62" fmla="*/ 2067037 w 4373768"/>
              <a:gd name="connsiteY62" fmla="*/ 3965988 h 4938130"/>
              <a:gd name="connsiteX63" fmla="*/ 2028690 w 4373768"/>
              <a:gd name="connsiteY63" fmla="*/ 3960516 h 4938130"/>
              <a:gd name="connsiteX64" fmla="*/ 2026432 w 4373768"/>
              <a:gd name="connsiteY64" fmla="*/ 3958219 h 4938130"/>
              <a:gd name="connsiteX65" fmla="*/ 1985559 w 4373768"/>
              <a:gd name="connsiteY65" fmla="*/ 3987037 h 4938130"/>
              <a:gd name="connsiteX66" fmla="*/ 1487394 w 4373768"/>
              <a:gd name="connsiteY66" fmla="*/ 4317690 h 4938130"/>
              <a:gd name="connsiteX67" fmla="*/ 1734390 w 4373768"/>
              <a:gd name="connsiteY67" fmla="*/ 4269853 h 4938130"/>
              <a:gd name="connsiteX68" fmla="*/ 1736686 w 4373768"/>
              <a:gd name="connsiteY68" fmla="*/ 4253244 h 4938130"/>
              <a:gd name="connsiteX69" fmla="*/ 1751842 w 4373768"/>
              <a:gd name="connsiteY69" fmla="*/ 4218303 h 4938130"/>
              <a:gd name="connsiteX70" fmla="*/ 1897270 w 4373768"/>
              <a:gd name="connsiteY70" fmla="*/ 4147580 h 4938130"/>
              <a:gd name="connsiteX71" fmla="*/ 2048205 w 4373768"/>
              <a:gd name="connsiteY71" fmla="*/ 4185199 h 4938130"/>
              <a:gd name="connsiteX72" fmla="*/ 2188814 w 4373768"/>
              <a:gd name="connsiteY72" fmla="*/ 4133993 h 4938130"/>
              <a:gd name="connsiteX73" fmla="*/ 2189579 w 4373768"/>
              <a:gd name="connsiteY73" fmla="*/ 4121441 h 4938130"/>
              <a:gd name="connsiteX74" fmla="*/ 2213651 w 4373768"/>
              <a:gd name="connsiteY74" fmla="*/ 4034262 h 4938130"/>
              <a:gd name="connsiteX75" fmla="*/ 2452799 w 4373768"/>
              <a:gd name="connsiteY75" fmla="*/ 3911533 h 4938130"/>
              <a:gd name="connsiteX76" fmla="*/ 2491643 w 4373768"/>
              <a:gd name="connsiteY76" fmla="*/ 3926420 h 4938130"/>
              <a:gd name="connsiteX77" fmla="*/ 2531291 w 4373768"/>
              <a:gd name="connsiteY77" fmla="*/ 3919302 h 4938130"/>
              <a:gd name="connsiteX78" fmla="*/ 2616787 w 4373768"/>
              <a:gd name="connsiteY78" fmla="*/ 3954587 h 4938130"/>
              <a:gd name="connsiteX79" fmla="*/ 2619924 w 4373768"/>
              <a:gd name="connsiteY79" fmla="*/ 3957266 h 4938130"/>
              <a:gd name="connsiteX80" fmla="*/ 2643078 w 4373768"/>
              <a:gd name="connsiteY80" fmla="*/ 3987653 h 4938130"/>
              <a:gd name="connsiteX81" fmla="*/ 2862328 w 4373768"/>
              <a:gd name="connsiteY81" fmla="*/ 3909161 h 4938130"/>
              <a:gd name="connsiteX82" fmla="*/ 2868911 w 4373768"/>
              <a:gd name="connsiteY82" fmla="*/ 3890217 h 4938130"/>
              <a:gd name="connsiteX83" fmla="*/ 2891681 w 4373768"/>
              <a:gd name="connsiteY83" fmla="*/ 3834267 h 4938130"/>
              <a:gd name="connsiteX84" fmla="*/ 2892217 w 4373768"/>
              <a:gd name="connsiteY84" fmla="*/ 3833386 h 4938130"/>
              <a:gd name="connsiteX85" fmla="*/ 2896006 w 4373768"/>
              <a:gd name="connsiteY85" fmla="*/ 3822097 h 4938130"/>
              <a:gd name="connsiteX86" fmla="*/ 2909439 w 4373768"/>
              <a:gd name="connsiteY86" fmla="*/ 3790754 h 4938130"/>
              <a:gd name="connsiteX87" fmla="*/ 2959687 w 4373768"/>
              <a:gd name="connsiteY87" fmla="*/ 3707900 h 4938130"/>
              <a:gd name="connsiteX88" fmla="*/ 3217284 w 4373768"/>
              <a:gd name="connsiteY88" fmla="*/ 3752599 h 4938130"/>
              <a:gd name="connsiteX89" fmla="*/ 3353719 w 4373768"/>
              <a:gd name="connsiteY89" fmla="*/ 3679580 h 4938130"/>
              <a:gd name="connsiteX90" fmla="*/ 3528803 w 4373768"/>
              <a:gd name="connsiteY90" fmla="*/ 3979079 h 4938130"/>
              <a:gd name="connsiteX91" fmla="*/ 3189734 w 4373768"/>
              <a:gd name="connsiteY91" fmla="*/ 4117542 h 4938130"/>
              <a:gd name="connsiteX92" fmla="*/ 3132788 w 4373768"/>
              <a:gd name="connsiteY92" fmla="*/ 4263431 h 4938130"/>
              <a:gd name="connsiteX93" fmla="*/ 3129229 w 4373768"/>
              <a:gd name="connsiteY93" fmla="*/ 4265115 h 4938130"/>
              <a:gd name="connsiteX94" fmla="*/ 3103933 w 4373768"/>
              <a:gd name="connsiteY94" fmla="*/ 4276137 h 4938130"/>
              <a:gd name="connsiteX95" fmla="*/ 3055636 w 4373768"/>
              <a:gd name="connsiteY95" fmla="*/ 4387501 h 4938130"/>
              <a:gd name="connsiteX96" fmla="*/ 2799686 w 4373768"/>
              <a:gd name="connsiteY96" fmla="*/ 4369629 h 4938130"/>
              <a:gd name="connsiteX97" fmla="*/ 2688860 w 4373768"/>
              <a:gd name="connsiteY97" fmla="*/ 4358760 h 4938130"/>
              <a:gd name="connsiteX98" fmla="*/ 2634938 w 4373768"/>
              <a:gd name="connsiteY98" fmla="*/ 4297605 h 4938130"/>
              <a:gd name="connsiteX99" fmla="*/ 2142592 w 4373768"/>
              <a:gd name="connsiteY99" fmla="*/ 4364960 h 4938130"/>
              <a:gd name="connsiteX100" fmla="*/ 2057020 w 4373768"/>
              <a:gd name="connsiteY100" fmla="*/ 4450456 h 4938130"/>
              <a:gd name="connsiteX101" fmla="*/ 2053844 w 4373768"/>
              <a:gd name="connsiteY101" fmla="*/ 4451565 h 4938130"/>
              <a:gd name="connsiteX102" fmla="*/ 2038957 w 4373768"/>
              <a:gd name="connsiteY102" fmla="*/ 4454704 h 4938130"/>
              <a:gd name="connsiteX103" fmla="*/ 2022500 w 4373768"/>
              <a:gd name="connsiteY103" fmla="*/ 4551145 h 4938130"/>
              <a:gd name="connsiteX104" fmla="*/ 1936087 w 4373768"/>
              <a:gd name="connsiteY104" fmla="*/ 4617581 h 4938130"/>
              <a:gd name="connsiteX105" fmla="*/ 1758318 w 4373768"/>
              <a:gd name="connsiteY105" fmla="*/ 4516582 h 4938130"/>
              <a:gd name="connsiteX106" fmla="*/ 1750243 w 4373768"/>
              <a:gd name="connsiteY106" fmla="*/ 4469548 h 4938130"/>
              <a:gd name="connsiteX107" fmla="*/ 1742742 w 4373768"/>
              <a:gd name="connsiteY107" fmla="*/ 4423510 h 4938130"/>
              <a:gd name="connsiteX108" fmla="*/ 1738915 w 4373768"/>
              <a:gd name="connsiteY108" fmla="*/ 4381642 h 4938130"/>
              <a:gd name="connsiteX109" fmla="*/ 1739795 w 4373768"/>
              <a:gd name="connsiteY109" fmla="*/ 4365454 h 4938130"/>
              <a:gd name="connsiteX110" fmla="*/ 1741441 w 4373768"/>
              <a:gd name="connsiteY110" fmla="*/ 4350032 h 4938130"/>
              <a:gd name="connsiteX111" fmla="*/ 1665245 w 4373768"/>
              <a:gd name="connsiteY111" fmla="*/ 4340196 h 4938130"/>
              <a:gd name="connsiteX112" fmla="*/ 1655639 w 4373768"/>
              <a:gd name="connsiteY112" fmla="*/ 4326304 h 4938130"/>
              <a:gd name="connsiteX113" fmla="*/ 1443855 w 4373768"/>
              <a:gd name="connsiteY113" fmla="*/ 4369932 h 4938130"/>
              <a:gd name="connsiteX114" fmla="*/ 1431034 w 4373768"/>
              <a:gd name="connsiteY114" fmla="*/ 4368631 h 4938130"/>
              <a:gd name="connsiteX115" fmla="*/ 1326557 w 4373768"/>
              <a:gd name="connsiteY115" fmla="*/ 4486960 h 4938130"/>
              <a:gd name="connsiteX116" fmla="*/ 1331877 w 4373768"/>
              <a:gd name="connsiteY116" fmla="*/ 4485468 h 4938130"/>
              <a:gd name="connsiteX117" fmla="*/ 1416568 w 4373768"/>
              <a:gd name="connsiteY117" fmla="*/ 4533574 h 4938130"/>
              <a:gd name="connsiteX118" fmla="*/ 1350132 w 4373768"/>
              <a:gd name="connsiteY118" fmla="*/ 4620753 h 4938130"/>
              <a:gd name="connsiteX119" fmla="*/ 1291655 w 4373768"/>
              <a:gd name="connsiteY119" fmla="*/ 4608009 h 4938130"/>
              <a:gd name="connsiteX120" fmla="*/ 1285838 w 4373768"/>
              <a:gd name="connsiteY120" fmla="*/ 4611147 h 4938130"/>
              <a:gd name="connsiteX121" fmla="*/ 1256752 w 4373768"/>
              <a:gd name="connsiteY121" fmla="*/ 4633190 h 4938130"/>
              <a:gd name="connsiteX122" fmla="*/ 1209450 w 4373768"/>
              <a:gd name="connsiteY122" fmla="*/ 4669241 h 4938130"/>
              <a:gd name="connsiteX123" fmla="*/ 1206044 w 4373768"/>
              <a:gd name="connsiteY123" fmla="*/ 4670274 h 4938130"/>
              <a:gd name="connsiteX124" fmla="*/ 1127973 w 4373768"/>
              <a:gd name="connsiteY124" fmla="*/ 4828028 h 4938130"/>
              <a:gd name="connsiteX125" fmla="*/ 1130767 w 4373768"/>
              <a:gd name="connsiteY125" fmla="*/ 4911380 h 4938130"/>
              <a:gd name="connsiteX126" fmla="*/ 1075467 w 4373768"/>
              <a:gd name="connsiteY126" fmla="*/ 4911380 h 4938130"/>
              <a:gd name="connsiteX127" fmla="*/ 1075467 w 4373768"/>
              <a:gd name="connsiteY127" fmla="*/ 4905601 h 4938130"/>
              <a:gd name="connsiteX128" fmla="*/ 1069994 w 4373768"/>
              <a:gd name="connsiteY128" fmla="*/ 4884246 h 4938130"/>
              <a:gd name="connsiteX129" fmla="*/ 1075467 w 4373768"/>
              <a:gd name="connsiteY129" fmla="*/ 4871732 h 4938130"/>
              <a:gd name="connsiteX130" fmla="*/ 1015765 w 4373768"/>
              <a:gd name="connsiteY130" fmla="*/ 4389488 h 4938130"/>
              <a:gd name="connsiteX131" fmla="*/ 1013851 w 4373768"/>
              <a:gd name="connsiteY131" fmla="*/ 4389603 h 4938130"/>
              <a:gd name="connsiteX132" fmla="*/ 990316 w 4373768"/>
              <a:gd name="connsiteY132" fmla="*/ 4377051 h 4938130"/>
              <a:gd name="connsiteX133" fmla="*/ 983695 w 4373768"/>
              <a:gd name="connsiteY133" fmla="*/ 4375941 h 4938130"/>
              <a:gd name="connsiteX134" fmla="*/ 932413 w 4373768"/>
              <a:gd name="connsiteY134" fmla="*/ 4358260 h 4938130"/>
              <a:gd name="connsiteX135" fmla="*/ 919630 w 4373768"/>
              <a:gd name="connsiteY135" fmla="*/ 4351945 h 4938130"/>
              <a:gd name="connsiteX136" fmla="*/ 875888 w 4373768"/>
              <a:gd name="connsiteY136" fmla="*/ 4352557 h 4938130"/>
              <a:gd name="connsiteX137" fmla="*/ 814809 w 4373768"/>
              <a:gd name="connsiteY137" fmla="*/ 4272458 h 4938130"/>
              <a:gd name="connsiteX138" fmla="*/ 956750 w 4373768"/>
              <a:gd name="connsiteY138" fmla="*/ 4213751 h 4938130"/>
              <a:gd name="connsiteX139" fmla="*/ 956750 w 4373768"/>
              <a:gd name="connsiteY139" fmla="*/ 4213790 h 4938130"/>
              <a:gd name="connsiteX140" fmla="*/ 972976 w 4373768"/>
              <a:gd name="connsiteY140" fmla="*/ 4222745 h 4938130"/>
              <a:gd name="connsiteX141" fmla="*/ 864022 w 4373768"/>
              <a:gd name="connsiteY141" fmla="*/ 3888114 h 4938130"/>
              <a:gd name="connsiteX142" fmla="*/ 810367 w 4373768"/>
              <a:gd name="connsiteY142" fmla="*/ 3792208 h 4938130"/>
              <a:gd name="connsiteX143" fmla="*/ 802483 w 4373768"/>
              <a:gd name="connsiteY143" fmla="*/ 3792629 h 4938130"/>
              <a:gd name="connsiteX144" fmla="*/ 782736 w 4373768"/>
              <a:gd name="connsiteY144" fmla="*/ 3789759 h 4938130"/>
              <a:gd name="connsiteX145" fmla="*/ 766892 w 4373768"/>
              <a:gd name="connsiteY145" fmla="*/ 3799978 h 4938130"/>
              <a:gd name="connsiteX146" fmla="*/ 754110 w 4373768"/>
              <a:gd name="connsiteY146" fmla="*/ 3805565 h 4938130"/>
              <a:gd name="connsiteX147" fmla="*/ 729808 w 4373768"/>
              <a:gd name="connsiteY147" fmla="*/ 3814903 h 4938130"/>
              <a:gd name="connsiteX148" fmla="*/ 686066 w 4373768"/>
              <a:gd name="connsiteY148" fmla="*/ 3820605 h 4938130"/>
              <a:gd name="connsiteX149" fmla="*/ 567657 w 4373768"/>
              <a:gd name="connsiteY149" fmla="*/ 3752676 h 4938130"/>
              <a:gd name="connsiteX150" fmla="*/ 567657 w 4373768"/>
              <a:gd name="connsiteY150" fmla="*/ 3614252 h 4938130"/>
              <a:gd name="connsiteX151" fmla="*/ 685301 w 4373768"/>
              <a:gd name="connsiteY151" fmla="*/ 3547930 h 4938130"/>
              <a:gd name="connsiteX152" fmla="*/ 547799 w 4373768"/>
              <a:gd name="connsiteY152" fmla="*/ 3226114 h 4938130"/>
              <a:gd name="connsiteX153" fmla="*/ 461154 w 4373768"/>
              <a:gd name="connsiteY153" fmla="*/ 3210384 h 4938130"/>
              <a:gd name="connsiteX154" fmla="*/ 399655 w 4373768"/>
              <a:gd name="connsiteY154" fmla="*/ 3130553 h 4938130"/>
              <a:gd name="connsiteX155" fmla="*/ 398507 w 4373768"/>
              <a:gd name="connsiteY155" fmla="*/ 3125770 h 4938130"/>
              <a:gd name="connsiteX156" fmla="*/ 394374 w 4373768"/>
              <a:gd name="connsiteY156" fmla="*/ 3094350 h 4938130"/>
              <a:gd name="connsiteX157" fmla="*/ 272869 w 4373768"/>
              <a:gd name="connsiteY157" fmla="*/ 3027378 h 4938130"/>
              <a:gd name="connsiteX158" fmla="*/ 193803 w 4373768"/>
              <a:gd name="connsiteY158" fmla="*/ 2998254 h 4938130"/>
              <a:gd name="connsiteX159" fmla="*/ 193803 w 4373768"/>
              <a:gd name="connsiteY159" fmla="*/ 2673988 h 4938130"/>
              <a:gd name="connsiteX160" fmla="*/ 295145 w 4373768"/>
              <a:gd name="connsiteY160" fmla="*/ 2690559 h 4938130"/>
              <a:gd name="connsiteX161" fmla="*/ 332880 w 4373768"/>
              <a:gd name="connsiteY161" fmla="*/ 2621826 h 4938130"/>
              <a:gd name="connsiteX162" fmla="*/ 365678 w 4373768"/>
              <a:gd name="connsiteY162" fmla="*/ 2598405 h 4938130"/>
              <a:gd name="connsiteX163" fmla="*/ 343558 w 4373768"/>
              <a:gd name="connsiteY163" fmla="*/ 2484053 h 4938130"/>
              <a:gd name="connsiteX164" fmla="*/ 329091 w 4373768"/>
              <a:gd name="connsiteY164" fmla="*/ 2485545 h 4938130"/>
              <a:gd name="connsiteX165" fmla="*/ 205598 w 4373768"/>
              <a:gd name="connsiteY165" fmla="*/ 2362082 h 4938130"/>
              <a:gd name="connsiteX166" fmla="*/ 221633 w 4373768"/>
              <a:gd name="connsiteY166" fmla="*/ 2303146 h 4938130"/>
              <a:gd name="connsiteX167" fmla="*/ 117382 w 4373768"/>
              <a:gd name="connsiteY167" fmla="*/ 2274176 h 4938130"/>
              <a:gd name="connsiteX168" fmla="*/ 5361 w 4373768"/>
              <a:gd name="connsiteY168" fmla="*/ 2076930 h 4938130"/>
              <a:gd name="connsiteX169" fmla="*/ 240836 w 4373768"/>
              <a:gd name="connsiteY169" fmla="*/ 1981140 h 4938130"/>
              <a:gd name="connsiteX170" fmla="*/ 298930 w 4373768"/>
              <a:gd name="connsiteY170" fmla="*/ 2020482 h 4938130"/>
              <a:gd name="connsiteX171" fmla="*/ 296787 w 4373768"/>
              <a:gd name="connsiteY171" fmla="*/ 1904944 h 4938130"/>
              <a:gd name="connsiteX172" fmla="*/ 216802 w 4373768"/>
              <a:gd name="connsiteY172" fmla="*/ 1807240 h 4938130"/>
              <a:gd name="connsiteX173" fmla="*/ 114853 w 4373768"/>
              <a:gd name="connsiteY173" fmla="*/ 1674753 h 4938130"/>
              <a:gd name="connsiteX174" fmla="*/ 169732 w 4373768"/>
              <a:gd name="connsiteY174" fmla="*/ 1361627 h 4938130"/>
              <a:gd name="connsiteX175" fmla="*/ 169732 w 4373768"/>
              <a:gd name="connsiteY175" fmla="*/ 1346969 h 4938130"/>
              <a:gd name="connsiteX176" fmla="*/ 273445 w 4373768"/>
              <a:gd name="connsiteY176" fmla="*/ 1216011 h 4938130"/>
              <a:gd name="connsiteX177" fmla="*/ 308385 w 4373768"/>
              <a:gd name="connsiteY177" fmla="*/ 1086424 h 4938130"/>
              <a:gd name="connsiteX178" fmla="*/ 284238 w 4373768"/>
              <a:gd name="connsiteY178" fmla="*/ 982672 h 4938130"/>
              <a:gd name="connsiteX179" fmla="*/ 345202 w 4373768"/>
              <a:gd name="connsiteY179" fmla="*/ 683399 h 4938130"/>
              <a:gd name="connsiteX180" fmla="*/ 594001 w 4373768"/>
              <a:gd name="connsiteY180" fmla="*/ 749070 h 4938130"/>
              <a:gd name="connsiteX181" fmla="*/ 577927 w 4373768"/>
              <a:gd name="connsiteY181" fmla="*/ 1019099 h 4938130"/>
              <a:gd name="connsiteX182" fmla="*/ 582826 w 4373768"/>
              <a:gd name="connsiteY182" fmla="*/ 1022735 h 4938130"/>
              <a:gd name="connsiteX183" fmla="*/ 599359 w 4373768"/>
              <a:gd name="connsiteY183" fmla="*/ 1011483 h 4938130"/>
              <a:gd name="connsiteX184" fmla="*/ 790560 w 4373768"/>
              <a:gd name="connsiteY184" fmla="*/ 1259361 h 4938130"/>
              <a:gd name="connsiteX185" fmla="*/ 728601 w 4373768"/>
              <a:gd name="connsiteY185" fmla="*/ 1326181 h 4938130"/>
              <a:gd name="connsiteX186" fmla="*/ 789335 w 4373768"/>
              <a:gd name="connsiteY186" fmla="*/ 1440954 h 4938130"/>
              <a:gd name="connsiteX187" fmla="*/ 769320 w 4373768"/>
              <a:gd name="connsiteY187" fmla="*/ 1522546 h 4938130"/>
              <a:gd name="connsiteX188" fmla="*/ 735451 w 4373768"/>
              <a:gd name="connsiteY188" fmla="*/ 1565446 h 4938130"/>
              <a:gd name="connsiteX189" fmla="*/ 643297 w 4373768"/>
              <a:gd name="connsiteY189" fmla="*/ 1612748 h 4938130"/>
              <a:gd name="connsiteX190" fmla="*/ 642876 w 4373768"/>
              <a:gd name="connsiteY190" fmla="*/ 1675243 h 4938130"/>
              <a:gd name="connsiteX191" fmla="*/ 642340 w 4373768"/>
              <a:gd name="connsiteY191" fmla="*/ 1877044 h 4938130"/>
              <a:gd name="connsiteX192" fmla="*/ 658184 w 4373768"/>
              <a:gd name="connsiteY192" fmla="*/ 1887952 h 4938130"/>
              <a:gd name="connsiteX193" fmla="*/ 686696 w 4373768"/>
              <a:gd name="connsiteY193" fmla="*/ 1940994 h 4938130"/>
              <a:gd name="connsiteX194" fmla="*/ 830782 w 4373768"/>
              <a:gd name="connsiteY194" fmla="*/ 1980642 h 4938130"/>
              <a:gd name="connsiteX195" fmla="*/ 832543 w 4373768"/>
              <a:gd name="connsiteY195" fmla="*/ 1982020 h 4938130"/>
              <a:gd name="connsiteX196" fmla="*/ 856423 w 4373768"/>
              <a:gd name="connsiteY196" fmla="*/ 2166677 h 4938130"/>
              <a:gd name="connsiteX197" fmla="*/ 738093 w 4373768"/>
              <a:gd name="connsiteY197" fmla="*/ 2240806 h 4938130"/>
              <a:gd name="connsiteX198" fmla="*/ 752980 w 4373768"/>
              <a:gd name="connsiteY198" fmla="*/ 2293963 h 4938130"/>
              <a:gd name="connsiteX199" fmla="*/ 655314 w 4373768"/>
              <a:gd name="connsiteY199" fmla="*/ 2401732 h 4938130"/>
              <a:gd name="connsiteX200" fmla="*/ 655429 w 4373768"/>
              <a:gd name="connsiteY200" fmla="*/ 2403339 h 4938130"/>
              <a:gd name="connsiteX201" fmla="*/ 683749 w 4373768"/>
              <a:gd name="connsiteY201" fmla="*/ 2400392 h 4938130"/>
              <a:gd name="connsiteX202" fmla="*/ 808506 w 4373768"/>
              <a:gd name="connsiteY202" fmla="*/ 2470885 h 4938130"/>
              <a:gd name="connsiteX203" fmla="*/ 998061 w 4373768"/>
              <a:gd name="connsiteY203" fmla="*/ 2598052 h 4938130"/>
              <a:gd name="connsiteX204" fmla="*/ 863811 w 4373768"/>
              <a:gd name="connsiteY204" fmla="*/ 2858284 h 4938130"/>
              <a:gd name="connsiteX205" fmla="*/ 829176 w 4373768"/>
              <a:gd name="connsiteY205" fmla="*/ 2891426 h 4938130"/>
              <a:gd name="connsiteX206" fmla="*/ 874487 w 4373768"/>
              <a:gd name="connsiteY206" fmla="*/ 2996363 h 4938130"/>
              <a:gd name="connsiteX207" fmla="*/ 800090 w 4373768"/>
              <a:gd name="connsiteY207" fmla="*/ 3122619 h 4938130"/>
              <a:gd name="connsiteX208" fmla="*/ 878543 w 4373768"/>
              <a:gd name="connsiteY208" fmla="*/ 3453997 h 4938130"/>
              <a:gd name="connsiteX209" fmla="*/ 1010384 w 4373768"/>
              <a:gd name="connsiteY209" fmla="*/ 3486374 h 4938130"/>
              <a:gd name="connsiteX210" fmla="*/ 982906 w 4373768"/>
              <a:gd name="connsiteY210" fmla="*/ 3699727 h 4938130"/>
              <a:gd name="connsiteX211" fmla="*/ 982523 w 4373768"/>
              <a:gd name="connsiteY211" fmla="*/ 3699956 h 4938130"/>
              <a:gd name="connsiteX212" fmla="*/ 981222 w 4373768"/>
              <a:gd name="connsiteY212" fmla="*/ 3701257 h 4938130"/>
              <a:gd name="connsiteX213" fmla="*/ 961475 w 4373768"/>
              <a:gd name="connsiteY213" fmla="*/ 3718631 h 4938130"/>
              <a:gd name="connsiteX214" fmla="*/ 931892 w 4373768"/>
              <a:gd name="connsiteY214" fmla="*/ 3756940 h 4938130"/>
              <a:gd name="connsiteX215" fmla="*/ 919148 w 4373768"/>
              <a:gd name="connsiteY215" fmla="*/ 3767695 h 4938130"/>
              <a:gd name="connsiteX216" fmla="*/ 920028 w 4373768"/>
              <a:gd name="connsiteY216" fmla="*/ 3890541 h 4938130"/>
              <a:gd name="connsiteX217" fmla="*/ 990598 w 4373768"/>
              <a:gd name="connsiteY217" fmla="*/ 4103854 h 4938130"/>
              <a:gd name="connsiteX218" fmla="*/ 999477 w 4373768"/>
              <a:gd name="connsiteY218" fmla="*/ 4074730 h 4938130"/>
              <a:gd name="connsiteX219" fmla="*/ 1007322 w 4373768"/>
              <a:gd name="connsiteY219" fmla="*/ 4051691 h 4938130"/>
              <a:gd name="connsiteX220" fmla="*/ 1064153 w 4373768"/>
              <a:gd name="connsiteY220" fmla="*/ 4010666 h 4938130"/>
              <a:gd name="connsiteX221" fmla="*/ 1105638 w 4373768"/>
              <a:gd name="connsiteY221" fmla="*/ 4160993 h 4938130"/>
              <a:gd name="connsiteX222" fmla="*/ 1074793 w 4373768"/>
              <a:gd name="connsiteY222" fmla="*/ 4165432 h 4938130"/>
              <a:gd name="connsiteX223" fmla="*/ 1074563 w 4373768"/>
              <a:gd name="connsiteY223" fmla="*/ 4165815 h 4938130"/>
              <a:gd name="connsiteX224" fmla="*/ 1069895 w 4373768"/>
              <a:gd name="connsiteY224" fmla="*/ 4186787 h 4938130"/>
              <a:gd name="connsiteX225" fmla="*/ 1068134 w 4373768"/>
              <a:gd name="connsiteY225" fmla="*/ 4213576 h 4938130"/>
              <a:gd name="connsiteX226" fmla="*/ 1073109 w 4373768"/>
              <a:gd name="connsiteY226" fmla="*/ 4260687 h 4938130"/>
              <a:gd name="connsiteX227" fmla="*/ 1069588 w 4373768"/>
              <a:gd name="connsiteY227" fmla="*/ 4327851 h 4938130"/>
              <a:gd name="connsiteX228" fmla="*/ 1056768 w 4373768"/>
              <a:gd name="connsiteY228" fmla="*/ 4343771 h 4938130"/>
              <a:gd name="connsiteX229" fmla="*/ 1118536 w 4373768"/>
              <a:gd name="connsiteY229" fmla="*/ 4696273 h 4938130"/>
              <a:gd name="connsiteX230" fmla="*/ 1202462 w 4373768"/>
              <a:gd name="connsiteY230" fmla="*/ 4376141 h 4938130"/>
              <a:gd name="connsiteX231" fmla="*/ 1195267 w 4373768"/>
              <a:gd name="connsiteY231" fmla="*/ 4369214 h 4938130"/>
              <a:gd name="connsiteX232" fmla="*/ 1194157 w 4373768"/>
              <a:gd name="connsiteY232" fmla="*/ 4366957 h 4938130"/>
              <a:gd name="connsiteX233" fmla="*/ 1136944 w 4373768"/>
              <a:gd name="connsiteY233" fmla="*/ 4307485 h 4938130"/>
              <a:gd name="connsiteX234" fmla="*/ 1136829 w 4373768"/>
              <a:gd name="connsiteY234" fmla="*/ 4306949 h 4938130"/>
              <a:gd name="connsiteX235" fmla="*/ 1136064 w 4373768"/>
              <a:gd name="connsiteY235" fmla="*/ 4297879 h 4938130"/>
              <a:gd name="connsiteX236" fmla="*/ 1136332 w 4373768"/>
              <a:gd name="connsiteY236" fmla="*/ 4298109 h 4938130"/>
              <a:gd name="connsiteX237" fmla="*/ 1136293 w 4373768"/>
              <a:gd name="connsiteY237" fmla="*/ 4295698 h 4938130"/>
              <a:gd name="connsiteX238" fmla="*/ 1136064 w 4373768"/>
              <a:gd name="connsiteY238" fmla="*/ 4297879 h 4938130"/>
              <a:gd name="connsiteX239" fmla="*/ 1135643 w 4373768"/>
              <a:gd name="connsiteY239" fmla="*/ 4297535 h 4938130"/>
              <a:gd name="connsiteX240" fmla="*/ 1137403 w 4373768"/>
              <a:gd name="connsiteY240" fmla="*/ 4283642 h 4938130"/>
              <a:gd name="connsiteX241" fmla="*/ 1136982 w 4373768"/>
              <a:gd name="connsiteY241" fmla="*/ 4288235 h 4938130"/>
              <a:gd name="connsiteX242" fmla="*/ 1137977 w 4373768"/>
              <a:gd name="connsiteY242" fmla="*/ 4280274 h 4938130"/>
              <a:gd name="connsiteX243" fmla="*/ 1183365 w 4373768"/>
              <a:gd name="connsiteY243" fmla="*/ 4234848 h 4938130"/>
              <a:gd name="connsiteX244" fmla="*/ 1237747 w 4373768"/>
              <a:gd name="connsiteY244" fmla="*/ 4246023 h 4938130"/>
              <a:gd name="connsiteX245" fmla="*/ 1286236 w 4373768"/>
              <a:gd name="connsiteY245" fmla="*/ 4024980 h 4938130"/>
              <a:gd name="connsiteX246" fmla="*/ 1273415 w 4373768"/>
              <a:gd name="connsiteY246" fmla="*/ 4017096 h 4938130"/>
              <a:gd name="connsiteX247" fmla="*/ 1262776 w 4373768"/>
              <a:gd name="connsiteY247" fmla="*/ 4004428 h 4938130"/>
              <a:gd name="connsiteX248" fmla="*/ 1254586 w 4373768"/>
              <a:gd name="connsiteY248" fmla="*/ 4003433 h 4938130"/>
              <a:gd name="connsiteX249" fmla="*/ 1207552 w 4373768"/>
              <a:gd name="connsiteY249" fmla="*/ 3920579 h 4938130"/>
              <a:gd name="connsiteX250" fmla="*/ 1306523 w 4373768"/>
              <a:gd name="connsiteY250" fmla="*/ 3880318 h 4938130"/>
              <a:gd name="connsiteX251" fmla="*/ 1307556 w 4373768"/>
              <a:gd name="connsiteY251" fmla="*/ 3881160 h 4938130"/>
              <a:gd name="connsiteX252" fmla="*/ 1320301 w 4373768"/>
              <a:gd name="connsiteY252" fmla="*/ 3760342 h 4938130"/>
              <a:gd name="connsiteX253" fmla="*/ 1306255 w 4373768"/>
              <a:gd name="connsiteY253" fmla="*/ 3743542 h 4938130"/>
              <a:gd name="connsiteX254" fmla="*/ 1309508 w 4373768"/>
              <a:gd name="connsiteY254" fmla="*/ 3462756 h 4938130"/>
              <a:gd name="connsiteX255" fmla="*/ 1330749 w 4373768"/>
              <a:gd name="connsiteY255" fmla="*/ 3366507 h 4938130"/>
              <a:gd name="connsiteX256" fmla="*/ 1341273 w 4373768"/>
              <a:gd name="connsiteY256" fmla="*/ 3209066 h 4938130"/>
              <a:gd name="connsiteX257" fmla="*/ 1342114 w 4373768"/>
              <a:gd name="connsiteY257" fmla="*/ 3090080 h 4938130"/>
              <a:gd name="connsiteX258" fmla="*/ 1324050 w 4373768"/>
              <a:gd name="connsiteY258" fmla="*/ 3063100 h 4938130"/>
              <a:gd name="connsiteX259" fmla="*/ 1305413 w 4373768"/>
              <a:gd name="connsiteY259" fmla="*/ 2891150 h 4938130"/>
              <a:gd name="connsiteX260" fmla="*/ 1196959 w 4373768"/>
              <a:gd name="connsiteY260" fmla="*/ 2563142 h 4938130"/>
              <a:gd name="connsiteX261" fmla="*/ 1098302 w 4373768"/>
              <a:gd name="connsiteY261" fmla="*/ 2559736 h 4938130"/>
              <a:gd name="connsiteX262" fmla="*/ 1013687 w 4373768"/>
              <a:gd name="connsiteY262" fmla="*/ 2472136 h 4938130"/>
              <a:gd name="connsiteX263" fmla="*/ 973541 w 4373768"/>
              <a:gd name="connsiteY263" fmla="*/ 2384229 h 4938130"/>
              <a:gd name="connsiteX264" fmla="*/ 1040896 w 4373768"/>
              <a:gd name="connsiteY264" fmla="*/ 2265634 h 4938130"/>
              <a:gd name="connsiteX265" fmla="*/ 1100406 w 4373768"/>
              <a:gd name="connsiteY265" fmla="*/ 2260583 h 4938130"/>
              <a:gd name="connsiteX266" fmla="*/ 1022603 w 4373768"/>
              <a:gd name="connsiteY266" fmla="*/ 1986488 h 4938130"/>
              <a:gd name="connsiteX267" fmla="*/ 1011236 w 4373768"/>
              <a:gd name="connsiteY267" fmla="*/ 1932489 h 4938130"/>
              <a:gd name="connsiteX268" fmla="*/ 982917 w 4373768"/>
              <a:gd name="connsiteY268" fmla="*/ 1911325 h 4938130"/>
              <a:gd name="connsiteX269" fmla="*/ 959036 w 4373768"/>
              <a:gd name="connsiteY269" fmla="*/ 1894754 h 4938130"/>
              <a:gd name="connsiteX270" fmla="*/ 897919 w 4373768"/>
              <a:gd name="connsiteY270" fmla="*/ 1923610 h 4938130"/>
              <a:gd name="connsiteX271" fmla="*/ 819847 w 4373768"/>
              <a:gd name="connsiteY271" fmla="*/ 1845539 h 4938130"/>
              <a:gd name="connsiteX272" fmla="*/ 819732 w 4373768"/>
              <a:gd name="connsiteY272" fmla="*/ 1839377 h 4938130"/>
              <a:gd name="connsiteX273" fmla="*/ 835193 w 4373768"/>
              <a:gd name="connsiteY273" fmla="*/ 1793032 h 4938130"/>
              <a:gd name="connsiteX274" fmla="*/ 807639 w 4373768"/>
              <a:gd name="connsiteY274" fmla="*/ 1625755 h 4938130"/>
              <a:gd name="connsiteX275" fmla="*/ 944299 w 4373768"/>
              <a:gd name="connsiteY275" fmla="*/ 1563107 h 4938130"/>
              <a:gd name="connsiteX276" fmla="*/ 909626 w 4373768"/>
              <a:gd name="connsiteY276" fmla="*/ 1242369 h 4938130"/>
              <a:gd name="connsiteX277" fmla="*/ 1060061 w 4373768"/>
              <a:gd name="connsiteY277" fmla="*/ 1091933 h 4938130"/>
              <a:gd name="connsiteX278" fmla="*/ 1067792 w 4373768"/>
              <a:gd name="connsiteY278" fmla="*/ 1091895 h 4938130"/>
              <a:gd name="connsiteX279" fmla="*/ 1209850 w 4373768"/>
              <a:gd name="connsiteY279" fmla="*/ 1281940 h 4938130"/>
              <a:gd name="connsiteX280" fmla="*/ 1209697 w 4373768"/>
              <a:gd name="connsiteY280" fmla="*/ 1324228 h 4938130"/>
              <a:gd name="connsiteX281" fmla="*/ 1340538 w 4373768"/>
              <a:gd name="connsiteY281" fmla="*/ 1501763 h 4938130"/>
              <a:gd name="connsiteX282" fmla="*/ 1278541 w 4373768"/>
              <a:gd name="connsiteY282" fmla="*/ 1659320 h 4938130"/>
              <a:gd name="connsiteX283" fmla="*/ 1316276 w 4373768"/>
              <a:gd name="connsiteY283" fmla="*/ 1711712 h 4938130"/>
              <a:gd name="connsiteX284" fmla="*/ 1316888 w 4373768"/>
              <a:gd name="connsiteY284" fmla="*/ 1767012 h 4938130"/>
              <a:gd name="connsiteX285" fmla="*/ 1304718 w 4373768"/>
              <a:gd name="connsiteY285" fmla="*/ 1795524 h 4938130"/>
              <a:gd name="connsiteX286" fmla="*/ 1288530 w 4373768"/>
              <a:gd name="connsiteY286" fmla="*/ 1816496 h 4938130"/>
              <a:gd name="connsiteX287" fmla="*/ 1279077 w 4373768"/>
              <a:gd name="connsiteY287" fmla="*/ 1823461 h 4938130"/>
              <a:gd name="connsiteX288" fmla="*/ 1226685 w 4373768"/>
              <a:gd name="connsiteY288" fmla="*/ 1851590 h 4938130"/>
              <a:gd name="connsiteX289" fmla="*/ 1268056 w 4373768"/>
              <a:gd name="connsiteY289" fmla="*/ 1989357 h 4938130"/>
              <a:gd name="connsiteX290" fmla="*/ 1294730 w 4373768"/>
              <a:gd name="connsiteY290" fmla="*/ 2076690 h 4938130"/>
              <a:gd name="connsiteX291" fmla="*/ 1393887 w 4373768"/>
              <a:gd name="connsiteY291" fmla="*/ 2104130 h 4938130"/>
              <a:gd name="connsiteX292" fmla="*/ 1387152 w 4373768"/>
              <a:gd name="connsiteY292" fmla="*/ 2016529 h 4938130"/>
              <a:gd name="connsiteX293" fmla="*/ 1391476 w 4373768"/>
              <a:gd name="connsiteY293" fmla="*/ 1675696 h 4938130"/>
              <a:gd name="connsiteX294" fmla="*/ 1381564 w 4373768"/>
              <a:gd name="connsiteY294" fmla="*/ 1654036 h 4938130"/>
              <a:gd name="connsiteX295" fmla="*/ 1376742 w 4373768"/>
              <a:gd name="connsiteY295" fmla="*/ 1423764 h 4938130"/>
              <a:gd name="connsiteX296" fmla="*/ 1395495 w 4373768"/>
              <a:gd name="connsiteY296" fmla="*/ 1397320 h 4938130"/>
              <a:gd name="connsiteX297" fmla="*/ 1406479 w 4373768"/>
              <a:gd name="connsiteY297" fmla="*/ 1136813 h 4938130"/>
              <a:gd name="connsiteX298" fmla="*/ 1364955 w 4373768"/>
              <a:gd name="connsiteY298" fmla="*/ 956487 h 4938130"/>
              <a:gd name="connsiteX299" fmla="*/ 1351408 w 4373768"/>
              <a:gd name="connsiteY299" fmla="*/ 708345 h 4938130"/>
              <a:gd name="connsiteX300" fmla="*/ 1361320 w 4373768"/>
              <a:gd name="connsiteY300" fmla="*/ 695563 h 4938130"/>
              <a:gd name="connsiteX301" fmla="*/ 1444481 w 4373768"/>
              <a:gd name="connsiteY301" fmla="*/ 449292 h 4938130"/>
              <a:gd name="connsiteX302" fmla="*/ 1519299 w 4373768"/>
              <a:gd name="connsiteY302" fmla="*/ 504172 h 4938130"/>
              <a:gd name="connsiteX303" fmla="*/ 1526991 w 4373768"/>
              <a:gd name="connsiteY303" fmla="*/ 458133 h 4938130"/>
              <a:gd name="connsiteX304" fmla="*/ 1537745 w 4373768"/>
              <a:gd name="connsiteY304" fmla="*/ 396403 h 4938130"/>
              <a:gd name="connsiteX305" fmla="*/ 1549418 w 4373768"/>
              <a:gd name="connsiteY305" fmla="*/ 356947 h 4938130"/>
              <a:gd name="connsiteX306" fmla="*/ 1544978 w 4373768"/>
              <a:gd name="connsiteY306" fmla="*/ 351589 h 4938130"/>
              <a:gd name="connsiteX307" fmla="*/ 1535449 w 4373768"/>
              <a:gd name="connsiteY307" fmla="*/ 329851 h 4938130"/>
              <a:gd name="connsiteX308" fmla="*/ 1537209 w 4373768"/>
              <a:gd name="connsiteY308" fmla="*/ 335936 h 4938130"/>
              <a:gd name="connsiteX309" fmla="*/ 1547121 w 4373768"/>
              <a:gd name="connsiteY309" fmla="*/ 259013 h 4938130"/>
              <a:gd name="connsiteX310" fmla="*/ 1567595 w 4373768"/>
              <a:gd name="connsiteY310" fmla="*/ 244585 h 4938130"/>
              <a:gd name="connsiteX311" fmla="*/ 1533191 w 4373768"/>
              <a:gd name="connsiteY311" fmla="*/ 110452 h 4938130"/>
              <a:gd name="connsiteX312" fmla="*/ 1700928 w 4373768"/>
              <a:gd name="connsiteY312" fmla="*/ 14165 h 4938130"/>
              <a:gd name="connsiteX313" fmla="*/ 1807246 w 4373768"/>
              <a:gd name="connsiteY313" fmla="*/ 337314 h 4938130"/>
              <a:gd name="connsiteX314" fmla="*/ 1906560 w 4373768"/>
              <a:gd name="connsiteY314" fmla="*/ 360735 h 4938130"/>
              <a:gd name="connsiteX315" fmla="*/ 1906828 w 4373768"/>
              <a:gd name="connsiteY315" fmla="*/ 504243 h 4938130"/>
              <a:gd name="connsiteX316" fmla="*/ 1888343 w 4373768"/>
              <a:gd name="connsiteY316" fmla="*/ 648908 h 4938130"/>
              <a:gd name="connsiteX317" fmla="*/ 1832124 w 4373768"/>
              <a:gd name="connsiteY317" fmla="*/ 1016722 h 4938130"/>
              <a:gd name="connsiteX318" fmla="*/ 1877131 w 4373768"/>
              <a:gd name="connsiteY318" fmla="*/ 1053194 h 4938130"/>
              <a:gd name="connsiteX319" fmla="*/ 1887464 w 4373768"/>
              <a:gd name="connsiteY319" fmla="*/ 1074434 h 4938130"/>
              <a:gd name="connsiteX320" fmla="*/ 1931360 w 4373768"/>
              <a:gd name="connsiteY320" fmla="*/ 1009145 h 4938130"/>
              <a:gd name="connsiteX321" fmla="*/ 2154088 w 4373768"/>
              <a:gd name="connsiteY321" fmla="*/ 1139339 h 4938130"/>
              <a:gd name="connsiteX322" fmla="*/ 1995913 w 4373768"/>
              <a:gd name="connsiteY322" fmla="*/ 1254377 h 4938130"/>
              <a:gd name="connsiteX323" fmla="*/ 1997061 w 4373768"/>
              <a:gd name="connsiteY323" fmla="*/ 1256176 h 4938130"/>
              <a:gd name="connsiteX324" fmla="*/ 1940498 w 4373768"/>
              <a:gd name="connsiteY324" fmla="*/ 1395207 h 4938130"/>
              <a:gd name="connsiteX325" fmla="*/ 1856572 w 4373768"/>
              <a:gd name="connsiteY325" fmla="*/ 1391304 h 4938130"/>
              <a:gd name="connsiteX326" fmla="*/ 1846660 w 4373768"/>
              <a:gd name="connsiteY326" fmla="*/ 1408027 h 4938130"/>
              <a:gd name="connsiteX327" fmla="*/ 1842221 w 4373768"/>
              <a:gd name="connsiteY327" fmla="*/ 1417289 h 4938130"/>
              <a:gd name="connsiteX328" fmla="*/ 1793350 w 4373768"/>
              <a:gd name="connsiteY328" fmla="*/ 1483343 h 4938130"/>
              <a:gd name="connsiteX329" fmla="*/ 1791934 w 4373768"/>
              <a:gd name="connsiteY329" fmla="*/ 1484108 h 4938130"/>
              <a:gd name="connsiteX330" fmla="*/ 1736558 w 4373768"/>
              <a:gd name="connsiteY330" fmla="*/ 1980853 h 4938130"/>
              <a:gd name="connsiteX331" fmla="*/ 1700240 w 4373768"/>
              <a:gd name="connsiteY331" fmla="*/ 2129574 h 4938130"/>
              <a:gd name="connsiteX332" fmla="*/ 1724044 w 4373768"/>
              <a:gd name="connsiteY332" fmla="*/ 2112658 h 4938130"/>
              <a:gd name="connsiteX333" fmla="*/ 1856991 w 4373768"/>
              <a:gd name="connsiteY333" fmla="*/ 2011091 h 4938130"/>
              <a:gd name="connsiteX334" fmla="*/ 1846888 w 4373768"/>
              <a:gd name="connsiteY334" fmla="*/ 2003743 h 4938130"/>
              <a:gd name="connsiteX335" fmla="*/ 1843635 w 4373768"/>
              <a:gd name="connsiteY335" fmla="*/ 2001102 h 4938130"/>
              <a:gd name="connsiteX336" fmla="*/ 1813057 w 4373768"/>
              <a:gd name="connsiteY336" fmla="*/ 1950854 h 4938130"/>
              <a:gd name="connsiteX337" fmla="*/ 1794726 w 4373768"/>
              <a:gd name="connsiteY337" fmla="*/ 1818896 h 4938130"/>
              <a:gd name="connsiteX338" fmla="*/ 1905404 w 4373768"/>
              <a:gd name="connsiteY338" fmla="*/ 1756094 h 4938130"/>
              <a:gd name="connsiteX339" fmla="*/ 1970731 w 4373768"/>
              <a:gd name="connsiteY339" fmla="*/ 1791800 h 4938130"/>
              <a:gd name="connsiteX340" fmla="*/ 2067938 w 4373768"/>
              <a:gd name="connsiteY340" fmla="*/ 1589087 h 4938130"/>
              <a:gd name="connsiteX341" fmla="*/ 2296486 w 4373768"/>
              <a:gd name="connsiteY341" fmla="*/ 1722231 h 4938130"/>
              <a:gd name="connsiteX342" fmla="*/ 2174364 w 4373768"/>
              <a:gd name="connsiteY342" fmla="*/ 1923758 h 4938130"/>
              <a:gd name="connsiteX343" fmla="*/ 2196217 w 4373768"/>
              <a:gd name="connsiteY343" fmla="*/ 1964133 h 4938130"/>
              <a:gd name="connsiteX344" fmla="*/ 2166825 w 4373768"/>
              <a:gd name="connsiteY344" fmla="*/ 2075115 h 4938130"/>
              <a:gd name="connsiteX345" fmla="*/ 2028666 w 4373768"/>
              <a:gd name="connsiteY345" fmla="*/ 2092987 h 4938130"/>
              <a:gd name="connsiteX346" fmla="*/ 2019711 w 4373768"/>
              <a:gd name="connsiteY346" fmla="*/ 2086519 h 4938130"/>
              <a:gd name="connsiteX347" fmla="*/ 1914548 w 4373768"/>
              <a:gd name="connsiteY347" fmla="*/ 2177832 h 4938130"/>
              <a:gd name="connsiteX348" fmla="*/ 1939692 w 4373768"/>
              <a:gd name="connsiteY348" fmla="*/ 2224139 h 4938130"/>
              <a:gd name="connsiteX349" fmla="*/ 1825340 w 4373768"/>
              <a:gd name="connsiteY349" fmla="*/ 2374349 h 4938130"/>
              <a:gd name="connsiteX350" fmla="*/ 1747039 w 4373768"/>
              <a:gd name="connsiteY350" fmla="*/ 2370024 h 4938130"/>
              <a:gd name="connsiteX351" fmla="*/ 1713859 w 4373768"/>
              <a:gd name="connsiteY351" fmla="*/ 2451999 h 4938130"/>
              <a:gd name="connsiteX352" fmla="*/ 1641834 w 4373768"/>
              <a:gd name="connsiteY352" fmla="*/ 2536767 h 4938130"/>
              <a:gd name="connsiteX353" fmla="*/ 1623656 w 4373768"/>
              <a:gd name="connsiteY353" fmla="*/ 2662905 h 4938130"/>
              <a:gd name="connsiteX354" fmla="*/ 1634141 w 4373768"/>
              <a:gd name="connsiteY354" fmla="*/ 2672740 h 4938130"/>
              <a:gd name="connsiteX355" fmla="*/ 1710834 w 4373768"/>
              <a:gd name="connsiteY355" fmla="*/ 2791648 h 4938130"/>
              <a:gd name="connsiteX356" fmla="*/ 1653659 w 4373768"/>
              <a:gd name="connsiteY356" fmla="*/ 2929533 h 4938130"/>
              <a:gd name="connsiteX357" fmla="*/ 1569044 w 4373768"/>
              <a:gd name="connsiteY357" fmla="*/ 2967764 h 4938130"/>
              <a:gd name="connsiteX358" fmla="*/ 1563992 w 4373768"/>
              <a:gd name="connsiteY358" fmla="*/ 2993826 h 4938130"/>
              <a:gd name="connsiteX359" fmla="*/ 1553009 w 4373768"/>
              <a:gd name="connsiteY359" fmla="*/ 3043463 h 4938130"/>
              <a:gd name="connsiteX360" fmla="*/ 1581443 w 4373768"/>
              <a:gd name="connsiteY360" fmla="*/ 3062483 h 4938130"/>
              <a:gd name="connsiteX361" fmla="*/ 1582362 w 4373768"/>
              <a:gd name="connsiteY361" fmla="*/ 3271250 h 4938130"/>
              <a:gd name="connsiteX362" fmla="*/ 1477238 w 4373768"/>
              <a:gd name="connsiteY362" fmla="*/ 3414730 h 4938130"/>
              <a:gd name="connsiteX363" fmla="*/ 1373830 w 4373768"/>
              <a:gd name="connsiteY363" fmla="*/ 3723722 h 4938130"/>
              <a:gd name="connsiteX364" fmla="*/ 1360703 w 4373768"/>
              <a:gd name="connsiteY364" fmla="*/ 3826553 h 4938130"/>
              <a:gd name="connsiteX365" fmla="*/ 1444208 w 4373768"/>
              <a:gd name="connsiteY365" fmla="*/ 3792263 h 4938130"/>
              <a:gd name="connsiteX366" fmla="*/ 1496332 w 4373768"/>
              <a:gd name="connsiteY366" fmla="*/ 3860689 h 4938130"/>
              <a:gd name="connsiteX367" fmla="*/ 1444208 w 4373768"/>
              <a:gd name="connsiteY367" fmla="*/ 3929002 h 4938130"/>
              <a:gd name="connsiteX368" fmla="*/ 1420137 w 4373768"/>
              <a:gd name="connsiteY368" fmla="*/ 3932714 h 4938130"/>
              <a:gd name="connsiteX369" fmla="*/ 1406206 w 4373768"/>
              <a:gd name="connsiteY369" fmla="*/ 3930839 h 4938130"/>
              <a:gd name="connsiteX370" fmla="*/ 1398476 w 4373768"/>
              <a:gd name="connsiteY370" fmla="*/ 3932255 h 4938130"/>
              <a:gd name="connsiteX371" fmla="*/ 1370807 w 4373768"/>
              <a:gd name="connsiteY371" fmla="*/ 3938417 h 4938130"/>
              <a:gd name="connsiteX372" fmla="*/ 1355766 w 4373768"/>
              <a:gd name="connsiteY372" fmla="*/ 3949438 h 4938130"/>
              <a:gd name="connsiteX373" fmla="*/ 1348418 w 4373768"/>
              <a:gd name="connsiteY373" fmla="*/ 3982695 h 4938130"/>
              <a:gd name="connsiteX374" fmla="*/ 1329819 w 4373768"/>
              <a:gd name="connsiteY374" fmla="*/ 4016755 h 4938130"/>
              <a:gd name="connsiteX375" fmla="*/ 1323390 w 4373768"/>
              <a:gd name="connsiteY375" fmla="*/ 4021042 h 4938130"/>
              <a:gd name="connsiteX376" fmla="*/ 1274634 w 4373768"/>
              <a:gd name="connsiteY376" fmla="*/ 4228007 h 4938130"/>
              <a:gd name="connsiteX377" fmla="*/ 1262578 w 4373768"/>
              <a:gd name="connsiteY377" fmla="*/ 4279289 h 4938130"/>
              <a:gd name="connsiteX378" fmla="*/ 1246658 w 4373768"/>
              <a:gd name="connsiteY378" fmla="*/ 4347447 h 4938130"/>
              <a:gd name="connsiteX379" fmla="*/ 1170959 w 4373768"/>
              <a:gd name="connsiteY379" fmla="*/ 4673624 h 4938130"/>
              <a:gd name="connsiteX380" fmla="*/ 1187951 w 4373768"/>
              <a:gd name="connsiteY380" fmla="*/ 4644041 h 4938130"/>
              <a:gd name="connsiteX381" fmla="*/ 1234028 w 4373768"/>
              <a:gd name="connsiteY381" fmla="*/ 4567003 h 4938130"/>
              <a:gd name="connsiteX382" fmla="*/ 1363879 w 4373768"/>
              <a:gd name="connsiteY382" fmla="*/ 4392418 h 4938130"/>
              <a:gd name="connsiteX383" fmla="*/ 1363382 w 4373768"/>
              <a:gd name="connsiteY383" fmla="*/ 4388974 h 4938130"/>
              <a:gd name="connsiteX384" fmla="*/ 1401691 w 4373768"/>
              <a:gd name="connsiteY384" fmla="*/ 4261915 h 4938130"/>
              <a:gd name="connsiteX385" fmla="*/ 1400543 w 4373768"/>
              <a:gd name="connsiteY385" fmla="*/ 4261188 h 4938130"/>
              <a:gd name="connsiteX386" fmla="*/ 1415965 w 4373768"/>
              <a:gd name="connsiteY386" fmla="*/ 4143122 h 4938130"/>
              <a:gd name="connsiteX387" fmla="*/ 1465793 w 4373768"/>
              <a:gd name="connsiteY387" fmla="*/ 4149590 h 4938130"/>
              <a:gd name="connsiteX388" fmla="*/ 1450370 w 4373768"/>
              <a:gd name="connsiteY388" fmla="*/ 4267656 h 4938130"/>
              <a:gd name="connsiteX389" fmla="*/ 1445089 w 4373768"/>
              <a:gd name="connsiteY389" fmla="*/ 4269569 h 4938130"/>
              <a:gd name="connsiteX390" fmla="*/ 1420405 w 4373768"/>
              <a:gd name="connsiteY390" fmla="*/ 4331413 h 4938130"/>
              <a:gd name="connsiteX391" fmla="*/ 1590366 w 4373768"/>
              <a:gd name="connsiteY391" fmla="*/ 4183114 h 4938130"/>
              <a:gd name="connsiteX392" fmla="*/ 1588835 w 4373768"/>
              <a:gd name="connsiteY392" fmla="*/ 4182234 h 4938130"/>
              <a:gd name="connsiteX393" fmla="*/ 1570350 w 4373768"/>
              <a:gd name="connsiteY393" fmla="*/ 4140328 h 4938130"/>
              <a:gd name="connsiteX394" fmla="*/ 1570236 w 4373768"/>
              <a:gd name="connsiteY394" fmla="*/ 4138070 h 4938130"/>
              <a:gd name="connsiteX395" fmla="*/ 1567365 w 4373768"/>
              <a:gd name="connsiteY395" fmla="*/ 4113310 h 4938130"/>
              <a:gd name="connsiteX396" fmla="*/ 1607013 w 4373768"/>
              <a:gd name="connsiteY396" fmla="*/ 4061339 h 4938130"/>
              <a:gd name="connsiteX397" fmla="*/ 1667863 w 4373768"/>
              <a:gd name="connsiteY397" fmla="*/ 4086099 h 4938130"/>
              <a:gd name="connsiteX398" fmla="*/ 1676933 w 4373768"/>
              <a:gd name="connsiteY398" fmla="*/ 4122379 h 4938130"/>
              <a:gd name="connsiteX399" fmla="*/ 1688414 w 4373768"/>
              <a:gd name="connsiteY399" fmla="*/ 4114419 h 4938130"/>
              <a:gd name="connsiteX400" fmla="*/ 1770656 w 4373768"/>
              <a:gd name="connsiteY400" fmla="*/ 4061300 h 4938130"/>
              <a:gd name="connsiteX401" fmla="*/ 1772072 w 4373768"/>
              <a:gd name="connsiteY401" fmla="*/ 4050011 h 4938130"/>
              <a:gd name="connsiteX402" fmla="*/ 1809807 w 4373768"/>
              <a:gd name="connsiteY402" fmla="*/ 3959502 h 4938130"/>
              <a:gd name="connsiteX403" fmla="*/ 1794996 w 4373768"/>
              <a:gd name="connsiteY403" fmla="*/ 3929881 h 4938130"/>
              <a:gd name="connsiteX404" fmla="*/ 1783477 w 4373768"/>
              <a:gd name="connsiteY404" fmla="*/ 3880245 h 4938130"/>
              <a:gd name="connsiteX405" fmla="*/ 1822053 w 4373768"/>
              <a:gd name="connsiteY405" fmla="*/ 3829613 h 4938130"/>
              <a:gd name="connsiteX406" fmla="*/ 1886500 w 4373768"/>
              <a:gd name="connsiteY406" fmla="*/ 3866200 h 4938130"/>
              <a:gd name="connsiteX407" fmla="*/ 1861433 w 4373768"/>
              <a:gd name="connsiteY407" fmla="*/ 3973508 h 4938130"/>
              <a:gd name="connsiteX408" fmla="*/ 1834605 w 4373768"/>
              <a:gd name="connsiteY408" fmla="*/ 4020159 h 4938130"/>
              <a:gd name="connsiteX409" fmla="*/ 2027677 w 4373768"/>
              <a:gd name="connsiteY409" fmla="*/ 3888701 h 4938130"/>
              <a:gd name="connsiteX410" fmla="*/ 2039695 w 4373768"/>
              <a:gd name="connsiteY410" fmla="*/ 3852229 h 4938130"/>
              <a:gd name="connsiteX411" fmla="*/ 2345248 w 4373768"/>
              <a:gd name="connsiteY411" fmla="*/ 3520233 h 4938130"/>
              <a:gd name="connsiteX412" fmla="*/ 2400778 w 4373768"/>
              <a:gd name="connsiteY412" fmla="*/ 3454064 h 4938130"/>
              <a:gd name="connsiteX413" fmla="*/ 2348540 w 4373768"/>
              <a:gd name="connsiteY413" fmla="*/ 3170104 h 4938130"/>
              <a:gd name="connsiteX414" fmla="*/ 2314288 w 4373768"/>
              <a:gd name="connsiteY414" fmla="*/ 3152347 h 4938130"/>
              <a:gd name="connsiteX415" fmla="*/ 2137518 w 4373768"/>
              <a:gd name="connsiteY415" fmla="*/ 3044539 h 4938130"/>
              <a:gd name="connsiteX416" fmla="*/ 2137518 w 4373768"/>
              <a:gd name="connsiteY416" fmla="*/ 2818940 h 4938130"/>
              <a:gd name="connsiteX417" fmla="*/ 2244180 w 4373768"/>
              <a:gd name="connsiteY417" fmla="*/ 2773169 h 4938130"/>
              <a:gd name="connsiteX418" fmla="*/ 2239205 w 4373768"/>
              <a:gd name="connsiteY418" fmla="*/ 2757095 h 4938130"/>
              <a:gd name="connsiteX419" fmla="*/ 2215248 w 4373768"/>
              <a:gd name="connsiteY419" fmla="*/ 2750283 h 4938130"/>
              <a:gd name="connsiteX420" fmla="*/ 2221486 w 4373768"/>
              <a:gd name="connsiteY420" fmla="*/ 2752848 h 4938130"/>
              <a:gd name="connsiteX421" fmla="*/ 2204570 w 4373768"/>
              <a:gd name="connsiteY421" fmla="*/ 2747069 h 4938130"/>
              <a:gd name="connsiteX422" fmla="*/ 2110311 w 4373768"/>
              <a:gd name="connsiteY422" fmla="*/ 2515112 h 4938130"/>
              <a:gd name="connsiteX423" fmla="*/ 2162549 w 4373768"/>
              <a:gd name="connsiteY423" fmla="*/ 2461725 h 4938130"/>
              <a:gd name="connsiteX424" fmla="*/ 2162932 w 4373768"/>
              <a:gd name="connsiteY424" fmla="*/ 2314572 h 4938130"/>
              <a:gd name="connsiteX425" fmla="*/ 2310006 w 4373768"/>
              <a:gd name="connsiteY425" fmla="*/ 2202551 h 4938130"/>
              <a:gd name="connsiteX426" fmla="*/ 2328950 w 4373768"/>
              <a:gd name="connsiteY426" fmla="*/ 2200140 h 4938130"/>
              <a:gd name="connsiteX427" fmla="*/ 2482834 w 4373768"/>
              <a:gd name="connsiteY427" fmla="*/ 2338408 h 4938130"/>
              <a:gd name="connsiteX428" fmla="*/ 2572080 w 4373768"/>
              <a:gd name="connsiteY428" fmla="*/ 2356663 h 4938130"/>
              <a:gd name="connsiteX429" fmla="*/ 2602045 w 4373768"/>
              <a:gd name="connsiteY429" fmla="*/ 2588698 h 4938130"/>
              <a:gd name="connsiteX430" fmla="*/ 2515976 w 4373768"/>
              <a:gd name="connsiteY430" fmla="*/ 2678633 h 4938130"/>
              <a:gd name="connsiteX431" fmla="*/ 2523438 w 4373768"/>
              <a:gd name="connsiteY431" fmla="*/ 2752762 h 4938130"/>
              <a:gd name="connsiteX432" fmla="*/ 2618501 w 4373768"/>
              <a:gd name="connsiteY432" fmla="*/ 2745567 h 4938130"/>
              <a:gd name="connsiteX433" fmla="*/ 2620874 w 4373768"/>
              <a:gd name="connsiteY433" fmla="*/ 2745912 h 4938130"/>
              <a:gd name="connsiteX434" fmla="*/ 2728260 w 4373768"/>
              <a:gd name="connsiteY434" fmla="*/ 2887010 h 4938130"/>
              <a:gd name="connsiteX435" fmla="*/ 2631552 w 4373768"/>
              <a:gd name="connsiteY435" fmla="*/ 3031400 h 4938130"/>
              <a:gd name="connsiteX436" fmla="*/ 2577017 w 4373768"/>
              <a:gd name="connsiteY436" fmla="*/ 3056696 h 4938130"/>
              <a:gd name="connsiteX437" fmla="*/ 2562054 w 4373768"/>
              <a:gd name="connsiteY437" fmla="*/ 3059069 h 4938130"/>
              <a:gd name="connsiteX438" fmla="*/ 2559375 w 4373768"/>
              <a:gd name="connsiteY438" fmla="*/ 3062514 h 4938130"/>
              <a:gd name="connsiteX439" fmla="*/ 2560217 w 4373768"/>
              <a:gd name="connsiteY439" fmla="*/ 3157768 h 4938130"/>
              <a:gd name="connsiteX440" fmla="*/ 2635494 w 4373768"/>
              <a:gd name="connsiteY440" fmla="*/ 3197722 h 4938130"/>
              <a:gd name="connsiteX441" fmla="*/ 2683217 w 4373768"/>
              <a:gd name="connsiteY441" fmla="*/ 3147014 h 4938130"/>
              <a:gd name="connsiteX442" fmla="*/ 2889986 w 4373768"/>
              <a:gd name="connsiteY442" fmla="*/ 2952678 h 4938130"/>
              <a:gd name="connsiteX443" fmla="*/ 2894540 w 4373768"/>
              <a:gd name="connsiteY443" fmla="*/ 2918426 h 4938130"/>
              <a:gd name="connsiteX444" fmla="*/ 2897984 w 4373768"/>
              <a:gd name="connsiteY444" fmla="*/ 2893474 h 4938130"/>
              <a:gd name="connsiteX445" fmla="*/ 2897601 w 4373768"/>
              <a:gd name="connsiteY445" fmla="*/ 2883600 h 4938130"/>
              <a:gd name="connsiteX446" fmla="*/ 2899477 w 4373768"/>
              <a:gd name="connsiteY446" fmla="*/ 2846172 h 4938130"/>
              <a:gd name="connsiteX447" fmla="*/ 2898941 w 4373768"/>
              <a:gd name="connsiteY447" fmla="*/ 2821220 h 4938130"/>
              <a:gd name="connsiteX448" fmla="*/ 2895497 w 4373768"/>
              <a:gd name="connsiteY448" fmla="*/ 2781726 h 4938130"/>
              <a:gd name="connsiteX449" fmla="*/ 3141307 w 4373768"/>
              <a:gd name="connsiteY449" fmla="*/ 2634230 h 4938130"/>
              <a:gd name="connsiteX450" fmla="*/ 3239582 w 4373768"/>
              <a:gd name="connsiteY450" fmla="*/ 2563660 h 4938130"/>
              <a:gd name="connsiteX451" fmla="*/ 3318074 w 4373768"/>
              <a:gd name="connsiteY451" fmla="*/ 2438060 h 4938130"/>
              <a:gd name="connsiteX452" fmla="*/ 3350756 w 4373768"/>
              <a:gd name="connsiteY452" fmla="*/ 2361673 h 4938130"/>
              <a:gd name="connsiteX453" fmla="*/ 3317346 w 4373768"/>
              <a:gd name="connsiteY453" fmla="*/ 2320303 h 4938130"/>
              <a:gd name="connsiteX454" fmla="*/ 3454770 w 4373768"/>
              <a:gd name="connsiteY454" fmla="*/ 2080655 h 4938130"/>
              <a:gd name="connsiteX455" fmla="*/ 3454923 w 4373768"/>
              <a:gd name="connsiteY455" fmla="*/ 2080655 h 4938130"/>
              <a:gd name="connsiteX456" fmla="*/ 3506818 w 4373768"/>
              <a:gd name="connsiteY456" fmla="*/ 1930602 h 4938130"/>
              <a:gd name="connsiteX457" fmla="*/ 3500503 w 4373768"/>
              <a:gd name="connsiteY457" fmla="*/ 1922488 h 4938130"/>
              <a:gd name="connsiteX458" fmla="*/ 3479225 w 4373768"/>
              <a:gd name="connsiteY458" fmla="*/ 1841126 h 4938130"/>
              <a:gd name="connsiteX459" fmla="*/ 3480335 w 4373768"/>
              <a:gd name="connsiteY459" fmla="*/ 1817858 h 4938130"/>
              <a:gd name="connsiteX460" fmla="*/ 3479225 w 4373768"/>
              <a:gd name="connsiteY460" fmla="*/ 1826048 h 4938130"/>
              <a:gd name="connsiteX461" fmla="*/ 3480373 w 4373768"/>
              <a:gd name="connsiteY461" fmla="*/ 1815409 h 4938130"/>
              <a:gd name="connsiteX462" fmla="*/ 3481215 w 4373768"/>
              <a:gd name="connsiteY462" fmla="*/ 1808367 h 4938130"/>
              <a:gd name="connsiteX463" fmla="*/ 3503986 w 4373768"/>
              <a:gd name="connsiteY463" fmla="*/ 1718241 h 4938130"/>
              <a:gd name="connsiteX464" fmla="*/ 3536668 w 4373768"/>
              <a:gd name="connsiteY464" fmla="*/ 1677483 h 4938130"/>
              <a:gd name="connsiteX465" fmla="*/ 3529932 w 4373768"/>
              <a:gd name="connsiteY465" fmla="*/ 1666500 h 4938130"/>
              <a:gd name="connsiteX466" fmla="*/ 3489328 w 4373768"/>
              <a:gd name="connsiteY466" fmla="*/ 1607755 h 4938130"/>
              <a:gd name="connsiteX467" fmla="*/ 3464568 w 4373768"/>
              <a:gd name="connsiteY467" fmla="*/ 1576794 h 4938130"/>
              <a:gd name="connsiteX468" fmla="*/ 3437511 w 4373768"/>
              <a:gd name="connsiteY468" fmla="*/ 1550350 h 4938130"/>
              <a:gd name="connsiteX469" fmla="*/ 3421935 w 4373768"/>
              <a:gd name="connsiteY469" fmla="*/ 1540438 h 4938130"/>
              <a:gd name="connsiteX470" fmla="*/ 3462387 w 4373768"/>
              <a:gd name="connsiteY470" fmla="*/ 1231946 h 4938130"/>
              <a:gd name="connsiteX471" fmla="*/ 3645740 w 4373768"/>
              <a:gd name="connsiteY471" fmla="*/ 1280434 h 4938130"/>
              <a:gd name="connsiteX472" fmla="*/ 3686077 w 4373768"/>
              <a:gd name="connsiteY472" fmla="*/ 1263136 h 4938130"/>
              <a:gd name="connsiteX473" fmla="*/ 3704562 w 4373768"/>
              <a:gd name="connsiteY473" fmla="*/ 1260342 h 4938130"/>
              <a:gd name="connsiteX474" fmla="*/ 3705671 w 4373768"/>
              <a:gd name="connsiteY474" fmla="*/ 1255443 h 4938130"/>
              <a:gd name="connsiteX475" fmla="*/ 3707317 w 4373768"/>
              <a:gd name="connsiteY475" fmla="*/ 1250277 h 4938130"/>
              <a:gd name="connsiteX476" fmla="*/ 3742448 w 4373768"/>
              <a:gd name="connsiteY476" fmla="*/ 1202707 h 4938130"/>
              <a:gd name="connsiteX477" fmla="*/ 3682479 w 4373768"/>
              <a:gd name="connsiteY477" fmla="*/ 1093410 h 4938130"/>
              <a:gd name="connsiteX478" fmla="*/ 3701690 w 4373768"/>
              <a:gd name="connsiteY478" fmla="*/ 1019166 h 4938130"/>
              <a:gd name="connsiteX479" fmla="*/ 3647577 w 4373768"/>
              <a:gd name="connsiteY479" fmla="*/ 893410 h 4938130"/>
              <a:gd name="connsiteX480" fmla="*/ 3648801 w 4373768"/>
              <a:gd name="connsiteY480" fmla="*/ 881240 h 4938130"/>
              <a:gd name="connsiteX481" fmla="*/ 3821359 w 4373768"/>
              <a:gd name="connsiteY481" fmla="*/ 708683 h 4938130"/>
              <a:gd name="connsiteX482" fmla="*/ 3827712 w 4373768"/>
              <a:gd name="connsiteY482" fmla="*/ 709066 h 4938130"/>
              <a:gd name="connsiteX483" fmla="*/ 3844780 w 4373768"/>
              <a:gd name="connsiteY483" fmla="*/ 464441 h 4938130"/>
              <a:gd name="connsiteX484" fmla="*/ 4024606 w 4373768"/>
              <a:gd name="connsiteY484" fmla="*/ 154342 h 4938130"/>
              <a:gd name="connsiteX485" fmla="*/ 4213427 w 4373768"/>
              <a:gd name="connsiteY485" fmla="*/ 68846 h 4938130"/>
              <a:gd name="connsiteX486" fmla="*/ 4334931 w 4373768"/>
              <a:gd name="connsiteY486" fmla="*/ 229157 h 4938130"/>
              <a:gd name="connsiteX487" fmla="*/ 4343197 w 4373768"/>
              <a:gd name="connsiteY487" fmla="*/ 243929 h 4938130"/>
              <a:gd name="connsiteX488" fmla="*/ 4319891 w 4373768"/>
              <a:gd name="connsiteY488" fmla="*/ 505199 h 4938130"/>
              <a:gd name="connsiteX489" fmla="*/ 4252727 w 4373768"/>
              <a:gd name="connsiteY489" fmla="*/ 640488 h 4938130"/>
              <a:gd name="connsiteX490" fmla="*/ 4349895 w 4373768"/>
              <a:gd name="connsiteY490" fmla="*/ 718520 h 4938130"/>
              <a:gd name="connsiteX491" fmla="*/ 4286251 w 4373768"/>
              <a:gd name="connsiteY491" fmla="*/ 960353 h 4938130"/>
              <a:gd name="connsiteX492" fmla="*/ 1721464 w 4373768"/>
              <a:gd name="connsiteY492" fmla="*/ 605436 h 4938130"/>
              <a:gd name="connsiteX493" fmla="*/ 1809638 w 4373768"/>
              <a:gd name="connsiteY493" fmla="*/ 473214 h 4938130"/>
              <a:gd name="connsiteX494" fmla="*/ 1803668 w 4373768"/>
              <a:gd name="connsiteY494" fmla="*/ 468927 h 4938130"/>
              <a:gd name="connsiteX495" fmla="*/ 1696017 w 4373768"/>
              <a:gd name="connsiteY495" fmla="*/ 572405 h 4938130"/>
              <a:gd name="connsiteX496" fmla="*/ 1721467 w 4373768"/>
              <a:gd name="connsiteY496" fmla="*/ 605432 h 4938130"/>
              <a:gd name="connsiteX497" fmla="*/ 1261645 w 4373768"/>
              <a:gd name="connsiteY497" fmla="*/ 2376465 h 4938130"/>
              <a:gd name="connsiteX498" fmla="*/ 1276800 w 4373768"/>
              <a:gd name="connsiteY498" fmla="*/ 2376465 h 4938130"/>
              <a:gd name="connsiteX499" fmla="*/ 1334511 w 4373768"/>
              <a:gd name="connsiteY499" fmla="*/ 2283087 h 4938130"/>
              <a:gd name="connsiteX500" fmla="*/ 1344499 w 4373768"/>
              <a:gd name="connsiteY500" fmla="*/ 2258939 h 4938130"/>
              <a:gd name="connsiteX501" fmla="*/ 1346757 w 4373768"/>
              <a:gd name="connsiteY501" fmla="*/ 2253887 h 4938130"/>
              <a:gd name="connsiteX502" fmla="*/ 1369490 w 4373768"/>
              <a:gd name="connsiteY502" fmla="*/ 2154917 h 4938130"/>
              <a:gd name="connsiteX503" fmla="*/ 1334204 w 4373768"/>
              <a:gd name="connsiteY503" fmla="*/ 2230308 h 4938130"/>
              <a:gd name="connsiteX504" fmla="*/ 1321307 w 4373768"/>
              <a:gd name="connsiteY504" fmla="*/ 2265517 h 4938130"/>
              <a:gd name="connsiteX505" fmla="*/ 1295513 w 4373768"/>
              <a:gd name="connsiteY505" fmla="*/ 2310141 h 4938130"/>
              <a:gd name="connsiteX506" fmla="*/ 1272131 w 4373768"/>
              <a:gd name="connsiteY506" fmla="*/ 2350286 h 4938130"/>
              <a:gd name="connsiteX507" fmla="*/ 1100335 w 4373768"/>
              <a:gd name="connsiteY507" fmla="*/ 1855150 h 4938130"/>
              <a:gd name="connsiteX508" fmla="*/ 1108831 w 4373768"/>
              <a:gd name="connsiteY508" fmla="*/ 1855150 h 4938130"/>
              <a:gd name="connsiteX509" fmla="*/ 1204889 w 4373768"/>
              <a:gd name="connsiteY509" fmla="*/ 1706086 h 4938130"/>
              <a:gd name="connsiteX510" fmla="*/ 1234204 w 4373768"/>
              <a:gd name="connsiteY510" fmla="*/ 1540495 h 4938130"/>
              <a:gd name="connsiteX511" fmla="*/ 1189045 w 4373768"/>
              <a:gd name="connsiteY511" fmla="*/ 1679644 h 4938130"/>
              <a:gd name="connsiteX512" fmla="*/ 1132023 w 4373768"/>
              <a:gd name="connsiteY512" fmla="*/ 1794417 h 4938130"/>
              <a:gd name="connsiteX513" fmla="*/ 1131487 w 4373768"/>
              <a:gd name="connsiteY513" fmla="*/ 1795259 h 4938130"/>
              <a:gd name="connsiteX514" fmla="*/ 1111089 w 4373768"/>
              <a:gd name="connsiteY514" fmla="*/ 1827138 h 4938130"/>
              <a:gd name="connsiteX515" fmla="*/ 1417057 w 4373768"/>
              <a:gd name="connsiteY515" fmla="*/ 2981331 h 4938130"/>
              <a:gd name="connsiteX516" fmla="*/ 1417057 w 4373768"/>
              <a:gd name="connsiteY516" fmla="*/ 2983551 h 4938130"/>
              <a:gd name="connsiteX517" fmla="*/ 1418932 w 4373768"/>
              <a:gd name="connsiteY517" fmla="*/ 2996448 h 4938130"/>
              <a:gd name="connsiteX518" fmla="*/ 1419545 w 4373768"/>
              <a:gd name="connsiteY518" fmla="*/ 3002226 h 4938130"/>
              <a:gd name="connsiteX519" fmla="*/ 1419889 w 4373768"/>
              <a:gd name="connsiteY519" fmla="*/ 3004982 h 4938130"/>
              <a:gd name="connsiteX520" fmla="*/ 1442621 w 4373768"/>
              <a:gd name="connsiteY520" fmla="*/ 3031771 h 4938130"/>
              <a:gd name="connsiteX521" fmla="*/ 1464398 w 4373768"/>
              <a:gd name="connsiteY521" fmla="*/ 3007087 h 4938130"/>
              <a:gd name="connsiteX522" fmla="*/ 1465010 w 4373768"/>
              <a:gd name="connsiteY522" fmla="*/ 3005212 h 4938130"/>
              <a:gd name="connsiteX523" fmla="*/ 1468148 w 4373768"/>
              <a:gd name="connsiteY523" fmla="*/ 2983819 h 4938130"/>
              <a:gd name="connsiteX524" fmla="*/ 1468148 w 4373768"/>
              <a:gd name="connsiteY524" fmla="*/ 2983398 h 4938130"/>
              <a:gd name="connsiteX525" fmla="*/ 1468263 w 4373768"/>
              <a:gd name="connsiteY525" fmla="*/ 2982403 h 4938130"/>
              <a:gd name="connsiteX526" fmla="*/ 1526624 w 4373768"/>
              <a:gd name="connsiteY526" fmla="*/ 2468092 h 4938130"/>
              <a:gd name="connsiteX527" fmla="*/ 1533322 w 4373768"/>
              <a:gd name="connsiteY527" fmla="*/ 2297289 h 4938130"/>
              <a:gd name="connsiteX528" fmla="*/ 1533590 w 4373768"/>
              <a:gd name="connsiteY528" fmla="*/ 2286382 h 4938130"/>
              <a:gd name="connsiteX529" fmla="*/ 1541435 w 4373768"/>
              <a:gd name="connsiteY529" fmla="*/ 2283818 h 4938130"/>
              <a:gd name="connsiteX530" fmla="*/ 1546984 w 4373768"/>
              <a:gd name="connsiteY530" fmla="*/ 2282555 h 4938130"/>
              <a:gd name="connsiteX531" fmla="*/ 1548591 w 4373768"/>
              <a:gd name="connsiteY531" fmla="*/ 2282287 h 4938130"/>
              <a:gd name="connsiteX532" fmla="*/ 1607336 w 4373768"/>
              <a:gd name="connsiteY532" fmla="*/ 2255728 h 4938130"/>
              <a:gd name="connsiteX533" fmla="*/ 1922530 w 4373768"/>
              <a:gd name="connsiteY533" fmla="*/ 2066212 h 4938130"/>
              <a:gd name="connsiteX534" fmla="*/ 2105227 w 4373768"/>
              <a:gd name="connsiteY534" fmla="*/ 1835254 h 4938130"/>
              <a:gd name="connsiteX535" fmla="*/ 2102586 w 4373768"/>
              <a:gd name="connsiteY535" fmla="*/ 1838507 h 4938130"/>
              <a:gd name="connsiteX536" fmla="*/ 1903391 w 4373768"/>
              <a:gd name="connsiteY536" fmla="*/ 2048303 h 4938130"/>
              <a:gd name="connsiteX537" fmla="*/ 1557924 w 4373768"/>
              <a:gd name="connsiteY537" fmla="*/ 2241875 h 4938130"/>
              <a:gd name="connsiteX538" fmla="*/ 1534617 w 4373768"/>
              <a:gd name="connsiteY538" fmla="*/ 2252667 h 4938130"/>
              <a:gd name="connsiteX539" fmla="*/ 1535115 w 4373768"/>
              <a:gd name="connsiteY539" fmla="*/ 2233686 h 4938130"/>
              <a:gd name="connsiteX540" fmla="*/ 1540435 w 4373768"/>
              <a:gd name="connsiteY540" fmla="*/ 1923547 h 4938130"/>
              <a:gd name="connsiteX541" fmla="*/ 1544453 w 4373768"/>
              <a:gd name="connsiteY541" fmla="*/ 1664922 h 4938130"/>
              <a:gd name="connsiteX542" fmla="*/ 1544606 w 4373768"/>
              <a:gd name="connsiteY542" fmla="*/ 1657459 h 4938130"/>
              <a:gd name="connsiteX543" fmla="*/ 1551456 w 4373768"/>
              <a:gd name="connsiteY543" fmla="*/ 1654398 h 4938130"/>
              <a:gd name="connsiteX544" fmla="*/ 1559455 w 4373768"/>
              <a:gd name="connsiteY544" fmla="*/ 1643414 h 4938130"/>
              <a:gd name="connsiteX545" fmla="*/ 1554403 w 4373768"/>
              <a:gd name="connsiteY545" fmla="*/ 1632009 h 4938130"/>
              <a:gd name="connsiteX546" fmla="*/ 1544912 w 4373768"/>
              <a:gd name="connsiteY546" fmla="*/ 1632009 h 4938130"/>
              <a:gd name="connsiteX547" fmla="*/ 1545333 w 4373768"/>
              <a:gd name="connsiteY547" fmla="*/ 1619839 h 4938130"/>
              <a:gd name="connsiteX548" fmla="*/ 1559761 w 4373768"/>
              <a:gd name="connsiteY548" fmla="*/ 1325278 h 4938130"/>
              <a:gd name="connsiteX549" fmla="*/ 1560527 w 4373768"/>
              <a:gd name="connsiteY549" fmla="*/ 1314295 h 4938130"/>
              <a:gd name="connsiteX550" fmla="*/ 1571548 w 4373768"/>
              <a:gd name="connsiteY550" fmla="*/ 1314295 h 4938130"/>
              <a:gd name="connsiteX551" fmla="*/ 1577595 w 4373768"/>
              <a:gd name="connsiteY551" fmla="*/ 1315213 h 4938130"/>
              <a:gd name="connsiteX552" fmla="*/ 1594893 w 4373768"/>
              <a:gd name="connsiteY552" fmla="*/ 1316438 h 4938130"/>
              <a:gd name="connsiteX553" fmla="*/ 1787505 w 4373768"/>
              <a:gd name="connsiteY553" fmla="*/ 1252374 h 4938130"/>
              <a:gd name="connsiteX554" fmla="*/ 1828645 w 4373768"/>
              <a:gd name="connsiteY554" fmla="*/ 1233124 h 4938130"/>
              <a:gd name="connsiteX555" fmla="*/ 1986428 w 4373768"/>
              <a:gd name="connsiteY555" fmla="*/ 1129872 h 4938130"/>
              <a:gd name="connsiteX556" fmla="*/ 1948732 w 4373768"/>
              <a:gd name="connsiteY556" fmla="*/ 1146214 h 4938130"/>
              <a:gd name="connsiteX557" fmla="*/ 1764271 w 4373768"/>
              <a:gd name="connsiteY557" fmla="*/ 1219387 h 4938130"/>
              <a:gd name="connsiteX558" fmla="*/ 1710387 w 4373768"/>
              <a:gd name="connsiteY558" fmla="*/ 1234656 h 4938130"/>
              <a:gd name="connsiteX559" fmla="*/ 1582945 w 4373768"/>
              <a:gd name="connsiteY559" fmla="*/ 1284522 h 4938130"/>
              <a:gd name="connsiteX560" fmla="*/ 1561781 w 4373768"/>
              <a:gd name="connsiteY560" fmla="*/ 1300825 h 4938130"/>
              <a:gd name="connsiteX561" fmla="*/ 1564040 w 4373768"/>
              <a:gd name="connsiteY561" fmla="*/ 1274228 h 4938130"/>
              <a:gd name="connsiteX562" fmla="*/ 1564882 w 4373768"/>
              <a:gd name="connsiteY562" fmla="*/ 1258653 h 4938130"/>
              <a:gd name="connsiteX563" fmla="*/ 1565800 w 4373768"/>
              <a:gd name="connsiteY563" fmla="*/ 1241929 h 4938130"/>
              <a:gd name="connsiteX564" fmla="*/ 1622631 w 4373768"/>
              <a:gd name="connsiteY564" fmla="*/ 883873 h 4938130"/>
              <a:gd name="connsiteX565" fmla="*/ 1668555 w 4373768"/>
              <a:gd name="connsiteY565" fmla="*/ 210701 h 4938130"/>
              <a:gd name="connsiteX566" fmla="*/ 1667178 w 4373768"/>
              <a:gd name="connsiteY566" fmla="*/ 348400 h 4938130"/>
              <a:gd name="connsiteX567" fmla="*/ 1618116 w 4373768"/>
              <a:gd name="connsiteY567" fmla="*/ 852992 h 4938130"/>
              <a:gd name="connsiteX568" fmla="*/ 1618116 w 4373768"/>
              <a:gd name="connsiteY568" fmla="*/ 854752 h 4938130"/>
              <a:gd name="connsiteX569" fmla="*/ 1595460 w 4373768"/>
              <a:gd name="connsiteY569" fmla="*/ 859268 h 4938130"/>
              <a:gd name="connsiteX570" fmla="*/ 1540656 w 4373768"/>
              <a:gd name="connsiteY570" fmla="*/ 772624 h 4938130"/>
              <a:gd name="connsiteX571" fmla="*/ 1474985 w 4373768"/>
              <a:gd name="connsiteY571" fmla="*/ 700600 h 4938130"/>
              <a:gd name="connsiteX572" fmla="*/ 1525808 w 4373768"/>
              <a:gd name="connsiteY572" fmla="*/ 785253 h 4938130"/>
              <a:gd name="connsiteX573" fmla="*/ 1528219 w 4373768"/>
              <a:gd name="connsiteY573" fmla="*/ 789463 h 4938130"/>
              <a:gd name="connsiteX574" fmla="*/ 1577549 w 4373768"/>
              <a:gd name="connsiteY574" fmla="*/ 887281 h 4938130"/>
              <a:gd name="connsiteX575" fmla="*/ 1594885 w 4373768"/>
              <a:gd name="connsiteY575" fmla="*/ 915793 h 4938130"/>
              <a:gd name="connsiteX576" fmla="*/ 1600856 w 4373768"/>
              <a:gd name="connsiteY576" fmla="*/ 920462 h 4938130"/>
              <a:gd name="connsiteX577" fmla="*/ 1599057 w 4373768"/>
              <a:gd name="connsiteY577" fmla="*/ 927810 h 4938130"/>
              <a:gd name="connsiteX578" fmla="*/ 1540083 w 4373768"/>
              <a:gd name="connsiteY578" fmla="*/ 1371512 h 4938130"/>
              <a:gd name="connsiteX579" fmla="*/ 1534802 w 4373768"/>
              <a:gd name="connsiteY579" fmla="*/ 1520576 h 4938130"/>
              <a:gd name="connsiteX580" fmla="*/ 1532429 w 4373768"/>
              <a:gd name="connsiteY580" fmla="*/ 1595088 h 4938130"/>
              <a:gd name="connsiteX581" fmla="*/ 1531817 w 4373768"/>
              <a:gd name="connsiteY581" fmla="*/ 1613420 h 4938130"/>
              <a:gd name="connsiteX582" fmla="*/ 1515399 w 4373768"/>
              <a:gd name="connsiteY582" fmla="*/ 1605230 h 4938130"/>
              <a:gd name="connsiteX583" fmla="*/ 1507936 w 4373768"/>
              <a:gd name="connsiteY583" fmla="*/ 1600293 h 4938130"/>
              <a:gd name="connsiteX584" fmla="*/ 1502463 w 4373768"/>
              <a:gd name="connsiteY584" fmla="*/ 1596083 h 4938130"/>
              <a:gd name="connsiteX585" fmla="*/ 1480229 w 4373768"/>
              <a:gd name="connsiteY585" fmla="*/ 1582076 h 4938130"/>
              <a:gd name="connsiteX586" fmla="*/ 1475713 w 4373768"/>
              <a:gd name="connsiteY586" fmla="*/ 1580469 h 4938130"/>
              <a:gd name="connsiteX587" fmla="*/ 1473608 w 4373768"/>
              <a:gd name="connsiteY587" fmla="*/ 1576336 h 4938130"/>
              <a:gd name="connsiteX588" fmla="*/ 1447317 w 4373768"/>
              <a:gd name="connsiteY588" fmla="*/ 1538601 h 4938130"/>
              <a:gd name="connsiteX589" fmla="*/ 1445403 w 4373768"/>
              <a:gd name="connsiteY589" fmla="*/ 1536190 h 4938130"/>
              <a:gd name="connsiteX590" fmla="*/ 1439318 w 4373768"/>
              <a:gd name="connsiteY590" fmla="*/ 1528842 h 4938130"/>
              <a:gd name="connsiteX591" fmla="*/ 1395652 w 4373768"/>
              <a:gd name="connsiteY591" fmla="*/ 1484410 h 4938130"/>
              <a:gd name="connsiteX592" fmla="*/ 1395384 w 4373768"/>
              <a:gd name="connsiteY592" fmla="*/ 1484525 h 4938130"/>
              <a:gd name="connsiteX593" fmla="*/ 1429062 w 4373768"/>
              <a:gd name="connsiteY593" fmla="*/ 1550694 h 4938130"/>
              <a:gd name="connsiteX594" fmla="*/ 1473991 w 4373768"/>
              <a:gd name="connsiteY594" fmla="*/ 1597421 h 4938130"/>
              <a:gd name="connsiteX595" fmla="*/ 1479349 w 4373768"/>
              <a:gd name="connsiteY595" fmla="*/ 1597421 h 4938130"/>
              <a:gd name="connsiteX596" fmla="*/ 1482869 w 4373768"/>
              <a:gd name="connsiteY596" fmla="*/ 1601554 h 4938130"/>
              <a:gd name="connsiteX597" fmla="*/ 1492858 w 4373768"/>
              <a:gd name="connsiteY597" fmla="*/ 1611657 h 4938130"/>
              <a:gd name="connsiteX598" fmla="*/ 1497527 w 4373768"/>
              <a:gd name="connsiteY598" fmla="*/ 1616173 h 4938130"/>
              <a:gd name="connsiteX599" fmla="*/ 1524469 w 4373768"/>
              <a:gd name="connsiteY599" fmla="*/ 1641700 h 4938130"/>
              <a:gd name="connsiteX600" fmla="*/ 1530783 w 4373768"/>
              <a:gd name="connsiteY600" fmla="*/ 1647478 h 4938130"/>
              <a:gd name="connsiteX601" fmla="*/ 1528219 w 4373768"/>
              <a:gd name="connsiteY601" fmla="*/ 1739212 h 4938130"/>
              <a:gd name="connsiteX602" fmla="*/ 1492514 w 4373768"/>
              <a:gd name="connsiteY602" fmla="*/ 2539364 h 4938130"/>
              <a:gd name="connsiteX603" fmla="*/ 1455162 w 4373768"/>
              <a:gd name="connsiteY603" fmla="*/ 2858957 h 4938130"/>
              <a:gd name="connsiteX604" fmla="*/ 1432008 w 4373768"/>
              <a:gd name="connsiteY604" fmla="*/ 2859607 h 4938130"/>
              <a:gd name="connsiteX605" fmla="*/ 1268249 w 4373768"/>
              <a:gd name="connsiteY605" fmla="*/ 2392979 h 4938130"/>
              <a:gd name="connsiteX606" fmla="*/ 1261284 w 4373768"/>
              <a:gd name="connsiteY606" fmla="*/ 2376561 h 4938130"/>
              <a:gd name="connsiteX607" fmla="*/ 1261705 w 4373768"/>
              <a:gd name="connsiteY607" fmla="*/ 2376561 h 4938130"/>
              <a:gd name="connsiteX608" fmla="*/ 1250530 w 4373768"/>
              <a:gd name="connsiteY608" fmla="*/ 2350653 h 4938130"/>
              <a:gd name="connsiteX609" fmla="*/ 1227109 w 4373768"/>
              <a:gd name="connsiteY609" fmla="*/ 2294510 h 4938130"/>
              <a:gd name="connsiteX610" fmla="*/ 1210538 w 4373768"/>
              <a:gd name="connsiteY610" fmla="*/ 2254556 h 4938130"/>
              <a:gd name="connsiteX611" fmla="*/ 1097185 w 4373768"/>
              <a:gd name="connsiteY611" fmla="*/ 1869372 h 4938130"/>
              <a:gd name="connsiteX612" fmla="*/ 1094277 w 4373768"/>
              <a:gd name="connsiteY612" fmla="*/ 1855212 h 4938130"/>
              <a:gd name="connsiteX613" fmla="*/ 1094392 w 4373768"/>
              <a:gd name="connsiteY613" fmla="*/ 1855212 h 4938130"/>
              <a:gd name="connsiteX614" fmla="*/ 1088613 w 4373768"/>
              <a:gd name="connsiteY614" fmla="*/ 1825094 h 4938130"/>
              <a:gd name="connsiteX615" fmla="*/ 1029141 w 4373768"/>
              <a:gd name="connsiteY615" fmla="*/ 1330945 h 4938130"/>
              <a:gd name="connsiteX616" fmla="*/ 1028912 w 4373768"/>
              <a:gd name="connsiteY616" fmla="*/ 1330448 h 4938130"/>
              <a:gd name="connsiteX617" fmla="*/ 1066072 w 4373768"/>
              <a:gd name="connsiteY617" fmla="*/ 1805913 h 4938130"/>
              <a:gd name="connsiteX618" fmla="*/ 1071545 w 4373768"/>
              <a:gd name="connsiteY618" fmla="*/ 1841504 h 4938130"/>
              <a:gd name="connsiteX619" fmla="*/ 1046975 w 4373768"/>
              <a:gd name="connsiteY619" fmla="*/ 1816858 h 4938130"/>
              <a:gd name="connsiteX620" fmla="*/ 1045062 w 4373768"/>
              <a:gd name="connsiteY620" fmla="*/ 1815595 h 4938130"/>
              <a:gd name="connsiteX621" fmla="*/ 1038097 w 4373768"/>
              <a:gd name="connsiteY621" fmla="*/ 1811424 h 4938130"/>
              <a:gd name="connsiteX622" fmla="*/ 973229 w 4373768"/>
              <a:gd name="connsiteY622" fmla="*/ 1765079 h 4938130"/>
              <a:gd name="connsiteX623" fmla="*/ 912724 w 4373768"/>
              <a:gd name="connsiteY623" fmla="*/ 1699828 h 4938130"/>
              <a:gd name="connsiteX624" fmla="*/ 949080 w 4373768"/>
              <a:gd name="connsiteY624" fmla="*/ 1757769 h 4938130"/>
              <a:gd name="connsiteX625" fmla="*/ 968215 w 4373768"/>
              <a:gd name="connsiteY625" fmla="*/ 1777096 h 4938130"/>
              <a:gd name="connsiteX626" fmla="*/ 1009814 w 4373768"/>
              <a:gd name="connsiteY626" fmla="*/ 1830980 h 4938130"/>
              <a:gd name="connsiteX627" fmla="*/ 1073036 w 4373768"/>
              <a:gd name="connsiteY627" fmla="*/ 1890299 h 4938130"/>
              <a:gd name="connsiteX628" fmla="*/ 1080614 w 4373768"/>
              <a:gd name="connsiteY628" fmla="*/ 1891944 h 4938130"/>
              <a:gd name="connsiteX629" fmla="*/ 1082106 w 4373768"/>
              <a:gd name="connsiteY629" fmla="*/ 1899522 h 4938130"/>
              <a:gd name="connsiteX630" fmla="*/ 1141923 w 4373768"/>
              <a:gd name="connsiteY630" fmla="*/ 2140551 h 4938130"/>
              <a:gd name="connsiteX631" fmla="*/ 1225582 w 4373768"/>
              <a:gd name="connsiteY631" fmla="*/ 2362751 h 4938130"/>
              <a:gd name="connsiteX632" fmla="*/ 1233427 w 4373768"/>
              <a:gd name="connsiteY632" fmla="*/ 2382268 h 4938130"/>
              <a:gd name="connsiteX633" fmla="*/ 1212761 w 4373768"/>
              <a:gd name="connsiteY633" fmla="*/ 2378748 h 4938130"/>
              <a:gd name="connsiteX634" fmla="*/ 1167066 w 4373768"/>
              <a:gd name="connsiteY634" fmla="*/ 2367497 h 4938130"/>
              <a:gd name="connsiteX635" fmla="*/ 1099787 w 4373768"/>
              <a:gd name="connsiteY635" fmla="*/ 2354752 h 4938130"/>
              <a:gd name="connsiteX636" fmla="*/ 1085742 w 4373768"/>
              <a:gd name="connsiteY636" fmla="*/ 2355594 h 4938130"/>
              <a:gd name="connsiteX637" fmla="*/ 1114214 w 4373768"/>
              <a:gd name="connsiteY637" fmla="*/ 2369027 h 4938130"/>
              <a:gd name="connsiteX638" fmla="*/ 1241117 w 4373768"/>
              <a:gd name="connsiteY638" fmla="*/ 2415716 h 4938130"/>
              <a:gd name="connsiteX639" fmla="*/ 1247584 w 4373768"/>
              <a:gd name="connsiteY639" fmla="*/ 2416826 h 4938130"/>
              <a:gd name="connsiteX640" fmla="*/ 1250110 w 4373768"/>
              <a:gd name="connsiteY640" fmla="*/ 2422911 h 4938130"/>
              <a:gd name="connsiteX641" fmla="*/ 1417044 w 4373768"/>
              <a:gd name="connsiteY641" fmla="*/ 2981348 h 4938130"/>
              <a:gd name="connsiteX642" fmla="*/ 917981 w 4373768"/>
              <a:gd name="connsiteY642" fmla="*/ 3617881 h 4938130"/>
              <a:gd name="connsiteX643" fmla="*/ 933786 w 4373768"/>
              <a:gd name="connsiteY643" fmla="*/ 3574368 h 4938130"/>
              <a:gd name="connsiteX644" fmla="*/ 903170 w 4373768"/>
              <a:gd name="connsiteY644" fmla="*/ 3621172 h 4938130"/>
              <a:gd name="connsiteX645" fmla="*/ 877568 w 4373768"/>
              <a:gd name="connsiteY645" fmla="*/ 3660513 h 4938130"/>
              <a:gd name="connsiteX646" fmla="*/ 877300 w 4373768"/>
              <a:gd name="connsiteY646" fmla="*/ 3661011 h 4938130"/>
              <a:gd name="connsiteX647" fmla="*/ 876917 w 4373768"/>
              <a:gd name="connsiteY647" fmla="*/ 3661393 h 4938130"/>
              <a:gd name="connsiteX648" fmla="*/ 860384 w 4373768"/>
              <a:gd name="connsiteY648" fmla="*/ 3677352 h 4938130"/>
              <a:gd name="connsiteX649" fmla="*/ 851544 w 4373768"/>
              <a:gd name="connsiteY649" fmla="*/ 3685197 h 4938130"/>
              <a:gd name="connsiteX650" fmla="*/ 838494 w 4373768"/>
              <a:gd name="connsiteY650" fmla="*/ 3698247 h 4938130"/>
              <a:gd name="connsiteX651" fmla="*/ 832141 w 4373768"/>
              <a:gd name="connsiteY651" fmla="*/ 3680949 h 4938130"/>
              <a:gd name="connsiteX652" fmla="*/ 802023 w 4373768"/>
              <a:gd name="connsiteY652" fmla="*/ 3599434 h 4938130"/>
              <a:gd name="connsiteX653" fmla="*/ 586829 w 4373768"/>
              <a:gd name="connsiteY653" fmla="*/ 2961092 h 4938130"/>
              <a:gd name="connsiteX654" fmla="*/ 583652 w 4373768"/>
              <a:gd name="connsiteY654" fmla="*/ 2949687 h 4938130"/>
              <a:gd name="connsiteX655" fmla="*/ 595172 w 4373768"/>
              <a:gd name="connsiteY655" fmla="*/ 2946625 h 4938130"/>
              <a:gd name="connsiteX656" fmla="*/ 793721 w 4373768"/>
              <a:gd name="connsiteY656" fmla="*/ 2777321 h 4938130"/>
              <a:gd name="connsiteX657" fmla="*/ 853307 w 4373768"/>
              <a:gd name="connsiteY657" fmla="*/ 2682947 h 4938130"/>
              <a:gd name="connsiteX658" fmla="*/ 892572 w 4373768"/>
              <a:gd name="connsiteY658" fmla="*/ 2618386 h 4938130"/>
              <a:gd name="connsiteX659" fmla="*/ 904627 w 4373768"/>
              <a:gd name="connsiteY659" fmla="*/ 2600321 h 4938130"/>
              <a:gd name="connsiteX660" fmla="*/ 947757 w 4373768"/>
              <a:gd name="connsiteY660" fmla="*/ 2518730 h 4938130"/>
              <a:gd name="connsiteX661" fmla="*/ 946073 w 4373768"/>
              <a:gd name="connsiteY661" fmla="*/ 2509277 h 4938130"/>
              <a:gd name="connsiteX662" fmla="*/ 937195 w 4373768"/>
              <a:gd name="connsiteY662" fmla="*/ 2505106 h 4938130"/>
              <a:gd name="connsiteX663" fmla="*/ 927474 w 4373768"/>
              <a:gd name="connsiteY663" fmla="*/ 2510923 h 4938130"/>
              <a:gd name="connsiteX664" fmla="*/ 889739 w 4373768"/>
              <a:gd name="connsiteY664" fmla="*/ 2584325 h 4938130"/>
              <a:gd name="connsiteX665" fmla="*/ 848599 w 4373768"/>
              <a:gd name="connsiteY665" fmla="*/ 2663659 h 4938130"/>
              <a:gd name="connsiteX666" fmla="*/ 719012 w 4373768"/>
              <a:gd name="connsiteY666" fmla="*/ 2826537 h 4938130"/>
              <a:gd name="connsiteX667" fmla="*/ 586555 w 4373768"/>
              <a:gd name="connsiteY667" fmla="*/ 2910578 h 4938130"/>
              <a:gd name="connsiteX668" fmla="*/ 574538 w 4373768"/>
              <a:gd name="connsiteY668" fmla="*/ 2914596 h 4938130"/>
              <a:gd name="connsiteX669" fmla="*/ 571400 w 4373768"/>
              <a:gd name="connsiteY669" fmla="*/ 2902235 h 4938130"/>
              <a:gd name="connsiteX670" fmla="*/ 468530 w 4373768"/>
              <a:gd name="connsiteY670" fmla="*/ 2256084 h 4938130"/>
              <a:gd name="connsiteX671" fmla="*/ 467764 w 4373768"/>
              <a:gd name="connsiteY671" fmla="*/ 2247205 h 4938130"/>
              <a:gd name="connsiteX672" fmla="*/ 476107 w 4373768"/>
              <a:gd name="connsiteY672" fmla="*/ 2244029 h 4938130"/>
              <a:gd name="connsiteX673" fmla="*/ 617784 w 4373768"/>
              <a:gd name="connsiteY673" fmla="*/ 2150229 h 4938130"/>
              <a:gd name="connsiteX674" fmla="*/ 638947 w 4373768"/>
              <a:gd name="connsiteY674" fmla="*/ 2133122 h 4938130"/>
              <a:gd name="connsiteX675" fmla="*/ 756974 w 4373768"/>
              <a:gd name="connsiteY675" fmla="*/ 2009394 h 4938130"/>
              <a:gd name="connsiteX676" fmla="*/ 756820 w 4373768"/>
              <a:gd name="connsiteY676" fmla="*/ 2005759 h 4938130"/>
              <a:gd name="connsiteX677" fmla="*/ 754945 w 4373768"/>
              <a:gd name="connsiteY677" fmla="*/ 2004496 h 4938130"/>
              <a:gd name="connsiteX678" fmla="*/ 752917 w 4373768"/>
              <a:gd name="connsiteY678" fmla="*/ 2005223 h 4938130"/>
              <a:gd name="connsiteX679" fmla="*/ 667345 w 4373768"/>
              <a:gd name="connsiteY679" fmla="*/ 2074644 h 4938130"/>
              <a:gd name="connsiteX680" fmla="*/ 603051 w 4373768"/>
              <a:gd name="connsiteY680" fmla="*/ 2130863 h 4938130"/>
              <a:gd name="connsiteX681" fmla="*/ 479323 w 4373768"/>
              <a:gd name="connsiteY681" fmla="*/ 2194928 h 4938130"/>
              <a:gd name="connsiteX682" fmla="*/ 464512 w 4373768"/>
              <a:gd name="connsiteY682" fmla="*/ 2200400 h 4938130"/>
              <a:gd name="connsiteX683" fmla="*/ 463403 w 4373768"/>
              <a:gd name="connsiteY683" fmla="*/ 2184671 h 4938130"/>
              <a:gd name="connsiteX684" fmla="*/ 447291 w 4373768"/>
              <a:gd name="connsiteY684" fmla="*/ 1811880 h 4938130"/>
              <a:gd name="connsiteX685" fmla="*/ 447291 w 4373768"/>
              <a:gd name="connsiteY685" fmla="*/ 1612342 h 4938130"/>
              <a:gd name="connsiteX686" fmla="*/ 447444 w 4373768"/>
              <a:gd name="connsiteY686" fmla="*/ 1600707 h 4938130"/>
              <a:gd name="connsiteX687" fmla="*/ 456514 w 4373768"/>
              <a:gd name="connsiteY687" fmla="*/ 1600707 h 4938130"/>
              <a:gd name="connsiteX688" fmla="*/ 576872 w 4373768"/>
              <a:gd name="connsiteY688" fmla="*/ 1423595 h 4938130"/>
              <a:gd name="connsiteX689" fmla="*/ 599911 w 4373768"/>
              <a:gd name="connsiteY689" fmla="*/ 1371203 h 4938130"/>
              <a:gd name="connsiteX690" fmla="*/ 638373 w 4373768"/>
              <a:gd name="connsiteY690" fmla="*/ 1229222 h 4938130"/>
              <a:gd name="connsiteX691" fmla="*/ 593061 w 4373768"/>
              <a:gd name="connsiteY691" fmla="*/ 1326543 h 4938130"/>
              <a:gd name="connsiteX692" fmla="*/ 553873 w 4373768"/>
              <a:gd name="connsiteY692" fmla="*/ 1415215 h 4938130"/>
              <a:gd name="connsiteX693" fmla="*/ 515679 w 4373768"/>
              <a:gd name="connsiteY693" fmla="*/ 1471396 h 4938130"/>
              <a:gd name="connsiteX694" fmla="*/ 470023 w 4373768"/>
              <a:gd name="connsiteY694" fmla="*/ 1539593 h 4938130"/>
              <a:gd name="connsiteX695" fmla="*/ 447367 w 4373768"/>
              <a:gd name="connsiteY695" fmla="*/ 1578169 h 4938130"/>
              <a:gd name="connsiteX696" fmla="*/ 449051 w 4373768"/>
              <a:gd name="connsiteY696" fmla="*/ 1479198 h 4938130"/>
              <a:gd name="connsiteX697" fmla="*/ 433016 w 4373768"/>
              <a:gd name="connsiteY697" fmla="*/ 843383 h 4938130"/>
              <a:gd name="connsiteX698" fmla="*/ 427543 w 4373768"/>
              <a:gd name="connsiteY698" fmla="*/ 1752872 h 4938130"/>
              <a:gd name="connsiteX699" fmla="*/ 428423 w 4373768"/>
              <a:gd name="connsiteY699" fmla="*/ 1779087 h 4938130"/>
              <a:gd name="connsiteX700" fmla="*/ 408293 w 4373768"/>
              <a:gd name="connsiteY700" fmla="*/ 1762363 h 4938130"/>
              <a:gd name="connsiteX701" fmla="*/ 361871 w 4373768"/>
              <a:gd name="connsiteY701" fmla="*/ 1725815 h 4938130"/>
              <a:gd name="connsiteX702" fmla="*/ 329073 w 4373768"/>
              <a:gd name="connsiteY702" fmla="*/ 1708441 h 4938130"/>
              <a:gd name="connsiteX703" fmla="*/ 282422 w 4373768"/>
              <a:gd name="connsiteY703" fmla="*/ 1682149 h 4938130"/>
              <a:gd name="connsiteX704" fmla="*/ 246984 w 4373768"/>
              <a:gd name="connsiteY704" fmla="*/ 1652796 h 4938130"/>
              <a:gd name="connsiteX705" fmla="*/ 175228 w 4373768"/>
              <a:gd name="connsiteY705" fmla="*/ 1601323 h 4938130"/>
              <a:gd name="connsiteX706" fmla="*/ 235618 w 4373768"/>
              <a:gd name="connsiteY706" fmla="*/ 1673232 h 4938130"/>
              <a:gd name="connsiteX707" fmla="*/ 286250 w 4373768"/>
              <a:gd name="connsiteY707" fmla="*/ 1726771 h 4938130"/>
              <a:gd name="connsiteX708" fmla="*/ 403208 w 4373768"/>
              <a:gd name="connsiteY708" fmla="*/ 1803044 h 4938130"/>
              <a:gd name="connsiteX709" fmla="*/ 416029 w 4373768"/>
              <a:gd name="connsiteY709" fmla="*/ 1808478 h 4938130"/>
              <a:gd name="connsiteX710" fmla="*/ 416756 w 4373768"/>
              <a:gd name="connsiteY710" fmla="*/ 1808823 h 4938130"/>
              <a:gd name="connsiteX711" fmla="*/ 417904 w 4373768"/>
              <a:gd name="connsiteY711" fmla="*/ 1809205 h 4938130"/>
              <a:gd name="connsiteX712" fmla="*/ 428697 w 4373768"/>
              <a:gd name="connsiteY712" fmla="*/ 1809205 h 4938130"/>
              <a:gd name="connsiteX713" fmla="*/ 429118 w 4373768"/>
              <a:gd name="connsiteY713" fmla="*/ 1820572 h 4938130"/>
              <a:gd name="connsiteX714" fmla="*/ 430802 w 4373768"/>
              <a:gd name="connsiteY714" fmla="*/ 1880885 h 4938130"/>
              <a:gd name="connsiteX715" fmla="*/ 446875 w 4373768"/>
              <a:gd name="connsiteY715" fmla="*/ 2196618 h 4938130"/>
              <a:gd name="connsiteX716" fmla="*/ 447525 w 4373768"/>
              <a:gd name="connsiteY716" fmla="*/ 2205726 h 4938130"/>
              <a:gd name="connsiteX717" fmla="*/ 423071 w 4373768"/>
              <a:gd name="connsiteY717" fmla="*/ 2213839 h 4938130"/>
              <a:gd name="connsiteX718" fmla="*/ 408604 w 4373768"/>
              <a:gd name="connsiteY718" fmla="*/ 2225129 h 4938130"/>
              <a:gd name="connsiteX719" fmla="*/ 404050 w 4373768"/>
              <a:gd name="connsiteY719" fmla="*/ 2235271 h 4938130"/>
              <a:gd name="connsiteX720" fmla="*/ 393679 w 4373768"/>
              <a:gd name="connsiteY720" fmla="*/ 2231367 h 4938130"/>
              <a:gd name="connsiteX721" fmla="*/ 338149 w 4373768"/>
              <a:gd name="connsiteY721" fmla="*/ 2215025 h 4938130"/>
              <a:gd name="connsiteX722" fmla="*/ 317559 w 4373768"/>
              <a:gd name="connsiteY722" fmla="*/ 2209668 h 4938130"/>
              <a:gd name="connsiteX723" fmla="*/ 300376 w 4373768"/>
              <a:gd name="connsiteY723" fmla="*/ 2204999 h 4938130"/>
              <a:gd name="connsiteX724" fmla="*/ 188512 w 4373768"/>
              <a:gd name="connsiteY724" fmla="*/ 2170326 h 4938130"/>
              <a:gd name="connsiteX725" fmla="*/ 160460 w 4373768"/>
              <a:gd name="connsiteY725" fmla="*/ 2157658 h 4938130"/>
              <a:gd name="connsiteX726" fmla="*/ 110441 w 4373768"/>
              <a:gd name="connsiteY726" fmla="*/ 2139977 h 4938130"/>
              <a:gd name="connsiteX727" fmla="*/ 245347 w 4373768"/>
              <a:gd name="connsiteY727" fmla="*/ 2232821 h 4938130"/>
              <a:gd name="connsiteX728" fmla="*/ 250705 w 4373768"/>
              <a:gd name="connsiteY728" fmla="*/ 2234619 h 4938130"/>
              <a:gd name="connsiteX729" fmla="*/ 279446 w 4373768"/>
              <a:gd name="connsiteY729" fmla="*/ 2243995 h 4938130"/>
              <a:gd name="connsiteX730" fmla="*/ 388665 w 4373768"/>
              <a:gd name="connsiteY730" fmla="*/ 2285328 h 4938130"/>
              <a:gd name="connsiteX731" fmla="*/ 402480 w 4373768"/>
              <a:gd name="connsiteY731" fmla="*/ 2292561 h 4938130"/>
              <a:gd name="connsiteX732" fmla="*/ 436656 w 4373768"/>
              <a:gd name="connsiteY732" fmla="*/ 2304960 h 4938130"/>
              <a:gd name="connsiteX733" fmla="*/ 442703 w 4373768"/>
              <a:gd name="connsiteY733" fmla="*/ 2304577 h 4938130"/>
              <a:gd name="connsiteX734" fmla="*/ 455064 w 4373768"/>
              <a:gd name="connsiteY734" fmla="*/ 2302702 h 4938130"/>
              <a:gd name="connsiteX735" fmla="*/ 456212 w 4373768"/>
              <a:gd name="connsiteY735" fmla="*/ 2315139 h 4938130"/>
              <a:gd name="connsiteX736" fmla="*/ 545916 w 4373768"/>
              <a:gd name="connsiteY736" fmla="*/ 2905799 h 4938130"/>
              <a:gd name="connsiteX737" fmla="*/ 552499 w 4373768"/>
              <a:gd name="connsiteY737" fmla="*/ 2933621 h 4938130"/>
              <a:gd name="connsiteX738" fmla="*/ 558584 w 4373768"/>
              <a:gd name="connsiteY738" fmla="*/ 2956048 h 4938130"/>
              <a:gd name="connsiteX739" fmla="*/ 536846 w 4373768"/>
              <a:gd name="connsiteY739" fmla="*/ 2947782 h 4938130"/>
              <a:gd name="connsiteX740" fmla="*/ 451312 w 4373768"/>
              <a:gd name="connsiteY740" fmla="*/ 2922715 h 4938130"/>
              <a:gd name="connsiteX741" fmla="*/ 363023 w 4373768"/>
              <a:gd name="connsiteY741" fmla="*/ 2896882 h 4938130"/>
              <a:gd name="connsiteX742" fmla="*/ 273815 w 4373768"/>
              <a:gd name="connsiteY742" fmla="*/ 2862975 h 4938130"/>
              <a:gd name="connsiteX743" fmla="*/ 182962 w 4373768"/>
              <a:gd name="connsiteY743" fmla="*/ 2828418 h 4938130"/>
              <a:gd name="connsiteX744" fmla="*/ 332907 w 4373768"/>
              <a:gd name="connsiteY744" fmla="*/ 2931827 h 4938130"/>
              <a:gd name="connsiteX745" fmla="*/ 364021 w 4373768"/>
              <a:gd name="connsiteY745" fmla="*/ 2945374 h 4938130"/>
              <a:gd name="connsiteX746" fmla="*/ 537999 w 4373768"/>
              <a:gd name="connsiteY746" fmla="*/ 2997996 h 4938130"/>
              <a:gd name="connsiteX747" fmla="*/ 553919 w 4373768"/>
              <a:gd name="connsiteY747" fmla="*/ 2997116 h 4938130"/>
              <a:gd name="connsiteX748" fmla="*/ 558894 w 4373768"/>
              <a:gd name="connsiteY748" fmla="*/ 2996197 h 4938130"/>
              <a:gd name="connsiteX749" fmla="*/ 568003 w 4373768"/>
              <a:gd name="connsiteY749" fmla="*/ 2996197 h 4938130"/>
              <a:gd name="connsiteX750" fmla="*/ 570299 w 4373768"/>
              <a:gd name="connsiteY750" fmla="*/ 3004923 h 4938130"/>
              <a:gd name="connsiteX751" fmla="*/ 786522 w 4373768"/>
              <a:gd name="connsiteY751" fmla="*/ 3643804 h 4938130"/>
              <a:gd name="connsiteX752" fmla="*/ 816258 w 4373768"/>
              <a:gd name="connsiteY752" fmla="*/ 3722755 h 4938130"/>
              <a:gd name="connsiteX753" fmla="*/ 792339 w 4373768"/>
              <a:gd name="connsiteY753" fmla="*/ 3714183 h 4938130"/>
              <a:gd name="connsiteX754" fmla="*/ 698578 w 4373768"/>
              <a:gd name="connsiteY754" fmla="*/ 3692292 h 4938130"/>
              <a:gd name="connsiteX755" fmla="*/ 696511 w 4373768"/>
              <a:gd name="connsiteY755" fmla="*/ 3692292 h 4938130"/>
              <a:gd name="connsiteX756" fmla="*/ 771062 w 4373768"/>
              <a:gd name="connsiteY756" fmla="*/ 3745717 h 4938130"/>
              <a:gd name="connsiteX757" fmla="*/ 792302 w 4373768"/>
              <a:gd name="connsiteY757" fmla="*/ 3755323 h 4938130"/>
              <a:gd name="connsiteX758" fmla="*/ 801448 w 4373768"/>
              <a:gd name="connsiteY758" fmla="*/ 3757695 h 4938130"/>
              <a:gd name="connsiteX759" fmla="*/ 803591 w 4373768"/>
              <a:gd name="connsiteY759" fmla="*/ 3757542 h 4938130"/>
              <a:gd name="connsiteX760" fmla="*/ 850511 w 4373768"/>
              <a:gd name="connsiteY760" fmla="*/ 3725319 h 4938130"/>
              <a:gd name="connsiteX761" fmla="*/ 850243 w 4373768"/>
              <a:gd name="connsiteY761" fmla="*/ 3718507 h 4938130"/>
              <a:gd name="connsiteX762" fmla="*/ 862030 w 4373768"/>
              <a:gd name="connsiteY762" fmla="*/ 3718507 h 4938130"/>
              <a:gd name="connsiteX763" fmla="*/ 863178 w 4373768"/>
              <a:gd name="connsiteY763" fmla="*/ 3718277 h 4938130"/>
              <a:gd name="connsiteX764" fmla="*/ 865245 w 4373768"/>
              <a:gd name="connsiteY764" fmla="*/ 3717856 h 4938130"/>
              <a:gd name="connsiteX765" fmla="*/ 874315 w 4373768"/>
              <a:gd name="connsiteY765" fmla="*/ 3713684 h 4938130"/>
              <a:gd name="connsiteX766" fmla="*/ 875080 w 4373768"/>
              <a:gd name="connsiteY766" fmla="*/ 3712919 h 4938130"/>
              <a:gd name="connsiteX767" fmla="*/ 875846 w 4373768"/>
              <a:gd name="connsiteY767" fmla="*/ 3712575 h 4938130"/>
              <a:gd name="connsiteX768" fmla="*/ 876573 w 4373768"/>
              <a:gd name="connsiteY768" fmla="*/ 3711656 h 4938130"/>
              <a:gd name="connsiteX769" fmla="*/ 878180 w 4373768"/>
              <a:gd name="connsiteY769" fmla="*/ 3709972 h 4938130"/>
              <a:gd name="connsiteX770" fmla="*/ 890235 w 4373768"/>
              <a:gd name="connsiteY770" fmla="*/ 3682380 h 4938130"/>
              <a:gd name="connsiteX771" fmla="*/ 898731 w 4373768"/>
              <a:gd name="connsiteY771" fmla="*/ 3659647 h 4938130"/>
              <a:gd name="connsiteX772" fmla="*/ 917981 w 4373768"/>
              <a:gd name="connsiteY772" fmla="*/ 3617895 h 4938130"/>
              <a:gd name="connsiteX773" fmla="*/ 1756175 w 4373768"/>
              <a:gd name="connsiteY773" fmla="*/ 4299929 h 4938130"/>
              <a:gd name="connsiteX774" fmla="*/ 1760385 w 4373768"/>
              <a:gd name="connsiteY774" fmla="*/ 4309267 h 4938130"/>
              <a:gd name="connsiteX775" fmla="*/ 1774009 w 4373768"/>
              <a:gd name="connsiteY775" fmla="*/ 4319485 h 4938130"/>
              <a:gd name="connsiteX776" fmla="*/ 1857056 w 4373768"/>
              <a:gd name="connsiteY776" fmla="*/ 4428018 h 4938130"/>
              <a:gd name="connsiteX777" fmla="*/ 1935088 w 4373768"/>
              <a:gd name="connsiteY777" fmla="*/ 4557712 h 4938130"/>
              <a:gd name="connsiteX778" fmla="*/ 1938494 w 4373768"/>
              <a:gd name="connsiteY778" fmla="*/ 4556832 h 4938130"/>
              <a:gd name="connsiteX779" fmla="*/ 1896894 w 4373768"/>
              <a:gd name="connsiteY779" fmla="*/ 4405016 h 4938130"/>
              <a:gd name="connsiteX780" fmla="*/ 1835891 w 4373768"/>
              <a:gd name="connsiteY780" fmla="*/ 4317683 h 4938130"/>
              <a:gd name="connsiteX781" fmla="*/ 1815532 w 4373768"/>
              <a:gd name="connsiteY781" fmla="*/ 4301610 h 4938130"/>
              <a:gd name="connsiteX782" fmla="*/ 1863867 w 4373768"/>
              <a:gd name="connsiteY782" fmla="*/ 4295678 h 4938130"/>
              <a:gd name="connsiteX783" fmla="*/ 2080012 w 4373768"/>
              <a:gd name="connsiteY783" fmla="*/ 4274514 h 4938130"/>
              <a:gd name="connsiteX784" fmla="*/ 2540321 w 4373768"/>
              <a:gd name="connsiteY784" fmla="*/ 4216076 h 4938130"/>
              <a:gd name="connsiteX785" fmla="*/ 2701435 w 4373768"/>
              <a:gd name="connsiteY785" fmla="*/ 4164335 h 4938130"/>
              <a:gd name="connsiteX786" fmla="*/ 2704841 w 4373768"/>
              <a:gd name="connsiteY786" fmla="*/ 4174554 h 4938130"/>
              <a:gd name="connsiteX787" fmla="*/ 2831136 w 4373768"/>
              <a:gd name="connsiteY787" fmla="*/ 4225453 h 4938130"/>
              <a:gd name="connsiteX788" fmla="*/ 2972734 w 4373768"/>
              <a:gd name="connsiteY788" fmla="*/ 4316076 h 4938130"/>
              <a:gd name="connsiteX789" fmla="*/ 2989688 w 4373768"/>
              <a:gd name="connsiteY789" fmla="*/ 4300003 h 4938130"/>
              <a:gd name="connsiteX790" fmla="*/ 2858230 w 4373768"/>
              <a:gd name="connsiteY790" fmla="*/ 4200004 h 4938130"/>
              <a:gd name="connsiteX791" fmla="*/ 2731935 w 4373768"/>
              <a:gd name="connsiteY791" fmla="*/ 4153353 h 4938130"/>
              <a:gd name="connsiteX792" fmla="*/ 2952370 w 4373768"/>
              <a:gd name="connsiteY792" fmla="*/ 4059208 h 4938130"/>
              <a:gd name="connsiteX793" fmla="*/ 2969324 w 4373768"/>
              <a:gd name="connsiteY793" fmla="*/ 4050750 h 4938130"/>
              <a:gd name="connsiteX794" fmla="*/ 3466990 w 4373768"/>
              <a:gd name="connsiteY794" fmla="*/ 3768436 h 4938130"/>
              <a:gd name="connsiteX795" fmla="*/ 3465229 w 4373768"/>
              <a:gd name="connsiteY795" fmla="*/ 3765872 h 4938130"/>
              <a:gd name="connsiteX796" fmla="*/ 3030324 w 4373768"/>
              <a:gd name="connsiteY796" fmla="*/ 3984622 h 4938130"/>
              <a:gd name="connsiteX797" fmla="*/ 3058300 w 4373768"/>
              <a:gd name="connsiteY797" fmla="*/ 3943099 h 4938130"/>
              <a:gd name="connsiteX798" fmla="*/ 3123589 w 4373768"/>
              <a:gd name="connsiteY798" fmla="*/ 3804068 h 4938130"/>
              <a:gd name="connsiteX799" fmla="*/ 3114251 w 4373768"/>
              <a:gd name="connsiteY799" fmla="*/ 3800662 h 4938130"/>
              <a:gd name="connsiteX800" fmla="*/ 3022632 w 4373768"/>
              <a:gd name="connsiteY800" fmla="*/ 3922783 h 4938130"/>
              <a:gd name="connsiteX801" fmla="*/ 2957459 w 4373768"/>
              <a:gd name="connsiteY801" fmla="*/ 4001620 h 4938130"/>
              <a:gd name="connsiteX802" fmla="*/ 2932890 w 4373768"/>
              <a:gd name="connsiteY802" fmla="*/ 4033844 h 4938130"/>
              <a:gd name="connsiteX803" fmla="*/ 2469171 w 4373768"/>
              <a:gd name="connsiteY803" fmla="*/ 4200895 h 4938130"/>
              <a:gd name="connsiteX804" fmla="*/ 2230944 w 4373768"/>
              <a:gd name="connsiteY804" fmla="*/ 4231396 h 4938130"/>
              <a:gd name="connsiteX805" fmla="*/ 2296998 w 4373768"/>
              <a:gd name="connsiteY805" fmla="*/ 4152483 h 4938130"/>
              <a:gd name="connsiteX806" fmla="*/ 2422490 w 4373768"/>
              <a:gd name="connsiteY806" fmla="*/ 3978740 h 4938130"/>
              <a:gd name="connsiteX807" fmla="*/ 2408942 w 4373768"/>
              <a:gd name="connsiteY807" fmla="*/ 3965996 h 4938130"/>
              <a:gd name="connsiteX808" fmla="*/ 2285978 w 4373768"/>
              <a:gd name="connsiteY808" fmla="*/ 4111004 h 4938130"/>
              <a:gd name="connsiteX809" fmla="*/ 2221570 w 4373768"/>
              <a:gd name="connsiteY809" fmla="*/ 4191563 h 4938130"/>
              <a:gd name="connsiteX810" fmla="*/ 2166499 w 4373768"/>
              <a:gd name="connsiteY810" fmla="*/ 4236492 h 4938130"/>
              <a:gd name="connsiteX811" fmla="*/ 1857047 w 4373768"/>
              <a:gd name="connsiteY811" fmla="*/ 4257732 h 4938130"/>
              <a:gd name="connsiteX812" fmla="*/ 1771398 w 4373768"/>
              <a:gd name="connsiteY812" fmla="*/ 4266113 h 4938130"/>
              <a:gd name="connsiteX813" fmla="*/ 1756167 w 4373768"/>
              <a:gd name="connsiteY813" fmla="*/ 4299944 h 4938130"/>
              <a:gd name="connsiteX814" fmla="*/ 1735012 w 4373768"/>
              <a:gd name="connsiteY814" fmla="*/ 4269580 h 4938130"/>
              <a:gd name="connsiteX815" fmla="*/ 1735433 w 4373768"/>
              <a:gd name="connsiteY815" fmla="*/ 4269542 h 4938130"/>
              <a:gd name="connsiteX816" fmla="*/ 1736083 w 4373768"/>
              <a:gd name="connsiteY816" fmla="*/ 4262347 h 4938130"/>
              <a:gd name="connsiteX817" fmla="*/ 1735012 w 4373768"/>
              <a:gd name="connsiteY817" fmla="*/ 4269580 h 4938130"/>
              <a:gd name="connsiteX818" fmla="*/ 3440302 w 4373768"/>
              <a:gd name="connsiteY818" fmla="*/ 2199934 h 4938130"/>
              <a:gd name="connsiteX819" fmla="*/ 3456108 w 4373768"/>
              <a:gd name="connsiteY819" fmla="*/ 2252708 h 4938130"/>
              <a:gd name="connsiteX820" fmla="*/ 3441795 w 4373768"/>
              <a:gd name="connsiteY820" fmla="*/ 2200086 h 4938130"/>
              <a:gd name="connsiteX821" fmla="*/ 3441030 w 4373768"/>
              <a:gd name="connsiteY821" fmla="*/ 2199436 h 4938130"/>
              <a:gd name="connsiteX822" fmla="*/ 3440303 w 4373768"/>
              <a:gd name="connsiteY822" fmla="*/ 2199933 h 4938130"/>
              <a:gd name="connsiteX823" fmla="*/ 3536513 w 4373768"/>
              <a:gd name="connsiteY823" fmla="*/ 2853775 h 4938130"/>
              <a:gd name="connsiteX824" fmla="*/ 3315999 w 4373768"/>
              <a:gd name="connsiteY824" fmla="*/ 2839347 h 4938130"/>
              <a:gd name="connsiteX825" fmla="*/ 3317760 w 4373768"/>
              <a:gd name="connsiteY825" fmla="*/ 2855420 h 4938130"/>
              <a:gd name="connsiteX826" fmla="*/ 3384732 w 4373768"/>
              <a:gd name="connsiteY826" fmla="*/ 2866442 h 4938130"/>
              <a:gd name="connsiteX827" fmla="*/ 3506736 w 4373768"/>
              <a:gd name="connsiteY827" fmla="*/ 2885922 h 4938130"/>
              <a:gd name="connsiteX828" fmla="*/ 3710222 w 4373768"/>
              <a:gd name="connsiteY828" fmla="*/ 3004594 h 4938130"/>
              <a:gd name="connsiteX829" fmla="*/ 3719599 w 4373768"/>
              <a:gd name="connsiteY829" fmla="*/ 2999505 h 4938130"/>
              <a:gd name="connsiteX830" fmla="*/ 3536509 w 4373768"/>
              <a:gd name="connsiteY830" fmla="*/ 2853772 h 4938130"/>
              <a:gd name="connsiteX831" fmla="*/ 4115270 w 4373768"/>
              <a:gd name="connsiteY831" fmla="*/ 730538 h 4938130"/>
              <a:gd name="connsiteX832" fmla="*/ 4113241 w 4373768"/>
              <a:gd name="connsiteY832" fmla="*/ 728663 h 4938130"/>
              <a:gd name="connsiteX833" fmla="*/ 4112093 w 4373768"/>
              <a:gd name="connsiteY833" fmla="*/ 729046 h 4938130"/>
              <a:gd name="connsiteX834" fmla="*/ 3975580 w 4373768"/>
              <a:gd name="connsiteY834" fmla="*/ 875582 h 4938130"/>
              <a:gd name="connsiteX835" fmla="*/ 3964787 w 4373768"/>
              <a:gd name="connsiteY835" fmla="*/ 871295 h 4938130"/>
              <a:gd name="connsiteX836" fmla="*/ 4064983 w 4373768"/>
              <a:gd name="connsiteY836" fmla="*/ 464753 h 4938130"/>
              <a:gd name="connsiteX837" fmla="*/ 3887292 w 4373768"/>
              <a:gd name="connsiteY837" fmla="*/ 1066278 h 4938130"/>
              <a:gd name="connsiteX838" fmla="*/ 3882967 w 4373768"/>
              <a:gd name="connsiteY838" fmla="*/ 1084877 h 4938130"/>
              <a:gd name="connsiteX839" fmla="*/ 3875160 w 4373768"/>
              <a:gd name="connsiteY839" fmla="*/ 1064785 h 4938130"/>
              <a:gd name="connsiteX840" fmla="*/ 3861995 w 4373768"/>
              <a:gd name="connsiteY840" fmla="*/ 1039259 h 4938130"/>
              <a:gd name="connsiteX841" fmla="*/ 3845960 w 4373768"/>
              <a:gd name="connsiteY841" fmla="*/ 1024678 h 4938130"/>
              <a:gd name="connsiteX842" fmla="*/ 3828585 w 4373768"/>
              <a:gd name="connsiteY842" fmla="*/ 1008643 h 4938130"/>
              <a:gd name="connsiteX843" fmla="*/ 3829695 w 4373768"/>
              <a:gd name="connsiteY843" fmla="*/ 1031146 h 4938130"/>
              <a:gd name="connsiteX844" fmla="*/ 3832106 w 4373768"/>
              <a:gd name="connsiteY844" fmla="*/ 1056327 h 4938130"/>
              <a:gd name="connsiteX845" fmla="*/ 3837426 w 4373768"/>
              <a:gd name="connsiteY845" fmla="*/ 1072401 h 4938130"/>
              <a:gd name="connsiteX846" fmla="*/ 3847568 w 4373768"/>
              <a:gd name="connsiteY846" fmla="*/ 1105160 h 4938130"/>
              <a:gd name="connsiteX847" fmla="*/ 3865784 w 4373768"/>
              <a:gd name="connsiteY847" fmla="*/ 1153878 h 4938130"/>
              <a:gd name="connsiteX848" fmla="*/ 3866703 w 4373768"/>
              <a:gd name="connsiteY848" fmla="*/ 1155754 h 4938130"/>
              <a:gd name="connsiteX849" fmla="*/ 3866167 w 4373768"/>
              <a:gd name="connsiteY849" fmla="*/ 1157820 h 4938130"/>
              <a:gd name="connsiteX850" fmla="*/ 3813317 w 4373768"/>
              <a:gd name="connsiteY850" fmla="*/ 1398771 h 4938130"/>
              <a:gd name="connsiteX851" fmla="*/ 3728893 w 4373768"/>
              <a:gd name="connsiteY851" fmla="*/ 1775040 h 4938130"/>
              <a:gd name="connsiteX852" fmla="*/ 3717373 w 4373768"/>
              <a:gd name="connsiteY852" fmla="*/ 1772361 h 4938130"/>
              <a:gd name="connsiteX853" fmla="*/ 3719784 w 4373768"/>
              <a:gd name="connsiteY853" fmla="*/ 1749055 h 4938130"/>
              <a:gd name="connsiteX854" fmla="*/ 3667277 w 4373768"/>
              <a:gd name="connsiteY854" fmla="*/ 1587098 h 4938130"/>
              <a:gd name="connsiteX855" fmla="*/ 3664369 w 4373768"/>
              <a:gd name="connsiteY855" fmla="*/ 1581167 h 4938130"/>
              <a:gd name="connsiteX856" fmla="*/ 3525063 w 4373768"/>
              <a:gd name="connsiteY856" fmla="*/ 1395707 h 4938130"/>
              <a:gd name="connsiteX857" fmla="*/ 3522499 w 4373768"/>
              <a:gd name="connsiteY857" fmla="*/ 1394788 h 4938130"/>
              <a:gd name="connsiteX858" fmla="*/ 3518787 w 4373768"/>
              <a:gd name="connsiteY858" fmla="*/ 1396663 h 4938130"/>
              <a:gd name="connsiteX859" fmla="*/ 3519629 w 4373768"/>
              <a:gd name="connsiteY859" fmla="*/ 1399189 h 4938130"/>
              <a:gd name="connsiteX860" fmla="*/ 3584918 w 4373768"/>
              <a:gd name="connsiteY860" fmla="*/ 1496778 h 4938130"/>
              <a:gd name="connsiteX861" fmla="*/ 3636506 w 4373768"/>
              <a:gd name="connsiteY861" fmla="*/ 1572858 h 4938130"/>
              <a:gd name="connsiteX862" fmla="*/ 3712893 w 4373768"/>
              <a:gd name="connsiteY862" fmla="*/ 1774043 h 4938130"/>
              <a:gd name="connsiteX863" fmla="*/ 3712893 w 4373768"/>
              <a:gd name="connsiteY863" fmla="*/ 1774310 h 4938130"/>
              <a:gd name="connsiteX864" fmla="*/ 3714654 w 4373768"/>
              <a:gd name="connsiteY864" fmla="*/ 1774655 h 4938130"/>
              <a:gd name="connsiteX865" fmla="*/ 3714654 w 4373768"/>
              <a:gd name="connsiteY865" fmla="*/ 1779592 h 4938130"/>
              <a:gd name="connsiteX866" fmla="*/ 3714922 w 4373768"/>
              <a:gd name="connsiteY866" fmla="*/ 1781084 h 4938130"/>
              <a:gd name="connsiteX867" fmla="*/ 3715419 w 4373768"/>
              <a:gd name="connsiteY867" fmla="*/ 1783457 h 4938130"/>
              <a:gd name="connsiteX868" fmla="*/ 3726403 w 4373768"/>
              <a:gd name="connsiteY868" fmla="*/ 1786978 h 4938130"/>
              <a:gd name="connsiteX869" fmla="*/ 3681396 w 4373768"/>
              <a:gd name="connsiteY869" fmla="*/ 1964247 h 4938130"/>
              <a:gd name="connsiteX870" fmla="*/ 3485258 w 4373768"/>
              <a:gd name="connsiteY870" fmla="*/ 2494292 h 4938130"/>
              <a:gd name="connsiteX871" fmla="*/ 3474083 w 4373768"/>
              <a:gd name="connsiteY871" fmla="*/ 2490886 h 4938130"/>
              <a:gd name="connsiteX872" fmla="*/ 3471289 w 4373768"/>
              <a:gd name="connsiteY872" fmla="*/ 2328773 h 4938130"/>
              <a:gd name="connsiteX873" fmla="*/ 3473050 w 4373768"/>
              <a:gd name="connsiteY873" fmla="*/ 2389546 h 4938130"/>
              <a:gd name="connsiteX874" fmla="*/ 3465625 w 4373768"/>
              <a:gd name="connsiteY874" fmla="*/ 2448903 h 4938130"/>
              <a:gd name="connsiteX875" fmla="*/ 3457818 w 4373768"/>
              <a:gd name="connsiteY875" fmla="*/ 2535814 h 4938130"/>
              <a:gd name="connsiteX876" fmla="*/ 3459426 w 4373768"/>
              <a:gd name="connsiteY876" fmla="*/ 2538455 h 4938130"/>
              <a:gd name="connsiteX877" fmla="*/ 3462487 w 4373768"/>
              <a:gd name="connsiteY877" fmla="*/ 2541516 h 4938130"/>
              <a:gd name="connsiteX878" fmla="*/ 3460497 w 4373768"/>
              <a:gd name="connsiteY878" fmla="*/ 2545229 h 4938130"/>
              <a:gd name="connsiteX879" fmla="*/ 3361076 w 4373768"/>
              <a:gd name="connsiteY879" fmla="*/ 2726211 h 4938130"/>
              <a:gd name="connsiteX880" fmla="*/ 2976195 w 4373768"/>
              <a:gd name="connsiteY880" fmla="*/ 3098424 h 4938130"/>
              <a:gd name="connsiteX881" fmla="*/ 2967814 w 4373768"/>
              <a:gd name="connsiteY881" fmla="*/ 3090579 h 4938130"/>
              <a:gd name="connsiteX882" fmla="*/ 3021507 w 4373768"/>
              <a:gd name="connsiteY882" fmla="*/ 2955672 h 4938130"/>
              <a:gd name="connsiteX883" fmla="*/ 3024033 w 4373768"/>
              <a:gd name="connsiteY883" fmla="*/ 2947789 h 4938130"/>
              <a:gd name="connsiteX884" fmla="*/ 3066169 w 4373768"/>
              <a:gd name="connsiteY884" fmla="*/ 2740363 h 4938130"/>
              <a:gd name="connsiteX885" fmla="*/ 3064370 w 4373768"/>
              <a:gd name="connsiteY885" fmla="*/ 2734661 h 4938130"/>
              <a:gd name="connsiteX886" fmla="*/ 3055606 w 4373768"/>
              <a:gd name="connsiteY886" fmla="*/ 2731217 h 4938130"/>
              <a:gd name="connsiteX887" fmla="*/ 3046459 w 4373768"/>
              <a:gd name="connsiteY887" fmla="*/ 2737953 h 4938130"/>
              <a:gd name="connsiteX888" fmla="*/ 3036433 w 4373768"/>
              <a:gd name="connsiteY888" fmla="*/ 2786938 h 4938130"/>
              <a:gd name="connsiteX889" fmla="*/ 2999732 w 4373768"/>
              <a:gd name="connsiteY889" fmla="*/ 2941851 h 4938130"/>
              <a:gd name="connsiteX890" fmla="*/ 2964217 w 4373768"/>
              <a:gd name="connsiteY890" fmla="*/ 3028417 h 4938130"/>
              <a:gd name="connsiteX891" fmla="*/ 2924455 w 4373768"/>
              <a:gd name="connsiteY891" fmla="*/ 3132972 h 4938130"/>
              <a:gd name="connsiteX892" fmla="*/ 2923957 w 4373768"/>
              <a:gd name="connsiteY892" fmla="*/ 3135230 h 4938130"/>
              <a:gd name="connsiteX893" fmla="*/ 2890777 w 4373768"/>
              <a:gd name="connsiteY893" fmla="*/ 3158613 h 4938130"/>
              <a:gd name="connsiteX894" fmla="*/ 2784880 w 4373768"/>
              <a:gd name="connsiteY894" fmla="*/ 3234005 h 4938130"/>
              <a:gd name="connsiteX895" fmla="*/ 2511706 w 4373768"/>
              <a:gd name="connsiteY895" fmla="*/ 3467686 h 4938130"/>
              <a:gd name="connsiteX896" fmla="*/ 2471331 w 4373768"/>
              <a:gd name="connsiteY896" fmla="*/ 3504885 h 4938130"/>
              <a:gd name="connsiteX897" fmla="*/ 2472441 w 4373768"/>
              <a:gd name="connsiteY897" fmla="*/ 3490075 h 4938130"/>
              <a:gd name="connsiteX898" fmla="*/ 2462988 w 4373768"/>
              <a:gd name="connsiteY898" fmla="*/ 3243344 h 4938130"/>
              <a:gd name="connsiteX899" fmla="*/ 2462874 w 4373768"/>
              <a:gd name="connsiteY899" fmla="*/ 3242693 h 4938130"/>
              <a:gd name="connsiteX900" fmla="*/ 2461649 w 4373768"/>
              <a:gd name="connsiteY900" fmla="*/ 3217626 h 4938130"/>
              <a:gd name="connsiteX901" fmla="*/ 2471867 w 4373768"/>
              <a:gd name="connsiteY901" fmla="*/ 3190837 h 4938130"/>
              <a:gd name="connsiteX902" fmla="*/ 2473015 w 4373768"/>
              <a:gd name="connsiteY902" fmla="*/ 3188541 h 4938130"/>
              <a:gd name="connsiteX903" fmla="*/ 2519054 w 4373768"/>
              <a:gd name="connsiteY903" fmla="*/ 3066684 h 4938130"/>
              <a:gd name="connsiteX904" fmla="*/ 2608262 w 4373768"/>
              <a:gd name="connsiteY904" fmla="*/ 2880695 h 4938130"/>
              <a:gd name="connsiteX905" fmla="*/ 2609372 w 4373768"/>
              <a:gd name="connsiteY905" fmla="*/ 2879470 h 4938130"/>
              <a:gd name="connsiteX906" fmla="*/ 2620088 w 4373768"/>
              <a:gd name="connsiteY906" fmla="*/ 2863511 h 4938130"/>
              <a:gd name="connsiteX907" fmla="*/ 2618940 w 4373768"/>
              <a:gd name="connsiteY907" fmla="*/ 2854365 h 4938130"/>
              <a:gd name="connsiteX908" fmla="*/ 2615304 w 4373768"/>
              <a:gd name="connsiteY908" fmla="*/ 2851456 h 4938130"/>
              <a:gd name="connsiteX909" fmla="*/ 2614041 w 4373768"/>
              <a:gd name="connsiteY909" fmla="*/ 2851303 h 4938130"/>
              <a:gd name="connsiteX910" fmla="*/ 2602522 w 4373768"/>
              <a:gd name="connsiteY910" fmla="*/ 2857886 h 4938130"/>
              <a:gd name="connsiteX911" fmla="*/ 2454761 w 4373768"/>
              <a:gd name="connsiteY911" fmla="*/ 3131099 h 4938130"/>
              <a:gd name="connsiteX912" fmla="*/ 2448447 w 4373768"/>
              <a:gd name="connsiteY912" fmla="*/ 3149583 h 4938130"/>
              <a:gd name="connsiteX913" fmla="*/ 2374165 w 4373768"/>
              <a:gd name="connsiteY913" fmla="*/ 2866691 h 4938130"/>
              <a:gd name="connsiteX914" fmla="*/ 2370529 w 4373768"/>
              <a:gd name="connsiteY914" fmla="*/ 2836342 h 4938130"/>
              <a:gd name="connsiteX915" fmla="*/ 2379523 w 4373768"/>
              <a:gd name="connsiteY915" fmla="*/ 2812806 h 4938130"/>
              <a:gd name="connsiteX916" fmla="*/ 2381207 w 4373768"/>
              <a:gd name="connsiteY916" fmla="*/ 2809362 h 4938130"/>
              <a:gd name="connsiteX917" fmla="*/ 2411172 w 4373768"/>
              <a:gd name="connsiteY917" fmla="*/ 2709137 h 4938130"/>
              <a:gd name="connsiteX918" fmla="*/ 2414502 w 4373768"/>
              <a:gd name="connsiteY918" fmla="*/ 2693102 h 4938130"/>
              <a:gd name="connsiteX919" fmla="*/ 2490008 w 4373768"/>
              <a:gd name="connsiteY919" fmla="*/ 2454601 h 4938130"/>
              <a:gd name="connsiteX920" fmla="*/ 2453040 w 4373768"/>
              <a:gd name="connsiteY920" fmla="*/ 2518473 h 4938130"/>
              <a:gd name="connsiteX921" fmla="*/ 2366779 w 4373768"/>
              <a:gd name="connsiteY921" fmla="*/ 2789002 h 4938130"/>
              <a:gd name="connsiteX922" fmla="*/ 2355412 w 4373768"/>
              <a:gd name="connsiteY922" fmla="*/ 2788772 h 4938130"/>
              <a:gd name="connsiteX923" fmla="*/ 2303250 w 4373768"/>
              <a:gd name="connsiteY923" fmla="*/ 2403891 h 4938130"/>
              <a:gd name="connsiteX924" fmla="*/ 2300495 w 4373768"/>
              <a:gd name="connsiteY924" fmla="*/ 2393980 h 4938130"/>
              <a:gd name="connsiteX925" fmla="*/ 2299270 w 4373768"/>
              <a:gd name="connsiteY925" fmla="*/ 2393597 h 4938130"/>
              <a:gd name="connsiteX926" fmla="*/ 2291004 w 4373768"/>
              <a:gd name="connsiteY926" fmla="*/ 2410320 h 4938130"/>
              <a:gd name="connsiteX927" fmla="*/ 2377801 w 4373768"/>
              <a:gd name="connsiteY927" fmla="*/ 2991448 h 4938130"/>
              <a:gd name="connsiteX928" fmla="*/ 2381207 w 4373768"/>
              <a:gd name="connsiteY928" fmla="*/ 3004345 h 4938130"/>
              <a:gd name="connsiteX929" fmla="*/ 2369420 w 4373768"/>
              <a:gd name="connsiteY929" fmla="*/ 2998030 h 4938130"/>
              <a:gd name="connsiteX930" fmla="*/ 2216182 w 4373768"/>
              <a:gd name="connsiteY930" fmla="*/ 2929412 h 4938130"/>
              <a:gd name="connsiteX931" fmla="*/ 2205313 w 4373768"/>
              <a:gd name="connsiteY931" fmla="*/ 2927231 h 4938130"/>
              <a:gd name="connsiteX932" fmla="*/ 2199114 w 4373768"/>
              <a:gd name="connsiteY932" fmla="*/ 2929909 h 4938130"/>
              <a:gd name="connsiteX933" fmla="*/ 2205850 w 4373768"/>
              <a:gd name="connsiteY933" fmla="*/ 2941927 h 4938130"/>
              <a:gd name="connsiteX934" fmla="*/ 2388968 w 4373768"/>
              <a:gd name="connsiteY934" fmla="*/ 3052301 h 4938130"/>
              <a:gd name="connsiteX935" fmla="*/ 2392029 w 4373768"/>
              <a:gd name="connsiteY935" fmla="*/ 3053411 h 4938130"/>
              <a:gd name="connsiteX936" fmla="*/ 2392756 w 4373768"/>
              <a:gd name="connsiteY936" fmla="*/ 3056549 h 4938130"/>
              <a:gd name="connsiteX937" fmla="*/ 2444804 w 4373768"/>
              <a:gd name="connsiteY937" fmla="*/ 3451952 h 4938130"/>
              <a:gd name="connsiteX938" fmla="*/ 2432634 w 4373768"/>
              <a:gd name="connsiteY938" fmla="*/ 3518274 h 4938130"/>
              <a:gd name="connsiteX939" fmla="*/ 2426855 w 4373768"/>
              <a:gd name="connsiteY939" fmla="*/ 3526004 h 4938130"/>
              <a:gd name="connsiteX940" fmla="*/ 2417364 w 4373768"/>
              <a:gd name="connsiteY940" fmla="*/ 3544221 h 4938130"/>
              <a:gd name="connsiteX941" fmla="*/ 2432327 w 4373768"/>
              <a:gd name="connsiteY941" fmla="*/ 3562820 h 4938130"/>
              <a:gd name="connsiteX942" fmla="*/ 2451080 w 4373768"/>
              <a:gd name="connsiteY942" fmla="*/ 3566456 h 4938130"/>
              <a:gd name="connsiteX943" fmla="*/ 2520770 w 4373768"/>
              <a:gd name="connsiteY943" fmla="*/ 3511921 h 4938130"/>
              <a:gd name="connsiteX944" fmla="*/ 2544459 w 4373768"/>
              <a:gd name="connsiteY944" fmla="*/ 3482721 h 4938130"/>
              <a:gd name="connsiteX945" fmla="*/ 2608141 w 4373768"/>
              <a:gd name="connsiteY945" fmla="*/ 3425698 h 4938130"/>
              <a:gd name="connsiteX946" fmla="*/ 2630873 w 4373768"/>
              <a:gd name="connsiteY946" fmla="*/ 3406563 h 4938130"/>
              <a:gd name="connsiteX947" fmla="*/ 2685677 w 4373768"/>
              <a:gd name="connsiteY947" fmla="*/ 3360984 h 4938130"/>
              <a:gd name="connsiteX948" fmla="*/ 2704429 w 4373768"/>
              <a:gd name="connsiteY948" fmla="*/ 3347475 h 4938130"/>
              <a:gd name="connsiteX949" fmla="*/ 2737839 w 4373768"/>
              <a:gd name="connsiteY949" fmla="*/ 3319882 h 4938130"/>
              <a:gd name="connsiteX950" fmla="*/ 2747292 w 4373768"/>
              <a:gd name="connsiteY950" fmla="*/ 3326962 h 4938130"/>
              <a:gd name="connsiteX951" fmla="*/ 2745034 w 4373768"/>
              <a:gd name="connsiteY951" fmla="*/ 3334387 h 4938130"/>
              <a:gd name="connsiteX952" fmla="*/ 2788930 w 4373768"/>
              <a:gd name="connsiteY952" fmla="*/ 3400556 h 4938130"/>
              <a:gd name="connsiteX953" fmla="*/ 2802975 w 4373768"/>
              <a:gd name="connsiteY953" fmla="*/ 3416247 h 4938130"/>
              <a:gd name="connsiteX954" fmla="*/ 2883534 w 4373768"/>
              <a:gd name="connsiteY954" fmla="*/ 3489420 h 4938130"/>
              <a:gd name="connsiteX955" fmla="*/ 2887936 w 4373768"/>
              <a:gd name="connsiteY955" fmla="*/ 3490530 h 4938130"/>
              <a:gd name="connsiteX956" fmla="*/ 2896393 w 4373768"/>
              <a:gd name="connsiteY956" fmla="*/ 3485631 h 4938130"/>
              <a:gd name="connsiteX957" fmla="*/ 2896814 w 4373768"/>
              <a:gd name="connsiteY957" fmla="*/ 3476255 h 4938130"/>
              <a:gd name="connsiteX958" fmla="*/ 2841552 w 4373768"/>
              <a:gd name="connsiteY958" fmla="*/ 3409588 h 4938130"/>
              <a:gd name="connsiteX959" fmla="*/ 2825747 w 4373768"/>
              <a:gd name="connsiteY959" fmla="*/ 3393744 h 4938130"/>
              <a:gd name="connsiteX960" fmla="*/ 2805349 w 4373768"/>
              <a:gd name="connsiteY960" fmla="*/ 3370821 h 4938130"/>
              <a:gd name="connsiteX961" fmla="*/ 2753493 w 4373768"/>
              <a:gd name="connsiteY961" fmla="*/ 3324858 h 4938130"/>
              <a:gd name="connsiteX962" fmla="*/ 2750737 w 4373768"/>
              <a:gd name="connsiteY962" fmla="*/ 3324476 h 4938130"/>
              <a:gd name="connsiteX963" fmla="*/ 2748747 w 4373768"/>
              <a:gd name="connsiteY963" fmla="*/ 3324858 h 4938130"/>
              <a:gd name="connsiteX964" fmla="*/ 2743198 w 4373768"/>
              <a:gd name="connsiteY964" fmla="*/ 3314525 h 4938130"/>
              <a:gd name="connsiteX965" fmla="*/ 2849321 w 4373768"/>
              <a:gd name="connsiteY965" fmla="*/ 3233278 h 4938130"/>
              <a:gd name="connsiteX966" fmla="*/ 3032253 w 4373768"/>
              <a:gd name="connsiteY966" fmla="*/ 3090798 h 4938130"/>
              <a:gd name="connsiteX967" fmla="*/ 3652726 w 4373768"/>
              <a:gd name="connsiteY967" fmla="*/ 2161676 h 4938130"/>
              <a:gd name="connsiteX968" fmla="*/ 3653988 w 4373768"/>
              <a:gd name="connsiteY968" fmla="*/ 2158270 h 4938130"/>
              <a:gd name="connsiteX969" fmla="*/ 3657548 w 4373768"/>
              <a:gd name="connsiteY969" fmla="*/ 2157887 h 4938130"/>
              <a:gd name="connsiteX970" fmla="*/ 3744076 w 4373768"/>
              <a:gd name="connsiteY970" fmla="*/ 2129950 h 4938130"/>
              <a:gd name="connsiteX971" fmla="*/ 3813652 w 4373768"/>
              <a:gd name="connsiteY971" fmla="*/ 2104615 h 4938130"/>
              <a:gd name="connsiteX972" fmla="*/ 3959648 w 4373768"/>
              <a:gd name="connsiteY972" fmla="*/ 2084983 h 4938130"/>
              <a:gd name="connsiteX973" fmla="*/ 3865466 w 4373768"/>
              <a:gd name="connsiteY973" fmla="*/ 2078132 h 4938130"/>
              <a:gd name="connsiteX974" fmla="*/ 3807524 w 4373768"/>
              <a:gd name="connsiteY974" fmla="*/ 2082304 h 4938130"/>
              <a:gd name="connsiteX975" fmla="*/ 3792369 w 4373768"/>
              <a:gd name="connsiteY975" fmla="*/ 2084715 h 4938130"/>
              <a:gd name="connsiteX976" fmla="*/ 3679506 w 4373768"/>
              <a:gd name="connsiteY976" fmla="*/ 2113953 h 4938130"/>
              <a:gd name="connsiteX977" fmla="*/ 3666609 w 4373768"/>
              <a:gd name="connsiteY977" fmla="*/ 2120383 h 4938130"/>
              <a:gd name="connsiteX978" fmla="*/ 3671278 w 4373768"/>
              <a:gd name="connsiteY978" fmla="*/ 2106759 h 4938130"/>
              <a:gd name="connsiteX979" fmla="*/ 3832206 w 4373768"/>
              <a:gd name="connsiteY979" fmla="*/ 1509780 h 4938130"/>
              <a:gd name="connsiteX980" fmla="*/ 3843764 w 4373768"/>
              <a:gd name="connsiteY980" fmla="*/ 1510048 h 4938130"/>
              <a:gd name="connsiteX981" fmla="*/ 3845830 w 4373768"/>
              <a:gd name="connsiteY981" fmla="*/ 1513186 h 4938130"/>
              <a:gd name="connsiteX982" fmla="*/ 3911770 w 4373768"/>
              <a:gd name="connsiteY982" fmla="*/ 1470629 h 4938130"/>
              <a:gd name="connsiteX983" fmla="*/ 3954403 w 4373768"/>
              <a:gd name="connsiteY983" fmla="*/ 1439784 h 4938130"/>
              <a:gd name="connsiteX984" fmla="*/ 4002088 w 4373768"/>
              <a:gd name="connsiteY984" fmla="*/ 1413607 h 4938130"/>
              <a:gd name="connsiteX985" fmla="*/ 4060411 w 4373768"/>
              <a:gd name="connsiteY985" fmla="*/ 1380847 h 4938130"/>
              <a:gd name="connsiteX986" fmla="*/ 3934155 w 4373768"/>
              <a:gd name="connsiteY986" fmla="*/ 1432971 h 4938130"/>
              <a:gd name="connsiteX987" fmla="*/ 3929257 w 4373768"/>
              <a:gd name="connsiteY987" fmla="*/ 1435917 h 4938130"/>
              <a:gd name="connsiteX988" fmla="*/ 3844604 w 4373768"/>
              <a:gd name="connsiteY988" fmla="*/ 1507176 h 4938130"/>
              <a:gd name="connsiteX989" fmla="*/ 3833734 w 4373768"/>
              <a:gd name="connsiteY989" fmla="*/ 1503004 h 4938130"/>
              <a:gd name="connsiteX990" fmla="*/ 3897110 w 4373768"/>
              <a:gd name="connsiteY990" fmla="*/ 1198294 h 4938130"/>
              <a:gd name="connsiteX991" fmla="*/ 3949081 w 4373768"/>
              <a:gd name="connsiteY991" fmla="*/ 946860 h 4938130"/>
              <a:gd name="connsiteX992" fmla="*/ 3949349 w 4373768"/>
              <a:gd name="connsiteY992" fmla="*/ 945712 h 4938130"/>
              <a:gd name="connsiteX993" fmla="*/ 3950000 w 4373768"/>
              <a:gd name="connsiteY993" fmla="*/ 944678 h 4938130"/>
              <a:gd name="connsiteX994" fmla="*/ 4066958 w 4373768"/>
              <a:gd name="connsiteY994" fmla="*/ 795115 h 4938130"/>
              <a:gd name="connsiteX995" fmla="*/ 4115522 w 4373768"/>
              <a:gd name="connsiteY995" fmla="*/ 735797 h 4938130"/>
              <a:gd name="connsiteX996" fmla="*/ 4115255 w 4373768"/>
              <a:gd name="connsiteY996" fmla="*/ 730515 h 4938130"/>
              <a:gd name="connsiteX997" fmla="*/ 754262 w 4373768"/>
              <a:gd name="connsiteY997" fmla="*/ 3805470 h 4938130"/>
              <a:gd name="connsiteX998" fmla="*/ 754262 w 4373768"/>
              <a:gd name="connsiteY998" fmla="*/ 3805470 h 4938130"/>
              <a:gd name="connsiteX999" fmla="*/ 802673 w 4373768"/>
              <a:gd name="connsiteY999" fmla="*/ 3792573 h 4938130"/>
              <a:gd name="connsiteX1000" fmla="*/ 802329 w 4373768"/>
              <a:gd name="connsiteY1000" fmla="*/ 3792611 h 4938130"/>
              <a:gd name="connsiteX1001" fmla="*/ 802673 w 4373768"/>
              <a:gd name="connsiteY1001" fmla="*/ 3792573 h 4938130"/>
              <a:gd name="connsiteX1002" fmla="*/ 1743042 w 4373768"/>
              <a:gd name="connsiteY1002" fmla="*/ 4423460 h 4938130"/>
              <a:gd name="connsiteX1003" fmla="*/ 1742124 w 4373768"/>
              <a:gd name="connsiteY1003" fmla="*/ 4417758 h 4938130"/>
              <a:gd name="connsiteX1004" fmla="*/ 1743042 w 4373768"/>
              <a:gd name="connsiteY1004" fmla="*/ 4423460 h 493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</a:cxnLst>
            <a:rect l="l" t="t" r="r" b="b"/>
            <a:pathLst>
              <a:path w="4373768" h="4938130">
                <a:moveTo>
                  <a:pt x="1006861" y="4052139"/>
                </a:moveTo>
                <a:cubicBezTo>
                  <a:pt x="1006975" y="4051910"/>
                  <a:pt x="1007090" y="4051718"/>
                  <a:pt x="1007205" y="4051642"/>
                </a:cubicBezTo>
                <a:cubicBezTo>
                  <a:pt x="1007128" y="4051795"/>
                  <a:pt x="1006975" y="4051948"/>
                  <a:pt x="1006861" y="4052139"/>
                </a:cubicBezTo>
                <a:close/>
                <a:moveTo>
                  <a:pt x="4286259" y="960357"/>
                </a:moveTo>
                <a:cubicBezTo>
                  <a:pt x="4278068" y="966442"/>
                  <a:pt x="4268961" y="971379"/>
                  <a:pt x="4260350" y="977157"/>
                </a:cubicBezTo>
                <a:cubicBezTo>
                  <a:pt x="4243243" y="990934"/>
                  <a:pt x="4225945" y="1004137"/>
                  <a:pt x="4207231" y="1015886"/>
                </a:cubicBezTo>
                <a:cubicBezTo>
                  <a:pt x="4197242" y="1022124"/>
                  <a:pt x="4186948" y="1028324"/>
                  <a:pt x="4176385" y="1034332"/>
                </a:cubicBezTo>
                <a:cubicBezTo>
                  <a:pt x="4175390" y="1069770"/>
                  <a:pt x="4161115" y="1103792"/>
                  <a:pt x="4136240" y="1128821"/>
                </a:cubicBezTo>
                <a:cubicBezTo>
                  <a:pt x="4120166" y="1144779"/>
                  <a:pt x="4097242" y="1158825"/>
                  <a:pt x="4073361" y="1165484"/>
                </a:cubicBezTo>
                <a:cubicBezTo>
                  <a:pt x="4072481" y="1169770"/>
                  <a:pt x="4071563" y="1173980"/>
                  <a:pt x="4070606" y="1178228"/>
                </a:cubicBezTo>
                <a:cubicBezTo>
                  <a:pt x="4087522" y="1183662"/>
                  <a:pt x="4103595" y="1192809"/>
                  <a:pt x="4117448" y="1206816"/>
                </a:cubicBezTo>
                <a:cubicBezTo>
                  <a:pt x="4133101" y="1222545"/>
                  <a:pt x="4144505" y="1244358"/>
                  <a:pt x="4149710" y="1267550"/>
                </a:cubicBezTo>
                <a:cubicBezTo>
                  <a:pt x="4208417" y="1281863"/>
                  <a:pt x="4260271" y="1331346"/>
                  <a:pt x="4275770" y="1387987"/>
                </a:cubicBezTo>
                <a:cubicBezTo>
                  <a:pt x="4297508" y="1467205"/>
                  <a:pt x="4249364" y="1580060"/>
                  <a:pt x="4159233" y="1593080"/>
                </a:cubicBezTo>
                <a:cubicBezTo>
                  <a:pt x="4149014" y="1594572"/>
                  <a:pt x="4138337" y="1596103"/>
                  <a:pt x="4127698" y="1597634"/>
                </a:cubicBezTo>
                <a:cubicBezTo>
                  <a:pt x="4131219" y="1610799"/>
                  <a:pt x="4133285" y="1624309"/>
                  <a:pt x="4133132" y="1637473"/>
                </a:cubicBezTo>
                <a:cubicBezTo>
                  <a:pt x="4137304" y="1681789"/>
                  <a:pt x="4124253" y="1733991"/>
                  <a:pt x="4089467" y="1761084"/>
                </a:cubicBezTo>
                <a:cubicBezTo>
                  <a:pt x="4088548" y="1761849"/>
                  <a:pt x="4087668" y="1762576"/>
                  <a:pt x="4086673" y="1763380"/>
                </a:cubicBezTo>
                <a:cubicBezTo>
                  <a:pt x="4067269" y="1782707"/>
                  <a:pt x="4044193" y="1796140"/>
                  <a:pt x="4017825" y="1803487"/>
                </a:cubicBezTo>
                <a:cubicBezTo>
                  <a:pt x="3990080" y="1810912"/>
                  <a:pt x="3962449" y="1810912"/>
                  <a:pt x="3934779" y="1803487"/>
                </a:cubicBezTo>
                <a:cubicBezTo>
                  <a:pt x="3931067" y="1802378"/>
                  <a:pt x="3927354" y="1800962"/>
                  <a:pt x="3923795" y="1799660"/>
                </a:cubicBezTo>
                <a:cubicBezTo>
                  <a:pt x="3919509" y="1815734"/>
                  <a:pt x="3915606" y="1832037"/>
                  <a:pt x="3911243" y="1848110"/>
                </a:cubicBezTo>
                <a:cubicBezTo>
                  <a:pt x="3935391" y="1857601"/>
                  <a:pt x="3956708" y="1873942"/>
                  <a:pt x="3968839" y="1897708"/>
                </a:cubicBezTo>
                <a:cubicBezTo>
                  <a:pt x="3977450" y="1914815"/>
                  <a:pt x="3981392" y="1927674"/>
                  <a:pt x="3983918" y="1942522"/>
                </a:cubicBezTo>
                <a:cubicBezTo>
                  <a:pt x="3983497" y="1939461"/>
                  <a:pt x="3983191" y="1936361"/>
                  <a:pt x="3982770" y="1933299"/>
                </a:cubicBezTo>
                <a:cubicBezTo>
                  <a:pt x="3983306" y="1936055"/>
                  <a:pt x="3984071" y="1938734"/>
                  <a:pt x="3985334" y="1941183"/>
                </a:cubicBezTo>
                <a:cubicBezTo>
                  <a:pt x="3989506" y="1951516"/>
                  <a:pt x="3991304" y="1963035"/>
                  <a:pt x="3991304" y="1974937"/>
                </a:cubicBezTo>
                <a:cubicBezTo>
                  <a:pt x="4043428" y="1994684"/>
                  <a:pt x="4087630" y="2027788"/>
                  <a:pt x="4110016" y="2073026"/>
                </a:cubicBezTo>
                <a:cubicBezTo>
                  <a:pt x="4150353" y="2154158"/>
                  <a:pt x="4132443" y="2252323"/>
                  <a:pt x="4050506" y="2300427"/>
                </a:cubicBezTo>
                <a:cubicBezTo>
                  <a:pt x="4008142" y="2325265"/>
                  <a:pt x="3960419" y="2328135"/>
                  <a:pt x="3917667" y="2314243"/>
                </a:cubicBezTo>
                <a:cubicBezTo>
                  <a:pt x="3915180" y="2334757"/>
                  <a:pt x="3908674" y="2354848"/>
                  <a:pt x="3898149" y="2372797"/>
                </a:cubicBezTo>
                <a:cubicBezTo>
                  <a:pt x="3860989" y="2436402"/>
                  <a:pt x="3771129" y="2469315"/>
                  <a:pt x="3703206" y="2435216"/>
                </a:cubicBezTo>
                <a:cubicBezTo>
                  <a:pt x="3684721" y="2473065"/>
                  <a:pt x="3665471" y="2510646"/>
                  <a:pt x="3644537" y="2547618"/>
                </a:cubicBezTo>
                <a:cubicBezTo>
                  <a:pt x="3697159" y="2584970"/>
                  <a:pt x="3724751" y="2653016"/>
                  <a:pt x="3706880" y="2718226"/>
                </a:cubicBezTo>
                <a:cubicBezTo>
                  <a:pt x="3702976" y="2732386"/>
                  <a:pt x="3696125" y="2747808"/>
                  <a:pt x="3687247" y="2762275"/>
                </a:cubicBezTo>
                <a:cubicBezTo>
                  <a:pt x="3752382" y="2804640"/>
                  <a:pt x="3808369" y="2861892"/>
                  <a:pt x="3840827" y="2929708"/>
                </a:cubicBezTo>
                <a:cubicBezTo>
                  <a:pt x="3881585" y="3014973"/>
                  <a:pt x="3865091" y="3116196"/>
                  <a:pt x="3778600" y="3166828"/>
                </a:cubicBezTo>
                <a:cubicBezTo>
                  <a:pt x="3673662" y="3228328"/>
                  <a:pt x="3564865" y="3165450"/>
                  <a:pt x="3523913" y="3063312"/>
                </a:cubicBezTo>
                <a:cubicBezTo>
                  <a:pt x="3531108" y="3081260"/>
                  <a:pt x="3504510" y="3044942"/>
                  <a:pt x="3498846" y="3040808"/>
                </a:cubicBezTo>
                <a:cubicBezTo>
                  <a:pt x="3477377" y="3025079"/>
                  <a:pt x="3453687" y="3011723"/>
                  <a:pt x="3429730" y="2999285"/>
                </a:cubicBezTo>
                <a:cubicBezTo>
                  <a:pt x="3414767" y="3005753"/>
                  <a:pt x="3399267" y="3011072"/>
                  <a:pt x="3383385" y="3015818"/>
                </a:cubicBezTo>
                <a:cubicBezTo>
                  <a:pt x="3371329" y="3019377"/>
                  <a:pt x="3360384" y="3022171"/>
                  <a:pt x="3347985" y="3024046"/>
                </a:cubicBezTo>
                <a:cubicBezTo>
                  <a:pt x="3346990" y="3024275"/>
                  <a:pt x="3309141" y="3035068"/>
                  <a:pt x="3330151" y="3025959"/>
                </a:cubicBezTo>
                <a:cubicBezTo>
                  <a:pt x="3291920" y="3042492"/>
                  <a:pt x="3249784" y="3044061"/>
                  <a:pt x="3214839" y="3030016"/>
                </a:cubicBezTo>
                <a:cubicBezTo>
                  <a:pt x="3157548" y="3077126"/>
                  <a:pt x="3099144" y="3123012"/>
                  <a:pt x="3040978" y="3168175"/>
                </a:cubicBezTo>
                <a:cubicBezTo>
                  <a:pt x="3050125" y="3186430"/>
                  <a:pt x="3055789" y="3206751"/>
                  <a:pt x="3055789" y="3228374"/>
                </a:cubicBezTo>
                <a:cubicBezTo>
                  <a:pt x="3055904" y="3276097"/>
                  <a:pt x="3037534" y="3329441"/>
                  <a:pt x="3001216" y="3362585"/>
                </a:cubicBezTo>
                <a:cubicBezTo>
                  <a:pt x="3006574" y="3369703"/>
                  <a:pt x="3012085" y="3376859"/>
                  <a:pt x="3016486" y="3384323"/>
                </a:cubicBezTo>
                <a:cubicBezTo>
                  <a:pt x="3060688" y="3458337"/>
                  <a:pt x="3033592" y="3557380"/>
                  <a:pt x="2959885" y="3600546"/>
                </a:cubicBezTo>
                <a:cubicBezTo>
                  <a:pt x="2923337" y="3621939"/>
                  <a:pt x="2878791" y="3627641"/>
                  <a:pt x="2838028" y="3616466"/>
                </a:cubicBezTo>
                <a:cubicBezTo>
                  <a:pt x="2790841" y="3603531"/>
                  <a:pt x="2758732" y="3571920"/>
                  <a:pt x="2738332" y="3530779"/>
                </a:cubicBezTo>
                <a:cubicBezTo>
                  <a:pt x="2739480" y="3533573"/>
                  <a:pt x="2740590" y="3536328"/>
                  <a:pt x="2741776" y="3538969"/>
                </a:cubicBezTo>
                <a:cubicBezTo>
                  <a:pt x="2740169" y="3535295"/>
                  <a:pt x="2738064" y="3532004"/>
                  <a:pt x="2736074" y="3528636"/>
                </a:cubicBezTo>
                <a:cubicBezTo>
                  <a:pt x="2705496" y="3541150"/>
                  <a:pt x="2669293" y="3538242"/>
                  <a:pt x="2639825" y="3522475"/>
                </a:cubicBezTo>
                <a:cubicBezTo>
                  <a:pt x="2638907" y="3521862"/>
                  <a:pt x="2637835" y="3521326"/>
                  <a:pt x="2636764" y="3520791"/>
                </a:cubicBezTo>
                <a:cubicBezTo>
                  <a:pt x="2631559" y="3518035"/>
                  <a:pt x="2627119" y="3514629"/>
                  <a:pt x="2622680" y="3510955"/>
                </a:cubicBezTo>
                <a:cubicBezTo>
                  <a:pt x="2479319" y="3634419"/>
                  <a:pt x="2334311" y="3753131"/>
                  <a:pt x="2169944" y="3849456"/>
                </a:cubicBezTo>
                <a:cubicBezTo>
                  <a:pt x="2156664" y="3860478"/>
                  <a:pt x="2143538" y="3871500"/>
                  <a:pt x="2129990" y="3882254"/>
                </a:cubicBezTo>
                <a:cubicBezTo>
                  <a:pt x="2142620" y="3877547"/>
                  <a:pt x="2156550" y="3876093"/>
                  <a:pt x="2172012" y="3880379"/>
                </a:cubicBezTo>
                <a:cubicBezTo>
                  <a:pt x="2210320" y="3890903"/>
                  <a:pt x="2233396" y="3931738"/>
                  <a:pt x="2222987" y="3970084"/>
                </a:cubicBezTo>
                <a:cubicBezTo>
                  <a:pt x="2212387" y="4008315"/>
                  <a:pt x="2171514" y="4031430"/>
                  <a:pt x="2133282" y="4020983"/>
                </a:cubicBezTo>
                <a:cubicBezTo>
                  <a:pt x="2105919" y="4013405"/>
                  <a:pt x="2087741" y="3991477"/>
                  <a:pt x="2082307" y="3966026"/>
                </a:cubicBezTo>
                <a:cubicBezTo>
                  <a:pt x="2077140" y="3965988"/>
                  <a:pt x="2072088" y="3965873"/>
                  <a:pt x="2067037" y="3965988"/>
                </a:cubicBezTo>
                <a:cubicBezTo>
                  <a:pt x="2053987" y="3966256"/>
                  <a:pt x="2041205" y="3964496"/>
                  <a:pt x="2028690" y="3960516"/>
                </a:cubicBezTo>
                <a:cubicBezTo>
                  <a:pt x="2027542" y="3960133"/>
                  <a:pt x="2027389" y="3958870"/>
                  <a:pt x="2026432" y="3958219"/>
                </a:cubicBezTo>
                <a:cubicBezTo>
                  <a:pt x="2012655" y="3967672"/>
                  <a:pt x="1999604" y="3978043"/>
                  <a:pt x="1985559" y="3987037"/>
                </a:cubicBezTo>
                <a:cubicBezTo>
                  <a:pt x="1816255" y="4096451"/>
                  <a:pt x="1641738" y="4186918"/>
                  <a:pt x="1487394" y="4317690"/>
                </a:cubicBezTo>
                <a:cubicBezTo>
                  <a:pt x="1568871" y="4294958"/>
                  <a:pt x="1651379" y="4280263"/>
                  <a:pt x="1734390" y="4269853"/>
                </a:cubicBezTo>
                <a:cubicBezTo>
                  <a:pt x="1735041" y="4265069"/>
                  <a:pt x="1735691" y="4260400"/>
                  <a:pt x="1736686" y="4253244"/>
                </a:cubicBezTo>
                <a:cubicBezTo>
                  <a:pt x="1741623" y="4241495"/>
                  <a:pt x="1745756" y="4229325"/>
                  <a:pt x="1751842" y="4218303"/>
                </a:cubicBezTo>
                <a:cubicBezTo>
                  <a:pt x="1781845" y="4164036"/>
                  <a:pt x="1841088" y="4151024"/>
                  <a:pt x="1897270" y="4147580"/>
                </a:cubicBezTo>
                <a:cubicBezTo>
                  <a:pt x="1949624" y="4144327"/>
                  <a:pt x="2004539" y="4157071"/>
                  <a:pt x="2048205" y="4185199"/>
                </a:cubicBezTo>
                <a:cubicBezTo>
                  <a:pt x="2094780" y="4167135"/>
                  <a:pt x="2141699" y="4150258"/>
                  <a:pt x="2188814" y="4133993"/>
                </a:cubicBezTo>
                <a:cubicBezTo>
                  <a:pt x="2189082" y="4129707"/>
                  <a:pt x="2189579" y="4124655"/>
                  <a:pt x="2189579" y="4121441"/>
                </a:cubicBezTo>
                <a:cubicBezTo>
                  <a:pt x="2189732" y="4093389"/>
                  <a:pt x="2199300" y="4058334"/>
                  <a:pt x="2213651" y="4034262"/>
                </a:cubicBezTo>
                <a:cubicBezTo>
                  <a:pt x="2266770" y="3945399"/>
                  <a:pt x="2346490" y="3892125"/>
                  <a:pt x="2452799" y="3911533"/>
                </a:cubicBezTo>
                <a:cubicBezTo>
                  <a:pt x="2466730" y="3914097"/>
                  <a:pt x="2479588" y="3919417"/>
                  <a:pt x="2491643" y="3926420"/>
                </a:cubicBezTo>
                <a:cubicBezTo>
                  <a:pt x="2504310" y="3921981"/>
                  <a:pt x="2517666" y="3919302"/>
                  <a:pt x="2531291" y="3919302"/>
                </a:cubicBezTo>
                <a:cubicBezTo>
                  <a:pt x="2565313" y="3919302"/>
                  <a:pt x="2591413" y="3933232"/>
                  <a:pt x="2616787" y="3954587"/>
                </a:cubicBezTo>
                <a:cubicBezTo>
                  <a:pt x="2617781" y="3955582"/>
                  <a:pt x="2618777" y="3956462"/>
                  <a:pt x="2619924" y="3957266"/>
                </a:cubicBezTo>
                <a:cubicBezTo>
                  <a:pt x="2630258" y="3965991"/>
                  <a:pt x="2637299" y="3976593"/>
                  <a:pt x="2643078" y="3987653"/>
                </a:cubicBezTo>
                <a:cubicBezTo>
                  <a:pt x="2717016" y="3963620"/>
                  <a:pt x="2790153" y="3938476"/>
                  <a:pt x="2862328" y="3909161"/>
                </a:cubicBezTo>
                <a:cubicBezTo>
                  <a:pt x="2864471" y="3902846"/>
                  <a:pt x="2866500" y="3896609"/>
                  <a:pt x="2868911" y="3890217"/>
                </a:cubicBezTo>
                <a:cubicBezTo>
                  <a:pt x="2876144" y="3871350"/>
                  <a:pt x="2883492" y="3852904"/>
                  <a:pt x="2891681" y="3834267"/>
                </a:cubicBezTo>
                <a:cubicBezTo>
                  <a:pt x="2891949" y="3833922"/>
                  <a:pt x="2892026" y="3833731"/>
                  <a:pt x="2892217" y="3833386"/>
                </a:cubicBezTo>
                <a:cubicBezTo>
                  <a:pt x="2892868" y="3830975"/>
                  <a:pt x="2894093" y="3827455"/>
                  <a:pt x="2896006" y="3822097"/>
                </a:cubicBezTo>
                <a:cubicBezTo>
                  <a:pt x="2893251" y="3829904"/>
                  <a:pt x="2935883" y="3716200"/>
                  <a:pt x="2909439" y="3790754"/>
                </a:cubicBezTo>
                <a:cubicBezTo>
                  <a:pt x="2920422" y="3759909"/>
                  <a:pt x="2934123" y="3729751"/>
                  <a:pt x="2959687" y="3707900"/>
                </a:cubicBezTo>
                <a:cubicBezTo>
                  <a:pt x="3047671" y="3632622"/>
                  <a:pt x="3166074" y="3655738"/>
                  <a:pt x="3217284" y="3752599"/>
                </a:cubicBezTo>
                <a:cubicBezTo>
                  <a:pt x="3265466" y="3729982"/>
                  <a:pt x="3312079" y="3706063"/>
                  <a:pt x="3353719" y="3679580"/>
                </a:cubicBezTo>
                <a:cubicBezTo>
                  <a:pt x="3542539" y="3559369"/>
                  <a:pt x="3720573" y="3864041"/>
                  <a:pt x="3528803" y="3979079"/>
                </a:cubicBezTo>
                <a:cubicBezTo>
                  <a:pt x="3426355" y="4040579"/>
                  <a:pt x="3303547" y="4074984"/>
                  <a:pt x="3189734" y="4117542"/>
                </a:cubicBezTo>
                <a:cubicBezTo>
                  <a:pt x="3204889" y="4172230"/>
                  <a:pt x="3187591" y="4237332"/>
                  <a:pt x="3132788" y="4263431"/>
                </a:cubicBezTo>
                <a:cubicBezTo>
                  <a:pt x="3131640" y="4264043"/>
                  <a:pt x="3130377" y="4264579"/>
                  <a:pt x="3129229" y="4265115"/>
                </a:cubicBezTo>
                <a:cubicBezTo>
                  <a:pt x="3121116" y="4269899"/>
                  <a:pt x="3112620" y="4273343"/>
                  <a:pt x="3103933" y="4276137"/>
                </a:cubicBezTo>
                <a:cubicBezTo>
                  <a:pt x="3102938" y="4316091"/>
                  <a:pt x="3087707" y="4355433"/>
                  <a:pt x="3055636" y="4387501"/>
                </a:cubicBezTo>
                <a:cubicBezTo>
                  <a:pt x="2981200" y="4461937"/>
                  <a:pt x="2861946" y="4448083"/>
                  <a:pt x="2799686" y="4369629"/>
                </a:cubicBezTo>
                <a:cubicBezTo>
                  <a:pt x="2763329" y="4381799"/>
                  <a:pt x="2722380" y="4378355"/>
                  <a:pt x="2688860" y="4358760"/>
                </a:cubicBezTo>
                <a:cubicBezTo>
                  <a:pt x="2663832" y="4344064"/>
                  <a:pt x="2645730" y="4322442"/>
                  <a:pt x="2634938" y="4297605"/>
                </a:cubicBezTo>
                <a:cubicBezTo>
                  <a:pt x="2473246" y="4335032"/>
                  <a:pt x="2308115" y="4357803"/>
                  <a:pt x="2142592" y="4364960"/>
                </a:cubicBezTo>
                <a:cubicBezTo>
                  <a:pt x="2130575" y="4404187"/>
                  <a:pt x="2098811" y="4436065"/>
                  <a:pt x="2057020" y="4450456"/>
                </a:cubicBezTo>
                <a:cubicBezTo>
                  <a:pt x="2055910" y="4450838"/>
                  <a:pt x="2054953" y="4451298"/>
                  <a:pt x="2053844" y="4451565"/>
                </a:cubicBezTo>
                <a:cubicBezTo>
                  <a:pt x="2048945" y="4453211"/>
                  <a:pt x="2043932" y="4453823"/>
                  <a:pt x="2038957" y="4454704"/>
                </a:cubicBezTo>
                <a:cubicBezTo>
                  <a:pt x="2042669" y="4488879"/>
                  <a:pt x="2041444" y="4518883"/>
                  <a:pt x="2022500" y="4551145"/>
                </a:cubicBezTo>
                <a:cubicBezTo>
                  <a:pt x="2003633" y="4583445"/>
                  <a:pt x="1972252" y="4607669"/>
                  <a:pt x="1936087" y="4617581"/>
                </a:cubicBezTo>
                <a:cubicBezTo>
                  <a:pt x="1862953" y="4637788"/>
                  <a:pt x="1775502" y="4593548"/>
                  <a:pt x="1758318" y="4516582"/>
                </a:cubicBezTo>
                <a:cubicBezTo>
                  <a:pt x="1756021" y="4506326"/>
                  <a:pt x="1751238" y="4476360"/>
                  <a:pt x="1750243" y="4469548"/>
                </a:cubicBezTo>
                <a:cubicBezTo>
                  <a:pt x="1747564" y="4454355"/>
                  <a:pt x="1744923" y="4439085"/>
                  <a:pt x="1742742" y="4423510"/>
                </a:cubicBezTo>
                <a:cubicBezTo>
                  <a:pt x="1741326" y="4410498"/>
                  <a:pt x="1738915" y="4388722"/>
                  <a:pt x="1738915" y="4381642"/>
                </a:cubicBezTo>
                <a:cubicBezTo>
                  <a:pt x="1738762" y="4376170"/>
                  <a:pt x="1739029" y="4370850"/>
                  <a:pt x="1739795" y="4365454"/>
                </a:cubicBezTo>
                <a:cubicBezTo>
                  <a:pt x="1740407" y="4359140"/>
                  <a:pt x="1740943" y="4354204"/>
                  <a:pt x="1741441" y="4350032"/>
                </a:cubicBezTo>
                <a:cubicBezTo>
                  <a:pt x="1716106" y="4346855"/>
                  <a:pt x="1690580" y="4344177"/>
                  <a:pt x="1665245" y="4340196"/>
                </a:cubicBezTo>
                <a:cubicBezTo>
                  <a:pt x="1658625" y="4339087"/>
                  <a:pt x="1655525" y="4332619"/>
                  <a:pt x="1655639" y="4326304"/>
                </a:cubicBezTo>
                <a:cubicBezTo>
                  <a:pt x="1585299" y="4338589"/>
                  <a:pt x="1514923" y="4352327"/>
                  <a:pt x="1443855" y="4369932"/>
                </a:cubicBezTo>
                <a:cubicBezTo>
                  <a:pt x="1438879" y="4371195"/>
                  <a:pt x="1434631" y="4370353"/>
                  <a:pt x="1431034" y="4368631"/>
                </a:cubicBezTo>
                <a:cubicBezTo>
                  <a:pt x="1393683" y="4404987"/>
                  <a:pt x="1359278" y="4445171"/>
                  <a:pt x="1326557" y="4486960"/>
                </a:cubicBezTo>
                <a:cubicBezTo>
                  <a:pt x="1328356" y="4486539"/>
                  <a:pt x="1330193" y="4485736"/>
                  <a:pt x="1331877" y="4485468"/>
                </a:cubicBezTo>
                <a:cubicBezTo>
                  <a:pt x="1369037" y="4480110"/>
                  <a:pt x="1405738" y="4494040"/>
                  <a:pt x="1416568" y="4533574"/>
                </a:cubicBezTo>
                <a:cubicBezTo>
                  <a:pt x="1427935" y="4574600"/>
                  <a:pt x="1395328" y="4623662"/>
                  <a:pt x="1350132" y="4620753"/>
                </a:cubicBezTo>
                <a:cubicBezTo>
                  <a:pt x="1330729" y="4619528"/>
                  <a:pt x="1309795" y="4616352"/>
                  <a:pt x="1291655" y="4608009"/>
                </a:cubicBezTo>
                <a:cubicBezTo>
                  <a:pt x="1289741" y="4609119"/>
                  <a:pt x="1287713" y="4609999"/>
                  <a:pt x="1285838" y="4611147"/>
                </a:cubicBezTo>
                <a:cubicBezTo>
                  <a:pt x="1275237" y="4617194"/>
                  <a:pt x="1265938" y="4625078"/>
                  <a:pt x="1256752" y="4633190"/>
                </a:cubicBezTo>
                <a:cubicBezTo>
                  <a:pt x="1241482" y="4646623"/>
                  <a:pt x="1225791" y="4657147"/>
                  <a:pt x="1209450" y="4669241"/>
                </a:cubicBezTo>
                <a:cubicBezTo>
                  <a:pt x="1208340" y="4670083"/>
                  <a:pt x="1207154" y="4669777"/>
                  <a:pt x="1206044" y="4670274"/>
                </a:cubicBezTo>
                <a:cubicBezTo>
                  <a:pt x="1177227" y="4721939"/>
                  <a:pt x="1150399" y="4774526"/>
                  <a:pt x="1127973" y="4828028"/>
                </a:cubicBezTo>
                <a:cubicBezTo>
                  <a:pt x="1129121" y="4855735"/>
                  <a:pt x="1130767" y="4883289"/>
                  <a:pt x="1130767" y="4911380"/>
                </a:cubicBezTo>
                <a:cubicBezTo>
                  <a:pt x="1130805" y="4947047"/>
                  <a:pt x="1074700" y="4947047"/>
                  <a:pt x="1075467" y="4911380"/>
                </a:cubicBezTo>
                <a:cubicBezTo>
                  <a:pt x="1075467" y="4909505"/>
                  <a:pt x="1075428" y="4907592"/>
                  <a:pt x="1075467" y="4905601"/>
                </a:cubicBezTo>
                <a:cubicBezTo>
                  <a:pt x="1069496" y="4901430"/>
                  <a:pt x="1065937" y="4893738"/>
                  <a:pt x="1069994" y="4884246"/>
                </a:cubicBezTo>
                <a:cubicBezTo>
                  <a:pt x="1071754" y="4880075"/>
                  <a:pt x="1073630" y="4876056"/>
                  <a:pt x="1075467" y="4871732"/>
                </a:cubicBezTo>
                <a:cubicBezTo>
                  <a:pt x="1074969" y="4706906"/>
                  <a:pt x="1051701" y="4546820"/>
                  <a:pt x="1015765" y="4389488"/>
                </a:cubicBezTo>
                <a:cubicBezTo>
                  <a:pt x="1015038" y="4389449"/>
                  <a:pt x="1014540" y="4389756"/>
                  <a:pt x="1013851" y="4389603"/>
                </a:cubicBezTo>
                <a:cubicBezTo>
                  <a:pt x="1004628" y="4388110"/>
                  <a:pt x="997433" y="4382637"/>
                  <a:pt x="990316" y="4377051"/>
                </a:cubicBezTo>
                <a:cubicBezTo>
                  <a:pt x="988134" y="4376706"/>
                  <a:pt x="985876" y="4376438"/>
                  <a:pt x="983695" y="4375941"/>
                </a:cubicBezTo>
                <a:cubicBezTo>
                  <a:pt x="965440" y="4376056"/>
                  <a:pt x="948754" y="4368516"/>
                  <a:pt x="932413" y="4358260"/>
                </a:cubicBezTo>
                <a:cubicBezTo>
                  <a:pt x="931150" y="4357418"/>
                  <a:pt x="924223" y="4354241"/>
                  <a:pt x="919630" y="4351945"/>
                </a:cubicBezTo>
                <a:cubicBezTo>
                  <a:pt x="906121" y="4356117"/>
                  <a:pt x="891693" y="4356882"/>
                  <a:pt x="875888" y="4352557"/>
                </a:cubicBezTo>
                <a:cubicBezTo>
                  <a:pt x="840221" y="4342684"/>
                  <a:pt x="814809" y="4309389"/>
                  <a:pt x="814809" y="4272458"/>
                </a:cubicBezTo>
                <a:cubicBezTo>
                  <a:pt x="814809" y="4198903"/>
                  <a:pt x="904858" y="4163925"/>
                  <a:pt x="956750" y="4213751"/>
                </a:cubicBezTo>
                <a:lnTo>
                  <a:pt x="956750" y="4213790"/>
                </a:lnTo>
                <a:cubicBezTo>
                  <a:pt x="962222" y="4216316"/>
                  <a:pt x="967542" y="4219722"/>
                  <a:pt x="972976" y="4222745"/>
                </a:cubicBezTo>
                <a:cubicBezTo>
                  <a:pt x="940868" y="4110381"/>
                  <a:pt x="903860" y="3998939"/>
                  <a:pt x="864022" y="3888114"/>
                </a:cubicBezTo>
                <a:cubicBezTo>
                  <a:pt x="845805" y="3856197"/>
                  <a:pt x="827857" y="3824203"/>
                  <a:pt x="810367" y="3792208"/>
                </a:cubicBezTo>
                <a:cubicBezTo>
                  <a:pt x="807803" y="3792323"/>
                  <a:pt x="805277" y="3793050"/>
                  <a:pt x="802483" y="3792629"/>
                </a:cubicBezTo>
                <a:cubicBezTo>
                  <a:pt x="797393" y="3791902"/>
                  <a:pt x="787175" y="3790486"/>
                  <a:pt x="782736" y="3789759"/>
                </a:cubicBezTo>
                <a:cubicBezTo>
                  <a:pt x="777531" y="3793892"/>
                  <a:pt x="771447" y="3798025"/>
                  <a:pt x="766892" y="3799978"/>
                </a:cubicBezTo>
                <a:cubicBezTo>
                  <a:pt x="761917" y="3802235"/>
                  <a:pt x="757822" y="3803919"/>
                  <a:pt x="754110" y="3805565"/>
                </a:cubicBezTo>
                <a:cubicBezTo>
                  <a:pt x="748560" y="3807632"/>
                  <a:pt x="740983" y="3810540"/>
                  <a:pt x="729808" y="3814903"/>
                </a:cubicBezTo>
                <a:cubicBezTo>
                  <a:pt x="716031" y="3820222"/>
                  <a:pt x="700800" y="3822136"/>
                  <a:pt x="686066" y="3820605"/>
                </a:cubicBezTo>
                <a:cubicBezTo>
                  <a:pt x="636506" y="3815783"/>
                  <a:pt x="593950" y="3797566"/>
                  <a:pt x="567657" y="3752676"/>
                </a:cubicBezTo>
                <a:cubicBezTo>
                  <a:pt x="542859" y="3710387"/>
                  <a:pt x="542859" y="3656541"/>
                  <a:pt x="567657" y="3614252"/>
                </a:cubicBezTo>
                <a:cubicBezTo>
                  <a:pt x="594599" y="3568290"/>
                  <a:pt x="640026" y="3547318"/>
                  <a:pt x="685301" y="3547930"/>
                </a:cubicBezTo>
                <a:cubicBezTo>
                  <a:pt x="634938" y="3441807"/>
                  <a:pt x="589052" y="3334764"/>
                  <a:pt x="547799" y="3226114"/>
                </a:cubicBezTo>
                <a:cubicBezTo>
                  <a:pt x="517642" y="3229672"/>
                  <a:pt x="488977" y="3226649"/>
                  <a:pt x="461154" y="3210384"/>
                </a:cubicBezTo>
                <a:cubicBezTo>
                  <a:pt x="431801" y="3193277"/>
                  <a:pt x="408112" y="3163733"/>
                  <a:pt x="399655" y="3130553"/>
                </a:cubicBezTo>
                <a:cubicBezTo>
                  <a:pt x="399272" y="3128946"/>
                  <a:pt x="398889" y="3127377"/>
                  <a:pt x="398507" y="3125770"/>
                </a:cubicBezTo>
                <a:cubicBezTo>
                  <a:pt x="395943" y="3115436"/>
                  <a:pt x="394603" y="3104798"/>
                  <a:pt x="394374" y="3094350"/>
                </a:cubicBezTo>
                <a:cubicBezTo>
                  <a:pt x="350172" y="3075980"/>
                  <a:pt x="312093" y="3055506"/>
                  <a:pt x="272869" y="3027378"/>
                </a:cubicBezTo>
                <a:cubicBezTo>
                  <a:pt x="234026" y="2999440"/>
                  <a:pt x="227596" y="2995766"/>
                  <a:pt x="193803" y="2998254"/>
                </a:cubicBezTo>
                <a:cubicBezTo>
                  <a:pt x="-13318" y="3013447"/>
                  <a:pt x="-16718" y="2676751"/>
                  <a:pt x="193803" y="2673988"/>
                </a:cubicBezTo>
                <a:cubicBezTo>
                  <a:pt x="231270" y="2673452"/>
                  <a:pt x="264642" y="2679690"/>
                  <a:pt x="295145" y="2690559"/>
                </a:cubicBezTo>
                <a:cubicBezTo>
                  <a:pt x="301383" y="2665492"/>
                  <a:pt x="314395" y="2643525"/>
                  <a:pt x="332880" y="2621826"/>
                </a:cubicBezTo>
                <a:cubicBezTo>
                  <a:pt x="341223" y="2611914"/>
                  <a:pt x="352742" y="2604145"/>
                  <a:pt x="365678" y="2598405"/>
                </a:cubicBezTo>
                <a:cubicBezTo>
                  <a:pt x="357947" y="2560479"/>
                  <a:pt x="350408" y="2522401"/>
                  <a:pt x="343558" y="2484053"/>
                </a:cubicBezTo>
                <a:cubicBezTo>
                  <a:pt x="338659" y="2484665"/>
                  <a:pt x="333952" y="2485545"/>
                  <a:pt x="329091" y="2485545"/>
                </a:cubicBezTo>
                <a:cubicBezTo>
                  <a:pt x="261736" y="2485545"/>
                  <a:pt x="205598" y="2429403"/>
                  <a:pt x="205598" y="2362082"/>
                </a:cubicBezTo>
                <a:cubicBezTo>
                  <a:pt x="205598" y="2340803"/>
                  <a:pt x="211683" y="2320827"/>
                  <a:pt x="221633" y="2303146"/>
                </a:cubicBezTo>
                <a:cubicBezTo>
                  <a:pt x="187114" y="2292010"/>
                  <a:pt x="152058" y="2281906"/>
                  <a:pt x="117382" y="2274176"/>
                </a:cubicBezTo>
                <a:cubicBezTo>
                  <a:pt x="32078" y="2255041"/>
                  <a:pt x="-16908" y="2158031"/>
                  <a:pt x="5361" y="2076930"/>
                </a:cubicBezTo>
                <a:cubicBezTo>
                  <a:pt x="33030" y="1976705"/>
                  <a:pt x="151211" y="1929395"/>
                  <a:pt x="240836" y="1981140"/>
                </a:cubicBezTo>
                <a:cubicBezTo>
                  <a:pt x="261081" y="1992774"/>
                  <a:pt x="280215" y="2006284"/>
                  <a:pt x="298930" y="2020482"/>
                </a:cubicBezTo>
                <a:cubicBezTo>
                  <a:pt x="298011" y="1981905"/>
                  <a:pt x="297246" y="1943405"/>
                  <a:pt x="296787" y="1904944"/>
                </a:cubicBezTo>
                <a:cubicBezTo>
                  <a:pt x="265826" y="1874481"/>
                  <a:pt x="238118" y="1840000"/>
                  <a:pt x="216802" y="1807240"/>
                </a:cubicBezTo>
                <a:cubicBezTo>
                  <a:pt x="186071" y="1760168"/>
                  <a:pt x="159244" y="1701725"/>
                  <a:pt x="114853" y="1674753"/>
                </a:cubicBezTo>
                <a:cubicBezTo>
                  <a:pt x="-29009" y="1587344"/>
                  <a:pt x="46234" y="1388569"/>
                  <a:pt x="169732" y="1361627"/>
                </a:cubicBezTo>
                <a:lnTo>
                  <a:pt x="169732" y="1346969"/>
                </a:lnTo>
                <a:cubicBezTo>
                  <a:pt x="169694" y="1285087"/>
                  <a:pt x="214241" y="1229139"/>
                  <a:pt x="273445" y="1216011"/>
                </a:cubicBezTo>
                <a:cubicBezTo>
                  <a:pt x="278343" y="1167905"/>
                  <a:pt x="288753" y="1123167"/>
                  <a:pt x="308385" y="1086424"/>
                </a:cubicBezTo>
                <a:cubicBezTo>
                  <a:pt x="296139" y="1049340"/>
                  <a:pt x="287911" y="1012409"/>
                  <a:pt x="284238" y="982672"/>
                </a:cubicBezTo>
                <a:cubicBezTo>
                  <a:pt x="270614" y="873983"/>
                  <a:pt x="268891" y="769320"/>
                  <a:pt x="345202" y="683399"/>
                </a:cubicBezTo>
                <a:cubicBezTo>
                  <a:pt x="418490" y="600774"/>
                  <a:pt x="569694" y="643291"/>
                  <a:pt x="594001" y="749070"/>
                </a:cubicBezTo>
                <a:cubicBezTo>
                  <a:pt x="613212" y="832613"/>
                  <a:pt x="590174" y="933570"/>
                  <a:pt x="577927" y="1019099"/>
                </a:cubicBezTo>
                <a:cubicBezTo>
                  <a:pt x="579688" y="1020209"/>
                  <a:pt x="581104" y="1021625"/>
                  <a:pt x="582826" y="1022735"/>
                </a:cubicBezTo>
                <a:cubicBezTo>
                  <a:pt x="588260" y="1019022"/>
                  <a:pt x="593733" y="1014889"/>
                  <a:pt x="599359" y="1011483"/>
                </a:cubicBezTo>
                <a:cubicBezTo>
                  <a:pt x="750450" y="920018"/>
                  <a:pt x="928170" y="1140688"/>
                  <a:pt x="790560" y="1259361"/>
                </a:cubicBezTo>
                <a:cubicBezTo>
                  <a:pt x="767139" y="1279491"/>
                  <a:pt x="747047" y="1302224"/>
                  <a:pt x="728601" y="1326181"/>
                </a:cubicBezTo>
                <a:cubicBezTo>
                  <a:pt x="765416" y="1351783"/>
                  <a:pt x="787269" y="1393498"/>
                  <a:pt x="789335" y="1440954"/>
                </a:cubicBezTo>
                <a:cubicBezTo>
                  <a:pt x="790560" y="1469542"/>
                  <a:pt x="783863" y="1497785"/>
                  <a:pt x="769320" y="1522546"/>
                </a:cubicBezTo>
                <a:cubicBezTo>
                  <a:pt x="760594" y="1537432"/>
                  <a:pt x="746702" y="1551631"/>
                  <a:pt x="735451" y="1565446"/>
                </a:cubicBezTo>
                <a:cubicBezTo>
                  <a:pt x="712335" y="1593804"/>
                  <a:pt x="678658" y="1608692"/>
                  <a:pt x="643297" y="1612748"/>
                </a:cubicBezTo>
                <a:cubicBezTo>
                  <a:pt x="643182" y="1633605"/>
                  <a:pt x="642876" y="1654500"/>
                  <a:pt x="642876" y="1675243"/>
                </a:cubicBezTo>
                <a:cubicBezTo>
                  <a:pt x="643029" y="1742713"/>
                  <a:pt x="642646" y="1809875"/>
                  <a:pt x="642340" y="1877044"/>
                </a:cubicBezTo>
                <a:cubicBezTo>
                  <a:pt x="647889" y="1880297"/>
                  <a:pt x="653324" y="1883895"/>
                  <a:pt x="658184" y="1887952"/>
                </a:cubicBezTo>
                <a:cubicBezTo>
                  <a:pt x="674296" y="1901728"/>
                  <a:pt x="683596" y="1920711"/>
                  <a:pt x="686696" y="1940994"/>
                </a:cubicBezTo>
                <a:cubicBezTo>
                  <a:pt x="735452" y="1930125"/>
                  <a:pt x="787538" y="1947041"/>
                  <a:pt x="830782" y="1980642"/>
                </a:cubicBezTo>
                <a:cubicBezTo>
                  <a:pt x="831318" y="1981063"/>
                  <a:pt x="831930" y="1981561"/>
                  <a:pt x="832543" y="1982020"/>
                </a:cubicBezTo>
                <a:cubicBezTo>
                  <a:pt x="885662" y="2023352"/>
                  <a:pt x="887728" y="2113135"/>
                  <a:pt x="856423" y="2166677"/>
                </a:cubicBezTo>
                <a:cubicBezTo>
                  <a:pt x="831012" y="2210075"/>
                  <a:pt x="786197" y="2236367"/>
                  <a:pt x="738093" y="2240806"/>
                </a:cubicBezTo>
                <a:cubicBezTo>
                  <a:pt x="747240" y="2256726"/>
                  <a:pt x="752980" y="2274713"/>
                  <a:pt x="752980" y="2293963"/>
                </a:cubicBezTo>
                <a:cubicBezTo>
                  <a:pt x="752980" y="2349493"/>
                  <a:pt x="709544" y="2395912"/>
                  <a:pt x="655314" y="2401732"/>
                </a:cubicBezTo>
                <a:cubicBezTo>
                  <a:pt x="655353" y="2402267"/>
                  <a:pt x="655429" y="2402842"/>
                  <a:pt x="655429" y="2403339"/>
                </a:cubicBezTo>
                <a:cubicBezTo>
                  <a:pt x="664576" y="2401540"/>
                  <a:pt x="674028" y="2400392"/>
                  <a:pt x="683749" y="2400392"/>
                </a:cubicBezTo>
                <a:cubicBezTo>
                  <a:pt x="736025" y="2400392"/>
                  <a:pt x="782298" y="2428980"/>
                  <a:pt x="808506" y="2470885"/>
                </a:cubicBezTo>
                <a:cubicBezTo>
                  <a:pt x="891360" y="2435447"/>
                  <a:pt x="1006251" y="2501731"/>
                  <a:pt x="998061" y="2598052"/>
                </a:cubicBezTo>
                <a:cubicBezTo>
                  <a:pt x="990101" y="2692197"/>
                  <a:pt x="927299" y="2788254"/>
                  <a:pt x="863811" y="2858284"/>
                </a:cubicBezTo>
                <a:cubicBezTo>
                  <a:pt x="852329" y="2871028"/>
                  <a:pt x="840925" y="2881590"/>
                  <a:pt x="829176" y="2891426"/>
                </a:cubicBezTo>
                <a:cubicBezTo>
                  <a:pt x="856921" y="2918254"/>
                  <a:pt x="874487" y="2955452"/>
                  <a:pt x="874487" y="2996363"/>
                </a:cubicBezTo>
                <a:cubicBezTo>
                  <a:pt x="874487" y="3050018"/>
                  <a:pt x="844101" y="3097088"/>
                  <a:pt x="800090" y="3122619"/>
                </a:cubicBezTo>
                <a:cubicBezTo>
                  <a:pt x="828831" y="3232994"/>
                  <a:pt x="856807" y="3343319"/>
                  <a:pt x="878543" y="3453997"/>
                </a:cubicBezTo>
                <a:cubicBezTo>
                  <a:pt x="922860" y="3440335"/>
                  <a:pt x="972038" y="3448142"/>
                  <a:pt x="1010384" y="3486374"/>
                </a:cubicBezTo>
                <a:cubicBezTo>
                  <a:pt x="1071387" y="3547454"/>
                  <a:pt x="1059560" y="3656795"/>
                  <a:pt x="982906" y="3699727"/>
                </a:cubicBezTo>
                <a:cubicBezTo>
                  <a:pt x="982752" y="3699765"/>
                  <a:pt x="982676" y="3699765"/>
                  <a:pt x="982523" y="3699956"/>
                </a:cubicBezTo>
                <a:cubicBezTo>
                  <a:pt x="981987" y="3700492"/>
                  <a:pt x="981872" y="3700607"/>
                  <a:pt x="981222" y="3701257"/>
                </a:cubicBezTo>
                <a:cubicBezTo>
                  <a:pt x="976553" y="3705658"/>
                  <a:pt x="957188" y="3726095"/>
                  <a:pt x="961475" y="3718631"/>
                </a:cubicBezTo>
                <a:cubicBezTo>
                  <a:pt x="952137" y="3731797"/>
                  <a:pt x="943526" y="3745344"/>
                  <a:pt x="931892" y="3756940"/>
                </a:cubicBezTo>
                <a:cubicBezTo>
                  <a:pt x="927989" y="3760959"/>
                  <a:pt x="923702" y="3764518"/>
                  <a:pt x="919148" y="3767695"/>
                </a:cubicBezTo>
                <a:cubicBezTo>
                  <a:pt x="921176" y="3808453"/>
                  <a:pt x="921291" y="3849440"/>
                  <a:pt x="920028" y="3890541"/>
                </a:cubicBezTo>
                <a:cubicBezTo>
                  <a:pt x="944789" y="3961303"/>
                  <a:pt x="968593" y="4032374"/>
                  <a:pt x="990598" y="4103854"/>
                </a:cubicBezTo>
                <a:cubicBezTo>
                  <a:pt x="992626" y="4094134"/>
                  <a:pt x="995190" y="4084489"/>
                  <a:pt x="999477" y="4074730"/>
                </a:cubicBezTo>
                <a:cubicBezTo>
                  <a:pt x="993009" y="4089771"/>
                  <a:pt x="1009579" y="4048707"/>
                  <a:pt x="1007322" y="4051691"/>
                </a:cubicBezTo>
                <a:cubicBezTo>
                  <a:pt x="1019836" y="4030720"/>
                  <a:pt x="1039928" y="4014875"/>
                  <a:pt x="1064153" y="4010666"/>
                </a:cubicBezTo>
                <a:cubicBezTo>
                  <a:pt x="1163232" y="3993559"/>
                  <a:pt x="1200471" y="4125978"/>
                  <a:pt x="1105638" y="4160993"/>
                </a:cubicBezTo>
                <a:cubicBezTo>
                  <a:pt x="1094846" y="4164935"/>
                  <a:pt x="1085049" y="4165968"/>
                  <a:pt x="1074793" y="4165432"/>
                </a:cubicBezTo>
                <a:cubicBezTo>
                  <a:pt x="1074678" y="4165585"/>
                  <a:pt x="1074678" y="4165700"/>
                  <a:pt x="1074563" y="4165815"/>
                </a:cubicBezTo>
                <a:cubicBezTo>
                  <a:pt x="1072382" y="4172742"/>
                  <a:pt x="1071157" y="4179746"/>
                  <a:pt x="1069895" y="4186787"/>
                </a:cubicBezTo>
                <a:cubicBezTo>
                  <a:pt x="1068249" y="4195780"/>
                  <a:pt x="1068479" y="4204889"/>
                  <a:pt x="1068134" y="4213576"/>
                </a:cubicBezTo>
                <a:cubicBezTo>
                  <a:pt x="1072841" y="4229114"/>
                  <a:pt x="1073951" y="4242700"/>
                  <a:pt x="1073109" y="4260687"/>
                </a:cubicBezTo>
                <a:cubicBezTo>
                  <a:pt x="1072114" y="4282539"/>
                  <a:pt x="1075865" y="4306764"/>
                  <a:pt x="1069588" y="4327851"/>
                </a:cubicBezTo>
                <a:cubicBezTo>
                  <a:pt x="1067177" y="4335964"/>
                  <a:pt x="1062279" y="4340634"/>
                  <a:pt x="1056768" y="4343771"/>
                </a:cubicBezTo>
                <a:cubicBezTo>
                  <a:pt x="1084513" y="4459466"/>
                  <a:pt x="1106251" y="4576718"/>
                  <a:pt x="1118536" y="4696273"/>
                </a:cubicBezTo>
                <a:cubicBezTo>
                  <a:pt x="1137288" y="4587818"/>
                  <a:pt x="1171157" y="4481196"/>
                  <a:pt x="1202462" y="4376141"/>
                </a:cubicBezTo>
                <a:cubicBezTo>
                  <a:pt x="1199400" y="4374840"/>
                  <a:pt x="1196798" y="4372621"/>
                  <a:pt x="1195267" y="4369214"/>
                </a:cubicBezTo>
                <a:cubicBezTo>
                  <a:pt x="1194923" y="4368373"/>
                  <a:pt x="1194540" y="4367722"/>
                  <a:pt x="1194157" y="4366957"/>
                </a:cubicBezTo>
                <a:cubicBezTo>
                  <a:pt x="1161359" y="4364392"/>
                  <a:pt x="1140502" y="4337756"/>
                  <a:pt x="1136944" y="4307485"/>
                </a:cubicBezTo>
                <a:cubicBezTo>
                  <a:pt x="1136829" y="4307255"/>
                  <a:pt x="1136829" y="4307140"/>
                  <a:pt x="1136829" y="4306949"/>
                </a:cubicBezTo>
                <a:cubicBezTo>
                  <a:pt x="1136485" y="4303926"/>
                  <a:pt x="1136064" y="4300902"/>
                  <a:pt x="1136064" y="4297879"/>
                </a:cubicBezTo>
                <a:cubicBezTo>
                  <a:pt x="1136179" y="4297879"/>
                  <a:pt x="1136293" y="4297917"/>
                  <a:pt x="1136332" y="4298109"/>
                </a:cubicBezTo>
                <a:cubicBezTo>
                  <a:pt x="1136332" y="4297267"/>
                  <a:pt x="1136293" y="4296501"/>
                  <a:pt x="1136293" y="4295698"/>
                </a:cubicBezTo>
                <a:cubicBezTo>
                  <a:pt x="1136293" y="4296348"/>
                  <a:pt x="1136064" y="4297114"/>
                  <a:pt x="1136064" y="4297879"/>
                </a:cubicBezTo>
                <a:cubicBezTo>
                  <a:pt x="1135949" y="4297765"/>
                  <a:pt x="1135719" y="4297650"/>
                  <a:pt x="1135643" y="4297535"/>
                </a:cubicBezTo>
                <a:cubicBezTo>
                  <a:pt x="1138398" y="4270478"/>
                  <a:pt x="1138513" y="4277290"/>
                  <a:pt x="1137403" y="4283642"/>
                </a:cubicBezTo>
                <a:cubicBezTo>
                  <a:pt x="1137059" y="4285173"/>
                  <a:pt x="1137174" y="4286780"/>
                  <a:pt x="1136982" y="4288235"/>
                </a:cubicBezTo>
                <a:cubicBezTo>
                  <a:pt x="1137250" y="4285671"/>
                  <a:pt x="1137403" y="4283030"/>
                  <a:pt x="1137977" y="4280274"/>
                </a:cubicBezTo>
                <a:cubicBezTo>
                  <a:pt x="1142264" y="4258537"/>
                  <a:pt x="1162776" y="4240512"/>
                  <a:pt x="1183365" y="4234848"/>
                </a:cubicBezTo>
                <a:cubicBezTo>
                  <a:pt x="1204032" y="4229146"/>
                  <a:pt x="1222478" y="4234580"/>
                  <a:pt x="1237747" y="4246023"/>
                </a:cubicBezTo>
                <a:cubicBezTo>
                  <a:pt x="1256385" y="4172621"/>
                  <a:pt x="1273262" y="4099026"/>
                  <a:pt x="1286236" y="4024980"/>
                </a:cubicBezTo>
                <a:cubicBezTo>
                  <a:pt x="1281643" y="4023104"/>
                  <a:pt x="1277242" y="4020464"/>
                  <a:pt x="1273415" y="4017096"/>
                </a:cubicBezTo>
                <a:cubicBezTo>
                  <a:pt x="1269014" y="4013384"/>
                  <a:pt x="1265723" y="4009021"/>
                  <a:pt x="1262776" y="4004428"/>
                </a:cubicBezTo>
                <a:cubicBezTo>
                  <a:pt x="1260097" y="4003931"/>
                  <a:pt x="1257342" y="4004084"/>
                  <a:pt x="1254586" y="4003433"/>
                </a:cubicBezTo>
                <a:cubicBezTo>
                  <a:pt x="1218651" y="3995741"/>
                  <a:pt x="1198291" y="3954371"/>
                  <a:pt x="1207552" y="3920579"/>
                </a:cubicBezTo>
                <a:cubicBezTo>
                  <a:pt x="1218957" y="3879247"/>
                  <a:pt x="1269282" y="3857548"/>
                  <a:pt x="1306523" y="3880318"/>
                </a:cubicBezTo>
                <a:cubicBezTo>
                  <a:pt x="1306906" y="3880586"/>
                  <a:pt x="1307135" y="3880931"/>
                  <a:pt x="1307556" y="3881160"/>
                </a:cubicBezTo>
                <a:cubicBezTo>
                  <a:pt x="1312646" y="3841168"/>
                  <a:pt x="1316665" y="3800793"/>
                  <a:pt x="1320301" y="3760342"/>
                </a:cubicBezTo>
                <a:cubicBezTo>
                  <a:pt x="1313565" y="3757204"/>
                  <a:pt x="1307748" y="3752458"/>
                  <a:pt x="1306255" y="3743542"/>
                </a:cubicBezTo>
                <a:cubicBezTo>
                  <a:pt x="1287044" y="3629915"/>
                  <a:pt x="1273764" y="3578019"/>
                  <a:pt x="1309508" y="3462756"/>
                </a:cubicBezTo>
                <a:cubicBezTo>
                  <a:pt x="1319267" y="3431144"/>
                  <a:pt x="1326041" y="3399074"/>
                  <a:pt x="1330749" y="3366507"/>
                </a:cubicBezTo>
                <a:cubicBezTo>
                  <a:pt x="1303653" y="3314842"/>
                  <a:pt x="1314943" y="3260080"/>
                  <a:pt x="1341273" y="3209066"/>
                </a:cubicBezTo>
                <a:cubicBezTo>
                  <a:pt x="1341808" y="3169418"/>
                  <a:pt x="1341655" y="3129694"/>
                  <a:pt x="1342114" y="3090080"/>
                </a:cubicBezTo>
                <a:cubicBezTo>
                  <a:pt x="1334039" y="3082962"/>
                  <a:pt x="1327304" y="3074351"/>
                  <a:pt x="1324050" y="3063100"/>
                </a:cubicBezTo>
                <a:cubicBezTo>
                  <a:pt x="1308398" y="3008527"/>
                  <a:pt x="1310350" y="2948444"/>
                  <a:pt x="1305413" y="2891150"/>
                </a:cubicBezTo>
                <a:cubicBezTo>
                  <a:pt x="1250457" y="2791611"/>
                  <a:pt x="1227878" y="2673850"/>
                  <a:pt x="1196959" y="2563142"/>
                </a:cubicBezTo>
                <a:cubicBezTo>
                  <a:pt x="1167223" y="2575312"/>
                  <a:pt x="1131785" y="2575579"/>
                  <a:pt x="1098302" y="2559736"/>
                </a:cubicBezTo>
                <a:cubicBezTo>
                  <a:pt x="1058041" y="2540716"/>
                  <a:pt x="1036266" y="2508837"/>
                  <a:pt x="1013687" y="2472136"/>
                </a:cubicBezTo>
                <a:cubicBezTo>
                  <a:pt x="997231" y="2445155"/>
                  <a:pt x="978517" y="2416338"/>
                  <a:pt x="973541" y="2384229"/>
                </a:cubicBezTo>
                <a:cubicBezTo>
                  <a:pt x="964701" y="2327436"/>
                  <a:pt x="987624" y="2287137"/>
                  <a:pt x="1040896" y="2265634"/>
                </a:cubicBezTo>
                <a:cubicBezTo>
                  <a:pt x="1059266" y="2258172"/>
                  <a:pt x="1079970" y="2257253"/>
                  <a:pt x="1100406" y="2260583"/>
                </a:cubicBezTo>
                <a:cubicBezTo>
                  <a:pt x="1071934" y="2169997"/>
                  <a:pt x="1044992" y="2078875"/>
                  <a:pt x="1022603" y="1986488"/>
                </a:cubicBezTo>
                <a:cubicBezTo>
                  <a:pt x="1018279" y="1968731"/>
                  <a:pt x="1014796" y="1950668"/>
                  <a:pt x="1011236" y="1932489"/>
                </a:cubicBezTo>
                <a:cubicBezTo>
                  <a:pt x="1002166" y="1924873"/>
                  <a:pt x="993058" y="1917410"/>
                  <a:pt x="982917" y="1911325"/>
                </a:cubicBezTo>
                <a:cubicBezTo>
                  <a:pt x="974727" y="1906388"/>
                  <a:pt x="966882" y="1900533"/>
                  <a:pt x="959036" y="1894754"/>
                </a:cubicBezTo>
                <a:cubicBezTo>
                  <a:pt x="943957" y="1912512"/>
                  <a:pt x="919924" y="1923610"/>
                  <a:pt x="897919" y="1923610"/>
                </a:cubicBezTo>
                <a:cubicBezTo>
                  <a:pt x="854673" y="1923610"/>
                  <a:pt x="820575" y="1888095"/>
                  <a:pt x="819847" y="1845539"/>
                </a:cubicBezTo>
                <a:cubicBezTo>
                  <a:pt x="819732" y="1843472"/>
                  <a:pt x="819732" y="1841405"/>
                  <a:pt x="819732" y="1839377"/>
                </a:cubicBezTo>
                <a:cubicBezTo>
                  <a:pt x="819388" y="1822041"/>
                  <a:pt x="825435" y="1806082"/>
                  <a:pt x="835193" y="1793032"/>
                </a:cubicBezTo>
                <a:cubicBezTo>
                  <a:pt x="790570" y="1748868"/>
                  <a:pt x="772392" y="1685763"/>
                  <a:pt x="807639" y="1625755"/>
                </a:cubicBezTo>
                <a:cubicBezTo>
                  <a:pt x="838370" y="1573210"/>
                  <a:pt x="892254" y="1554266"/>
                  <a:pt x="944299" y="1563107"/>
                </a:cubicBezTo>
                <a:cubicBezTo>
                  <a:pt x="918276" y="1458435"/>
                  <a:pt x="905952" y="1349677"/>
                  <a:pt x="909626" y="1242369"/>
                </a:cubicBezTo>
                <a:cubicBezTo>
                  <a:pt x="912535" y="1159629"/>
                  <a:pt x="975948" y="1092923"/>
                  <a:pt x="1060061" y="1091933"/>
                </a:cubicBezTo>
                <a:cubicBezTo>
                  <a:pt x="1062625" y="1091895"/>
                  <a:pt x="1065266" y="1091895"/>
                  <a:pt x="1067792" y="1091895"/>
                </a:cubicBezTo>
                <a:cubicBezTo>
                  <a:pt x="1167870" y="1090632"/>
                  <a:pt x="1234461" y="1194991"/>
                  <a:pt x="1209850" y="1281940"/>
                </a:cubicBezTo>
                <a:cubicBezTo>
                  <a:pt x="1209583" y="1295985"/>
                  <a:pt x="1209697" y="1310183"/>
                  <a:pt x="1209697" y="1324228"/>
                </a:cubicBezTo>
                <a:cubicBezTo>
                  <a:pt x="1291901" y="1328055"/>
                  <a:pt x="1369744" y="1393192"/>
                  <a:pt x="1340538" y="1501763"/>
                </a:cubicBezTo>
                <a:cubicBezTo>
                  <a:pt x="1325957" y="1555800"/>
                  <a:pt x="1307358" y="1610952"/>
                  <a:pt x="1278541" y="1659320"/>
                </a:cubicBezTo>
                <a:cubicBezTo>
                  <a:pt x="1296720" y="1671758"/>
                  <a:pt x="1310956" y="1689553"/>
                  <a:pt x="1316276" y="1711712"/>
                </a:cubicBezTo>
                <a:cubicBezTo>
                  <a:pt x="1320983" y="1731077"/>
                  <a:pt x="1322207" y="1747686"/>
                  <a:pt x="1316888" y="1767012"/>
                </a:cubicBezTo>
                <a:cubicBezTo>
                  <a:pt x="1313099" y="1776656"/>
                  <a:pt x="1309004" y="1786147"/>
                  <a:pt x="1304718" y="1795524"/>
                </a:cubicBezTo>
                <a:cubicBezTo>
                  <a:pt x="1299284" y="1802566"/>
                  <a:pt x="1293926" y="1809531"/>
                  <a:pt x="1288530" y="1816496"/>
                </a:cubicBezTo>
                <a:cubicBezTo>
                  <a:pt x="1263846" y="1835861"/>
                  <a:pt x="1260669" y="1838118"/>
                  <a:pt x="1279077" y="1823461"/>
                </a:cubicBezTo>
                <a:cubicBezTo>
                  <a:pt x="1261971" y="1836856"/>
                  <a:pt x="1246203" y="1847227"/>
                  <a:pt x="1226685" y="1851590"/>
                </a:cubicBezTo>
                <a:cubicBezTo>
                  <a:pt x="1240501" y="1897437"/>
                  <a:pt x="1254623" y="1943285"/>
                  <a:pt x="1268056" y="1989357"/>
                </a:cubicBezTo>
                <a:cubicBezTo>
                  <a:pt x="1276552" y="2018481"/>
                  <a:pt x="1285622" y="2047566"/>
                  <a:pt x="1294730" y="2076690"/>
                </a:cubicBezTo>
                <a:cubicBezTo>
                  <a:pt x="1330666" y="2062913"/>
                  <a:pt x="1374830" y="2069189"/>
                  <a:pt x="1393887" y="2104130"/>
                </a:cubicBezTo>
                <a:cubicBezTo>
                  <a:pt x="1391247" y="2065324"/>
                  <a:pt x="1387688" y="2031531"/>
                  <a:pt x="1387152" y="2016529"/>
                </a:cubicBezTo>
                <a:cubicBezTo>
                  <a:pt x="1382751" y="1902941"/>
                  <a:pt x="1388759" y="1789324"/>
                  <a:pt x="1391476" y="1675696"/>
                </a:cubicBezTo>
                <a:cubicBezTo>
                  <a:pt x="1388185" y="1668617"/>
                  <a:pt x="1384932" y="1661384"/>
                  <a:pt x="1381564" y="1654036"/>
                </a:cubicBezTo>
                <a:cubicBezTo>
                  <a:pt x="1347772" y="1581437"/>
                  <a:pt x="1340577" y="1496282"/>
                  <a:pt x="1376742" y="1423764"/>
                </a:cubicBezTo>
                <a:cubicBezTo>
                  <a:pt x="1382062" y="1413163"/>
                  <a:pt x="1388491" y="1404629"/>
                  <a:pt x="1395495" y="1397320"/>
                </a:cubicBezTo>
                <a:cubicBezTo>
                  <a:pt x="1397102" y="1310484"/>
                  <a:pt x="1400088" y="1223616"/>
                  <a:pt x="1406479" y="1136813"/>
                </a:cubicBezTo>
                <a:cubicBezTo>
                  <a:pt x="1382024" y="1081245"/>
                  <a:pt x="1371079" y="1012586"/>
                  <a:pt x="1364955" y="956487"/>
                </a:cubicBezTo>
                <a:cubicBezTo>
                  <a:pt x="1316237" y="886797"/>
                  <a:pt x="1309043" y="784009"/>
                  <a:pt x="1351408" y="708345"/>
                </a:cubicBezTo>
                <a:cubicBezTo>
                  <a:pt x="1354202" y="703408"/>
                  <a:pt x="1357952" y="699734"/>
                  <a:pt x="1361320" y="695563"/>
                </a:cubicBezTo>
                <a:cubicBezTo>
                  <a:pt x="1159215" y="660890"/>
                  <a:pt x="1261624" y="350174"/>
                  <a:pt x="1444481" y="449292"/>
                </a:cubicBezTo>
                <a:cubicBezTo>
                  <a:pt x="1472188" y="464255"/>
                  <a:pt x="1496605" y="483315"/>
                  <a:pt x="1519299" y="504172"/>
                </a:cubicBezTo>
                <a:cubicBezTo>
                  <a:pt x="1521710" y="489361"/>
                  <a:pt x="1526149" y="463070"/>
                  <a:pt x="1526991" y="458133"/>
                </a:cubicBezTo>
                <a:cubicBezTo>
                  <a:pt x="1530627" y="437620"/>
                  <a:pt x="1532272" y="416533"/>
                  <a:pt x="1537745" y="396403"/>
                </a:cubicBezTo>
                <a:cubicBezTo>
                  <a:pt x="1540922" y="384616"/>
                  <a:pt x="1544711" y="371107"/>
                  <a:pt x="1549418" y="356947"/>
                </a:cubicBezTo>
                <a:cubicBezTo>
                  <a:pt x="1547925" y="355148"/>
                  <a:pt x="1546509" y="353618"/>
                  <a:pt x="1544978" y="351589"/>
                </a:cubicBezTo>
                <a:cubicBezTo>
                  <a:pt x="1541075" y="344662"/>
                  <a:pt x="1537937" y="337544"/>
                  <a:pt x="1535449" y="329851"/>
                </a:cubicBezTo>
                <a:cubicBezTo>
                  <a:pt x="1543409" y="351397"/>
                  <a:pt x="1539582" y="341256"/>
                  <a:pt x="1537209" y="335936"/>
                </a:cubicBezTo>
                <a:cubicBezTo>
                  <a:pt x="1525652" y="309223"/>
                  <a:pt x="1525192" y="280980"/>
                  <a:pt x="1547121" y="259013"/>
                </a:cubicBezTo>
                <a:cubicBezTo>
                  <a:pt x="1553168" y="252928"/>
                  <a:pt x="1560247" y="248374"/>
                  <a:pt x="1567595" y="244585"/>
                </a:cubicBezTo>
                <a:cubicBezTo>
                  <a:pt x="1552134" y="200919"/>
                  <a:pt x="1532655" y="160275"/>
                  <a:pt x="1533191" y="110452"/>
                </a:cubicBezTo>
                <a:cubicBezTo>
                  <a:pt x="1534033" y="24268"/>
                  <a:pt x="1626685" y="-26287"/>
                  <a:pt x="1700928" y="14165"/>
                </a:cubicBezTo>
                <a:cubicBezTo>
                  <a:pt x="1811792" y="74555"/>
                  <a:pt x="1823274" y="216956"/>
                  <a:pt x="1807246" y="337314"/>
                </a:cubicBezTo>
                <a:cubicBezTo>
                  <a:pt x="1841191" y="326713"/>
                  <a:pt x="1878314" y="332607"/>
                  <a:pt x="1906560" y="360735"/>
                </a:cubicBezTo>
                <a:cubicBezTo>
                  <a:pt x="1943797" y="397972"/>
                  <a:pt x="1945519" y="467778"/>
                  <a:pt x="1906828" y="504243"/>
                </a:cubicBezTo>
                <a:cubicBezTo>
                  <a:pt x="1910349" y="552081"/>
                  <a:pt x="1896456" y="605693"/>
                  <a:pt x="1888343" y="648908"/>
                </a:cubicBezTo>
                <a:cubicBezTo>
                  <a:pt x="1865458" y="770873"/>
                  <a:pt x="1869247" y="897706"/>
                  <a:pt x="1832124" y="1016722"/>
                </a:cubicBezTo>
                <a:cubicBezTo>
                  <a:pt x="1850073" y="1023802"/>
                  <a:pt x="1865305" y="1037732"/>
                  <a:pt x="1877131" y="1053194"/>
                </a:cubicBezTo>
                <a:cubicBezTo>
                  <a:pt x="1882067" y="1059738"/>
                  <a:pt x="1885244" y="1066894"/>
                  <a:pt x="1887464" y="1074434"/>
                </a:cubicBezTo>
                <a:cubicBezTo>
                  <a:pt x="1905297" y="1055950"/>
                  <a:pt x="1918347" y="1032682"/>
                  <a:pt x="1931360" y="1009145"/>
                </a:cubicBezTo>
                <a:cubicBezTo>
                  <a:pt x="2011689" y="863413"/>
                  <a:pt x="2243644" y="998812"/>
                  <a:pt x="2154088" y="1139339"/>
                </a:cubicBezTo>
                <a:cubicBezTo>
                  <a:pt x="2113637" y="1202944"/>
                  <a:pt x="2059025" y="1235512"/>
                  <a:pt x="1995913" y="1254377"/>
                </a:cubicBezTo>
                <a:cubicBezTo>
                  <a:pt x="1996296" y="1255028"/>
                  <a:pt x="1996679" y="1255602"/>
                  <a:pt x="1997061" y="1256176"/>
                </a:cubicBezTo>
                <a:cubicBezTo>
                  <a:pt x="2024883" y="1305009"/>
                  <a:pt x="2002266" y="1384842"/>
                  <a:pt x="1940498" y="1395207"/>
                </a:cubicBezTo>
                <a:cubicBezTo>
                  <a:pt x="1910801" y="1400144"/>
                  <a:pt x="1884471" y="1400986"/>
                  <a:pt x="1856572" y="1391304"/>
                </a:cubicBezTo>
                <a:cubicBezTo>
                  <a:pt x="1853013" y="1396661"/>
                  <a:pt x="1849837" y="1402287"/>
                  <a:pt x="1846660" y="1408027"/>
                </a:cubicBezTo>
                <a:cubicBezTo>
                  <a:pt x="1846507" y="1408410"/>
                  <a:pt x="1837208" y="1429956"/>
                  <a:pt x="1842221" y="1417289"/>
                </a:cubicBezTo>
                <a:cubicBezTo>
                  <a:pt x="1830702" y="1446871"/>
                  <a:pt x="1820330" y="1465471"/>
                  <a:pt x="1793350" y="1483343"/>
                </a:cubicBezTo>
                <a:cubicBezTo>
                  <a:pt x="1792929" y="1483611"/>
                  <a:pt x="1792317" y="1483726"/>
                  <a:pt x="1791934" y="1484108"/>
                </a:cubicBezTo>
                <a:cubicBezTo>
                  <a:pt x="1791513" y="1652110"/>
                  <a:pt x="1766752" y="1815908"/>
                  <a:pt x="1736558" y="1980853"/>
                </a:cubicBezTo>
                <a:cubicBezTo>
                  <a:pt x="1726684" y="2034661"/>
                  <a:pt x="1716963" y="2085212"/>
                  <a:pt x="1700240" y="2129574"/>
                </a:cubicBezTo>
                <a:cubicBezTo>
                  <a:pt x="1708085" y="2123412"/>
                  <a:pt x="1715969" y="2117787"/>
                  <a:pt x="1724044" y="2112658"/>
                </a:cubicBezTo>
                <a:cubicBezTo>
                  <a:pt x="1772417" y="2082080"/>
                  <a:pt x="1818647" y="2050507"/>
                  <a:pt x="1856991" y="2011091"/>
                </a:cubicBezTo>
                <a:cubicBezTo>
                  <a:pt x="1853585" y="2008680"/>
                  <a:pt x="1850255" y="2006422"/>
                  <a:pt x="1846888" y="2003743"/>
                </a:cubicBezTo>
                <a:cubicBezTo>
                  <a:pt x="1845778" y="2002901"/>
                  <a:pt x="1844707" y="2002059"/>
                  <a:pt x="1843635" y="2001102"/>
                </a:cubicBezTo>
                <a:cubicBezTo>
                  <a:pt x="1827409" y="1988205"/>
                  <a:pt x="1817803" y="1970257"/>
                  <a:pt x="1813057" y="1950854"/>
                </a:cubicBezTo>
                <a:cubicBezTo>
                  <a:pt x="1794420" y="1909867"/>
                  <a:pt x="1785388" y="1861914"/>
                  <a:pt x="1794726" y="1818896"/>
                </a:cubicBezTo>
                <a:cubicBezTo>
                  <a:pt x="1805097" y="1771480"/>
                  <a:pt x="1860168" y="1743006"/>
                  <a:pt x="1905404" y="1756094"/>
                </a:cubicBezTo>
                <a:cubicBezTo>
                  <a:pt x="1929361" y="1763060"/>
                  <a:pt x="1951099" y="1775918"/>
                  <a:pt x="1970731" y="1791800"/>
                </a:cubicBezTo>
                <a:cubicBezTo>
                  <a:pt x="1996182" y="1718551"/>
                  <a:pt x="2022855" y="1643922"/>
                  <a:pt x="2067938" y="1589087"/>
                </a:cubicBezTo>
                <a:cubicBezTo>
                  <a:pt x="2156992" y="1480780"/>
                  <a:pt x="2334146" y="1596971"/>
                  <a:pt x="2296486" y="1722231"/>
                </a:cubicBezTo>
                <a:cubicBezTo>
                  <a:pt x="2274710" y="1794982"/>
                  <a:pt x="2227523" y="1862036"/>
                  <a:pt x="2174364" y="1923758"/>
                </a:cubicBezTo>
                <a:cubicBezTo>
                  <a:pt x="2183894" y="1935737"/>
                  <a:pt x="2191969" y="1949054"/>
                  <a:pt x="2196217" y="1964133"/>
                </a:cubicBezTo>
                <a:cubicBezTo>
                  <a:pt x="2206971" y="2003474"/>
                  <a:pt x="2195604" y="2046375"/>
                  <a:pt x="2166825" y="2075115"/>
                </a:cubicBezTo>
                <a:cubicBezTo>
                  <a:pt x="2132957" y="2109060"/>
                  <a:pt x="2070117" y="2122187"/>
                  <a:pt x="2028666" y="2092987"/>
                </a:cubicBezTo>
                <a:cubicBezTo>
                  <a:pt x="2025643" y="2090805"/>
                  <a:pt x="2022696" y="2088701"/>
                  <a:pt x="2019711" y="2086519"/>
                </a:cubicBezTo>
                <a:cubicBezTo>
                  <a:pt x="1989822" y="2115872"/>
                  <a:pt x="1953809" y="2148287"/>
                  <a:pt x="1914548" y="2177832"/>
                </a:cubicBezTo>
                <a:cubicBezTo>
                  <a:pt x="1925685" y="2190269"/>
                  <a:pt x="1934564" y="2205501"/>
                  <a:pt x="1939692" y="2224139"/>
                </a:cubicBezTo>
                <a:cubicBezTo>
                  <a:pt x="1958521" y="2292451"/>
                  <a:pt x="1903488" y="2382804"/>
                  <a:pt x="1825340" y="2374349"/>
                </a:cubicBezTo>
                <a:cubicBezTo>
                  <a:pt x="1799277" y="2371555"/>
                  <a:pt x="1773177" y="2370445"/>
                  <a:pt x="1747039" y="2370024"/>
                </a:cubicBezTo>
                <a:cubicBezTo>
                  <a:pt x="1747268" y="2400411"/>
                  <a:pt x="1729052" y="2425478"/>
                  <a:pt x="1713859" y="2451999"/>
                </a:cubicBezTo>
                <a:cubicBezTo>
                  <a:pt x="1695222" y="2484413"/>
                  <a:pt x="1674976" y="2519201"/>
                  <a:pt x="1641834" y="2536767"/>
                </a:cubicBezTo>
                <a:cubicBezTo>
                  <a:pt x="1636285" y="2578864"/>
                  <a:pt x="1630162" y="2620884"/>
                  <a:pt x="1623656" y="2662905"/>
                </a:cubicBezTo>
                <a:cubicBezTo>
                  <a:pt x="1628095" y="2665315"/>
                  <a:pt x="1631616" y="2668607"/>
                  <a:pt x="1634141" y="2672740"/>
                </a:cubicBezTo>
                <a:cubicBezTo>
                  <a:pt x="1678343" y="2695511"/>
                  <a:pt x="1717685" y="2737034"/>
                  <a:pt x="1710834" y="2791648"/>
                </a:cubicBezTo>
                <a:cubicBezTo>
                  <a:pt x="1704099" y="2845570"/>
                  <a:pt x="1689365" y="2887399"/>
                  <a:pt x="1653659" y="2929533"/>
                </a:cubicBezTo>
                <a:cubicBezTo>
                  <a:pt x="1630085" y="2957202"/>
                  <a:pt x="1599737" y="2968224"/>
                  <a:pt x="1569044" y="2967764"/>
                </a:cubicBezTo>
                <a:cubicBezTo>
                  <a:pt x="1567284" y="2976490"/>
                  <a:pt x="1565753" y="2985100"/>
                  <a:pt x="1563992" y="2993826"/>
                </a:cubicBezTo>
                <a:cubicBezTo>
                  <a:pt x="1560586" y="3010550"/>
                  <a:pt x="1556683" y="3026968"/>
                  <a:pt x="1553009" y="3043463"/>
                </a:cubicBezTo>
                <a:cubicBezTo>
                  <a:pt x="1563035" y="3047596"/>
                  <a:pt x="1572642" y="3053605"/>
                  <a:pt x="1581443" y="3062483"/>
                </a:cubicBezTo>
                <a:cubicBezTo>
                  <a:pt x="1641413" y="3123830"/>
                  <a:pt x="1611676" y="3203434"/>
                  <a:pt x="1582362" y="3271250"/>
                </a:cubicBezTo>
                <a:cubicBezTo>
                  <a:pt x="1558826" y="3325402"/>
                  <a:pt x="1534524" y="3388894"/>
                  <a:pt x="1477238" y="3414730"/>
                </a:cubicBezTo>
                <a:cubicBezTo>
                  <a:pt x="1458142" y="3543395"/>
                  <a:pt x="1437783" y="3614425"/>
                  <a:pt x="1373830" y="3723722"/>
                </a:cubicBezTo>
                <a:cubicBezTo>
                  <a:pt x="1370003" y="3758164"/>
                  <a:pt x="1365984" y="3792531"/>
                  <a:pt x="1360703" y="3826553"/>
                </a:cubicBezTo>
                <a:cubicBezTo>
                  <a:pt x="1379073" y="3798118"/>
                  <a:pt x="1406742" y="3786904"/>
                  <a:pt x="1444208" y="3792263"/>
                </a:cubicBezTo>
                <a:cubicBezTo>
                  <a:pt x="1474863" y="3796778"/>
                  <a:pt x="1496332" y="3832140"/>
                  <a:pt x="1496332" y="3860689"/>
                </a:cubicBezTo>
                <a:cubicBezTo>
                  <a:pt x="1496332" y="3891651"/>
                  <a:pt x="1474710" y="3921424"/>
                  <a:pt x="1444208" y="3929002"/>
                </a:cubicBezTo>
                <a:cubicBezTo>
                  <a:pt x="1436631" y="3930992"/>
                  <a:pt x="1426872" y="3932714"/>
                  <a:pt x="1420137" y="3932714"/>
                </a:cubicBezTo>
                <a:cubicBezTo>
                  <a:pt x="1415468" y="3932064"/>
                  <a:pt x="1410875" y="3931490"/>
                  <a:pt x="1406206" y="3930839"/>
                </a:cubicBezTo>
                <a:cubicBezTo>
                  <a:pt x="1396830" y="3932370"/>
                  <a:pt x="1385082" y="3934245"/>
                  <a:pt x="1398476" y="3932255"/>
                </a:cubicBezTo>
                <a:cubicBezTo>
                  <a:pt x="1389099" y="3933633"/>
                  <a:pt x="1379915" y="3935891"/>
                  <a:pt x="1370807" y="3938417"/>
                </a:cubicBezTo>
                <a:cubicBezTo>
                  <a:pt x="1364607" y="3940062"/>
                  <a:pt x="1360168" y="3944616"/>
                  <a:pt x="1355766" y="3949438"/>
                </a:cubicBezTo>
                <a:cubicBezTo>
                  <a:pt x="1356761" y="3960958"/>
                  <a:pt x="1354274" y="3972171"/>
                  <a:pt x="1348418" y="3982695"/>
                </a:cubicBezTo>
                <a:cubicBezTo>
                  <a:pt x="1344132" y="3995247"/>
                  <a:pt x="1339310" y="4006843"/>
                  <a:pt x="1329819" y="4016755"/>
                </a:cubicBezTo>
                <a:cubicBezTo>
                  <a:pt x="1327906" y="4018784"/>
                  <a:pt x="1325533" y="4019626"/>
                  <a:pt x="1323390" y="4021042"/>
                </a:cubicBezTo>
                <a:cubicBezTo>
                  <a:pt x="1308349" y="4090005"/>
                  <a:pt x="1292123" y="4158741"/>
                  <a:pt x="1274634" y="4228007"/>
                </a:cubicBezTo>
                <a:cubicBezTo>
                  <a:pt x="1270347" y="4244960"/>
                  <a:pt x="1266558" y="4262258"/>
                  <a:pt x="1262578" y="4279289"/>
                </a:cubicBezTo>
                <a:cubicBezTo>
                  <a:pt x="1271074" y="4303552"/>
                  <a:pt x="1264568" y="4329882"/>
                  <a:pt x="1246658" y="4347447"/>
                </a:cubicBezTo>
                <a:cubicBezTo>
                  <a:pt x="1222470" y="4456176"/>
                  <a:pt x="1200351" y="4566394"/>
                  <a:pt x="1170959" y="4673624"/>
                </a:cubicBezTo>
                <a:cubicBezTo>
                  <a:pt x="1176432" y="4663405"/>
                  <a:pt x="1182364" y="4653991"/>
                  <a:pt x="1187951" y="4644041"/>
                </a:cubicBezTo>
                <a:cubicBezTo>
                  <a:pt x="1197098" y="4613425"/>
                  <a:pt x="1212368" y="4589506"/>
                  <a:pt x="1234028" y="4567003"/>
                </a:cubicBezTo>
                <a:cubicBezTo>
                  <a:pt x="1273408" y="4505006"/>
                  <a:pt x="1316308" y="4447067"/>
                  <a:pt x="1363879" y="4392418"/>
                </a:cubicBezTo>
                <a:cubicBezTo>
                  <a:pt x="1363879" y="4391155"/>
                  <a:pt x="1362999" y="4390352"/>
                  <a:pt x="1363382" y="4388974"/>
                </a:cubicBezTo>
                <a:cubicBezTo>
                  <a:pt x="1374136" y="4345959"/>
                  <a:pt x="1390822" y="4304741"/>
                  <a:pt x="1401691" y="4261915"/>
                </a:cubicBezTo>
                <a:cubicBezTo>
                  <a:pt x="1401270" y="4261762"/>
                  <a:pt x="1400925" y="4261379"/>
                  <a:pt x="1400543" y="4261188"/>
                </a:cubicBezTo>
                <a:cubicBezTo>
                  <a:pt x="1349299" y="4237154"/>
                  <a:pt x="1364339" y="4155408"/>
                  <a:pt x="1415965" y="4143122"/>
                </a:cubicBezTo>
                <a:cubicBezTo>
                  <a:pt x="1433072" y="4139065"/>
                  <a:pt x="1450600" y="4139869"/>
                  <a:pt x="1465793" y="4149590"/>
                </a:cubicBezTo>
                <a:cubicBezTo>
                  <a:pt x="1508846" y="4177335"/>
                  <a:pt x="1508961" y="4257055"/>
                  <a:pt x="1450370" y="4267656"/>
                </a:cubicBezTo>
                <a:cubicBezTo>
                  <a:pt x="1448495" y="4268000"/>
                  <a:pt x="1446926" y="4269072"/>
                  <a:pt x="1445089" y="4269569"/>
                </a:cubicBezTo>
                <a:cubicBezTo>
                  <a:pt x="1437856" y="4290541"/>
                  <a:pt x="1429054" y="4310978"/>
                  <a:pt x="1420405" y="4331413"/>
                </a:cubicBezTo>
                <a:cubicBezTo>
                  <a:pt x="1471304" y="4279673"/>
                  <a:pt x="1527291" y="4230346"/>
                  <a:pt x="1590366" y="4183114"/>
                </a:cubicBezTo>
                <a:cubicBezTo>
                  <a:pt x="1589983" y="4182731"/>
                  <a:pt x="1589218" y="4182693"/>
                  <a:pt x="1588835" y="4182234"/>
                </a:cubicBezTo>
                <a:cubicBezTo>
                  <a:pt x="1577698" y="4170216"/>
                  <a:pt x="1571230" y="4157014"/>
                  <a:pt x="1570350" y="4140328"/>
                </a:cubicBezTo>
                <a:cubicBezTo>
                  <a:pt x="1570236" y="4139333"/>
                  <a:pt x="1570236" y="4138836"/>
                  <a:pt x="1570236" y="4138070"/>
                </a:cubicBezTo>
                <a:cubicBezTo>
                  <a:pt x="1568590" y="4129804"/>
                  <a:pt x="1566523" y="4121883"/>
                  <a:pt x="1567365" y="4113310"/>
                </a:cubicBezTo>
                <a:cubicBezTo>
                  <a:pt x="1570044" y="4089046"/>
                  <a:pt x="1581947" y="4068266"/>
                  <a:pt x="1607013" y="4061339"/>
                </a:cubicBezTo>
                <a:cubicBezTo>
                  <a:pt x="1629899" y="4055025"/>
                  <a:pt x="1656114" y="4065013"/>
                  <a:pt x="1667863" y="4086099"/>
                </a:cubicBezTo>
                <a:cubicBezTo>
                  <a:pt x="1674215" y="4097466"/>
                  <a:pt x="1676550" y="4109904"/>
                  <a:pt x="1676933" y="4122379"/>
                </a:cubicBezTo>
                <a:cubicBezTo>
                  <a:pt x="1680874" y="4119739"/>
                  <a:pt x="1684395" y="4117060"/>
                  <a:pt x="1688414" y="4114419"/>
                </a:cubicBezTo>
                <a:cubicBezTo>
                  <a:pt x="1716083" y="4096433"/>
                  <a:pt x="1743294" y="4078981"/>
                  <a:pt x="1770656" y="4061300"/>
                </a:cubicBezTo>
                <a:cubicBezTo>
                  <a:pt x="1769355" y="4057856"/>
                  <a:pt x="1769164" y="4053876"/>
                  <a:pt x="1772072" y="4050011"/>
                </a:cubicBezTo>
                <a:cubicBezTo>
                  <a:pt x="1791781" y="4022839"/>
                  <a:pt x="1808888" y="3993830"/>
                  <a:pt x="1809807" y="3959502"/>
                </a:cubicBezTo>
                <a:cubicBezTo>
                  <a:pt x="1810151" y="3945418"/>
                  <a:pt x="1803377" y="3941017"/>
                  <a:pt x="1794996" y="3929881"/>
                </a:cubicBezTo>
                <a:cubicBezTo>
                  <a:pt x="1785084" y="3916831"/>
                  <a:pt x="1784854" y="3895553"/>
                  <a:pt x="1783477" y="3880245"/>
                </a:cubicBezTo>
                <a:cubicBezTo>
                  <a:pt x="1781410" y="3857206"/>
                  <a:pt x="1800967" y="3835431"/>
                  <a:pt x="1822053" y="3829613"/>
                </a:cubicBezTo>
                <a:cubicBezTo>
                  <a:pt x="1852133" y="3821347"/>
                  <a:pt x="1875708" y="3839832"/>
                  <a:pt x="1886500" y="3866200"/>
                </a:cubicBezTo>
                <a:cubicBezTo>
                  <a:pt x="1904602" y="3910516"/>
                  <a:pt x="1878386" y="3935775"/>
                  <a:pt x="1861433" y="3973508"/>
                </a:cubicBezTo>
                <a:cubicBezTo>
                  <a:pt x="1854200" y="3989696"/>
                  <a:pt x="1844862" y="4005234"/>
                  <a:pt x="1834605" y="4020159"/>
                </a:cubicBezTo>
                <a:cubicBezTo>
                  <a:pt x="1900276" y="3977641"/>
                  <a:pt x="1964456" y="3933898"/>
                  <a:pt x="2027677" y="3888701"/>
                </a:cubicBezTo>
                <a:cubicBezTo>
                  <a:pt x="2022587" y="3876531"/>
                  <a:pt x="2024616" y="3861606"/>
                  <a:pt x="2039695" y="3852229"/>
                </a:cubicBezTo>
                <a:cubicBezTo>
                  <a:pt x="2175169" y="3768188"/>
                  <a:pt x="2248727" y="3640905"/>
                  <a:pt x="2345248" y="3520233"/>
                </a:cubicBezTo>
                <a:cubicBezTo>
                  <a:pt x="2363312" y="3497692"/>
                  <a:pt x="2382026" y="3475955"/>
                  <a:pt x="2400778" y="3454064"/>
                </a:cubicBezTo>
                <a:cubicBezTo>
                  <a:pt x="2388646" y="3359538"/>
                  <a:pt x="2370124" y="3264401"/>
                  <a:pt x="2348540" y="3170104"/>
                </a:cubicBezTo>
                <a:cubicBezTo>
                  <a:pt x="2338628" y="3162488"/>
                  <a:pt x="2331548" y="3157743"/>
                  <a:pt x="2314288" y="3152347"/>
                </a:cubicBezTo>
                <a:cubicBezTo>
                  <a:pt x="2245172" y="3130456"/>
                  <a:pt x="2191598" y="3091765"/>
                  <a:pt x="2137518" y="3044539"/>
                </a:cubicBezTo>
                <a:cubicBezTo>
                  <a:pt x="2072076" y="2987325"/>
                  <a:pt x="2079157" y="2877302"/>
                  <a:pt x="2137518" y="2818940"/>
                </a:cubicBezTo>
                <a:cubicBezTo>
                  <a:pt x="2164077" y="2792381"/>
                  <a:pt x="2203840" y="2776154"/>
                  <a:pt x="2244180" y="2773169"/>
                </a:cubicBezTo>
                <a:cubicBezTo>
                  <a:pt x="2242572" y="2767849"/>
                  <a:pt x="2240774" y="2762414"/>
                  <a:pt x="2239205" y="2757095"/>
                </a:cubicBezTo>
                <a:cubicBezTo>
                  <a:pt x="2231206" y="2755335"/>
                  <a:pt x="2223399" y="2753192"/>
                  <a:pt x="2215248" y="2750283"/>
                </a:cubicBezTo>
                <a:cubicBezTo>
                  <a:pt x="2217391" y="2751125"/>
                  <a:pt x="2219419" y="2751967"/>
                  <a:pt x="2221486" y="2752848"/>
                </a:cubicBezTo>
                <a:cubicBezTo>
                  <a:pt x="2216013" y="2750666"/>
                  <a:pt x="2210349" y="2748791"/>
                  <a:pt x="2204570" y="2747069"/>
                </a:cubicBezTo>
                <a:cubicBezTo>
                  <a:pt x="2107747" y="2716912"/>
                  <a:pt x="2057388" y="2605392"/>
                  <a:pt x="2110311" y="2515112"/>
                </a:cubicBezTo>
                <a:cubicBezTo>
                  <a:pt x="2123208" y="2493106"/>
                  <a:pt x="2141424" y="2475004"/>
                  <a:pt x="2162549" y="2461725"/>
                </a:cubicBezTo>
                <a:cubicBezTo>
                  <a:pt x="2152523" y="2414998"/>
                  <a:pt x="2153441" y="2365974"/>
                  <a:pt x="2162932" y="2314572"/>
                </a:cubicBezTo>
                <a:cubicBezTo>
                  <a:pt x="2176058" y="2242318"/>
                  <a:pt x="2246398" y="2211055"/>
                  <a:pt x="2310006" y="2202551"/>
                </a:cubicBezTo>
                <a:cubicBezTo>
                  <a:pt x="2316244" y="2201671"/>
                  <a:pt x="2322559" y="2200868"/>
                  <a:pt x="2328950" y="2200140"/>
                </a:cubicBezTo>
                <a:cubicBezTo>
                  <a:pt x="2407022" y="2190535"/>
                  <a:pt x="2473576" y="2266195"/>
                  <a:pt x="2482834" y="2338408"/>
                </a:cubicBezTo>
                <a:cubicBezTo>
                  <a:pt x="2512455" y="2334963"/>
                  <a:pt x="2543454" y="2339900"/>
                  <a:pt x="2572080" y="2356663"/>
                </a:cubicBezTo>
                <a:cubicBezTo>
                  <a:pt x="2660254" y="2408289"/>
                  <a:pt x="2661670" y="2516131"/>
                  <a:pt x="2602045" y="2588698"/>
                </a:cubicBezTo>
                <a:cubicBezTo>
                  <a:pt x="2575639" y="2620844"/>
                  <a:pt x="2543875" y="2648017"/>
                  <a:pt x="2515976" y="2678633"/>
                </a:cubicBezTo>
                <a:cubicBezTo>
                  <a:pt x="2518119" y="2703393"/>
                  <a:pt x="2520645" y="2728002"/>
                  <a:pt x="2523438" y="2752762"/>
                </a:cubicBezTo>
                <a:cubicBezTo>
                  <a:pt x="2551758" y="2742161"/>
                  <a:pt x="2583675" y="2740401"/>
                  <a:pt x="2618501" y="2745567"/>
                </a:cubicBezTo>
                <a:cubicBezTo>
                  <a:pt x="2619266" y="2745606"/>
                  <a:pt x="2620032" y="2745797"/>
                  <a:pt x="2620874" y="2745912"/>
                </a:cubicBezTo>
                <a:cubicBezTo>
                  <a:pt x="2679197" y="2754408"/>
                  <a:pt x="2734922" y="2828882"/>
                  <a:pt x="2728260" y="2887010"/>
                </a:cubicBezTo>
                <a:cubicBezTo>
                  <a:pt x="2720453" y="2955437"/>
                  <a:pt x="2690258" y="2998257"/>
                  <a:pt x="2631552" y="3031400"/>
                </a:cubicBezTo>
                <a:cubicBezTo>
                  <a:pt x="2613871" y="3041542"/>
                  <a:pt x="2597683" y="3051990"/>
                  <a:pt x="2577017" y="3056696"/>
                </a:cubicBezTo>
                <a:cubicBezTo>
                  <a:pt x="2572118" y="3057806"/>
                  <a:pt x="2566991" y="3058381"/>
                  <a:pt x="2562054" y="3059069"/>
                </a:cubicBezTo>
                <a:cubicBezTo>
                  <a:pt x="2561174" y="3060294"/>
                  <a:pt x="2560370" y="3061442"/>
                  <a:pt x="2559375" y="3062514"/>
                </a:cubicBezTo>
                <a:cubicBezTo>
                  <a:pt x="2561250" y="3095120"/>
                  <a:pt x="2561250" y="3126693"/>
                  <a:pt x="2560217" y="3157768"/>
                </a:cubicBezTo>
                <a:cubicBezTo>
                  <a:pt x="2590680" y="3158916"/>
                  <a:pt x="2620798" y="3172924"/>
                  <a:pt x="2635494" y="3197722"/>
                </a:cubicBezTo>
                <a:cubicBezTo>
                  <a:pt x="2651453" y="3180768"/>
                  <a:pt x="2667373" y="3164044"/>
                  <a:pt x="2683217" y="3147014"/>
                </a:cubicBezTo>
                <a:cubicBezTo>
                  <a:pt x="2748506" y="3077515"/>
                  <a:pt x="2818888" y="3014370"/>
                  <a:pt x="2889986" y="2952678"/>
                </a:cubicBezTo>
                <a:cubicBezTo>
                  <a:pt x="2891593" y="2941273"/>
                  <a:pt x="2893124" y="2929869"/>
                  <a:pt x="2894540" y="2918426"/>
                </a:cubicBezTo>
                <a:cubicBezTo>
                  <a:pt x="2890828" y="2947129"/>
                  <a:pt x="2891861" y="2938900"/>
                  <a:pt x="2897984" y="2893474"/>
                </a:cubicBezTo>
                <a:cubicBezTo>
                  <a:pt x="2892626" y="2932165"/>
                  <a:pt x="2897142" y="2889838"/>
                  <a:pt x="2897601" y="2883600"/>
                </a:cubicBezTo>
                <a:cubicBezTo>
                  <a:pt x="2898443" y="2871163"/>
                  <a:pt x="2898750" y="2858648"/>
                  <a:pt x="2899477" y="2846172"/>
                </a:cubicBezTo>
                <a:cubicBezTo>
                  <a:pt x="2899859" y="2838748"/>
                  <a:pt x="2898252" y="2820149"/>
                  <a:pt x="2898941" y="2821220"/>
                </a:cubicBezTo>
                <a:cubicBezTo>
                  <a:pt x="2896683" y="2808055"/>
                  <a:pt x="2894922" y="2795005"/>
                  <a:pt x="2895497" y="2781726"/>
                </a:cubicBezTo>
                <a:cubicBezTo>
                  <a:pt x="2900051" y="2654167"/>
                  <a:pt x="3042297" y="2581570"/>
                  <a:pt x="3141307" y="2634230"/>
                </a:cubicBezTo>
                <a:cubicBezTo>
                  <a:pt x="3172459" y="2608397"/>
                  <a:pt x="3206596" y="2587387"/>
                  <a:pt x="3239582" y="2563660"/>
                </a:cubicBezTo>
                <a:cubicBezTo>
                  <a:pt x="3279306" y="2535187"/>
                  <a:pt x="3302689" y="2482948"/>
                  <a:pt x="3318074" y="2438060"/>
                </a:cubicBezTo>
                <a:cubicBezTo>
                  <a:pt x="3323776" y="2421337"/>
                  <a:pt x="3335180" y="2391524"/>
                  <a:pt x="3350756" y="2361673"/>
                </a:cubicBezTo>
                <a:cubicBezTo>
                  <a:pt x="3338701" y="2348662"/>
                  <a:pt x="3326301" y="2336759"/>
                  <a:pt x="3317346" y="2320303"/>
                </a:cubicBezTo>
                <a:cubicBezTo>
                  <a:pt x="3265758" y="2224628"/>
                  <a:pt x="3327870" y="2066077"/>
                  <a:pt x="3454770" y="2080655"/>
                </a:cubicBezTo>
                <a:lnTo>
                  <a:pt x="3454923" y="2080655"/>
                </a:lnTo>
                <a:cubicBezTo>
                  <a:pt x="3457411" y="2029947"/>
                  <a:pt x="3475781" y="1973082"/>
                  <a:pt x="3506818" y="1930602"/>
                </a:cubicBezTo>
                <a:cubicBezTo>
                  <a:pt x="3504790" y="1927846"/>
                  <a:pt x="3502608" y="1925167"/>
                  <a:pt x="3500503" y="1922488"/>
                </a:cubicBezTo>
                <a:cubicBezTo>
                  <a:pt x="3484583" y="1895125"/>
                  <a:pt x="3481100" y="1872469"/>
                  <a:pt x="3479225" y="1841126"/>
                </a:cubicBezTo>
                <a:cubicBezTo>
                  <a:pt x="3478689" y="1833281"/>
                  <a:pt x="3479493" y="1825589"/>
                  <a:pt x="3480335" y="1817858"/>
                </a:cubicBezTo>
                <a:cubicBezTo>
                  <a:pt x="3479952" y="1820613"/>
                  <a:pt x="3479569" y="1823331"/>
                  <a:pt x="3479225" y="1826048"/>
                </a:cubicBezTo>
                <a:cubicBezTo>
                  <a:pt x="3479646" y="1822527"/>
                  <a:pt x="3480067" y="1819006"/>
                  <a:pt x="3480373" y="1815409"/>
                </a:cubicBezTo>
                <a:cubicBezTo>
                  <a:pt x="3480641" y="1813036"/>
                  <a:pt x="3480909" y="1810740"/>
                  <a:pt x="3481215" y="1808367"/>
                </a:cubicBezTo>
                <a:cubicBezTo>
                  <a:pt x="3484621" y="1777253"/>
                  <a:pt x="3487644" y="1746714"/>
                  <a:pt x="3503986" y="1718241"/>
                </a:cubicBezTo>
                <a:cubicBezTo>
                  <a:pt x="3512979" y="1702666"/>
                  <a:pt x="3524077" y="1689041"/>
                  <a:pt x="3536668" y="1677483"/>
                </a:cubicBezTo>
                <a:cubicBezTo>
                  <a:pt x="3534525" y="1673848"/>
                  <a:pt x="3532075" y="1669868"/>
                  <a:pt x="3529932" y="1666500"/>
                </a:cubicBezTo>
                <a:cubicBezTo>
                  <a:pt x="3517035" y="1646600"/>
                  <a:pt x="3503219" y="1627044"/>
                  <a:pt x="3489328" y="1607755"/>
                </a:cubicBezTo>
                <a:cubicBezTo>
                  <a:pt x="3476163" y="1589385"/>
                  <a:pt x="3485769" y="1601823"/>
                  <a:pt x="3464568" y="1576794"/>
                </a:cubicBezTo>
                <a:cubicBezTo>
                  <a:pt x="3459593" y="1571016"/>
                  <a:pt x="3440764" y="1554406"/>
                  <a:pt x="3437511" y="1550350"/>
                </a:cubicBezTo>
                <a:cubicBezTo>
                  <a:pt x="3432191" y="1547288"/>
                  <a:pt x="3427025" y="1544188"/>
                  <a:pt x="3421935" y="1540438"/>
                </a:cubicBezTo>
                <a:cubicBezTo>
                  <a:pt x="3307818" y="1453679"/>
                  <a:pt x="3312139" y="1279550"/>
                  <a:pt x="3462387" y="1231946"/>
                </a:cubicBezTo>
                <a:cubicBezTo>
                  <a:pt x="3536401" y="1208410"/>
                  <a:pt x="3596598" y="1234357"/>
                  <a:pt x="3645740" y="1280434"/>
                </a:cubicBezTo>
                <a:cubicBezTo>
                  <a:pt x="3658292" y="1271976"/>
                  <a:pt x="3672032" y="1265661"/>
                  <a:pt x="3686077" y="1263136"/>
                </a:cubicBezTo>
                <a:cubicBezTo>
                  <a:pt x="3692774" y="1261873"/>
                  <a:pt x="3698515" y="1261146"/>
                  <a:pt x="3704562" y="1260342"/>
                </a:cubicBezTo>
                <a:cubicBezTo>
                  <a:pt x="3704944" y="1258658"/>
                  <a:pt x="3705174" y="1257089"/>
                  <a:pt x="3705671" y="1255443"/>
                </a:cubicBezTo>
                <a:cubicBezTo>
                  <a:pt x="3706207" y="1253683"/>
                  <a:pt x="3706819" y="1251999"/>
                  <a:pt x="3707317" y="1250277"/>
                </a:cubicBezTo>
                <a:cubicBezTo>
                  <a:pt x="3713517" y="1230185"/>
                  <a:pt x="3726413" y="1213843"/>
                  <a:pt x="3742448" y="1202707"/>
                </a:cubicBezTo>
                <a:cubicBezTo>
                  <a:pt x="3706512" y="1178788"/>
                  <a:pt x="3681867" y="1138720"/>
                  <a:pt x="3682479" y="1093410"/>
                </a:cubicBezTo>
                <a:cubicBezTo>
                  <a:pt x="3682900" y="1065167"/>
                  <a:pt x="3689444" y="1041439"/>
                  <a:pt x="3701690" y="1019166"/>
                </a:cubicBezTo>
                <a:cubicBezTo>
                  <a:pt x="3667515" y="987058"/>
                  <a:pt x="3642755" y="937039"/>
                  <a:pt x="3647577" y="893410"/>
                </a:cubicBezTo>
                <a:cubicBezTo>
                  <a:pt x="3647959" y="889354"/>
                  <a:pt x="3648419" y="885412"/>
                  <a:pt x="3648801" y="881240"/>
                </a:cubicBezTo>
                <a:cubicBezTo>
                  <a:pt x="3659135" y="787822"/>
                  <a:pt x="3719525" y="708683"/>
                  <a:pt x="3821359" y="708683"/>
                </a:cubicBezTo>
                <a:cubicBezTo>
                  <a:pt x="3823425" y="708683"/>
                  <a:pt x="3825569" y="709027"/>
                  <a:pt x="3827712" y="709066"/>
                </a:cubicBezTo>
                <a:cubicBezTo>
                  <a:pt x="3813781" y="628316"/>
                  <a:pt x="3835404" y="528847"/>
                  <a:pt x="3844780" y="464441"/>
                </a:cubicBezTo>
                <a:cubicBezTo>
                  <a:pt x="3861772" y="348061"/>
                  <a:pt x="3909724" y="204513"/>
                  <a:pt x="4024606" y="154342"/>
                </a:cubicBezTo>
                <a:cubicBezTo>
                  <a:pt x="4062570" y="87560"/>
                  <a:pt x="4131190" y="46309"/>
                  <a:pt x="4213427" y="68846"/>
                </a:cubicBezTo>
                <a:cubicBezTo>
                  <a:pt x="4285414" y="88670"/>
                  <a:pt x="4333981" y="158054"/>
                  <a:pt x="4334931" y="229157"/>
                </a:cubicBezTo>
                <a:cubicBezTo>
                  <a:pt x="4337878" y="233711"/>
                  <a:pt x="4340633" y="238533"/>
                  <a:pt x="4343197" y="243929"/>
                </a:cubicBezTo>
                <a:cubicBezTo>
                  <a:pt x="4385333" y="333481"/>
                  <a:pt x="4356401" y="418788"/>
                  <a:pt x="4319891" y="505199"/>
                </a:cubicBezTo>
                <a:cubicBezTo>
                  <a:pt x="4301254" y="549363"/>
                  <a:pt x="4279554" y="597047"/>
                  <a:pt x="4252727" y="640488"/>
                </a:cubicBezTo>
                <a:cubicBezTo>
                  <a:pt x="4293102" y="654686"/>
                  <a:pt x="4329114" y="683005"/>
                  <a:pt x="4349895" y="718520"/>
                </a:cubicBezTo>
                <a:cubicBezTo>
                  <a:pt x="4402325" y="809296"/>
                  <a:pt x="4362716" y="902520"/>
                  <a:pt x="4286251" y="960353"/>
                </a:cubicBezTo>
                <a:close/>
                <a:moveTo>
                  <a:pt x="1721464" y="605436"/>
                </a:moveTo>
                <a:cubicBezTo>
                  <a:pt x="1757936" y="566476"/>
                  <a:pt x="1786753" y="521548"/>
                  <a:pt x="1809638" y="473214"/>
                </a:cubicBezTo>
                <a:cubicBezTo>
                  <a:pt x="1811284" y="469807"/>
                  <a:pt x="1806232" y="465598"/>
                  <a:pt x="1803668" y="468927"/>
                </a:cubicBezTo>
                <a:cubicBezTo>
                  <a:pt x="1768077" y="503715"/>
                  <a:pt x="1740140" y="546960"/>
                  <a:pt x="1696017" y="572405"/>
                </a:cubicBezTo>
                <a:cubicBezTo>
                  <a:pt x="1668884" y="588516"/>
                  <a:pt x="1701107" y="628355"/>
                  <a:pt x="1721467" y="605432"/>
                </a:cubicBezTo>
                <a:close/>
                <a:moveTo>
                  <a:pt x="1261645" y="2376465"/>
                </a:moveTo>
                <a:lnTo>
                  <a:pt x="1276800" y="2376465"/>
                </a:lnTo>
                <a:cubicBezTo>
                  <a:pt x="1303283" y="2360736"/>
                  <a:pt x="1320542" y="2317797"/>
                  <a:pt x="1334511" y="2283087"/>
                </a:cubicBezTo>
                <a:cubicBezTo>
                  <a:pt x="1337956" y="2274361"/>
                  <a:pt x="1341247" y="2266171"/>
                  <a:pt x="1344499" y="2258939"/>
                </a:cubicBezTo>
                <a:lnTo>
                  <a:pt x="1346757" y="2253887"/>
                </a:lnTo>
                <a:cubicBezTo>
                  <a:pt x="1361070" y="2221625"/>
                  <a:pt x="1375843" y="2188254"/>
                  <a:pt x="1369490" y="2154917"/>
                </a:cubicBezTo>
                <a:cubicBezTo>
                  <a:pt x="1352957" y="2175812"/>
                  <a:pt x="1343427" y="2203481"/>
                  <a:pt x="1334204" y="2230308"/>
                </a:cubicBezTo>
                <a:cubicBezTo>
                  <a:pt x="1330148" y="2242096"/>
                  <a:pt x="1325976" y="2254227"/>
                  <a:pt x="1321307" y="2265517"/>
                </a:cubicBezTo>
                <a:cubicBezTo>
                  <a:pt x="1314878" y="2281553"/>
                  <a:pt x="1305081" y="2296095"/>
                  <a:pt x="1295513" y="2310141"/>
                </a:cubicBezTo>
                <a:cubicBezTo>
                  <a:pt x="1286290" y="2323803"/>
                  <a:pt x="1277565" y="2336623"/>
                  <a:pt x="1272131" y="2350286"/>
                </a:cubicBezTo>
                <a:close/>
                <a:moveTo>
                  <a:pt x="1100335" y="1855150"/>
                </a:moveTo>
                <a:lnTo>
                  <a:pt x="1108831" y="1855150"/>
                </a:lnTo>
                <a:cubicBezTo>
                  <a:pt x="1167690" y="1848414"/>
                  <a:pt x="1193753" y="1748870"/>
                  <a:pt x="1204889" y="1706086"/>
                </a:cubicBezTo>
                <a:cubicBezTo>
                  <a:pt x="1220426" y="1650058"/>
                  <a:pt x="1228922" y="1593497"/>
                  <a:pt x="1234204" y="1540495"/>
                </a:cubicBezTo>
                <a:cubicBezTo>
                  <a:pt x="1221001" y="1589251"/>
                  <a:pt x="1206879" y="1635098"/>
                  <a:pt x="1189045" y="1679644"/>
                </a:cubicBezTo>
                <a:cubicBezTo>
                  <a:pt x="1171479" y="1724572"/>
                  <a:pt x="1152765" y="1762154"/>
                  <a:pt x="1132023" y="1794417"/>
                </a:cubicBezTo>
                <a:lnTo>
                  <a:pt x="1131487" y="1795259"/>
                </a:lnTo>
                <a:cubicBezTo>
                  <a:pt x="1121766" y="1808271"/>
                  <a:pt x="1114687" y="1817647"/>
                  <a:pt x="1111089" y="1827138"/>
                </a:cubicBezTo>
                <a:close/>
                <a:moveTo>
                  <a:pt x="1417057" y="2981331"/>
                </a:moveTo>
                <a:lnTo>
                  <a:pt x="1417057" y="2983551"/>
                </a:lnTo>
                <a:cubicBezTo>
                  <a:pt x="1418205" y="2988067"/>
                  <a:pt x="1418550" y="2992315"/>
                  <a:pt x="1418932" y="2996448"/>
                </a:cubicBezTo>
                <a:cubicBezTo>
                  <a:pt x="1419085" y="2998361"/>
                  <a:pt x="1419277" y="3000275"/>
                  <a:pt x="1419545" y="3002226"/>
                </a:cubicBezTo>
                <a:lnTo>
                  <a:pt x="1419889" y="3004982"/>
                </a:lnTo>
                <a:cubicBezTo>
                  <a:pt x="1424061" y="3020673"/>
                  <a:pt x="1433436" y="3031771"/>
                  <a:pt x="1442621" y="3031771"/>
                </a:cubicBezTo>
                <a:cubicBezTo>
                  <a:pt x="1451079" y="3031771"/>
                  <a:pt x="1459957" y="3021629"/>
                  <a:pt x="1464398" y="3007087"/>
                </a:cubicBezTo>
                <a:lnTo>
                  <a:pt x="1465010" y="3005212"/>
                </a:lnTo>
                <a:cubicBezTo>
                  <a:pt x="1465775" y="2998247"/>
                  <a:pt x="1466617" y="2991129"/>
                  <a:pt x="1468148" y="2983819"/>
                </a:cubicBezTo>
                <a:lnTo>
                  <a:pt x="1468148" y="2983398"/>
                </a:lnTo>
                <a:lnTo>
                  <a:pt x="1468263" y="2982403"/>
                </a:lnTo>
                <a:cubicBezTo>
                  <a:pt x="1491646" y="2830205"/>
                  <a:pt x="1516827" y="2649986"/>
                  <a:pt x="1526624" y="2468092"/>
                </a:cubicBezTo>
                <a:cubicBezTo>
                  <a:pt x="1529954" y="2411491"/>
                  <a:pt x="1531676" y="2353436"/>
                  <a:pt x="1533322" y="2297289"/>
                </a:cubicBezTo>
                <a:lnTo>
                  <a:pt x="1533590" y="2286382"/>
                </a:lnTo>
                <a:lnTo>
                  <a:pt x="1541435" y="2283818"/>
                </a:lnTo>
                <a:cubicBezTo>
                  <a:pt x="1543578" y="2283052"/>
                  <a:pt x="1545492" y="2282784"/>
                  <a:pt x="1546984" y="2282555"/>
                </a:cubicBezTo>
                <a:cubicBezTo>
                  <a:pt x="1547520" y="2282516"/>
                  <a:pt x="1548094" y="2282440"/>
                  <a:pt x="1548591" y="2282287"/>
                </a:cubicBezTo>
                <a:cubicBezTo>
                  <a:pt x="1567995" y="2273293"/>
                  <a:pt x="1587665" y="2264453"/>
                  <a:pt x="1607336" y="2255728"/>
                </a:cubicBezTo>
                <a:cubicBezTo>
                  <a:pt x="1719356" y="2205479"/>
                  <a:pt x="1835315" y="2153504"/>
                  <a:pt x="1922530" y="2066212"/>
                </a:cubicBezTo>
                <a:cubicBezTo>
                  <a:pt x="1992487" y="1996331"/>
                  <a:pt x="2050049" y="1914856"/>
                  <a:pt x="2105227" y="1835254"/>
                </a:cubicBezTo>
                <a:cubicBezTo>
                  <a:pt x="2104347" y="1836364"/>
                  <a:pt x="2103467" y="1837397"/>
                  <a:pt x="2102586" y="1838507"/>
                </a:cubicBezTo>
                <a:cubicBezTo>
                  <a:pt x="2042119" y="1912904"/>
                  <a:pt x="1979583" y="1989755"/>
                  <a:pt x="1903391" y="2048303"/>
                </a:cubicBezTo>
                <a:cubicBezTo>
                  <a:pt x="1796386" y="2131693"/>
                  <a:pt x="1680545" y="2185198"/>
                  <a:pt x="1557924" y="2241875"/>
                </a:cubicBezTo>
                <a:lnTo>
                  <a:pt x="1534617" y="2252667"/>
                </a:lnTo>
                <a:lnTo>
                  <a:pt x="1535115" y="2233686"/>
                </a:lnTo>
                <a:cubicBezTo>
                  <a:pt x="1537909" y="2130277"/>
                  <a:pt x="1539172" y="2025192"/>
                  <a:pt x="1540435" y="1923547"/>
                </a:cubicBezTo>
                <a:cubicBezTo>
                  <a:pt x="1541468" y="1838779"/>
                  <a:pt x="1542578" y="1750990"/>
                  <a:pt x="1544453" y="1664922"/>
                </a:cubicBezTo>
                <a:lnTo>
                  <a:pt x="1544606" y="1657459"/>
                </a:lnTo>
                <a:lnTo>
                  <a:pt x="1551456" y="1654398"/>
                </a:lnTo>
                <a:cubicBezTo>
                  <a:pt x="1555743" y="1652522"/>
                  <a:pt x="1558919" y="1648083"/>
                  <a:pt x="1559455" y="1643414"/>
                </a:cubicBezTo>
                <a:cubicBezTo>
                  <a:pt x="1559876" y="1639358"/>
                  <a:pt x="1558192" y="1635416"/>
                  <a:pt x="1554403" y="1632009"/>
                </a:cubicBezTo>
                <a:lnTo>
                  <a:pt x="1544912" y="1632009"/>
                </a:lnTo>
                <a:lnTo>
                  <a:pt x="1545333" y="1619839"/>
                </a:lnTo>
                <a:cubicBezTo>
                  <a:pt x="1549466" y="1500432"/>
                  <a:pt x="1553906" y="1409583"/>
                  <a:pt x="1559761" y="1325278"/>
                </a:cubicBezTo>
                <a:lnTo>
                  <a:pt x="1560527" y="1314295"/>
                </a:lnTo>
                <a:lnTo>
                  <a:pt x="1571548" y="1314295"/>
                </a:lnTo>
                <a:cubicBezTo>
                  <a:pt x="1573959" y="1314295"/>
                  <a:pt x="1576103" y="1314831"/>
                  <a:pt x="1577595" y="1315213"/>
                </a:cubicBezTo>
                <a:cubicBezTo>
                  <a:pt x="1583029" y="1316055"/>
                  <a:pt x="1588846" y="1316438"/>
                  <a:pt x="1594893" y="1316438"/>
                </a:cubicBezTo>
                <a:cubicBezTo>
                  <a:pt x="1653561" y="1316438"/>
                  <a:pt x="1727840" y="1280885"/>
                  <a:pt x="1787505" y="1252374"/>
                </a:cubicBezTo>
                <a:cubicBezTo>
                  <a:pt x="1802200" y="1245332"/>
                  <a:pt x="1816017" y="1238750"/>
                  <a:pt x="1828645" y="1233124"/>
                </a:cubicBezTo>
                <a:cubicBezTo>
                  <a:pt x="1884021" y="1208057"/>
                  <a:pt x="1944261" y="1176676"/>
                  <a:pt x="1986428" y="1129872"/>
                </a:cubicBezTo>
                <a:cubicBezTo>
                  <a:pt x="1973760" y="1135344"/>
                  <a:pt x="1961132" y="1140779"/>
                  <a:pt x="1948732" y="1146214"/>
                </a:cubicBezTo>
                <a:cubicBezTo>
                  <a:pt x="1889145" y="1172008"/>
                  <a:pt x="1827609" y="1198720"/>
                  <a:pt x="1764271" y="1219387"/>
                </a:cubicBezTo>
                <a:cubicBezTo>
                  <a:pt x="1747815" y="1224859"/>
                  <a:pt x="1729598" y="1229643"/>
                  <a:pt x="1710387" y="1234656"/>
                </a:cubicBezTo>
                <a:cubicBezTo>
                  <a:pt x="1665840" y="1246214"/>
                  <a:pt x="1615400" y="1259455"/>
                  <a:pt x="1582945" y="1284522"/>
                </a:cubicBezTo>
                <a:lnTo>
                  <a:pt x="1561781" y="1300825"/>
                </a:lnTo>
                <a:lnTo>
                  <a:pt x="1564040" y="1274228"/>
                </a:lnTo>
                <a:cubicBezTo>
                  <a:pt x="1564422" y="1269253"/>
                  <a:pt x="1564652" y="1263895"/>
                  <a:pt x="1564882" y="1258653"/>
                </a:cubicBezTo>
                <a:cubicBezTo>
                  <a:pt x="1565111" y="1253218"/>
                  <a:pt x="1565303" y="1247669"/>
                  <a:pt x="1565800" y="1241929"/>
                </a:cubicBezTo>
                <a:cubicBezTo>
                  <a:pt x="1576898" y="1120493"/>
                  <a:pt x="1600128" y="1000214"/>
                  <a:pt x="1622631" y="883873"/>
                </a:cubicBezTo>
                <a:cubicBezTo>
                  <a:pt x="1666757" y="656011"/>
                  <a:pt x="1708547" y="439748"/>
                  <a:pt x="1668555" y="210701"/>
                </a:cubicBezTo>
                <a:cubicBezTo>
                  <a:pt x="1667407" y="257046"/>
                  <a:pt x="1667292" y="303238"/>
                  <a:pt x="1667178" y="348400"/>
                </a:cubicBezTo>
                <a:cubicBezTo>
                  <a:pt x="1666680" y="513423"/>
                  <a:pt x="1666183" y="684070"/>
                  <a:pt x="1618116" y="852992"/>
                </a:cubicBezTo>
                <a:lnTo>
                  <a:pt x="1618116" y="854752"/>
                </a:lnTo>
                <a:lnTo>
                  <a:pt x="1595460" y="859268"/>
                </a:lnTo>
                <a:cubicBezTo>
                  <a:pt x="1581567" y="825820"/>
                  <a:pt x="1557458" y="791033"/>
                  <a:pt x="1540656" y="772624"/>
                </a:cubicBezTo>
                <a:cubicBezTo>
                  <a:pt x="1519263" y="748055"/>
                  <a:pt x="1497220" y="724022"/>
                  <a:pt x="1474985" y="700600"/>
                </a:cubicBezTo>
                <a:cubicBezTo>
                  <a:pt x="1493164" y="728728"/>
                  <a:pt x="1509620" y="757201"/>
                  <a:pt x="1525808" y="785253"/>
                </a:cubicBezTo>
                <a:lnTo>
                  <a:pt x="1528219" y="789463"/>
                </a:lnTo>
                <a:cubicBezTo>
                  <a:pt x="1546321" y="820691"/>
                  <a:pt x="1564996" y="852953"/>
                  <a:pt x="1577549" y="887281"/>
                </a:cubicBezTo>
                <a:cubicBezTo>
                  <a:pt x="1583979" y="904005"/>
                  <a:pt x="1585663" y="908560"/>
                  <a:pt x="1594885" y="915793"/>
                </a:cubicBezTo>
                <a:lnTo>
                  <a:pt x="1600856" y="920462"/>
                </a:lnTo>
                <a:lnTo>
                  <a:pt x="1599057" y="927810"/>
                </a:lnTo>
                <a:cubicBezTo>
                  <a:pt x="1564614" y="1069790"/>
                  <a:pt x="1545364" y="1214876"/>
                  <a:pt x="1540083" y="1371512"/>
                </a:cubicBezTo>
                <a:cubicBezTo>
                  <a:pt x="1537787" y="1421110"/>
                  <a:pt x="1536294" y="1471708"/>
                  <a:pt x="1534802" y="1520576"/>
                </a:cubicBezTo>
                <a:cubicBezTo>
                  <a:pt x="1534037" y="1545414"/>
                  <a:pt x="1533271" y="1570289"/>
                  <a:pt x="1532429" y="1595088"/>
                </a:cubicBezTo>
                <a:lnTo>
                  <a:pt x="1531817" y="1613420"/>
                </a:lnTo>
                <a:lnTo>
                  <a:pt x="1515399" y="1605230"/>
                </a:lnTo>
                <a:cubicBezTo>
                  <a:pt x="1513523" y="1604311"/>
                  <a:pt x="1510730" y="1602934"/>
                  <a:pt x="1507936" y="1600293"/>
                </a:cubicBezTo>
                <a:cubicBezTo>
                  <a:pt x="1506061" y="1598915"/>
                  <a:pt x="1504262" y="1597499"/>
                  <a:pt x="1502463" y="1596083"/>
                </a:cubicBezTo>
                <a:cubicBezTo>
                  <a:pt x="1495039" y="1590304"/>
                  <a:pt x="1488035" y="1584832"/>
                  <a:pt x="1480229" y="1582076"/>
                </a:cubicBezTo>
                <a:lnTo>
                  <a:pt x="1475713" y="1580469"/>
                </a:lnTo>
                <a:lnTo>
                  <a:pt x="1473608" y="1576336"/>
                </a:lnTo>
                <a:cubicBezTo>
                  <a:pt x="1467026" y="1563132"/>
                  <a:pt x="1456540" y="1550044"/>
                  <a:pt x="1447317" y="1538601"/>
                </a:cubicBezTo>
                <a:lnTo>
                  <a:pt x="1445403" y="1536190"/>
                </a:lnTo>
                <a:lnTo>
                  <a:pt x="1439318" y="1528842"/>
                </a:lnTo>
                <a:cubicBezTo>
                  <a:pt x="1425618" y="1512003"/>
                  <a:pt x="1412644" y="1496160"/>
                  <a:pt x="1395652" y="1484410"/>
                </a:cubicBezTo>
                <a:cubicBezTo>
                  <a:pt x="1395614" y="1484448"/>
                  <a:pt x="1395499" y="1484448"/>
                  <a:pt x="1395384" y="1484525"/>
                </a:cubicBezTo>
                <a:cubicBezTo>
                  <a:pt x="1403842" y="1508827"/>
                  <a:pt x="1417122" y="1531252"/>
                  <a:pt x="1429062" y="1550694"/>
                </a:cubicBezTo>
                <a:cubicBezTo>
                  <a:pt x="1439165" y="1568068"/>
                  <a:pt x="1454397" y="1594207"/>
                  <a:pt x="1473991" y="1597421"/>
                </a:cubicBezTo>
                <a:lnTo>
                  <a:pt x="1479349" y="1597421"/>
                </a:lnTo>
                <a:lnTo>
                  <a:pt x="1482869" y="1601554"/>
                </a:lnTo>
                <a:cubicBezTo>
                  <a:pt x="1485931" y="1605190"/>
                  <a:pt x="1489452" y="1608405"/>
                  <a:pt x="1492858" y="1611657"/>
                </a:cubicBezTo>
                <a:cubicBezTo>
                  <a:pt x="1494542" y="1613265"/>
                  <a:pt x="1496149" y="1614719"/>
                  <a:pt x="1497527" y="1616173"/>
                </a:cubicBezTo>
                <a:cubicBezTo>
                  <a:pt x="1506750" y="1625320"/>
                  <a:pt x="1515360" y="1633280"/>
                  <a:pt x="1524469" y="1641700"/>
                </a:cubicBezTo>
                <a:lnTo>
                  <a:pt x="1530783" y="1647478"/>
                </a:lnTo>
                <a:lnTo>
                  <a:pt x="1528219" y="1739212"/>
                </a:lnTo>
                <a:cubicBezTo>
                  <a:pt x="1520795" y="2001893"/>
                  <a:pt x="1513179" y="2273538"/>
                  <a:pt x="1492514" y="2539364"/>
                </a:cubicBezTo>
                <a:cubicBezTo>
                  <a:pt x="1484324" y="2642881"/>
                  <a:pt x="1472116" y="2747397"/>
                  <a:pt x="1455162" y="2858957"/>
                </a:cubicBezTo>
                <a:lnTo>
                  <a:pt x="1432008" y="2859607"/>
                </a:lnTo>
                <a:cubicBezTo>
                  <a:pt x="1396608" y="2694780"/>
                  <a:pt x="1328413" y="2534460"/>
                  <a:pt x="1268249" y="2392979"/>
                </a:cubicBezTo>
                <a:lnTo>
                  <a:pt x="1261284" y="2376561"/>
                </a:lnTo>
                <a:lnTo>
                  <a:pt x="1261705" y="2376561"/>
                </a:lnTo>
                <a:lnTo>
                  <a:pt x="1250530" y="2350653"/>
                </a:lnTo>
                <a:cubicBezTo>
                  <a:pt x="1242532" y="2332168"/>
                  <a:pt x="1234686" y="2313072"/>
                  <a:pt x="1227109" y="2294510"/>
                </a:cubicBezTo>
                <a:cubicBezTo>
                  <a:pt x="1221675" y="2281306"/>
                  <a:pt x="1216240" y="2268066"/>
                  <a:pt x="1210538" y="2254556"/>
                </a:cubicBezTo>
                <a:cubicBezTo>
                  <a:pt x="1162624" y="2135227"/>
                  <a:pt x="1126650" y="2012841"/>
                  <a:pt x="1097185" y="1869372"/>
                </a:cubicBezTo>
                <a:lnTo>
                  <a:pt x="1094277" y="1855212"/>
                </a:lnTo>
                <a:lnTo>
                  <a:pt x="1094392" y="1855212"/>
                </a:lnTo>
                <a:lnTo>
                  <a:pt x="1088613" y="1825094"/>
                </a:lnTo>
                <a:cubicBezTo>
                  <a:pt x="1055853" y="1653908"/>
                  <a:pt x="1040125" y="1478941"/>
                  <a:pt x="1029141" y="1330945"/>
                </a:cubicBezTo>
                <a:cubicBezTo>
                  <a:pt x="1029141" y="1330831"/>
                  <a:pt x="1029141" y="1330601"/>
                  <a:pt x="1028912" y="1330448"/>
                </a:cubicBezTo>
                <a:cubicBezTo>
                  <a:pt x="1030787" y="1497460"/>
                  <a:pt x="1043302" y="1657506"/>
                  <a:pt x="1066072" y="1805913"/>
                </a:cubicBezTo>
                <a:lnTo>
                  <a:pt x="1071545" y="1841504"/>
                </a:lnTo>
                <a:lnTo>
                  <a:pt x="1046975" y="1816858"/>
                </a:lnTo>
                <a:cubicBezTo>
                  <a:pt x="1046440" y="1816591"/>
                  <a:pt x="1045751" y="1816093"/>
                  <a:pt x="1045062" y="1815595"/>
                </a:cubicBezTo>
                <a:lnTo>
                  <a:pt x="1038097" y="1811424"/>
                </a:lnTo>
                <a:cubicBezTo>
                  <a:pt x="1015479" y="1797991"/>
                  <a:pt x="994162" y="1785132"/>
                  <a:pt x="973229" y="1765079"/>
                </a:cubicBezTo>
                <a:cubicBezTo>
                  <a:pt x="952639" y="1744565"/>
                  <a:pt x="931477" y="1723364"/>
                  <a:pt x="912724" y="1699828"/>
                </a:cubicBezTo>
                <a:cubicBezTo>
                  <a:pt x="923593" y="1722867"/>
                  <a:pt x="935724" y="1742307"/>
                  <a:pt x="949080" y="1757769"/>
                </a:cubicBezTo>
                <a:cubicBezTo>
                  <a:pt x="953596" y="1763318"/>
                  <a:pt x="960638" y="1769939"/>
                  <a:pt x="968215" y="1777096"/>
                </a:cubicBezTo>
                <a:cubicBezTo>
                  <a:pt x="985436" y="1793322"/>
                  <a:pt x="1005030" y="1811769"/>
                  <a:pt x="1009814" y="1830980"/>
                </a:cubicBezTo>
                <a:cubicBezTo>
                  <a:pt x="1014483" y="1849082"/>
                  <a:pt x="1046018" y="1884252"/>
                  <a:pt x="1073036" y="1890299"/>
                </a:cubicBezTo>
                <a:lnTo>
                  <a:pt x="1080614" y="1891944"/>
                </a:lnTo>
                <a:lnTo>
                  <a:pt x="1082106" y="1899522"/>
                </a:lnTo>
                <a:cubicBezTo>
                  <a:pt x="1099442" y="1989112"/>
                  <a:pt x="1119037" y="2067945"/>
                  <a:pt x="1141923" y="2140551"/>
                </a:cubicBezTo>
                <a:cubicBezTo>
                  <a:pt x="1166377" y="2215714"/>
                  <a:pt x="1196496" y="2290458"/>
                  <a:pt x="1225582" y="2362751"/>
                </a:cubicBezTo>
                <a:lnTo>
                  <a:pt x="1233427" y="2382268"/>
                </a:lnTo>
                <a:lnTo>
                  <a:pt x="1212761" y="2378748"/>
                </a:lnTo>
                <a:cubicBezTo>
                  <a:pt x="1196955" y="2376069"/>
                  <a:pt x="1181762" y="2371706"/>
                  <a:pt x="1167066" y="2367497"/>
                </a:cubicBezTo>
                <a:cubicBezTo>
                  <a:pt x="1144181" y="2360914"/>
                  <a:pt x="1122634" y="2354752"/>
                  <a:pt x="1099787" y="2354752"/>
                </a:cubicBezTo>
                <a:cubicBezTo>
                  <a:pt x="1094965" y="2354752"/>
                  <a:pt x="1090143" y="2355020"/>
                  <a:pt x="1085742" y="2355594"/>
                </a:cubicBezTo>
                <a:cubicBezTo>
                  <a:pt x="1095233" y="2360034"/>
                  <a:pt x="1104724" y="2364473"/>
                  <a:pt x="1114214" y="2369027"/>
                </a:cubicBezTo>
                <a:cubicBezTo>
                  <a:pt x="1154589" y="2388430"/>
                  <a:pt x="1196418" y="2408483"/>
                  <a:pt x="1241117" y="2415716"/>
                </a:cubicBezTo>
                <a:lnTo>
                  <a:pt x="1247584" y="2416826"/>
                </a:lnTo>
                <a:lnTo>
                  <a:pt x="1250110" y="2422911"/>
                </a:lnTo>
                <a:cubicBezTo>
                  <a:pt x="1322364" y="2598956"/>
                  <a:pt x="1397067" y="2781085"/>
                  <a:pt x="1417044" y="2981348"/>
                </a:cubicBezTo>
                <a:close/>
                <a:moveTo>
                  <a:pt x="917981" y="3617881"/>
                </a:moveTo>
                <a:cubicBezTo>
                  <a:pt x="924142" y="3603607"/>
                  <a:pt x="929347" y="3589408"/>
                  <a:pt x="933786" y="3574368"/>
                </a:cubicBezTo>
                <a:cubicBezTo>
                  <a:pt x="922152" y="3591551"/>
                  <a:pt x="911743" y="3607739"/>
                  <a:pt x="903170" y="3621172"/>
                </a:cubicBezTo>
                <a:cubicBezTo>
                  <a:pt x="894560" y="3634949"/>
                  <a:pt x="885949" y="3647885"/>
                  <a:pt x="877568" y="3660513"/>
                </a:cubicBezTo>
                <a:lnTo>
                  <a:pt x="877300" y="3661011"/>
                </a:lnTo>
                <a:lnTo>
                  <a:pt x="876917" y="3661393"/>
                </a:lnTo>
                <a:cubicBezTo>
                  <a:pt x="871559" y="3667976"/>
                  <a:pt x="865628" y="3672913"/>
                  <a:pt x="860384" y="3677352"/>
                </a:cubicBezTo>
                <a:cubicBezTo>
                  <a:pt x="857131" y="3680031"/>
                  <a:pt x="854185" y="3682557"/>
                  <a:pt x="851544" y="3685197"/>
                </a:cubicBezTo>
                <a:lnTo>
                  <a:pt x="838494" y="3698247"/>
                </a:lnTo>
                <a:lnTo>
                  <a:pt x="832141" y="3680949"/>
                </a:lnTo>
                <a:cubicBezTo>
                  <a:pt x="822115" y="3653778"/>
                  <a:pt x="812126" y="3626567"/>
                  <a:pt x="802023" y="3599434"/>
                </a:cubicBezTo>
                <a:cubicBezTo>
                  <a:pt x="725445" y="3392166"/>
                  <a:pt x="646268" y="3177814"/>
                  <a:pt x="586829" y="2961092"/>
                </a:cubicBezTo>
                <a:lnTo>
                  <a:pt x="583652" y="2949687"/>
                </a:lnTo>
                <a:lnTo>
                  <a:pt x="595172" y="2946625"/>
                </a:lnTo>
                <a:cubicBezTo>
                  <a:pt x="679022" y="2924620"/>
                  <a:pt x="745342" y="2844598"/>
                  <a:pt x="793721" y="2777321"/>
                </a:cubicBezTo>
                <a:cubicBezTo>
                  <a:pt x="815343" y="2747240"/>
                  <a:pt x="834632" y="2714558"/>
                  <a:pt x="853307" y="2682947"/>
                </a:cubicBezTo>
                <a:cubicBezTo>
                  <a:pt x="865859" y="2661668"/>
                  <a:pt x="878872" y="2639587"/>
                  <a:pt x="892572" y="2618386"/>
                </a:cubicBezTo>
                <a:cubicBezTo>
                  <a:pt x="896399" y="2612530"/>
                  <a:pt x="900532" y="2606484"/>
                  <a:pt x="904627" y="2600321"/>
                </a:cubicBezTo>
                <a:cubicBezTo>
                  <a:pt x="922346" y="2574030"/>
                  <a:pt x="940716" y="2546820"/>
                  <a:pt x="947757" y="2518730"/>
                </a:cubicBezTo>
                <a:cubicBezTo>
                  <a:pt x="948637" y="2515018"/>
                  <a:pt x="948025" y="2511803"/>
                  <a:pt x="946073" y="2509277"/>
                </a:cubicBezTo>
                <a:cubicBezTo>
                  <a:pt x="944045" y="2506713"/>
                  <a:pt x="940639" y="2505106"/>
                  <a:pt x="937195" y="2505106"/>
                </a:cubicBezTo>
                <a:cubicBezTo>
                  <a:pt x="934516" y="2505106"/>
                  <a:pt x="930612" y="2506139"/>
                  <a:pt x="927474" y="2510923"/>
                </a:cubicBezTo>
                <a:cubicBezTo>
                  <a:pt x="912511" y="2533579"/>
                  <a:pt x="901412" y="2558224"/>
                  <a:pt x="889739" y="2584325"/>
                </a:cubicBezTo>
                <a:cubicBezTo>
                  <a:pt x="877838" y="2610808"/>
                  <a:pt x="865476" y="2638324"/>
                  <a:pt x="848599" y="2663659"/>
                </a:cubicBezTo>
                <a:cubicBezTo>
                  <a:pt x="810673" y="2718921"/>
                  <a:pt x="768730" y="2776865"/>
                  <a:pt x="719012" y="2826537"/>
                </a:cubicBezTo>
                <a:cubicBezTo>
                  <a:pt x="673624" y="2869973"/>
                  <a:pt x="635277" y="2894390"/>
                  <a:pt x="586555" y="2910578"/>
                </a:cubicBezTo>
                <a:lnTo>
                  <a:pt x="574538" y="2914596"/>
                </a:lnTo>
                <a:lnTo>
                  <a:pt x="571400" y="2902235"/>
                </a:lnTo>
                <a:cubicBezTo>
                  <a:pt x="521763" y="2705949"/>
                  <a:pt x="488048" y="2494586"/>
                  <a:pt x="468530" y="2256084"/>
                </a:cubicBezTo>
                <a:lnTo>
                  <a:pt x="467764" y="2247205"/>
                </a:lnTo>
                <a:lnTo>
                  <a:pt x="476107" y="2244029"/>
                </a:lnTo>
                <a:cubicBezTo>
                  <a:pt x="528767" y="2224282"/>
                  <a:pt x="574002" y="2186624"/>
                  <a:pt x="617784" y="2150229"/>
                </a:cubicBezTo>
                <a:cubicBezTo>
                  <a:pt x="624481" y="2144757"/>
                  <a:pt x="631600" y="2138978"/>
                  <a:pt x="638947" y="2133122"/>
                </a:cubicBezTo>
                <a:cubicBezTo>
                  <a:pt x="682001" y="2098603"/>
                  <a:pt x="735503" y="2055779"/>
                  <a:pt x="756974" y="2009394"/>
                </a:cubicBezTo>
                <a:cubicBezTo>
                  <a:pt x="757816" y="2007749"/>
                  <a:pt x="757203" y="2006371"/>
                  <a:pt x="756820" y="2005759"/>
                </a:cubicBezTo>
                <a:cubicBezTo>
                  <a:pt x="756667" y="2005414"/>
                  <a:pt x="755940" y="2004496"/>
                  <a:pt x="754945" y="2004496"/>
                </a:cubicBezTo>
                <a:cubicBezTo>
                  <a:pt x="754448" y="2004496"/>
                  <a:pt x="753797" y="2004763"/>
                  <a:pt x="752917" y="2005223"/>
                </a:cubicBezTo>
                <a:cubicBezTo>
                  <a:pt x="722454" y="2021641"/>
                  <a:pt x="694440" y="2048583"/>
                  <a:pt x="667345" y="2074644"/>
                </a:cubicBezTo>
                <a:cubicBezTo>
                  <a:pt x="646947" y="2094277"/>
                  <a:pt x="625822" y="2114598"/>
                  <a:pt x="603051" y="2130863"/>
                </a:cubicBezTo>
                <a:cubicBezTo>
                  <a:pt x="564589" y="2157155"/>
                  <a:pt x="522952" y="2178701"/>
                  <a:pt x="479323" y="2194928"/>
                </a:cubicBezTo>
                <a:lnTo>
                  <a:pt x="464512" y="2200400"/>
                </a:lnTo>
                <a:lnTo>
                  <a:pt x="463403" y="2184671"/>
                </a:lnTo>
                <a:cubicBezTo>
                  <a:pt x="455404" y="2067331"/>
                  <a:pt x="449893" y="1941966"/>
                  <a:pt x="447291" y="1811880"/>
                </a:cubicBezTo>
                <a:cubicBezTo>
                  <a:pt x="446449" y="1746591"/>
                  <a:pt x="446449" y="1679393"/>
                  <a:pt x="447291" y="1612342"/>
                </a:cubicBezTo>
                <a:lnTo>
                  <a:pt x="447444" y="1600707"/>
                </a:lnTo>
                <a:lnTo>
                  <a:pt x="456514" y="1600707"/>
                </a:lnTo>
                <a:cubicBezTo>
                  <a:pt x="504964" y="1569479"/>
                  <a:pt x="551692" y="1489765"/>
                  <a:pt x="576872" y="1423595"/>
                </a:cubicBezTo>
                <a:cubicBezTo>
                  <a:pt x="583072" y="1406909"/>
                  <a:pt x="591262" y="1389572"/>
                  <a:pt x="599911" y="1371203"/>
                </a:cubicBezTo>
                <a:cubicBezTo>
                  <a:pt x="621457" y="1325661"/>
                  <a:pt x="645491" y="1274761"/>
                  <a:pt x="638373" y="1229222"/>
                </a:cubicBezTo>
                <a:cubicBezTo>
                  <a:pt x="618549" y="1257351"/>
                  <a:pt x="605613" y="1292444"/>
                  <a:pt x="593061" y="1326543"/>
                </a:cubicBezTo>
                <a:cubicBezTo>
                  <a:pt x="581886" y="1356892"/>
                  <a:pt x="570291" y="1388158"/>
                  <a:pt x="553873" y="1415215"/>
                </a:cubicBezTo>
                <a:cubicBezTo>
                  <a:pt x="542468" y="1433699"/>
                  <a:pt x="529456" y="1452031"/>
                  <a:pt x="515679" y="1471396"/>
                </a:cubicBezTo>
                <a:cubicBezTo>
                  <a:pt x="499950" y="1493554"/>
                  <a:pt x="483686" y="1516555"/>
                  <a:pt x="470023" y="1539593"/>
                </a:cubicBezTo>
                <a:lnTo>
                  <a:pt x="447367" y="1578169"/>
                </a:lnTo>
                <a:lnTo>
                  <a:pt x="449051" y="1479198"/>
                </a:lnTo>
                <a:cubicBezTo>
                  <a:pt x="452725" y="1268864"/>
                  <a:pt x="456513" y="1052023"/>
                  <a:pt x="433016" y="843383"/>
                </a:cubicBezTo>
                <a:cubicBezTo>
                  <a:pt x="408752" y="1151112"/>
                  <a:pt x="418703" y="1469558"/>
                  <a:pt x="427543" y="1752872"/>
                </a:cubicBezTo>
                <a:lnTo>
                  <a:pt x="428423" y="1779087"/>
                </a:lnTo>
                <a:lnTo>
                  <a:pt x="408293" y="1762363"/>
                </a:lnTo>
                <a:cubicBezTo>
                  <a:pt x="393521" y="1750002"/>
                  <a:pt x="378328" y="1737334"/>
                  <a:pt x="361871" y="1725815"/>
                </a:cubicBezTo>
                <a:cubicBezTo>
                  <a:pt x="351883" y="1719654"/>
                  <a:pt x="340785" y="1714181"/>
                  <a:pt x="329073" y="1708441"/>
                </a:cubicBezTo>
                <a:cubicBezTo>
                  <a:pt x="313038" y="1700634"/>
                  <a:pt x="296468" y="1692597"/>
                  <a:pt x="282422" y="1682149"/>
                </a:cubicBezTo>
                <a:cubicBezTo>
                  <a:pt x="270405" y="1673156"/>
                  <a:pt x="258504" y="1662784"/>
                  <a:pt x="246984" y="1652796"/>
                </a:cubicBezTo>
                <a:cubicBezTo>
                  <a:pt x="224175" y="1632972"/>
                  <a:pt x="200639" y="1612459"/>
                  <a:pt x="175228" y="1601323"/>
                </a:cubicBezTo>
                <a:cubicBezTo>
                  <a:pt x="187857" y="1629030"/>
                  <a:pt x="211126" y="1650538"/>
                  <a:pt x="235618" y="1673232"/>
                </a:cubicBezTo>
                <a:cubicBezTo>
                  <a:pt x="253490" y="1689803"/>
                  <a:pt x="272052" y="1706871"/>
                  <a:pt x="286250" y="1726771"/>
                </a:cubicBezTo>
                <a:cubicBezTo>
                  <a:pt x="314570" y="1765998"/>
                  <a:pt x="357624" y="1783946"/>
                  <a:pt x="403208" y="1803044"/>
                </a:cubicBezTo>
                <a:cubicBezTo>
                  <a:pt x="407495" y="1804843"/>
                  <a:pt x="411819" y="1806680"/>
                  <a:pt x="416029" y="1808478"/>
                </a:cubicBezTo>
                <a:lnTo>
                  <a:pt x="416756" y="1808823"/>
                </a:lnTo>
                <a:cubicBezTo>
                  <a:pt x="417101" y="1808938"/>
                  <a:pt x="417636" y="1809167"/>
                  <a:pt x="417904" y="1809205"/>
                </a:cubicBezTo>
                <a:lnTo>
                  <a:pt x="428697" y="1809205"/>
                </a:lnTo>
                <a:lnTo>
                  <a:pt x="429118" y="1820572"/>
                </a:lnTo>
                <a:cubicBezTo>
                  <a:pt x="429960" y="1840588"/>
                  <a:pt x="430802" y="1861291"/>
                  <a:pt x="430802" y="1880885"/>
                </a:cubicBezTo>
                <a:cubicBezTo>
                  <a:pt x="434437" y="1994160"/>
                  <a:pt x="439680" y="2097490"/>
                  <a:pt x="446875" y="2196618"/>
                </a:cubicBezTo>
                <a:lnTo>
                  <a:pt x="447525" y="2205726"/>
                </a:lnTo>
                <a:lnTo>
                  <a:pt x="423071" y="2213839"/>
                </a:lnTo>
                <a:cubicBezTo>
                  <a:pt x="415761" y="2215982"/>
                  <a:pt x="411015" y="2219656"/>
                  <a:pt x="408604" y="2225129"/>
                </a:cubicBezTo>
                <a:lnTo>
                  <a:pt x="404050" y="2235271"/>
                </a:lnTo>
                <a:lnTo>
                  <a:pt x="393679" y="2231367"/>
                </a:lnTo>
                <a:cubicBezTo>
                  <a:pt x="375118" y="2224402"/>
                  <a:pt x="355448" y="2219465"/>
                  <a:pt x="338149" y="2215025"/>
                </a:cubicBezTo>
                <a:cubicBezTo>
                  <a:pt x="330724" y="2213150"/>
                  <a:pt x="323759" y="2211390"/>
                  <a:pt x="317559" y="2209668"/>
                </a:cubicBezTo>
                <a:lnTo>
                  <a:pt x="300376" y="2204999"/>
                </a:lnTo>
                <a:cubicBezTo>
                  <a:pt x="263331" y="2194857"/>
                  <a:pt x="224984" y="2184485"/>
                  <a:pt x="188512" y="2170326"/>
                </a:cubicBezTo>
                <a:cubicBezTo>
                  <a:pt x="178639" y="2166613"/>
                  <a:pt x="169415" y="2162059"/>
                  <a:pt x="160460" y="2157658"/>
                </a:cubicBezTo>
                <a:cubicBezTo>
                  <a:pt x="143889" y="2149468"/>
                  <a:pt x="128160" y="2141699"/>
                  <a:pt x="110441" y="2139977"/>
                </a:cubicBezTo>
                <a:cubicBezTo>
                  <a:pt x="119281" y="2190302"/>
                  <a:pt x="198117" y="2216824"/>
                  <a:pt x="245347" y="2232821"/>
                </a:cubicBezTo>
                <a:lnTo>
                  <a:pt x="250705" y="2234619"/>
                </a:lnTo>
                <a:cubicBezTo>
                  <a:pt x="260196" y="2237757"/>
                  <a:pt x="269840" y="2240819"/>
                  <a:pt x="279446" y="2243995"/>
                </a:cubicBezTo>
                <a:cubicBezTo>
                  <a:pt x="316262" y="2255859"/>
                  <a:pt x="354340" y="2268067"/>
                  <a:pt x="388665" y="2285328"/>
                </a:cubicBezTo>
                <a:cubicBezTo>
                  <a:pt x="393601" y="2287815"/>
                  <a:pt x="398156" y="2290264"/>
                  <a:pt x="402480" y="2292561"/>
                </a:cubicBezTo>
                <a:cubicBezTo>
                  <a:pt x="415760" y="2299794"/>
                  <a:pt x="425289" y="2304960"/>
                  <a:pt x="436656" y="2304960"/>
                </a:cubicBezTo>
                <a:cubicBezTo>
                  <a:pt x="438646" y="2304960"/>
                  <a:pt x="440598" y="2304845"/>
                  <a:pt x="442703" y="2304577"/>
                </a:cubicBezTo>
                <a:lnTo>
                  <a:pt x="455064" y="2302702"/>
                </a:lnTo>
                <a:lnTo>
                  <a:pt x="456212" y="2315139"/>
                </a:lnTo>
                <a:cubicBezTo>
                  <a:pt x="476035" y="2535693"/>
                  <a:pt x="505312" y="2728765"/>
                  <a:pt x="545916" y="2905799"/>
                </a:cubicBezTo>
                <a:cubicBezTo>
                  <a:pt x="547294" y="2913377"/>
                  <a:pt x="549437" y="2922409"/>
                  <a:pt x="552499" y="2933621"/>
                </a:cubicBezTo>
                <a:lnTo>
                  <a:pt x="558584" y="2956048"/>
                </a:lnTo>
                <a:lnTo>
                  <a:pt x="536846" y="2947782"/>
                </a:lnTo>
                <a:cubicBezTo>
                  <a:pt x="509980" y="2937410"/>
                  <a:pt x="480129" y="2929948"/>
                  <a:pt x="451312" y="2922715"/>
                </a:cubicBezTo>
                <a:cubicBezTo>
                  <a:pt x="421806" y="2915367"/>
                  <a:pt x="391304" y="2907751"/>
                  <a:pt x="363023" y="2896882"/>
                </a:cubicBezTo>
                <a:cubicBezTo>
                  <a:pt x="333287" y="2885325"/>
                  <a:pt x="303054" y="2873882"/>
                  <a:pt x="273815" y="2862975"/>
                </a:cubicBezTo>
                <a:cubicBezTo>
                  <a:pt x="244041" y="2851801"/>
                  <a:pt x="213463" y="2840358"/>
                  <a:pt x="182962" y="2828418"/>
                </a:cubicBezTo>
                <a:cubicBezTo>
                  <a:pt x="224677" y="2875490"/>
                  <a:pt x="285489" y="2911923"/>
                  <a:pt x="332907" y="2931827"/>
                </a:cubicBezTo>
                <a:cubicBezTo>
                  <a:pt x="342743" y="2935998"/>
                  <a:pt x="353152" y="2940552"/>
                  <a:pt x="364021" y="2945374"/>
                </a:cubicBezTo>
                <a:cubicBezTo>
                  <a:pt x="417255" y="2968795"/>
                  <a:pt x="483497" y="2997996"/>
                  <a:pt x="537999" y="2997996"/>
                </a:cubicBezTo>
                <a:cubicBezTo>
                  <a:pt x="543472" y="2997996"/>
                  <a:pt x="548791" y="2997728"/>
                  <a:pt x="553919" y="2997116"/>
                </a:cubicBezTo>
                <a:cubicBezTo>
                  <a:pt x="555029" y="2996733"/>
                  <a:pt x="556713" y="2996197"/>
                  <a:pt x="558894" y="2996197"/>
                </a:cubicBezTo>
                <a:lnTo>
                  <a:pt x="568003" y="2996197"/>
                </a:lnTo>
                <a:lnTo>
                  <a:pt x="570299" y="3004923"/>
                </a:lnTo>
                <a:cubicBezTo>
                  <a:pt x="627092" y="3221145"/>
                  <a:pt x="708184" y="3435997"/>
                  <a:pt x="786522" y="3643804"/>
                </a:cubicBezTo>
                <a:lnTo>
                  <a:pt x="816258" y="3722755"/>
                </a:lnTo>
                <a:lnTo>
                  <a:pt x="792339" y="3714183"/>
                </a:lnTo>
                <a:cubicBezTo>
                  <a:pt x="758776" y="3702166"/>
                  <a:pt x="728582" y="3692292"/>
                  <a:pt x="698578" y="3692292"/>
                </a:cubicBezTo>
                <a:lnTo>
                  <a:pt x="696511" y="3692292"/>
                </a:lnTo>
                <a:cubicBezTo>
                  <a:pt x="710059" y="3719081"/>
                  <a:pt x="741058" y="3732553"/>
                  <a:pt x="771062" y="3745717"/>
                </a:cubicBezTo>
                <a:cubicBezTo>
                  <a:pt x="778257" y="3748893"/>
                  <a:pt x="785336" y="3751955"/>
                  <a:pt x="792302" y="3755323"/>
                </a:cubicBezTo>
                <a:cubicBezTo>
                  <a:pt x="795440" y="3756853"/>
                  <a:pt x="798502" y="3757695"/>
                  <a:pt x="801448" y="3757695"/>
                </a:cubicBezTo>
                <a:cubicBezTo>
                  <a:pt x="802214" y="3757695"/>
                  <a:pt x="802864" y="3757657"/>
                  <a:pt x="803591" y="3757542"/>
                </a:cubicBezTo>
                <a:cubicBezTo>
                  <a:pt x="817637" y="3745296"/>
                  <a:pt x="833098" y="3734657"/>
                  <a:pt x="850511" y="3725319"/>
                </a:cubicBezTo>
                <a:lnTo>
                  <a:pt x="850243" y="3718507"/>
                </a:lnTo>
                <a:lnTo>
                  <a:pt x="862030" y="3718507"/>
                </a:lnTo>
                <a:cubicBezTo>
                  <a:pt x="862413" y="3718392"/>
                  <a:pt x="862795" y="3718353"/>
                  <a:pt x="863178" y="3718277"/>
                </a:cubicBezTo>
                <a:cubicBezTo>
                  <a:pt x="863790" y="3718124"/>
                  <a:pt x="864479" y="3718009"/>
                  <a:pt x="865245" y="3717856"/>
                </a:cubicBezTo>
                <a:cubicBezTo>
                  <a:pt x="868153" y="3715981"/>
                  <a:pt x="871100" y="3714603"/>
                  <a:pt x="874315" y="3713684"/>
                </a:cubicBezTo>
                <a:lnTo>
                  <a:pt x="875080" y="3712919"/>
                </a:lnTo>
                <a:lnTo>
                  <a:pt x="875846" y="3712575"/>
                </a:lnTo>
                <a:cubicBezTo>
                  <a:pt x="876075" y="3712307"/>
                  <a:pt x="876267" y="3711924"/>
                  <a:pt x="876573" y="3711656"/>
                </a:cubicBezTo>
                <a:cubicBezTo>
                  <a:pt x="877070" y="3711044"/>
                  <a:pt x="877606" y="3710508"/>
                  <a:pt x="878180" y="3709972"/>
                </a:cubicBezTo>
                <a:cubicBezTo>
                  <a:pt x="883959" y="3701782"/>
                  <a:pt x="887020" y="3692368"/>
                  <a:pt x="890235" y="3682380"/>
                </a:cubicBezTo>
                <a:cubicBezTo>
                  <a:pt x="892532" y="3675070"/>
                  <a:pt x="894943" y="3667569"/>
                  <a:pt x="898731" y="3659647"/>
                </a:cubicBezTo>
                <a:cubicBezTo>
                  <a:pt x="906385" y="3644454"/>
                  <a:pt x="912662" y="3630830"/>
                  <a:pt x="917981" y="3617895"/>
                </a:cubicBezTo>
                <a:close/>
                <a:moveTo>
                  <a:pt x="1756175" y="4299929"/>
                </a:moveTo>
                <a:cubicBezTo>
                  <a:pt x="1757017" y="4303335"/>
                  <a:pt x="1758701" y="4306664"/>
                  <a:pt x="1760385" y="4309267"/>
                </a:cubicBezTo>
                <a:cubicBezTo>
                  <a:pt x="1763791" y="4313476"/>
                  <a:pt x="1768001" y="4316882"/>
                  <a:pt x="1774009" y="4319485"/>
                </a:cubicBezTo>
                <a:cubicBezTo>
                  <a:pt x="1791843" y="4360127"/>
                  <a:pt x="1834208" y="4389749"/>
                  <a:pt x="1857056" y="4428018"/>
                </a:cubicBezTo>
                <a:cubicBezTo>
                  <a:pt x="1881701" y="4472067"/>
                  <a:pt x="1908796" y="4514470"/>
                  <a:pt x="1935088" y="4557712"/>
                </a:cubicBezTo>
                <a:cubicBezTo>
                  <a:pt x="1935968" y="4559358"/>
                  <a:pt x="1939297" y="4559358"/>
                  <a:pt x="1938494" y="4556832"/>
                </a:cubicBezTo>
                <a:cubicBezTo>
                  <a:pt x="1932562" y="4503446"/>
                  <a:pt x="1924066" y="4451670"/>
                  <a:pt x="1896894" y="4405016"/>
                </a:cubicBezTo>
                <a:cubicBezTo>
                  <a:pt x="1881701" y="4377921"/>
                  <a:pt x="1861341" y="4341487"/>
                  <a:pt x="1835891" y="4317683"/>
                </a:cubicBezTo>
                <a:cubicBezTo>
                  <a:pt x="1829079" y="4310947"/>
                  <a:pt x="1822267" y="4305819"/>
                  <a:pt x="1815532" y="4301610"/>
                </a:cubicBezTo>
                <a:cubicBezTo>
                  <a:pt x="1831605" y="4299084"/>
                  <a:pt x="1847756" y="4297438"/>
                  <a:pt x="1863867" y="4295678"/>
                </a:cubicBezTo>
                <a:cubicBezTo>
                  <a:pt x="1935087" y="4286340"/>
                  <a:pt x="2006308" y="4280408"/>
                  <a:pt x="2080012" y="4274514"/>
                </a:cubicBezTo>
                <a:cubicBezTo>
                  <a:pt x="2232593" y="4261846"/>
                  <a:pt x="2391953" y="4256757"/>
                  <a:pt x="2540321" y="4216076"/>
                </a:cubicBezTo>
                <a:cubicBezTo>
                  <a:pt x="2594511" y="4200806"/>
                  <a:pt x="2648011" y="4182934"/>
                  <a:pt x="2701435" y="4164335"/>
                </a:cubicBezTo>
                <a:cubicBezTo>
                  <a:pt x="2700516" y="4167741"/>
                  <a:pt x="2701435" y="4171951"/>
                  <a:pt x="2704841" y="4174554"/>
                </a:cubicBezTo>
                <a:cubicBezTo>
                  <a:pt x="2738709" y="4203371"/>
                  <a:pt x="2789609" y="4209265"/>
                  <a:pt x="2831136" y="4225453"/>
                </a:cubicBezTo>
                <a:cubicBezTo>
                  <a:pt x="2884637" y="4247458"/>
                  <a:pt x="2932017" y="4274630"/>
                  <a:pt x="2972734" y="4316076"/>
                </a:cubicBezTo>
                <a:cubicBezTo>
                  <a:pt x="2983717" y="4327098"/>
                  <a:pt x="2999026" y="4310987"/>
                  <a:pt x="2989688" y="4300003"/>
                </a:cubicBezTo>
                <a:cubicBezTo>
                  <a:pt x="2953216" y="4256758"/>
                  <a:pt x="2909971" y="4221971"/>
                  <a:pt x="2858230" y="4200004"/>
                </a:cubicBezTo>
                <a:cubicBezTo>
                  <a:pt x="2820151" y="4183816"/>
                  <a:pt x="2774342" y="4159361"/>
                  <a:pt x="2731935" y="4153353"/>
                </a:cubicBezTo>
                <a:cubicBezTo>
                  <a:pt x="2806485" y="4125301"/>
                  <a:pt x="2879470" y="4093996"/>
                  <a:pt x="2952370" y="4059208"/>
                </a:cubicBezTo>
                <a:cubicBezTo>
                  <a:pt x="2958226" y="4057524"/>
                  <a:pt x="2964234" y="4054922"/>
                  <a:pt x="2969324" y="4050750"/>
                </a:cubicBezTo>
                <a:cubicBezTo>
                  <a:pt x="3141421" y="3967704"/>
                  <a:pt x="3306679" y="3870189"/>
                  <a:pt x="3466990" y="3768436"/>
                </a:cubicBezTo>
                <a:cubicBezTo>
                  <a:pt x="3469516" y="3767556"/>
                  <a:pt x="3467832" y="3764226"/>
                  <a:pt x="3465229" y="3765872"/>
                </a:cubicBezTo>
                <a:cubicBezTo>
                  <a:pt x="3317733" y="3829477"/>
                  <a:pt x="3175332" y="3909116"/>
                  <a:pt x="3030324" y="3984622"/>
                </a:cubicBezTo>
                <a:cubicBezTo>
                  <a:pt x="3040543" y="3969353"/>
                  <a:pt x="3049842" y="3954045"/>
                  <a:pt x="3058300" y="3943099"/>
                </a:cubicBezTo>
                <a:cubicBezTo>
                  <a:pt x="3089643" y="3897290"/>
                  <a:pt x="3115973" y="3859096"/>
                  <a:pt x="3123589" y="3804068"/>
                </a:cubicBezTo>
                <a:cubicBezTo>
                  <a:pt x="3123589" y="3799782"/>
                  <a:pt x="3117657" y="3798136"/>
                  <a:pt x="3114251" y="3800662"/>
                </a:cubicBezTo>
                <a:cubicBezTo>
                  <a:pt x="3078660" y="3837975"/>
                  <a:pt x="3054015" y="3881259"/>
                  <a:pt x="3022632" y="3922783"/>
                </a:cubicBezTo>
                <a:cubicBezTo>
                  <a:pt x="3002350" y="3949878"/>
                  <a:pt x="2981109" y="3976170"/>
                  <a:pt x="2957459" y="4001620"/>
                </a:cubicBezTo>
                <a:cubicBezTo>
                  <a:pt x="2946475" y="4013483"/>
                  <a:pt x="2937979" y="4021099"/>
                  <a:pt x="2932890" y="4033844"/>
                </a:cubicBezTo>
                <a:cubicBezTo>
                  <a:pt x="2784551" y="4106824"/>
                  <a:pt x="2632774" y="4169514"/>
                  <a:pt x="2469171" y="4200895"/>
                </a:cubicBezTo>
                <a:cubicBezTo>
                  <a:pt x="2390335" y="4215323"/>
                  <a:pt x="2310614" y="4224584"/>
                  <a:pt x="2230944" y="4231396"/>
                </a:cubicBezTo>
                <a:cubicBezTo>
                  <a:pt x="2257236" y="4208511"/>
                  <a:pt x="2280121" y="4177129"/>
                  <a:pt x="2296998" y="4152483"/>
                </a:cubicBezTo>
                <a:cubicBezTo>
                  <a:pt x="2338636" y="4094810"/>
                  <a:pt x="2372505" y="4030401"/>
                  <a:pt x="2422490" y="3978740"/>
                </a:cubicBezTo>
                <a:cubicBezTo>
                  <a:pt x="2431062" y="3970283"/>
                  <a:pt x="2418318" y="3958381"/>
                  <a:pt x="2408942" y="3965996"/>
                </a:cubicBezTo>
                <a:cubicBezTo>
                  <a:pt x="2358043" y="4007596"/>
                  <a:pt x="2322490" y="4057577"/>
                  <a:pt x="2285978" y="4111004"/>
                </a:cubicBezTo>
                <a:cubicBezTo>
                  <a:pt x="2266575" y="4139056"/>
                  <a:pt x="2246216" y="4167797"/>
                  <a:pt x="2221570" y="4191563"/>
                </a:cubicBezTo>
                <a:cubicBezTo>
                  <a:pt x="2202933" y="4207674"/>
                  <a:pt x="2182573" y="4218734"/>
                  <a:pt x="2166499" y="4236492"/>
                </a:cubicBezTo>
                <a:cubicBezTo>
                  <a:pt x="2063090" y="4244107"/>
                  <a:pt x="1959652" y="4248355"/>
                  <a:pt x="1857047" y="4257732"/>
                </a:cubicBezTo>
                <a:lnTo>
                  <a:pt x="1771398" y="4266113"/>
                </a:lnTo>
                <a:cubicBezTo>
                  <a:pt x="1759573" y="4276178"/>
                  <a:pt x="1753641" y="4288042"/>
                  <a:pt x="1756167" y="4299944"/>
                </a:cubicBezTo>
                <a:close/>
                <a:moveTo>
                  <a:pt x="1735012" y="4269580"/>
                </a:moveTo>
                <a:cubicBezTo>
                  <a:pt x="1735126" y="4269580"/>
                  <a:pt x="1735280" y="4269580"/>
                  <a:pt x="1735433" y="4269542"/>
                </a:cubicBezTo>
                <a:cubicBezTo>
                  <a:pt x="1735700" y="4267169"/>
                  <a:pt x="1735700" y="4264758"/>
                  <a:pt x="1736083" y="4262347"/>
                </a:cubicBezTo>
                <a:cubicBezTo>
                  <a:pt x="1735624" y="4265715"/>
                  <a:pt x="1735394" y="4267016"/>
                  <a:pt x="1735012" y="4269580"/>
                </a:cubicBezTo>
                <a:close/>
                <a:moveTo>
                  <a:pt x="3440302" y="2199934"/>
                </a:moveTo>
                <a:cubicBezTo>
                  <a:pt x="3445660" y="2216237"/>
                  <a:pt x="3451171" y="2233956"/>
                  <a:pt x="3456108" y="2252708"/>
                </a:cubicBezTo>
                <a:cubicBezTo>
                  <a:pt x="3450903" y="2231086"/>
                  <a:pt x="3445737" y="2212983"/>
                  <a:pt x="3441795" y="2200086"/>
                </a:cubicBezTo>
                <a:cubicBezTo>
                  <a:pt x="3441566" y="2199436"/>
                  <a:pt x="3441375" y="2199436"/>
                  <a:pt x="3441030" y="2199436"/>
                </a:cubicBezTo>
                <a:cubicBezTo>
                  <a:pt x="3440647" y="2199398"/>
                  <a:pt x="3440303" y="2199627"/>
                  <a:pt x="3440303" y="2199933"/>
                </a:cubicBezTo>
                <a:close/>
                <a:moveTo>
                  <a:pt x="3536513" y="2853775"/>
                </a:moveTo>
                <a:cubicBezTo>
                  <a:pt x="3487337" y="2838467"/>
                  <a:pt x="3357559" y="2794418"/>
                  <a:pt x="3315999" y="2839347"/>
                </a:cubicBezTo>
                <a:cubicBezTo>
                  <a:pt x="3310909" y="2845203"/>
                  <a:pt x="3312670" y="2851210"/>
                  <a:pt x="3317760" y="2855420"/>
                </a:cubicBezTo>
                <a:cubicBezTo>
                  <a:pt x="3338119" y="2870690"/>
                  <a:pt x="3360048" y="2863916"/>
                  <a:pt x="3384732" y="2866442"/>
                </a:cubicBezTo>
                <a:cubicBezTo>
                  <a:pt x="3425336" y="2869848"/>
                  <a:pt x="3466974" y="2874823"/>
                  <a:pt x="3506736" y="2885922"/>
                </a:cubicBezTo>
                <a:cubicBezTo>
                  <a:pt x="3578760" y="2906281"/>
                  <a:pt x="3672102" y="2937586"/>
                  <a:pt x="3710222" y="3004594"/>
                </a:cubicBezTo>
                <a:cubicBezTo>
                  <a:pt x="3713629" y="3010526"/>
                  <a:pt x="3722124" y="3005475"/>
                  <a:pt x="3719599" y="2999505"/>
                </a:cubicBezTo>
                <a:cubicBezTo>
                  <a:pt x="3681405" y="2924036"/>
                  <a:pt x="3616229" y="2879147"/>
                  <a:pt x="3536509" y="2853772"/>
                </a:cubicBezTo>
                <a:close/>
                <a:moveTo>
                  <a:pt x="4115270" y="730538"/>
                </a:moveTo>
                <a:cubicBezTo>
                  <a:pt x="4114734" y="729390"/>
                  <a:pt x="4113968" y="728663"/>
                  <a:pt x="4113241" y="728663"/>
                </a:cubicBezTo>
                <a:cubicBezTo>
                  <a:pt x="4112859" y="728663"/>
                  <a:pt x="4112361" y="728816"/>
                  <a:pt x="4112093" y="729046"/>
                </a:cubicBezTo>
                <a:cubicBezTo>
                  <a:pt x="4056908" y="767507"/>
                  <a:pt x="4009762" y="818216"/>
                  <a:pt x="3975580" y="875582"/>
                </a:cubicBezTo>
                <a:lnTo>
                  <a:pt x="3964787" y="871295"/>
                </a:lnTo>
                <a:cubicBezTo>
                  <a:pt x="3997585" y="718411"/>
                  <a:pt x="4030497" y="584690"/>
                  <a:pt x="4064983" y="464753"/>
                </a:cubicBezTo>
                <a:cubicBezTo>
                  <a:pt x="3999732" y="634979"/>
                  <a:pt x="3944007" y="823995"/>
                  <a:pt x="3887292" y="1066278"/>
                </a:cubicBezTo>
                <a:lnTo>
                  <a:pt x="3882967" y="1084877"/>
                </a:lnTo>
                <a:lnTo>
                  <a:pt x="3875160" y="1064785"/>
                </a:lnTo>
                <a:cubicBezTo>
                  <a:pt x="3871448" y="1055026"/>
                  <a:pt x="3867544" y="1044808"/>
                  <a:pt x="3861995" y="1039259"/>
                </a:cubicBezTo>
                <a:cubicBezTo>
                  <a:pt x="3857097" y="1034054"/>
                  <a:pt x="3851738" y="1029500"/>
                  <a:pt x="3845960" y="1024678"/>
                </a:cubicBezTo>
                <a:cubicBezTo>
                  <a:pt x="3840105" y="1019703"/>
                  <a:pt x="3834059" y="1014459"/>
                  <a:pt x="3828585" y="1008643"/>
                </a:cubicBezTo>
                <a:cubicBezTo>
                  <a:pt x="3830078" y="1015991"/>
                  <a:pt x="3829848" y="1023683"/>
                  <a:pt x="3829695" y="1031146"/>
                </a:cubicBezTo>
                <a:cubicBezTo>
                  <a:pt x="3829427" y="1040254"/>
                  <a:pt x="3829198" y="1048865"/>
                  <a:pt x="3832106" y="1056327"/>
                </a:cubicBezTo>
                <a:cubicBezTo>
                  <a:pt x="3833867" y="1061685"/>
                  <a:pt x="3835550" y="1067043"/>
                  <a:pt x="3837426" y="1072401"/>
                </a:cubicBezTo>
                <a:cubicBezTo>
                  <a:pt x="3840947" y="1083039"/>
                  <a:pt x="3844620" y="1094023"/>
                  <a:pt x="3847568" y="1105160"/>
                </a:cubicBezTo>
                <a:cubicBezTo>
                  <a:pt x="3851127" y="1120851"/>
                  <a:pt x="3856714" y="1135814"/>
                  <a:pt x="3865784" y="1153878"/>
                </a:cubicBezTo>
                <a:lnTo>
                  <a:pt x="3866703" y="1155754"/>
                </a:lnTo>
                <a:lnTo>
                  <a:pt x="3866167" y="1157820"/>
                </a:lnTo>
                <a:cubicBezTo>
                  <a:pt x="3848104" y="1237958"/>
                  <a:pt x="3830462" y="1319777"/>
                  <a:pt x="3813317" y="1398771"/>
                </a:cubicBezTo>
                <a:cubicBezTo>
                  <a:pt x="3786604" y="1522656"/>
                  <a:pt x="3758897" y="1650705"/>
                  <a:pt x="3728893" y="1775040"/>
                </a:cubicBezTo>
                <a:lnTo>
                  <a:pt x="3717373" y="1772361"/>
                </a:lnTo>
                <a:cubicBezTo>
                  <a:pt x="3718981" y="1765320"/>
                  <a:pt x="3719784" y="1757321"/>
                  <a:pt x="3719784" y="1749055"/>
                </a:cubicBezTo>
                <a:cubicBezTo>
                  <a:pt x="3719784" y="1696128"/>
                  <a:pt x="3688173" y="1630490"/>
                  <a:pt x="3667277" y="1587098"/>
                </a:cubicBezTo>
                <a:lnTo>
                  <a:pt x="3664369" y="1581167"/>
                </a:lnTo>
                <a:cubicBezTo>
                  <a:pt x="3628165" y="1503823"/>
                  <a:pt x="3578682" y="1438040"/>
                  <a:pt x="3525063" y="1395707"/>
                </a:cubicBezTo>
                <a:cubicBezTo>
                  <a:pt x="3524298" y="1395094"/>
                  <a:pt x="3523533" y="1394788"/>
                  <a:pt x="3522499" y="1394788"/>
                </a:cubicBezTo>
                <a:cubicBezTo>
                  <a:pt x="3520815" y="1394788"/>
                  <a:pt x="3519208" y="1395707"/>
                  <a:pt x="3518787" y="1396663"/>
                </a:cubicBezTo>
                <a:cubicBezTo>
                  <a:pt x="3518672" y="1396931"/>
                  <a:pt x="3518366" y="1397544"/>
                  <a:pt x="3519629" y="1399189"/>
                </a:cubicBezTo>
                <a:cubicBezTo>
                  <a:pt x="3540486" y="1432369"/>
                  <a:pt x="3563142" y="1465091"/>
                  <a:pt x="3584918" y="1496778"/>
                </a:cubicBezTo>
                <a:cubicBezTo>
                  <a:pt x="3602025" y="1521576"/>
                  <a:pt x="3619744" y="1547179"/>
                  <a:pt x="3636506" y="1572858"/>
                </a:cubicBezTo>
                <a:cubicBezTo>
                  <a:pt x="3683042" y="1643084"/>
                  <a:pt x="3696858" y="1703777"/>
                  <a:pt x="3712893" y="1774043"/>
                </a:cubicBezTo>
                <a:lnTo>
                  <a:pt x="3712893" y="1774310"/>
                </a:lnTo>
                <a:lnTo>
                  <a:pt x="3714654" y="1774655"/>
                </a:lnTo>
                <a:lnTo>
                  <a:pt x="3714654" y="1779592"/>
                </a:lnTo>
                <a:cubicBezTo>
                  <a:pt x="3714654" y="1780127"/>
                  <a:pt x="3714769" y="1780434"/>
                  <a:pt x="3714922" y="1781084"/>
                </a:cubicBezTo>
                <a:cubicBezTo>
                  <a:pt x="3715151" y="1781620"/>
                  <a:pt x="3715343" y="1782385"/>
                  <a:pt x="3715419" y="1783457"/>
                </a:cubicBezTo>
                <a:lnTo>
                  <a:pt x="3726403" y="1786978"/>
                </a:lnTo>
                <a:cubicBezTo>
                  <a:pt x="3712205" y="1845340"/>
                  <a:pt x="3697547" y="1905768"/>
                  <a:pt x="3681396" y="1964247"/>
                </a:cubicBezTo>
                <a:cubicBezTo>
                  <a:pt x="3632794" y="2145191"/>
                  <a:pt x="3566741" y="2323567"/>
                  <a:pt x="3485258" y="2494292"/>
                </a:cubicBezTo>
                <a:lnTo>
                  <a:pt x="3474083" y="2490886"/>
                </a:lnTo>
                <a:cubicBezTo>
                  <a:pt x="3482350" y="2437117"/>
                  <a:pt x="3478905" y="2379561"/>
                  <a:pt x="3471289" y="2328773"/>
                </a:cubicBezTo>
                <a:cubicBezTo>
                  <a:pt x="3473586" y="2348903"/>
                  <a:pt x="3474542" y="2369416"/>
                  <a:pt x="3473050" y="2389546"/>
                </a:cubicBezTo>
                <a:cubicBezTo>
                  <a:pt x="3471672" y="2409523"/>
                  <a:pt x="3468649" y="2429538"/>
                  <a:pt x="3465625" y="2448903"/>
                </a:cubicBezTo>
                <a:cubicBezTo>
                  <a:pt x="3461339" y="2477375"/>
                  <a:pt x="3456785" y="2506690"/>
                  <a:pt x="3457818" y="2535814"/>
                </a:cubicBezTo>
                <a:cubicBezTo>
                  <a:pt x="3457818" y="2536694"/>
                  <a:pt x="3457857" y="2536924"/>
                  <a:pt x="3459426" y="2538455"/>
                </a:cubicBezTo>
                <a:lnTo>
                  <a:pt x="3462487" y="2541516"/>
                </a:lnTo>
                <a:lnTo>
                  <a:pt x="3460497" y="2545229"/>
                </a:lnTo>
                <a:cubicBezTo>
                  <a:pt x="3422648" y="2618898"/>
                  <a:pt x="3392032" y="2674776"/>
                  <a:pt x="3361076" y="2726211"/>
                </a:cubicBezTo>
                <a:cubicBezTo>
                  <a:pt x="3263181" y="2889314"/>
                  <a:pt x="3111131" y="3003862"/>
                  <a:pt x="2976195" y="3098424"/>
                </a:cubicBezTo>
                <a:lnTo>
                  <a:pt x="2967814" y="3090579"/>
                </a:lnTo>
                <a:cubicBezTo>
                  <a:pt x="2992192" y="3049706"/>
                  <a:pt x="3008418" y="2997621"/>
                  <a:pt x="3021507" y="2955672"/>
                </a:cubicBezTo>
                <a:lnTo>
                  <a:pt x="3024033" y="2947789"/>
                </a:lnTo>
                <a:cubicBezTo>
                  <a:pt x="3046344" y="2874425"/>
                  <a:pt x="3059739" y="2808561"/>
                  <a:pt x="3066169" y="2740363"/>
                </a:cubicBezTo>
                <a:cubicBezTo>
                  <a:pt x="3066398" y="2738105"/>
                  <a:pt x="3065824" y="2736230"/>
                  <a:pt x="3064370" y="2734661"/>
                </a:cubicBezTo>
                <a:cubicBezTo>
                  <a:pt x="3062456" y="2732518"/>
                  <a:pt x="3059050" y="2731217"/>
                  <a:pt x="3055606" y="2731217"/>
                </a:cubicBezTo>
                <a:cubicBezTo>
                  <a:pt x="3053310" y="2731217"/>
                  <a:pt x="3047646" y="2731868"/>
                  <a:pt x="3046459" y="2737953"/>
                </a:cubicBezTo>
                <a:cubicBezTo>
                  <a:pt x="3043053" y="2754256"/>
                  <a:pt x="3039762" y="2770597"/>
                  <a:pt x="3036433" y="2786938"/>
                </a:cubicBezTo>
                <a:cubicBezTo>
                  <a:pt x="3026062" y="2838335"/>
                  <a:pt x="3015269" y="2891415"/>
                  <a:pt x="2999732" y="2941851"/>
                </a:cubicBezTo>
                <a:cubicBezTo>
                  <a:pt x="2990892" y="2971471"/>
                  <a:pt x="2977344" y="3000404"/>
                  <a:pt x="2964217" y="3028417"/>
                </a:cubicBezTo>
                <a:cubicBezTo>
                  <a:pt x="2948297" y="3062362"/>
                  <a:pt x="2931803" y="3097533"/>
                  <a:pt x="2924455" y="3132972"/>
                </a:cubicBezTo>
                <a:lnTo>
                  <a:pt x="2923957" y="3135230"/>
                </a:lnTo>
                <a:cubicBezTo>
                  <a:pt x="2923957" y="3135230"/>
                  <a:pt x="2901187" y="3151189"/>
                  <a:pt x="2890777" y="3158613"/>
                </a:cubicBezTo>
                <a:cubicBezTo>
                  <a:pt x="2855722" y="3183068"/>
                  <a:pt x="2819519" y="3208479"/>
                  <a:pt x="2784880" y="3234005"/>
                </a:cubicBezTo>
                <a:cubicBezTo>
                  <a:pt x="2687942" y="3305340"/>
                  <a:pt x="2598470" y="3387850"/>
                  <a:pt x="2511706" y="3467686"/>
                </a:cubicBezTo>
                <a:lnTo>
                  <a:pt x="2471331" y="3504885"/>
                </a:lnTo>
                <a:lnTo>
                  <a:pt x="2472441" y="3490075"/>
                </a:lnTo>
                <a:cubicBezTo>
                  <a:pt x="2478258" y="3407871"/>
                  <a:pt x="2475082" y="3324866"/>
                  <a:pt x="2462988" y="3243344"/>
                </a:cubicBezTo>
                <a:lnTo>
                  <a:pt x="2462874" y="3242693"/>
                </a:lnTo>
                <a:cubicBezTo>
                  <a:pt x="2461649" y="3234618"/>
                  <a:pt x="2460463" y="3226237"/>
                  <a:pt x="2461649" y="3217626"/>
                </a:cubicBezTo>
                <a:cubicBezTo>
                  <a:pt x="2463141" y="3207753"/>
                  <a:pt x="2467504" y="3199180"/>
                  <a:pt x="2471867" y="3190837"/>
                </a:cubicBezTo>
                <a:lnTo>
                  <a:pt x="2473015" y="3188541"/>
                </a:lnTo>
                <a:cubicBezTo>
                  <a:pt x="2492495" y="3150309"/>
                  <a:pt x="2506081" y="3107791"/>
                  <a:pt x="2519054" y="3066684"/>
                </a:cubicBezTo>
                <a:cubicBezTo>
                  <a:pt x="2539949" y="3001013"/>
                  <a:pt x="2561572" y="2933041"/>
                  <a:pt x="2608262" y="2880695"/>
                </a:cubicBezTo>
                <a:lnTo>
                  <a:pt x="2609372" y="2879470"/>
                </a:lnTo>
                <a:cubicBezTo>
                  <a:pt x="2614155" y="2874189"/>
                  <a:pt x="2618518" y="2869252"/>
                  <a:pt x="2620088" y="2863511"/>
                </a:cubicBezTo>
                <a:cubicBezTo>
                  <a:pt x="2620930" y="2860488"/>
                  <a:pt x="2620356" y="2856891"/>
                  <a:pt x="2618940" y="2854365"/>
                </a:cubicBezTo>
                <a:cubicBezTo>
                  <a:pt x="2617945" y="2852758"/>
                  <a:pt x="2616797" y="2851801"/>
                  <a:pt x="2615304" y="2851456"/>
                </a:cubicBezTo>
                <a:cubicBezTo>
                  <a:pt x="2614921" y="2851303"/>
                  <a:pt x="2614462" y="2851303"/>
                  <a:pt x="2614041" y="2851303"/>
                </a:cubicBezTo>
                <a:cubicBezTo>
                  <a:pt x="2610253" y="2851303"/>
                  <a:pt x="2605660" y="2855016"/>
                  <a:pt x="2602522" y="2857886"/>
                </a:cubicBezTo>
                <a:cubicBezTo>
                  <a:pt x="2523609" y="2929872"/>
                  <a:pt x="2487023" y="3036801"/>
                  <a:pt x="2454761" y="3131099"/>
                </a:cubicBezTo>
                <a:lnTo>
                  <a:pt x="2448447" y="3149583"/>
                </a:lnTo>
                <a:lnTo>
                  <a:pt x="2374165" y="2866691"/>
                </a:lnTo>
                <a:cubicBezTo>
                  <a:pt x="2371754" y="2857467"/>
                  <a:pt x="2368884" y="2847096"/>
                  <a:pt x="2370529" y="2836342"/>
                </a:cubicBezTo>
                <a:cubicBezTo>
                  <a:pt x="2371830" y="2827655"/>
                  <a:pt x="2375810" y="2820116"/>
                  <a:pt x="2379523" y="2812806"/>
                </a:cubicBezTo>
                <a:lnTo>
                  <a:pt x="2381207" y="2809362"/>
                </a:lnTo>
                <a:cubicBezTo>
                  <a:pt x="2396898" y="2778363"/>
                  <a:pt x="2404130" y="2743193"/>
                  <a:pt x="2411172" y="2709137"/>
                </a:cubicBezTo>
                <a:cubicBezTo>
                  <a:pt x="2412320" y="2703779"/>
                  <a:pt x="2413354" y="2698499"/>
                  <a:pt x="2414502" y="2693102"/>
                </a:cubicBezTo>
                <a:cubicBezTo>
                  <a:pt x="2431838" y="2611587"/>
                  <a:pt x="2457173" y="2531371"/>
                  <a:pt x="2490008" y="2454601"/>
                </a:cubicBezTo>
                <a:cubicBezTo>
                  <a:pt x="2472557" y="2471019"/>
                  <a:pt x="2461880" y="2495626"/>
                  <a:pt x="2453040" y="2518473"/>
                </a:cubicBezTo>
                <a:cubicBezTo>
                  <a:pt x="2422194" y="2598228"/>
                  <a:pt x="2394831" y="2684221"/>
                  <a:pt x="2366779" y="2789002"/>
                </a:cubicBezTo>
                <a:lnTo>
                  <a:pt x="2355412" y="2788772"/>
                </a:lnTo>
                <a:cubicBezTo>
                  <a:pt x="2325523" y="2662751"/>
                  <a:pt x="2307996" y="2533321"/>
                  <a:pt x="2303250" y="2403891"/>
                </a:cubicBezTo>
                <a:cubicBezTo>
                  <a:pt x="2303097" y="2399949"/>
                  <a:pt x="2302638" y="2395319"/>
                  <a:pt x="2300495" y="2393980"/>
                </a:cubicBezTo>
                <a:cubicBezTo>
                  <a:pt x="2300074" y="2393712"/>
                  <a:pt x="2299653" y="2393597"/>
                  <a:pt x="2299270" y="2393597"/>
                </a:cubicBezTo>
                <a:cubicBezTo>
                  <a:pt x="2296591" y="2393597"/>
                  <a:pt x="2291386" y="2401825"/>
                  <a:pt x="2291004" y="2410320"/>
                </a:cubicBezTo>
                <a:cubicBezTo>
                  <a:pt x="2279753" y="2608174"/>
                  <a:pt x="2329580" y="2802970"/>
                  <a:pt x="2377801" y="2991448"/>
                </a:cubicBezTo>
                <a:lnTo>
                  <a:pt x="2381207" y="3004345"/>
                </a:lnTo>
                <a:lnTo>
                  <a:pt x="2369420" y="2998030"/>
                </a:lnTo>
                <a:cubicBezTo>
                  <a:pt x="2320166" y="2971739"/>
                  <a:pt x="2268539" y="2948662"/>
                  <a:pt x="2216182" y="2929412"/>
                </a:cubicBezTo>
                <a:cubicBezTo>
                  <a:pt x="2212355" y="2928034"/>
                  <a:pt x="2208375" y="2927231"/>
                  <a:pt x="2205313" y="2927231"/>
                </a:cubicBezTo>
                <a:cubicBezTo>
                  <a:pt x="2200147" y="2927231"/>
                  <a:pt x="2199382" y="2929259"/>
                  <a:pt x="2199114" y="2929909"/>
                </a:cubicBezTo>
                <a:cubicBezTo>
                  <a:pt x="2197583" y="2933430"/>
                  <a:pt x="2202635" y="2938979"/>
                  <a:pt x="2205850" y="2941927"/>
                </a:cubicBezTo>
                <a:cubicBezTo>
                  <a:pt x="2258242" y="2990415"/>
                  <a:pt x="2321544" y="3028571"/>
                  <a:pt x="2388968" y="3052301"/>
                </a:cubicBezTo>
                <a:lnTo>
                  <a:pt x="2392029" y="3053411"/>
                </a:lnTo>
                <a:lnTo>
                  <a:pt x="2392756" y="3056549"/>
                </a:lnTo>
                <a:cubicBezTo>
                  <a:pt x="2422607" y="3186097"/>
                  <a:pt x="2440173" y="3319083"/>
                  <a:pt x="2444804" y="3451952"/>
                </a:cubicBezTo>
                <a:cubicBezTo>
                  <a:pt x="2445646" y="3474991"/>
                  <a:pt x="2445340" y="3499063"/>
                  <a:pt x="2432634" y="3518274"/>
                </a:cubicBezTo>
                <a:cubicBezTo>
                  <a:pt x="2430873" y="3520914"/>
                  <a:pt x="2428922" y="3523440"/>
                  <a:pt x="2426855" y="3526004"/>
                </a:cubicBezTo>
                <a:cubicBezTo>
                  <a:pt x="2422186" y="3532051"/>
                  <a:pt x="2417632" y="3537906"/>
                  <a:pt x="2417364" y="3544221"/>
                </a:cubicBezTo>
                <a:cubicBezTo>
                  <a:pt x="2416981" y="3552602"/>
                  <a:pt x="2424674" y="3559912"/>
                  <a:pt x="2432327" y="3562820"/>
                </a:cubicBezTo>
                <a:cubicBezTo>
                  <a:pt x="2438757" y="3565231"/>
                  <a:pt x="2444995" y="3566456"/>
                  <a:pt x="2451080" y="3566456"/>
                </a:cubicBezTo>
                <a:cubicBezTo>
                  <a:pt x="2479821" y="3566456"/>
                  <a:pt x="2500640" y="3538710"/>
                  <a:pt x="2520770" y="3511921"/>
                </a:cubicBezTo>
                <a:cubicBezTo>
                  <a:pt x="2528769" y="3501166"/>
                  <a:pt x="2536423" y="3490949"/>
                  <a:pt x="2544459" y="3482721"/>
                </a:cubicBezTo>
                <a:cubicBezTo>
                  <a:pt x="2564437" y="3462361"/>
                  <a:pt x="2586710" y="3443761"/>
                  <a:pt x="2608141" y="3425698"/>
                </a:cubicBezTo>
                <a:cubicBezTo>
                  <a:pt x="2615718" y="3419384"/>
                  <a:pt x="2623334" y="3413030"/>
                  <a:pt x="2630873" y="3406563"/>
                </a:cubicBezTo>
                <a:cubicBezTo>
                  <a:pt x="2648171" y="3391677"/>
                  <a:pt x="2666579" y="3376330"/>
                  <a:pt x="2685677" y="3360984"/>
                </a:cubicBezTo>
                <a:cubicBezTo>
                  <a:pt x="2691226" y="3356468"/>
                  <a:pt x="2697694" y="3352144"/>
                  <a:pt x="2704429" y="3347475"/>
                </a:cubicBezTo>
                <a:cubicBezTo>
                  <a:pt x="2717211" y="3338788"/>
                  <a:pt x="2730530" y="3329756"/>
                  <a:pt x="2737839" y="3319882"/>
                </a:cubicBezTo>
                <a:lnTo>
                  <a:pt x="2747292" y="3326962"/>
                </a:lnTo>
                <a:cubicBezTo>
                  <a:pt x="2746144" y="3328378"/>
                  <a:pt x="2744422" y="3331363"/>
                  <a:pt x="2745034" y="3334387"/>
                </a:cubicBezTo>
                <a:cubicBezTo>
                  <a:pt x="2748708" y="3357310"/>
                  <a:pt x="2770981" y="3381229"/>
                  <a:pt x="2788930" y="3400556"/>
                </a:cubicBezTo>
                <a:cubicBezTo>
                  <a:pt x="2794020" y="3406143"/>
                  <a:pt x="2798842" y="3411348"/>
                  <a:pt x="2802975" y="3416247"/>
                </a:cubicBezTo>
                <a:cubicBezTo>
                  <a:pt x="2824981" y="3441390"/>
                  <a:pt x="2852421" y="3472580"/>
                  <a:pt x="2883534" y="3489420"/>
                </a:cubicBezTo>
                <a:cubicBezTo>
                  <a:pt x="2884950" y="3490185"/>
                  <a:pt x="2886481" y="3490530"/>
                  <a:pt x="2887936" y="3490530"/>
                </a:cubicBezTo>
                <a:cubicBezTo>
                  <a:pt x="2891342" y="3490530"/>
                  <a:pt x="2894556" y="3488654"/>
                  <a:pt x="2896393" y="3485631"/>
                </a:cubicBezTo>
                <a:cubicBezTo>
                  <a:pt x="2897503" y="3483985"/>
                  <a:pt x="2898919" y="3480464"/>
                  <a:pt x="2896814" y="3476255"/>
                </a:cubicBezTo>
                <a:cubicBezTo>
                  <a:pt x="2883803" y="3451456"/>
                  <a:pt x="2862371" y="3430178"/>
                  <a:pt x="2841552" y="3409588"/>
                </a:cubicBezTo>
                <a:cubicBezTo>
                  <a:pt x="2836194" y="3404230"/>
                  <a:pt x="2830836" y="3398949"/>
                  <a:pt x="2825747" y="3393744"/>
                </a:cubicBezTo>
                <a:cubicBezTo>
                  <a:pt x="2818820" y="3386779"/>
                  <a:pt x="2812314" y="3379048"/>
                  <a:pt x="2805349" y="3370821"/>
                </a:cubicBezTo>
                <a:cubicBezTo>
                  <a:pt x="2789658" y="3352451"/>
                  <a:pt x="2773547" y="3333278"/>
                  <a:pt x="2753493" y="3324858"/>
                </a:cubicBezTo>
                <a:cubicBezTo>
                  <a:pt x="2752498" y="3324590"/>
                  <a:pt x="2751579" y="3324476"/>
                  <a:pt x="2750737" y="3324476"/>
                </a:cubicBezTo>
                <a:cubicBezTo>
                  <a:pt x="2750087" y="3324476"/>
                  <a:pt x="2749436" y="3324590"/>
                  <a:pt x="2748747" y="3324858"/>
                </a:cubicBezTo>
                <a:lnTo>
                  <a:pt x="2743198" y="3314525"/>
                </a:lnTo>
                <a:cubicBezTo>
                  <a:pt x="2778483" y="3287162"/>
                  <a:pt x="2814418" y="3259761"/>
                  <a:pt x="2849321" y="3233278"/>
                </a:cubicBezTo>
                <a:cubicBezTo>
                  <a:pt x="2909519" y="3187468"/>
                  <a:pt x="2971589" y="3140167"/>
                  <a:pt x="3032253" y="3090798"/>
                </a:cubicBezTo>
                <a:cubicBezTo>
                  <a:pt x="3308640" y="2864582"/>
                  <a:pt x="3505847" y="2569325"/>
                  <a:pt x="3652726" y="2161676"/>
                </a:cubicBezTo>
                <a:lnTo>
                  <a:pt x="3653988" y="2158270"/>
                </a:lnTo>
                <a:lnTo>
                  <a:pt x="3657548" y="2157887"/>
                </a:lnTo>
                <a:cubicBezTo>
                  <a:pt x="3686748" y="2154596"/>
                  <a:pt x="3714608" y="2142617"/>
                  <a:pt x="3744076" y="2129950"/>
                </a:cubicBezTo>
                <a:cubicBezTo>
                  <a:pt x="3766579" y="2120229"/>
                  <a:pt x="3789847" y="2110241"/>
                  <a:pt x="3813652" y="2104615"/>
                </a:cubicBezTo>
                <a:cubicBezTo>
                  <a:pt x="3860876" y="2092828"/>
                  <a:pt x="3907949" y="2086436"/>
                  <a:pt x="3959648" y="2084983"/>
                </a:cubicBezTo>
                <a:cubicBezTo>
                  <a:pt x="3929377" y="2081194"/>
                  <a:pt x="3896771" y="2078132"/>
                  <a:pt x="3865466" y="2078132"/>
                </a:cubicBezTo>
                <a:cubicBezTo>
                  <a:pt x="3844187" y="2078132"/>
                  <a:pt x="3825320" y="2079434"/>
                  <a:pt x="3807524" y="2082304"/>
                </a:cubicBezTo>
                <a:cubicBezTo>
                  <a:pt x="3802549" y="2083146"/>
                  <a:pt x="3797536" y="2083911"/>
                  <a:pt x="3792369" y="2084715"/>
                </a:cubicBezTo>
                <a:cubicBezTo>
                  <a:pt x="3755208" y="2090532"/>
                  <a:pt x="3713035" y="2097229"/>
                  <a:pt x="3679506" y="2113953"/>
                </a:cubicBezTo>
                <a:lnTo>
                  <a:pt x="3666609" y="2120383"/>
                </a:lnTo>
                <a:lnTo>
                  <a:pt x="3671278" y="2106759"/>
                </a:lnTo>
                <a:cubicBezTo>
                  <a:pt x="3729525" y="1937180"/>
                  <a:pt x="3780693" y="1747517"/>
                  <a:pt x="3832206" y="1509780"/>
                </a:cubicBezTo>
                <a:lnTo>
                  <a:pt x="3843764" y="1510048"/>
                </a:lnTo>
                <a:cubicBezTo>
                  <a:pt x="3844031" y="1511846"/>
                  <a:pt x="3845256" y="1513109"/>
                  <a:pt x="3845830" y="1513186"/>
                </a:cubicBezTo>
                <a:cubicBezTo>
                  <a:pt x="3869864" y="1503197"/>
                  <a:pt x="3891142" y="1486627"/>
                  <a:pt x="3911770" y="1470629"/>
                </a:cubicBezTo>
                <a:cubicBezTo>
                  <a:pt x="3925394" y="1459990"/>
                  <a:pt x="3939515" y="1449083"/>
                  <a:pt x="3954403" y="1439784"/>
                </a:cubicBezTo>
                <a:cubicBezTo>
                  <a:pt x="3970056" y="1430560"/>
                  <a:pt x="3986282" y="1421950"/>
                  <a:pt x="4002088" y="1413607"/>
                </a:cubicBezTo>
                <a:cubicBezTo>
                  <a:pt x="4021491" y="1403388"/>
                  <a:pt x="4041429" y="1392864"/>
                  <a:pt x="4060411" y="1380847"/>
                </a:cubicBezTo>
                <a:cubicBezTo>
                  <a:pt x="4018926" y="1388730"/>
                  <a:pt x="3977633" y="1405761"/>
                  <a:pt x="3934155" y="1432971"/>
                </a:cubicBezTo>
                <a:lnTo>
                  <a:pt x="3929257" y="1435917"/>
                </a:lnTo>
                <a:cubicBezTo>
                  <a:pt x="3896842" y="1455321"/>
                  <a:pt x="3863202" y="1475412"/>
                  <a:pt x="3844604" y="1507176"/>
                </a:cubicBezTo>
                <a:lnTo>
                  <a:pt x="3833734" y="1503004"/>
                </a:lnTo>
                <a:cubicBezTo>
                  <a:pt x="3855587" y="1401898"/>
                  <a:pt x="3876750" y="1298372"/>
                  <a:pt x="3897110" y="1198294"/>
                </a:cubicBezTo>
                <a:cubicBezTo>
                  <a:pt x="3914026" y="1115669"/>
                  <a:pt x="3931400" y="1030175"/>
                  <a:pt x="3949081" y="946860"/>
                </a:cubicBezTo>
                <a:lnTo>
                  <a:pt x="3949349" y="945712"/>
                </a:lnTo>
                <a:lnTo>
                  <a:pt x="3950000" y="944678"/>
                </a:lnTo>
                <a:cubicBezTo>
                  <a:pt x="3986356" y="892555"/>
                  <a:pt x="4027305" y="843033"/>
                  <a:pt x="4066958" y="795115"/>
                </a:cubicBezTo>
                <a:cubicBezTo>
                  <a:pt x="4082878" y="775750"/>
                  <a:pt x="4099487" y="755736"/>
                  <a:pt x="4115522" y="735797"/>
                </a:cubicBezTo>
                <a:cubicBezTo>
                  <a:pt x="4116211" y="734266"/>
                  <a:pt x="4116058" y="732008"/>
                  <a:pt x="4115255" y="730515"/>
                </a:cubicBezTo>
                <a:close/>
                <a:moveTo>
                  <a:pt x="754262" y="3805470"/>
                </a:moveTo>
                <a:cubicBezTo>
                  <a:pt x="697009" y="3830154"/>
                  <a:pt x="796283" y="3789588"/>
                  <a:pt x="754262" y="3805470"/>
                </a:cubicBezTo>
                <a:close/>
                <a:moveTo>
                  <a:pt x="802673" y="3792573"/>
                </a:moveTo>
                <a:cubicBezTo>
                  <a:pt x="802635" y="3792573"/>
                  <a:pt x="802444" y="3792611"/>
                  <a:pt x="802329" y="3792611"/>
                </a:cubicBezTo>
                <a:cubicBezTo>
                  <a:pt x="807151" y="3793338"/>
                  <a:pt x="806003" y="3793109"/>
                  <a:pt x="802673" y="3792573"/>
                </a:cubicBezTo>
                <a:close/>
                <a:moveTo>
                  <a:pt x="1743042" y="4423460"/>
                </a:moveTo>
                <a:cubicBezTo>
                  <a:pt x="1742813" y="4421546"/>
                  <a:pt x="1742392" y="4419748"/>
                  <a:pt x="1742124" y="4417758"/>
                </a:cubicBezTo>
                <a:cubicBezTo>
                  <a:pt x="1744956" y="4440337"/>
                  <a:pt x="1744458" y="4435783"/>
                  <a:pt x="1743042" y="4423460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9BB0FF-6B4F-8454-F39E-F7744A801A56}"/>
              </a:ext>
            </a:extLst>
          </p:cNvPr>
          <p:cNvGrpSpPr/>
          <p:nvPr/>
        </p:nvGrpSpPr>
        <p:grpSpPr>
          <a:xfrm flipH="1">
            <a:off x="7432834" y="3367965"/>
            <a:ext cx="2777965" cy="3490035"/>
            <a:chOff x="-5812926" y="2551813"/>
            <a:chExt cx="3950164" cy="4962700"/>
          </a:xfrm>
          <a:solidFill>
            <a:srgbClr val="FCE6D9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D003B66-2112-E8AE-971A-EBCFD88C59B4}"/>
                </a:ext>
              </a:extLst>
            </p:cNvPr>
            <p:cNvSpPr/>
            <p:nvPr/>
          </p:nvSpPr>
          <p:spPr>
            <a:xfrm>
              <a:off x="-5812926" y="3562047"/>
              <a:ext cx="2701978" cy="3952466"/>
            </a:xfrm>
            <a:custGeom>
              <a:avLst/>
              <a:gdLst>
                <a:gd name="connsiteX0" fmla="*/ 2675610 w 2701978"/>
                <a:gd name="connsiteY0" fmla="*/ 3686914 h 3952466"/>
                <a:gd name="connsiteX1" fmla="*/ 2701978 w 2701978"/>
                <a:gd name="connsiteY1" fmla="*/ 3795986 h 3952466"/>
                <a:gd name="connsiteX2" fmla="*/ 2611125 w 2701978"/>
                <a:gd name="connsiteY2" fmla="*/ 3820402 h 3952466"/>
                <a:gd name="connsiteX3" fmla="*/ 2501593 w 2701978"/>
                <a:gd name="connsiteY3" fmla="*/ 3847957 h 3952466"/>
                <a:gd name="connsiteX4" fmla="*/ 2410205 w 2701978"/>
                <a:gd name="connsiteY4" fmla="*/ 3835366 h 3952466"/>
                <a:gd name="connsiteX5" fmla="*/ 2410205 w 2701978"/>
                <a:gd name="connsiteY5" fmla="*/ 3835327 h 3952466"/>
                <a:gd name="connsiteX6" fmla="*/ 2400254 w 2701978"/>
                <a:gd name="connsiteY6" fmla="*/ 3899009 h 3952466"/>
                <a:gd name="connsiteX7" fmla="*/ 2363898 w 2701978"/>
                <a:gd name="connsiteY7" fmla="*/ 3951362 h 3952466"/>
                <a:gd name="connsiteX8" fmla="*/ 2314071 w 2701978"/>
                <a:gd name="connsiteY8" fmla="*/ 3929052 h 3952466"/>
                <a:gd name="connsiteX9" fmla="*/ 2261411 w 2701978"/>
                <a:gd name="connsiteY9" fmla="*/ 3869044 h 3952466"/>
                <a:gd name="connsiteX10" fmla="*/ 2355862 w 2701978"/>
                <a:gd name="connsiteY10" fmla="*/ 3434178 h 3952466"/>
                <a:gd name="connsiteX11" fmla="*/ 2355900 w 2701978"/>
                <a:gd name="connsiteY11" fmla="*/ 3434178 h 3952466"/>
                <a:gd name="connsiteX12" fmla="*/ 2301939 w 2701978"/>
                <a:gd name="connsiteY12" fmla="*/ 3447458 h 3952466"/>
                <a:gd name="connsiteX13" fmla="*/ 2256742 w 2701978"/>
                <a:gd name="connsiteY13" fmla="*/ 3469235 h 3952466"/>
                <a:gd name="connsiteX14" fmla="*/ 2300331 w 2701978"/>
                <a:gd name="connsiteY14" fmla="*/ 3532113 h 3952466"/>
                <a:gd name="connsiteX15" fmla="*/ 1852377 w 2701978"/>
                <a:gd name="connsiteY15" fmla="*/ 3423315 h 3952466"/>
                <a:gd name="connsiteX16" fmla="*/ 1852377 w 2701978"/>
                <a:gd name="connsiteY16" fmla="*/ 3423277 h 3952466"/>
                <a:gd name="connsiteX17" fmla="*/ 1822182 w 2701978"/>
                <a:gd name="connsiteY17" fmla="*/ 3398286 h 3952466"/>
                <a:gd name="connsiteX18" fmla="*/ 1818814 w 2701978"/>
                <a:gd name="connsiteY18" fmla="*/ 3359251 h 3952466"/>
                <a:gd name="connsiteX19" fmla="*/ 1822144 w 2701978"/>
                <a:gd name="connsiteY19" fmla="*/ 3289752 h 3952466"/>
                <a:gd name="connsiteX20" fmla="*/ 1821723 w 2701978"/>
                <a:gd name="connsiteY20" fmla="*/ 3287685 h 3952466"/>
                <a:gd name="connsiteX21" fmla="*/ 1516140 w 2701978"/>
                <a:gd name="connsiteY21" fmla="*/ 3186422 h 3952466"/>
                <a:gd name="connsiteX22" fmla="*/ 1516140 w 2701978"/>
                <a:gd name="connsiteY22" fmla="*/ 3186460 h 3952466"/>
                <a:gd name="connsiteX23" fmla="*/ 1478176 w 2701978"/>
                <a:gd name="connsiteY23" fmla="*/ 3161164 h 3952466"/>
                <a:gd name="connsiteX24" fmla="*/ 1333325 w 2701978"/>
                <a:gd name="connsiteY24" fmla="*/ 3115546 h 3952466"/>
                <a:gd name="connsiteX25" fmla="*/ 1024980 w 2701978"/>
                <a:gd name="connsiteY25" fmla="*/ 3134605 h 3952466"/>
                <a:gd name="connsiteX26" fmla="*/ 917407 w 2701978"/>
                <a:gd name="connsiteY26" fmla="*/ 3155500 h 3952466"/>
                <a:gd name="connsiteX27" fmla="*/ 808874 w 2701978"/>
                <a:gd name="connsiteY27" fmla="*/ 3150296 h 3952466"/>
                <a:gd name="connsiteX28" fmla="*/ 915575 w 2701978"/>
                <a:gd name="connsiteY28" fmla="*/ 3078271 h 3952466"/>
                <a:gd name="connsiteX29" fmla="*/ 693494 w 2701978"/>
                <a:gd name="connsiteY29" fmla="*/ 3132461 h 3952466"/>
                <a:gd name="connsiteX30" fmla="*/ 722273 w 2701978"/>
                <a:gd name="connsiteY30" fmla="*/ 3094306 h 3952466"/>
                <a:gd name="connsiteX31" fmla="*/ 722234 w 2701978"/>
                <a:gd name="connsiteY31" fmla="*/ 3094268 h 3952466"/>
                <a:gd name="connsiteX32" fmla="*/ 748411 w 2701978"/>
                <a:gd name="connsiteY32" fmla="*/ 3073793 h 3952466"/>
                <a:gd name="connsiteX33" fmla="*/ 739724 w 2701978"/>
                <a:gd name="connsiteY33" fmla="*/ 3055079 h 3952466"/>
                <a:gd name="connsiteX34" fmla="*/ 555263 w 2701978"/>
                <a:gd name="connsiteY34" fmla="*/ 3123391 h 3952466"/>
                <a:gd name="connsiteX35" fmla="*/ 557330 w 2701978"/>
                <a:gd name="connsiteY35" fmla="*/ 3122128 h 3952466"/>
                <a:gd name="connsiteX36" fmla="*/ 347230 w 2701978"/>
                <a:gd name="connsiteY36" fmla="*/ 3135638 h 3952466"/>
                <a:gd name="connsiteX37" fmla="*/ 391585 w 2701978"/>
                <a:gd name="connsiteY37" fmla="*/ 3075592 h 3952466"/>
                <a:gd name="connsiteX38" fmla="*/ 391623 w 2701978"/>
                <a:gd name="connsiteY38" fmla="*/ 3075592 h 3952466"/>
                <a:gd name="connsiteX39" fmla="*/ 267777 w 2701978"/>
                <a:gd name="connsiteY39" fmla="*/ 3106668 h 3952466"/>
                <a:gd name="connsiteX40" fmla="*/ 91350 w 2701978"/>
                <a:gd name="connsiteY40" fmla="*/ 3203950 h 3952466"/>
                <a:gd name="connsiteX41" fmla="*/ 91389 w 2701978"/>
                <a:gd name="connsiteY41" fmla="*/ 3203988 h 3952466"/>
                <a:gd name="connsiteX42" fmla="*/ 14236 w 2701978"/>
                <a:gd name="connsiteY42" fmla="*/ 3230969 h 3952466"/>
                <a:gd name="connsiteX43" fmla="*/ 0 w 2701978"/>
                <a:gd name="connsiteY43" fmla="*/ 3210953 h 3952466"/>
                <a:gd name="connsiteX44" fmla="*/ 31726 w 2701978"/>
                <a:gd name="connsiteY44" fmla="*/ 3160092 h 3952466"/>
                <a:gd name="connsiteX45" fmla="*/ 291958 w 2701978"/>
                <a:gd name="connsiteY45" fmla="*/ 3027185 h 3952466"/>
                <a:gd name="connsiteX46" fmla="*/ 400030 w 2701978"/>
                <a:gd name="connsiteY46" fmla="*/ 3024544 h 3952466"/>
                <a:gd name="connsiteX47" fmla="*/ 711354 w 2701978"/>
                <a:gd name="connsiteY47" fmla="*/ 2996262 h 3952466"/>
                <a:gd name="connsiteX48" fmla="*/ 653949 w 2701978"/>
                <a:gd name="connsiteY48" fmla="*/ 2617466 h 3952466"/>
                <a:gd name="connsiteX49" fmla="*/ 501554 w 2701978"/>
                <a:gd name="connsiteY49" fmla="*/ 1921408 h 3952466"/>
                <a:gd name="connsiteX50" fmla="*/ 501516 w 2701978"/>
                <a:gd name="connsiteY50" fmla="*/ 1921408 h 3952466"/>
                <a:gd name="connsiteX51" fmla="*/ 456816 w 2701978"/>
                <a:gd name="connsiteY51" fmla="*/ 1564616 h 3952466"/>
                <a:gd name="connsiteX52" fmla="*/ 412920 w 2701978"/>
                <a:gd name="connsiteY52" fmla="*/ 944143 h 3952466"/>
                <a:gd name="connsiteX53" fmla="*/ 331290 w 2701978"/>
                <a:gd name="connsiteY53" fmla="*/ 487851 h 3952466"/>
                <a:gd name="connsiteX54" fmla="*/ 292407 w 2701978"/>
                <a:gd name="connsiteY54" fmla="*/ 117205 h 3952466"/>
                <a:gd name="connsiteX55" fmla="*/ 327310 w 2701978"/>
                <a:gd name="connsiteY55" fmla="*/ 3088 h 3952466"/>
                <a:gd name="connsiteX56" fmla="*/ 404079 w 2701978"/>
                <a:gd name="connsiteY56" fmla="*/ 78213 h 3952466"/>
                <a:gd name="connsiteX57" fmla="*/ 404079 w 2701978"/>
                <a:gd name="connsiteY57" fmla="*/ 78251 h 3952466"/>
                <a:gd name="connsiteX58" fmla="*/ 518931 w 2701978"/>
                <a:gd name="connsiteY58" fmla="*/ 432329 h 3952466"/>
                <a:gd name="connsiteX59" fmla="*/ 662518 w 2701978"/>
                <a:gd name="connsiteY59" fmla="*/ 1102170 h 3952466"/>
                <a:gd name="connsiteX60" fmla="*/ 697382 w 2701978"/>
                <a:gd name="connsiteY60" fmla="*/ 1402286 h 3952466"/>
                <a:gd name="connsiteX61" fmla="*/ 697420 w 2701978"/>
                <a:gd name="connsiteY61" fmla="*/ 1402286 h 3952466"/>
                <a:gd name="connsiteX62" fmla="*/ 770670 w 2701978"/>
                <a:gd name="connsiteY62" fmla="*/ 1640935 h 3952466"/>
                <a:gd name="connsiteX63" fmla="*/ 937985 w 2701978"/>
                <a:gd name="connsiteY63" fmla="*/ 1982345 h 3952466"/>
                <a:gd name="connsiteX64" fmla="*/ 1052494 w 2701978"/>
                <a:gd name="connsiteY64" fmla="*/ 1737495 h 3952466"/>
                <a:gd name="connsiteX65" fmla="*/ 1052456 w 2701978"/>
                <a:gd name="connsiteY65" fmla="*/ 1737457 h 3952466"/>
                <a:gd name="connsiteX66" fmla="*/ 1078710 w 2701978"/>
                <a:gd name="connsiteY66" fmla="*/ 1661605 h 3952466"/>
                <a:gd name="connsiteX67" fmla="*/ 1132134 w 2701978"/>
                <a:gd name="connsiteY67" fmla="*/ 1611816 h 3952466"/>
                <a:gd name="connsiteX68" fmla="*/ 1169103 w 2701978"/>
                <a:gd name="connsiteY68" fmla="*/ 1674273 h 3952466"/>
                <a:gd name="connsiteX69" fmla="*/ 1219658 w 2701978"/>
                <a:gd name="connsiteY69" fmla="*/ 1918516 h 3952466"/>
                <a:gd name="connsiteX70" fmla="*/ 1268606 w 2701978"/>
                <a:gd name="connsiteY70" fmla="*/ 2193600 h 3952466"/>
                <a:gd name="connsiteX71" fmla="*/ 1264511 w 2701978"/>
                <a:gd name="connsiteY71" fmla="*/ 2284376 h 3952466"/>
                <a:gd name="connsiteX72" fmla="*/ 1301786 w 2701978"/>
                <a:gd name="connsiteY72" fmla="*/ 2724523 h 3952466"/>
                <a:gd name="connsiteX73" fmla="*/ 1320155 w 2701978"/>
                <a:gd name="connsiteY73" fmla="*/ 2943117 h 3952466"/>
                <a:gd name="connsiteX74" fmla="*/ 1379742 w 2701978"/>
                <a:gd name="connsiteY74" fmla="*/ 3028268 h 3952466"/>
                <a:gd name="connsiteX75" fmla="*/ 1574382 w 2701978"/>
                <a:gd name="connsiteY75" fmla="*/ 3132784 h 3952466"/>
                <a:gd name="connsiteX76" fmla="*/ 1726237 w 2701978"/>
                <a:gd name="connsiteY76" fmla="*/ 3180085 h 3952466"/>
                <a:gd name="connsiteX77" fmla="*/ 1833780 w 2701978"/>
                <a:gd name="connsiteY77" fmla="*/ 3203315 h 3952466"/>
                <a:gd name="connsiteX78" fmla="*/ 1833780 w 2701978"/>
                <a:gd name="connsiteY78" fmla="*/ 3203277 h 3952466"/>
                <a:gd name="connsiteX79" fmla="*/ 2081354 w 2701978"/>
                <a:gd name="connsiteY79" fmla="*/ 3192561 h 3952466"/>
                <a:gd name="connsiteX80" fmla="*/ 1944155 w 2701978"/>
                <a:gd name="connsiteY80" fmla="*/ 2437985 h 3952466"/>
                <a:gd name="connsiteX81" fmla="*/ 1871748 w 2701978"/>
                <a:gd name="connsiteY81" fmla="*/ 1770359 h 3952466"/>
                <a:gd name="connsiteX82" fmla="*/ 1921040 w 2701978"/>
                <a:gd name="connsiteY82" fmla="*/ 1680195 h 3952466"/>
                <a:gd name="connsiteX83" fmla="*/ 2188169 w 2701978"/>
                <a:gd name="connsiteY83" fmla="*/ 2511502 h 3952466"/>
                <a:gd name="connsiteX84" fmla="*/ 2202023 w 2701978"/>
                <a:gd name="connsiteY84" fmla="*/ 2884136 h 3952466"/>
                <a:gd name="connsiteX85" fmla="*/ 2201985 w 2701978"/>
                <a:gd name="connsiteY85" fmla="*/ 2884136 h 3952466"/>
                <a:gd name="connsiteX86" fmla="*/ 2279214 w 2701978"/>
                <a:gd name="connsiteY86" fmla="*/ 3226497 h 3952466"/>
                <a:gd name="connsiteX87" fmla="*/ 2375960 w 2701978"/>
                <a:gd name="connsiteY87" fmla="*/ 3296647 h 3952466"/>
                <a:gd name="connsiteX88" fmla="*/ 2342857 w 2701978"/>
                <a:gd name="connsiteY88" fmla="*/ 3035259 h 3952466"/>
                <a:gd name="connsiteX89" fmla="*/ 2265283 w 2701978"/>
                <a:gd name="connsiteY89" fmla="*/ 2723200 h 3952466"/>
                <a:gd name="connsiteX90" fmla="*/ 2265245 w 2701978"/>
                <a:gd name="connsiteY90" fmla="*/ 2723200 h 3952466"/>
                <a:gd name="connsiteX91" fmla="*/ 2254108 w 2701978"/>
                <a:gd name="connsiteY91" fmla="*/ 2295918 h 3952466"/>
                <a:gd name="connsiteX92" fmla="*/ 2255677 w 2701978"/>
                <a:gd name="connsiteY92" fmla="*/ 1726723 h 3952466"/>
                <a:gd name="connsiteX93" fmla="*/ 2346377 w 2701978"/>
                <a:gd name="connsiteY93" fmla="*/ 1606787 h 3952466"/>
                <a:gd name="connsiteX94" fmla="*/ 2346416 w 2701978"/>
                <a:gd name="connsiteY94" fmla="*/ 1606787 h 3952466"/>
                <a:gd name="connsiteX95" fmla="*/ 2436925 w 2701978"/>
                <a:gd name="connsiteY95" fmla="*/ 2204412 h 3952466"/>
                <a:gd name="connsiteX96" fmla="*/ 2502366 w 2701978"/>
                <a:gd name="connsiteY96" fmla="*/ 2781640 h 3952466"/>
                <a:gd name="connsiteX97" fmla="*/ 2558088 w 2701978"/>
                <a:gd name="connsiteY97" fmla="*/ 3118495 h 3952466"/>
                <a:gd name="connsiteX98" fmla="*/ 2556557 w 2701978"/>
                <a:gd name="connsiteY98" fmla="*/ 3582478 h 3952466"/>
                <a:gd name="connsiteX99" fmla="*/ 2538800 w 2701978"/>
                <a:gd name="connsiteY99" fmla="*/ 3739654 h 3952466"/>
                <a:gd name="connsiteX100" fmla="*/ 2676988 w 2701978"/>
                <a:gd name="connsiteY100" fmla="*/ 3688831 h 3952466"/>
                <a:gd name="connsiteX101" fmla="*/ 1059865 w 2701978"/>
                <a:gd name="connsiteY101" fmla="*/ 2353915 h 3952466"/>
                <a:gd name="connsiteX102" fmla="*/ 1079919 w 2701978"/>
                <a:gd name="connsiteY102" fmla="*/ 2498266 h 3952466"/>
                <a:gd name="connsiteX103" fmla="*/ 1120485 w 2701978"/>
                <a:gd name="connsiteY103" fmla="*/ 2578135 h 3952466"/>
                <a:gd name="connsiteX104" fmla="*/ 1120485 w 2701978"/>
                <a:gd name="connsiteY104" fmla="*/ 2802441 h 3952466"/>
                <a:gd name="connsiteX105" fmla="*/ 1062698 w 2701978"/>
                <a:gd name="connsiteY105" fmla="*/ 2661411 h 3952466"/>
                <a:gd name="connsiteX106" fmla="*/ 1131010 w 2701978"/>
                <a:gd name="connsiteY106" fmla="*/ 3045792 h 3952466"/>
                <a:gd name="connsiteX107" fmla="*/ 1195802 w 2701978"/>
                <a:gd name="connsiteY107" fmla="*/ 2974036 h 3952466"/>
                <a:gd name="connsiteX108" fmla="*/ 1142797 w 2701978"/>
                <a:gd name="connsiteY108" fmla="*/ 2581347 h 3952466"/>
                <a:gd name="connsiteX109" fmla="*/ 1157340 w 2701978"/>
                <a:gd name="connsiteY109" fmla="*/ 2446715 h 3952466"/>
                <a:gd name="connsiteX110" fmla="*/ 1144022 w 2701978"/>
                <a:gd name="connsiteY110" fmla="*/ 2445720 h 3952466"/>
                <a:gd name="connsiteX111" fmla="*/ 1144022 w 2701978"/>
                <a:gd name="connsiteY111" fmla="*/ 2583075 h 3952466"/>
                <a:gd name="connsiteX112" fmla="*/ 1118955 w 2701978"/>
                <a:gd name="connsiteY112" fmla="*/ 2579401 h 3952466"/>
                <a:gd name="connsiteX113" fmla="*/ 1093697 w 2701978"/>
                <a:gd name="connsiteY113" fmla="*/ 2396665 h 3952466"/>
                <a:gd name="connsiteX114" fmla="*/ 1058258 w 2701978"/>
                <a:gd name="connsiteY114" fmla="*/ 2355411 h 3952466"/>
                <a:gd name="connsiteX115" fmla="*/ 1058297 w 2701978"/>
                <a:gd name="connsiteY115" fmla="*/ 2355411 h 3952466"/>
                <a:gd name="connsiteX116" fmla="*/ 1023892 w 2701978"/>
                <a:gd name="connsiteY116" fmla="*/ 2040834 h 3952466"/>
                <a:gd name="connsiteX117" fmla="*/ 999973 w 2701978"/>
                <a:gd name="connsiteY117" fmla="*/ 2044699 h 3952466"/>
                <a:gd name="connsiteX118" fmla="*/ 1059905 w 2701978"/>
                <a:gd name="connsiteY118" fmla="*/ 2353917 h 3952466"/>
                <a:gd name="connsiteX119" fmla="*/ 2090329 w 2701978"/>
                <a:gd name="connsiteY119" fmla="*/ 2839902 h 3952466"/>
                <a:gd name="connsiteX120" fmla="*/ 2033612 w 2701978"/>
                <a:gd name="connsiteY120" fmla="*/ 2519889 h 3952466"/>
                <a:gd name="connsiteX121" fmla="*/ 2033612 w 2701978"/>
                <a:gd name="connsiteY121" fmla="*/ 2519850 h 3952466"/>
                <a:gd name="connsiteX122" fmla="*/ 2012984 w 2701978"/>
                <a:gd name="connsiteY122" fmla="*/ 2290264 h 3952466"/>
                <a:gd name="connsiteX123" fmla="*/ 2014094 w 2701978"/>
                <a:gd name="connsiteY123" fmla="*/ 2704233 h 3952466"/>
                <a:gd name="connsiteX124" fmla="*/ 2121285 w 2701978"/>
                <a:gd name="connsiteY124" fmla="*/ 3048053 h 3952466"/>
                <a:gd name="connsiteX125" fmla="*/ 2088717 w 2701978"/>
                <a:gd name="connsiteY125" fmla="*/ 2837875 h 3952466"/>
                <a:gd name="connsiteX126" fmla="*/ 2114129 w 2701978"/>
                <a:gd name="connsiteY126" fmla="*/ 2866042 h 3952466"/>
                <a:gd name="connsiteX127" fmla="*/ 2116808 w 2701978"/>
                <a:gd name="connsiteY127" fmla="*/ 2875495 h 3952466"/>
                <a:gd name="connsiteX128" fmla="*/ 2124615 w 2701978"/>
                <a:gd name="connsiteY128" fmla="*/ 2877140 h 3952466"/>
                <a:gd name="connsiteX129" fmla="*/ 2097634 w 2701978"/>
                <a:gd name="connsiteY129" fmla="*/ 2709021 h 3952466"/>
                <a:gd name="connsiteX130" fmla="*/ 2090325 w 2701978"/>
                <a:gd name="connsiteY130" fmla="*/ 2839862 h 3952466"/>
                <a:gd name="connsiteX131" fmla="*/ 2437206 w 2701978"/>
                <a:gd name="connsiteY131" fmla="*/ 2835961 h 3952466"/>
                <a:gd name="connsiteX132" fmla="*/ 2485351 w 2701978"/>
                <a:gd name="connsiteY132" fmla="*/ 3475949 h 3952466"/>
                <a:gd name="connsiteX133" fmla="*/ 2436059 w 2701978"/>
                <a:gd name="connsiteY133" fmla="*/ 2837332 h 3952466"/>
                <a:gd name="connsiteX134" fmla="*/ 2338738 w 2701978"/>
                <a:gd name="connsiteY134" fmla="*/ 2274839 h 3952466"/>
                <a:gd name="connsiteX135" fmla="*/ 2406323 w 2701978"/>
                <a:gd name="connsiteY135" fmla="*/ 2962667 h 3952466"/>
                <a:gd name="connsiteX136" fmla="*/ 2437206 w 2701978"/>
                <a:gd name="connsiteY136" fmla="*/ 2835951 h 3952466"/>
                <a:gd name="connsiteX137" fmla="*/ 659515 w 2701978"/>
                <a:gd name="connsiteY137" fmla="*/ 1649918 h 3952466"/>
                <a:gd name="connsiteX138" fmla="*/ 701650 w 2701978"/>
                <a:gd name="connsiteY138" fmla="*/ 1950984 h 3952466"/>
                <a:gd name="connsiteX139" fmla="*/ 788829 w 2701978"/>
                <a:gd name="connsiteY139" fmla="*/ 2345966 h 3952466"/>
                <a:gd name="connsiteX140" fmla="*/ 679993 w 2701978"/>
                <a:gd name="connsiteY140" fmla="*/ 2262078 h 3952466"/>
                <a:gd name="connsiteX141" fmla="*/ 695646 w 2701978"/>
                <a:gd name="connsiteY141" fmla="*/ 2323884 h 3952466"/>
                <a:gd name="connsiteX142" fmla="*/ 779840 w 2701978"/>
                <a:gd name="connsiteY142" fmla="*/ 2526333 h 3952466"/>
                <a:gd name="connsiteX143" fmla="*/ 794996 w 2701978"/>
                <a:gd name="connsiteY143" fmla="*/ 2572716 h 3952466"/>
                <a:gd name="connsiteX144" fmla="*/ 910758 w 2701978"/>
                <a:gd name="connsiteY144" fmla="*/ 2956607 h 3952466"/>
                <a:gd name="connsiteX145" fmla="*/ 910797 w 2701978"/>
                <a:gd name="connsiteY145" fmla="*/ 2956646 h 3952466"/>
                <a:gd name="connsiteX146" fmla="*/ 965179 w 2701978"/>
                <a:gd name="connsiteY146" fmla="*/ 3025876 h 3952466"/>
                <a:gd name="connsiteX147" fmla="*/ 1048033 w 2701978"/>
                <a:gd name="connsiteY147" fmla="*/ 3055689 h 3952466"/>
                <a:gd name="connsiteX148" fmla="*/ 993115 w 2701978"/>
                <a:gd name="connsiteY148" fmla="*/ 2629670 h 3952466"/>
                <a:gd name="connsiteX149" fmla="*/ 990743 w 2701978"/>
                <a:gd name="connsiteY149" fmla="*/ 2439351 h 3952466"/>
                <a:gd name="connsiteX150" fmla="*/ 799355 w 2701978"/>
                <a:gd name="connsiteY150" fmla="*/ 1908052 h 3952466"/>
                <a:gd name="connsiteX151" fmla="*/ 883932 w 2701978"/>
                <a:gd name="connsiteY151" fmla="*/ 2591785 h 3952466"/>
                <a:gd name="connsiteX152" fmla="*/ 883894 w 2701978"/>
                <a:gd name="connsiteY152" fmla="*/ 2591785 h 3952466"/>
                <a:gd name="connsiteX153" fmla="*/ 866251 w 2701978"/>
                <a:gd name="connsiteY153" fmla="*/ 2300858 h 3952466"/>
                <a:gd name="connsiteX154" fmla="*/ 858674 w 2701978"/>
                <a:gd name="connsiteY154" fmla="*/ 2180804 h 3952466"/>
                <a:gd name="connsiteX155" fmla="*/ 887453 w 2701978"/>
                <a:gd name="connsiteY155" fmla="*/ 2140200 h 3952466"/>
                <a:gd name="connsiteX156" fmla="*/ 967896 w 2701978"/>
                <a:gd name="connsiteY156" fmla="*/ 2913753 h 3952466"/>
                <a:gd name="connsiteX157" fmla="*/ 946618 w 2701978"/>
                <a:gd name="connsiteY157" fmla="*/ 2885586 h 3952466"/>
                <a:gd name="connsiteX158" fmla="*/ 823575 w 2701978"/>
                <a:gd name="connsiteY158" fmla="*/ 2427109 h 3952466"/>
                <a:gd name="connsiteX159" fmla="*/ 781785 w 2701978"/>
                <a:gd name="connsiteY159" fmla="*/ 2108320 h 3952466"/>
                <a:gd name="connsiteX160" fmla="*/ 781746 w 2701978"/>
                <a:gd name="connsiteY160" fmla="*/ 2108358 h 3952466"/>
                <a:gd name="connsiteX161" fmla="*/ 757521 w 2701978"/>
                <a:gd name="connsiteY161" fmla="*/ 1868289 h 3952466"/>
                <a:gd name="connsiteX162" fmla="*/ 659510 w 2701978"/>
                <a:gd name="connsiteY162" fmla="*/ 1649921 h 3952466"/>
                <a:gd name="connsiteX163" fmla="*/ 1187032 w 2701978"/>
                <a:gd name="connsiteY163" fmla="*/ 2367980 h 3952466"/>
                <a:gd name="connsiteX164" fmla="*/ 1100733 w 2701978"/>
                <a:gd name="connsiteY164" fmla="*/ 1832733 h 3952466"/>
                <a:gd name="connsiteX165" fmla="*/ 1061697 w 2701978"/>
                <a:gd name="connsiteY165" fmla="*/ 1998638 h 3952466"/>
                <a:gd name="connsiteX166" fmla="*/ 1116308 w 2701978"/>
                <a:gd name="connsiteY166" fmla="*/ 2204985 h 3952466"/>
                <a:gd name="connsiteX167" fmla="*/ 1116270 w 2701978"/>
                <a:gd name="connsiteY167" fmla="*/ 2204985 h 3952466"/>
                <a:gd name="connsiteX168" fmla="*/ 1130699 w 2701978"/>
                <a:gd name="connsiteY168" fmla="*/ 2340725 h 3952466"/>
                <a:gd name="connsiteX169" fmla="*/ 1174709 w 2701978"/>
                <a:gd name="connsiteY169" fmla="*/ 2180757 h 3952466"/>
                <a:gd name="connsiteX170" fmla="*/ 1187032 w 2701978"/>
                <a:gd name="connsiteY170" fmla="*/ 2367971 h 3952466"/>
                <a:gd name="connsiteX171" fmla="*/ 561465 w 2701978"/>
                <a:gd name="connsiteY171" fmla="*/ 1688921 h 3952466"/>
                <a:gd name="connsiteX172" fmla="*/ 755723 w 2701978"/>
                <a:gd name="connsiteY172" fmla="*/ 2259448 h 3952466"/>
                <a:gd name="connsiteX173" fmla="*/ 561465 w 2701978"/>
                <a:gd name="connsiteY173" fmla="*/ 1688921 h 3952466"/>
                <a:gd name="connsiteX174" fmla="*/ 2369234 w 2701978"/>
                <a:gd name="connsiteY174" fmla="*/ 3814019 h 3952466"/>
                <a:gd name="connsiteX175" fmla="*/ 2452165 w 2701978"/>
                <a:gd name="connsiteY175" fmla="*/ 3725271 h 3952466"/>
                <a:gd name="connsiteX176" fmla="*/ 2453696 w 2701978"/>
                <a:gd name="connsiteY176" fmla="*/ 3529102 h 3952466"/>
                <a:gd name="connsiteX177" fmla="*/ 2441334 w 2701978"/>
                <a:gd name="connsiteY177" fmla="*/ 3379696 h 3952466"/>
                <a:gd name="connsiteX178" fmla="*/ 2441373 w 2701978"/>
                <a:gd name="connsiteY178" fmla="*/ 3379696 h 3952466"/>
                <a:gd name="connsiteX179" fmla="*/ 2398778 w 2701978"/>
                <a:gd name="connsiteY179" fmla="*/ 3589227 h 3952466"/>
                <a:gd name="connsiteX180" fmla="*/ 2369233 w 2701978"/>
                <a:gd name="connsiteY180" fmla="*/ 3814023 h 3952466"/>
                <a:gd name="connsiteX181" fmla="*/ 520807 w 2701978"/>
                <a:gd name="connsiteY181" fmla="*/ 842742 h 3952466"/>
                <a:gd name="connsiteX182" fmla="*/ 378249 w 2701978"/>
                <a:gd name="connsiteY182" fmla="*/ 270108 h 3952466"/>
                <a:gd name="connsiteX183" fmla="*/ 520807 w 2701978"/>
                <a:gd name="connsiteY183" fmla="*/ 842742 h 3952466"/>
                <a:gd name="connsiteX184" fmla="*/ 831180 w 2701978"/>
                <a:gd name="connsiteY184" fmla="*/ 2960394 h 3952466"/>
                <a:gd name="connsiteX185" fmla="*/ 858390 w 2701978"/>
                <a:gd name="connsiteY185" fmla="*/ 2943211 h 3952466"/>
                <a:gd name="connsiteX186" fmla="*/ 738757 w 2701978"/>
                <a:gd name="connsiteY186" fmla="*/ 2632837 h 3952466"/>
                <a:gd name="connsiteX187" fmla="*/ 740862 w 2701978"/>
                <a:gd name="connsiteY187" fmla="*/ 2824763 h 3952466"/>
                <a:gd name="connsiteX188" fmla="*/ 831180 w 2701978"/>
                <a:gd name="connsiteY188" fmla="*/ 2960395 h 3952466"/>
                <a:gd name="connsiteX189" fmla="*/ 1930518 w 2701978"/>
                <a:gd name="connsiteY189" fmla="*/ 3304901 h 3952466"/>
                <a:gd name="connsiteX190" fmla="*/ 2288691 w 2701978"/>
                <a:gd name="connsiteY190" fmla="*/ 3339152 h 3952466"/>
                <a:gd name="connsiteX191" fmla="*/ 2288691 w 2701978"/>
                <a:gd name="connsiteY191" fmla="*/ 3339114 h 3952466"/>
                <a:gd name="connsiteX192" fmla="*/ 1930518 w 2701978"/>
                <a:gd name="connsiteY192" fmla="*/ 3304862 h 3952466"/>
                <a:gd name="connsiteX193" fmla="*/ 1214562 w 2701978"/>
                <a:gd name="connsiteY193" fmla="*/ 2662767 h 3952466"/>
                <a:gd name="connsiteX194" fmla="*/ 1200976 w 2701978"/>
                <a:gd name="connsiteY194" fmla="*/ 2664450 h 3952466"/>
                <a:gd name="connsiteX195" fmla="*/ 1223709 w 2701978"/>
                <a:gd name="connsiteY195" fmla="*/ 3003451 h 3952466"/>
                <a:gd name="connsiteX196" fmla="*/ 1283716 w 2701978"/>
                <a:gd name="connsiteY196" fmla="*/ 3044170 h 3952466"/>
                <a:gd name="connsiteX197" fmla="*/ 1214562 w 2701978"/>
                <a:gd name="connsiteY197" fmla="*/ 2662768 h 3952466"/>
                <a:gd name="connsiteX198" fmla="*/ 2046134 w 2701978"/>
                <a:gd name="connsiteY198" fmla="*/ 2207738 h 3952466"/>
                <a:gd name="connsiteX199" fmla="*/ 1987580 w 2701978"/>
                <a:gd name="connsiteY199" fmla="*/ 1983629 h 3952466"/>
                <a:gd name="connsiteX200" fmla="*/ 2046134 w 2701978"/>
                <a:gd name="connsiteY200" fmla="*/ 2207738 h 3952466"/>
                <a:gd name="connsiteX201" fmla="*/ 597822 w 2701978"/>
                <a:gd name="connsiteY201" fmla="*/ 1592889 h 3952466"/>
                <a:gd name="connsiteX202" fmla="*/ 553390 w 2701978"/>
                <a:gd name="connsiteY202" fmla="*/ 1386992 h 3952466"/>
                <a:gd name="connsiteX203" fmla="*/ 597822 w 2701978"/>
                <a:gd name="connsiteY203" fmla="*/ 1592889 h 3952466"/>
                <a:gd name="connsiteX204" fmla="*/ 2165659 w 2701978"/>
                <a:gd name="connsiteY204" fmla="*/ 3102335 h 3952466"/>
                <a:gd name="connsiteX205" fmla="*/ 2141013 w 2701978"/>
                <a:gd name="connsiteY205" fmla="*/ 3110372 h 3952466"/>
                <a:gd name="connsiteX206" fmla="*/ 2191607 w 2701978"/>
                <a:gd name="connsiteY206" fmla="*/ 3188443 h 395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2701978" h="3952466">
                  <a:moveTo>
                    <a:pt x="2675610" y="3686914"/>
                  </a:moveTo>
                  <a:cubicBezTo>
                    <a:pt x="2683417" y="3719138"/>
                    <a:pt x="2691186" y="3751361"/>
                    <a:pt x="2701978" y="3795986"/>
                  </a:cubicBezTo>
                  <a:cubicBezTo>
                    <a:pt x="2672165" y="3803793"/>
                    <a:pt x="2640746" y="3809686"/>
                    <a:pt x="2611125" y="3820402"/>
                  </a:cubicBezTo>
                  <a:cubicBezTo>
                    <a:pt x="2576223" y="3832994"/>
                    <a:pt x="2533513" y="3805132"/>
                    <a:pt x="2501593" y="3847957"/>
                  </a:cubicBezTo>
                  <a:cubicBezTo>
                    <a:pt x="2493557" y="3858749"/>
                    <a:pt x="2447556" y="3841259"/>
                    <a:pt x="2410205" y="3835366"/>
                  </a:cubicBezTo>
                  <a:lnTo>
                    <a:pt x="2410205" y="3835327"/>
                  </a:lnTo>
                  <a:cubicBezTo>
                    <a:pt x="2409210" y="3856873"/>
                    <a:pt x="2405880" y="3878228"/>
                    <a:pt x="2400254" y="3899009"/>
                  </a:cubicBezTo>
                  <a:cubicBezTo>
                    <a:pt x="2394055" y="3919904"/>
                    <a:pt x="2381311" y="3938273"/>
                    <a:pt x="2363898" y="3951362"/>
                  </a:cubicBezTo>
                  <a:cubicBezTo>
                    <a:pt x="2353986" y="3956797"/>
                    <a:pt x="2327886" y="3941029"/>
                    <a:pt x="2314071" y="3929052"/>
                  </a:cubicBezTo>
                  <a:cubicBezTo>
                    <a:pt x="2295089" y="3910376"/>
                    <a:pt x="2277485" y="3890323"/>
                    <a:pt x="2261411" y="3869044"/>
                  </a:cubicBezTo>
                  <a:cubicBezTo>
                    <a:pt x="2337034" y="3737322"/>
                    <a:pt x="2314951" y="3585809"/>
                    <a:pt x="2355862" y="3434178"/>
                  </a:cubicBezTo>
                  <a:lnTo>
                    <a:pt x="2355900" y="3434178"/>
                  </a:lnTo>
                  <a:cubicBezTo>
                    <a:pt x="2337683" y="3437661"/>
                    <a:pt x="2319696" y="3442100"/>
                    <a:pt x="2301939" y="3447458"/>
                  </a:cubicBezTo>
                  <a:cubicBezTo>
                    <a:pt x="2286593" y="3453237"/>
                    <a:pt x="2272242" y="3461618"/>
                    <a:pt x="2256742" y="3469235"/>
                  </a:cubicBezTo>
                  <a:cubicBezTo>
                    <a:pt x="2271552" y="3490628"/>
                    <a:pt x="2284718" y="3509571"/>
                    <a:pt x="2300331" y="3532113"/>
                  </a:cubicBezTo>
                  <a:cubicBezTo>
                    <a:pt x="2131527" y="3547727"/>
                    <a:pt x="1993632" y="3478879"/>
                    <a:pt x="1852377" y="3423315"/>
                  </a:cubicBezTo>
                  <a:lnTo>
                    <a:pt x="1852377" y="3423277"/>
                  </a:lnTo>
                  <a:cubicBezTo>
                    <a:pt x="1839365" y="3419335"/>
                    <a:pt x="1828496" y="3410304"/>
                    <a:pt x="1822182" y="3398286"/>
                  </a:cubicBezTo>
                  <a:cubicBezTo>
                    <a:pt x="1815906" y="3386231"/>
                    <a:pt x="1814681" y="3372186"/>
                    <a:pt x="1818814" y="3359251"/>
                  </a:cubicBezTo>
                  <a:cubicBezTo>
                    <a:pt x="1821570" y="3336174"/>
                    <a:pt x="1822679" y="3312982"/>
                    <a:pt x="1822144" y="3289752"/>
                  </a:cubicBezTo>
                  <a:cubicBezTo>
                    <a:pt x="1822258" y="3286537"/>
                    <a:pt x="1820498" y="3283284"/>
                    <a:pt x="1821723" y="3287685"/>
                  </a:cubicBezTo>
                  <a:cubicBezTo>
                    <a:pt x="1716942" y="3253166"/>
                    <a:pt x="1616286" y="3220521"/>
                    <a:pt x="1516140" y="3186422"/>
                  </a:cubicBezTo>
                  <a:lnTo>
                    <a:pt x="1516140" y="3186460"/>
                  </a:lnTo>
                  <a:cubicBezTo>
                    <a:pt x="1501904" y="3180643"/>
                    <a:pt x="1489007" y="3172032"/>
                    <a:pt x="1478176" y="3161164"/>
                  </a:cubicBezTo>
                  <a:cubicBezTo>
                    <a:pt x="1439638" y="3124195"/>
                    <a:pt x="1386098" y="3107356"/>
                    <a:pt x="1333325" y="3115546"/>
                  </a:cubicBezTo>
                  <a:cubicBezTo>
                    <a:pt x="1231376" y="3125191"/>
                    <a:pt x="1130338" y="3155424"/>
                    <a:pt x="1024980" y="3134605"/>
                  </a:cubicBezTo>
                  <a:cubicBezTo>
                    <a:pt x="988240" y="3135676"/>
                    <a:pt x="951884" y="3142718"/>
                    <a:pt x="917407" y="3155500"/>
                  </a:cubicBezTo>
                  <a:cubicBezTo>
                    <a:pt x="881395" y="3163422"/>
                    <a:pt x="843929" y="3161623"/>
                    <a:pt x="808874" y="3150296"/>
                  </a:cubicBezTo>
                  <a:lnTo>
                    <a:pt x="915575" y="3078271"/>
                  </a:lnTo>
                  <a:cubicBezTo>
                    <a:pt x="821699" y="3037092"/>
                    <a:pt x="787752" y="3173869"/>
                    <a:pt x="693494" y="3132461"/>
                  </a:cubicBezTo>
                  <a:cubicBezTo>
                    <a:pt x="704898" y="3117114"/>
                    <a:pt x="712590" y="3104792"/>
                    <a:pt x="722273" y="3094306"/>
                  </a:cubicBezTo>
                  <a:lnTo>
                    <a:pt x="722234" y="3094268"/>
                  </a:lnTo>
                  <a:cubicBezTo>
                    <a:pt x="730386" y="3086728"/>
                    <a:pt x="739112" y="3079877"/>
                    <a:pt x="748411" y="3073793"/>
                  </a:cubicBezTo>
                  <a:lnTo>
                    <a:pt x="739724" y="3055079"/>
                  </a:lnTo>
                  <a:cubicBezTo>
                    <a:pt x="678224" y="3077849"/>
                    <a:pt x="616760" y="3100620"/>
                    <a:pt x="555263" y="3123391"/>
                  </a:cubicBezTo>
                  <a:lnTo>
                    <a:pt x="557330" y="3122128"/>
                  </a:lnTo>
                  <a:cubicBezTo>
                    <a:pt x="487602" y="3104716"/>
                    <a:pt x="414164" y="3109461"/>
                    <a:pt x="347230" y="3135638"/>
                  </a:cubicBezTo>
                  <a:cubicBezTo>
                    <a:pt x="357487" y="3121745"/>
                    <a:pt x="367743" y="3107854"/>
                    <a:pt x="391585" y="3075592"/>
                  </a:cubicBezTo>
                  <a:lnTo>
                    <a:pt x="391623" y="3075592"/>
                  </a:lnTo>
                  <a:cubicBezTo>
                    <a:pt x="349488" y="3082174"/>
                    <a:pt x="308042" y="3092584"/>
                    <a:pt x="267777" y="3106668"/>
                  </a:cubicBezTo>
                  <a:cubicBezTo>
                    <a:pt x="207234" y="3135408"/>
                    <a:pt x="150819" y="3172760"/>
                    <a:pt x="91350" y="3203950"/>
                  </a:cubicBezTo>
                  <a:lnTo>
                    <a:pt x="91389" y="3203988"/>
                  </a:lnTo>
                  <a:cubicBezTo>
                    <a:pt x="66398" y="3214934"/>
                    <a:pt x="40604" y="3223928"/>
                    <a:pt x="14236" y="3230969"/>
                  </a:cubicBezTo>
                  <a:lnTo>
                    <a:pt x="0" y="3210953"/>
                  </a:lnTo>
                  <a:cubicBezTo>
                    <a:pt x="10333" y="3193579"/>
                    <a:pt x="16418" y="3168550"/>
                    <a:pt x="31726" y="3160092"/>
                  </a:cubicBezTo>
                  <a:cubicBezTo>
                    <a:pt x="116953" y="3112906"/>
                    <a:pt x="202794" y="3065986"/>
                    <a:pt x="291958" y="3027185"/>
                  </a:cubicBezTo>
                  <a:cubicBezTo>
                    <a:pt x="326401" y="3012872"/>
                    <a:pt x="364939" y="3011953"/>
                    <a:pt x="400030" y="3024544"/>
                  </a:cubicBezTo>
                  <a:cubicBezTo>
                    <a:pt x="508798" y="3072305"/>
                    <a:pt x="602978" y="3023243"/>
                    <a:pt x="711354" y="2996262"/>
                  </a:cubicBezTo>
                  <a:cubicBezTo>
                    <a:pt x="647520" y="2872191"/>
                    <a:pt x="669945" y="2742340"/>
                    <a:pt x="653949" y="2617466"/>
                  </a:cubicBezTo>
                  <a:cubicBezTo>
                    <a:pt x="623562" y="2380688"/>
                    <a:pt x="602284" y="2143647"/>
                    <a:pt x="501554" y="1921408"/>
                  </a:cubicBezTo>
                  <a:lnTo>
                    <a:pt x="501516" y="1921408"/>
                  </a:lnTo>
                  <a:cubicBezTo>
                    <a:pt x="458003" y="1807820"/>
                    <a:pt x="442695" y="1685395"/>
                    <a:pt x="456816" y="1564616"/>
                  </a:cubicBezTo>
                  <a:cubicBezTo>
                    <a:pt x="477406" y="1356808"/>
                    <a:pt x="462557" y="1146973"/>
                    <a:pt x="412920" y="944143"/>
                  </a:cubicBezTo>
                  <a:cubicBezTo>
                    <a:pt x="375530" y="794051"/>
                    <a:pt x="348243" y="641617"/>
                    <a:pt x="331290" y="487851"/>
                  </a:cubicBezTo>
                  <a:cubicBezTo>
                    <a:pt x="313380" y="365004"/>
                    <a:pt x="302894" y="240973"/>
                    <a:pt x="292407" y="117205"/>
                  </a:cubicBezTo>
                  <a:cubicBezTo>
                    <a:pt x="288925" y="75989"/>
                    <a:pt x="272698" y="20229"/>
                    <a:pt x="327310" y="3088"/>
                  </a:cubicBezTo>
                  <a:cubicBezTo>
                    <a:pt x="383146" y="-14440"/>
                    <a:pt x="392330" y="46984"/>
                    <a:pt x="404079" y="78213"/>
                  </a:cubicBezTo>
                  <a:lnTo>
                    <a:pt x="404079" y="78251"/>
                  </a:lnTo>
                  <a:cubicBezTo>
                    <a:pt x="449544" y="193789"/>
                    <a:pt x="487929" y="312040"/>
                    <a:pt x="518931" y="432329"/>
                  </a:cubicBezTo>
                  <a:cubicBezTo>
                    <a:pt x="572394" y="654294"/>
                    <a:pt x="618970" y="878021"/>
                    <a:pt x="662518" y="1102170"/>
                  </a:cubicBezTo>
                  <a:cubicBezTo>
                    <a:pt x="681691" y="1200749"/>
                    <a:pt x="687278" y="1302051"/>
                    <a:pt x="697382" y="1402286"/>
                  </a:cubicBezTo>
                  <a:lnTo>
                    <a:pt x="697420" y="1402286"/>
                  </a:lnTo>
                  <a:cubicBezTo>
                    <a:pt x="705074" y="1486021"/>
                    <a:pt x="729988" y="1567309"/>
                    <a:pt x="770670" y="1640935"/>
                  </a:cubicBezTo>
                  <a:cubicBezTo>
                    <a:pt x="830410" y="1749007"/>
                    <a:pt x="880006" y="1862673"/>
                    <a:pt x="937985" y="1982345"/>
                  </a:cubicBezTo>
                  <a:cubicBezTo>
                    <a:pt x="997189" y="1907106"/>
                    <a:pt x="1016210" y="1817900"/>
                    <a:pt x="1052494" y="1737495"/>
                  </a:cubicBezTo>
                  <a:lnTo>
                    <a:pt x="1052456" y="1737457"/>
                  </a:lnTo>
                  <a:cubicBezTo>
                    <a:pt x="1059689" y="1711663"/>
                    <a:pt x="1068453" y="1686328"/>
                    <a:pt x="1078710" y="1661605"/>
                  </a:cubicBezTo>
                  <a:cubicBezTo>
                    <a:pt x="1094132" y="1642623"/>
                    <a:pt x="1112120" y="1625861"/>
                    <a:pt x="1132134" y="1611816"/>
                  </a:cubicBezTo>
                  <a:cubicBezTo>
                    <a:pt x="1147595" y="1630607"/>
                    <a:pt x="1160072" y="1651694"/>
                    <a:pt x="1169103" y="1674273"/>
                  </a:cubicBezTo>
                  <a:cubicBezTo>
                    <a:pt x="1179360" y="1756898"/>
                    <a:pt x="1196274" y="1838571"/>
                    <a:pt x="1219658" y="1918516"/>
                  </a:cubicBezTo>
                  <a:cubicBezTo>
                    <a:pt x="1254599" y="2005887"/>
                    <a:pt x="1271246" y="2099538"/>
                    <a:pt x="1268606" y="2193600"/>
                  </a:cubicBezTo>
                  <a:cubicBezTo>
                    <a:pt x="1268261" y="2223871"/>
                    <a:pt x="1267228" y="2254258"/>
                    <a:pt x="1264511" y="2284376"/>
                  </a:cubicBezTo>
                  <a:cubicBezTo>
                    <a:pt x="1256206" y="2432137"/>
                    <a:pt x="1268758" y="2580280"/>
                    <a:pt x="1301786" y="2724523"/>
                  </a:cubicBezTo>
                  <a:cubicBezTo>
                    <a:pt x="1313191" y="2796853"/>
                    <a:pt x="1319352" y="2869913"/>
                    <a:pt x="1320155" y="2943117"/>
                  </a:cubicBezTo>
                  <a:cubicBezTo>
                    <a:pt x="1321265" y="2980851"/>
                    <a:pt x="1344687" y="3014299"/>
                    <a:pt x="1379742" y="3028268"/>
                  </a:cubicBezTo>
                  <a:cubicBezTo>
                    <a:pt x="1444915" y="3062596"/>
                    <a:pt x="1507526" y="3102320"/>
                    <a:pt x="1574382" y="3132784"/>
                  </a:cubicBezTo>
                  <a:cubicBezTo>
                    <a:pt x="1623635" y="3152607"/>
                    <a:pt x="1674420" y="3168413"/>
                    <a:pt x="1726237" y="3180085"/>
                  </a:cubicBezTo>
                  <a:cubicBezTo>
                    <a:pt x="1761561" y="3189691"/>
                    <a:pt x="1798338" y="3193978"/>
                    <a:pt x="1833780" y="3203315"/>
                  </a:cubicBezTo>
                  <a:lnTo>
                    <a:pt x="1833780" y="3203277"/>
                  </a:lnTo>
                  <a:cubicBezTo>
                    <a:pt x="1914645" y="3231482"/>
                    <a:pt x="2003242" y="3227655"/>
                    <a:pt x="2081354" y="3192561"/>
                  </a:cubicBezTo>
                  <a:cubicBezTo>
                    <a:pt x="1982540" y="2950846"/>
                    <a:pt x="1917860" y="2704311"/>
                    <a:pt x="1944155" y="2437985"/>
                  </a:cubicBezTo>
                  <a:cubicBezTo>
                    <a:pt x="1960114" y="2212915"/>
                    <a:pt x="1935621" y="1986777"/>
                    <a:pt x="1871748" y="1770359"/>
                  </a:cubicBezTo>
                  <a:cubicBezTo>
                    <a:pt x="1859311" y="1723172"/>
                    <a:pt x="1872054" y="1693206"/>
                    <a:pt x="1921040" y="1680195"/>
                  </a:cubicBezTo>
                  <a:cubicBezTo>
                    <a:pt x="2087434" y="1926191"/>
                    <a:pt x="2180125" y="2214599"/>
                    <a:pt x="2188169" y="2511502"/>
                  </a:cubicBezTo>
                  <a:cubicBezTo>
                    <a:pt x="2194024" y="2635729"/>
                    <a:pt x="2187212" y="2761172"/>
                    <a:pt x="2202023" y="2884136"/>
                  </a:cubicBezTo>
                  <a:lnTo>
                    <a:pt x="2201985" y="2884136"/>
                  </a:lnTo>
                  <a:cubicBezTo>
                    <a:pt x="2218747" y="3000095"/>
                    <a:pt x="2244580" y="3114565"/>
                    <a:pt x="2279214" y="3226497"/>
                  </a:cubicBezTo>
                  <a:cubicBezTo>
                    <a:pt x="2285987" y="3250263"/>
                    <a:pt x="2328812" y="3263811"/>
                    <a:pt x="2375960" y="3296647"/>
                  </a:cubicBezTo>
                  <a:cubicBezTo>
                    <a:pt x="2363254" y="3192552"/>
                    <a:pt x="2358509" y="3112794"/>
                    <a:pt x="2342857" y="3035259"/>
                  </a:cubicBezTo>
                  <a:cubicBezTo>
                    <a:pt x="2321655" y="2930283"/>
                    <a:pt x="2295631" y="2825963"/>
                    <a:pt x="2265283" y="2723200"/>
                  </a:cubicBezTo>
                  <a:lnTo>
                    <a:pt x="2265245" y="2723200"/>
                  </a:lnTo>
                  <a:cubicBezTo>
                    <a:pt x="2219742" y="2584933"/>
                    <a:pt x="2215876" y="2436369"/>
                    <a:pt x="2254108" y="2295918"/>
                  </a:cubicBezTo>
                  <a:cubicBezTo>
                    <a:pt x="2300492" y="2109086"/>
                    <a:pt x="2301028" y="1913790"/>
                    <a:pt x="2255677" y="1726723"/>
                  </a:cubicBezTo>
                  <a:cubicBezTo>
                    <a:pt x="2240446" y="1649111"/>
                    <a:pt x="2254414" y="1609422"/>
                    <a:pt x="2346377" y="1606787"/>
                  </a:cubicBezTo>
                  <a:lnTo>
                    <a:pt x="2346416" y="1606787"/>
                  </a:lnTo>
                  <a:cubicBezTo>
                    <a:pt x="2420736" y="1796763"/>
                    <a:pt x="2451656" y="2000965"/>
                    <a:pt x="2436925" y="2204412"/>
                  </a:cubicBezTo>
                  <a:cubicBezTo>
                    <a:pt x="2420659" y="2399248"/>
                    <a:pt x="2442895" y="2595416"/>
                    <a:pt x="2502366" y="2781640"/>
                  </a:cubicBezTo>
                  <a:cubicBezTo>
                    <a:pt x="2539297" y="2890134"/>
                    <a:pt x="2558126" y="3003918"/>
                    <a:pt x="2558088" y="3118495"/>
                  </a:cubicBezTo>
                  <a:cubicBezTo>
                    <a:pt x="2555447" y="3273104"/>
                    <a:pt x="2558968" y="3427831"/>
                    <a:pt x="2556557" y="3582478"/>
                  </a:cubicBezTo>
                  <a:cubicBezTo>
                    <a:pt x="2553304" y="3635138"/>
                    <a:pt x="2547372" y="3687602"/>
                    <a:pt x="2538800" y="3739654"/>
                  </a:cubicBezTo>
                  <a:cubicBezTo>
                    <a:pt x="2606920" y="3766634"/>
                    <a:pt x="2632792" y="3704484"/>
                    <a:pt x="2676988" y="3688831"/>
                  </a:cubicBezTo>
                  <a:close/>
                  <a:moveTo>
                    <a:pt x="1059865" y="2353915"/>
                  </a:moveTo>
                  <a:cubicBezTo>
                    <a:pt x="1066945" y="2402021"/>
                    <a:pt x="1077661" y="2449935"/>
                    <a:pt x="1079919" y="2498266"/>
                  </a:cubicBezTo>
                  <a:cubicBezTo>
                    <a:pt x="1081565" y="2533283"/>
                    <a:pt x="1082751" y="2563594"/>
                    <a:pt x="1120485" y="2578135"/>
                  </a:cubicBezTo>
                  <a:lnTo>
                    <a:pt x="1120485" y="2802441"/>
                  </a:lnTo>
                  <a:cubicBezTo>
                    <a:pt x="1075594" y="2772859"/>
                    <a:pt x="1085966" y="2719816"/>
                    <a:pt x="1062698" y="2661411"/>
                  </a:cubicBezTo>
                  <a:cubicBezTo>
                    <a:pt x="1064228" y="2808211"/>
                    <a:pt x="1064343" y="2933703"/>
                    <a:pt x="1131010" y="3045792"/>
                  </a:cubicBezTo>
                  <a:cubicBezTo>
                    <a:pt x="1176589" y="3038674"/>
                    <a:pt x="1203991" y="3026581"/>
                    <a:pt x="1195802" y="2974036"/>
                  </a:cubicBezTo>
                  <a:cubicBezTo>
                    <a:pt x="1175480" y="2843616"/>
                    <a:pt x="1160249" y="2712423"/>
                    <a:pt x="1142797" y="2581347"/>
                  </a:cubicBezTo>
                  <a:cubicBezTo>
                    <a:pt x="1147657" y="2536456"/>
                    <a:pt x="1152518" y="2491603"/>
                    <a:pt x="1157340" y="2446715"/>
                  </a:cubicBezTo>
                  <a:lnTo>
                    <a:pt x="1144022" y="2445720"/>
                  </a:lnTo>
                  <a:lnTo>
                    <a:pt x="1144022" y="2583075"/>
                  </a:lnTo>
                  <a:cubicBezTo>
                    <a:pt x="1135640" y="2581851"/>
                    <a:pt x="1127298" y="2580626"/>
                    <a:pt x="1118955" y="2579401"/>
                  </a:cubicBezTo>
                  <a:cubicBezTo>
                    <a:pt x="1110995" y="2518399"/>
                    <a:pt x="1105101" y="2457016"/>
                    <a:pt x="1093697" y="2396665"/>
                  </a:cubicBezTo>
                  <a:cubicBezTo>
                    <a:pt x="1090788" y="2381243"/>
                    <a:pt x="1070543" y="2369073"/>
                    <a:pt x="1058258" y="2355411"/>
                  </a:cubicBezTo>
                  <a:lnTo>
                    <a:pt x="1058297" y="2355411"/>
                  </a:lnTo>
                  <a:cubicBezTo>
                    <a:pt x="1053092" y="2249974"/>
                    <a:pt x="1041611" y="2144929"/>
                    <a:pt x="1023892" y="2040834"/>
                  </a:cubicBezTo>
                  <a:lnTo>
                    <a:pt x="999973" y="2044699"/>
                  </a:lnTo>
                  <a:cubicBezTo>
                    <a:pt x="1019951" y="2147765"/>
                    <a:pt x="1039927" y="2250821"/>
                    <a:pt x="1059905" y="2353917"/>
                  </a:cubicBezTo>
                  <a:close/>
                  <a:moveTo>
                    <a:pt x="2090329" y="2839902"/>
                  </a:moveTo>
                  <a:cubicBezTo>
                    <a:pt x="2029364" y="2741010"/>
                    <a:pt x="2033383" y="2626893"/>
                    <a:pt x="2033612" y="2519889"/>
                  </a:cubicBezTo>
                  <a:lnTo>
                    <a:pt x="2033612" y="2519850"/>
                  </a:lnTo>
                  <a:cubicBezTo>
                    <a:pt x="2040041" y="2442698"/>
                    <a:pt x="2033038" y="2365046"/>
                    <a:pt x="2012984" y="2290264"/>
                  </a:cubicBezTo>
                  <a:cubicBezTo>
                    <a:pt x="2012984" y="2442923"/>
                    <a:pt x="2009004" y="2573774"/>
                    <a:pt x="2014094" y="2704233"/>
                  </a:cubicBezTo>
                  <a:cubicBezTo>
                    <a:pt x="2019222" y="2834887"/>
                    <a:pt x="2080187" y="3005113"/>
                    <a:pt x="2121285" y="3048053"/>
                  </a:cubicBezTo>
                  <a:cubicBezTo>
                    <a:pt x="2111641" y="2985941"/>
                    <a:pt x="2100160" y="2911893"/>
                    <a:pt x="2088717" y="2837875"/>
                  </a:cubicBezTo>
                  <a:cubicBezTo>
                    <a:pt x="2097251" y="2847213"/>
                    <a:pt x="2106015" y="2856359"/>
                    <a:pt x="2114129" y="2866042"/>
                  </a:cubicBezTo>
                  <a:cubicBezTo>
                    <a:pt x="2116042" y="2868300"/>
                    <a:pt x="2115200" y="2872739"/>
                    <a:pt x="2116808" y="2875495"/>
                  </a:cubicBezTo>
                  <a:cubicBezTo>
                    <a:pt x="2117573" y="2876796"/>
                    <a:pt x="2121056" y="2876490"/>
                    <a:pt x="2124615" y="2877140"/>
                  </a:cubicBezTo>
                  <a:cubicBezTo>
                    <a:pt x="2116693" y="2827733"/>
                    <a:pt x="2108809" y="2778826"/>
                    <a:pt x="2097634" y="2709021"/>
                  </a:cubicBezTo>
                  <a:cubicBezTo>
                    <a:pt x="2094420" y="2766963"/>
                    <a:pt x="2092391" y="2803395"/>
                    <a:pt x="2090325" y="2839862"/>
                  </a:cubicBezTo>
                  <a:close/>
                  <a:moveTo>
                    <a:pt x="2437206" y="2835961"/>
                  </a:moveTo>
                  <a:cubicBezTo>
                    <a:pt x="2453241" y="3049274"/>
                    <a:pt x="2469315" y="3262636"/>
                    <a:pt x="2485351" y="3475949"/>
                  </a:cubicBezTo>
                  <a:cubicBezTo>
                    <a:pt x="2491321" y="3261411"/>
                    <a:pt x="2500582" y="3046599"/>
                    <a:pt x="2436059" y="2837332"/>
                  </a:cubicBezTo>
                  <a:cubicBezTo>
                    <a:pt x="2402381" y="2642771"/>
                    <a:pt x="2368742" y="2448199"/>
                    <a:pt x="2338738" y="2274839"/>
                  </a:cubicBezTo>
                  <a:cubicBezTo>
                    <a:pt x="2314169" y="2344682"/>
                    <a:pt x="2332730" y="2566765"/>
                    <a:pt x="2406323" y="2962667"/>
                  </a:cubicBezTo>
                  <a:cubicBezTo>
                    <a:pt x="2428405" y="2923517"/>
                    <a:pt x="2379725" y="2866723"/>
                    <a:pt x="2437206" y="2835951"/>
                  </a:cubicBezTo>
                  <a:close/>
                  <a:moveTo>
                    <a:pt x="659515" y="1649918"/>
                  </a:moveTo>
                  <a:cubicBezTo>
                    <a:pt x="653238" y="1752103"/>
                    <a:pt x="667551" y="1854473"/>
                    <a:pt x="701650" y="1950984"/>
                  </a:cubicBezTo>
                  <a:cubicBezTo>
                    <a:pt x="754846" y="2076163"/>
                    <a:pt x="784390" y="2210070"/>
                    <a:pt x="788829" y="2345966"/>
                  </a:cubicBezTo>
                  <a:cubicBezTo>
                    <a:pt x="748339" y="2314738"/>
                    <a:pt x="716001" y="2289824"/>
                    <a:pt x="679993" y="2262078"/>
                  </a:cubicBezTo>
                  <a:cubicBezTo>
                    <a:pt x="685848" y="2285423"/>
                    <a:pt x="689943" y="2304902"/>
                    <a:pt x="695646" y="2323884"/>
                  </a:cubicBezTo>
                  <a:cubicBezTo>
                    <a:pt x="716656" y="2393880"/>
                    <a:pt x="681600" y="2486801"/>
                    <a:pt x="779840" y="2526333"/>
                  </a:cubicBezTo>
                  <a:cubicBezTo>
                    <a:pt x="789714" y="2530313"/>
                    <a:pt x="794269" y="2556527"/>
                    <a:pt x="794996" y="2572716"/>
                  </a:cubicBezTo>
                  <a:cubicBezTo>
                    <a:pt x="801195" y="2710562"/>
                    <a:pt x="868321" y="2829930"/>
                    <a:pt x="910758" y="2956607"/>
                  </a:cubicBezTo>
                  <a:lnTo>
                    <a:pt x="910797" y="2956646"/>
                  </a:lnTo>
                  <a:cubicBezTo>
                    <a:pt x="922048" y="2984353"/>
                    <a:pt x="940915" y="3008348"/>
                    <a:pt x="965179" y="3025876"/>
                  </a:cubicBezTo>
                  <a:cubicBezTo>
                    <a:pt x="989442" y="3043404"/>
                    <a:pt x="1018183" y="3053698"/>
                    <a:pt x="1048033" y="3055689"/>
                  </a:cubicBezTo>
                  <a:cubicBezTo>
                    <a:pt x="996904" y="2919871"/>
                    <a:pt x="978076" y="2773982"/>
                    <a:pt x="993115" y="2629670"/>
                  </a:cubicBezTo>
                  <a:cubicBezTo>
                    <a:pt x="1000961" y="2566410"/>
                    <a:pt x="1000195" y="2502386"/>
                    <a:pt x="990743" y="2439351"/>
                  </a:cubicBezTo>
                  <a:cubicBezTo>
                    <a:pt x="958940" y="2252323"/>
                    <a:pt x="894149" y="2072418"/>
                    <a:pt x="799355" y="1908052"/>
                  </a:cubicBezTo>
                  <a:cubicBezTo>
                    <a:pt x="829052" y="2148043"/>
                    <a:pt x="856492" y="2369899"/>
                    <a:pt x="883932" y="2591785"/>
                  </a:cubicBezTo>
                  <a:lnTo>
                    <a:pt x="883894" y="2591785"/>
                  </a:lnTo>
                  <a:cubicBezTo>
                    <a:pt x="886152" y="2494463"/>
                    <a:pt x="880258" y="2397145"/>
                    <a:pt x="866251" y="2300858"/>
                  </a:cubicBezTo>
                  <a:cubicBezTo>
                    <a:pt x="860970" y="2261057"/>
                    <a:pt x="858444" y="2220951"/>
                    <a:pt x="858674" y="2180804"/>
                  </a:cubicBezTo>
                  <a:cubicBezTo>
                    <a:pt x="859018" y="2167793"/>
                    <a:pt x="876278" y="2155201"/>
                    <a:pt x="887453" y="2140200"/>
                  </a:cubicBezTo>
                  <a:cubicBezTo>
                    <a:pt x="930124" y="2396150"/>
                    <a:pt x="956990" y="2654511"/>
                    <a:pt x="967896" y="2913753"/>
                  </a:cubicBezTo>
                  <a:cubicBezTo>
                    <a:pt x="958214" y="2901315"/>
                    <a:pt x="949029" y="2894388"/>
                    <a:pt x="946618" y="2885586"/>
                  </a:cubicBezTo>
                  <a:cubicBezTo>
                    <a:pt x="904827" y="2733535"/>
                    <a:pt x="805862" y="2600783"/>
                    <a:pt x="823575" y="2427109"/>
                  </a:cubicBezTo>
                  <a:cubicBezTo>
                    <a:pt x="834176" y="2323358"/>
                    <a:pt x="795983" y="2214942"/>
                    <a:pt x="781785" y="2108320"/>
                  </a:cubicBezTo>
                  <a:lnTo>
                    <a:pt x="781746" y="2108358"/>
                  </a:lnTo>
                  <a:cubicBezTo>
                    <a:pt x="766515" y="2029216"/>
                    <a:pt x="758402" y="1948890"/>
                    <a:pt x="757521" y="1868289"/>
                  </a:cubicBezTo>
                  <a:cubicBezTo>
                    <a:pt x="761654" y="1782105"/>
                    <a:pt x="723269" y="1724849"/>
                    <a:pt x="659510" y="1649921"/>
                  </a:cubicBezTo>
                  <a:close/>
                  <a:moveTo>
                    <a:pt x="1187032" y="2367980"/>
                  </a:moveTo>
                  <a:cubicBezTo>
                    <a:pt x="1219792" y="2184931"/>
                    <a:pt x="1189367" y="1996228"/>
                    <a:pt x="1100733" y="1832733"/>
                  </a:cubicBezTo>
                  <a:cubicBezTo>
                    <a:pt x="1061085" y="1878198"/>
                    <a:pt x="1046504" y="1940276"/>
                    <a:pt x="1061697" y="1998638"/>
                  </a:cubicBezTo>
                  <a:cubicBezTo>
                    <a:pt x="1082018" y="2066835"/>
                    <a:pt x="1100924" y="2135573"/>
                    <a:pt x="1116308" y="2204985"/>
                  </a:cubicBezTo>
                  <a:lnTo>
                    <a:pt x="1116270" y="2204985"/>
                  </a:lnTo>
                  <a:cubicBezTo>
                    <a:pt x="1123503" y="2249952"/>
                    <a:pt x="1128288" y="2295264"/>
                    <a:pt x="1130699" y="2340725"/>
                  </a:cubicBezTo>
                  <a:cubicBezTo>
                    <a:pt x="1140993" y="2225226"/>
                    <a:pt x="1140993" y="2225226"/>
                    <a:pt x="1174709" y="2180757"/>
                  </a:cubicBezTo>
                  <a:cubicBezTo>
                    <a:pt x="1178727" y="2242027"/>
                    <a:pt x="1182134" y="2293885"/>
                    <a:pt x="1187032" y="2367971"/>
                  </a:cubicBezTo>
                  <a:close/>
                  <a:moveTo>
                    <a:pt x="561465" y="1688921"/>
                  </a:moveTo>
                  <a:cubicBezTo>
                    <a:pt x="550367" y="1813413"/>
                    <a:pt x="664413" y="2137140"/>
                    <a:pt x="755723" y="2259448"/>
                  </a:cubicBezTo>
                  <a:cubicBezTo>
                    <a:pt x="690969" y="2069285"/>
                    <a:pt x="626214" y="1879083"/>
                    <a:pt x="561465" y="1688921"/>
                  </a:cubicBezTo>
                  <a:close/>
                  <a:moveTo>
                    <a:pt x="2369234" y="3814019"/>
                  </a:moveTo>
                  <a:cubicBezTo>
                    <a:pt x="2448721" y="3770315"/>
                    <a:pt x="2463684" y="3760249"/>
                    <a:pt x="2452165" y="3725271"/>
                  </a:cubicBezTo>
                  <a:cubicBezTo>
                    <a:pt x="2430045" y="3657954"/>
                    <a:pt x="2460431" y="3594351"/>
                    <a:pt x="2453696" y="3529102"/>
                  </a:cubicBezTo>
                  <a:cubicBezTo>
                    <a:pt x="2448529" y="3479390"/>
                    <a:pt x="2445391" y="3429524"/>
                    <a:pt x="2441334" y="3379696"/>
                  </a:cubicBezTo>
                  <a:lnTo>
                    <a:pt x="2441373" y="3379696"/>
                  </a:lnTo>
                  <a:cubicBezTo>
                    <a:pt x="2420706" y="3448085"/>
                    <a:pt x="2406470" y="3518238"/>
                    <a:pt x="2398778" y="3589227"/>
                  </a:cubicBezTo>
                  <a:cubicBezTo>
                    <a:pt x="2389440" y="3658191"/>
                    <a:pt x="2380637" y="3727230"/>
                    <a:pt x="2369233" y="3814023"/>
                  </a:cubicBezTo>
                  <a:close/>
                  <a:moveTo>
                    <a:pt x="520807" y="842742"/>
                  </a:moveTo>
                  <a:cubicBezTo>
                    <a:pt x="523141" y="679217"/>
                    <a:pt x="443233" y="363064"/>
                    <a:pt x="378249" y="270108"/>
                  </a:cubicBezTo>
                  <a:cubicBezTo>
                    <a:pt x="392408" y="480629"/>
                    <a:pt x="496618" y="652158"/>
                    <a:pt x="520807" y="842742"/>
                  </a:cubicBezTo>
                  <a:close/>
                  <a:moveTo>
                    <a:pt x="831180" y="2960394"/>
                  </a:moveTo>
                  <a:lnTo>
                    <a:pt x="858390" y="2943211"/>
                  </a:lnTo>
                  <a:cubicBezTo>
                    <a:pt x="818513" y="2839763"/>
                    <a:pt x="778635" y="2736286"/>
                    <a:pt x="738757" y="2632837"/>
                  </a:cubicBezTo>
                  <a:cubicBezTo>
                    <a:pt x="732213" y="2696672"/>
                    <a:pt x="732940" y="2761082"/>
                    <a:pt x="740862" y="2824763"/>
                  </a:cubicBezTo>
                  <a:cubicBezTo>
                    <a:pt x="751386" y="2880332"/>
                    <a:pt x="783954" y="2929240"/>
                    <a:pt x="831180" y="2960395"/>
                  </a:cubicBezTo>
                  <a:close/>
                  <a:moveTo>
                    <a:pt x="1930518" y="3304901"/>
                  </a:moveTo>
                  <a:cubicBezTo>
                    <a:pt x="2042342" y="3357177"/>
                    <a:pt x="2158262" y="3345161"/>
                    <a:pt x="2288691" y="3339152"/>
                  </a:cubicBezTo>
                  <a:lnTo>
                    <a:pt x="2288691" y="3339114"/>
                  </a:lnTo>
                  <a:cubicBezTo>
                    <a:pt x="2178395" y="3281289"/>
                    <a:pt x="2049808" y="3269004"/>
                    <a:pt x="1930518" y="3304862"/>
                  </a:cubicBezTo>
                  <a:close/>
                  <a:moveTo>
                    <a:pt x="1214562" y="2662767"/>
                  </a:moveTo>
                  <a:lnTo>
                    <a:pt x="1200976" y="2664450"/>
                  </a:lnTo>
                  <a:cubicBezTo>
                    <a:pt x="1207942" y="2777500"/>
                    <a:pt x="1213720" y="2890666"/>
                    <a:pt x="1223709" y="3003451"/>
                  </a:cubicBezTo>
                  <a:cubicBezTo>
                    <a:pt x="1224665" y="3014435"/>
                    <a:pt x="1251608" y="3023122"/>
                    <a:pt x="1283716" y="3044170"/>
                  </a:cubicBezTo>
                  <a:cubicBezTo>
                    <a:pt x="1257693" y="2900387"/>
                    <a:pt x="1236108" y="2781558"/>
                    <a:pt x="1214562" y="2662768"/>
                  </a:cubicBezTo>
                  <a:close/>
                  <a:moveTo>
                    <a:pt x="2046134" y="2207738"/>
                  </a:moveTo>
                  <a:cubicBezTo>
                    <a:pt x="2066417" y="2127945"/>
                    <a:pt x="2044297" y="2043293"/>
                    <a:pt x="1987580" y="1983629"/>
                  </a:cubicBezTo>
                  <a:cubicBezTo>
                    <a:pt x="2007098" y="2058332"/>
                    <a:pt x="2026616" y="2133035"/>
                    <a:pt x="2046134" y="2207738"/>
                  </a:cubicBezTo>
                  <a:close/>
                  <a:moveTo>
                    <a:pt x="597822" y="1592889"/>
                  </a:moveTo>
                  <a:cubicBezTo>
                    <a:pt x="580639" y="1513173"/>
                    <a:pt x="567015" y="1450066"/>
                    <a:pt x="553390" y="1386992"/>
                  </a:cubicBezTo>
                  <a:cubicBezTo>
                    <a:pt x="558939" y="1451822"/>
                    <a:pt x="498281" y="1531765"/>
                    <a:pt x="597822" y="1592889"/>
                  </a:cubicBezTo>
                  <a:close/>
                  <a:moveTo>
                    <a:pt x="2165659" y="3102335"/>
                  </a:moveTo>
                  <a:lnTo>
                    <a:pt x="2141013" y="3110372"/>
                  </a:lnTo>
                  <a:cubicBezTo>
                    <a:pt x="2123906" y="3150096"/>
                    <a:pt x="2150351" y="3171718"/>
                    <a:pt x="2191607" y="31884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CE2AB67-88F7-237A-5D03-CFC493335AD0}"/>
                </a:ext>
              </a:extLst>
            </p:cNvPr>
            <p:cNvSpPr/>
            <p:nvPr/>
          </p:nvSpPr>
          <p:spPr>
            <a:xfrm>
              <a:off x="-3252780" y="4680110"/>
              <a:ext cx="1390018" cy="2663855"/>
            </a:xfrm>
            <a:custGeom>
              <a:avLst/>
              <a:gdLst>
                <a:gd name="connsiteX0" fmla="*/ 116836 w 1390018"/>
                <a:gd name="connsiteY0" fmla="*/ 2570811 h 2663855"/>
                <a:gd name="connsiteX1" fmla="*/ 92305 w 1390018"/>
                <a:gd name="connsiteY1" fmla="*/ 2128029 h 2663855"/>
                <a:gd name="connsiteX2" fmla="*/ 33867 w 1390018"/>
                <a:gd name="connsiteY2" fmla="*/ 1884021 h 2663855"/>
                <a:gd name="connsiteX3" fmla="*/ 4973 w 1390018"/>
                <a:gd name="connsiteY3" fmla="*/ 1627110 h 2663855"/>
                <a:gd name="connsiteX4" fmla="*/ 45539 w 1390018"/>
                <a:gd name="connsiteY4" fmla="*/ 1547738 h 2663855"/>
                <a:gd name="connsiteX5" fmla="*/ 65746 w 1390018"/>
                <a:gd name="connsiteY5" fmla="*/ 1475905 h 2663855"/>
                <a:gd name="connsiteX6" fmla="*/ 19133 w 1390018"/>
                <a:gd name="connsiteY6" fmla="*/ 1025776 h 2663855"/>
                <a:gd name="connsiteX7" fmla="*/ 19133 w 1390018"/>
                <a:gd name="connsiteY7" fmla="*/ 1025737 h 2663855"/>
                <a:gd name="connsiteX8" fmla="*/ 57556 w 1390018"/>
                <a:gd name="connsiteY8" fmla="*/ 813757 h 2663855"/>
                <a:gd name="connsiteX9" fmla="*/ 198929 w 1390018"/>
                <a:gd name="connsiteY9" fmla="*/ 830365 h 2663855"/>
                <a:gd name="connsiteX10" fmla="*/ 193763 w 1390018"/>
                <a:gd name="connsiteY10" fmla="*/ 1394465 h 2663855"/>
                <a:gd name="connsiteX11" fmla="*/ 193763 w 1390018"/>
                <a:gd name="connsiteY11" fmla="*/ 1394504 h 2663855"/>
                <a:gd name="connsiteX12" fmla="*/ 172064 w 1390018"/>
                <a:gd name="connsiteY12" fmla="*/ 1725618 h 2663855"/>
                <a:gd name="connsiteX13" fmla="*/ 253273 w 1390018"/>
                <a:gd name="connsiteY13" fmla="*/ 2199780 h 2663855"/>
                <a:gd name="connsiteX14" fmla="*/ 253541 w 1390018"/>
                <a:gd name="connsiteY14" fmla="*/ 2318570 h 2663855"/>
                <a:gd name="connsiteX15" fmla="*/ 413930 w 1390018"/>
                <a:gd name="connsiteY15" fmla="*/ 2373143 h 2663855"/>
                <a:gd name="connsiteX16" fmla="*/ 676504 w 1390018"/>
                <a:gd name="connsiteY16" fmla="*/ 2250836 h 2663855"/>
                <a:gd name="connsiteX17" fmla="*/ 713358 w 1390018"/>
                <a:gd name="connsiteY17" fmla="*/ 2102537 h 2663855"/>
                <a:gd name="connsiteX18" fmla="*/ 763759 w 1390018"/>
                <a:gd name="connsiteY18" fmla="*/ 1733694 h 2663855"/>
                <a:gd name="connsiteX19" fmla="*/ 763721 w 1390018"/>
                <a:gd name="connsiteY19" fmla="*/ 1733732 h 2663855"/>
                <a:gd name="connsiteX20" fmla="*/ 845351 w 1390018"/>
                <a:gd name="connsiteY20" fmla="*/ 1444030 h 2663855"/>
                <a:gd name="connsiteX21" fmla="*/ 921623 w 1390018"/>
                <a:gd name="connsiteY21" fmla="*/ 1102130 h 2663855"/>
                <a:gd name="connsiteX22" fmla="*/ 1018561 w 1390018"/>
                <a:gd name="connsiteY22" fmla="*/ 758044 h 2663855"/>
                <a:gd name="connsiteX23" fmla="*/ 1146463 w 1390018"/>
                <a:gd name="connsiteY23" fmla="*/ 317712 h 2663855"/>
                <a:gd name="connsiteX24" fmla="*/ 1196712 w 1390018"/>
                <a:gd name="connsiteY24" fmla="*/ 132565 h 2663855"/>
                <a:gd name="connsiteX25" fmla="*/ 1335399 w 1390018"/>
                <a:gd name="connsiteY25" fmla="*/ 0 h 2663855"/>
                <a:gd name="connsiteX26" fmla="*/ 1366322 w 1390018"/>
                <a:gd name="connsiteY26" fmla="*/ 49253 h 2663855"/>
                <a:gd name="connsiteX27" fmla="*/ 1372330 w 1390018"/>
                <a:gd name="connsiteY27" fmla="*/ 350319 h 2663855"/>
                <a:gd name="connsiteX28" fmla="*/ 1372368 w 1390018"/>
                <a:gd name="connsiteY28" fmla="*/ 350319 h 2663855"/>
                <a:gd name="connsiteX29" fmla="*/ 1265364 w 1390018"/>
                <a:gd name="connsiteY29" fmla="*/ 775310 h 2663855"/>
                <a:gd name="connsiteX30" fmla="*/ 1200152 w 1390018"/>
                <a:gd name="connsiteY30" fmla="*/ 1036080 h 2663855"/>
                <a:gd name="connsiteX31" fmla="*/ 1132835 w 1390018"/>
                <a:gd name="connsiteY31" fmla="*/ 1451009 h 2663855"/>
                <a:gd name="connsiteX32" fmla="*/ 1036777 w 1390018"/>
                <a:gd name="connsiteY32" fmla="*/ 1911700 h 2663855"/>
                <a:gd name="connsiteX33" fmla="*/ 966283 w 1390018"/>
                <a:gd name="connsiteY33" fmla="*/ 2255825 h 2663855"/>
                <a:gd name="connsiteX34" fmla="*/ 947990 w 1390018"/>
                <a:gd name="connsiteY34" fmla="*/ 2322951 h 2663855"/>
                <a:gd name="connsiteX35" fmla="*/ 948028 w 1390018"/>
                <a:gd name="connsiteY35" fmla="*/ 2322951 h 2663855"/>
                <a:gd name="connsiteX36" fmla="*/ 1041752 w 1390018"/>
                <a:gd name="connsiteY36" fmla="*/ 2305920 h 2663855"/>
                <a:gd name="connsiteX37" fmla="*/ 1208724 w 1390018"/>
                <a:gd name="connsiteY37" fmla="*/ 2325591 h 2663855"/>
                <a:gd name="connsiteX38" fmla="*/ 1340261 w 1390018"/>
                <a:gd name="connsiteY38" fmla="*/ 2366426 h 2663855"/>
                <a:gd name="connsiteX39" fmla="*/ 1387524 w 1390018"/>
                <a:gd name="connsiteY39" fmla="*/ 2408025 h 2663855"/>
                <a:gd name="connsiteX40" fmla="*/ 1349981 w 1390018"/>
                <a:gd name="connsiteY40" fmla="*/ 2453911 h 2663855"/>
                <a:gd name="connsiteX41" fmla="*/ 1181246 w 1390018"/>
                <a:gd name="connsiteY41" fmla="*/ 2533819 h 2663855"/>
                <a:gd name="connsiteX42" fmla="*/ 1102294 w 1390018"/>
                <a:gd name="connsiteY42" fmla="*/ 2663856 h 2663855"/>
                <a:gd name="connsiteX43" fmla="*/ 1060006 w 1390018"/>
                <a:gd name="connsiteY43" fmla="*/ 2587814 h 2663855"/>
                <a:gd name="connsiteX44" fmla="*/ 895747 w 1390018"/>
                <a:gd name="connsiteY44" fmla="*/ 2648242 h 2663855"/>
                <a:gd name="connsiteX45" fmla="*/ 932831 w 1390018"/>
                <a:gd name="connsiteY45" fmla="*/ 2565388 h 2663855"/>
                <a:gd name="connsiteX46" fmla="*/ 1095248 w 1390018"/>
                <a:gd name="connsiteY46" fmla="*/ 2512461 h 2663855"/>
                <a:gd name="connsiteX47" fmla="*/ 1187518 w 1390018"/>
                <a:gd name="connsiteY47" fmla="*/ 2471742 h 2663855"/>
                <a:gd name="connsiteX48" fmla="*/ 908946 w 1390018"/>
                <a:gd name="connsiteY48" fmla="*/ 2495929 h 2663855"/>
                <a:gd name="connsiteX49" fmla="*/ 1204349 w 1390018"/>
                <a:gd name="connsiteY49" fmla="*/ 2422948 h 2663855"/>
                <a:gd name="connsiteX50" fmla="*/ 1204311 w 1390018"/>
                <a:gd name="connsiteY50" fmla="*/ 2422986 h 2663855"/>
                <a:gd name="connsiteX51" fmla="*/ 1126278 w 1390018"/>
                <a:gd name="connsiteY51" fmla="*/ 2375073 h 2663855"/>
                <a:gd name="connsiteX52" fmla="*/ 1034775 w 1390018"/>
                <a:gd name="connsiteY52" fmla="*/ 2377943 h 2663855"/>
                <a:gd name="connsiteX53" fmla="*/ 860680 w 1390018"/>
                <a:gd name="connsiteY53" fmla="*/ 2415333 h 2663855"/>
                <a:gd name="connsiteX54" fmla="*/ 803007 w 1390018"/>
                <a:gd name="connsiteY54" fmla="*/ 2415868 h 2663855"/>
                <a:gd name="connsiteX55" fmla="*/ 564466 w 1390018"/>
                <a:gd name="connsiteY55" fmla="*/ 2409248 h 2663855"/>
                <a:gd name="connsiteX56" fmla="*/ 529602 w 1390018"/>
                <a:gd name="connsiteY56" fmla="*/ 2396734 h 2663855"/>
                <a:gd name="connsiteX57" fmla="*/ 650195 w 1390018"/>
                <a:gd name="connsiteY57" fmla="*/ 2358846 h 2663855"/>
                <a:gd name="connsiteX58" fmla="*/ 559763 w 1390018"/>
                <a:gd name="connsiteY58" fmla="*/ 2335846 h 2663855"/>
                <a:gd name="connsiteX59" fmla="*/ 482916 w 1390018"/>
                <a:gd name="connsiteY59" fmla="*/ 2414759 h 2663855"/>
                <a:gd name="connsiteX60" fmla="*/ 422870 w 1390018"/>
                <a:gd name="connsiteY60" fmla="*/ 2455670 h 2663855"/>
                <a:gd name="connsiteX61" fmla="*/ 353601 w 1390018"/>
                <a:gd name="connsiteY61" fmla="*/ 2433741 h 2663855"/>
                <a:gd name="connsiteX62" fmla="*/ 282227 w 1390018"/>
                <a:gd name="connsiteY62" fmla="*/ 2389921 h 2663855"/>
                <a:gd name="connsiteX63" fmla="*/ 182766 w 1390018"/>
                <a:gd name="connsiteY63" fmla="*/ 2626816 h 2663855"/>
                <a:gd name="connsiteX64" fmla="*/ 115411 w 1390018"/>
                <a:gd name="connsiteY64" fmla="*/ 2568952 h 2663855"/>
                <a:gd name="connsiteX65" fmla="*/ 1284851 w 1390018"/>
                <a:gd name="connsiteY65" fmla="*/ 464621 h 2663855"/>
                <a:gd name="connsiteX66" fmla="*/ 1284851 w 1390018"/>
                <a:gd name="connsiteY66" fmla="*/ 464582 h 2663855"/>
                <a:gd name="connsiteX67" fmla="*/ 1305747 w 1390018"/>
                <a:gd name="connsiteY67" fmla="*/ 404460 h 2663855"/>
                <a:gd name="connsiteX68" fmla="*/ 1306742 w 1390018"/>
                <a:gd name="connsiteY68" fmla="*/ 188041 h 2663855"/>
                <a:gd name="connsiteX69" fmla="*/ 1292122 w 1390018"/>
                <a:gd name="connsiteY69" fmla="*/ 185937 h 2663855"/>
                <a:gd name="connsiteX70" fmla="*/ 1237090 w 1390018"/>
                <a:gd name="connsiteY70" fmla="*/ 407372 h 2663855"/>
                <a:gd name="connsiteX71" fmla="*/ 1286535 w 1390018"/>
                <a:gd name="connsiteY71" fmla="*/ 466345 h 2663855"/>
                <a:gd name="connsiteX72" fmla="*/ 1286535 w 1390018"/>
                <a:gd name="connsiteY72" fmla="*/ 466307 h 2663855"/>
                <a:gd name="connsiteX73" fmla="*/ 1196486 w 1390018"/>
                <a:gd name="connsiteY73" fmla="*/ 722179 h 2663855"/>
                <a:gd name="connsiteX74" fmla="*/ 1284851 w 1390018"/>
                <a:gd name="connsiteY74" fmla="*/ 464583 h 2663855"/>
                <a:gd name="connsiteX75" fmla="*/ 751514 w 1390018"/>
                <a:gd name="connsiteY75" fmla="*/ 2280423 h 2663855"/>
                <a:gd name="connsiteX76" fmla="*/ 894680 w 1390018"/>
                <a:gd name="connsiteY76" fmla="*/ 2241809 h 2663855"/>
                <a:gd name="connsiteX77" fmla="*/ 950592 w 1390018"/>
                <a:gd name="connsiteY77" fmla="*/ 2048540 h 2663855"/>
                <a:gd name="connsiteX78" fmla="*/ 940297 w 1390018"/>
                <a:gd name="connsiteY78" fmla="*/ 1839969 h 2663855"/>
                <a:gd name="connsiteX79" fmla="*/ 899655 w 1390018"/>
                <a:gd name="connsiteY79" fmla="*/ 2072690 h 2663855"/>
                <a:gd name="connsiteX80" fmla="*/ 885036 w 1390018"/>
                <a:gd name="connsiteY80" fmla="*/ 2070509 h 2663855"/>
                <a:gd name="connsiteX81" fmla="*/ 877650 w 1390018"/>
                <a:gd name="connsiteY81" fmla="*/ 1983176 h 2663855"/>
                <a:gd name="connsiteX82" fmla="*/ 793340 w 1390018"/>
                <a:gd name="connsiteY82" fmla="*/ 2035912 h 2663855"/>
                <a:gd name="connsiteX83" fmla="*/ 751511 w 1390018"/>
                <a:gd name="connsiteY83" fmla="*/ 2280420 h 2663855"/>
                <a:gd name="connsiteX84" fmla="*/ 1051973 w 1390018"/>
                <a:gd name="connsiteY84" fmla="*/ 877080 h 2663855"/>
                <a:gd name="connsiteX85" fmla="*/ 1052012 w 1390018"/>
                <a:gd name="connsiteY85" fmla="*/ 877080 h 2663855"/>
                <a:gd name="connsiteX86" fmla="*/ 1010450 w 1390018"/>
                <a:gd name="connsiteY86" fmla="*/ 961045 h 2663855"/>
                <a:gd name="connsiteX87" fmla="*/ 993879 w 1390018"/>
                <a:gd name="connsiteY87" fmla="*/ 1120973 h 2663855"/>
                <a:gd name="connsiteX88" fmla="*/ 922085 w 1390018"/>
                <a:gd name="connsiteY88" fmla="*/ 1463952 h 2663855"/>
                <a:gd name="connsiteX89" fmla="*/ 888752 w 1390018"/>
                <a:gd name="connsiteY89" fmla="*/ 1700229 h 2663855"/>
                <a:gd name="connsiteX90" fmla="*/ 1052012 w 1390018"/>
                <a:gd name="connsiteY90" fmla="*/ 877073 h 2663855"/>
                <a:gd name="connsiteX91" fmla="*/ 1105474 w 1390018"/>
                <a:gd name="connsiteY91" fmla="*/ 989943 h 2663855"/>
                <a:gd name="connsiteX92" fmla="*/ 1092118 w 1390018"/>
                <a:gd name="connsiteY92" fmla="*/ 1124958 h 2663855"/>
                <a:gd name="connsiteX93" fmla="*/ 1051360 w 1390018"/>
                <a:gd name="connsiteY93" fmla="*/ 1373257 h 2663855"/>
                <a:gd name="connsiteX94" fmla="*/ 1033909 w 1390018"/>
                <a:gd name="connsiteY94" fmla="*/ 1418492 h 2663855"/>
                <a:gd name="connsiteX95" fmla="*/ 1026332 w 1390018"/>
                <a:gd name="connsiteY95" fmla="*/ 1469200 h 2663855"/>
                <a:gd name="connsiteX96" fmla="*/ 1105474 w 1390018"/>
                <a:gd name="connsiteY96" fmla="*/ 989943 h 2663855"/>
                <a:gd name="connsiteX97" fmla="*/ 169426 w 1390018"/>
                <a:gd name="connsiteY97" fmla="*/ 1223125 h 2663855"/>
                <a:gd name="connsiteX98" fmla="*/ 119942 w 1390018"/>
                <a:gd name="connsiteY98" fmla="*/ 863120 h 2663855"/>
                <a:gd name="connsiteX99" fmla="*/ 108117 w 1390018"/>
                <a:gd name="connsiteY99" fmla="*/ 934494 h 2663855"/>
                <a:gd name="connsiteX100" fmla="*/ 145393 w 1390018"/>
                <a:gd name="connsiteY100" fmla="*/ 1055087 h 2663855"/>
                <a:gd name="connsiteX101" fmla="*/ 169426 w 1390018"/>
                <a:gd name="connsiteY101" fmla="*/ 1223127 h 2663855"/>
                <a:gd name="connsiteX102" fmla="*/ 74363 w 1390018"/>
                <a:gd name="connsiteY102" fmla="*/ 1701236 h 2663855"/>
                <a:gd name="connsiteX103" fmla="*/ 174559 w 1390018"/>
                <a:gd name="connsiteY103" fmla="*/ 2167786 h 2663855"/>
                <a:gd name="connsiteX104" fmla="*/ 174559 w 1390018"/>
                <a:gd name="connsiteY104" fmla="*/ 2167824 h 2663855"/>
                <a:gd name="connsiteX105" fmla="*/ 74363 w 1390018"/>
                <a:gd name="connsiteY105" fmla="*/ 1701274 h 2663855"/>
                <a:gd name="connsiteX106" fmla="*/ 1156555 w 1390018"/>
                <a:gd name="connsiteY106" fmla="*/ 639813 h 2663855"/>
                <a:gd name="connsiteX107" fmla="*/ 1176877 w 1390018"/>
                <a:gd name="connsiteY107" fmla="*/ 642492 h 2663855"/>
                <a:gd name="connsiteX108" fmla="*/ 1208182 w 1390018"/>
                <a:gd name="connsiteY108" fmla="*/ 523281 h 2663855"/>
                <a:gd name="connsiteX109" fmla="*/ 1191382 w 1390018"/>
                <a:gd name="connsiteY109" fmla="*/ 519033 h 2663855"/>
                <a:gd name="connsiteX110" fmla="*/ 1156555 w 1390018"/>
                <a:gd name="connsiteY110" fmla="*/ 639851 h 2663855"/>
                <a:gd name="connsiteX111" fmla="*/ 186335 w 1390018"/>
                <a:gd name="connsiteY111" fmla="*/ 2271625 h 2663855"/>
                <a:gd name="connsiteX112" fmla="*/ 173285 w 1390018"/>
                <a:gd name="connsiteY112" fmla="*/ 2277060 h 2663855"/>
                <a:gd name="connsiteX113" fmla="*/ 186335 w 1390018"/>
                <a:gd name="connsiteY113" fmla="*/ 2329490 h 2663855"/>
                <a:gd name="connsiteX114" fmla="*/ 876730 w 1390018"/>
                <a:gd name="connsiteY114" fmla="*/ 1827883 h 2663855"/>
                <a:gd name="connsiteX115" fmla="*/ 876730 w 1390018"/>
                <a:gd name="connsiteY115" fmla="*/ 1827922 h 2663855"/>
                <a:gd name="connsiteX116" fmla="*/ 863680 w 1390018"/>
                <a:gd name="connsiteY116" fmla="*/ 1862326 h 2663855"/>
                <a:gd name="connsiteX117" fmla="*/ 866474 w 1390018"/>
                <a:gd name="connsiteY117" fmla="*/ 1886705 h 2663855"/>
                <a:gd name="connsiteX118" fmla="*/ 876730 w 1390018"/>
                <a:gd name="connsiteY118" fmla="*/ 1884600 h 26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390018" h="2663855">
                  <a:moveTo>
                    <a:pt x="116836" y="2570811"/>
                  </a:moveTo>
                  <a:cubicBezTo>
                    <a:pt x="109373" y="2423168"/>
                    <a:pt x="107268" y="2274947"/>
                    <a:pt x="92305" y="2128029"/>
                  </a:cubicBezTo>
                  <a:cubicBezTo>
                    <a:pt x="79025" y="2045327"/>
                    <a:pt x="59507" y="1963731"/>
                    <a:pt x="33867" y="1884021"/>
                  </a:cubicBezTo>
                  <a:cubicBezTo>
                    <a:pt x="2868" y="1802161"/>
                    <a:pt x="-7082" y="1713796"/>
                    <a:pt x="4973" y="1627110"/>
                  </a:cubicBezTo>
                  <a:cubicBezTo>
                    <a:pt x="12168" y="1596265"/>
                    <a:pt x="-2375" y="1561860"/>
                    <a:pt x="45539" y="1547738"/>
                  </a:cubicBezTo>
                  <a:cubicBezTo>
                    <a:pt x="58627" y="1543873"/>
                    <a:pt x="67850" y="1500168"/>
                    <a:pt x="65746" y="1475905"/>
                  </a:cubicBezTo>
                  <a:cubicBezTo>
                    <a:pt x="52734" y="1325617"/>
                    <a:pt x="39109" y="1175250"/>
                    <a:pt x="19133" y="1025776"/>
                  </a:cubicBezTo>
                  <a:lnTo>
                    <a:pt x="19133" y="1025737"/>
                  </a:lnTo>
                  <a:cubicBezTo>
                    <a:pt x="3174" y="952794"/>
                    <a:pt x="16990" y="876487"/>
                    <a:pt x="57556" y="813757"/>
                  </a:cubicBezTo>
                  <a:cubicBezTo>
                    <a:pt x="106580" y="745215"/>
                    <a:pt x="170801" y="750917"/>
                    <a:pt x="198929" y="830365"/>
                  </a:cubicBezTo>
                  <a:cubicBezTo>
                    <a:pt x="265327" y="1018040"/>
                    <a:pt x="304327" y="1205567"/>
                    <a:pt x="193763" y="1394465"/>
                  </a:cubicBezTo>
                  <a:lnTo>
                    <a:pt x="193763" y="1394504"/>
                  </a:lnTo>
                  <a:cubicBezTo>
                    <a:pt x="132875" y="1494699"/>
                    <a:pt x="124799" y="1618310"/>
                    <a:pt x="172064" y="1725618"/>
                  </a:cubicBezTo>
                  <a:cubicBezTo>
                    <a:pt x="227632" y="1877434"/>
                    <a:pt x="255149" y="2038127"/>
                    <a:pt x="253273" y="2199780"/>
                  </a:cubicBezTo>
                  <a:cubicBezTo>
                    <a:pt x="255110" y="2239734"/>
                    <a:pt x="253541" y="2279880"/>
                    <a:pt x="253541" y="2318570"/>
                  </a:cubicBezTo>
                  <a:cubicBezTo>
                    <a:pt x="309530" y="2337629"/>
                    <a:pt x="358782" y="2354353"/>
                    <a:pt x="413930" y="2373143"/>
                  </a:cubicBezTo>
                  <a:cubicBezTo>
                    <a:pt x="495140" y="2333955"/>
                    <a:pt x="542018" y="2213519"/>
                    <a:pt x="676504" y="2250836"/>
                  </a:cubicBezTo>
                  <a:cubicBezTo>
                    <a:pt x="690013" y="2197717"/>
                    <a:pt x="706124" y="2150797"/>
                    <a:pt x="713358" y="2102537"/>
                  </a:cubicBezTo>
                  <a:cubicBezTo>
                    <a:pt x="731727" y="1979808"/>
                    <a:pt x="740759" y="1855462"/>
                    <a:pt x="763759" y="1733694"/>
                  </a:cubicBezTo>
                  <a:lnTo>
                    <a:pt x="763721" y="1733732"/>
                  </a:lnTo>
                  <a:cubicBezTo>
                    <a:pt x="779986" y="1634418"/>
                    <a:pt x="807387" y="1537250"/>
                    <a:pt x="845351" y="1444030"/>
                  </a:cubicBezTo>
                  <a:cubicBezTo>
                    <a:pt x="892078" y="1335880"/>
                    <a:pt x="917949" y="1219881"/>
                    <a:pt x="921623" y="1102130"/>
                  </a:cubicBezTo>
                  <a:cubicBezTo>
                    <a:pt x="924111" y="981047"/>
                    <a:pt x="957443" y="862599"/>
                    <a:pt x="1018561" y="758044"/>
                  </a:cubicBezTo>
                  <a:cubicBezTo>
                    <a:pt x="1095446" y="623451"/>
                    <a:pt x="1139301" y="472545"/>
                    <a:pt x="1146463" y="317712"/>
                  </a:cubicBezTo>
                  <a:cubicBezTo>
                    <a:pt x="1146042" y="252538"/>
                    <a:pt x="1163417" y="188546"/>
                    <a:pt x="1196712" y="132565"/>
                  </a:cubicBezTo>
                  <a:cubicBezTo>
                    <a:pt x="1230006" y="76576"/>
                    <a:pt x="1277997" y="30724"/>
                    <a:pt x="1335399" y="0"/>
                  </a:cubicBezTo>
                  <a:cubicBezTo>
                    <a:pt x="1347379" y="18255"/>
                    <a:pt x="1365671" y="33410"/>
                    <a:pt x="1366322" y="49253"/>
                  </a:cubicBezTo>
                  <a:cubicBezTo>
                    <a:pt x="1370378" y="149517"/>
                    <a:pt x="1368847" y="250016"/>
                    <a:pt x="1372330" y="350319"/>
                  </a:cubicBezTo>
                  <a:lnTo>
                    <a:pt x="1372368" y="350319"/>
                  </a:lnTo>
                  <a:cubicBezTo>
                    <a:pt x="1375545" y="499040"/>
                    <a:pt x="1338576" y="645841"/>
                    <a:pt x="1265364" y="775310"/>
                  </a:cubicBezTo>
                  <a:cubicBezTo>
                    <a:pt x="1220243" y="854682"/>
                    <a:pt x="1197702" y="944849"/>
                    <a:pt x="1200152" y="1036080"/>
                  </a:cubicBezTo>
                  <a:cubicBezTo>
                    <a:pt x="1207806" y="1177600"/>
                    <a:pt x="1184844" y="1319130"/>
                    <a:pt x="1132835" y="1451009"/>
                  </a:cubicBezTo>
                  <a:cubicBezTo>
                    <a:pt x="1073401" y="1597545"/>
                    <a:pt x="1040834" y="1753613"/>
                    <a:pt x="1036777" y="1911700"/>
                  </a:cubicBezTo>
                  <a:cubicBezTo>
                    <a:pt x="1030539" y="2029305"/>
                    <a:pt x="1006773" y="2145264"/>
                    <a:pt x="966283" y="2255825"/>
                  </a:cubicBezTo>
                  <a:cubicBezTo>
                    <a:pt x="960122" y="2273927"/>
                    <a:pt x="956141" y="2292793"/>
                    <a:pt x="947990" y="2322951"/>
                  </a:cubicBezTo>
                  <a:lnTo>
                    <a:pt x="948028" y="2322951"/>
                  </a:lnTo>
                  <a:cubicBezTo>
                    <a:pt x="978568" y="2313957"/>
                    <a:pt x="1009988" y="2308255"/>
                    <a:pt x="1041752" y="2305920"/>
                  </a:cubicBezTo>
                  <a:cubicBezTo>
                    <a:pt x="1097818" y="2308446"/>
                    <a:pt x="1153615" y="2315029"/>
                    <a:pt x="1208724" y="2325591"/>
                  </a:cubicBezTo>
                  <a:cubicBezTo>
                    <a:pt x="1253730" y="2335082"/>
                    <a:pt x="1297779" y="2348744"/>
                    <a:pt x="1340261" y="2366426"/>
                  </a:cubicBezTo>
                  <a:cubicBezTo>
                    <a:pt x="1360621" y="2373927"/>
                    <a:pt x="1377498" y="2388775"/>
                    <a:pt x="1387524" y="2408025"/>
                  </a:cubicBezTo>
                  <a:cubicBezTo>
                    <a:pt x="1397743" y="2435197"/>
                    <a:pt x="1374856" y="2444038"/>
                    <a:pt x="1349981" y="2453911"/>
                  </a:cubicBezTo>
                  <a:cubicBezTo>
                    <a:pt x="1292997" y="2476529"/>
                    <a:pt x="1238735" y="2506073"/>
                    <a:pt x="1181246" y="2533819"/>
                  </a:cubicBezTo>
                  <a:cubicBezTo>
                    <a:pt x="1190392" y="2621113"/>
                    <a:pt x="1190392" y="2621113"/>
                    <a:pt x="1102294" y="2663856"/>
                  </a:cubicBezTo>
                  <a:lnTo>
                    <a:pt x="1060006" y="2587814"/>
                  </a:lnTo>
                  <a:lnTo>
                    <a:pt x="895747" y="2648242"/>
                  </a:lnTo>
                  <a:cubicBezTo>
                    <a:pt x="868919" y="2602816"/>
                    <a:pt x="896589" y="2579317"/>
                    <a:pt x="932831" y="2565388"/>
                  </a:cubicBezTo>
                  <a:cubicBezTo>
                    <a:pt x="985912" y="2544990"/>
                    <a:pt x="1040864" y="2529375"/>
                    <a:pt x="1095248" y="2512461"/>
                  </a:cubicBezTo>
                  <a:cubicBezTo>
                    <a:pt x="1128313" y="2504807"/>
                    <a:pt x="1159618" y="2490991"/>
                    <a:pt x="1187518" y="2471742"/>
                  </a:cubicBezTo>
                  <a:lnTo>
                    <a:pt x="908946" y="2495929"/>
                  </a:lnTo>
                  <a:cubicBezTo>
                    <a:pt x="949168" y="2445681"/>
                    <a:pt x="1115450" y="2405918"/>
                    <a:pt x="1204349" y="2422948"/>
                  </a:cubicBezTo>
                  <a:lnTo>
                    <a:pt x="1204311" y="2422986"/>
                  </a:lnTo>
                  <a:cubicBezTo>
                    <a:pt x="1183568" y="2399718"/>
                    <a:pt x="1156435" y="2383071"/>
                    <a:pt x="1126278" y="2375073"/>
                  </a:cubicBezTo>
                  <a:cubicBezTo>
                    <a:pt x="1096160" y="2367074"/>
                    <a:pt x="1064357" y="2368069"/>
                    <a:pt x="1034775" y="2377943"/>
                  </a:cubicBezTo>
                  <a:cubicBezTo>
                    <a:pt x="976260" y="2387395"/>
                    <a:pt x="918895" y="2403851"/>
                    <a:pt x="860680" y="2415333"/>
                  </a:cubicBezTo>
                  <a:cubicBezTo>
                    <a:pt x="841736" y="2419045"/>
                    <a:pt x="815828" y="2424938"/>
                    <a:pt x="803007" y="2415868"/>
                  </a:cubicBezTo>
                  <a:cubicBezTo>
                    <a:pt x="723750" y="2359840"/>
                    <a:pt x="644529" y="2389194"/>
                    <a:pt x="564466" y="2409248"/>
                  </a:cubicBezTo>
                  <a:cubicBezTo>
                    <a:pt x="559262" y="2410549"/>
                    <a:pt x="552373" y="2405191"/>
                    <a:pt x="529602" y="2396734"/>
                  </a:cubicBezTo>
                  <a:cubicBezTo>
                    <a:pt x="578473" y="2381349"/>
                    <a:pt x="614217" y="2370137"/>
                    <a:pt x="650195" y="2358846"/>
                  </a:cubicBezTo>
                  <a:cubicBezTo>
                    <a:pt x="604004" y="2308215"/>
                    <a:pt x="599870" y="2305115"/>
                    <a:pt x="559763" y="2335846"/>
                  </a:cubicBezTo>
                  <a:cubicBezTo>
                    <a:pt x="531558" y="2359497"/>
                    <a:pt x="505802" y="2385941"/>
                    <a:pt x="482916" y="2414759"/>
                  </a:cubicBezTo>
                  <a:cubicBezTo>
                    <a:pt x="470248" y="2436879"/>
                    <a:pt x="448090" y="2451996"/>
                    <a:pt x="422870" y="2455670"/>
                  </a:cubicBezTo>
                  <a:cubicBezTo>
                    <a:pt x="397650" y="2459382"/>
                    <a:pt x="372124" y="2451307"/>
                    <a:pt x="353601" y="2433741"/>
                  </a:cubicBezTo>
                  <a:cubicBezTo>
                    <a:pt x="329683" y="2418547"/>
                    <a:pt x="305304" y="2404044"/>
                    <a:pt x="282227" y="2389921"/>
                  </a:cubicBezTo>
                  <a:cubicBezTo>
                    <a:pt x="225090" y="2465351"/>
                    <a:pt x="279357" y="2572011"/>
                    <a:pt x="182766" y="2626816"/>
                  </a:cubicBezTo>
                  <a:cubicBezTo>
                    <a:pt x="159996" y="2607260"/>
                    <a:pt x="137684" y="2588125"/>
                    <a:pt x="115411" y="2568952"/>
                  </a:cubicBezTo>
                  <a:close/>
                  <a:moveTo>
                    <a:pt x="1284851" y="464621"/>
                  </a:moveTo>
                  <a:lnTo>
                    <a:pt x="1284851" y="464582"/>
                  </a:lnTo>
                  <a:cubicBezTo>
                    <a:pt x="1294725" y="445677"/>
                    <a:pt x="1301767" y="425432"/>
                    <a:pt x="1305747" y="404460"/>
                  </a:cubicBezTo>
                  <a:cubicBezTo>
                    <a:pt x="1308311" y="332397"/>
                    <a:pt x="1306742" y="260178"/>
                    <a:pt x="1306742" y="188041"/>
                  </a:cubicBezTo>
                  <a:lnTo>
                    <a:pt x="1292122" y="185937"/>
                  </a:lnTo>
                  <a:cubicBezTo>
                    <a:pt x="1272911" y="263242"/>
                    <a:pt x="1253699" y="340545"/>
                    <a:pt x="1237090" y="407372"/>
                  </a:cubicBezTo>
                  <a:cubicBezTo>
                    <a:pt x="1257718" y="431979"/>
                    <a:pt x="1272030" y="449086"/>
                    <a:pt x="1286535" y="466345"/>
                  </a:cubicBezTo>
                  <a:lnTo>
                    <a:pt x="1286535" y="466307"/>
                  </a:lnTo>
                  <a:cubicBezTo>
                    <a:pt x="1237244" y="543536"/>
                    <a:pt x="1206436" y="631095"/>
                    <a:pt x="1196486" y="722179"/>
                  </a:cubicBezTo>
                  <a:cubicBezTo>
                    <a:pt x="1253202" y="648241"/>
                    <a:pt x="1284239" y="557812"/>
                    <a:pt x="1284851" y="464583"/>
                  </a:cubicBezTo>
                  <a:close/>
                  <a:moveTo>
                    <a:pt x="751514" y="2280423"/>
                  </a:moveTo>
                  <a:cubicBezTo>
                    <a:pt x="843554" y="2355317"/>
                    <a:pt x="863839" y="2349232"/>
                    <a:pt x="894680" y="2241809"/>
                  </a:cubicBezTo>
                  <a:cubicBezTo>
                    <a:pt x="913164" y="2177324"/>
                    <a:pt x="933256" y="2113300"/>
                    <a:pt x="950592" y="2048540"/>
                  </a:cubicBezTo>
                  <a:cubicBezTo>
                    <a:pt x="971411" y="1979922"/>
                    <a:pt x="967776" y="1906217"/>
                    <a:pt x="940297" y="1839969"/>
                  </a:cubicBezTo>
                  <a:lnTo>
                    <a:pt x="899655" y="2072690"/>
                  </a:lnTo>
                  <a:lnTo>
                    <a:pt x="885036" y="2070509"/>
                  </a:lnTo>
                  <a:lnTo>
                    <a:pt x="877650" y="1983176"/>
                  </a:lnTo>
                  <a:cubicBezTo>
                    <a:pt x="820895" y="1959640"/>
                    <a:pt x="801454" y="1990639"/>
                    <a:pt x="793340" y="2035912"/>
                  </a:cubicBezTo>
                  <a:cubicBezTo>
                    <a:pt x="779104" y="2114978"/>
                    <a:pt x="766169" y="2194352"/>
                    <a:pt x="751511" y="2280420"/>
                  </a:cubicBezTo>
                  <a:close/>
                  <a:moveTo>
                    <a:pt x="1051973" y="877080"/>
                  </a:moveTo>
                  <a:lnTo>
                    <a:pt x="1052012" y="877080"/>
                  </a:lnTo>
                  <a:cubicBezTo>
                    <a:pt x="1034867" y="903296"/>
                    <a:pt x="1020898" y="931500"/>
                    <a:pt x="1010450" y="961045"/>
                  </a:cubicBezTo>
                  <a:cubicBezTo>
                    <a:pt x="1001074" y="1013857"/>
                    <a:pt x="995525" y="1067324"/>
                    <a:pt x="993879" y="1120973"/>
                  </a:cubicBezTo>
                  <a:cubicBezTo>
                    <a:pt x="994798" y="1239117"/>
                    <a:pt x="970305" y="1356066"/>
                    <a:pt x="922085" y="1463952"/>
                  </a:cubicBezTo>
                  <a:cubicBezTo>
                    <a:pt x="885651" y="1537009"/>
                    <a:pt x="873979" y="1619942"/>
                    <a:pt x="888752" y="1700229"/>
                  </a:cubicBezTo>
                  <a:cubicBezTo>
                    <a:pt x="957753" y="1437127"/>
                    <a:pt x="1058174" y="1181020"/>
                    <a:pt x="1052012" y="877073"/>
                  </a:cubicBezTo>
                  <a:close/>
                  <a:moveTo>
                    <a:pt x="1105474" y="989943"/>
                  </a:moveTo>
                  <a:cubicBezTo>
                    <a:pt x="1104326" y="1035217"/>
                    <a:pt x="1099849" y="1080338"/>
                    <a:pt x="1092118" y="1124958"/>
                  </a:cubicBezTo>
                  <a:cubicBezTo>
                    <a:pt x="1072333" y="1206742"/>
                    <a:pt x="1017147" y="1281595"/>
                    <a:pt x="1051360" y="1373257"/>
                  </a:cubicBezTo>
                  <a:cubicBezTo>
                    <a:pt x="1055570" y="1384508"/>
                    <a:pt x="1038234" y="1402686"/>
                    <a:pt x="1033909" y="1418492"/>
                  </a:cubicBezTo>
                  <a:cubicBezTo>
                    <a:pt x="1030350" y="1435216"/>
                    <a:pt x="1027786" y="1452132"/>
                    <a:pt x="1026332" y="1469200"/>
                  </a:cubicBezTo>
                  <a:cubicBezTo>
                    <a:pt x="1092845" y="1315855"/>
                    <a:pt x="1142634" y="1160012"/>
                    <a:pt x="1105474" y="989943"/>
                  </a:cubicBezTo>
                  <a:close/>
                  <a:moveTo>
                    <a:pt x="169426" y="1223125"/>
                  </a:moveTo>
                  <a:cubicBezTo>
                    <a:pt x="201764" y="1101347"/>
                    <a:pt x="183931" y="971692"/>
                    <a:pt x="119942" y="863120"/>
                  </a:cubicBezTo>
                  <a:cubicBezTo>
                    <a:pt x="107429" y="884704"/>
                    <a:pt x="103219" y="910077"/>
                    <a:pt x="108117" y="934494"/>
                  </a:cubicBezTo>
                  <a:cubicBezTo>
                    <a:pt x="117800" y="975366"/>
                    <a:pt x="136973" y="1014057"/>
                    <a:pt x="145393" y="1055087"/>
                  </a:cubicBezTo>
                  <a:cubicBezTo>
                    <a:pt x="156759" y="1110425"/>
                    <a:pt x="161734" y="1167068"/>
                    <a:pt x="169426" y="1223127"/>
                  </a:cubicBezTo>
                  <a:close/>
                  <a:moveTo>
                    <a:pt x="74363" y="1701236"/>
                  </a:moveTo>
                  <a:cubicBezTo>
                    <a:pt x="108041" y="1858068"/>
                    <a:pt x="141719" y="2014901"/>
                    <a:pt x="174559" y="2167786"/>
                  </a:cubicBezTo>
                  <a:lnTo>
                    <a:pt x="174559" y="2167824"/>
                  </a:lnTo>
                  <a:cubicBezTo>
                    <a:pt x="187800" y="2005828"/>
                    <a:pt x="152936" y="1843558"/>
                    <a:pt x="74363" y="1701274"/>
                  </a:cubicBezTo>
                  <a:close/>
                  <a:moveTo>
                    <a:pt x="1156555" y="639813"/>
                  </a:moveTo>
                  <a:lnTo>
                    <a:pt x="1176877" y="642492"/>
                  </a:lnTo>
                  <a:cubicBezTo>
                    <a:pt x="1187325" y="602768"/>
                    <a:pt x="1197772" y="563005"/>
                    <a:pt x="1208182" y="523281"/>
                  </a:cubicBezTo>
                  <a:lnTo>
                    <a:pt x="1191382" y="519033"/>
                  </a:lnTo>
                  <a:cubicBezTo>
                    <a:pt x="1179786" y="559293"/>
                    <a:pt x="1168190" y="599591"/>
                    <a:pt x="1156555" y="639851"/>
                  </a:cubicBezTo>
                  <a:close/>
                  <a:moveTo>
                    <a:pt x="186335" y="2271625"/>
                  </a:moveTo>
                  <a:lnTo>
                    <a:pt x="173285" y="2277060"/>
                  </a:lnTo>
                  <a:lnTo>
                    <a:pt x="186335" y="2329490"/>
                  </a:lnTo>
                  <a:close/>
                  <a:moveTo>
                    <a:pt x="876730" y="1827883"/>
                  </a:moveTo>
                  <a:lnTo>
                    <a:pt x="876730" y="1827922"/>
                  </a:lnTo>
                  <a:cubicBezTo>
                    <a:pt x="871334" y="1838981"/>
                    <a:pt x="866971" y="1850501"/>
                    <a:pt x="863680" y="1862326"/>
                  </a:cubicBezTo>
                  <a:cubicBezTo>
                    <a:pt x="863488" y="1870554"/>
                    <a:pt x="864445" y="1878744"/>
                    <a:pt x="866474" y="1886705"/>
                  </a:cubicBezTo>
                  <a:lnTo>
                    <a:pt x="876730" y="1884600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919054-7285-505A-0750-83EC5555B79F}"/>
                </a:ext>
              </a:extLst>
            </p:cNvPr>
            <p:cNvSpPr/>
            <p:nvPr/>
          </p:nvSpPr>
          <p:spPr>
            <a:xfrm>
              <a:off x="-4336934" y="3115994"/>
              <a:ext cx="690249" cy="676640"/>
            </a:xfrm>
            <a:custGeom>
              <a:avLst/>
              <a:gdLst>
                <a:gd name="connsiteX0" fmla="*/ 404580 w 690249"/>
                <a:gd name="connsiteY0" fmla="*/ 183641 h 676640"/>
                <a:gd name="connsiteX1" fmla="*/ 684719 w 690249"/>
                <a:gd name="connsiteY1" fmla="*/ 356737 h 676640"/>
                <a:gd name="connsiteX2" fmla="*/ 612082 w 690249"/>
                <a:gd name="connsiteY2" fmla="*/ 586774 h 676640"/>
                <a:gd name="connsiteX3" fmla="*/ 374041 w 690249"/>
                <a:gd name="connsiteY3" fmla="*/ 675139 h 676640"/>
                <a:gd name="connsiteX4" fmla="*/ 139977 w 690249"/>
                <a:gd name="connsiteY4" fmla="*/ 432817 h 676640"/>
                <a:gd name="connsiteX5" fmla="*/ 140016 w 690249"/>
                <a:gd name="connsiteY5" fmla="*/ 396461 h 676640"/>
                <a:gd name="connsiteX6" fmla="*/ 7833 w 690249"/>
                <a:gd name="connsiteY6" fmla="*/ 239246 h 676640"/>
                <a:gd name="connsiteX7" fmla="*/ 15678 w 690249"/>
                <a:gd name="connsiteY7" fmla="*/ 102928 h 676640"/>
                <a:gd name="connsiteX8" fmla="*/ 244804 w 690249"/>
                <a:gd name="connsiteY8" fmla="*/ 2625 h 676640"/>
                <a:gd name="connsiteX9" fmla="*/ 404585 w 690249"/>
                <a:gd name="connsiteY9" fmla="*/ 183647 h 676640"/>
                <a:gd name="connsiteX10" fmla="*/ 397653 w 690249"/>
                <a:gd name="connsiteY10" fmla="*/ 582493 h 676640"/>
                <a:gd name="connsiteX11" fmla="*/ 495088 w 690249"/>
                <a:gd name="connsiteY11" fmla="*/ 557311 h 676640"/>
                <a:gd name="connsiteX12" fmla="*/ 495088 w 690249"/>
                <a:gd name="connsiteY12" fmla="*/ 557349 h 676640"/>
                <a:gd name="connsiteX13" fmla="*/ 564740 w 690249"/>
                <a:gd name="connsiteY13" fmla="*/ 508823 h 676640"/>
                <a:gd name="connsiteX14" fmla="*/ 599183 w 690249"/>
                <a:gd name="connsiteY14" fmla="*/ 431211 h 676640"/>
                <a:gd name="connsiteX15" fmla="*/ 472780 w 690249"/>
                <a:gd name="connsiteY15" fmla="*/ 250571 h 676640"/>
                <a:gd name="connsiteX16" fmla="*/ 242391 w 690249"/>
                <a:gd name="connsiteY16" fmla="*/ 374603 h 676640"/>
                <a:gd name="connsiteX17" fmla="*/ 242429 w 690249"/>
                <a:gd name="connsiteY17" fmla="*/ 374603 h 676640"/>
                <a:gd name="connsiteX18" fmla="*/ 228384 w 690249"/>
                <a:gd name="connsiteY18" fmla="*/ 411266 h 676640"/>
                <a:gd name="connsiteX19" fmla="*/ 397649 w 690249"/>
                <a:gd name="connsiteY19" fmla="*/ 582520 h 676640"/>
                <a:gd name="connsiteX20" fmla="*/ 84340 w 690249"/>
                <a:gd name="connsiteY20" fmla="*/ 188383 h 676640"/>
                <a:gd name="connsiteX21" fmla="*/ 190384 w 690249"/>
                <a:gd name="connsiteY21" fmla="*/ 283446 h 676640"/>
                <a:gd name="connsiteX22" fmla="*/ 270599 w 690249"/>
                <a:gd name="connsiteY22" fmla="*/ 238746 h 676640"/>
                <a:gd name="connsiteX23" fmla="*/ 312198 w 690249"/>
                <a:gd name="connsiteY23" fmla="*/ 156924 h 676640"/>
                <a:gd name="connsiteX24" fmla="*/ 196621 w 690249"/>
                <a:gd name="connsiteY24" fmla="*/ 74606 h 676640"/>
                <a:gd name="connsiteX25" fmla="*/ 196621 w 690249"/>
                <a:gd name="connsiteY25" fmla="*/ 74567 h 676640"/>
                <a:gd name="connsiteX26" fmla="*/ 116216 w 690249"/>
                <a:gd name="connsiteY26" fmla="*/ 107556 h 676640"/>
                <a:gd name="connsiteX27" fmla="*/ 84337 w 690249"/>
                <a:gd name="connsiteY27" fmla="*/ 188383 h 67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0249" h="676640">
                  <a:moveTo>
                    <a:pt x="404580" y="183641"/>
                  </a:moveTo>
                  <a:cubicBezTo>
                    <a:pt x="543924" y="163205"/>
                    <a:pt x="652036" y="227423"/>
                    <a:pt x="684719" y="356737"/>
                  </a:cubicBezTo>
                  <a:cubicBezTo>
                    <a:pt x="702974" y="440893"/>
                    <a:pt x="675343" y="528383"/>
                    <a:pt x="612082" y="586774"/>
                  </a:cubicBezTo>
                  <a:cubicBezTo>
                    <a:pt x="550774" y="651565"/>
                    <a:pt x="462833" y="684248"/>
                    <a:pt x="374041" y="675139"/>
                  </a:cubicBezTo>
                  <a:cubicBezTo>
                    <a:pt x="247825" y="664768"/>
                    <a:pt x="135314" y="618155"/>
                    <a:pt x="139977" y="432817"/>
                  </a:cubicBezTo>
                  <a:cubicBezTo>
                    <a:pt x="140398" y="416093"/>
                    <a:pt x="140016" y="399368"/>
                    <a:pt x="140016" y="396461"/>
                  </a:cubicBezTo>
                  <a:cubicBezTo>
                    <a:pt x="89844" y="349541"/>
                    <a:pt x="45451" y="296765"/>
                    <a:pt x="7833" y="239246"/>
                  </a:cubicBezTo>
                  <a:cubicBezTo>
                    <a:pt x="-4835" y="194201"/>
                    <a:pt x="-2079" y="146249"/>
                    <a:pt x="15678" y="102928"/>
                  </a:cubicBezTo>
                  <a:cubicBezTo>
                    <a:pt x="38143" y="28531"/>
                    <a:pt x="137261" y="-10885"/>
                    <a:pt x="244804" y="2625"/>
                  </a:cubicBezTo>
                  <a:cubicBezTo>
                    <a:pt x="342508" y="14910"/>
                    <a:pt x="379711" y="55668"/>
                    <a:pt x="404585" y="183647"/>
                  </a:cubicBezTo>
                  <a:close/>
                  <a:moveTo>
                    <a:pt x="397653" y="582493"/>
                  </a:moveTo>
                  <a:cubicBezTo>
                    <a:pt x="417400" y="577479"/>
                    <a:pt x="456741" y="569022"/>
                    <a:pt x="495088" y="557311"/>
                  </a:cubicBezTo>
                  <a:lnTo>
                    <a:pt x="495088" y="557349"/>
                  </a:lnTo>
                  <a:cubicBezTo>
                    <a:pt x="522298" y="547820"/>
                    <a:pt x="546370" y="531058"/>
                    <a:pt x="564740" y="508823"/>
                  </a:cubicBezTo>
                  <a:cubicBezTo>
                    <a:pt x="583110" y="486588"/>
                    <a:pt x="595011" y="459761"/>
                    <a:pt x="599183" y="431211"/>
                  </a:cubicBezTo>
                  <a:cubicBezTo>
                    <a:pt x="620882" y="344644"/>
                    <a:pt x="550427" y="246937"/>
                    <a:pt x="472780" y="250571"/>
                  </a:cubicBezTo>
                  <a:cubicBezTo>
                    <a:pt x="376225" y="255049"/>
                    <a:pt x="310824" y="318194"/>
                    <a:pt x="242391" y="374603"/>
                  </a:cubicBezTo>
                  <a:lnTo>
                    <a:pt x="242429" y="374603"/>
                  </a:lnTo>
                  <a:cubicBezTo>
                    <a:pt x="234162" y="385165"/>
                    <a:pt x="229303" y="397948"/>
                    <a:pt x="228384" y="411266"/>
                  </a:cubicBezTo>
                  <a:cubicBezTo>
                    <a:pt x="206455" y="520455"/>
                    <a:pt x="262712" y="584969"/>
                    <a:pt x="397649" y="582520"/>
                  </a:cubicBezTo>
                  <a:close/>
                  <a:moveTo>
                    <a:pt x="84340" y="188383"/>
                  </a:moveTo>
                  <a:cubicBezTo>
                    <a:pt x="87440" y="243875"/>
                    <a:pt x="134896" y="286393"/>
                    <a:pt x="190384" y="283446"/>
                  </a:cubicBezTo>
                  <a:cubicBezTo>
                    <a:pt x="220962" y="276863"/>
                    <a:pt x="248900" y="261287"/>
                    <a:pt x="270599" y="238746"/>
                  </a:cubicBezTo>
                  <a:cubicBezTo>
                    <a:pt x="292297" y="216205"/>
                    <a:pt x="306764" y="187732"/>
                    <a:pt x="312198" y="156924"/>
                  </a:cubicBezTo>
                  <a:cubicBezTo>
                    <a:pt x="313193" y="109852"/>
                    <a:pt x="259539" y="71621"/>
                    <a:pt x="196621" y="74606"/>
                  </a:cubicBezTo>
                  <a:lnTo>
                    <a:pt x="196621" y="74567"/>
                  </a:lnTo>
                  <a:cubicBezTo>
                    <a:pt x="166427" y="74146"/>
                    <a:pt x="137417" y="86087"/>
                    <a:pt x="116216" y="107556"/>
                  </a:cubicBezTo>
                  <a:cubicBezTo>
                    <a:pt x="95014" y="129026"/>
                    <a:pt x="83496" y="158226"/>
                    <a:pt x="84337" y="1883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35134EA-A45E-4304-0B90-67FD3697DF6C}"/>
                </a:ext>
              </a:extLst>
            </p:cNvPr>
            <p:cNvSpPr/>
            <p:nvPr/>
          </p:nvSpPr>
          <p:spPr>
            <a:xfrm>
              <a:off x="-4358241" y="3952650"/>
              <a:ext cx="387011" cy="387660"/>
            </a:xfrm>
            <a:custGeom>
              <a:avLst/>
              <a:gdLst>
                <a:gd name="connsiteX0" fmla="*/ 134324 w 387011"/>
                <a:gd name="connsiteY0" fmla="*/ 387638 h 387660"/>
                <a:gd name="connsiteX1" fmla="*/ 35627 w 387011"/>
                <a:gd name="connsiteY1" fmla="*/ 345924 h 387660"/>
                <a:gd name="connsiteX2" fmla="*/ 458 w 387011"/>
                <a:gd name="connsiteY2" fmla="*/ 244700 h 387660"/>
                <a:gd name="connsiteX3" fmla="*/ 207618 w 387011"/>
                <a:gd name="connsiteY3" fmla="*/ 192 h 387660"/>
                <a:gd name="connsiteX4" fmla="*/ 386994 w 387011"/>
                <a:gd name="connsiteY4" fmla="*/ 195253 h 387660"/>
                <a:gd name="connsiteX5" fmla="*/ 134335 w 387011"/>
                <a:gd name="connsiteY5" fmla="*/ 387640 h 387660"/>
                <a:gd name="connsiteX6" fmla="*/ 86984 w 387011"/>
                <a:gd name="connsiteY6" fmla="*/ 303214 h 387660"/>
                <a:gd name="connsiteX7" fmla="*/ 224487 w 387011"/>
                <a:gd name="connsiteY7" fmla="*/ 283811 h 387660"/>
                <a:gd name="connsiteX8" fmla="*/ 299994 w 387011"/>
                <a:gd name="connsiteY8" fmla="*/ 178952 h 387660"/>
                <a:gd name="connsiteX9" fmla="*/ 190001 w 387011"/>
                <a:gd name="connsiteY9" fmla="*/ 88023 h 387660"/>
                <a:gd name="connsiteX10" fmla="*/ 87778 w 387011"/>
                <a:gd name="connsiteY10" fmla="*/ 181210 h 387660"/>
                <a:gd name="connsiteX11" fmla="*/ 86974 w 387011"/>
                <a:gd name="connsiteY11" fmla="*/ 303214 h 3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011" h="387660">
                  <a:moveTo>
                    <a:pt x="134324" y="387638"/>
                  </a:moveTo>
                  <a:cubicBezTo>
                    <a:pt x="97010" y="388327"/>
                    <a:pt x="61151" y="373171"/>
                    <a:pt x="35627" y="345924"/>
                  </a:cubicBezTo>
                  <a:cubicBezTo>
                    <a:pt x="10104" y="318676"/>
                    <a:pt x="-2642" y="281897"/>
                    <a:pt x="458" y="244700"/>
                  </a:cubicBezTo>
                  <a:cubicBezTo>
                    <a:pt x="-920" y="75013"/>
                    <a:pt x="89015" y="9411"/>
                    <a:pt x="207618" y="192"/>
                  </a:cubicBezTo>
                  <a:cubicBezTo>
                    <a:pt x="280791" y="-5510"/>
                    <a:pt x="388601" y="116955"/>
                    <a:pt x="386994" y="195253"/>
                  </a:cubicBezTo>
                  <a:cubicBezTo>
                    <a:pt x="384698" y="305011"/>
                    <a:pt x="277080" y="386944"/>
                    <a:pt x="134335" y="387640"/>
                  </a:cubicBezTo>
                  <a:close/>
                  <a:moveTo>
                    <a:pt x="86984" y="303214"/>
                  </a:moveTo>
                  <a:cubicBezTo>
                    <a:pt x="133253" y="300191"/>
                    <a:pt x="179215" y="293685"/>
                    <a:pt x="224487" y="283811"/>
                  </a:cubicBezTo>
                  <a:cubicBezTo>
                    <a:pt x="272171" y="272406"/>
                    <a:pt x="304280" y="227783"/>
                    <a:pt x="299994" y="178952"/>
                  </a:cubicBezTo>
                  <a:cubicBezTo>
                    <a:pt x="281318" y="131803"/>
                    <a:pt x="239833" y="97475"/>
                    <a:pt x="190001" y="88023"/>
                  </a:cubicBezTo>
                  <a:cubicBezTo>
                    <a:pt x="137763" y="89974"/>
                    <a:pt x="94555" y="129393"/>
                    <a:pt x="87778" y="181210"/>
                  </a:cubicBezTo>
                  <a:cubicBezTo>
                    <a:pt x="85213" y="221814"/>
                    <a:pt x="84946" y="262573"/>
                    <a:pt x="86974" y="3032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9D127D1-F718-9078-DB27-2AE08BBD5B41}"/>
                </a:ext>
              </a:extLst>
            </p:cNvPr>
            <p:cNvSpPr/>
            <p:nvPr/>
          </p:nvSpPr>
          <p:spPr>
            <a:xfrm>
              <a:off x="-4484787" y="7000391"/>
              <a:ext cx="508311" cy="259821"/>
            </a:xfrm>
            <a:custGeom>
              <a:avLst/>
              <a:gdLst>
                <a:gd name="connsiteX0" fmla="*/ 186999 w 508311"/>
                <a:gd name="connsiteY0" fmla="*/ 3445 h 259821"/>
                <a:gd name="connsiteX1" fmla="*/ 435102 w 508311"/>
                <a:gd name="connsiteY1" fmla="*/ 61309 h 259821"/>
                <a:gd name="connsiteX2" fmla="*/ 505136 w 508311"/>
                <a:gd name="connsiteY2" fmla="*/ 201839 h 259821"/>
                <a:gd name="connsiteX3" fmla="*/ 440728 w 508311"/>
                <a:gd name="connsiteY3" fmla="*/ 251667 h 259821"/>
                <a:gd name="connsiteX4" fmla="*/ 64380 w 508311"/>
                <a:gd name="connsiteY4" fmla="*/ 180140 h 259821"/>
                <a:gd name="connsiteX5" fmla="*/ 3837 w 508311"/>
                <a:gd name="connsiteY5" fmla="*/ 66552 h 259821"/>
                <a:gd name="connsiteX6" fmla="*/ 113790 w 508311"/>
                <a:gd name="connsiteY6" fmla="*/ 3330 h 259821"/>
                <a:gd name="connsiteX7" fmla="*/ 187001 w 508311"/>
                <a:gd name="connsiteY7" fmla="*/ 3445 h 259821"/>
                <a:gd name="connsiteX8" fmla="*/ 77585 w 508311"/>
                <a:gd name="connsiteY8" fmla="*/ 87640 h 259821"/>
                <a:gd name="connsiteX9" fmla="*/ 411148 w 508311"/>
                <a:gd name="connsiteY9" fmla="*/ 179374 h 259821"/>
                <a:gd name="connsiteX10" fmla="*/ 258607 w 508311"/>
                <a:gd name="connsiteY10" fmla="*/ 81785 h 259821"/>
                <a:gd name="connsiteX11" fmla="*/ 77585 w 508311"/>
                <a:gd name="connsiteY11" fmla="*/ 87641 h 25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8311" h="259821">
                  <a:moveTo>
                    <a:pt x="186999" y="3445"/>
                  </a:moveTo>
                  <a:cubicBezTo>
                    <a:pt x="268821" y="-12513"/>
                    <a:pt x="350905" y="30426"/>
                    <a:pt x="435102" y="61309"/>
                  </a:cubicBezTo>
                  <a:cubicBezTo>
                    <a:pt x="473181" y="75278"/>
                    <a:pt x="521172" y="166168"/>
                    <a:pt x="505136" y="201839"/>
                  </a:cubicBezTo>
                  <a:cubicBezTo>
                    <a:pt x="491856" y="226983"/>
                    <a:pt x="468397" y="245123"/>
                    <a:pt x="440728" y="251667"/>
                  </a:cubicBezTo>
                  <a:cubicBezTo>
                    <a:pt x="310759" y="274475"/>
                    <a:pt x="176930" y="249064"/>
                    <a:pt x="64380" y="180140"/>
                  </a:cubicBezTo>
                  <a:cubicBezTo>
                    <a:pt x="24158" y="154997"/>
                    <a:pt x="-12084" y="124571"/>
                    <a:pt x="3837" y="66552"/>
                  </a:cubicBezTo>
                  <a:cubicBezTo>
                    <a:pt x="19948" y="7922"/>
                    <a:pt x="63806" y="1493"/>
                    <a:pt x="113790" y="3330"/>
                  </a:cubicBezTo>
                  <a:cubicBezTo>
                    <a:pt x="133882" y="4057"/>
                    <a:pt x="153974" y="3445"/>
                    <a:pt x="187001" y="3445"/>
                  </a:cubicBezTo>
                  <a:close/>
                  <a:moveTo>
                    <a:pt x="77585" y="87640"/>
                  </a:moveTo>
                  <a:cubicBezTo>
                    <a:pt x="187724" y="155186"/>
                    <a:pt x="284549" y="202414"/>
                    <a:pt x="411148" y="179374"/>
                  </a:cubicBezTo>
                  <a:cubicBezTo>
                    <a:pt x="371347" y="132187"/>
                    <a:pt x="318152" y="98126"/>
                    <a:pt x="258607" y="81785"/>
                  </a:cubicBezTo>
                  <a:cubicBezTo>
                    <a:pt x="199059" y="65406"/>
                    <a:pt x="135946" y="67435"/>
                    <a:pt x="77585" y="876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92593DB-F4E6-B5BB-A9E5-0A46643A2CB2}"/>
                </a:ext>
              </a:extLst>
            </p:cNvPr>
            <p:cNvSpPr/>
            <p:nvPr/>
          </p:nvSpPr>
          <p:spPr>
            <a:xfrm>
              <a:off x="-3837538" y="2720565"/>
              <a:ext cx="380313" cy="365329"/>
            </a:xfrm>
            <a:custGeom>
              <a:avLst/>
              <a:gdLst>
                <a:gd name="connsiteX0" fmla="*/ 182835 w 380313"/>
                <a:gd name="connsiteY0" fmla="*/ 10 h 365329"/>
                <a:gd name="connsiteX1" fmla="*/ 380228 w 380313"/>
                <a:gd name="connsiteY1" fmla="*/ 153394 h 365329"/>
                <a:gd name="connsiteX2" fmla="*/ 380267 w 380313"/>
                <a:gd name="connsiteY2" fmla="*/ 153394 h 365329"/>
                <a:gd name="connsiteX3" fmla="*/ 324698 w 380313"/>
                <a:gd name="connsiteY3" fmla="*/ 299352 h 365329"/>
                <a:gd name="connsiteX4" fmla="*/ 183100 w 380313"/>
                <a:gd name="connsiteY4" fmla="*/ 365330 h 365329"/>
                <a:gd name="connsiteX5" fmla="*/ 51260 w 380313"/>
                <a:gd name="connsiteY5" fmla="*/ 300768 h 365329"/>
                <a:gd name="connsiteX6" fmla="*/ 54 w 380313"/>
                <a:gd name="connsiteY6" fmla="*/ 163187 h 365329"/>
                <a:gd name="connsiteX7" fmla="*/ 61401 w 380313"/>
                <a:gd name="connsiteY7" fmla="*/ 47914 h 365329"/>
                <a:gd name="connsiteX8" fmla="*/ 182836 w 380313"/>
                <a:gd name="connsiteY8" fmla="*/ 0 h 365329"/>
                <a:gd name="connsiteX9" fmla="*/ 305525 w 380313"/>
                <a:gd name="connsiteY9" fmla="*/ 155539 h 365329"/>
                <a:gd name="connsiteX10" fmla="*/ 191055 w 380313"/>
                <a:gd name="connsiteY10" fmla="*/ 85658 h 365329"/>
                <a:gd name="connsiteX11" fmla="*/ 80798 w 380313"/>
                <a:gd name="connsiteY11" fmla="*/ 172187 h 365329"/>
                <a:gd name="connsiteX12" fmla="*/ 80760 w 380313"/>
                <a:gd name="connsiteY12" fmla="*/ 172187 h 365329"/>
                <a:gd name="connsiteX13" fmla="*/ 194270 w 380313"/>
                <a:gd name="connsiteY13" fmla="*/ 281219 h 365329"/>
                <a:gd name="connsiteX14" fmla="*/ 270159 w 380313"/>
                <a:gd name="connsiteY14" fmla="*/ 236329 h 365329"/>
                <a:gd name="connsiteX15" fmla="*/ 305521 w 380313"/>
                <a:gd name="connsiteY15" fmla="*/ 155579 h 3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313" h="365329">
                  <a:moveTo>
                    <a:pt x="182835" y="10"/>
                  </a:moveTo>
                  <a:cubicBezTo>
                    <a:pt x="300284" y="1962"/>
                    <a:pt x="382296" y="65681"/>
                    <a:pt x="380228" y="153394"/>
                  </a:cubicBezTo>
                  <a:lnTo>
                    <a:pt x="380267" y="153394"/>
                  </a:lnTo>
                  <a:cubicBezTo>
                    <a:pt x="381415" y="207431"/>
                    <a:pt x="361476" y="259781"/>
                    <a:pt x="324698" y="299352"/>
                  </a:cubicBezTo>
                  <a:cubicBezTo>
                    <a:pt x="287882" y="338923"/>
                    <a:pt x="237060" y="362612"/>
                    <a:pt x="183100" y="365330"/>
                  </a:cubicBezTo>
                  <a:cubicBezTo>
                    <a:pt x="132507" y="361503"/>
                    <a:pt x="85320" y="338387"/>
                    <a:pt x="51260" y="300768"/>
                  </a:cubicBezTo>
                  <a:cubicBezTo>
                    <a:pt x="17199" y="263149"/>
                    <a:pt x="-1132" y="213895"/>
                    <a:pt x="54" y="163187"/>
                  </a:cubicBezTo>
                  <a:cubicBezTo>
                    <a:pt x="6139" y="118679"/>
                    <a:pt x="27876" y="77807"/>
                    <a:pt x="61401" y="47914"/>
                  </a:cubicBezTo>
                  <a:cubicBezTo>
                    <a:pt x="94888" y="18025"/>
                    <a:pt x="137941" y="1033"/>
                    <a:pt x="182836" y="0"/>
                  </a:cubicBezTo>
                  <a:close/>
                  <a:moveTo>
                    <a:pt x="305525" y="155539"/>
                  </a:moveTo>
                  <a:cubicBezTo>
                    <a:pt x="305066" y="111835"/>
                    <a:pt x="261936" y="85506"/>
                    <a:pt x="191055" y="85658"/>
                  </a:cubicBezTo>
                  <a:cubicBezTo>
                    <a:pt x="122590" y="85773"/>
                    <a:pt x="76938" y="121594"/>
                    <a:pt x="80798" y="172187"/>
                  </a:cubicBezTo>
                  <a:lnTo>
                    <a:pt x="80760" y="172187"/>
                  </a:lnTo>
                  <a:cubicBezTo>
                    <a:pt x="90213" y="229707"/>
                    <a:pt x="136443" y="274097"/>
                    <a:pt x="194270" y="281219"/>
                  </a:cubicBezTo>
                  <a:cubicBezTo>
                    <a:pt x="223661" y="274598"/>
                    <a:pt x="250220" y="258870"/>
                    <a:pt x="270159" y="236329"/>
                  </a:cubicBezTo>
                  <a:cubicBezTo>
                    <a:pt x="290137" y="213787"/>
                    <a:pt x="302498" y="185544"/>
                    <a:pt x="305521" y="1555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AD602E8-D176-300D-14D4-D9EC8F050ADC}"/>
                </a:ext>
              </a:extLst>
            </p:cNvPr>
            <p:cNvSpPr/>
            <p:nvPr/>
          </p:nvSpPr>
          <p:spPr>
            <a:xfrm>
              <a:off x="-4192523" y="2551813"/>
              <a:ext cx="331092" cy="273369"/>
            </a:xfrm>
            <a:custGeom>
              <a:avLst/>
              <a:gdLst>
                <a:gd name="connsiteX0" fmla="*/ 330708 w 331092"/>
                <a:gd name="connsiteY0" fmla="*/ 88317 h 273369"/>
                <a:gd name="connsiteX1" fmla="*/ 303154 w 331092"/>
                <a:gd name="connsiteY1" fmla="*/ 196733 h 273369"/>
                <a:gd name="connsiteX2" fmla="*/ 217162 w 331092"/>
                <a:gd name="connsiteY2" fmla="*/ 268298 h 273369"/>
                <a:gd name="connsiteX3" fmla="*/ 108394 w 331092"/>
                <a:gd name="connsiteY3" fmla="*/ 262940 h 273369"/>
                <a:gd name="connsiteX4" fmla="*/ 18421 w 331092"/>
                <a:gd name="connsiteY4" fmla="*/ 201593 h 273369"/>
                <a:gd name="connsiteX5" fmla="*/ 20946 w 331092"/>
                <a:gd name="connsiteY5" fmla="*/ 78130 h 273369"/>
                <a:gd name="connsiteX6" fmla="*/ 156196 w 331092"/>
                <a:gd name="connsiteY6" fmla="*/ 1475 h 273369"/>
                <a:gd name="connsiteX7" fmla="*/ 305828 w 331092"/>
                <a:gd name="connsiteY7" fmla="*/ 43610 h 273369"/>
                <a:gd name="connsiteX8" fmla="*/ 330704 w 331092"/>
                <a:gd name="connsiteY8" fmla="*/ 88310 h 273369"/>
                <a:gd name="connsiteX9" fmla="*/ 259985 w 331092"/>
                <a:gd name="connsiteY9" fmla="*/ 98956 h 273369"/>
                <a:gd name="connsiteX10" fmla="*/ 169744 w 331092"/>
                <a:gd name="connsiteY10" fmla="*/ 78902 h 273369"/>
                <a:gd name="connsiteX11" fmla="*/ 110120 w 331092"/>
                <a:gd name="connsiteY11" fmla="*/ 136499 h 273369"/>
                <a:gd name="connsiteX12" fmla="*/ 121754 w 331092"/>
                <a:gd name="connsiteY12" fmla="*/ 178520 h 273369"/>
                <a:gd name="connsiteX13" fmla="*/ 196457 w 331092"/>
                <a:gd name="connsiteY13" fmla="*/ 182691 h 273369"/>
                <a:gd name="connsiteX14" fmla="*/ 259986 w 331092"/>
                <a:gd name="connsiteY14" fmla="*/ 98956 h 2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1092" h="273369">
                  <a:moveTo>
                    <a:pt x="330708" y="88317"/>
                  </a:moveTo>
                  <a:cubicBezTo>
                    <a:pt x="333196" y="126472"/>
                    <a:pt x="323552" y="164398"/>
                    <a:pt x="303154" y="196733"/>
                  </a:cubicBezTo>
                  <a:cubicBezTo>
                    <a:pt x="282756" y="229071"/>
                    <a:pt x="252638" y="254138"/>
                    <a:pt x="217162" y="268298"/>
                  </a:cubicBezTo>
                  <a:cubicBezTo>
                    <a:pt x="181111" y="276564"/>
                    <a:pt x="143454" y="274689"/>
                    <a:pt x="108394" y="262940"/>
                  </a:cubicBezTo>
                  <a:cubicBezTo>
                    <a:pt x="73339" y="251153"/>
                    <a:pt x="42187" y="229913"/>
                    <a:pt x="18421" y="201593"/>
                  </a:cubicBezTo>
                  <a:cubicBezTo>
                    <a:pt x="-7029" y="164089"/>
                    <a:pt x="-6034" y="114605"/>
                    <a:pt x="20946" y="78130"/>
                  </a:cubicBezTo>
                  <a:cubicBezTo>
                    <a:pt x="53974" y="35573"/>
                    <a:pt x="102692" y="7942"/>
                    <a:pt x="156196" y="1475"/>
                  </a:cubicBezTo>
                  <a:cubicBezTo>
                    <a:pt x="209697" y="-5031"/>
                    <a:pt x="263582" y="10162"/>
                    <a:pt x="305828" y="43610"/>
                  </a:cubicBezTo>
                  <a:cubicBezTo>
                    <a:pt x="316773" y="56890"/>
                    <a:pt x="325193" y="72006"/>
                    <a:pt x="330704" y="88310"/>
                  </a:cubicBezTo>
                  <a:close/>
                  <a:moveTo>
                    <a:pt x="259985" y="98956"/>
                  </a:moveTo>
                  <a:cubicBezTo>
                    <a:pt x="217888" y="88470"/>
                    <a:pt x="189721" y="71938"/>
                    <a:pt x="169744" y="78902"/>
                  </a:cubicBezTo>
                  <a:cubicBezTo>
                    <a:pt x="144601" y="91799"/>
                    <a:pt x="123859" y="111853"/>
                    <a:pt x="110120" y="136499"/>
                  </a:cubicBezTo>
                  <a:cubicBezTo>
                    <a:pt x="106637" y="151578"/>
                    <a:pt x="111000" y="167382"/>
                    <a:pt x="121754" y="178520"/>
                  </a:cubicBezTo>
                  <a:cubicBezTo>
                    <a:pt x="145367" y="188738"/>
                    <a:pt x="171850" y="190230"/>
                    <a:pt x="196457" y="182691"/>
                  </a:cubicBezTo>
                  <a:cubicBezTo>
                    <a:pt x="220262" y="168148"/>
                    <a:pt x="233349" y="135964"/>
                    <a:pt x="259986" y="989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D8E9282-72F3-D300-CE00-7D7FE290D6B2}"/>
                </a:ext>
              </a:extLst>
            </p:cNvPr>
            <p:cNvSpPr/>
            <p:nvPr/>
          </p:nvSpPr>
          <p:spPr>
            <a:xfrm>
              <a:off x="-4877446" y="4477258"/>
              <a:ext cx="277097" cy="323020"/>
            </a:xfrm>
            <a:custGeom>
              <a:avLst/>
              <a:gdLst>
                <a:gd name="connsiteX0" fmla="*/ 549 w 277097"/>
                <a:gd name="connsiteY0" fmla="*/ 133039 h 323020"/>
                <a:gd name="connsiteX1" fmla="*/ 2424 w 277097"/>
                <a:gd name="connsiteY1" fmla="*/ 101696 h 323020"/>
                <a:gd name="connsiteX2" fmla="*/ 159825 w 277097"/>
                <a:gd name="connsiteY2" fmla="*/ 13445 h 323020"/>
                <a:gd name="connsiteX3" fmla="*/ 238547 w 277097"/>
                <a:gd name="connsiteY3" fmla="*/ 64497 h 323020"/>
                <a:gd name="connsiteX4" fmla="*/ 273909 w 277097"/>
                <a:gd name="connsiteY4" fmla="*/ 151447 h 323020"/>
                <a:gd name="connsiteX5" fmla="*/ 259366 w 277097"/>
                <a:gd name="connsiteY5" fmla="*/ 249957 h 323020"/>
                <a:gd name="connsiteX6" fmla="*/ 183591 w 277097"/>
                <a:gd name="connsiteY6" fmla="*/ 314596 h 323020"/>
                <a:gd name="connsiteX7" fmla="*/ 83974 w 277097"/>
                <a:gd name="connsiteY7" fmla="*/ 313371 h 323020"/>
                <a:gd name="connsiteX8" fmla="*/ 545 w 277097"/>
                <a:gd name="connsiteY8" fmla="*/ 133045 h 323020"/>
                <a:gd name="connsiteX9" fmla="*/ 94502 w 277097"/>
                <a:gd name="connsiteY9" fmla="*/ 59177 h 323020"/>
                <a:gd name="connsiteX10" fmla="*/ 70009 w 277097"/>
                <a:gd name="connsiteY10" fmla="*/ 167024 h 323020"/>
                <a:gd name="connsiteX11" fmla="*/ 101352 w 277097"/>
                <a:gd name="connsiteY11" fmla="*/ 229136 h 323020"/>
                <a:gd name="connsiteX12" fmla="*/ 171195 w 277097"/>
                <a:gd name="connsiteY12" fmla="*/ 219837 h 323020"/>
                <a:gd name="connsiteX13" fmla="*/ 196224 w 277097"/>
                <a:gd name="connsiteY13" fmla="*/ 183901 h 323020"/>
                <a:gd name="connsiteX14" fmla="*/ 184857 w 277097"/>
                <a:gd name="connsiteY14" fmla="*/ 141612 h 323020"/>
                <a:gd name="connsiteX15" fmla="*/ 94501 w 277097"/>
                <a:gd name="connsiteY15" fmla="*/ 59178 h 32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097" h="323020">
                  <a:moveTo>
                    <a:pt x="549" y="133039"/>
                  </a:moveTo>
                  <a:cubicBezTo>
                    <a:pt x="243" y="122591"/>
                    <a:pt x="894" y="112067"/>
                    <a:pt x="2424" y="101696"/>
                  </a:cubicBezTo>
                  <a:cubicBezTo>
                    <a:pt x="16355" y="9006"/>
                    <a:pt x="71962" y="-20082"/>
                    <a:pt x="159825" y="13445"/>
                  </a:cubicBezTo>
                  <a:cubicBezTo>
                    <a:pt x="190671" y="22018"/>
                    <a:pt x="218149" y="39852"/>
                    <a:pt x="238547" y="64497"/>
                  </a:cubicBezTo>
                  <a:cubicBezTo>
                    <a:pt x="258945" y="89181"/>
                    <a:pt x="271307" y="119530"/>
                    <a:pt x="273909" y="151447"/>
                  </a:cubicBezTo>
                  <a:cubicBezTo>
                    <a:pt x="281142" y="184972"/>
                    <a:pt x="275976" y="219951"/>
                    <a:pt x="259366" y="249957"/>
                  </a:cubicBezTo>
                  <a:cubicBezTo>
                    <a:pt x="242757" y="279961"/>
                    <a:pt x="215815" y="302923"/>
                    <a:pt x="183591" y="314596"/>
                  </a:cubicBezTo>
                  <a:cubicBezTo>
                    <a:pt x="151329" y="326230"/>
                    <a:pt x="115930" y="325809"/>
                    <a:pt x="83974" y="313371"/>
                  </a:cubicBezTo>
                  <a:cubicBezTo>
                    <a:pt x="21441" y="297068"/>
                    <a:pt x="-4162" y="248006"/>
                    <a:pt x="545" y="133045"/>
                  </a:cubicBezTo>
                  <a:close/>
                  <a:moveTo>
                    <a:pt x="94502" y="59177"/>
                  </a:moveTo>
                  <a:cubicBezTo>
                    <a:pt x="82255" y="94080"/>
                    <a:pt x="74028" y="130283"/>
                    <a:pt x="70009" y="167024"/>
                  </a:cubicBezTo>
                  <a:cubicBezTo>
                    <a:pt x="70774" y="191364"/>
                    <a:pt x="82255" y="214097"/>
                    <a:pt x="101352" y="229136"/>
                  </a:cubicBezTo>
                  <a:cubicBezTo>
                    <a:pt x="124850" y="236637"/>
                    <a:pt x="150490" y="233231"/>
                    <a:pt x="171195" y="219837"/>
                  </a:cubicBezTo>
                  <a:cubicBezTo>
                    <a:pt x="184437" y="212144"/>
                    <a:pt x="193621" y="199018"/>
                    <a:pt x="196224" y="183901"/>
                  </a:cubicBezTo>
                  <a:cubicBezTo>
                    <a:pt x="198864" y="168822"/>
                    <a:pt x="194693" y="153361"/>
                    <a:pt x="184857" y="141612"/>
                  </a:cubicBezTo>
                  <a:cubicBezTo>
                    <a:pt x="156652" y="112106"/>
                    <a:pt x="126457" y="84590"/>
                    <a:pt x="94501" y="59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A640CB6-0542-744E-0C1F-102A5A030393}"/>
                </a:ext>
              </a:extLst>
            </p:cNvPr>
            <p:cNvSpPr/>
            <p:nvPr/>
          </p:nvSpPr>
          <p:spPr>
            <a:xfrm>
              <a:off x="-2873889" y="4626816"/>
              <a:ext cx="244900" cy="267087"/>
            </a:xfrm>
            <a:custGeom>
              <a:avLst/>
              <a:gdLst>
                <a:gd name="connsiteX0" fmla="*/ 244163 w 244900"/>
                <a:gd name="connsiteY0" fmla="*/ 130732 h 267087"/>
                <a:gd name="connsiteX1" fmla="*/ 207271 w 244900"/>
                <a:gd name="connsiteY1" fmla="*/ 221584 h 267087"/>
                <a:gd name="connsiteX2" fmla="*/ 120436 w 244900"/>
                <a:gd name="connsiteY2" fmla="*/ 267087 h 267087"/>
                <a:gd name="connsiteX3" fmla="*/ 0 w 244900"/>
                <a:gd name="connsiteY3" fmla="*/ 140146 h 267087"/>
                <a:gd name="connsiteX4" fmla="*/ 124306 w 244900"/>
                <a:gd name="connsiteY4" fmla="*/ 37 h 267087"/>
                <a:gd name="connsiteX5" fmla="*/ 124306 w 244900"/>
                <a:gd name="connsiteY5" fmla="*/ 75 h 267087"/>
                <a:gd name="connsiteX6" fmla="*/ 213973 w 244900"/>
                <a:gd name="connsiteY6" fmla="*/ 38154 h 267087"/>
                <a:gd name="connsiteX7" fmla="*/ 244167 w 244900"/>
                <a:gd name="connsiteY7" fmla="*/ 130729 h 267087"/>
                <a:gd name="connsiteX8" fmla="*/ 152010 w 244900"/>
                <a:gd name="connsiteY8" fmla="*/ 90395 h 267087"/>
                <a:gd name="connsiteX9" fmla="*/ 73709 w 244900"/>
                <a:gd name="connsiteY9" fmla="*/ 171757 h 267087"/>
                <a:gd name="connsiteX10" fmla="*/ 152010 w 244900"/>
                <a:gd name="connsiteY10" fmla="*/ 90395 h 26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900" h="267087">
                  <a:moveTo>
                    <a:pt x="244163" y="130732"/>
                  </a:moveTo>
                  <a:cubicBezTo>
                    <a:pt x="243015" y="164447"/>
                    <a:pt x="229927" y="196633"/>
                    <a:pt x="207271" y="221584"/>
                  </a:cubicBezTo>
                  <a:cubicBezTo>
                    <a:pt x="184616" y="246536"/>
                    <a:pt x="153847" y="262686"/>
                    <a:pt x="120436" y="267087"/>
                  </a:cubicBezTo>
                  <a:cubicBezTo>
                    <a:pt x="54842" y="259586"/>
                    <a:pt x="4056" y="206084"/>
                    <a:pt x="0" y="140146"/>
                  </a:cubicBezTo>
                  <a:cubicBezTo>
                    <a:pt x="1454" y="83697"/>
                    <a:pt x="77574" y="-2030"/>
                    <a:pt x="124306" y="37"/>
                  </a:cubicBezTo>
                  <a:lnTo>
                    <a:pt x="124306" y="75"/>
                  </a:lnTo>
                  <a:cubicBezTo>
                    <a:pt x="158290" y="-805"/>
                    <a:pt x="190973" y="13086"/>
                    <a:pt x="213973" y="38154"/>
                  </a:cubicBezTo>
                  <a:cubicBezTo>
                    <a:pt x="236935" y="63182"/>
                    <a:pt x="247957" y="96975"/>
                    <a:pt x="244167" y="130729"/>
                  </a:cubicBezTo>
                  <a:close/>
                  <a:moveTo>
                    <a:pt x="152010" y="90395"/>
                  </a:moveTo>
                  <a:lnTo>
                    <a:pt x="73709" y="171757"/>
                  </a:lnTo>
                  <a:cubicBezTo>
                    <a:pt x="146843" y="168542"/>
                    <a:pt x="146843" y="168542"/>
                    <a:pt x="152010" y="90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ACD5E0B-BE9A-4C85-CD06-FEE20EFBE714}"/>
                </a:ext>
              </a:extLst>
            </p:cNvPr>
            <p:cNvSpPr/>
            <p:nvPr/>
          </p:nvSpPr>
          <p:spPr>
            <a:xfrm>
              <a:off x="-3038169" y="5089671"/>
              <a:ext cx="267049" cy="244559"/>
            </a:xfrm>
            <a:custGeom>
              <a:avLst/>
              <a:gdLst>
                <a:gd name="connsiteX0" fmla="*/ 134613 w 267049"/>
                <a:gd name="connsiteY0" fmla="*/ 0 h 244559"/>
                <a:gd name="connsiteX1" fmla="*/ 210502 w 267049"/>
                <a:gd name="connsiteY1" fmla="*/ 19785 h 244559"/>
                <a:gd name="connsiteX2" fmla="*/ 264425 w 267049"/>
                <a:gd name="connsiteY2" fmla="*/ 75583 h 244559"/>
                <a:gd name="connsiteX3" fmla="*/ 245021 w 267049"/>
                <a:gd name="connsiteY3" fmla="*/ 150708 h 244559"/>
                <a:gd name="connsiteX4" fmla="*/ 171428 w 267049"/>
                <a:gd name="connsiteY4" fmla="*/ 218063 h 244559"/>
                <a:gd name="connsiteX5" fmla="*/ 11118 w 267049"/>
                <a:gd name="connsiteY5" fmla="*/ 184194 h 244559"/>
                <a:gd name="connsiteX6" fmla="*/ 11156 w 267049"/>
                <a:gd name="connsiteY6" fmla="*/ 184233 h 244559"/>
                <a:gd name="connsiteX7" fmla="*/ 73880 w 267049"/>
                <a:gd name="connsiteY7" fmla="*/ 15310 h 244559"/>
                <a:gd name="connsiteX8" fmla="*/ 134615 w 267049"/>
                <a:gd name="connsiteY8" fmla="*/ 2 h 244559"/>
                <a:gd name="connsiteX9" fmla="*/ 97568 w 267049"/>
                <a:gd name="connsiteY9" fmla="*/ 165905 h 244559"/>
                <a:gd name="connsiteX10" fmla="*/ 190526 w 267049"/>
                <a:gd name="connsiteY10" fmla="*/ 104137 h 244559"/>
                <a:gd name="connsiteX11" fmla="*/ 97568 w 267049"/>
                <a:gd name="connsiteY11" fmla="*/ 165905 h 244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049" h="244559">
                  <a:moveTo>
                    <a:pt x="134613" y="0"/>
                  </a:moveTo>
                  <a:cubicBezTo>
                    <a:pt x="160445" y="4286"/>
                    <a:pt x="185857" y="10907"/>
                    <a:pt x="210502" y="19785"/>
                  </a:cubicBezTo>
                  <a:cubicBezTo>
                    <a:pt x="236947" y="27746"/>
                    <a:pt x="257384" y="48871"/>
                    <a:pt x="264425" y="75583"/>
                  </a:cubicBezTo>
                  <a:cubicBezTo>
                    <a:pt x="271466" y="102296"/>
                    <a:pt x="264119" y="130730"/>
                    <a:pt x="245021" y="150708"/>
                  </a:cubicBezTo>
                  <a:cubicBezTo>
                    <a:pt x="224508" y="177190"/>
                    <a:pt x="199633" y="199961"/>
                    <a:pt x="171428" y="218063"/>
                  </a:cubicBezTo>
                  <a:cubicBezTo>
                    <a:pt x="101050" y="263298"/>
                    <a:pt x="44222" y="249713"/>
                    <a:pt x="11118" y="184194"/>
                  </a:cubicBezTo>
                  <a:lnTo>
                    <a:pt x="11156" y="184233"/>
                  </a:lnTo>
                  <a:cubicBezTo>
                    <a:pt x="-17316" y="120245"/>
                    <a:pt x="10544" y="45230"/>
                    <a:pt x="73880" y="15310"/>
                  </a:cubicBezTo>
                  <a:cubicBezTo>
                    <a:pt x="93704" y="8728"/>
                    <a:pt x="114026" y="3599"/>
                    <a:pt x="134615" y="2"/>
                  </a:cubicBezTo>
                  <a:close/>
                  <a:moveTo>
                    <a:pt x="97568" y="165905"/>
                  </a:moveTo>
                  <a:lnTo>
                    <a:pt x="190526" y="104137"/>
                  </a:lnTo>
                  <a:cubicBezTo>
                    <a:pt x="94966" y="73635"/>
                    <a:pt x="92515" y="75243"/>
                    <a:pt x="97568" y="1659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2F85464-26D7-7BA6-ED95-CD8A55446B49}"/>
                </a:ext>
              </a:extLst>
            </p:cNvPr>
            <p:cNvSpPr/>
            <p:nvPr/>
          </p:nvSpPr>
          <p:spPr>
            <a:xfrm>
              <a:off x="-4817680" y="7065152"/>
              <a:ext cx="297302" cy="191421"/>
            </a:xfrm>
            <a:custGeom>
              <a:avLst/>
              <a:gdLst>
                <a:gd name="connsiteX0" fmla="*/ 297301 w 297302"/>
                <a:gd name="connsiteY0" fmla="*/ 84564 h 191421"/>
                <a:gd name="connsiteX1" fmla="*/ 190336 w 297302"/>
                <a:gd name="connsiteY1" fmla="*/ 175914 h 191421"/>
                <a:gd name="connsiteX2" fmla="*/ 49845 w 297302"/>
                <a:gd name="connsiteY2" fmla="*/ 183109 h 191421"/>
                <a:gd name="connsiteX3" fmla="*/ 8169 w 297302"/>
                <a:gd name="connsiteY3" fmla="*/ 96121 h 191421"/>
                <a:gd name="connsiteX4" fmla="*/ 108129 w 297302"/>
                <a:gd name="connsiteY4" fmla="*/ 5765 h 191421"/>
                <a:gd name="connsiteX5" fmla="*/ 297303 w 297302"/>
                <a:gd name="connsiteY5" fmla="*/ 84564 h 191421"/>
                <a:gd name="connsiteX6" fmla="*/ 168939 w 297302"/>
                <a:gd name="connsiteY6" fmla="*/ 102321 h 191421"/>
                <a:gd name="connsiteX7" fmla="*/ 85358 w 297302"/>
                <a:gd name="connsiteY7" fmla="*/ 109592 h 19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302" h="191421">
                  <a:moveTo>
                    <a:pt x="297301" y="84564"/>
                  </a:moveTo>
                  <a:cubicBezTo>
                    <a:pt x="272694" y="125972"/>
                    <a:pt x="235112" y="158080"/>
                    <a:pt x="190336" y="175914"/>
                  </a:cubicBezTo>
                  <a:cubicBezTo>
                    <a:pt x="145599" y="193748"/>
                    <a:pt x="96192" y="196274"/>
                    <a:pt x="49845" y="183109"/>
                  </a:cubicBezTo>
                  <a:cubicBezTo>
                    <a:pt x="11384" y="168835"/>
                    <a:pt x="-13798" y="127809"/>
                    <a:pt x="8169" y="96121"/>
                  </a:cubicBezTo>
                  <a:cubicBezTo>
                    <a:pt x="33083" y="57852"/>
                    <a:pt x="67526" y="26700"/>
                    <a:pt x="108129" y="5765"/>
                  </a:cubicBezTo>
                  <a:cubicBezTo>
                    <a:pt x="158302" y="-16738"/>
                    <a:pt x="252941" y="30220"/>
                    <a:pt x="297303" y="84564"/>
                  </a:cubicBezTo>
                  <a:close/>
                  <a:moveTo>
                    <a:pt x="168939" y="102321"/>
                  </a:moveTo>
                  <a:cubicBezTo>
                    <a:pt x="140007" y="65849"/>
                    <a:pt x="114941" y="65046"/>
                    <a:pt x="85358" y="1095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167F268-A6D9-ABBA-2547-7C8576490702}"/>
                </a:ext>
              </a:extLst>
            </p:cNvPr>
            <p:cNvSpPr/>
            <p:nvPr/>
          </p:nvSpPr>
          <p:spPr>
            <a:xfrm>
              <a:off x="-5289881" y="6860367"/>
              <a:ext cx="242612" cy="183779"/>
            </a:xfrm>
            <a:custGeom>
              <a:avLst/>
              <a:gdLst>
                <a:gd name="connsiteX0" fmla="*/ 242613 w 242612"/>
                <a:gd name="connsiteY0" fmla="*/ 122406 h 183779"/>
                <a:gd name="connsiteX1" fmla="*/ 74758 w 242612"/>
                <a:gd name="connsiteY1" fmla="*/ 183485 h 183779"/>
                <a:gd name="connsiteX2" fmla="*/ 3614 w 242612"/>
                <a:gd name="connsiteY2" fmla="*/ 141618 h 183779"/>
                <a:gd name="connsiteX3" fmla="*/ 17238 w 242612"/>
                <a:gd name="connsiteY3" fmla="*/ 60255 h 183779"/>
                <a:gd name="connsiteX4" fmla="*/ 137557 w 242612"/>
                <a:gd name="connsiteY4" fmla="*/ 822 h 183779"/>
                <a:gd name="connsiteX5" fmla="*/ 242612 w 242612"/>
                <a:gd name="connsiteY5" fmla="*/ 122404 h 18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612" h="183779">
                  <a:moveTo>
                    <a:pt x="242613" y="122406"/>
                  </a:moveTo>
                  <a:cubicBezTo>
                    <a:pt x="197186" y="164579"/>
                    <a:pt x="136647" y="186623"/>
                    <a:pt x="74758" y="183485"/>
                  </a:cubicBezTo>
                  <a:cubicBezTo>
                    <a:pt x="45712" y="181724"/>
                    <a:pt x="19266" y="166149"/>
                    <a:pt x="3614" y="141618"/>
                  </a:cubicBezTo>
                  <a:cubicBezTo>
                    <a:pt x="-4193" y="113834"/>
                    <a:pt x="782" y="83983"/>
                    <a:pt x="17238" y="60255"/>
                  </a:cubicBezTo>
                  <a:cubicBezTo>
                    <a:pt x="42114" y="18465"/>
                    <a:pt x="89225" y="-4765"/>
                    <a:pt x="137557" y="822"/>
                  </a:cubicBezTo>
                  <a:cubicBezTo>
                    <a:pt x="206558" y="11002"/>
                    <a:pt x="223473" y="65728"/>
                    <a:pt x="242612" y="1224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34E1B73-B6EF-CE6B-75E7-6DB5BDB633E6}"/>
                </a:ext>
              </a:extLst>
            </p:cNvPr>
            <p:cNvSpPr/>
            <p:nvPr/>
          </p:nvSpPr>
          <p:spPr>
            <a:xfrm>
              <a:off x="-2977622" y="7208629"/>
              <a:ext cx="587872" cy="124162"/>
            </a:xfrm>
            <a:custGeom>
              <a:avLst/>
              <a:gdLst>
                <a:gd name="connsiteX0" fmla="*/ 0 w 587872"/>
                <a:gd name="connsiteY0" fmla="*/ 63356 h 124162"/>
                <a:gd name="connsiteX1" fmla="*/ 49445 w 587872"/>
                <a:gd name="connsiteY1" fmla="*/ 25852 h 124162"/>
                <a:gd name="connsiteX2" fmla="*/ 257331 w 587872"/>
                <a:gd name="connsiteY2" fmla="*/ 96 h 124162"/>
                <a:gd name="connsiteX3" fmla="*/ 257293 w 587872"/>
                <a:gd name="connsiteY3" fmla="*/ 96 h 124162"/>
                <a:gd name="connsiteX4" fmla="*/ 308881 w 587872"/>
                <a:gd name="connsiteY4" fmla="*/ 21718 h 124162"/>
                <a:gd name="connsiteX5" fmla="*/ 432266 w 587872"/>
                <a:gd name="connsiteY5" fmla="*/ 53214 h 124162"/>
                <a:gd name="connsiteX6" fmla="*/ 432304 w 587872"/>
                <a:gd name="connsiteY6" fmla="*/ 53214 h 124162"/>
                <a:gd name="connsiteX7" fmla="*/ 587873 w 587872"/>
                <a:gd name="connsiteY7" fmla="*/ 61672 h 124162"/>
                <a:gd name="connsiteX8" fmla="*/ 344747 w 587872"/>
                <a:gd name="connsiteY8" fmla="*/ 123937 h 124162"/>
                <a:gd name="connsiteX9" fmla="*/ 269508 w 587872"/>
                <a:gd name="connsiteY9" fmla="*/ 92135 h 124162"/>
                <a:gd name="connsiteX10" fmla="*/ 165874 w 587872"/>
                <a:gd name="connsiteY10" fmla="*/ 60677 h 124162"/>
                <a:gd name="connsiteX11" fmla="*/ 11725 w 587872"/>
                <a:gd name="connsiteY11" fmla="*/ 88615 h 12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7872" h="124162">
                  <a:moveTo>
                    <a:pt x="0" y="63356"/>
                  </a:moveTo>
                  <a:cubicBezTo>
                    <a:pt x="16380" y="50383"/>
                    <a:pt x="31305" y="29104"/>
                    <a:pt x="49445" y="25852"/>
                  </a:cubicBezTo>
                  <a:cubicBezTo>
                    <a:pt x="118140" y="13643"/>
                    <a:pt x="187752" y="5492"/>
                    <a:pt x="257331" y="96"/>
                  </a:cubicBezTo>
                  <a:lnTo>
                    <a:pt x="257293" y="96"/>
                  </a:lnTo>
                  <a:cubicBezTo>
                    <a:pt x="276887" y="-976"/>
                    <a:pt x="295907" y="6984"/>
                    <a:pt x="308881" y="21718"/>
                  </a:cubicBezTo>
                  <a:cubicBezTo>
                    <a:pt x="340454" y="77325"/>
                    <a:pt x="387946" y="64390"/>
                    <a:pt x="432266" y="53214"/>
                  </a:cubicBezTo>
                  <a:lnTo>
                    <a:pt x="432304" y="53214"/>
                  </a:lnTo>
                  <a:cubicBezTo>
                    <a:pt x="483318" y="35802"/>
                    <a:pt x="539073" y="38863"/>
                    <a:pt x="587873" y="61672"/>
                  </a:cubicBezTo>
                  <a:cubicBezTo>
                    <a:pt x="506970" y="83218"/>
                    <a:pt x="426759" y="108361"/>
                    <a:pt x="344747" y="123937"/>
                  </a:cubicBezTo>
                  <a:cubicBezTo>
                    <a:pt x="316044" y="125966"/>
                    <a:pt x="288069" y="114178"/>
                    <a:pt x="269508" y="92135"/>
                  </a:cubicBezTo>
                  <a:cubicBezTo>
                    <a:pt x="240843" y="47626"/>
                    <a:pt x="207663" y="51186"/>
                    <a:pt x="165874" y="60677"/>
                  </a:cubicBezTo>
                  <a:cubicBezTo>
                    <a:pt x="115013" y="72235"/>
                    <a:pt x="63160" y="79506"/>
                    <a:pt x="11725" y="886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77BF253-E701-6C24-5E29-A5FBE094CAF2}"/>
                </a:ext>
              </a:extLst>
            </p:cNvPr>
            <p:cNvSpPr/>
            <p:nvPr/>
          </p:nvSpPr>
          <p:spPr>
            <a:xfrm>
              <a:off x="-3254263" y="4770615"/>
              <a:ext cx="206408" cy="214872"/>
            </a:xfrm>
            <a:custGeom>
              <a:avLst/>
              <a:gdLst>
                <a:gd name="connsiteX0" fmla="*/ 206297 w 206408"/>
                <a:gd name="connsiteY0" fmla="*/ 92448 h 214872"/>
                <a:gd name="connsiteX1" fmla="*/ 98411 w 206408"/>
                <a:gd name="connsiteY1" fmla="*/ 214873 h 214872"/>
                <a:gd name="connsiteX2" fmla="*/ 58 w 206408"/>
                <a:gd name="connsiteY2" fmla="*/ 108172 h 214872"/>
                <a:gd name="connsiteX3" fmla="*/ 136610 w 206408"/>
                <a:gd name="connsiteY3" fmla="*/ 139 h 214872"/>
                <a:gd name="connsiteX4" fmla="*/ 206300 w 206408"/>
                <a:gd name="connsiteY4" fmla="*/ 92447 h 214872"/>
                <a:gd name="connsiteX5" fmla="*/ 76524 w 206408"/>
                <a:gd name="connsiteY5" fmla="*/ 97385 h 214872"/>
                <a:gd name="connsiteX6" fmla="*/ 92712 w 206408"/>
                <a:gd name="connsiteY6" fmla="*/ 127121 h 214872"/>
                <a:gd name="connsiteX7" fmla="*/ 125395 w 206408"/>
                <a:gd name="connsiteY7" fmla="*/ 99873 h 214872"/>
                <a:gd name="connsiteX8" fmla="*/ 108900 w 206408"/>
                <a:gd name="connsiteY8" fmla="*/ 81542 h 214872"/>
                <a:gd name="connsiteX9" fmla="*/ 108862 w 206408"/>
                <a:gd name="connsiteY9" fmla="*/ 81542 h 214872"/>
                <a:gd name="connsiteX10" fmla="*/ 76524 w 206408"/>
                <a:gd name="connsiteY10" fmla="*/ 97386 h 21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408" h="214872">
                  <a:moveTo>
                    <a:pt x="206297" y="92448"/>
                  </a:moveTo>
                  <a:cubicBezTo>
                    <a:pt x="209015" y="155593"/>
                    <a:pt x="161407" y="209631"/>
                    <a:pt x="98411" y="214873"/>
                  </a:cubicBezTo>
                  <a:cubicBezTo>
                    <a:pt x="42001" y="212156"/>
                    <a:pt x="-1814" y="164624"/>
                    <a:pt x="58" y="108172"/>
                  </a:cubicBezTo>
                  <a:cubicBezTo>
                    <a:pt x="-631" y="56661"/>
                    <a:pt x="75067" y="-3270"/>
                    <a:pt x="136610" y="139"/>
                  </a:cubicBezTo>
                  <a:cubicBezTo>
                    <a:pt x="182496" y="2665"/>
                    <a:pt x="206300" y="34162"/>
                    <a:pt x="206300" y="92447"/>
                  </a:cubicBezTo>
                  <a:close/>
                  <a:moveTo>
                    <a:pt x="76524" y="97385"/>
                  </a:moveTo>
                  <a:lnTo>
                    <a:pt x="92712" y="127121"/>
                  </a:lnTo>
                  <a:lnTo>
                    <a:pt x="125395" y="99873"/>
                  </a:lnTo>
                  <a:cubicBezTo>
                    <a:pt x="119845" y="93367"/>
                    <a:pt x="113377" y="80853"/>
                    <a:pt x="108900" y="81542"/>
                  </a:cubicBezTo>
                  <a:lnTo>
                    <a:pt x="108862" y="81542"/>
                  </a:lnTo>
                  <a:cubicBezTo>
                    <a:pt x="97342" y="85139"/>
                    <a:pt x="86435" y="90459"/>
                    <a:pt x="76524" y="973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042E7B0-78B2-E082-0C93-CB538AF5E540}"/>
                </a:ext>
              </a:extLst>
            </p:cNvPr>
            <p:cNvSpPr/>
            <p:nvPr/>
          </p:nvSpPr>
          <p:spPr>
            <a:xfrm>
              <a:off x="-4647154" y="6703927"/>
              <a:ext cx="297543" cy="184519"/>
            </a:xfrm>
            <a:custGeom>
              <a:avLst/>
              <a:gdLst>
                <a:gd name="connsiteX0" fmla="*/ 2940 w 297543"/>
                <a:gd name="connsiteY0" fmla="*/ 157655 h 184519"/>
                <a:gd name="connsiteX1" fmla="*/ 83192 w 297543"/>
                <a:gd name="connsiteY1" fmla="*/ 25511 h 184519"/>
                <a:gd name="connsiteX2" fmla="*/ 297544 w 297543"/>
                <a:gd name="connsiteY2" fmla="*/ 67340 h 184519"/>
                <a:gd name="connsiteX3" fmla="*/ 193753 w 297543"/>
                <a:gd name="connsiteY3" fmla="*/ 136418 h 184519"/>
                <a:gd name="connsiteX4" fmla="*/ 2934 w 297543"/>
                <a:gd name="connsiteY4" fmla="*/ 157658 h 184519"/>
                <a:gd name="connsiteX5" fmla="*/ 31106 w 297543"/>
                <a:gd name="connsiteY5" fmla="*/ 125547 h 184519"/>
                <a:gd name="connsiteX6" fmla="*/ 145684 w 297543"/>
                <a:gd name="connsiteY6" fmla="*/ 59378 h 1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543" h="184519">
                  <a:moveTo>
                    <a:pt x="2940" y="157655"/>
                  </a:moveTo>
                  <a:cubicBezTo>
                    <a:pt x="-10799" y="99101"/>
                    <a:pt x="24907" y="40354"/>
                    <a:pt x="83192" y="25511"/>
                  </a:cubicBezTo>
                  <a:cubicBezTo>
                    <a:pt x="175881" y="-15553"/>
                    <a:pt x="200562" y="-10769"/>
                    <a:pt x="297544" y="67340"/>
                  </a:cubicBezTo>
                  <a:cubicBezTo>
                    <a:pt x="263483" y="89958"/>
                    <a:pt x="228198" y="112575"/>
                    <a:pt x="193753" y="136418"/>
                  </a:cubicBezTo>
                  <a:cubicBezTo>
                    <a:pt x="133439" y="178246"/>
                    <a:pt x="72434" y="208977"/>
                    <a:pt x="2934" y="157658"/>
                  </a:cubicBezTo>
                  <a:close/>
                  <a:moveTo>
                    <a:pt x="31106" y="125547"/>
                  </a:moveTo>
                  <a:cubicBezTo>
                    <a:pt x="112622" y="158038"/>
                    <a:pt x="115721" y="85899"/>
                    <a:pt x="145684" y="593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3B8ABF3-5141-053B-0D8A-6EA689E79319}"/>
                </a:ext>
              </a:extLst>
            </p:cNvPr>
            <p:cNvSpPr/>
            <p:nvPr/>
          </p:nvSpPr>
          <p:spPr>
            <a:xfrm>
              <a:off x="-5409800" y="6684162"/>
              <a:ext cx="301338" cy="147916"/>
            </a:xfrm>
            <a:custGeom>
              <a:avLst/>
              <a:gdLst>
                <a:gd name="connsiteX0" fmla="*/ 152089 w 301338"/>
                <a:gd name="connsiteY0" fmla="*/ 1268 h 147916"/>
                <a:gd name="connsiteX1" fmla="*/ 301338 w 301338"/>
                <a:gd name="connsiteY1" fmla="*/ 44551 h 147916"/>
                <a:gd name="connsiteX2" fmla="*/ 40568 w 301338"/>
                <a:gd name="connsiteY2" fmla="*/ 146422 h 147916"/>
                <a:gd name="connsiteX3" fmla="*/ 40606 w 301338"/>
                <a:gd name="connsiteY3" fmla="*/ 146422 h 147916"/>
                <a:gd name="connsiteX4" fmla="*/ 1800 w 301338"/>
                <a:gd name="connsiteY4" fmla="*/ 119097 h 147916"/>
                <a:gd name="connsiteX5" fmla="*/ 17950 w 301338"/>
                <a:gd name="connsiteY5" fmla="*/ 74474 h 147916"/>
                <a:gd name="connsiteX6" fmla="*/ 154111 w 301338"/>
                <a:gd name="connsiteY6" fmla="*/ 0 h 14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338" h="147916">
                  <a:moveTo>
                    <a:pt x="152089" y="1268"/>
                  </a:moveTo>
                  <a:lnTo>
                    <a:pt x="301338" y="44551"/>
                  </a:lnTo>
                  <a:cubicBezTo>
                    <a:pt x="211672" y="120288"/>
                    <a:pt x="134062" y="155876"/>
                    <a:pt x="40568" y="146422"/>
                  </a:cubicBezTo>
                  <a:lnTo>
                    <a:pt x="40606" y="146422"/>
                  </a:lnTo>
                  <a:cubicBezTo>
                    <a:pt x="22963" y="147111"/>
                    <a:pt x="7081" y="135898"/>
                    <a:pt x="1800" y="119097"/>
                  </a:cubicBezTo>
                  <a:cubicBezTo>
                    <a:pt x="-3481" y="102258"/>
                    <a:pt x="3140" y="84003"/>
                    <a:pt x="17950" y="74474"/>
                  </a:cubicBezTo>
                  <a:cubicBezTo>
                    <a:pt x="60965" y="45504"/>
                    <a:pt x="106545" y="20590"/>
                    <a:pt x="15411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D79A3C9-3BCA-B5AF-321C-BDB0CAF33723}"/>
                </a:ext>
              </a:extLst>
            </p:cNvPr>
            <p:cNvSpPr/>
            <p:nvPr/>
          </p:nvSpPr>
          <p:spPr>
            <a:xfrm>
              <a:off x="-4973586" y="6843441"/>
              <a:ext cx="258972" cy="132726"/>
            </a:xfrm>
            <a:custGeom>
              <a:avLst/>
              <a:gdLst>
                <a:gd name="connsiteX0" fmla="*/ 135682 w 258972"/>
                <a:gd name="connsiteY0" fmla="*/ 131887 h 132726"/>
                <a:gd name="connsiteX1" fmla="*/ 42571 w 258972"/>
                <a:gd name="connsiteY1" fmla="*/ 115392 h 132726"/>
                <a:gd name="connsiteX2" fmla="*/ 435 w 258972"/>
                <a:gd name="connsiteY2" fmla="*/ 56992 h 132726"/>
                <a:gd name="connsiteX3" fmla="*/ 56922 w 258972"/>
                <a:gd name="connsiteY3" fmla="*/ 8 h 132726"/>
                <a:gd name="connsiteX4" fmla="*/ 222131 w 258972"/>
                <a:gd name="connsiteY4" fmla="*/ 31773 h 132726"/>
                <a:gd name="connsiteX5" fmla="*/ 258372 w 258972"/>
                <a:gd name="connsiteY5" fmla="*/ 83017 h 132726"/>
                <a:gd name="connsiteX6" fmla="*/ 201274 w 258972"/>
                <a:gd name="connsiteY6" fmla="*/ 127525 h 132726"/>
                <a:gd name="connsiteX7" fmla="*/ 135679 w 258972"/>
                <a:gd name="connsiteY7" fmla="*/ 131888 h 1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972" h="132726">
                  <a:moveTo>
                    <a:pt x="135682" y="131887"/>
                  </a:moveTo>
                  <a:cubicBezTo>
                    <a:pt x="104032" y="130777"/>
                    <a:pt x="72689" y="125189"/>
                    <a:pt x="42571" y="115392"/>
                  </a:cubicBezTo>
                  <a:cubicBezTo>
                    <a:pt x="22479" y="106169"/>
                    <a:pt x="-3698" y="72377"/>
                    <a:pt x="435" y="56992"/>
                  </a:cubicBezTo>
                  <a:cubicBezTo>
                    <a:pt x="6788" y="33533"/>
                    <a:pt x="37519" y="-604"/>
                    <a:pt x="56922" y="8"/>
                  </a:cubicBezTo>
                  <a:cubicBezTo>
                    <a:pt x="113140" y="3261"/>
                    <a:pt x="168707" y="13939"/>
                    <a:pt x="222131" y="31773"/>
                  </a:cubicBezTo>
                  <a:cubicBezTo>
                    <a:pt x="239046" y="36977"/>
                    <a:pt x="263080" y="73487"/>
                    <a:pt x="258372" y="83017"/>
                  </a:cubicBezTo>
                  <a:cubicBezTo>
                    <a:pt x="244710" y="103682"/>
                    <a:pt x="224657" y="119296"/>
                    <a:pt x="201274" y="127525"/>
                  </a:cubicBezTo>
                  <a:cubicBezTo>
                    <a:pt x="179766" y="132385"/>
                    <a:pt x="157646" y="133840"/>
                    <a:pt x="135679" y="131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BC066F3-48DE-BE17-361C-376EC2074058}"/>
                </a:ext>
              </a:extLst>
            </p:cNvPr>
            <p:cNvSpPr/>
            <p:nvPr/>
          </p:nvSpPr>
          <p:spPr>
            <a:xfrm>
              <a:off x="-4103020" y="7247390"/>
              <a:ext cx="386683" cy="120228"/>
            </a:xfrm>
            <a:custGeom>
              <a:avLst/>
              <a:gdLst>
                <a:gd name="connsiteX0" fmla="*/ 0 w 386683"/>
                <a:gd name="connsiteY0" fmla="*/ 116786 h 120228"/>
                <a:gd name="connsiteX1" fmla="*/ 386683 w 386683"/>
                <a:gd name="connsiteY1" fmla="*/ 6186 h 120228"/>
                <a:gd name="connsiteX2" fmla="*/ 316420 w 386683"/>
                <a:gd name="connsiteY2" fmla="*/ 50311 h 120228"/>
                <a:gd name="connsiteX3" fmla="*/ 292462 w 386683"/>
                <a:gd name="connsiteY3" fmla="*/ 115562 h 120228"/>
                <a:gd name="connsiteX4" fmla="*/ 59898 w 386683"/>
                <a:gd name="connsiteY4" fmla="*/ 115448 h 120228"/>
                <a:gd name="connsiteX5" fmla="*/ 5 w 386683"/>
                <a:gd name="connsiteY5" fmla="*/ 116787 h 12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683" h="120228">
                  <a:moveTo>
                    <a:pt x="0" y="116786"/>
                  </a:moveTo>
                  <a:cubicBezTo>
                    <a:pt x="89016" y="33931"/>
                    <a:pt x="291269" y="-18650"/>
                    <a:pt x="386683" y="6186"/>
                  </a:cubicBezTo>
                  <a:cubicBezTo>
                    <a:pt x="361349" y="17591"/>
                    <a:pt x="337698" y="32439"/>
                    <a:pt x="316420" y="50311"/>
                  </a:cubicBezTo>
                  <a:cubicBezTo>
                    <a:pt x="304862" y="70595"/>
                    <a:pt x="296787" y="92638"/>
                    <a:pt x="292462" y="115562"/>
                  </a:cubicBezTo>
                  <a:cubicBezTo>
                    <a:pt x="201724" y="31368"/>
                    <a:pt x="162846" y="33588"/>
                    <a:pt x="59898" y="115448"/>
                  </a:cubicBezTo>
                  <a:cubicBezTo>
                    <a:pt x="47460" y="125359"/>
                    <a:pt x="20326" y="116787"/>
                    <a:pt x="5" y="1167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0173BAB-5CBF-D75D-386F-6F635A13EAF2}"/>
                </a:ext>
              </a:extLst>
            </p:cNvPr>
            <p:cNvSpPr/>
            <p:nvPr/>
          </p:nvSpPr>
          <p:spPr>
            <a:xfrm>
              <a:off x="-2597957" y="7131102"/>
              <a:ext cx="90890" cy="56945"/>
            </a:xfrm>
            <a:custGeom>
              <a:avLst/>
              <a:gdLst>
                <a:gd name="connsiteX0" fmla="*/ 90891 w 90890"/>
                <a:gd name="connsiteY0" fmla="*/ 0 h 56945"/>
                <a:gd name="connsiteX1" fmla="*/ 0 w 90890"/>
                <a:gd name="connsiteY1" fmla="*/ 56946 h 56945"/>
                <a:gd name="connsiteX2" fmla="*/ 90891 w 90890"/>
                <a:gd name="connsiteY2" fmla="*/ 0 h 5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890" h="56945">
                  <a:moveTo>
                    <a:pt x="90891" y="0"/>
                  </a:moveTo>
                  <a:lnTo>
                    <a:pt x="0" y="56946"/>
                  </a:lnTo>
                  <a:cubicBezTo>
                    <a:pt x="10524" y="2679"/>
                    <a:pt x="43742" y="8496"/>
                    <a:pt x="908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46E0FEA-1649-7605-737E-013D70ADBEF4}"/>
                </a:ext>
              </a:extLst>
            </p:cNvPr>
            <p:cNvSpPr/>
            <p:nvPr/>
          </p:nvSpPr>
          <p:spPr>
            <a:xfrm>
              <a:off x="-2450372" y="6751728"/>
              <a:ext cx="93496" cy="98504"/>
            </a:xfrm>
            <a:custGeom>
              <a:avLst/>
              <a:gdLst>
                <a:gd name="connsiteX0" fmla="*/ 93496 w 93496"/>
                <a:gd name="connsiteY0" fmla="*/ 96824 h 98504"/>
                <a:gd name="connsiteX1" fmla="*/ 21778 w 93496"/>
                <a:gd name="connsiteY1" fmla="*/ 91007 h 98504"/>
                <a:gd name="connsiteX2" fmla="*/ 21816 w 93496"/>
                <a:gd name="connsiteY2" fmla="*/ 91007 h 98504"/>
                <a:gd name="connsiteX3" fmla="*/ 2 w 93496"/>
                <a:gd name="connsiteY3" fmla="*/ 45695 h 98504"/>
                <a:gd name="connsiteX4" fmla="*/ 21012 w 93496"/>
                <a:gd name="connsiteY4" fmla="*/ 0 h 98504"/>
                <a:gd name="connsiteX5" fmla="*/ 93495 w 93496"/>
                <a:gd name="connsiteY5" fmla="*/ 96823 h 9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496" h="98504">
                  <a:moveTo>
                    <a:pt x="93496" y="96824"/>
                  </a:moveTo>
                  <a:cubicBezTo>
                    <a:pt x="70611" y="95676"/>
                    <a:pt x="36053" y="104248"/>
                    <a:pt x="21778" y="91007"/>
                  </a:cubicBezTo>
                  <a:lnTo>
                    <a:pt x="21816" y="91007"/>
                  </a:lnTo>
                  <a:cubicBezTo>
                    <a:pt x="8154" y="79908"/>
                    <a:pt x="156" y="63299"/>
                    <a:pt x="2" y="45695"/>
                  </a:cubicBezTo>
                  <a:cubicBezTo>
                    <a:pt x="-151" y="28090"/>
                    <a:pt x="7580" y="11328"/>
                    <a:pt x="21012" y="0"/>
                  </a:cubicBezTo>
                  <a:cubicBezTo>
                    <a:pt x="45391" y="32568"/>
                    <a:pt x="67166" y="61615"/>
                    <a:pt x="93495" y="968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7A0DA40-0501-E6D2-86E3-FDA07E4E4A60}"/>
              </a:ext>
            </a:extLst>
          </p:cNvPr>
          <p:cNvSpPr txBox="1"/>
          <p:nvPr/>
        </p:nvSpPr>
        <p:spPr>
          <a:xfrm>
            <a:off x="1173366" y="4232424"/>
            <a:ext cx="345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 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1AFF0D-E23A-6F2E-E08F-06D7F137AE17}"/>
              </a:ext>
            </a:extLst>
          </p:cNvPr>
          <p:cNvSpPr txBox="1"/>
          <p:nvPr/>
        </p:nvSpPr>
        <p:spPr>
          <a:xfrm>
            <a:off x="4508500" y="5423519"/>
            <a:ext cx="48387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b="1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Acturpis Egestas</a:t>
            </a:r>
            <a:endParaRPr lang="zh-CN" altLang="en-US" sz="1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2DB8FC7-EF0C-40AA-D981-F5C5D1C20355}"/>
              </a:ext>
            </a:extLst>
          </p:cNvPr>
          <p:cNvGrpSpPr/>
          <p:nvPr/>
        </p:nvGrpSpPr>
        <p:grpSpPr>
          <a:xfrm>
            <a:off x="5540466" y="4152374"/>
            <a:ext cx="1393223" cy="1170074"/>
            <a:chOff x="-13918420" y="6584615"/>
            <a:chExt cx="5011055" cy="4208448"/>
          </a:xfrm>
          <a:solidFill>
            <a:srgbClr val="CA8669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B9FFBBC-712A-CB99-869D-327A7F8DE11A}"/>
                </a:ext>
              </a:extLst>
            </p:cNvPr>
            <p:cNvSpPr/>
            <p:nvPr/>
          </p:nvSpPr>
          <p:spPr>
            <a:xfrm>
              <a:off x="-10039811" y="10046642"/>
              <a:ext cx="90893" cy="132267"/>
            </a:xfrm>
            <a:custGeom>
              <a:avLst/>
              <a:gdLst>
                <a:gd name="connsiteX0" fmla="*/ 243 w 90893"/>
                <a:gd name="connsiteY0" fmla="*/ 10679 h 132267"/>
                <a:gd name="connsiteX1" fmla="*/ 1430 w 90893"/>
                <a:gd name="connsiteY1" fmla="*/ 15845 h 132267"/>
                <a:gd name="connsiteX2" fmla="*/ 22861 w 90893"/>
                <a:gd name="connsiteY2" fmla="*/ 69806 h 132267"/>
                <a:gd name="connsiteX3" fmla="*/ 11877 w 90893"/>
                <a:gd name="connsiteY3" fmla="*/ 121241 h 132267"/>
                <a:gd name="connsiteX4" fmla="*/ 12337 w 90893"/>
                <a:gd name="connsiteY4" fmla="*/ 126292 h 132267"/>
                <a:gd name="connsiteX5" fmla="*/ 14365 w 90893"/>
                <a:gd name="connsiteY5" fmla="*/ 128206 h 132267"/>
                <a:gd name="connsiteX6" fmla="*/ 15589 w 90893"/>
                <a:gd name="connsiteY6" fmla="*/ 128742 h 132267"/>
                <a:gd name="connsiteX7" fmla="*/ 21368 w 90893"/>
                <a:gd name="connsiteY7" fmla="*/ 131191 h 132267"/>
                <a:gd name="connsiteX8" fmla="*/ 22746 w 90893"/>
                <a:gd name="connsiteY8" fmla="*/ 131803 h 132267"/>
                <a:gd name="connsiteX9" fmla="*/ 24966 w 90893"/>
                <a:gd name="connsiteY9" fmla="*/ 132262 h 132267"/>
                <a:gd name="connsiteX10" fmla="*/ 27568 w 90893"/>
                <a:gd name="connsiteY10" fmla="*/ 131612 h 132267"/>
                <a:gd name="connsiteX11" fmla="*/ 30285 w 90893"/>
                <a:gd name="connsiteY11" fmla="*/ 127555 h 132267"/>
                <a:gd name="connsiteX12" fmla="*/ 86197 w 90893"/>
                <a:gd name="connsiteY12" fmla="*/ 71567 h 132267"/>
                <a:gd name="connsiteX13" fmla="*/ 89718 w 90893"/>
                <a:gd name="connsiteY13" fmla="*/ 69117 h 132267"/>
                <a:gd name="connsiteX14" fmla="*/ 90216 w 90893"/>
                <a:gd name="connsiteY14" fmla="*/ 64908 h 132267"/>
                <a:gd name="connsiteX15" fmla="*/ 90675 w 90893"/>
                <a:gd name="connsiteY15" fmla="*/ 29853 h 132267"/>
                <a:gd name="connsiteX16" fmla="*/ 89910 w 90893"/>
                <a:gd name="connsiteY16" fmla="*/ 25145 h 132267"/>
                <a:gd name="connsiteX17" fmla="*/ 4185 w 90893"/>
                <a:gd name="connsiteY17" fmla="*/ 6928 h 132267"/>
                <a:gd name="connsiteX18" fmla="*/ 243 w 90893"/>
                <a:gd name="connsiteY18" fmla="*/ 10679 h 13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893" h="132267">
                  <a:moveTo>
                    <a:pt x="243" y="10679"/>
                  </a:moveTo>
                  <a:cubicBezTo>
                    <a:pt x="-331" y="12477"/>
                    <a:pt x="129" y="14467"/>
                    <a:pt x="1430" y="15845"/>
                  </a:cubicBezTo>
                  <a:cubicBezTo>
                    <a:pt x="15437" y="30312"/>
                    <a:pt x="23128" y="49714"/>
                    <a:pt x="22861" y="69806"/>
                  </a:cubicBezTo>
                  <a:cubicBezTo>
                    <a:pt x="22325" y="87487"/>
                    <a:pt x="18613" y="104899"/>
                    <a:pt x="11877" y="121241"/>
                  </a:cubicBezTo>
                  <a:cubicBezTo>
                    <a:pt x="11150" y="122887"/>
                    <a:pt x="11341" y="124800"/>
                    <a:pt x="12337" y="126292"/>
                  </a:cubicBezTo>
                  <a:cubicBezTo>
                    <a:pt x="12834" y="127096"/>
                    <a:pt x="13523" y="127747"/>
                    <a:pt x="14365" y="128206"/>
                  </a:cubicBezTo>
                  <a:cubicBezTo>
                    <a:pt x="14748" y="128435"/>
                    <a:pt x="15168" y="128627"/>
                    <a:pt x="15589" y="128742"/>
                  </a:cubicBezTo>
                  <a:cubicBezTo>
                    <a:pt x="17541" y="129430"/>
                    <a:pt x="19493" y="130272"/>
                    <a:pt x="21368" y="131191"/>
                  </a:cubicBezTo>
                  <a:lnTo>
                    <a:pt x="22746" y="131803"/>
                  </a:lnTo>
                  <a:cubicBezTo>
                    <a:pt x="23435" y="132109"/>
                    <a:pt x="24200" y="132301"/>
                    <a:pt x="24966" y="132262"/>
                  </a:cubicBezTo>
                  <a:cubicBezTo>
                    <a:pt x="25884" y="132301"/>
                    <a:pt x="26764" y="132071"/>
                    <a:pt x="27568" y="131612"/>
                  </a:cubicBezTo>
                  <a:cubicBezTo>
                    <a:pt x="29061" y="130770"/>
                    <a:pt x="30056" y="129277"/>
                    <a:pt x="30285" y="127555"/>
                  </a:cubicBezTo>
                  <a:cubicBezTo>
                    <a:pt x="34954" y="98814"/>
                    <a:pt x="57495" y="76273"/>
                    <a:pt x="86197" y="71567"/>
                  </a:cubicBezTo>
                  <a:cubicBezTo>
                    <a:pt x="87690" y="71299"/>
                    <a:pt x="88953" y="70380"/>
                    <a:pt x="89718" y="69117"/>
                  </a:cubicBezTo>
                  <a:cubicBezTo>
                    <a:pt x="90445" y="67854"/>
                    <a:pt x="90637" y="66324"/>
                    <a:pt x="90216" y="64908"/>
                  </a:cubicBezTo>
                  <a:cubicBezTo>
                    <a:pt x="87001" y="53426"/>
                    <a:pt x="87193" y="41256"/>
                    <a:pt x="90675" y="29853"/>
                  </a:cubicBezTo>
                  <a:cubicBezTo>
                    <a:pt x="91134" y="28245"/>
                    <a:pt x="90866" y="26523"/>
                    <a:pt x="89910" y="25145"/>
                  </a:cubicBezTo>
                  <a:cubicBezTo>
                    <a:pt x="68669" y="499"/>
                    <a:pt x="33614" y="-6963"/>
                    <a:pt x="4185" y="6928"/>
                  </a:cubicBezTo>
                  <a:cubicBezTo>
                    <a:pt x="2271" y="7349"/>
                    <a:pt x="740" y="8804"/>
                    <a:pt x="243" y="106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6C93919-64EF-6586-097C-3A2D35C5F2BB}"/>
                </a:ext>
              </a:extLst>
            </p:cNvPr>
            <p:cNvSpPr/>
            <p:nvPr/>
          </p:nvSpPr>
          <p:spPr>
            <a:xfrm>
              <a:off x="-9988159" y="10139689"/>
              <a:ext cx="112451" cy="104790"/>
            </a:xfrm>
            <a:custGeom>
              <a:avLst/>
              <a:gdLst>
                <a:gd name="connsiteX0" fmla="*/ 25597 w 112451"/>
                <a:gd name="connsiteY0" fmla="*/ 104561 h 104790"/>
                <a:gd name="connsiteX1" fmla="*/ 27128 w 112451"/>
                <a:gd name="connsiteY1" fmla="*/ 104791 h 104790"/>
                <a:gd name="connsiteX2" fmla="*/ 30304 w 112451"/>
                <a:gd name="connsiteY2" fmla="*/ 103719 h 104790"/>
                <a:gd name="connsiteX3" fmla="*/ 96818 w 112451"/>
                <a:gd name="connsiteY3" fmla="*/ 89635 h 104790"/>
                <a:gd name="connsiteX4" fmla="*/ 100109 w 112451"/>
                <a:gd name="connsiteY4" fmla="*/ 90401 h 104790"/>
                <a:gd name="connsiteX5" fmla="*/ 104970 w 112451"/>
                <a:gd name="connsiteY5" fmla="*/ 89061 h 104790"/>
                <a:gd name="connsiteX6" fmla="*/ 106500 w 112451"/>
                <a:gd name="connsiteY6" fmla="*/ 84201 h 104790"/>
                <a:gd name="connsiteX7" fmla="*/ 111820 w 112451"/>
                <a:gd name="connsiteY7" fmla="*/ 36287 h 104790"/>
                <a:gd name="connsiteX8" fmla="*/ 111820 w 112451"/>
                <a:gd name="connsiteY8" fmla="*/ 31236 h 104790"/>
                <a:gd name="connsiteX9" fmla="*/ 54759 w 112451"/>
                <a:gd name="connsiteY9" fmla="*/ 275 h 104790"/>
                <a:gd name="connsiteX10" fmla="*/ 13236 w 112451"/>
                <a:gd name="connsiteY10" fmla="*/ 16195 h 104790"/>
                <a:gd name="connsiteX11" fmla="*/ 11820 w 112451"/>
                <a:gd name="connsiteY11" fmla="*/ 21094 h 104790"/>
                <a:gd name="connsiteX12" fmla="*/ 12011 w 112451"/>
                <a:gd name="connsiteY12" fmla="*/ 26566 h 104790"/>
                <a:gd name="connsiteX13" fmla="*/ 645 w 112451"/>
                <a:gd name="connsiteY13" fmla="*/ 56225 h 104790"/>
                <a:gd name="connsiteX14" fmla="*/ 1181 w 112451"/>
                <a:gd name="connsiteY14" fmla="*/ 62081 h 104790"/>
                <a:gd name="connsiteX15" fmla="*/ 22114 w 112451"/>
                <a:gd name="connsiteY15" fmla="*/ 101307 h 104790"/>
                <a:gd name="connsiteX16" fmla="*/ 25597 w 112451"/>
                <a:gd name="connsiteY16" fmla="*/ 104560 h 1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451" h="104790">
                  <a:moveTo>
                    <a:pt x="25597" y="104561"/>
                  </a:moveTo>
                  <a:cubicBezTo>
                    <a:pt x="26095" y="104714"/>
                    <a:pt x="26592" y="104791"/>
                    <a:pt x="27128" y="104791"/>
                  </a:cubicBezTo>
                  <a:cubicBezTo>
                    <a:pt x="28276" y="104752"/>
                    <a:pt x="29386" y="104370"/>
                    <a:pt x="30304" y="103719"/>
                  </a:cubicBezTo>
                  <a:cubicBezTo>
                    <a:pt x="49822" y="90631"/>
                    <a:pt x="73665" y="85578"/>
                    <a:pt x="96818" y="89635"/>
                  </a:cubicBezTo>
                  <a:lnTo>
                    <a:pt x="100109" y="90401"/>
                  </a:lnTo>
                  <a:cubicBezTo>
                    <a:pt x="101870" y="90860"/>
                    <a:pt x="103707" y="90324"/>
                    <a:pt x="104970" y="89061"/>
                  </a:cubicBezTo>
                  <a:cubicBezTo>
                    <a:pt x="106232" y="87798"/>
                    <a:pt x="106806" y="85961"/>
                    <a:pt x="106500" y="84201"/>
                  </a:cubicBezTo>
                  <a:cubicBezTo>
                    <a:pt x="102788" y="68090"/>
                    <a:pt x="104663" y="51174"/>
                    <a:pt x="111820" y="36287"/>
                  </a:cubicBezTo>
                  <a:cubicBezTo>
                    <a:pt x="112662" y="34718"/>
                    <a:pt x="112662" y="32805"/>
                    <a:pt x="111820" y="31236"/>
                  </a:cubicBezTo>
                  <a:cubicBezTo>
                    <a:pt x="100913" y="10226"/>
                    <a:pt x="78295" y="-2021"/>
                    <a:pt x="54759" y="275"/>
                  </a:cubicBezTo>
                  <a:cubicBezTo>
                    <a:pt x="39413" y="160"/>
                    <a:pt x="24565" y="5862"/>
                    <a:pt x="13236" y="16195"/>
                  </a:cubicBezTo>
                  <a:cubicBezTo>
                    <a:pt x="11973" y="17496"/>
                    <a:pt x="11437" y="19333"/>
                    <a:pt x="11820" y="21094"/>
                  </a:cubicBezTo>
                  <a:cubicBezTo>
                    <a:pt x="12241" y="22892"/>
                    <a:pt x="12279" y="24729"/>
                    <a:pt x="12011" y="26566"/>
                  </a:cubicBezTo>
                  <a:cubicBezTo>
                    <a:pt x="9792" y="36976"/>
                    <a:pt x="5965" y="47002"/>
                    <a:pt x="645" y="56225"/>
                  </a:cubicBezTo>
                  <a:cubicBezTo>
                    <a:pt x="-388" y="58101"/>
                    <a:pt x="-159" y="60396"/>
                    <a:pt x="1181" y="62081"/>
                  </a:cubicBezTo>
                  <a:cubicBezTo>
                    <a:pt x="10174" y="73982"/>
                    <a:pt x="17254" y="87224"/>
                    <a:pt x="22114" y="101307"/>
                  </a:cubicBezTo>
                  <a:cubicBezTo>
                    <a:pt x="22688" y="102876"/>
                    <a:pt x="23989" y="104101"/>
                    <a:pt x="25597" y="1045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91A93B9-22AA-76F5-D06D-D5B3DCCB0DA2}"/>
                </a:ext>
              </a:extLst>
            </p:cNvPr>
            <p:cNvSpPr/>
            <p:nvPr/>
          </p:nvSpPr>
          <p:spPr>
            <a:xfrm>
              <a:off x="-9926873" y="10064914"/>
              <a:ext cx="97961" cy="87891"/>
            </a:xfrm>
            <a:custGeom>
              <a:avLst/>
              <a:gdLst>
                <a:gd name="connsiteX0" fmla="*/ 96768 w 97961"/>
                <a:gd name="connsiteY0" fmla="*/ 20230 h 87891"/>
                <a:gd name="connsiteX1" fmla="*/ 97916 w 97961"/>
                <a:gd name="connsiteY1" fmla="*/ 16173 h 87891"/>
                <a:gd name="connsiteX2" fmla="*/ 95888 w 97961"/>
                <a:gd name="connsiteY2" fmla="*/ 12576 h 87891"/>
                <a:gd name="connsiteX3" fmla="*/ 44453 w 97961"/>
                <a:gd name="connsiteY3" fmla="*/ 942 h 87891"/>
                <a:gd name="connsiteX4" fmla="*/ 39057 w 97961"/>
                <a:gd name="connsiteY4" fmla="*/ 942 h 87891"/>
                <a:gd name="connsiteX5" fmla="*/ 174 w 97961"/>
                <a:gd name="connsiteY5" fmla="*/ 20613 h 87891"/>
                <a:gd name="connsiteX6" fmla="*/ 5915 w 97961"/>
                <a:gd name="connsiteY6" fmla="*/ 49201 h 87891"/>
                <a:gd name="connsiteX7" fmla="*/ 9703 w 97961"/>
                <a:gd name="connsiteY7" fmla="*/ 51574 h 87891"/>
                <a:gd name="connsiteX8" fmla="*/ 67491 w 97961"/>
                <a:gd name="connsiteY8" fmla="*/ 85519 h 87891"/>
                <a:gd name="connsiteX9" fmla="*/ 71777 w 97961"/>
                <a:gd name="connsiteY9" fmla="*/ 87892 h 87891"/>
                <a:gd name="connsiteX10" fmla="*/ 74686 w 97961"/>
                <a:gd name="connsiteY10" fmla="*/ 87050 h 87891"/>
                <a:gd name="connsiteX11" fmla="*/ 88386 w 97961"/>
                <a:gd name="connsiteY11" fmla="*/ 80046 h 87891"/>
                <a:gd name="connsiteX12" fmla="*/ 91409 w 97961"/>
                <a:gd name="connsiteY12" fmla="*/ 77329 h 87891"/>
                <a:gd name="connsiteX13" fmla="*/ 91601 w 97961"/>
                <a:gd name="connsiteY13" fmla="*/ 73234 h 87891"/>
                <a:gd name="connsiteX14" fmla="*/ 92749 w 97961"/>
                <a:gd name="connsiteY14" fmla="*/ 26698 h 87891"/>
                <a:gd name="connsiteX15" fmla="*/ 96767 w 97961"/>
                <a:gd name="connsiteY15" fmla="*/ 20230 h 8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961" h="87891">
                  <a:moveTo>
                    <a:pt x="96768" y="20230"/>
                  </a:moveTo>
                  <a:cubicBezTo>
                    <a:pt x="97687" y="19082"/>
                    <a:pt x="98108" y="17628"/>
                    <a:pt x="97916" y="16173"/>
                  </a:cubicBezTo>
                  <a:cubicBezTo>
                    <a:pt x="97763" y="14757"/>
                    <a:pt x="96998" y="13456"/>
                    <a:pt x="95888" y="12576"/>
                  </a:cubicBezTo>
                  <a:cubicBezTo>
                    <a:pt x="80925" y="2128"/>
                    <a:pt x="62440" y="-2043"/>
                    <a:pt x="44453" y="942"/>
                  </a:cubicBezTo>
                  <a:lnTo>
                    <a:pt x="39057" y="942"/>
                  </a:lnTo>
                  <a:cubicBezTo>
                    <a:pt x="25395" y="1248"/>
                    <a:pt x="-94" y="1784"/>
                    <a:pt x="174" y="20613"/>
                  </a:cubicBezTo>
                  <a:cubicBezTo>
                    <a:pt x="-630" y="30486"/>
                    <a:pt x="1360" y="40398"/>
                    <a:pt x="5915" y="49201"/>
                  </a:cubicBezTo>
                  <a:cubicBezTo>
                    <a:pt x="6757" y="50502"/>
                    <a:pt x="8173" y="51382"/>
                    <a:pt x="9703" y="51574"/>
                  </a:cubicBezTo>
                  <a:cubicBezTo>
                    <a:pt x="33010" y="53870"/>
                    <a:pt x="54136" y="66308"/>
                    <a:pt x="67491" y="85519"/>
                  </a:cubicBezTo>
                  <a:cubicBezTo>
                    <a:pt x="68448" y="86973"/>
                    <a:pt x="70055" y="87853"/>
                    <a:pt x="71777" y="87892"/>
                  </a:cubicBezTo>
                  <a:cubicBezTo>
                    <a:pt x="72810" y="87892"/>
                    <a:pt x="73844" y="87585"/>
                    <a:pt x="74686" y="87050"/>
                  </a:cubicBezTo>
                  <a:cubicBezTo>
                    <a:pt x="79010" y="84218"/>
                    <a:pt x="83564" y="81883"/>
                    <a:pt x="88386" y="80046"/>
                  </a:cubicBezTo>
                  <a:cubicBezTo>
                    <a:pt x="89687" y="79587"/>
                    <a:pt x="90797" y="78592"/>
                    <a:pt x="91409" y="77329"/>
                  </a:cubicBezTo>
                  <a:cubicBezTo>
                    <a:pt x="91983" y="76028"/>
                    <a:pt x="92060" y="74574"/>
                    <a:pt x="91601" y="73234"/>
                  </a:cubicBezTo>
                  <a:cubicBezTo>
                    <a:pt x="85784" y="58193"/>
                    <a:pt x="86205" y="41432"/>
                    <a:pt x="92749" y="26698"/>
                  </a:cubicBezTo>
                  <a:cubicBezTo>
                    <a:pt x="93859" y="24402"/>
                    <a:pt x="95198" y="22220"/>
                    <a:pt x="96767" y="202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BD94BC0-4D16-E6C6-DC82-2AE133FFB59A}"/>
                </a:ext>
              </a:extLst>
            </p:cNvPr>
            <p:cNvSpPr/>
            <p:nvPr/>
          </p:nvSpPr>
          <p:spPr>
            <a:xfrm>
              <a:off x="-10115539" y="10066742"/>
              <a:ext cx="74419" cy="98317"/>
            </a:xfrm>
            <a:custGeom>
              <a:avLst/>
              <a:gdLst>
                <a:gd name="connsiteX0" fmla="*/ 26496 w 74419"/>
                <a:gd name="connsiteY0" fmla="*/ 62000 h 98317"/>
                <a:gd name="connsiteX1" fmla="*/ 42264 w 74419"/>
                <a:gd name="connsiteY1" fmla="*/ 83431 h 98317"/>
                <a:gd name="connsiteX2" fmla="*/ 53936 w 74419"/>
                <a:gd name="connsiteY2" fmla="*/ 96787 h 98317"/>
                <a:gd name="connsiteX3" fmla="*/ 57725 w 74419"/>
                <a:gd name="connsiteY3" fmla="*/ 98318 h 98317"/>
                <a:gd name="connsiteX4" fmla="*/ 58375 w 74419"/>
                <a:gd name="connsiteY4" fmla="*/ 98318 h 98317"/>
                <a:gd name="connsiteX5" fmla="*/ 58337 w 74419"/>
                <a:gd name="connsiteY5" fmla="*/ 98318 h 98317"/>
                <a:gd name="connsiteX6" fmla="*/ 62279 w 74419"/>
                <a:gd name="connsiteY6" fmla="*/ 95830 h 98317"/>
                <a:gd name="connsiteX7" fmla="*/ 71846 w 74419"/>
                <a:gd name="connsiteY7" fmla="*/ 72333 h 98317"/>
                <a:gd name="connsiteX8" fmla="*/ 72650 w 74419"/>
                <a:gd name="connsiteY8" fmla="*/ 36091 h 98317"/>
                <a:gd name="connsiteX9" fmla="*/ 19723 w 74419"/>
                <a:gd name="connsiteY9" fmla="*/ 41 h 98317"/>
                <a:gd name="connsiteX10" fmla="*/ 17235 w 74419"/>
                <a:gd name="connsiteY10" fmla="*/ 1342 h 98317"/>
                <a:gd name="connsiteX11" fmla="*/ 11418 w 74419"/>
                <a:gd name="connsiteY11" fmla="*/ 5399 h 98317"/>
                <a:gd name="connsiteX12" fmla="*/ 8127 w 74419"/>
                <a:gd name="connsiteY12" fmla="*/ 6891 h 98317"/>
                <a:gd name="connsiteX13" fmla="*/ 5907 w 74419"/>
                <a:gd name="connsiteY13" fmla="*/ 8690 h 98317"/>
                <a:gd name="connsiteX14" fmla="*/ 14 w 74419"/>
                <a:gd name="connsiteY14" fmla="*/ 26332 h 98317"/>
                <a:gd name="connsiteX15" fmla="*/ 1698 w 74419"/>
                <a:gd name="connsiteY15" fmla="*/ 30619 h 98317"/>
                <a:gd name="connsiteX16" fmla="*/ 26496 w 74419"/>
                <a:gd name="connsiteY16" fmla="*/ 62000 h 9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419" h="98317">
                  <a:moveTo>
                    <a:pt x="26496" y="62000"/>
                  </a:moveTo>
                  <a:cubicBezTo>
                    <a:pt x="31471" y="69118"/>
                    <a:pt x="36561" y="76504"/>
                    <a:pt x="42264" y="83431"/>
                  </a:cubicBezTo>
                  <a:cubicBezTo>
                    <a:pt x="45899" y="88100"/>
                    <a:pt x="49803" y="92577"/>
                    <a:pt x="53936" y="96787"/>
                  </a:cubicBezTo>
                  <a:cubicBezTo>
                    <a:pt x="54931" y="97782"/>
                    <a:pt x="56309" y="98318"/>
                    <a:pt x="57725" y="98318"/>
                  </a:cubicBezTo>
                  <a:lnTo>
                    <a:pt x="58375" y="98318"/>
                  </a:lnTo>
                  <a:lnTo>
                    <a:pt x="58337" y="98318"/>
                  </a:lnTo>
                  <a:cubicBezTo>
                    <a:pt x="59983" y="98165"/>
                    <a:pt x="61437" y="97246"/>
                    <a:pt x="62279" y="95830"/>
                  </a:cubicBezTo>
                  <a:cubicBezTo>
                    <a:pt x="66795" y="88597"/>
                    <a:pt x="70048" y="80637"/>
                    <a:pt x="71846" y="72333"/>
                  </a:cubicBezTo>
                  <a:cubicBezTo>
                    <a:pt x="74984" y="60470"/>
                    <a:pt x="75252" y="48069"/>
                    <a:pt x="72650" y="36091"/>
                  </a:cubicBezTo>
                  <a:cubicBezTo>
                    <a:pt x="64843" y="13742"/>
                    <a:pt x="43373" y="-877"/>
                    <a:pt x="19723" y="41"/>
                  </a:cubicBezTo>
                  <a:cubicBezTo>
                    <a:pt x="18804" y="232"/>
                    <a:pt x="17962" y="691"/>
                    <a:pt x="17235" y="1342"/>
                  </a:cubicBezTo>
                  <a:cubicBezTo>
                    <a:pt x="15475" y="2911"/>
                    <a:pt x="13523" y="4289"/>
                    <a:pt x="11418" y="5399"/>
                  </a:cubicBezTo>
                  <a:cubicBezTo>
                    <a:pt x="10347" y="5973"/>
                    <a:pt x="9237" y="6509"/>
                    <a:pt x="8127" y="6891"/>
                  </a:cubicBezTo>
                  <a:cubicBezTo>
                    <a:pt x="7247" y="7350"/>
                    <a:pt x="6481" y="7963"/>
                    <a:pt x="5907" y="8690"/>
                  </a:cubicBezTo>
                  <a:cubicBezTo>
                    <a:pt x="2425" y="13971"/>
                    <a:pt x="396" y="20056"/>
                    <a:pt x="14" y="26332"/>
                  </a:cubicBezTo>
                  <a:cubicBezTo>
                    <a:pt x="-101" y="27940"/>
                    <a:pt x="511" y="29509"/>
                    <a:pt x="1698" y="30619"/>
                  </a:cubicBezTo>
                  <a:cubicBezTo>
                    <a:pt x="11035" y="40186"/>
                    <a:pt x="19340" y="50673"/>
                    <a:pt x="26496" y="62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3F5B3DF-4182-ABB3-F1CA-521C86C0D9B6}"/>
                </a:ext>
              </a:extLst>
            </p:cNvPr>
            <p:cNvSpPr/>
            <p:nvPr/>
          </p:nvSpPr>
          <p:spPr>
            <a:xfrm>
              <a:off x="-9956954" y="10252528"/>
              <a:ext cx="108958" cy="88512"/>
            </a:xfrm>
            <a:custGeom>
              <a:avLst/>
              <a:gdLst>
                <a:gd name="connsiteX0" fmla="*/ 23195 w 108958"/>
                <a:gd name="connsiteY0" fmla="*/ 82542 h 88512"/>
                <a:gd name="connsiteX1" fmla="*/ 26333 w 108958"/>
                <a:gd name="connsiteY1" fmla="*/ 87555 h 88512"/>
                <a:gd name="connsiteX2" fmla="*/ 27482 w 108958"/>
                <a:gd name="connsiteY2" fmla="*/ 87862 h 88512"/>
                <a:gd name="connsiteX3" fmla="*/ 29969 w 108958"/>
                <a:gd name="connsiteY3" fmla="*/ 88512 h 88512"/>
                <a:gd name="connsiteX4" fmla="*/ 34600 w 108958"/>
                <a:gd name="connsiteY4" fmla="*/ 85833 h 88512"/>
                <a:gd name="connsiteX5" fmla="*/ 47842 w 108958"/>
                <a:gd name="connsiteY5" fmla="*/ 71443 h 88512"/>
                <a:gd name="connsiteX6" fmla="*/ 103563 w 108958"/>
                <a:gd name="connsiteY6" fmla="*/ 55025 h 88512"/>
                <a:gd name="connsiteX7" fmla="*/ 107849 w 108958"/>
                <a:gd name="connsiteY7" fmla="*/ 52997 h 88512"/>
                <a:gd name="connsiteX8" fmla="*/ 108806 w 108958"/>
                <a:gd name="connsiteY8" fmla="*/ 48404 h 88512"/>
                <a:gd name="connsiteX9" fmla="*/ 107849 w 108958"/>
                <a:gd name="connsiteY9" fmla="*/ 45611 h 88512"/>
                <a:gd name="connsiteX10" fmla="*/ 107122 w 108958"/>
                <a:gd name="connsiteY10" fmla="*/ 43927 h 88512"/>
                <a:gd name="connsiteX11" fmla="*/ 87873 w 108958"/>
                <a:gd name="connsiteY11" fmla="*/ 9331 h 88512"/>
                <a:gd name="connsiteX12" fmla="*/ 85959 w 108958"/>
                <a:gd name="connsiteY12" fmla="*/ 7073 h 88512"/>
                <a:gd name="connsiteX13" fmla="*/ 77616 w 108958"/>
                <a:gd name="connsiteY13" fmla="*/ 3323 h 88512"/>
                <a:gd name="connsiteX14" fmla="*/ 15619 w 108958"/>
                <a:gd name="connsiteY14" fmla="*/ 8948 h 88512"/>
                <a:gd name="connsiteX15" fmla="*/ 43 w 108958"/>
                <a:gd name="connsiteY15" fmla="*/ 35164 h 88512"/>
                <a:gd name="connsiteX16" fmla="*/ 1919 w 108958"/>
                <a:gd name="connsiteY16" fmla="*/ 40024 h 88512"/>
                <a:gd name="connsiteX17" fmla="*/ 23197 w 108958"/>
                <a:gd name="connsiteY17" fmla="*/ 82541 h 8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8958" h="88512">
                  <a:moveTo>
                    <a:pt x="23195" y="82542"/>
                  </a:moveTo>
                  <a:cubicBezTo>
                    <a:pt x="23119" y="84723"/>
                    <a:pt x="24343" y="86675"/>
                    <a:pt x="26333" y="87555"/>
                  </a:cubicBezTo>
                  <a:cubicBezTo>
                    <a:pt x="26908" y="87555"/>
                    <a:pt x="27367" y="87976"/>
                    <a:pt x="27482" y="87862"/>
                  </a:cubicBezTo>
                  <a:cubicBezTo>
                    <a:pt x="28247" y="88283"/>
                    <a:pt x="29089" y="88512"/>
                    <a:pt x="29969" y="88512"/>
                  </a:cubicBezTo>
                  <a:cubicBezTo>
                    <a:pt x="31883" y="88512"/>
                    <a:pt x="33643" y="87479"/>
                    <a:pt x="34600" y="85833"/>
                  </a:cubicBezTo>
                  <a:cubicBezTo>
                    <a:pt x="37853" y="80093"/>
                    <a:pt x="42407" y="75194"/>
                    <a:pt x="47842" y="71443"/>
                  </a:cubicBezTo>
                  <a:cubicBezTo>
                    <a:pt x="64642" y="61148"/>
                    <a:pt x="83854" y="55484"/>
                    <a:pt x="103563" y="55025"/>
                  </a:cubicBezTo>
                  <a:cubicBezTo>
                    <a:pt x="105247" y="55063"/>
                    <a:pt x="106816" y="54298"/>
                    <a:pt x="107849" y="52997"/>
                  </a:cubicBezTo>
                  <a:cubicBezTo>
                    <a:pt x="108844" y="51657"/>
                    <a:pt x="109189" y="49974"/>
                    <a:pt x="108806" y="48404"/>
                  </a:cubicBezTo>
                  <a:cubicBezTo>
                    <a:pt x="108806" y="47754"/>
                    <a:pt x="108423" y="47103"/>
                    <a:pt x="107849" y="45611"/>
                  </a:cubicBezTo>
                  <a:cubicBezTo>
                    <a:pt x="107734" y="44998"/>
                    <a:pt x="107466" y="44424"/>
                    <a:pt x="107122" y="43927"/>
                  </a:cubicBezTo>
                  <a:cubicBezTo>
                    <a:pt x="99774" y="32943"/>
                    <a:pt x="93345" y="21386"/>
                    <a:pt x="87873" y="9331"/>
                  </a:cubicBezTo>
                  <a:cubicBezTo>
                    <a:pt x="87452" y="8413"/>
                    <a:pt x="86801" y="7647"/>
                    <a:pt x="85959" y="7073"/>
                  </a:cubicBezTo>
                  <a:cubicBezTo>
                    <a:pt x="83433" y="5313"/>
                    <a:pt x="80601" y="4011"/>
                    <a:pt x="77616" y="3323"/>
                  </a:cubicBezTo>
                  <a:cubicBezTo>
                    <a:pt x="56988" y="-2571"/>
                    <a:pt x="34868" y="-581"/>
                    <a:pt x="15619" y="8948"/>
                  </a:cubicBezTo>
                  <a:cubicBezTo>
                    <a:pt x="6893" y="15033"/>
                    <a:pt x="1229" y="24601"/>
                    <a:pt x="43" y="35164"/>
                  </a:cubicBezTo>
                  <a:cubicBezTo>
                    <a:pt x="-186" y="37001"/>
                    <a:pt x="503" y="38838"/>
                    <a:pt x="1919" y="40024"/>
                  </a:cubicBezTo>
                  <a:cubicBezTo>
                    <a:pt x="15352" y="50050"/>
                    <a:pt x="23274" y="65818"/>
                    <a:pt x="23197" y="825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9C5F050-D9E1-55F2-71DA-5B30AC5EA083}"/>
                </a:ext>
              </a:extLst>
            </p:cNvPr>
            <p:cNvSpPr/>
            <p:nvPr/>
          </p:nvSpPr>
          <p:spPr>
            <a:xfrm>
              <a:off x="-10072697" y="10193100"/>
              <a:ext cx="94313" cy="85520"/>
            </a:xfrm>
            <a:custGeom>
              <a:avLst/>
              <a:gdLst>
                <a:gd name="connsiteX0" fmla="*/ 42535 w 94313"/>
                <a:gd name="connsiteY0" fmla="*/ 56245 h 85520"/>
                <a:gd name="connsiteX1" fmla="*/ 56656 w 94313"/>
                <a:gd name="connsiteY1" fmla="*/ 81579 h 85520"/>
                <a:gd name="connsiteX2" fmla="*/ 59335 w 94313"/>
                <a:gd name="connsiteY2" fmla="*/ 84947 h 85520"/>
                <a:gd name="connsiteX3" fmla="*/ 61823 w 94313"/>
                <a:gd name="connsiteY3" fmla="*/ 85521 h 85520"/>
                <a:gd name="connsiteX4" fmla="*/ 63622 w 94313"/>
                <a:gd name="connsiteY4" fmla="*/ 85215 h 85520"/>
                <a:gd name="connsiteX5" fmla="*/ 87540 w 94313"/>
                <a:gd name="connsiteY5" fmla="*/ 83531 h 85520"/>
                <a:gd name="connsiteX6" fmla="*/ 93931 w 94313"/>
                <a:gd name="connsiteY6" fmla="*/ 79474 h 85520"/>
                <a:gd name="connsiteX7" fmla="*/ 94314 w 94313"/>
                <a:gd name="connsiteY7" fmla="*/ 77331 h 85520"/>
                <a:gd name="connsiteX8" fmla="*/ 92133 w 94313"/>
                <a:gd name="connsiteY8" fmla="*/ 73045 h 85520"/>
                <a:gd name="connsiteX9" fmla="*/ 87846 w 94313"/>
                <a:gd name="connsiteY9" fmla="*/ 67228 h 85520"/>
                <a:gd name="connsiteX10" fmla="*/ 86507 w 94313"/>
                <a:gd name="connsiteY10" fmla="*/ 63324 h 85520"/>
                <a:gd name="connsiteX11" fmla="*/ 45214 w 94313"/>
                <a:gd name="connsiteY11" fmla="*/ 7220 h 85520"/>
                <a:gd name="connsiteX12" fmla="*/ 43683 w 94313"/>
                <a:gd name="connsiteY12" fmla="*/ 6531 h 85520"/>
                <a:gd name="connsiteX13" fmla="*/ 9393 w 94313"/>
                <a:gd name="connsiteY13" fmla="*/ 5421 h 85520"/>
                <a:gd name="connsiteX14" fmla="*/ 9355 w 94313"/>
                <a:gd name="connsiteY14" fmla="*/ 5421 h 85520"/>
                <a:gd name="connsiteX15" fmla="*/ 782 w 94313"/>
                <a:gd name="connsiteY15" fmla="*/ 16979 h 85520"/>
                <a:gd name="connsiteX16" fmla="*/ 208 w 94313"/>
                <a:gd name="connsiteY16" fmla="*/ 21265 h 85520"/>
                <a:gd name="connsiteX17" fmla="*/ 2926 w 94313"/>
                <a:gd name="connsiteY17" fmla="*/ 24633 h 85520"/>
                <a:gd name="connsiteX18" fmla="*/ 42535 w 94313"/>
                <a:gd name="connsiteY18" fmla="*/ 56244 h 8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313" h="85520">
                  <a:moveTo>
                    <a:pt x="42535" y="56245"/>
                  </a:moveTo>
                  <a:cubicBezTo>
                    <a:pt x="49002" y="63592"/>
                    <a:pt x="53824" y="72242"/>
                    <a:pt x="56656" y="81579"/>
                  </a:cubicBezTo>
                  <a:cubicBezTo>
                    <a:pt x="57039" y="83033"/>
                    <a:pt x="58034" y="84220"/>
                    <a:pt x="59335" y="84947"/>
                  </a:cubicBezTo>
                  <a:cubicBezTo>
                    <a:pt x="60101" y="85330"/>
                    <a:pt x="60981" y="85521"/>
                    <a:pt x="61823" y="85521"/>
                  </a:cubicBezTo>
                  <a:cubicBezTo>
                    <a:pt x="62435" y="85521"/>
                    <a:pt x="63048" y="85444"/>
                    <a:pt x="63622" y="85215"/>
                  </a:cubicBezTo>
                  <a:cubicBezTo>
                    <a:pt x="71276" y="82345"/>
                    <a:pt x="79580" y="81732"/>
                    <a:pt x="87540" y="83531"/>
                  </a:cubicBezTo>
                  <a:cubicBezTo>
                    <a:pt x="90411" y="84143"/>
                    <a:pt x="93281" y="82345"/>
                    <a:pt x="93931" y="79474"/>
                  </a:cubicBezTo>
                  <a:cubicBezTo>
                    <a:pt x="94123" y="78785"/>
                    <a:pt x="94276" y="78058"/>
                    <a:pt x="94314" y="77331"/>
                  </a:cubicBezTo>
                  <a:cubicBezTo>
                    <a:pt x="94314" y="75647"/>
                    <a:pt x="93510" y="74040"/>
                    <a:pt x="92133" y="73045"/>
                  </a:cubicBezTo>
                  <a:cubicBezTo>
                    <a:pt x="90142" y="71629"/>
                    <a:pt x="88612" y="69562"/>
                    <a:pt x="87846" y="67228"/>
                  </a:cubicBezTo>
                  <a:lnTo>
                    <a:pt x="86507" y="63324"/>
                  </a:lnTo>
                  <a:cubicBezTo>
                    <a:pt x="82106" y="39253"/>
                    <a:pt x="66874" y="18587"/>
                    <a:pt x="45214" y="7220"/>
                  </a:cubicBezTo>
                  <a:lnTo>
                    <a:pt x="43683" y="6531"/>
                  </a:lnTo>
                  <a:cubicBezTo>
                    <a:pt x="34766" y="2245"/>
                    <a:pt x="18233" y="-5142"/>
                    <a:pt x="9393" y="5421"/>
                  </a:cubicBezTo>
                  <a:lnTo>
                    <a:pt x="9355" y="5421"/>
                  </a:lnTo>
                  <a:cubicBezTo>
                    <a:pt x="6140" y="9018"/>
                    <a:pt x="3270" y="12884"/>
                    <a:pt x="782" y="16979"/>
                  </a:cubicBezTo>
                  <a:cubicBezTo>
                    <a:pt x="17" y="18280"/>
                    <a:pt x="-213" y="19849"/>
                    <a:pt x="208" y="21265"/>
                  </a:cubicBezTo>
                  <a:cubicBezTo>
                    <a:pt x="591" y="22719"/>
                    <a:pt x="1586" y="23944"/>
                    <a:pt x="2926" y="24633"/>
                  </a:cubicBezTo>
                  <a:cubicBezTo>
                    <a:pt x="18004" y="32555"/>
                    <a:pt x="31475" y="43308"/>
                    <a:pt x="42535" y="562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5EF3B75-0E11-9297-F71A-12633EF978FF}"/>
                </a:ext>
              </a:extLst>
            </p:cNvPr>
            <p:cNvSpPr/>
            <p:nvPr/>
          </p:nvSpPr>
          <p:spPr>
            <a:xfrm>
              <a:off x="-10095529" y="9959880"/>
              <a:ext cx="80953" cy="55941"/>
            </a:xfrm>
            <a:custGeom>
              <a:avLst/>
              <a:gdLst>
                <a:gd name="connsiteX0" fmla="*/ 76046 w 80953"/>
                <a:gd name="connsiteY0" fmla="*/ 13577 h 55941"/>
                <a:gd name="connsiteX1" fmla="*/ 24611 w 80953"/>
                <a:gd name="connsiteY1" fmla="*/ 373 h 55941"/>
                <a:gd name="connsiteX2" fmla="*/ 17799 w 80953"/>
                <a:gd name="connsiteY2" fmla="*/ 3014 h 55941"/>
                <a:gd name="connsiteX3" fmla="*/ 1993 w 80953"/>
                <a:gd name="connsiteY3" fmla="*/ 24178 h 55941"/>
                <a:gd name="connsiteX4" fmla="*/ 577 w 80953"/>
                <a:gd name="connsiteY4" fmla="*/ 30683 h 55941"/>
                <a:gd name="connsiteX5" fmla="*/ 9150 w 80953"/>
                <a:gd name="connsiteY5" fmla="*/ 49206 h 55941"/>
                <a:gd name="connsiteX6" fmla="*/ 12250 w 80953"/>
                <a:gd name="connsiteY6" fmla="*/ 52229 h 55941"/>
                <a:gd name="connsiteX7" fmla="*/ 32150 w 80953"/>
                <a:gd name="connsiteY7" fmla="*/ 55941 h 55941"/>
                <a:gd name="connsiteX8" fmla="*/ 80485 w 80953"/>
                <a:gd name="connsiteY8" fmla="*/ 21116 h 55941"/>
                <a:gd name="connsiteX9" fmla="*/ 80293 w 80953"/>
                <a:gd name="connsiteY9" fmla="*/ 16332 h 55941"/>
                <a:gd name="connsiteX10" fmla="*/ 76045 w 80953"/>
                <a:gd name="connsiteY10" fmla="*/ 13576 h 5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953" h="55941">
                  <a:moveTo>
                    <a:pt x="76046" y="13577"/>
                  </a:moveTo>
                  <a:cubicBezTo>
                    <a:pt x="58403" y="11319"/>
                    <a:pt x="41144" y="6879"/>
                    <a:pt x="24611" y="373"/>
                  </a:cubicBezTo>
                  <a:cubicBezTo>
                    <a:pt x="22009" y="-660"/>
                    <a:pt x="19023" y="526"/>
                    <a:pt x="17799" y="3014"/>
                  </a:cubicBezTo>
                  <a:cubicBezTo>
                    <a:pt x="14163" y="11165"/>
                    <a:pt x="8767" y="18398"/>
                    <a:pt x="1993" y="24178"/>
                  </a:cubicBezTo>
                  <a:cubicBezTo>
                    <a:pt x="41" y="25747"/>
                    <a:pt x="-571" y="28426"/>
                    <a:pt x="577" y="30683"/>
                  </a:cubicBezTo>
                  <a:cubicBezTo>
                    <a:pt x="3333" y="36118"/>
                    <a:pt x="6394" y="42547"/>
                    <a:pt x="9150" y="49206"/>
                  </a:cubicBezTo>
                  <a:cubicBezTo>
                    <a:pt x="9685" y="50622"/>
                    <a:pt x="10834" y="51732"/>
                    <a:pt x="12250" y="52229"/>
                  </a:cubicBezTo>
                  <a:cubicBezTo>
                    <a:pt x="18641" y="54602"/>
                    <a:pt x="25376" y="55865"/>
                    <a:pt x="32150" y="55941"/>
                  </a:cubicBezTo>
                  <a:cubicBezTo>
                    <a:pt x="53848" y="55253"/>
                    <a:pt x="72984" y="41475"/>
                    <a:pt x="80485" y="21116"/>
                  </a:cubicBezTo>
                  <a:cubicBezTo>
                    <a:pt x="81174" y="19585"/>
                    <a:pt x="81097" y="17786"/>
                    <a:pt x="80293" y="16332"/>
                  </a:cubicBezTo>
                  <a:cubicBezTo>
                    <a:pt x="79413" y="14763"/>
                    <a:pt x="77844" y="13730"/>
                    <a:pt x="76045" y="135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24C376F-AEAC-3857-8E8D-74AF24FE6BC1}"/>
                </a:ext>
              </a:extLst>
            </p:cNvPr>
            <p:cNvSpPr/>
            <p:nvPr/>
          </p:nvSpPr>
          <p:spPr>
            <a:xfrm>
              <a:off x="-9813825" y="10250756"/>
              <a:ext cx="123257" cy="84274"/>
            </a:xfrm>
            <a:custGeom>
              <a:avLst/>
              <a:gdLst>
                <a:gd name="connsiteX0" fmla="*/ 10270 w 123257"/>
                <a:gd name="connsiteY0" fmla="*/ 73438 h 84274"/>
                <a:gd name="connsiteX1" fmla="*/ 14556 w 123257"/>
                <a:gd name="connsiteY1" fmla="*/ 73438 h 84274"/>
                <a:gd name="connsiteX2" fmla="*/ 39891 w 123257"/>
                <a:gd name="connsiteY2" fmla="*/ 69803 h 84274"/>
                <a:gd name="connsiteX3" fmla="*/ 115896 w 123257"/>
                <a:gd name="connsiteY3" fmla="*/ 83887 h 84274"/>
                <a:gd name="connsiteX4" fmla="*/ 122057 w 123257"/>
                <a:gd name="connsiteY4" fmla="*/ 82279 h 84274"/>
                <a:gd name="connsiteX5" fmla="*/ 122325 w 123257"/>
                <a:gd name="connsiteY5" fmla="*/ 75926 h 84274"/>
                <a:gd name="connsiteX6" fmla="*/ 100357 w 123257"/>
                <a:gd name="connsiteY6" fmla="*/ 14809 h 84274"/>
                <a:gd name="connsiteX7" fmla="*/ 96683 w 123257"/>
                <a:gd name="connsiteY7" fmla="*/ 10025 h 84274"/>
                <a:gd name="connsiteX8" fmla="*/ 8318 w 123257"/>
                <a:gd name="connsiteY8" fmla="*/ 11709 h 84274"/>
                <a:gd name="connsiteX9" fmla="*/ 7323 w 123257"/>
                <a:gd name="connsiteY9" fmla="*/ 69956 h 84274"/>
                <a:gd name="connsiteX10" fmla="*/ 10270 w 123257"/>
                <a:gd name="connsiteY10" fmla="*/ 73438 h 8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57" h="84274">
                  <a:moveTo>
                    <a:pt x="10270" y="73438"/>
                  </a:moveTo>
                  <a:cubicBezTo>
                    <a:pt x="11648" y="74013"/>
                    <a:pt x="13217" y="74013"/>
                    <a:pt x="14556" y="73438"/>
                  </a:cubicBezTo>
                  <a:cubicBezTo>
                    <a:pt x="22593" y="70224"/>
                    <a:pt x="31280" y="68961"/>
                    <a:pt x="39891" y="69803"/>
                  </a:cubicBezTo>
                  <a:cubicBezTo>
                    <a:pt x="65800" y="70569"/>
                    <a:pt x="91440" y="75314"/>
                    <a:pt x="115896" y="83887"/>
                  </a:cubicBezTo>
                  <a:cubicBezTo>
                    <a:pt x="118077" y="84767"/>
                    <a:pt x="120603" y="84116"/>
                    <a:pt x="122057" y="82279"/>
                  </a:cubicBezTo>
                  <a:cubicBezTo>
                    <a:pt x="123550" y="80442"/>
                    <a:pt x="123664" y="77840"/>
                    <a:pt x="122325" y="75926"/>
                  </a:cubicBezTo>
                  <a:cubicBezTo>
                    <a:pt x="109619" y="57901"/>
                    <a:pt x="102042" y="36776"/>
                    <a:pt x="100357" y="14809"/>
                  </a:cubicBezTo>
                  <a:cubicBezTo>
                    <a:pt x="100204" y="12627"/>
                    <a:pt x="98788" y="10714"/>
                    <a:pt x="96683" y="10025"/>
                  </a:cubicBezTo>
                  <a:cubicBezTo>
                    <a:pt x="68746" y="-3906"/>
                    <a:pt x="35719" y="-3293"/>
                    <a:pt x="8318" y="11709"/>
                  </a:cubicBezTo>
                  <a:cubicBezTo>
                    <a:pt x="-5191" y="21621"/>
                    <a:pt x="205" y="46726"/>
                    <a:pt x="7323" y="69956"/>
                  </a:cubicBezTo>
                  <a:cubicBezTo>
                    <a:pt x="7744" y="71525"/>
                    <a:pt x="8816" y="72788"/>
                    <a:pt x="10270" y="734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447E231-B04B-94A1-443E-4537999F3670}"/>
                </a:ext>
              </a:extLst>
            </p:cNvPr>
            <p:cNvSpPr/>
            <p:nvPr/>
          </p:nvSpPr>
          <p:spPr>
            <a:xfrm>
              <a:off x="-10193331" y="9995191"/>
              <a:ext cx="87849" cy="78769"/>
            </a:xfrm>
            <a:custGeom>
              <a:avLst/>
              <a:gdLst>
                <a:gd name="connsiteX0" fmla="*/ 33552 w 87849"/>
                <a:gd name="connsiteY0" fmla="*/ 73984 h 78769"/>
                <a:gd name="connsiteX1" fmla="*/ 37341 w 87849"/>
                <a:gd name="connsiteY1" fmla="*/ 78538 h 78769"/>
                <a:gd name="connsiteX2" fmla="*/ 38910 w 87849"/>
                <a:gd name="connsiteY2" fmla="*/ 78768 h 78769"/>
                <a:gd name="connsiteX3" fmla="*/ 43005 w 87849"/>
                <a:gd name="connsiteY3" fmla="*/ 76892 h 78769"/>
                <a:gd name="connsiteX4" fmla="*/ 56629 w 87849"/>
                <a:gd name="connsiteY4" fmla="*/ 66445 h 78769"/>
                <a:gd name="connsiteX5" fmla="*/ 61987 w 87849"/>
                <a:gd name="connsiteY5" fmla="*/ 63995 h 78769"/>
                <a:gd name="connsiteX6" fmla="*/ 72894 w 87849"/>
                <a:gd name="connsiteY6" fmla="*/ 58484 h 78769"/>
                <a:gd name="connsiteX7" fmla="*/ 81007 w 87849"/>
                <a:gd name="connsiteY7" fmla="*/ 52514 h 78769"/>
                <a:gd name="connsiteX8" fmla="*/ 82117 w 87849"/>
                <a:gd name="connsiteY8" fmla="*/ 51558 h 78769"/>
                <a:gd name="connsiteX9" fmla="*/ 87743 w 87849"/>
                <a:gd name="connsiteY9" fmla="*/ 35025 h 78769"/>
                <a:gd name="connsiteX10" fmla="*/ 86748 w 87849"/>
                <a:gd name="connsiteY10" fmla="*/ 32423 h 78769"/>
                <a:gd name="connsiteX11" fmla="*/ 85217 w 87849"/>
                <a:gd name="connsiteY11" fmla="*/ 27333 h 78769"/>
                <a:gd name="connsiteX12" fmla="*/ 84796 w 87849"/>
                <a:gd name="connsiteY12" fmla="*/ 25343 h 78769"/>
                <a:gd name="connsiteX13" fmla="*/ 74846 w 87849"/>
                <a:gd name="connsiteY13" fmla="*/ 3070 h 78769"/>
                <a:gd name="connsiteX14" fmla="*/ 74846 w 87849"/>
                <a:gd name="connsiteY14" fmla="*/ 3032 h 78769"/>
                <a:gd name="connsiteX15" fmla="*/ 69297 w 87849"/>
                <a:gd name="connsiteY15" fmla="*/ 47 h 78769"/>
                <a:gd name="connsiteX16" fmla="*/ 34778 w 87849"/>
                <a:gd name="connsiteY16" fmla="*/ 1501 h 78769"/>
                <a:gd name="connsiteX17" fmla="*/ 6956 w 87849"/>
                <a:gd name="connsiteY17" fmla="*/ 2113 h 78769"/>
                <a:gd name="connsiteX18" fmla="*/ 2669 w 87849"/>
                <a:gd name="connsiteY18" fmla="*/ 4716 h 78769"/>
                <a:gd name="connsiteX19" fmla="*/ 1980 w 87849"/>
                <a:gd name="connsiteY19" fmla="*/ 5864 h 78769"/>
                <a:gd name="connsiteX20" fmla="*/ 1100 w 87849"/>
                <a:gd name="connsiteY20" fmla="*/ 7241 h 78769"/>
                <a:gd name="connsiteX21" fmla="*/ 258 w 87849"/>
                <a:gd name="connsiteY21" fmla="*/ 12216 h 78769"/>
                <a:gd name="connsiteX22" fmla="*/ 3894 w 87849"/>
                <a:gd name="connsiteY22" fmla="*/ 15699 h 78769"/>
                <a:gd name="connsiteX23" fmla="*/ 33553 w 87849"/>
                <a:gd name="connsiteY23" fmla="*/ 73984 h 7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7849" h="78769">
                  <a:moveTo>
                    <a:pt x="33552" y="73984"/>
                  </a:moveTo>
                  <a:cubicBezTo>
                    <a:pt x="33782" y="76127"/>
                    <a:pt x="35274" y="77887"/>
                    <a:pt x="37341" y="78538"/>
                  </a:cubicBezTo>
                  <a:cubicBezTo>
                    <a:pt x="37838" y="78691"/>
                    <a:pt x="38374" y="78768"/>
                    <a:pt x="38910" y="78768"/>
                  </a:cubicBezTo>
                  <a:cubicBezTo>
                    <a:pt x="40479" y="78806"/>
                    <a:pt x="41971" y="78117"/>
                    <a:pt x="43005" y="76892"/>
                  </a:cubicBezTo>
                  <a:cubicBezTo>
                    <a:pt x="46793" y="72568"/>
                    <a:pt x="51424" y="69009"/>
                    <a:pt x="56629" y="66445"/>
                  </a:cubicBezTo>
                  <a:cubicBezTo>
                    <a:pt x="58160" y="65679"/>
                    <a:pt x="59997" y="64876"/>
                    <a:pt x="61987" y="63995"/>
                  </a:cubicBezTo>
                  <a:cubicBezTo>
                    <a:pt x="65737" y="62350"/>
                    <a:pt x="69373" y="60513"/>
                    <a:pt x="72894" y="58484"/>
                  </a:cubicBezTo>
                  <a:cubicBezTo>
                    <a:pt x="75419" y="56265"/>
                    <a:pt x="78137" y="54236"/>
                    <a:pt x="81007" y="52514"/>
                  </a:cubicBezTo>
                  <a:cubicBezTo>
                    <a:pt x="81428" y="52246"/>
                    <a:pt x="81811" y="51940"/>
                    <a:pt x="82117" y="51558"/>
                  </a:cubicBezTo>
                  <a:cubicBezTo>
                    <a:pt x="86327" y="47118"/>
                    <a:pt x="88355" y="41072"/>
                    <a:pt x="87743" y="35025"/>
                  </a:cubicBezTo>
                  <a:cubicBezTo>
                    <a:pt x="87628" y="34068"/>
                    <a:pt x="87322" y="33188"/>
                    <a:pt x="86748" y="32423"/>
                  </a:cubicBezTo>
                  <a:cubicBezTo>
                    <a:pt x="85714" y="30930"/>
                    <a:pt x="85179" y="29170"/>
                    <a:pt x="85217" y="27333"/>
                  </a:cubicBezTo>
                  <a:cubicBezTo>
                    <a:pt x="85217" y="26644"/>
                    <a:pt x="85064" y="25955"/>
                    <a:pt x="84796" y="25343"/>
                  </a:cubicBezTo>
                  <a:cubicBezTo>
                    <a:pt x="81696" y="17727"/>
                    <a:pt x="78405" y="10418"/>
                    <a:pt x="74846" y="3070"/>
                  </a:cubicBezTo>
                  <a:lnTo>
                    <a:pt x="74846" y="3032"/>
                  </a:lnTo>
                  <a:cubicBezTo>
                    <a:pt x="73812" y="965"/>
                    <a:pt x="71593" y="-260"/>
                    <a:pt x="69297" y="47"/>
                  </a:cubicBezTo>
                  <a:cubicBezTo>
                    <a:pt x="57854" y="1271"/>
                    <a:pt x="46296" y="1769"/>
                    <a:pt x="34778" y="1501"/>
                  </a:cubicBezTo>
                  <a:cubicBezTo>
                    <a:pt x="25708" y="1501"/>
                    <a:pt x="16293" y="1501"/>
                    <a:pt x="6956" y="2113"/>
                  </a:cubicBezTo>
                  <a:cubicBezTo>
                    <a:pt x="5157" y="2228"/>
                    <a:pt x="3588" y="3185"/>
                    <a:pt x="2669" y="4716"/>
                  </a:cubicBezTo>
                  <a:lnTo>
                    <a:pt x="1980" y="5864"/>
                  </a:lnTo>
                  <a:cubicBezTo>
                    <a:pt x="1712" y="6361"/>
                    <a:pt x="1445" y="6820"/>
                    <a:pt x="1100" y="7241"/>
                  </a:cubicBezTo>
                  <a:cubicBezTo>
                    <a:pt x="29" y="8657"/>
                    <a:pt x="-278" y="10533"/>
                    <a:pt x="258" y="12216"/>
                  </a:cubicBezTo>
                  <a:cubicBezTo>
                    <a:pt x="832" y="13900"/>
                    <a:pt x="2172" y="15202"/>
                    <a:pt x="3894" y="15699"/>
                  </a:cubicBezTo>
                  <a:cubicBezTo>
                    <a:pt x="25401" y="21822"/>
                    <a:pt x="30874" y="47310"/>
                    <a:pt x="33553" y="739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05A2BFF-B892-B4C6-ED27-8423CD966721}"/>
                </a:ext>
              </a:extLst>
            </p:cNvPr>
            <p:cNvSpPr/>
            <p:nvPr/>
          </p:nvSpPr>
          <p:spPr>
            <a:xfrm>
              <a:off x="-9733023" y="10160755"/>
              <a:ext cx="97542" cy="72684"/>
            </a:xfrm>
            <a:custGeom>
              <a:avLst/>
              <a:gdLst>
                <a:gd name="connsiteX0" fmla="*/ 86713 w 97542"/>
                <a:gd name="connsiteY0" fmla="*/ 38625 h 72684"/>
                <a:gd name="connsiteX1" fmla="*/ 93601 w 97542"/>
                <a:gd name="connsiteY1" fmla="*/ 36979 h 72684"/>
                <a:gd name="connsiteX2" fmla="*/ 97543 w 97542"/>
                <a:gd name="connsiteY2" fmla="*/ 31812 h 72684"/>
                <a:gd name="connsiteX3" fmla="*/ 93601 w 97542"/>
                <a:gd name="connsiteY3" fmla="*/ 26646 h 72684"/>
                <a:gd name="connsiteX4" fmla="*/ 39258 w 97542"/>
                <a:gd name="connsiteY4" fmla="*/ 1196 h 72684"/>
                <a:gd name="connsiteX5" fmla="*/ 33402 w 97542"/>
                <a:gd name="connsiteY5" fmla="*/ 584 h 72684"/>
                <a:gd name="connsiteX6" fmla="*/ 31757 w 97542"/>
                <a:gd name="connsiteY6" fmla="*/ 1655 h 72684"/>
                <a:gd name="connsiteX7" fmla="*/ 796 w 97542"/>
                <a:gd name="connsiteY7" fmla="*/ 36596 h 72684"/>
                <a:gd name="connsiteX8" fmla="*/ 9751 w 97542"/>
                <a:gd name="connsiteY8" fmla="*/ 64188 h 72684"/>
                <a:gd name="connsiteX9" fmla="*/ 13654 w 97542"/>
                <a:gd name="connsiteY9" fmla="*/ 67365 h 72684"/>
                <a:gd name="connsiteX10" fmla="*/ 18629 w 97542"/>
                <a:gd name="connsiteY10" fmla="*/ 71383 h 72684"/>
                <a:gd name="connsiteX11" fmla="*/ 22112 w 97542"/>
                <a:gd name="connsiteY11" fmla="*/ 72684 h 72684"/>
                <a:gd name="connsiteX12" fmla="*/ 22916 w 97542"/>
                <a:gd name="connsiteY12" fmla="*/ 72684 h 72684"/>
                <a:gd name="connsiteX13" fmla="*/ 26666 w 97542"/>
                <a:gd name="connsiteY13" fmla="*/ 70197 h 72684"/>
                <a:gd name="connsiteX14" fmla="*/ 77030 w 97542"/>
                <a:gd name="connsiteY14" fmla="*/ 40996 h 72684"/>
                <a:gd name="connsiteX15" fmla="*/ 86712 w 97542"/>
                <a:gd name="connsiteY15" fmla="*/ 38624 h 7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542" h="72684">
                  <a:moveTo>
                    <a:pt x="86713" y="38625"/>
                  </a:moveTo>
                  <a:lnTo>
                    <a:pt x="93601" y="36979"/>
                  </a:lnTo>
                  <a:cubicBezTo>
                    <a:pt x="95936" y="36328"/>
                    <a:pt x="97543" y="34224"/>
                    <a:pt x="97543" y="31812"/>
                  </a:cubicBezTo>
                  <a:cubicBezTo>
                    <a:pt x="97543" y="29401"/>
                    <a:pt x="95936" y="27297"/>
                    <a:pt x="93601" y="26646"/>
                  </a:cubicBezTo>
                  <a:cubicBezTo>
                    <a:pt x="74007" y="21786"/>
                    <a:pt x="55561" y="13137"/>
                    <a:pt x="39258" y="1196"/>
                  </a:cubicBezTo>
                  <a:cubicBezTo>
                    <a:pt x="37574" y="-143"/>
                    <a:pt x="35278" y="-373"/>
                    <a:pt x="33402" y="584"/>
                  </a:cubicBezTo>
                  <a:lnTo>
                    <a:pt x="31757" y="1655"/>
                  </a:lnTo>
                  <a:cubicBezTo>
                    <a:pt x="16372" y="7587"/>
                    <a:pt x="4853" y="20599"/>
                    <a:pt x="796" y="36596"/>
                  </a:cubicBezTo>
                  <a:cubicBezTo>
                    <a:pt x="-1692" y="46738"/>
                    <a:pt x="1752" y="57453"/>
                    <a:pt x="9751" y="64188"/>
                  </a:cubicBezTo>
                  <a:lnTo>
                    <a:pt x="13654" y="67365"/>
                  </a:lnTo>
                  <a:cubicBezTo>
                    <a:pt x="15300" y="68666"/>
                    <a:pt x="16946" y="69929"/>
                    <a:pt x="18629" y="71383"/>
                  </a:cubicBezTo>
                  <a:cubicBezTo>
                    <a:pt x="19624" y="72225"/>
                    <a:pt x="20849" y="72684"/>
                    <a:pt x="22112" y="72684"/>
                  </a:cubicBezTo>
                  <a:lnTo>
                    <a:pt x="22916" y="72684"/>
                  </a:lnTo>
                  <a:cubicBezTo>
                    <a:pt x="24485" y="72416"/>
                    <a:pt x="25824" y="71498"/>
                    <a:pt x="26666" y="70197"/>
                  </a:cubicBezTo>
                  <a:cubicBezTo>
                    <a:pt x="39104" y="54391"/>
                    <a:pt x="57130" y="43944"/>
                    <a:pt x="77030" y="40996"/>
                  </a:cubicBezTo>
                  <a:cubicBezTo>
                    <a:pt x="80244" y="40116"/>
                    <a:pt x="83459" y="39389"/>
                    <a:pt x="86712" y="386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28ACDCB-0279-45CB-ED22-64CCB1F0B287}"/>
                </a:ext>
              </a:extLst>
            </p:cNvPr>
            <p:cNvSpPr/>
            <p:nvPr/>
          </p:nvSpPr>
          <p:spPr>
            <a:xfrm>
              <a:off x="-9746609" y="9973769"/>
              <a:ext cx="106132" cy="80808"/>
            </a:xfrm>
            <a:custGeom>
              <a:avLst/>
              <a:gdLst>
                <a:gd name="connsiteX0" fmla="*/ 65714 w 106132"/>
                <a:gd name="connsiteY0" fmla="*/ 80808 h 80808"/>
                <a:gd name="connsiteX1" fmla="*/ 69618 w 106132"/>
                <a:gd name="connsiteY1" fmla="*/ 79124 h 80808"/>
                <a:gd name="connsiteX2" fmla="*/ 81061 w 106132"/>
                <a:gd name="connsiteY2" fmla="*/ 66992 h 80808"/>
                <a:gd name="connsiteX3" fmla="*/ 103984 w 106132"/>
                <a:gd name="connsiteY3" fmla="*/ 45102 h 80808"/>
                <a:gd name="connsiteX4" fmla="*/ 106128 w 106132"/>
                <a:gd name="connsiteY4" fmla="*/ 40586 h 80808"/>
                <a:gd name="connsiteX5" fmla="*/ 103602 w 106132"/>
                <a:gd name="connsiteY5" fmla="*/ 36299 h 80808"/>
                <a:gd name="connsiteX6" fmla="*/ 40149 w 106132"/>
                <a:gd name="connsiteY6" fmla="*/ 594 h 80808"/>
                <a:gd name="connsiteX7" fmla="*/ 40149 w 106132"/>
                <a:gd name="connsiteY7" fmla="*/ 632 h 80808"/>
                <a:gd name="connsiteX8" fmla="*/ 33988 w 106132"/>
                <a:gd name="connsiteY8" fmla="*/ 1436 h 80808"/>
                <a:gd name="connsiteX9" fmla="*/ 3219 w 106132"/>
                <a:gd name="connsiteY9" fmla="*/ 20571 h 80808"/>
                <a:gd name="connsiteX10" fmla="*/ 81 w 106132"/>
                <a:gd name="connsiteY10" fmla="*/ 24512 h 80808"/>
                <a:gd name="connsiteX11" fmla="*/ 1574 w 106132"/>
                <a:gd name="connsiteY11" fmla="*/ 29296 h 80808"/>
                <a:gd name="connsiteX12" fmla="*/ 10491 w 106132"/>
                <a:gd name="connsiteY12" fmla="*/ 40089 h 80808"/>
                <a:gd name="connsiteX13" fmla="*/ 14203 w 106132"/>
                <a:gd name="connsiteY13" fmla="*/ 46595 h 80808"/>
                <a:gd name="connsiteX14" fmla="*/ 14241 w 106132"/>
                <a:gd name="connsiteY14" fmla="*/ 46595 h 80808"/>
                <a:gd name="connsiteX15" fmla="*/ 23235 w 106132"/>
                <a:gd name="connsiteY15" fmla="*/ 60027 h 80808"/>
                <a:gd name="connsiteX16" fmla="*/ 57525 w 106132"/>
                <a:gd name="connsiteY16" fmla="*/ 77440 h 80808"/>
                <a:gd name="connsiteX17" fmla="*/ 62729 w 106132"/>
                <a:gd name="connsiteY17" fmla="*/ 79813 h 80808"/>
                <a:gd name="connsiteX18" fmla="*/ 65714 w 106132"/>
                <a:gd name="connsiteY18" fmla="*/ 80808 h 8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132" h="80808">
                  <a:moveTo>
                    <a:pt x="65714" y="80808"/>
                  </a:moveTo>
                  <a:cubicBezTo>
                    <a:pt x="67169" y="80770"/>
                    <a:pt x="68585" y="80196"/>
                    <a:pt x="69618" y="79124"/>
                  </a:cubicBezTo>
                  <a:lnTo>
                    <a:pt x="81061" y="66992"/>
                  </a:lnTo>
                  <a:cubicBezTo>
                    <a:pt x="88103" y="59109"/>
                    <a:pt x="95757" y="51761"/>
                    <a:pt x="103984" y="45102"/>
                  </a:cubicBezTo>
                  <a:cubicBezTo>
                    <a:pt x="105400" y="44068"/>
                    <a:pt x="106204" y="42385"/>
                    <a:pt x="106128" y="40586"/>
                  </a:cubicBezTo>
                  <a:cubicBezTo>
                    <a:pt x="106013" y="38864"/>
                    <a:pt x="105094" y="37256"/>
                    <a:pt x="103602" y="36299"/>
                  </a:cubicBezTo>
                  <a:cubicBezTo>
                    <a:pt x="82554" y="23441"/>
                    <a:pt x="60739" y="11578"/>
                    <a:pt x="40149" y="594"/>
                  </a:cubicBezTo>
                  <a:lnTo>
                    <a:pt x="40149" y="632"/>
                  </a:lnTo>
                  <a:cubicBezTo>
                    <a:pt x="38159" y="-440"/>
                    <a:pt x="35672" y="-133"/>
                    <a:pt x="33988" y="1436"/>
                  </a:cubicBezTo>
                  <a:cubicBezTo>
                    <a:pt x="24880" y="9511"/>
                    <a:pt x="14508" y="15979"/>
                    <a:pt x="3219" y="20571"/>
                  </a:cubicBezTo>
                  <a:cubicBezTo>
                    <a:pt x="1574" y="21298"/>
                    <a:pt x="426" y="22790"/>
                    <a:pt x="81" y="24512"/>
                  </a:cubicBezTo>
                  <a:cubicBezTo>
                    <a:pt x="-225" y="26273"/>
                    <a:pt x="349" y="28033"/>
                    <a:pt x="1574" y="29296"/>
                  </a:cubicBezTo>
                  <a:cubicBezTo>
                    <a:pt x="4980" y="32549"/>
                    <a:pt x="7965" y="36146"/>
                    <a:pt x="10491" y="40089"/>
                  </a:cubicBezTo>
                  <a:cubicBezTo>
                    <a:pt x="11792" y="42117"/>
                    <a:pt x="13016" y="44375"/>
                    <a:pt x="14203" y="46595"/>
                  </a:cubicBezTo>
                  <a:lnTo>
                    <a:pt x="14241" y="46595"/>
                  </a:lnTo>
                  <a:cubicBezTo>
                    <a:pt x="16576" y="51493"/>
                    <a:pt x="19599" y="56009"/>
                    <a:pt x="23235" y="60027"/>
                  </a:cubicBezTo>
                  <a:cubicBezTo>
                    <a:pt x="32534" y="69289"/>
                    <a:pt x="44551" y="75374"/>
                    <a:pt x="57525" y="77440"/>
                  </a:cubicBezTo>
                  <a:cubicBezTo>
                    <a:pt x="59400" y="77861"/>
                    <a:pt x="61160" y="78703"/>
                    <a:pt x="62729" y="79813"/>
                  </a:cubicBezTo>
                  <a:cubicBezTo>
                    <a:pt x="63609" y="80425"/>
                    <a:pt x="64643" y="80769"/>
                    <a:pt x="65714" y="808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033CEB2-1846-8816-D0E2-84A7BDD056F3}"/>
                </a:ext>
              </a:extLst>
            </p:cNvPr>
            <p:cNvSpPr/>
            <p:nvPr/>
          </p:nvSpPr>
          <p:spPr>
            <a:xfrm>
              <a:off x="-9905055" y="10330663"/>
              <a:ext cx="80385" cy="83429"/>
            </a:xfrm>
            <a:custGeom>
              <a:avLst/>
              <a:gdLst>
                <a:gd name="connsiteX0" fmla="*/ 11171 w 80385"/>
                <a:gd name="connsiteY0" fmla="*/ 83372 h 83429"/>
                <a:gd name="connsiteX1" fmla="*/ 12510 w 80385"/>
                <a:gd name="connsiteY1" fmla="*/ 83372 h 83429"/>
                <a:gd name="connsiteX2" fmla="*/ 16070 w 80385"/>
                <a:gd name="connsiteY2" fmla="*/ 82032 h 83429"/>
                <a:gd name="connsiteX3" fmla="*/ 60960 w 80385"/>
                <a:gd name="connsiteY3" fmla="*/ 58993 h 83429"/>
                <a:gd name="connsiteX4" fmla="*/ 66280 w 80385"/>
                <a:gd name="connsiteY4" fmla="*/ 54056 h 83429"/>
                <a:gd name="connsiteX5" fmla="*/ 79406 w 80385"/>
                <a:gd name="connsiteY5" fmla="*/ 14639 h 83429"/>
                <a:gd name="connsiteX6" fmla="*/ 80248 w 80385"/>
                <a:gd name="connsiteY6" fmla="*/ 10352 h 83429"/>
                <a:gd name="connsiteX7" fmla="*/ 77875 w 80385"/>
                <a:gd name="connsiteY7" fmla="*/ 6908 h 83429"/>
                <a:gd name="connsiteX8" fmla="*/ 76344 w 80385"/>
                <a:gd name="connsiteY8" fmla="*/ 6143 h 83429"/>
                <a:gd name="connsiteX9" fmla="*/ 34094 w 80385"/>
                <a:gd name="connsiteY9" fmla="*/ 2469 h 83429"/>
                <a:gd name="connsiteX10" fmla="*/ 3745 w 80385"/>
                <a:gd name="connsiteY10" fmla="*/ 20341 h 83429"/>
                <a:gd name="connsiteX11" fmla="*/ 7458 w 80385"/>
                <a:gd name="connsiteY11" fmla="*/ 79507 h 83429"/>
                <a:gd name="connsiteX12" fmla="*/ 11170 w 80385"/>
                <a:gd name="connsiteY12" fmla="*/ 83372 h 8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85" h="83429">
                  <a:moveTo>
                    <a:pt x="11171" y="83372"/>
                  </a:moveTo>
                  <a:cubicBezTo>
                    <a:pt x="11592" y="83448"/>
                    <a:pt x="12089" y="83448"/>
                    <a:pt x="12510" y="83372"/>
                  </a:cubicBezTo>
                  <a:cubicBezTo>
                    <a:pt x="13850" y="83410"/>
                    <a:pt x="15113" y="82912"/>
                    <a:pt x="16070" y="82032"/>
                  </a:cubicBezTo>
                  <a:cubicBezTo>
                    <a:pt x="28661" y="70398"/>
                    <a:pt x="44198" y="62438"/>
                    <a:pt x="60960" y="58993"/>
                  </a:cubicBezTo>
                  <a:cubicBezTo>
                    <a:pt x="63754" y="58993"/>
                    <a:pt x="66088" y="56850"/>
                    <a:pt x="66280" y="54056"/>
                  </a:cubicBezTo>
                  <a:cubicBezTo>
                    <a:pt x="67122" y="40011"/>
                    <a:pt x="71637" y="26387"/>
                    <a:pt x="79406" y="14639"/>
                  </a:cubicBezTo>
                  <a:cubicBezTo>
                    <a:pt x="80286" y="13414"/>
                    <a:pt x="80592" y="11845"/>
                    <a:pt x="80248" y="10352"/>
                  </a:cubicBezTo>
                  <a:cubicBezTo>
                    <a:pt x="79980" y="8936"/>
                    <a:pt x="79138" y="7673"/>
                    <a:pt x="77875" y="6908"/>
                  </a:cubicBezTo>
                  <a:lnTo>
                    <a:pt x="76344" y="6143"/>
                  </a:lnTo>
                  <a:cubicBezTo>
                    <a:pt x="63256" y="-478"/>
                    <a:pt x="48139" y="-1818"/>
                    <a:pt x="34094" y="2469"/>
                  </a:cubicBezTo>
                  <a:cubicBezTo>
                    <a:pt x="26669" y="4153"/>
                    <a:pt x="8874" y="9166"/>
                    <a:pt x="3745" y="20341"/>
                  </a:cubicBezTo>
                  <a:cubicBezTo>
                    <a:pt x="-2301" y="39859"/>
                    <a:pt x="-1000" y="60907"/>
                    <a:pt x="7458" y="79507"/>
                  </a:cubicBezTo>
                  <a:cubicBezTo>
                    <a:pt x="7917" y="81344"/>
                    <a:pt x="9333" y="82836"/>
                    <a:pt x="11170" y="833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D6E0ECA-850C-FFA0-55BA-4077695ED231}"/>
                </a:ext>
              </a:extLst>
            </p:cNvPr>
            <p:cNvSpPr/>
            <p:nvPr/>
          </p:nvSpPr>
          <p:spPr>
            <a:xfrm>
              <a:off x="-9894117" y="10413539"/>
              <a:ext cx="112917" cy="88901"/>
            </a:xfrm>
            <a:custGeom>
              <a:avLst/>
              <a:gdLst>
                <a:gd name="connsiteX0" fmla="*/ 4740 w 112917"/>
                <a:gd name="connsiteY0" fmla="*/ 52813 h 88901"/>
                <a:gd name="connsiteX1" fmla="*/ 80017 w 112917"/>
                <a:gd name="connsiteY1" fmla="*/ 87103 h 88901"/>
                <a:gd name="connsiteX2" fmla="*/ 83844 w 112917"/>
                <a:gd name="connsiteY2" fmla="*/ 88174 h 88901"/>
                <a:gd name="connsiteX3" fmla="*/ 88934 w 112917"/>
                <a:gd name="connsiteY3" fmla="*/ 88634 h 88901"/>
                <a:gd name="connsiteX4" fmla="*/ 90503 w 112917"/>
                <a:gd name="connsiteY4" fmla="*/ 88901 h 88901"/>
                <a:gd name="connsiteX5" fmla="*/ 95823 w 112917"/>
                <a:gd name="connsiteY5" fmla="*/ 83888 h 88901"/>
                <a:gd name="connsiteX6" fmla="*/ 101984 w 112917"/>
                <a:gd name="connsiteY6" fmla="*/ 66131 h 88901"/>
                <a:gd name="connsiteX7" fmla="*/ 110557 w 112917"/>
                <a:gd name="connsiteY7" fmla="*/ 58094 h 88901"/>
                <a:gd name="connsiteX8" fmla="*/ 112470 w 112917"/>
                <a:gd name="connsiteY8" fmla="*/ 51435 h 88901"/>
                <a:gd name="connsiteX9" fmla="*/ 61647 w 112917"/>
                <a:gd name="connsiteY9" fmla="*/ 0 h 88901"/>
                <a:gd name="connsiteX10" fmla="*/ 60155 w 112917"/>
                <a:gd name="connsiteY10" fmla="*/ 0 h 88901"/>
                <a:gd name="connsiteX11" fmla="*/ 415 w 112917"/>
                <a:gd name="connsiteY11" fmla="*/ 45350 h 88901"/>
                <a:gd name="connsiteX12" fmla="*/ 759 w 112917"/>
                <a:gd name="connsiteY12" fmla="*/ 50249 h 88901"/>
                <a:gd name="connsiteX13" fmla="*/ 4739 w 112917"/>
                <a:gd name="connsiteY13" fmla="*/ 52813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917" h="88901">
                  <a:moveTo>
                    <a:pt x="4740" y="52813"/>
                  </a:moveTo>
                  <a:cubicBezTo>
                    <a:pt x="32601" y="56793"/>
                    <a:pt x="58738" y="68695"/>
                    <a:pt x="80017" y="87103"/>
                  </a:cubicBezTo>
                  <a:cubicBezTo>
                    <a:pt x="81089" y="87983"/>
                    <a:pt x="82466" y="88366"/>
                    <a:pt x="83844" y="88174"/>
                  </a:cubicBezTo>
                  <a:cubicBezTo>
                    <a:pt x="85528" y="88021"/>
                    <a:pt x="87288" y="88174"/>
                    <a:pt x="88934" y="88634"/>
                  </a:cubicBezTo>
                  <a:cubicBezTo>
                    <a:pt x="89432" y="88825"/>
                    <a:pt x="89967" y="88901"/>
                    <a:pt x="90503" y="88901"/>
                  </a:cubicBezTo>
                  <a:cubicBezTo>
                    <a:pt x="93335" y="88901"/>
                    <a:pt x="95670" y="86720"/>
                    <a:pt x="95823" y="83888"/>
                  </a:cubicBezTo>
                  <a:cubicBezTo>
                    <a:pt x="96205" y="77535"/>
                    <a:pt x="98349" y="71374"/>
                    <a:pt x="101984" y="66131"/>
                  </a:cubicBezTo>
                  <a:cubicBezTo>
                    <a:pt x="104280" y="62878"/>
                    <a:pt x="107189" y="60161"/>
                    <a:pt x="110557" y="58094"/>
                  </a:cubicBezTo>
                  <a:cubicBezTo>
                    <a:pt x="112700" y="56601"/>
                    <a:pt x="113503" y="53808"/>
                    <a:pt x="112470" y="51435"/>
                  </a:cubicBezTo>
                  <a:cubicBezTo>
                    <a:pt x="103898" y="32147"/>
                    <a:pt x="89814" y="0"/>
                    <a:pt x="61647" y="0"/>
                  </a:cubicBezTo>
                  <a:lnTo>
                    <a:pt x="60155" y="0"/>
                  </a:lnTo>
                  <a:cubicBezTo>
                    <a:pt x="33558" y="3329"/>
                    <a:pt x="10786" y="20628"/>
                    <a:pt x="415" y="45350"/>
                  </a:cubicBezTo>
                  <a:cubicBezTo>
                    <a:pt x="-236" y="46957"/>
                    <a:pt x="-121" y="48756"/>
                    <a:pt x="759" y="50249"/>
                  </a:cubicBezTo>
                  <a:cubicBezTo>
                    <a:pt x="1639" y="51626"/>
                    <a:pt x="3094" y="52583"/>
                    <a:pt x="4739" y="528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50B576-5481-F841-EF0E-64EB0094F2A0}"/>
                </a:ext>
              </a:extLst>
            </p:cNvPr>
            <p:cNvSpPr/>
            <p:nvPr/>
          </p:nvSpPr>
          <p:spPr>
            <a:xfrm>
              <a:off x="-9858586" y="10164011"/>
              <a:ext cx="105938" cy="96302"/>
            </a:xfrm>
            <a:custGeom>
              <a:avLst/>
              <a:gdLst>
                <a:gd name="connsiteX0" fmla="*/ 104899 w 105938"/>
                <a:gd name="connsiteY0" fmla="*/ 61820 h 96302"/>
                <a:gd name="connsiteX1" fmla="*/ 105587 w 105938"/>
                <a:gd name="connsiteY1" fmla="*/ 56807 h 96302"/>
                <a:gd name="connsiteX2" fmla="*/ 103100 w 105938"/>
                <a:gd name="connsiteY2" fmla="*/ 46168 h 96302"/>
                <a:gd name="connsiteX3" fmla="*/ 100727 w 105938"/>
                <a:gd name="connsiteY3" fmla="*/ 42265 h 96302"/>
                <a:gd name="connsiteX4" fmla="*/ 96058 w 105938"/>
                <a:gd name="connsiteY4" fmla="*/ 36448 h 96302"/>
                <a:gd name="connsiteX5" fmla="*/ 47608 w 105938"/>
                <a:gd name="connsiteY5" fmla="*/ 53 h 96302"/>
                <a:gd name="connsiteX6" fmla="*/ 38 w 105938"/>
                <a:gd name="connsiteY6" fmla="*/ 37060 h 96302"/>
                <a:gd name="connsiteX7" fmla="*/ 0 w 105938"/>
                <a:gd name="connsiteY7" fmla="*/ 37022 h 96302"/>
                <a:gd name="connsiteX8" fmla="*/ 9988 w 105938"/>
                <a:gd name="connsiteY8" fmla="*/ 82678 h 96302"/>
                <a:gd name="connsiteX9" fmla="*/ 10907 w 105938"/>
                <a:gd name="connsiteY9" fmla="*/ 84171 h 96302"/>
                <a:gd name="connsiteX10" fmla="*/ 12667 w 105938"/>
                <a:gd name="connsiteY10" fmla="*/ 86008 h 96302"/>
                <a:gd name="connsiteX11" fmla="*/ 14428 w 105938"/>
                <a:gd name="connsiteY11" fmla="*/ 88036 h 96302"/>
                <a:gd name="connsiteX12" fmla="*/ 17106 w 105938"/>
                <a:gd name="connsiteY12" fmla="*/ 93164 h 96302"/>
                <a:gd name="connsiteX13" fmla="*/ 21967 w 105938"/>
                <a:gd name="connsiteY13" fmla="*/ 96302 h 96302"/>
                <a:gd name="connsiteX14" fmla="*/ 26789 w 105938"/>
                <a:gd name="connsiteY14" fmla="*/ 93279 h 96302"/>
                <a:gd name="connsiteX15" fmla="*/ 36318 w 105938"/>
                <a:gd name="connsiteY15" fmla="*/ 81033 h 96302"/>
                <a:gd name="connsiteX16" fmla="*/ 100267 w 105938"/>
                <a:gd name="connsiteY16" fmla="*/ 63888 h 96302"/>
                <a:gd name="connsiteX17" fmla="*/ 104898 w 105938"/>
                <a:gd name="connsiteY17" fmla="*/ 61821 h 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938" h="96302">
                  <a:moveTo>
                    <a:pt x="104899" y="61820"/>
                  </a:moveTo>
                  <a:cubicBezTo>
                    <a:pt x="105970" y="60366"/>
                    <a:pt x="106238" y="58453"/>
                    <a:pt x="105587" y="56807"/>
                  </a:cubicBezTo>
                  <a:cubicBezTo>
                    <a:pt x="104325" y="53363"/>
                    <a:pt x="103483" y="49804"/>
                    <a:pt x="103100" y="46168"/>
                  </a:cubicBezTo>
                  <a:cubicBezTo>
                    <a:pt x="102909" y="44599"/>
                    <a:pt x="102067" y="43145"/>
                    <a:pt x="100727" y="42265"/>
                  </a:cubicBezTo>
                  <a:cubicBezTo>
                    <a:pt x="98584" y="40887"/>
                    <a:pt x="96938" y="38820"/>
                    <a:pt x="96058" y="36448"/>
                  </a:cubicBezTo>
                  <a:cubicBezTo>
                    <a:pt x="90700" y="14251"/>
                    <a:pt x="70379" y="-1019"/>
                    <a:pt x="47608" y="53"/>
                  </a:cubicBezTo>
                  <a:cubicBezTo>
                    <a:pt x="27669" y="1469"/>
                    <a:pt x="-229" y="13869"/>
                    <a:pt x="38" y="37060"/>
                  </a:cubicBezTo>
                  <a:lnTo>
                    <a:pt x="0" y="37022"/>
                  </a:lnTo>
                  <a:cubicBezTo>
                    <a:pt x="574" y="52713"/>
                    <a:pt x="3942" y="68174"/>
                    <a:pt x="9988" y="82678"/>
                  </a:cubicBezTo>
                  <a:cubicBezTo>
                    <a:pt x="10218" y="83214"/>
                    <a:pt x="10524" y="83711"/>
                    <a:pt x="10907" y="84171"/>
                  </a:cubicBezTo>
                  <a:lnTo>
                    <a:pt x="12667" y="86008"/>
                  </a:lnTo>
                  <a:cubicBezTo>
                    <a:pt x="13318" y="86620"/>
                    <a:pt x="13930" y="87309"/>
                    <a:pt x="14428" y="88036"/>
                  </a:cubicBezTo>
                  <a:cubicBezTo>
                    <a:pt x="15499" y="89643"/>
                    <a:pt x="16379" y="91366"/>
                    <a:pt x="17106" y="93164"/>
                  </a:cubicBezTo>
                  <a:cubicBezTo>
                    <a:pt x="17987" y="95078"/>
                    <a:pt x="19862" y="96302"/>
                    <a:pt x="21967" y="96302"/>
                  </a:cubicBezTo>
                  <a:cubicBezTo>
                    <a:pt x="24033" y="96302"/>
                    <a:pt x="25909" y="95116"/>
                    <a:pt x="26789" y="93279"/>
                  </a:cubicBezTo>
                  <a:cubicBezTo>
                    <a:pt x="28894" y="88457"/>
                    <a:pt x="32147" y="84247"/>
                    <a:pt x="36318" y="81033"/>
                  </a:cubicBezTo>
                  <a:cubicBezTo>
                    <a:pt x="54955" y="67983"/>
                    <a:pt x="77611" y="61936"/>
                    <a:pt x="100267" y="63888"/>
                  </a:cubicBezTo>
                  <a:cubicBezTo>
                    <a:pt x="102065" y="64079"/>
                    <a:pt x="103826" y="63275"/>
                    <a:pt x="104898" y="618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0A41951-98DE-CE00-EC90-A9ECC241EA6D}"/>
                </a:ext>
              </a:extLst>
            </p:cNvPr>
            <p:cNvSpPr/>
            <p:nvPr/>
          </p:nvSpPr>
          <p:spPr>
            <a:xfrm>
              <a:off x="-9814968" y="10089541"/>
              <a:ext cx="79915" cy="70519"/>
            </a:xfrm>
            <a:custGeom>
              <a:avLst/>
              <a:gdLst>
                <a:gd name="connsiteX0" fmla="*/ 1714 w 79915"/>
                <a:gd name="connsiteY0" fmla="*/ 15296 h 70519"/>
                <a:gd name="connsiteX1" fmla="*/ 5809 w 79915"/>
                <a:gd name="connsiteY1" fmla="*/ 48591 h 70519"/>
                <a:gd name="connsiteX2" fmla="*/ 10095 w 79915"/>
                <a:gd name="connsiteY2" fmla="*/ 51117 h 70519"/>
                <a:gd name="connsiteX3" fmla="*/ 52613 w 79915"/>
                <a:gd name="connsiteY3" fmla="*/ 69219 h 70519"/>
                <a:gd name="connsiteX4" fmla="*/ 56172 w 79915"/>
                <a:gd name="connsiteY4" fmla="*/ 70520 h 70519"/>
                <a:gd name="connsiteX5" fmla="*/ 58085 w 79915"/>
                <a:gd name="connsiteY5" fmla="*/ 70137 h 70519"/>
                <a:gd name="connsiteX6" fmla="*/ 61492 w 79915"/>
                <a:gd name="connsiteY6" fmla="*/ 65851 h 70519"/>
                <a:gd name="connsiteX7" fmla="*/ 66926 w 79915"/>
                <a:gd name="connsiteY7" fmla="*/ 57929 h 70519"/>
                <a:gd name="connsiteX8" fmla="*/ 79785 w 79915"/>
                <a:gd name="connsiteY8" fmla="*/ 35618 h 70519"/>
                <a:gd name="connsiteX9" fmla="*/ 38415 w 79915"/>
                <a:gd name="connsiteY9" fmla="*/ 1940 h 70519"/>
                <a:gd name="connsiteX10" fmla="*/ 1714 w 79915"/>
                <a:gd name="connsiteY10" fmla="*/ 15297 h 7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15" h="70519">
                  <a:moveTo>
                    <a:pt x="1714" y="15296"/>
                  </a:moveTo>
                  <a:cubicBezTo>
                    <a:pt x="-1577" y="26471"/>
                    <a:pt x="-85" y="38526"/>
                    <a:pt x="5809" y="48591"/>
                  </a:cubicBezTo>
                  <a:cubicBezTo>
                    <a:pt x="6728" y="50083"/>
                    <a:pt x="8335" y="51002"/>
                    <a:pt x="10095" y="51117"/>
                  </a:cubicBezTo>
                  <a:cubicBezTo>
                    <a:pt x="25825" y="52418"/>
                    <a:pt x="40750" y="58771"/>
                    <a:pt x="52613" y="69219"/>
                  </a:cubicBezTo>
                  <a:cubicBezTo>
                    <a:pt x="53608" y="70061"/>
                    <a:pt x="54871" y="70520"/>
                    <a:pt x="56172" y="70520"/>
                  </a:cubicBezTo>
                  <a:cubicBezTo>
                    <a:pt x="56823" y="70520"/>
                    <a:pt x="57473" y="70405"/>
                    <a:pt x="58085" y="70137"/>
                  </a:cubicBezTo>
                  <a:cubicBezTo>
                    <a:pt x="59922" y="69486"/>
                    <a:pt x="61262" y="67803"/>
                    <a:pt x="61492" y="65851"/>
                  </a:cubicBezTo>
                  <a:cubicBezTo>
                    <a:pt x="61951" y="62521"/>
                    <a:pt x="63980" y="59575"/>
                    <a:pt x="66926" y="57929"/>
                  </a:cubicBezTo>
                  <a:cubicBezTo>
                    <a:pt x="75614" y="54102"/>
                    <a:pt x="80818" y="45070"/>
                    <a:pt x="79785" y="35618"/>
                  </a:cubicBezTo>
                  <a:cubicBezTo>
                    <a:pt x="77221" y="19659"/>
                    <a:pt x="53684" y="5614"/>
                    <a:pt x="38415" y="1940"/>
                  </a:cubicBezTo>
                  <a:cubicBezTo>
                    <a:pt x="18706" y="-3111"/>
                    <a:pt x="5502" y="1825"/>
                    <a:pt x="1714" y="152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6E90728-376E-CA2E-AE35-5C1B883F974D}"/>
                </a:ext>
              </a:extLst>
            </p:cNvPr>
            <p:cNvSpPr/>
            <p:nvPr/>
          </p:nvSpPr>
          <p:spPr>
            <a:xfrm>
              <a:off x="-12460398" y="8360353"/>
              <a:ext cx="398089" cy="984736"/>
            </a:xfrm>
            <a:custGeom>
              <a:avLst/>
              <a:gdLst>
                <a:gd name="connsiteX0" fmla="*/ 250176 w 398089"/>
                <a:gd name="connsiteY0" fmla="*/ 396 h 984736"/>
                <a:gd name="connsiteX1" fmla="*/ 245353 w 398089"/>
                <a:gd name="connsiteY1" fmla="*/ 932 h 984736"/>
                <a:gd name="connsiteX2" fmla="*/ 188637 w 398089"/>
                <a:gd name="connsiteY2" fmla="*/ 34839 h 984736"/>
                <a:gd name="connsiteX3" fmla="*/ 119597 w 398089"/>
                <a:gd name="connsiteY3" fmla="*/ 77701 h 984736"/>
                <a:gd name="connsiteX4" fmla="*/ 84466 w 398089"/>
                <a:gd name="connsiteY4" fmla="*/ 105906 h 984736"/>
                <a:gd name="connsiteX5" fmla="*/ 20555 w 398089"/>
                <a:gd name="connsiteY5" fmla="*/ 153055 h 984736"/>
                <a:gd name="connsiteX6" fmla="*/ 17838 w 398089"/>
                <a:gd name="connsiteY6" fmla="*/ 157341 h 984736"/>
                <a:gd name="connsiteX7" fmla="*/ 999 w 398089"/>
                <a:gd name="connsiteY7" fmla="*/ 594842 h 984736"/>
                <a:gd name="connsiteX8" fmla="*/ 165747 w 398089"/>
                <a:gd name="connsiteY8" fmla="*/ 982594 h 984736"/>
                <a:gd name="connsiteX9" fmla="*/ 170034 w 398089"/>
                <a:gd name="connsiteY9" fmla="*/ 984737 h 984736"/>
                <a:gd name="connsiteX10" fmla="*/ 170684 w 398089"/>
                <a:gd name="connsiteY10" fmla="*/ 984737 h 984736"/>
                <a:gd name="connsiteX11" fmla="*/ 174970 w 398089"/>
                <a:gd name="connsiteY11" fmla="*/ 981522 h 984736"/>
                <a:gd name="connsiteX12" fmla="*/ 242326 w 398089"/>
                <a:gd name="connsiteY12" fmla="*/ 781259 h 984736"/>
                <a:gd name="connsiteX13" fmla="*/ 286184 w 398089"/>
                <a:gd name="connsiteY13" fmla="*/ 640729 h 984736"/>
                <a:gd name="connsiteX14" fmla="*/ 314045 w 398089"/>
                <a:gd name="connsiteY14" fmla="*/ 565068 h 984736"/>
                <a:gd name="connsiteX15" fmla="*/ 314007 w 398089"/>
                <a:gd name="connsiteY15" fmla="*/ 565068 h 984736"/>
                <a:gd name="connsiteX16" fmla="*/ 395445 w 398089"/>
                <a:gd name="connsiteY16" fmla="*/ 275514 h 984736"/>
                <a:gd name="connsiteX17" fmla="*/ 397321 w 398089"/>
                <a:gd name="connsiteY17" fmla="*/ 270079 h 984736"/>
                <a:gd name="connsiteX18" fmla="*/ 398086 w 398089"/>
                <a:gd name="connsiteY18" fmla="*/ 267018 h 984736"/>
                <a:gd name="connsiteX19" fmla="*/ 342365 w 398089"/>
                <a:gd name="connsiteY19" fmla="*/ 164148 h 984736"/>
                <a:gd name="connsiteX20" fmla="*/ 314160 w 398089"/>
                <a:gd name="connsiteY20" fmla="*/ 131848 h 984736"/>
                <a:gd name="connsiteX21" fmla="*/ 253502 w 398089"/>
                <a:gd name="connsiteY21" fmla="*/ 4289 h 984736"/>
                <a:gd name="connsiteX22" fmla="*/ 250172 w 398089"/>
                <a:gd name="connsiteY22" fmla="*/ 385 h 984736"/>
                <a:gd name="connsiteX23" fmla="*/ 92040 w 398089"/>
                <a:gd name="connsiteY23" fmla="*/ 190794 h 984736"/>
                <a:gd name="connsiteX24" fmla="*/ 78378 w 398089"/>
                <a:gd name="connsiteY24" fmla="*/ 265535 h 984736"/>
                <a:gd name="connsiteX25" fmla="*/ 76311 w 398089"/>
                <a:gd name="connsiteY25" fmla="*/ 330594 h 984736"/>
                <a:gd name="connsiteX26" fmla="*/ 75316 w 398089"/>
                <a:gd name="connsiteY26" fmla="*/ 379465 h 984736"/>
                <a:gd name="connsiteX27" fmla="*/ 74321 w 398089"/>
                <a:gd name="connsiteY27" fmla="*/ 413755 h 984736"/>
                <a:gd name="connsiteX28" fmla="*/ 74819 w 398089"/>
                <a:gd name="connsiteY28" fmla="*/ 517654 h 984736"/>
                <a:gd name="connsiteX29" fmla="*/ 118370 w 398089"/>
                <a:gd name="connsiteY29" fmla="*/ 755499 h 984736"/>
                <a:gd name="connsiteX30" fmla="*/ 120896 w 398089"/>
                <a:gd name="connsiteY30" fmla="*/ 764072 h 984736"/>
                <a:gd name="connsiteX31" fmla="*/ 141485 w 398089"/>
                <a:gd name="connsiteY31" fmla="*/ 838698 h 984736"/>
                <a:gd name="connsiteX32" fmla="*/ 112323 w 398089"/>
                <a:gd name="connsiteY32" fmla="*/ 766674 h 984736"/>
                <a:gd name="connsiteX33" fmla="*/ 57750 w 398089"/>
                <a:gd name="connsiteY33" fmla="*/ 518492 h 984736"/>
                <a:gd name="connsiteX34" fmla="*/ 59051 w 398089"/>
                <a:gd name="connsiteY34" fmla="*/ 402768 h 984736"/>
                <a:gd name="connsiteX35" fmla="*/ 60352 w 398089"/>
                <a:gd name="connsiteY35" fmla="*/ 378161 h 984736"/>
                <a:gd name="connsiteX36" fmla="*/ 62228 w 398089"/>
                <a:gd name="connsiteY36" fmla="*/ 347200 h 984736"/>
                <a:gd name="connsiteX37" fmla="*/ 69423 w 398089"/>
                <a:gd name="connsiteY37" fmla="*/ 264575 h 984736"/>
                <a:gd name="connsiteX38" fmla="*/ 69423 w 398089"/>
                <a:gd name="connsiteY38" fmla="*/ 264613 h 984736"/>
                <a:gd name="connsiteX39" fmla="*/ 91657 w 398089"/>
                <a:gd name="connsiteY39" fmla="*/ 190943 h 984736"/>
                <a:gd name="connsiteX40" fmla="*/ 92002 w 398089"/>
                <a:gd name="connsiteY40" fmla="*/ 190331 h 98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98089" h="984736">
                  <a:moveTo>
                    <a:pt x="250176" y="396"/>
                  </a:moveTo>
                  <a:cubicBezTo>
                    <a:pt x="248568" y="-293"/>
                    <a:pt x="246769" y="-63"/>
                    <a:pt x="245353" y="932"/>
                  </a:cubicBezTo>
                  <a:cubicBezTo>
                    <a:pt x="227099" y="13216"/>
                    <a:pt x="207543" y="24238"/>
                    <a:pt x="188637" y="34839"/>
                  </a:cubicBezTo>
                  <a:cubicBezTo>
                    <a:pt x="164795" y="47736"/>
                    <a:pt x="141717" y="62048"/>
                    <a:pt x="119597" y="77701"/>
                  </a:cubicBezTo>
                  <a:cubicBezTo>
                    <a:pt x="107466" y="86695"/>
                    <a:pt x="95793" y="96492"/>
                    <a:pt x="84466" y="105906"/>
                  </a:cubicBezTo>
                  <a:cubicBezTo>
                    <a:pt x="64604" y="123511"/>
                    <a:pt x="43211" y="139277"/>
                    <a:pt x="20555" y="153055"/>
                  </a:cubicBezTo>
                  <a:cubicBezTo>
                    <a:pt x="18986" y="153973"/>
                    <a:pt x="17991" y="155581"/>
                    <a:pt x="17838" y="157341"/>
                  </a:cubicBezTo>
                  <a:cubicBezTo>
                    <a:pt x="3142" y="302692"/>
                    <a:pt x="-2483" y="448806"/>
                    <a:pt x="999" y="594842"/>
                  </a:cubicBezTo>
                  <a:cubicBezTo>
                    <a:pt x="6433" y="758641"/>
                    <a:pt x="85346" y="876207"/>
                    <a:pt x="165747" y="982594"/>
                  </a:cubicBezTo>
                  <a:cubicBezTo>
                    <a:pt x="166781" y="983933"/>
                    <a:pt x="168350" y="984699"/>
                    <a:pt x="170034" y="984737"/>
                  </a:cubicBezTo>
                  <a:lnTo>
                    <a:pt x="170684" y="984737"/>
                  </a:lnTo>
                  <a:cubicBezTo>
                    <a:pt x="172598" y="984469"/>
                    <a:pt x="174205" y="983283"/>
                    <a:pt x="174970" y="981522"/>
                  </a:cubicBezTo>
                  <a:cubicBezTo>
                    <a:pt x="201568" y="916233"/>
                    <a:pt x="224071" y="849339"/>
                    <a:pt x="242326" y="781259"/>
                  </a:cubicBezTo>
                  <a:cubicBezTo>
                    <a:pt x="255759" y="734913"/>
                    <a:pt x="269574" y="686961"/>
                    <a:pt x="286184" y="640729"/>
                  </a:cubicBezTo>
                  <a:cubicBezTo>
                    <a:pt x="295254" y="615011"/>
                    <a:pt x="304706" y="590020"/>
                    <a:pt x="314045" y="565068"/>
                  </a:cubicBezTo>
                  <a:lnTo>
                    <a:pt x="314007" y="565068"/>
                  </a:lnTo>
                  <a:cubicBezTo>
                    <a:pt x="353310" y="472378"/>
                    <a:pt x="380673" y="375092"/>
                    <a:pt x="395445" y="275514"/>
                  </a:cubicBezTo>
                  <a:cubicBezTo>
                    <a:pt x="395675" y="273600"/>
                    <a:pt x="396287" y="271725"/>
                    <a:pt x="397321" y="270079"/>
                  </a:cubicBezTo>
                  <a:cubicBezTo>
                    <a:pt x="397856" y="269161"/>
                    <a:pt x="398124" y="268089"/>
                    <a:pt x="398086" y="267018"/>
                  </a:cubicBezTo>
                  <a:cubicBezTo>
                    <a:pt x="393073" y="226949"/>
                    <a:pt x="373172" y="190248"/>
                    <a:pt x="342365" y="164148"/>
                  </a:cubicBezTo>
                  <a:cubicBezTo>
                    <a:pt x="332797" y="153891"/>
                    <a:pt x="322923" y="143214"/>
                    <a:pt x="314160" y="131848"/>
                  </a:cubicBezTo>
                  <a:cubicBezTo>
                    <a:pt x="286261" y="93424"/>
                    <a:pt x="265710" y="50180"/>
                    <a:pt x="253502" y="4289"/>
                  </a:cubicBezTo>
                  <a:cubicBezTo>
                    <a:pt x="253157" y="2490"/>
                    <a:pt x="251895" y="997"/>
                    <a:pt x="250172" y="385"/>
                  </a:cubicBezTo>
                  <a:close/>
                  <a:moveTo>
                    <a:pt x="92040" y="190794"/>
                  </a:moveTo>
                  <a:cubicBezTo>
                    <a:pt x="84195" y="214981"/>
                    <a:pt x="79602" y="240124"/>
                    <a:pt x="78378" y="265535"/>
                  </a:cubicBezTo>
                  <a:cubicBezTo>
                    <a:pt x="76923" y="284938"/>
                    <a:pt x="76617" y="307173"/>
                    <a:pt x="76311" y="330594"/>
                  </a:cubicBezTo>
                  <a:cubicBezTo>
                    <a:pt x="76081" y="345978"/>
                    <a:pt x="75852" y="362320"/>
                    <a:pt x="75316" y="379465"/>
                  </a:cubicBezTo>
                  <a:cubicBezTo>
                    <a:pt x="75316" y="390678"/>
                    <a:pt x="74704" y="402197"/>
                    <a:pt x="74321" y="413755"/>
                  </a:cubicBezTo>
                  <a:cubicBezTo>
                    <a:pt x="72561" y="448390"/>
                    <a:pt x="72714" y="483062"/>
                    <a:pt x="74819" y="517654"/>
                  </a:cubicBezTo>
                  <a:cubicBezTo>
                    <a:pt x="77804" y="598633"/>
                    <a:pt x="92461" y="678729"/>
                    <a:pt x="118370" y="755499"/>
                  </a:cubicBezTo>
                  <a:lnTo>
                    <a:pt x="120896" y="764072"/>
                  </a:lnTo>
                  <a:cubicBezTo>
                    <a:pt x="125182" y="779035"/>
                    <a:pt x="135477" y="814396"/>
                    <a:pt x="141485" y="838698"/>
                  </a:cubicBezTo>
                  <a:cubicBezTo>
                    <a:pt x="134597" y="823581"/>
                    <a:pt x="124838" y="800122"/>
                    <a:pt x="112323" y="766674"/>
                  </a:cubicBezTo>
                  <a:cubicBezTo>
                    <a:pt x="79334" y="687914"/>
                    <a:pt x="60850" y="603835"/>
                    <a:pt x="57750" y="518492"/>
                  </a:cubicBezTo>
                  <a:cubicBezTo>
                    <a:pt x="55607" y="479954"/>
                    <a:pt x="56028" y="441302"/>
                    <a:pt x="59051" y="402768"/>
                  </a:cubicBezTo>
                  <a:cubicBezTo>
                    <a:pt x="59511" y="394196"/>
                    <a:pt x="60008" y="386121"/>
                    <a:pt x="60352" y="378161"/>
                  </a:cubicBezTo>
                  <a:cubicBezTo>
                    <a:pt x="61080" y="367599"/>
                    <a:pt x="61692" y="357304"/>
                    <a:pt x="62228" y="347200"/>
                  </a:cubicBezTo>
                  <a:cubicBezTo>
                    <a:pt x="63988" y="317197"/>
                    <a:pt x="65595" y="289030"/>
                    <a:pt x="69423" y="264575"/>
                  </a:cubicBezTo>
                  <a:lnTo>
                    <a:pt x="69423" y="264613"/>
                  </a:lnTo>
                  <a:cubicBezTo>
                    <a:pt x="72369" y="238934"/>
                    <a:pt x="79908" y="213981"/>
                    <a:pt x="91657" y="190943"/>
                  </a:cubicBezTo>
                  <a:lnTo>
                    <a:pt x="92002" y="190331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F9589F-4109-01F3-6A70-D7C8796DCCCE}"/>
                </a:ext>
              </a:extLst>
            </p:cNvPr>
            <p:cNvSpPr/>
            <p:nvPr/>
          </p:nvSpPr>
          <p:spPr>
            <a:xfrm>
              <a:off x="-11966021" y="7454930"/>
              <a:ext cx="106836" cy="64214"/>
            </a:xfrm>
            <a:custGeom>
              <a:avLst/>
              <a:gdLst>
                <a:gd name="connsiteX0" fmla="*/ 40797 w 106836"/>
                <a:gd name="connsiteY0" fmla="*/ 74 h 64214"/>
                <a:gd name="connsiteX1" fmla="*/ 37276 w 106836"/>
                <a:gd name="connsiteY1" fmla="*/ 2523 h 64214"/>
                <a:gd name="connsiteX2" fmla="*/ 2986 w 106836"/>
                <a:gd name="connsiteY2" fmla="*/ 32527 h 64214"/>
                <a:gd name="connsiteX3" fmla="*/ 1 w 106836"/>
                <a:gd name="connsiteY3" fmla="*/ 37196 h 64214"/>
                <a:gd name="connsiteX4" fmla="*/ 2756 w 106836"/>
                <a:gd name="connsiteY4" fmla="*/ 42018 h 64214"/>
                <a:gd name="connsiteX5" fmla="*/ 26790 w 106836"/>
                <a:gd name="connsiteY5" fmla="*/ 62072 h 64214"/>
                <a:gd name="connsiteX6" fmla="*/ 31076 w 106836"/>
                <a:gd name="connsiteY6" fmla="*/ 64215 h 64214"/>
                <a:gd name="connsiteX7" fmla="*/ 103943 w 106836"/>
                <a:gd name="connsiteY7" fmla="*/ 44161 h 64214"/>
                <a:gd name="connsiteX8" fmla="*/ 106353 w 106836"/>
                <a:gd name="connsiteY8" fmla="*/ 37196 h 64214"/>
                <a:gd name="connsiteX9" fmla="*/ 99503 w 106836"/>
                <a:gd name="connsiteY9" fmla="*/ 20051 h 64214"/>
                <a:gd name="connsiteX10" fmla="*/ 94183 w 106836"/>
                <a:gd name="connsiteY10" fmla="*/ 16492 h 64214"/>
                <a:gd name="connsiteX11" fmla="*/ 45007 w 106836"/>
                <a:gd name="connsiteY11" fmla="*/ 954 h 64214"/>
                <a:gd name="connsiteX12" fmla="*/ 40797 w 106836"/>
                <a:gd name="connsiteY12" fmla="*/ 74 h 6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836" h="64214">
                  <a:moveTo>
                    <a:pt x="40797" y="74"/>
                  </a:moveTo>
                  <a:cubicBezTo>
                    <a:pt x="39343" y="380"/>
                    <a:pt x="38080" y="1260"/>
                    <a:pt x="37276" y="2523"/>
                  </a:cubicBezTo>
                  <a:cubicBezTo>
                    <a:pt x="28934" y="15573"/>
                    <a:pt x="17032" y="25982"/>
                    <a:pt x="2986" y="32527"/>
                  </a:cubicBezTo>
                  <a:cubicBezTo>
                    <a:pt x="1226" y="33445"/>
                    <a:pt x="78" y="35206"/>
                    <a:pt x="1" y="37196"/>
                  </a:cubicBezTo>
                  <a:cubicBezTo>
                    <a:pt x="-37" y="39186"/>
                    <a:pt x="996" y="41061"/>
                    <a:pt x="2756" y="42018"/>
                  </a:cubicBezTo>
                  <a:cubicBezTo>
                    <a:pt x="12056" y="46993"/>
                    <a:pt x="20247" y="53805"/>
                    <a:pt x="26790" y="62072"/>
                  </a:cubicBezTo>
                  <a:cubicBezTo>
                    <a:pt x="27823" y="63411"/>
                    <a:pt x="29392" y="64176"/>
                    <a:pt x="31076" y="64215"/>
                  </a:cubicBezTo>
                  <a:cubicBezTo>
                    <a:pt x="56603" y="63181"/>
                    <a:pt x="81516" y="56331"/>
                    <a:pt x="103943" y="44161"/>
                  </a:cubicBezTo>
                  <a:cubicBezTo>
                    <a:pt x="106468" y="42822"/>
                    <a:pt x="107540" y="39798"/>
                    <a:pt x="106353" y="37196"/>
                  </a:cubicBezTo>
                  <a:cubicBezTo>
                    <a:pt x="103828" y="31723"/>
                    <a:pt x="101570" y="25753"/>
                    <a:pt x="99503" y="20051"/>
                  </a:cubicBezTo>
                  <a:cubicBezTo>
                    <a:pt x="98699" y="17831"/>
                    <a:pt x="96556" y="16415"/>
                    <a:pt x="94183" y="16492"/>
                  </a:cubicBezTo>
                  <a:cubicBezTo>
                    <a:pt x="76503" y="17066"/>
                    <a:pt x="59167" y="11593"/>
                    <a:pt x="45007" y="954"/>
                  </a:cubicBezTo>
                  <a:cubicBezTo>
                    <a:pt x="43744" y="151"/>
                    <a:pt x="42251" y="-155"/>
                    <a:pt x="40797" y="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2146824-B259-6547-DD7B-35C2E8284578}"/>
                </a:ext>
              </a:extLst>
            </p:cNvPr>
            <p:cNvSpPr/>
            <p:nvPr/>
          </p:nvSpPr>
          <p:spPr>
            <a:xfrm>
              <a:off x="-12034293" y="7509281"/>
              <a:ext cx="79553" cy="102730"/>
            </a:xfrm>
            <a:custGeom>
              <a:avLst/>
              <a:gdLst>
                <a:gd name="connsiteX0" fmla="*/ 6200 w 79553"/>
                <a:gd name="connsiteY0" fmla="*/ 28410 h 102730"/>
                <a:gd name="connsiteX1" fmla="*/ 4478 w 79553"/>
                <a:gd name="connsiteY1" fmla="*/ 29788 h 102730"/>
                <a:gd name="connsiteX2" fmla="*/ 1914 w 79553"/>
                <a:gd name="connsiteY2" fmla="*/ 31778 h 102730"/>
                <a:gd name="connsiteX3" fmla="*/ 1914 w 79553"/>
                <a:gd name="connsiteY3" fmla="*/ 31740 h 102730"/>
                <a:gd name="connsiteX4" fmla="*/ 0 w 79553"/>
                <a:gd name="connsiteY4" fmla="*/ 35873 h 102730"/>
                <a:gd name="connsiteX5" fmla="*/ 1914 w 79553"/>
                <a:gd name="connsiteY5" fmla="*/ 39968 h 102730"/>
                <a:gd name="connsiteX6" fmla="*/ 16724 w 79553"/>
                <a:gd name="connsiteY6" fmla="*/ 84820 h 102730"/>
                <a:gd name="connsiteX7" fmla="*/ 18982 w 79553"/>
                <a:gd name="connsiteY7" fmla="*/ 90370 h 102730"/>
                <a:gd name="connsiteX8" fmla="*/ 35131 w 79553"/>
                <a:gd name="connsiteY8" fmla="*/ 101659 h 102730"/>
                <a:gd name="connsiteX9" fmla="*/ 35170 w 79553"/>
                <a:gd name="connsiteY9" fmla="*/ 101659 h 102730"/>
                <a:gd name="connsiteX10" fmla="*/ 38346 w 79553"/>
                <a:gd name="connsiteY10" fmla="*/ 102730 h 102730"/>
                <a:gd name="connsiteX11" fmla="*/ 40910 w 79553"/>
                <a:gd name="connsiteY11" fmla="*/ 102042 h 102730"/>
                <a:gd name="connsiteX12" fmla="*/ 74895 w 79553"/>
                <a:gd name="connsiteY12" fmla="*/ 61207 h 102730"/>
                <a:gd name="connsiteX13" fmla="*/ 68120 w 79553"/>
                <a:gd name="connsiteY13" fmla="*/ 15819 h 102730"/>
                <a:gd name="connsiteX14" fmla="*/ 68120 w 79553"/>
                <a:gd name="connsiteY14" fmla="*/ 15781 h 102730"/>
                <a:gd name="connsiteX15" fmla="*/ 25985 w 79553"/>
                <a:gd name="connsiteY15" fmla="*/ 128 h 102730"/>
                <a:gd name="connsiteX16" fmla="*/ 25143 w 79553"/>
                <a:gd name="connsiteY16" fmla="*/ 128 h 102730"/>
                <a:gd name="connsiteX17" fmla="*/ 20130 w 79553"/>
                <a:gd name="connsiteY17" fmla="*/ 3687 h 102730"/>
                <a:gd name="connsiteX18" fmla="*/ 6199 w 79553"/>
                <a:gd name="connsiteY18" fmla="*/ 28409 h 10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553" h="102730">
                  <a:moveTo>
                    <a:pt x="6200" y="28410"/>
                  </a:moveTo>
                  <a:lnTo>
                    <a:pt x="4478" y="29788"/>
                  </a:lnTo>
                  <a:cubicBezTo>
                    <a:pt x="3636" y="30401"/>
                    <a:pt x="2755" y="31089"/>
                    <a:pt x="1914" y="31778"/>
                  </a:cubicBezTo>
                  <a:lnTo>
                    <a:pt x="1914" y="31740"/>
                  </a:lnTo>
                  <a:cubicBezTo>
                    <a:pt x="689" y="32773"/>
                    <a:pt x="0" y="34266"/>
                    <a:pt x="0" y="35873"/>
                  </a:cubicBezTo>
                  <a:cubicBezTo>
                    <a:pt x="0" y="37442"/>
                    <a:pt x="689" y="38935"/>
                    <a:pt x="1914" y="39968"/>
                  </a:cubicBezTo>
                  <a:cubicBezTo>
                    <a:pt x="15308" y="50645"/>
                    <a:pt x="21124" y="68250"/>
                    <a:pt x="16724" y="84820"/>
                  </a:cubicBezTo>
                  <a:cubicBezTo>
                    <a:pt x="16264" y="86964"/>
                    <a:pt x="17145" y="89183"/>
                    <a:pt x="18982" y="90370"/>
                  </a:cubicBezTo>
                  <a:cubicBezTo>
                    <a:pt x="24301" y="93852"/>
                    <a:pt x="29812" y="97756"/>
                    <a:pt x="35131" y="101659"/>
                  </a:cubicBezTo>
                  <a:lnTo>
                    <a:pt x="35170" y="101659"/>
                  </a:lnTo>
                  <a:cubicBezTo>
                    <a:pt x="36050" y="102348"/>
                    <a:pt x="37198" y="102730"/>
                    <a:pt x="38346" y="102730"/>
                  </a:cubicBezTo>
                  <a:cubicBezTo>
                    <a:pt x="39226" y="102730"/>
                    <a:pt x="40106" y="102501"/>
                    <a:pt x="40910" y="102042"/>
                  </a:cubicBezTo>
                  <a:cubicBezTo>
                    <a:pt x="57788" y="94196"/>
                    <a:pt x="70225" y="79195"/>
                    <a:pt x="74895" y="61207"/>
                  </a:cubicBezTo>
                  <a:cubicBezTo>
                    <a:pt x="79563" y="46473"/>
                    <a:pt x="84883" y="29750"/>
                    <a:pt x="68120" y="15819"/>
                  </a:cubicBezTo>
                  <a:lnTo>
                    <a:pt x="68120" y="15781"/>
                  </a:lnTo>
                  <a:cubicBezTo>
                    <a:pt x="56984" y="4759"/>
                    <a:pt x="41638" y="-943"/>
                    <a:pt x="25985" y="128"/>
                  </a:cubicBezTo>
                  <a:lnTo>
                    <a:pt x="25143" y="128"/>
                  </a:lnTo>
                  <a:cubicBezTo>
                    <a:pt x="22885" y="128"/>
                    <a:pt x="20857" y="1544"/>
                    <a:pt x="20130" y="3687"/>
                  </a:cubicBezTo>
                  <a:cubicBezTo>
                    <a:pt x="17374" y="12833"/>
                    <a:pt x="12629" y="21291"/>
                    <a:pt x="6199" y="284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0094D1B-919E-9936-858E-1C3C17062BAB}"/>
                </a:ext>
              </a:extLst>
            </p:cNvPr>
            <p:cNvSpPr/>
            <p:nvPr/>
          </p:nvSpPr>
          <p:spPr>
            <a:xfrm>
              <a:off x="-11839478" y="7485411"/>
              <a:ext cx="95179" cy="100459"/>
            </a:xfrm>
            <a:custGeom>
              <a:avLst/>
              <a:gdLst>
                <a:gd name="connsiteX0" fmla="*/ 82569 w 95179"/>
                <a:gd name="connsiteY0" fmla="*/ 11328 h 100459"/>
                <a:gd name="connsiteX1" fmla="*/ 72772 w 95179"/>
                <a:gd name="connsiteY1" fmla="*/ 5779 h 100459"/>
                <a:gd name="connsiteX2" fmla="*/ 63817 w 95179"/>
                <a:gd name="connsiteY2" fmla="*/ 0 h 100459"/>
                <a:gd name="connsiteX3" fmla="*/ 7100 w 95179"/>
                <a:gd name="connsiteY3" fmla="*/ 23306 h 100459"/>
                <a:gd name="connsiteX4" fmla="*/ 480 w 95179"/>
                <a:gd name="connsiteY4" fmla="*/ 46498 h 100459"/>
                <a:gd name="connsiteX5" fmla="*/ 29412 w 95179"/>
                <a:gd name="connsiteY5" fmla="*/ 89361 h 100459"/>
                <a:gd name="connsiteX6" fmla="*/ 33698 w 95179"/>
                <a:gd name="connsiteY6" fmla="*/ 93379 h 100459"/>
                <a:gd name="connsiteX7" fmla="*/ 36721 w 95179"/>
                <a:gd name="connsiteY7" fmla="*/ 95561 h 100459"/>
                <a:gd name="connsiteX8" fmla="*/ 40510 w 95179"/>
                <a:gd name="connsiteY8" fmla="*/ 96517 h 100459"/>
                <a:gd name="connsiteX9" fmla="*/ 47169 w 95179"/>
                <a:gd name="connsiteY9" fmla="*/ 98660 h 100459"/>
                <a:gd name="connsiteX10" fmla="*/ 49121 w 95179"/>
                <a:gd name="connsiteY10" fmla="*/ 99923 h 100459"/>
                <a:gd name="connsiteX11" fmla="*/ 51493 w 95179"/>
                <a:gd name="connsiteY11" fmla="*/ 100459 h 100459"/>
                <a:gd name="connsiteX12" fmla="*/ 55397 w 95179"/>
                <a:gd name="connsiteY12" fmla="*/ 98814 h 100459"/>
                <a:gd name="connsiteX13" fmla="*/ 72810 w 95179"/>
                <a:gd name="connsiteY13" fmla="*/ 83391 h 100459"/>
                <a:gd name="connsiteX14" fmla="*/ 78167 w 95179"/>
                <a:gd name="connsiteY14" fmla="*/ 79105 h 100459"/>
                <a:gd name="connsiteX15" fmla="*/ 87391 w 95179"/>
                <a:gd name="connsiteY15" fmla="*/ 71680 h 100459"/>
                <a:gd name="connsiteX16" fmla="*/ 89572 w 95179"/>
                <a:gd name="connsiteY16" fmla="*/ 67394 h 100459"/>
                <a:gd name="connsiteX17" fmla="*/ 94968 w 95179"/>
                <a:gd name="connsiteY17" fmla="*/ 26024 h 100459"/>
                <a:gd name="connsiteX18" fmla="*/ 93629 w 95179"/>
                <a:gd name="connsiteY18" fmla="*/ 20704 h 100459"/>
                <a:gd name="connsiteX19" fmla="*/ 92442 w 95179"/>
                <a:gd name="connsiteY19" fmla="*/ 19977 h 100459"/>
                <a:gd name="connsiteX20" fmla="*/ 87046 w 95179"/>
                <a:gd name="connsiteY20" fmla="*/ 13471 h 100459"/>
                <a:gd name="connsiteX21" fmla="*/ 87008 w 95179"/>
                <a:gd name="connsiteY21" fmla="*/ 13471 h 100459"/>
                <a:gd name="connsiteX22" fmla="*/ 82569 w 95179"/>
                <a:gd name="connsiteY22" fmla="*/ 11328 h 10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179" h="100459">
                  <a:moveTo>
                    <a:pt x="82569" y="11328"/>
                  </a:moveTo>
                  <a:cubicBezTo>
                    <a:pt x="78475" y="11634"/>
                    <a:pt x="74609" y="9453"/>
                    <a:pt x="72772" y="5779"/>
                  </a:cubicBezTo>
                  <a:cubicBezTo>
                    <a:pt x="70935" y="2449"/>
                    <a:pt x="67606" y="306"/>
                    <a:pt x="63817" y="0"/>
                  </a:cubicBezTo>
                  <a:cubicBezTo>
                    <a:pt x="43113" y="2296"/>
                    <a:pt x="23442" y="10371"/>
                    <a:pt x="7100" y="23306"/>
                  </a:cubicBezTo>
                  <a:cubicBezTo>
                    <a:pt x="1360" y="29545"/>
                    <a:pt x="-1128" y="38117"/>
                    <a:pt x="480" y="46498"/>
                  </a:cubicBezTo>
                  <a:cubicBezTo>
                    <a:pt x="4039" y="64026"/>
                    <a:pt x="14448" y="79449"/>
                    <a:pt x="29412" y="89361"/>
                  </a:cubicBezTo>
                  <a:cubicBezTo>
                    <a:pt x="31096" y="90356"/>
                    <a:pt x="32588" y="91734"/>
                    <a:pt x="33698" y="93379"/>
                  </a:cubicBezTo>
                  <a:cubicBezTo>
                    <a:pt x="34387" y="94451"/>
                    <a:pt x="35497" y="95216"/>
                    <a:pt x="36721" y="95561"/>
                  </a:cubicBezTo>
                  <a:lnTo>
                    <a:pt x="40510" y="96517"/>
                  </a:lnTo>
                  <a:cubicBezTo>
                    <a:pt x="42768" y="97053"/>
                    <a:pt x="44988" y="97742"/>
                    <a:pt x="47169" y="98660"/>
                  </a:cubicBezTo>
                  <a:cubicBezTo>
                    <a:pt x="47781" y="99120"/>
                    <a:pt x="48432" y="99579"/>
                    <a:pt x="49121" y="99923"/>
                  </a:cubicBezTo>
                  <a:cubicBezTo>
                    <a:pt x="49848" y="100268"/>
                    <a:pt x="50652" y="100421"/>
                    <a:pt x="51493" y="100459"/>
                  </a:cubicBezTo>
                  <a:cubicBezTo>
                    <a:pt x="52948" y="100459"/>
                    <a:pt x="54364" y="99847"/>
                    <a:pt x="55397" y="98814"/>
                  </a:cubicBezTo>
                  <a:cubicBezTo>
                    <a:pt x="60870" y="93303"/>
                    <a:pt x="66686" y="88137"/>
                    <a:pt x="72810" y="83391"/>
                  </a:cubicBezTo>
                  <a:cubicBezTo>
                    <a:pt x="74532" y="82052"/>
                    <a:pt x="76330" y="80521"/>
                    <a:pt x="78167" y="79105"/>
                  </a:cubicBezTo>
                  <a:cubicBezTo>
                    <a:pt x="81076" y="76694"/>
                    <a:pt x="84138" y="74091"/>
                    <a:pt x="87391" y="71680"/>
                  </a:cubicBezTo>
                  <a:cubicBezTo>
                    <a:pt x="88768" y="70685"/>
                    <a:pt x="89572" y="69078"/>
                    <a:pt x="89572" y="67394"/>
                  </a:cubicBezTo>
                  <a:cubicBezTo>
                    <a:pt x="89189" y="53425"/>
                    <a:pt x="91026" y="39456"/>
                    <a:pt x="94968" y="26024"/>
                  </a:cubicBezTo>
                  <a:cubicBezTo>
                    <a:pt x="95504" y="24148"/>
                    <a:pt x="95006" y="22120"/>
                    <a:pt x="93629" y="20704"/>
                  </a:cubicBezTo>
                  <a:cubicBezTo>
                    <a:pt x="92825" y="19900"/>
                    <a:pt x="91906" y="19479"/>
                    <a:pt x="92442" y="19977"/>
                  </a:cubicBezTo>
                  <a:cubicBezTo>
                    <a:pt x="90643" y="17987"/>
                    <a:pt x="88845" y="15691"/>
                    <a:pt x="87046" y="13471"/>
                  </a:cubicBezTo>
                  <a:lnTo>
                    <a:pt x="87008" y="13471"/>
                  </a:lnTo>
                  <a:cubicBezTo>
                    <a:pt x="86128" y="11902"/>
                    <a:pt x="84329" y="11022"/>
                    <a:pt x="82569" y="113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C60427E-7638-12C3-4770-9AE71AD543DF}"/>
                </a:ext>
              </a:extLst>
            </p:cNvPr>
            <p:cNvSpPr/>
            <p:nvPr/>
          </p:nvSpPr>
          <p:spPr>
            <a:xfrm>
              <a:off x="-12055103" y="7621941"/>
              <a:ext cx="67582" cy="90118"/>
            </a:xfrm>
            <a:custGeom>
              <a:avLst/>
              <a:gdLst>
                <a:gd name="connsiteX0" fmla="*/ 68 w 67582"/>
                <a:gd name="connsiteY0" fmla="*/ 21461 h 90118"/>
                <a:gd name="connsiteX1" fmla="*/ 1560 w 67582"/>
                <a:gd name="connsiteY1" fmla="*/ 26130 h 90118"/>
                <a:gd name="connsiteX2" fmla="*/ 17097 w 67582"/>
                <a:gd name="connsiteY2" fmla="*/ 71213 h 90118"/>
                <a:gd name="connsiteX3" fmla="*/ 18054 w 67582"/>
                <a:gd name="connsiteY3" fmla="*/ 79785 h 90118"/>
                <a:gd name="connsiteX4" fmla="*/ 18016 w 67582"/>
                <a:gd name="connsiteY4" fmla="*/ 79785 h 90118"/>
                <a:gd name="connsiteX5" fmla="*/ 18016 w 67582"/>
                <a:gd name="connsiteY5" fmla="*/ 82273 h 90118"/>
                <a:gd name="connsiteX6" fmla="*/ 18322 w 67582"/>
                <a:gd name="connsiteY6" fmla="*/ 85411 h 90118"/>
                <a:gd name="connsiteX7" fmla="*/ 20427 w 67582"/>
                <a:gd name="connsiteY7" fmla="*/ 89009 h 90118"/>
                <a:gd name="connsiteX8" fmla="*/ 23641 w 67582"/>
                <a:gd name="connsiteY8" fmla="*/ 90118 h 90118"/>
                <a:gd name="connsiteX9" fmla="*/ 24483 w 67582"/>
                <a:gd name="connsiteY9" fmla="*/ 90118 h 90118"/>
                <a:gd name="connsiteX10" fmla="*/ 26358 w 67582"/>
                <a:gd name="connsiteY10" fmla="*/ 89812 h 90118"/>
                <a:gd name="connsiteX11" fmla="*/ 65738 w 67582"/>
                <a:gd name="connsiteY11" fmla="*/ 63789 h 90118"/>
                <a:gd name="connsiteX12" fmla="*/ 30683 w 67582"/>
                <a:gd name="connsiteY12" fmla="*/ 835 h 90118"/>
                <a:gd name="connsiteX13" fmla="*/ 30721 w 67582"/>
                <a:gd name="connsiteY13" fmla="*/ 835 h 90118"/>
                <a:gd name="connsiteX14" fmla="*/ 23833 w 67582"/>
                <a:gd name="connsiteY14" fmla="*/ 1830 h 90118"/>
                <a:gd name="connsiteX15" fmla="*/ 2861 w 67582"/>
                <a:gd name="connsiteY15" fmla="*/ 17559 h 90118"/>
                <a:gd name="connsiteX16" fmla="*/ 67 w 67582"/>
                <a:gd name="connsiteY16" fmla="*/ 21463 h 9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82" h="90118">
                  <a:moveTo>
                    <a:pt x="68" y="21461"/>
                  </a:moveTo>
                  <a:cubicBezTo>
                    <a:pt x="-200" y="23146"/>
                    <a:pt x="335" y="24906"/>
                    <a:pt x="1560" y="26130"/>
                  </a:cubicBezTo>
                  <a:cubicBezTo>
                    <a:pt x="11970" y="38798"/>
                    <a:pt x="17480" y="54795"/>
                    <a:pt x="17097" y="71213"/>
                  </a:cubicBezTo>
                  <a:cubicBezTo>
                    <a:pt x="17403" y="74083"/>
                    <a:pt x="17709" y="76954"/>
                    <a:pt x="18054" y="79785"/>
                  </a:cubicBezTo>
                  <a:lnTo>
                    <a:pt x="18016" y="79785"/>
                  </a:lnTo>
                  <a:cubicBezTo>
                    <a:pt x="18092" y="80627"/>
                    <a:pt x="18092" y="81431"/>
                    <a:pt x="18016" y="82273"/>
                  </a:cubicBezTo>
                  <a:cubicBezTo>
                    <a:pt x="18016" y="83345"/>
                    <a:pt x="18016" y="84340"/>
                    <a:pt x="18322" y="85411"/>
                  </a:cubicBezTo>
                  <a:cubicBezTo>
                    <a:pt x="18475" y="86827"/>
                    <a:pt x="19240" y="88167"/>
                    <a:pt x="20427" y="89009"/>
                  </a:cubicBezTo>
                  <a:cubicBezTo>
                    <a:pt x="21345" y="89736"/>
                    <a:pt x="22493" y="90118"/>
                    <a:pt x="23641" y="90118"/>
                  </a:cubicBezTo>
                  <a:lnTo>
                    <a:pt x="24483" y="90118"/>
                  </a:lnTo>
                  <a:lnTo>
                    <a:pt x="26358" y="89812"/>
                  </a:lnTo>
                  <a:cubicBezTo>
                    <a:pt x="42317" y="87286"/>
                    <a:pt x="60343" y="84416"/>
                    <a:pt x="65738" y="63789"/>
                  </a:cubicBezTo>
                  <a:cubicBezTo>
                    <a:pt x="74043" y="33364"/>
                    <a:pt x="52879" y="14880"/>
                    <a:pt x="30683" y="835"/>
                  </a:cubicBezTo>
                  <a:lnTo>
                    <a:pt x="30721" y="835"/>
                  </a:lnTo>
                  <a:cubicBezTo>
                    <a:pt x="28502" y="-581"/>
                    <a:pt x="25555" y="-160"/>
                    <a:pt x="23833" y="1830"/>
                  </a:cubicBezTo>
                  <a:cubicBezTo>
                    <a:pt x="17977" y="8450"/>
                    <a:pt x="10859" y="13770"/>
                    <a:pt x="2861" y="17559"/>
                  </a:cubicBezTo>
                  <a:cubicBezTo>
                    <a:pt x="1368" y="18324"/>
                    <a:pt x="335" y="19778"/>
                    <a:pt x="67" y="214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477A0BA-85B2-D614-CB82-91504380C6AD}"/>
                </a:ext>
              </a:extLst>
            </p:cNvPr>
            <p:cNvSpPr/>
            <p:nvPr/>
          </p:nvSpPr>
          <p:spPr>
            <a:xfrm>
              <a:off x="-11846047" y="7384380"/>
              <a:ext cx="79248" cy="95835"/>
            </a:xfrm>
            <a:custGeom>
              <a:avLst/>
              <a:gdLst>
                <a:gd name="connsiteX0" fmla="*/ 39858 w 79248"/>
                <a:gd name="connsiteY0" fmla="*/ 84 h 95835"/>
                <a:gd name="connsiteX1" fmla="*/ 34233 w 79248"/>
                <a:gd name="connsiteY1" fmla="*/ 2955 h 95835"/>
                <a:gd name="connsiteX2" fmla="*/ 31554 w 79248"/>
                <a:gd name="connsiteY2" fmla="*/ 6399 h 95835"/>
                <a:gd name="connsiteX3" fmla="*/ 11309 w 79248"/>
                <a:gd name="connsiteY3" fmla="*/ 46161 h 95835"/>
                <a:gd name="connsiteX4" fmla="*/ 861 w 79248"/>
                <a:gd name="connsiteY4" fmla="*/ 73027 h 95835"/>
                <a:gd name="connsiteX5" fmla="*/ 861 w 79248"/>
                <a:gd name="connsiteY5" fmla="*/ 78806 h 95835"/>
                <a:gd name="connsiteX6" fmla="*/ 6066 w 79248"/>
                <a:gd name="connsiteY6" fmla="*/ 92506 h 95835"/>
                <a:gd name="connsiteX7" fmla="*/ 6028 w 79248"/>
                <a:gd name="connsiteY7" fmla="*/ 92506 h 95835"/>
                <a:gd name="connsiteX8" fmla="*/ 9280 w 79248"/>
                <a:gd name="connsiteY8" fmla="*/ 95568 h 95835"/>
                <a:gd name="connsiteX9" fmla="*/ 11003 w 79248"/>
                <a:gd name="connsiteY9" fmla="*/ 95836 h 95835"/>
                <a:gd name="connsiteX10" fmla="*/ 13682 w 79248"/>
                <a:gd name="connsiteY10" fmla="*/ 95032 h 95835"/>
                <a:gd name="connsiteX11" fmla="*/ 67068 w 79248"/>
                <a:gd name="connsiteY11" fmla="*/ 76892 h 95835"/>
                <a:gd name="connsiteX12" fmla="*/ 71125 w 79248"/>
                <a:gd name="connsiteY12" fmla="*/ 74787 h 95835"/>
                <a:gd name="connsiteX13" fmla="*/ 72081 w 79248"/>
                <a:gd name="connsiteY13" fmla="*/ 70309 h 95835"/>
                <a:gd name="connsiteX14" fmla="*/ 78549 w 79248"/>
                <a:gd name="connsiteY14" fmla="*/ 10991 h 95835"/>
                <a:gd name="connsiteX15" fmla="*/ 78626 w 79248"/>
                <a:gd name="connsiteY15" fmla="*/ 5824 h 95835"/>
                <a:gd name="connsiteX16" fmla="*/ 74263 w 79248"/>
                <a:gd name="connsiteY16" fmla="*/ 3030 h 95835"/>
                <a:gd name="connsiteX17" fmla="*/ 39858 w 79248"/>
                <a:gd name="connsiteY17" fmla="*/ 84 h 9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248" h="95835">
                  <a:moveTo>
                    <a:pt x="39858" y="84"/>
                  </a:moveTo>
                  <a:cubicBezTo>
                    <a:pt x="37562" y="-337"/>
                    <a:pt x="35266" y="850"/>
                    <a:pt x="34233" y="2955"/>
                  </a:cubicBezTo>
                  <a:cubicBezTo>
                    <a:pt x="33582" y="4256"/>
                    <a:pt x="32664" y="5442"/>
                    <a:pt x="31554" y="6399"/>
                  </a:cubicBezTo>
                  <a:cubicBezTo>
                    <a:pt x="21029" y="17382"/>
                    <a:pt x="14025" y="31197"/>
                    <a:pt x="11309" y="46161"/>
                  </a:cubicBezTo>
                  <a:cubicBezTo>
                    <a:pt x="9166" y="55576"/>
                    <a:pt x="5645" y="64608"/>
                    <a:pt x="861" y="73027"/>
                  </a:cubicBezTo>
                  <a:cubicBezTo>
                    <a:pt x="-287" y="74788"/>
                    <a:pt x="-287" y="77046"/>
                    <a:pt x="861" y="78806"/>
                  </a:cubicBezTo>
                  <a:cubicBezTo>
                    <a:pt x="2507" y="83513"/>
                    <a:pt x="4152" y="88067"/>
                    <a:pt x="6066" y="92506"/>
                  </a:cubicBezTo>
                  <a:lnTo>
                    <a:pt x="6028" y="92506"/>
                  </a:lnTo>
                  <a:cubicBezTo>
                    <a:pt x="6640" y="93961"/>
                    <a:pt x="7826" y="95070"/>
                    <a:pt x="9280" y="95568"/>
                  </a:cubicBezTo>
                  <a:cubicBezTo>
                    <a:pt x="9855" y="95721"/>
                    <a:pt x="10429" y="95836"/>
                    <a:pt x="11003" y="95836"/>
                  </a:cubicBezTo>
                  <a:cubicBezTo>
                    <a:pt x="11959" y="95836"/>
                    <a:pt x="12878" y="95568"/>
                    <a:pt x="13682" y="95032"/>
                  </a:cubicBezTo>
                  <a:cubicBezTo>
                    <a:pt x="29793" y="84929"/>
                    <a:pt x="48086" y="78690"/>
                    <a:pt x="67068" y="76892"/>
                  </a:cubicBezTo>
                  <a:cubicBezTo>
                    <a:pt x="68675" y="76815"/>
                    <a:pt x="70168" y="76050"/>
                    <a:pt x="71125" y="74787"/>
                  </a:cubicBezTo>
                  <a:cubicBezTo>
                    <a:pt x="72120" y="73524"/>
                    <a:pt x="72464" y="71878"/>
                    <a:pt x="72081" y="70309"/>
                  </a:cubicBezTo>
                  <a:cubicBezTo>
                    <a:pt x="66571" y="50448"/>
                    <a:pt x="68905" y="29207"/>
                    <a:pt x="78549" y="10991"/>
                  </a:cubicBezTo>
                  <a:cubicBezTo>
                    <a:pt x="79468" y="9383"/>
                    <a:pt x="79468" y="7431"/>
                    <a:pt x="78626" y="5824"/>
                  </a:cubicBezTo>
                  <a:cubicBezTo>
                    <a:pt x="77746" y="4217"/>
                    <a:pt x="76100" y="3145"/>
                    <a:pt x="74263" y="3030"/>
                  </a:cubicBezTo>
                  <a:cubicBezTo>
                    <a:pt x="62744" y="2724"/>
                    <a:pt x="51262" y="1729"/>
                    <a:pt x="39858" y="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A23C4C1-FC49-991B-6C94-8C3442744E0E}"/>
                </a:ext>
              </a:extLst>
            </p:cNvPr>
            <p:cNvSpPr/>
            <p:nvPr/>
          </p:nvSpPr>
          <p:spPr>
            <a:xfrm>
              <a:off x="-11881597" y="7719525"/>
              <a:ext cx="82923" cy="66168"/>
            </a:xfrm>
            <a:custGeom>
              <a:avLst/>
              <a:gdLst>
                <a:gd name="connsiteX0" fmla="*/ 3595 w 82923"/>
                <a:gd name="connsiteY0" fmla="*/ 45656 h 66168"/>
                <a:gd name="connsiteX1" fmla="*/ 20128 w 82923"/>
                <a:gd name="connsiteY1" fmla="*/ 65901 h 66168"/>
                <a:gd name="connsiteX2" fmla="*/ 23610 w 82923"/>
                <a:gd name="connsiteY2" fmla="*/ 66169 h 66168"/>
                <a:gd name="connsiteX3" fmla="*/ 24720 w 82923"/>
                <a:gd name="connsiteY3" fmla="*/ 66169 h 66168"/>
                <a:gd name="connsiteX4" fmla="*/ 24720 w 82923"/>
                <a:gd name="connsiteY4" fmla="*/ 66130 h 66168"/>
                <a:gd name="connsiteX5" fmla="*/ 26634 w 82923"/>
                <a:gd name="connsiteY5" fmla="*/ 65824 h 66168"/>
                <a:gd name="connsiteX6" fmla="*/ 74089 w 82923"/>
                <a:gd name="connsiteY6" fmla="*/ 47838 h 66168"/>
                <a:gd name="connsiteX7" fmla="*/ 77572 w 82923"/>
                <a:gd name="connsiteY7" fmla="*/ 42863 h 66168"/>
                <a:gd name="connsiteX8" fmla="*/ 82700 w 82923"/>
                <a:gd name="connsiteY8" fmla="*/ 6850 h 66168"/>
                <a:gd name="connsiteX9" fmla="*/ 81781 w 82923"/>
                <a:gd name="connsiteY9" fmla="*/ 2067 h 66168"/>
                <a:gd name="connsiteX10" fmla="*/ 77495 w 82923"/>
                <a:gd name="connsiteY10" fmla="*/ 0 h 66168"/>
                <a:gd name="connsiteX11" fmla="*/ 62149 w 82923"/>
                <a:gd name="connsiteY11" fmla="*/ 306 h 66168"/>
                <a:gd name="connsiteX12" fmla="*/ 13852 w 82923"/>
                <a:gd name="connsiteY12" fmla="*/ 6812 h 66168"/>
                <a:gd name="connsiteX13" fmla="*/ 3098 w 82923"/>
                <a:gd name="connsiteY13" fmla="*/ 43284 h 6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923" h="66168">
                  <a:moveTo>
                    <a:pt x="3595" y="45656"/>
                  </a:moveTo>
                  <a:cubicBezTo>
                    <a:pt x="5471" y="52813"/>
                    <a:pt x="8953" y="65901"/>
                    <a:pt x="20128" y="65901"/>
                  </a:cubicBezTo>
                  <a:cubicBezTo>
                    <a:pt x="20931" y="65901"/>
                    <a:pt x="20357" y="65403"/>
                    <a:pt x="23610" y="66169"/>
                  </a:cubicBezTo>
                  <a:lnTo>
                    <a:pt x="24720" y="66169"/>
                  </a:lnTo>
                  <a:lnTo>
                    <a:pt x="24720" y="66130"/>
                  </a:lnTo>
                  <a:cubicBezTo>
                    <a:pt x="25371" y="66130"/>
                    <a:pt x="26021" y="66016"/>
                    <a:pt x="26634" y="65824"/>
                  </a:cubicBezTo>
                  <a:lnTo>
                    <a:pt x="74089" y="47838"/>
                  </a:lnTo>
                  <a:cubicBezTo>
                    <a:pt x="76156" y="47034"/>
                    <a:pt x="77533" y="45082"/>
                    <a:pt x="77572" y="42863"/>
                  </a:cubicBezTo>
                  <a:cubicBezTo>
                    <a:pt x="77763" y="30693"/>
                    <a:pt x="79485" y="18599"/>
                    <a:pt x="82700" y="6850"/>
                  </a:cubicBezTo>
                  <a:cubicBezTo>
                    <a:pt x="83197" y="5205"/>
                    <a:pt x="82853" y="3406"/>
                    <a:pt x="81781" y="2067"/>
                  </a:cubicBezTo>
                  <a:cubicBezTo>
                    <a:pt x="80710" y="765"/>
                    <a:pt x="79141" y="0"/>
                    <a:pt x="77495" y="0"/>
                  </a:cubicBezTo>
                  <a:cubicBezTo>
                    <a:pt x="72405" y="230"/>
                    <a:pt x="67238" y="268"/>
                    <a:pt x="62149" y="306"/>
                  </a:cubicBezTo>
                  <a:cubicBezTo>
                    <a:pt x="45769" y="-689"/>
                    <a:pt x="29351" y="1492"/>
                    <a:pt x="13852" y="6812"/>
                  </a:cubicBezTo>
                  <a:cubicBezTo>
                    <a:pt x="-5092" y="14963"/>
                    <a:pt x="-155" y="32032"/>
                    <a:pt x="3098" y="432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A0EF8CE-AF9C-6B2B-8444-9BA150416629}"/>
                </a:ext>
              </a:extLst>
            </p:cNvPr>
            <p:cNvSpPr/>
            <p:nvPr/>
          </p:nvSpPr>
          <p:spPr>
            <a:xfrm>
              <a:off x="-11852055" y="7602291"/>
              <a:ext cx="67353" cy="92255"/>
            </a:xfrm>
            <a:custGeom>
              <a:avLst/>
              <a:gdLst>
                <a:gd name="connsiteX0" fmla="*/ 59974 w 67353"/>
                <a:gd name="connsiteY0" fmla="*/ 91567 h 92255"/>
                <a:gd name="connsiteX1" fmla="*/ 62117 w 67353"/>
                <a:gd name="connsiteY1" fmla="*/ 91567 h 92255"/>
                <a:gd name="connsiteX2" fmla="*/ 66404 w 67353"/>
                <a:gd name="connsiteY2" fmla="*/ 89232 h 92255"/>
                <a:gd name="connsiteX3" fmla="*/ 67016 w 67353"/>
                <a:gd name="connsiteY3" fmla="*/ 84372 h 92255"/>
                <a:gd name="connsiteX4" fmla="*/ 63840 w 67353"/>
                <a:gd name="connsiteY4" fmla="*/ 75799 h 92255"/>
                <a:gd name="connsiteX5" fmla="*/ 50713 w 67353"/>
                <a:gd name="connsiteY5" fmla="*/ 14184 h 92255"/>
                <a:gd name="connsiteX6" fmla="*/ 51211 w 67353"/>
                <a:gd name="connsiteY6" fmla="*/ 11811 h 92255"/>
                <a:gd name="connsiteX7" fmla="*/ 51632 w 67353"/>
                <a:gd name="connsiteY7" fmla="*/ 9707 h 92255"/>
                <a:gd name="connsiteX8" fmla="*/ 48073 w 67353"/>
                <a:gd name="connsiteY8" fmla="*/ 3698 h 92255"/>
                <a:gd name="connsiteX9" fmla="*/ 10492 w 67353"/>
                <a:gd name="connsiteY9" fmla="*/ 4234 h 92255"/>
                <a:gd name="connsiteX10" fmla="*/ 1919 w 67353"/>
                <a:gd name="connsiteY10" fmla="*/ 42810 h 92255"/>
                <a:gd name="connsiteX11" fmla="*/ 26374 w 67353"/>
                <a:gd name="connsiteY11" fmla="*/ 87203 h 92255"/>
                <a:gd name="connsiteX12" fmla="*/ 43519 w 67353"/>
                <a:gd name="connsiteY12" fmla="*/ 92255 h 92255"/>
                <a:gd name="connsiteX13" fmla="*/ 51441 w 67353"/>
                <a:gd name="connsiteY13" fmla="*/ 91336 h 92255"/>
                <a:gd name="connsiteX14" fmla="*/ 56913 w 67353"/>
                <a:gd name="connsiteY14" fmla="*/ 91336 h 92255"/>
                <a:gd name="connsiteX15" fmla="*/ 59975 w 67353"/>
                <a:gd name="connsiteY15" fmla="*/ 91566 h 9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53" h="92255">
                  <a:moveTo>
                    <a:pt x="59974" y="91567"/>
                  </a:moveTo>
                  <a:lnTo>
                    <a:pt x="62117" y="91567"/>
                  </a:lnTo>
                  <a:cubicBezTo>
                    <a:pt x="63840" y="91528"/>
                    <a:pt x="65447" y="90648"/>
                    <a:pt x="66404" y="89232"/>
                  </a:cubicBezTo>
                  <a:cubicBezTo>
                    <a:pt x="67399" y="87816"/>
                    <a:pt x="67628" y="85979"/>
                    <a:pt x="67016" y="84372"/>
                  </a:cubicBezTo>
                  <a:lnTo>
                    <a:pt x="63840" y="75799"/>
                  </a:lnTo>
                  <a:cubicBezTo>
                    <a:pt x="54770" y="56550"/>
                    <a:pt x="50254" y="35463"/>
                    <a:pt x="50713" y="14184"/>
                  </a:cubicBezTo>
                  <a:cubicBezTo>
                    <a:pt x="50828" y="13381"/>
                    <a:pt x="50981" y="12577"/>
                    <a:pt x="51211" y="11811"/>
                  </a:cubicBezTo>
                  <a:lnTo>
                    <a:pt x="51632" y="9707"/>
                  </a:lnTo>
                  <a:cubicBezTo>
                    <a:pt x="52091" y="7104"/>
                    <a:pt x="50560" y="4540"/>
                    <a:pt x="48073" y="3698"/>
                  </a:cubicBezTo>
                  <a:cubicBezTo>
                    <a:pt x="36017" y="-1430"/>
                    <a:pt x="22355" y="-1200"/>
                    <a:pt x="10492" y="4234"/>
                  </a:cubicBezTo>
                  <a:cubicBezTo>
                    <a:pt x="542" y="10587"/>
                    <a:pt x="-2367" y="23561"/>
                    <a:pt x="1919" y="42810"/>
                  </a:cubicBezTo>
                  <a:cubicBezTo>
                    <a:pt x="4368" y="60108"/>
                    <a:pt x="13094" y="75876"/>
                    <a:pt x="26374" y="87203"/>
                  </a:cubicBezTo>
                  <a:cubicBezTo>
                    <a:pt x="31464" y="90533"/>
                    <a:pt x="37434" y="92293"/>
                    <a:pt x="43519" y="92255"/>
                  </a:cubicBezTo>
                  <a:cubicBezTo>
                    <a:pt x="46198" y="92216"/>
                    <a:pt x="48839" y="91949"/>
                    <a:pt x="51441" y="91336"/>
                  </a:cubicBezTo>
                  <a:cubicBezTo>
                    <a:pt x="53239" y="90877"/>
                    <a:pt x="55115" y="90877"/>
                    <a:pt x="56913" y="91336"/>
                  </a:cubicBezTo>
                  <a:cubicBezTo>
                    <a:pt x="57870" y="91757"/>
                    <a:pt x="58942" y="91834"/>
                    <a:pt x="59975" y="915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F4E2BA5-8167-573B-3E1D-550A6485B52B}"/>
                </a:ext>
              </a:extLst>
            </p:cNvPr>
            <p:cNvSpPr/>
            <p:nvPr/>
          </p:nvSpPr>
          <p:spPr>
            <a:xfrm>
              <a:off x="-11930670" y="7529571"/>
              <a:ext cx="86745" cy="70775"/>
            </a:xfrm>
            <a:custGeom>
              <a:avLst/>
              <a:gdLst>
                <a:gd name="connsiteX0" fmla="*/ 16321 w 86745"/>
                <a:gd name="connsiteY0" fmla="*/ 61515 h 70775"/>
                <a:gd name="connsiteX1" fmla="*/ 55893 w 86745"/>
                <a:gd name="connsiteY1" fmla="*/ 70087 h 70775"/>
                <a:gd name="connsiteX2" fmla="*/ 55893 w 86745"/>
                <a:gd name="connsiteY2" fmla="*/ 64729 h 70775"/>
                <a:gd name="connsiteX3" fmla="*/ 57041 w 86745"/>
                <a:gd name="connsiteY3" fmla="*/ 70546 h 70775"/>
                <a:gd name="connsiteX4" fmla="*/ 57041 w 86745"/>
                <a:gd name="connsiteY4" fmla="*/ 70585 h 70775"/>
                <a:gd name="connsiteX5" fmla="*/ 58457 w 86745"/>
                <a:gd name="connsiteY5" fmla="*/ 70776 h 70775"/>
                <a:gd name="connsiteX6" fmla="*/ 63011 w 86745"/>
                <a:gd name="connsiteY6" fmla="*/ 68327 h 70775"/>
                <a:gd name="connsiteX7" fmla="*/ 76444 w 86745"/>
                <a:gd name="connsiteY7" fmla="*/ 56157 h 70775"/>
                <a:gd name="connsiteX8" fmla="*/ 79965 w 86745"/>
                <a:gd name="connsiteY8" fmla="*/ 54932 h 70775"/>
                <a:gd name="connsiteX9" fmla="*/ 83333 w 86745"/>
                <a:gd name="connsiteY9" fmla="*/ 53822 h 70775"/>
                <a:gd name="connsiteX10" fmla="*/ 83371 w 86745"/>
                <a:gd name="connsiteY10" fmla="*/ 53822 h 70775"/>
                <a:gd name="connsiteX11" fmla="*/ 86547 w 86745"/>
                <a:gd name="connsiteY11" fmla="*/ 50263 h 70775"/>
                <a:gd name="connsiteX12" fmla="*/ 85590 w 86745"/>
                <a:gd name="connsiteY12" fmla="*/ 45479 h 70775"/>
                <a:gd name="connsiteX13" fmla="*/ 67030 w 86745"/>
                <a:gd name="connsiteY13" fmla="*/ 4416 h 70775"/>
                <a:gd name="connsiteX14" fmla="*/ 64351 w 86745"/>
                <a:gd name="connsiteY14" fmla="*/ 703 h 70775"/>
                <a:gd name="connsiteX15" fmla="*/ 59797 w 86745"/>
                <a:gd name="connsiteY15" fmla="*/ 359 h 70775"/>
                <a:gd name="connsiteX16" fmla="*/ 5645 w 86745"/>
                <a:gd name="connsiteY16" fmla="*/ 13218 h 70775"/>
                <a:gd name="connsiteX17" fmla="*/ 746 w 86745"/>
                <a:gd name="connsiteY17" fmla="*/ 17963 h 70775"/>
                <a:gd name="connsiteX18" fmla="*/ 19 w 86745"/>
                <a:gd name="connsiteY18" fmla="*/ 24278 h 70775"/>
                <a:gd name="connsiteX19" fmla="*/ 478 w 86745"/>
                <a:gd name="connsiteY19" fmla="*/ 26995 h 70775"/>
                <a:gd name="connsiteX20" fmla="*/ 478 w 86745"/>
                <a:gd name="connsiteY20" fmla="*/ 28143 h 70775"/>
                <a:gd name="connsiteX21" fmla="*/ 16322 w 86745"/>
                <a:gd name="connsiteY21" fmla="*/ 61514 h 7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745" h="70775">
                  <a:moveTo>
                    <a:pt x="16321" y="61515"/>
                  </a:moveTo>
                  <a:cubicBezTo>
                    <a:pt x="28529" y="67791"/>
                    <a:pt x="42191" y="70738"/>
                    <a:pt x="55893" y="70087"/>
                  </a:cubicBezTo>
                  <a:lnTo>
                    <a:pt x="55893" y="64729"/>
                  </a:lnTo>
                  <a:lnTo>
                    <a:pt x="57041" y="70546"/>
                  </a:lnTo>
                  <a:lnTo>
                    <a:pt x="57041" y="70585"/>
                  </a:lnTo>
                  <a:cubicBezTo>
                    <a:pt x="57500" y="70738"/>
                    <a:pt x="57959" y="70776"/>
                    <a:pt x="58457" y="70776"/>
                  </a:cubicBezTo>
                  <a:cubicBezTo>
                    <a:pt x="60294" y="70776"/>
                    <a:pt x="61978" y="69857"/>
                    <a:pt x="63011" y="68327"/>
                  </a:cubicBezTo>
                  <a:cubicBezTo>
                    <a:pt x="66187" y="63045"/>
                    <a:pt x="70894" y="58836"/>
                    <a:pt x="76444" y="56157"/>
                  </a:cubicBezTo>
                  <a:cubicBezTo>
                    <a:pt x="77592" y="55697"/>
                    <a:pt x="78778" y="55276"/>
                    <a:pt x="79965" y="54932"/>
                  </a:cubicBezTo>
                  <a:cubicBezTo>
                    <a:pt x="81113" y="54588"/>
                    <a:pt x="82223" y="54243"/>
                    <a:pt x="83333" y="53822"/>
                  </a:cubicBezTo>
                  <a:lnTo>
                    <a:pt x="83371" y="53822"/>
                  </a:lnTo>
                  <a:cubicBezTo>
                    <a:pt x="84902" y="53172"/>
                    <a:pt x="86088" y="51870"/>
                    <a:pt x="86547" y="50263"/>
                  </a:cubicBezTo>
                  <a:cubicBezTo>
                    <a:pt x="87006" y="48617"/>
                    <a:pt x="86662" y="46819"/>
                    <a:pt x="85590" y="45479"/>
                  </a:cubicBezTo>
                  <a:cubicBezTo>
                    <a:pt x="76138" y="33500"/>
                    <a:pt x="69785" y="19417"/>
                    <a:pt x="67030" y="4416"/>
                  </a:cubicBezTo>
                  <a:cubicBezTo>
                    <a:pt x="66724" y="2846"/>
                    <a:pt x="65767" y="1469"/>
                    <a:pt x="64351" y="703"/>
                  </a:cubicBezTo>
                  <a:cubicBezTo>
                    <a:pt x="62973" y="-100"/>
                    <a:pt x="61289" y="-215"/>
                    <a:pt x="59797" y="359"/>
                  </a:cubicBezTo>
                  <a:cubicBezTo>
                    <a:pt x="42461" y="7247"/>
                    <a:pt x="24244" y="11572"/>
                    <a:pt x="5645" y="13218"/>
                  </a:cubicBezTo>
                  <a:cubicBezTo>
                    <a:pt x="3081" y="13409"/>
                    <a:pt x="1014" y="15399"/>
                    <a:pt x="746" y="17963"/>
                  </a:cubicBezTo>
                  <a:lnTo>
                    <a:pt x="19" y="24278"/>
                  </a:lnTo>
                  <a:cubicBezTo>
                    <a:pt x="-57" y="25196"/>
                    <a:pt x="96" y="26115"/>
                    <a:pt x="478" y="26995"/>
                  </a:cubicBezTo>
                  <a:lnTo>
                    <a:pt x="478" y="28143"/>
                  </a:lnTo>
                  <a:cubicBezTo>
                    <a:pt x="899" y="40963"/>
                    <a:pt x="6640" y="53057"/>
                    <a:pt x="16322" y="615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C0C4237-878B-5D5C-EC9B-B6B8FDFC2419}"/>
                </a:ext>
              </a:extLst>
            </p:cNvPr>
            <p:cNvSpPr/>
            <p:nvPr/>
          </p:nvSpPr>
          <p:spPr>
            <a:xfrm>
              <a:off x="-11011270" y="9186592"/>
              <a:ext cx="612774" cy="676565"/>
            </a:xfrm>
            <a:custGeom>
              <a:avLst/>
              <a:gdLst>
                <a:gd name="connsiteX0" fmla="*/ 37642 w 612774"/>
                <a:gd name="connsiteY0" fmla="*/ 664695 h 676565"/>
                <a:gd name="connsiteX1" fmla="*/ 146557 w 612774"/>
                <a:gd name="connsiteY1" fmla="*/ 676559 h 676565"/>
                <a:gd name="connsiteX2" fmla="*/ 381003 w 612774"/>
                <a:gd name="connsiteY2" fmla="*/ 642269 h 676565"/>
                <a:gd name="connsiteX3" fmla="*/ 612000 w 612774"/>
                <a:gd name="connsiteY3" fmla="*/ 473807 h 676565"/>
                <a:gd name="connsiteX4" fmla="*/ 612000 w 612774"/>
                <a:gd name="connsiteY4" fmla="*/ 468219 h 676565"/>
                <a:gd name="connsiteX5" fmla="*/ 544109 w 612774"/>
                <a:gd name="connsiteY5" fmla="*/ 309623 h 676565"/>
                <a:gd name="connsiteX6" fmla="*/ 520305 w 612774"/>
                <a:gd name="connsiteY6" fmla="*/ 242038 h 676565"/>
                <a:gd name="connsiteX7" fmla="*/ 495161 w 612774"/>
                <a:gd name="connsiteY7" fmla="*/ 153902 h 676565"/>
                <a:gd name="connsiteX8" fmla="*/ 439707 w 612774"/>
                <a:gd name="connsiteY8" fmla="*/ 2350 h 676565"/>
                <a:gd name="connsiteX9" fmla="*/ 433010 w 612774"/>
                <a:gd name="connsiteY9" fmla="*/ 590 h 676565"/>
                <a:gd name="connsiteX10" fmla="*/ 285171 w 612774"/>
                <a:gd name="connsiteY10" fmla="*/ 27723 h 676565"/>
                <a:gd name="connsiteX11" fmla="*/ 257081 w 612774"/>
                <a:gd name="connsiteY11" fmla="*/ 29063 h 676565"/>
                <a:gd name="connsiteX12" fmla="*/ 200594 w 612774"/>
                <a:gd name="connsiteY12" fmla="*/ 32201 h 676565"/>
                <a:gd name="connsiteX13" fmla="*/ 54862 w 612774"/>
                <a:gd name="connsiteY13" fmla="*/ 38898 h 676565"/>
                <a:gd name="connsiteX14" fmla="*/ 54862 w 612774"/>
                <a:gd name="connsiteY14" fmla="*/ 38860 h 676565"/>
                <a:gd name="connsiteX15" fmla="*/ 50576 w 612774"/>
                <a:gd name="connsiteY15" fmla="*/ 41041 h 676565"/>
                <a:gd name="connsiteX16" fmla="*/ 49734 w 612774"/>
                <a:gd name="connsiteY16" fmla="*/ 45710 h 676565"/>
                <a:gd name="connsiteX17" fmla="*/ 55168 w 612774"/>
                <a:gd name="connsiteY17" fmla="*/ 108052 h 676565"/>
                <a:gd name="connsiteX18" fmla="*/ 29029 w 612774"/>
                <a:gd name="connsiteY18" fmla="*/ 228293 h 676565"/>
                <a:gd name="connsiteX19" fmla="*/ 633 w 612774"/>
                <a:gd name="connsiteY19" fmla="*/ 378963 h 676565"/>
                <a:gd name="connsiteX20" fmla="*/ 33813 w 612774"/>
                <a:gd name="connsiteY20" fmla="*/ 660895 h 676565"/>
                <a:gd name="connsiteX21" fmla="*/ 37640 w 612774"/>
                <a:gd name="connsiteY21" fmla="*/ 664684 h 676565"/>
                <a:gd name="connsiteX22" fmla="*/ 447398 w 612774"/>
                <a:gd name="connsiteY22" fmla="*/ 265001 h 676565"/>
                <a:gd name="connsiteX23" fmla="*/ 439132 w 612774"/>
                <a:gd name="connsiteY23" fmla="*/ 247129 h 676565"/>
                <a:gd name="connsiteX24" fmla="*/ 423595 w 612774"/>
                <a:gd name="connsiteY24" fmla="*/ 185591 h 676565"/>
                <a:gd name="connsiteX25" fmla="*/ 403159 w 612774"/>
                <a:gd name="connsiteY25" fmla="*/ 128531 h 676565"/>
                <a:gd name="connsiteX26" fmla="*/ 400518 w 612774"/>
                <a:gd name="connsiteY26" fmla="*/ 124015 h 676565"/>
                <a:gd name="connsiteX27" fmla="*/ 393706 w 612774"/>
                <a:gd name="connsiteY27" fmla="*/ 111769 h 676565"/>
                <a:gd name="connsiteX28" fmla="*/ 410239 w 612774"/>
                <a:gd name="connsiteY28" fmla="*/ 123096 h 676565"/>
                <a:gd name="connsiteX29" fmla="*/ 440242 w 612774"/>
                <a:gd name="connsiteY29" fmla="*/ 181457 h 676565"/>
                <a:gd name="connsiteX30" fmla="*/ 447820 w 612774"/>
                <a:gd name="connsiteY30" fmla="*/ 244794 h 676565"/>
                <a:gd name="connsiteX31" fmla="*/ 447437 w 612774"/>
                <a:gd name="connsiteY31" fmla="*/ 264924 h 676565"/>
                <a:gd name="connsiteX32" fmla="*/ 326237 w 612774"/>
                <a:gd name="connsiteY32" fmla="*/ 557916 h 676565"/>
                <a:gd name="connsiteX33" fmla="*/ 413990 w 612774"/>
                <a:gd name="connsiteY33" fmla="*/ 531050 h 676565"/>
                <a:gd name="connsiteX34" fmla="*/ 417817 w 612774"/>
                <a:gd name="connsiteY34" fmla="*/ 530706 h 676565"/>
                <a:gd name="connsiteX35" fmla="*/ 434579 w 612774"/>
                <a:gd name="connsiteY35" fmla="*/ 528524 h 676565"/>
                <a:gd name="connsiteX36" fmla="*/ 443151 w 612774"/>
                <a:gd name="connsiteY36" fmla="*/ 526228 h 676565"/>
                <a:gd name="connsiteX37" fmla="*/ 444797 w 612774"/>
                <a:gd name="connsiteY37" fmla="*/ 525769 h 676565"/>
                <a:gd name="connsiteX38" fmla="*/ 444797 w 612774"/>
                <a:gd name="connsiteY38" fmla="*/ 525731 h 676565"/>
                <a:gd name="connsiteX39" fmla="*/ 447476 w 612774"/>
                <a:gd name="connsiteY39" fmla="*/ 524812 h 676565"/>
                <a:gd name="connsiteX40" fmla="*/ 455206 w 612774"/>
                <a:gd name="connsiteY40" fmla="*/ 521521 h 676565"/>
                <a:gd name="connsiteX41" fmla="*/ 461483 w 612774"/>
                <a:gd name="connsiteY41" fmla="*/ 518230 h 676565"/>
                <a:gd name="connsiteX42" fmla="*/ 468256 w 612774"/>
                <a:gd name="connsiteY42" fmla="*/ 513676 h 676565"/>
                <a:gd name="connsiteX43" fmla="*/ 469672 w 612774"/>
                <a:gd name="connsiteY43" fmla="*/ 512528 h 676565"/>
                <a:gd name="connsiteX44" fmla="*/ 480082 w 612774"/>
                <a:gd name="connsiteY44" fmla="*/ 501851 h 676565"/>
                <a:gd name="connsiteX45" fmla="*/ 494318 w 612774"/>
                <a:gd name="connsiteY45" fmla="*/ 441843 h 676565"/>
                <a:gd name="connsiteX46" fmla="*/ 489726 w 612774"/>
                <a:gd name="connsiteY46" fmla="*/ 397450 h 676565"/>
                <a:gd name="connsiteX47" fmla="*/ 489075 w 612774"/>
                <a:gd name="connsiteY47" fmla="*/ 393164 h 676565"/>
                <a:gd name="connsiteX48" fmla="*/ 489113 w 612774"/>
                <a:gd name="connsiteY48" fmla="*/ 392934 h 676565"/>
                <a:gd name="connsiteX49" fmla="*/ 489113 w 612774"/>
                <a:gd name="connsiteY49" fmla="*/ 393241 h 676565"/>
                <a:gd name="connsiteX50" fmla="*/ 498987 w 612774"/>
                <a:gd name="connsiteY50" fmla="*/ 441347 h 676565"/>
                <a:gd name="connsiteX51" fmla="*/ 499255 w 612774"/>
                <a:gd name="connsiteY51" fmla="*/ 444906 h 676565"/>
                <a:gd name="connsiteX52" fmla="*/ 499255 w 612774"/>
                <a:gd name="connsiteY52" fmla="*/ 472843 h 676565"/>
                <a:gd name="connsiteX53" fmla="*/ 487008 w 612774"/>
                <a:gd name="connsiteY53" fmla="*/ 507133 h 676565"/>
                <a:gd name="connsiteX54" fmla="*/ 474991 w 612774"/>
                <a:gd name="connsiteY54" fmla="*/ 520604 h 676565"/>
                <a:gd name="connsiteX55" fmla="*/ 465041 w 612774"/>
                <a:gd name="connsiteY55" fmla="*/ 527952 h 676565"/>
                <a:gd name="connsiteX56" fmla="*/ 465041 w 612774"/>
                <a:gd name="connsiteY56" fmla="*/ 527914 h 676565"/>
                <a:gd name="connsiteX57" fmla="*/ 460219 w 612774"/>
                <a:gd name="connsiteY57" fmla="*/ 530593 h 676565"/>
                <a:gd name="connsiteX58" fmla="*/ 456890 w 612774"/>
                <a:gd name="connsiteY58" fmla="*/ 532238 h 676565"/>
                <a:gd name="connsiteX59" fmla="*/ 452374 w 612774"/>
                <a:gd name="connsiteY59" fmla="*/ 534420 h 676565"/>
                <a:gd name="connsiteX60" fmla="*/ 452374 w 612774"/>
                <a:gd name="connsiteY60" fmla="*/ 534382 h 676565"/>
                <a:gd name="connsiteX61" fmla="*/ 449427 w 612774"/>
                <a:gd name="connsiteY61" fmla="*/ 535491 h 676565"/>
                <a:gd name="connsiteX62" fmla="*/ 447437 w 612774"/>
                <a:gd name="connsiteY62" fmla="*/ 536104 h 676565"/>
                <a:gd name="connsiteX63" fmla="*/ 436760 w 612774"/>
                <a:gd name="connsiteY63" fmla="*/ 539548 h 676565"/>
                <a:gd name="connsiteX64" fmla="*/ 422217 w 612774"/>
                <a:gd name="connsiteY64" fmla="*/ 542112 h 676565"/>
                <a:gd name="connsiteX65" fmla="*/ 415750 w 612774"/>
                <a:gd name="connsiteY65" fmla="*/ 543107 h 676565"/>
                <a:gd name="connsiteX66" fmla="*/ 332129 w 612774"/>
                <a:gd name="connsiteY66" fmla="*/ 571197 h 676565"/>
                <a:gd name="connsiteX67" fmla="*/ 286550 w 612774"/>
                <a:gd name="connsiteY67" fmla="*/ 591251 h 676565"/>
                <a:gd name="connsiteX68" fmla="*/ 235765 w 612774"/>
                <a:gd name="connsiteY68" fmla="*/ 603727 h 676565"/>
                <a:gd name="connsiteX69" fmla="*/ 125743 w 612774"/>
                <a:gd name="connsiteY69" fmla="*/ 605908 h 676565"/>
                <a:gd name="connsiteX70" fmla="*/ 94094 w 612774"/>
                <a:gd name="connsiteY70" fmla="*/ 593930 h 676565"/>
                <a:gd name="connsiteX71" fmla="*/ 90994 w 612774"/>
                <a:gd name="connsiteY71" fmla="*/ 592093 h 676565"/>
                <a:gd name="connsiteX72" fmla="*/ 79436 w 612774"/>
                <a:gd name="connsiteY72" fmla="*/ 583520 h 676565"/>
                <a:gd name="connsiteX73" fmla="*/ 72701 w 612774"/>
                <a:gd name="connsiteY73" fmla="*/ 576937 h 676565"/>
                <a:gd name="connsiteX74" fmla="*/ 68414 w 612774"/>
                <a:gd name="connsiteY74" fmla="*/ 571274 h 676565"/>
                <a:gd name="connsiteX75" fmla="*/ 68414 w 612774"/>
                <a:gd name="connsiteY75" fmla="*/ 571235 h 676565"/>
                <a:gd name="connsiteX76" fmla="*/ 51920 w 612774"/>
                <a:gd name="connsiteY76" fmla="*/ 508511 h 676565"/>
                <a:gd name="connsiteX77" fmla="*/ 59038 w 612774"/>
                <a:gd name="connsiteY77" fmla="*/ 395080 h 676565"/>
                <a:gd name="connsiteX78" fmla="*/ 59268 w 612774"/>
                <a:gd name="connsiteY78" fmla="*/ 393893 h 676565"/>
                <a:gd name="connsiteX79" fmla="*/ 115372 w 612774"/>
                <a:gd name="connsiteY79" fmla="*/ 186125 h 676565"/>
                <a:gd name="connsiteX80" fmla="*/ 130642 w 612774"/>
                <a:gd name="connsiteY80" fmla="*/ 148161 h 676565"/>
                <a:gd name="connsiteX81" fmla="*/ 125322 w 612774"/>
                <a:gd name="connsiteY81" fmla="*/ 166340 h 676565"/>
                <a:gd name="connsiteX82" fmla="*/ 118969 w 612774"/>
                <a:gd name="connsiteY82" fmla="*/ 187771 h 676565"/>
                <a:gd name="connsiteX83" fmla="*/ 72969 w 612774"/>
                <a:gd name="connsiteY83" fmla="*/ 396460 h 676565"/>
                <a:gd name="connsiteX84" fmla="*/ 73007 w 612774"/>
                <a:gd name="connsiteY84" fmla="*/ 396460 h 676565"/>
                <a:gd name="connsiteX85" fmla="*/ 68108 w 612774"/>
                <a:gd name="connsiteY85" fmla="*/ 507521 h 676565"/>
                <a:gd name="connsiteX86" fmla="*/ 81656 w 612774"/>
                <a:gd name="connsiteY86" fmla="*/ 561022 h 676565"/>
                <a:gd name="connsiteX87" fmla="*/ 85942 w 612774"/>
                <a:gd name="connsiteY87" fmla="*/ 567336 h 676565"/>
                <a:gd name="connsiteX88" fmla="*/ 85942 w 612774"/>
                <a:gd name="connsiteY88" fmla="*/ 567298 h 676565"/>
                <a:gd name="connsiteX89" fmla="*/ 87052 w 612774"/>
                <a:gd name="connsiteY89" fmla="*/ 568484 h 676565"/>
                <a:gd name="connsiteX90" fmla="*/ 90381 w 612774"/>
                <a:gd name="connsiteY90" fmla="*/ 570857 h 676565"/>
                <a:gd name="connsiteX91" fmla="*/ 90381 w 612774"/>
                <a:gd name="connsiteY91" fmla="*/ 570819 h 676565"/>
                <a:gd name="connsiteX92" fmla="*/ 98495 w 612774"/>
                <a:gd name="connsiteY92" fmla="*/ 577172 h 676565"/>
                <a:gd name="connsiteX93" fmla="*/ 101786 w 612774"/>
                <a:gd name="connsiteY93" fmla="*/ 579277 h 676565"/>
                <a:gd name="connsiteX94" fmla="*/ 129226 w 612774"/>
                <a:gd name="connsiteY94" fmla="*/ 589074 h 676565"/>
                <a:gd name="connsiteX95" fmla="*/ 233125 w 612774"/>
                <a:gd name="connsiteY95" fmla="*/ 587964 h 676565"/>
                <a:gd name="connsiteX96" fmla="*/ 282072 w 612774"/>
                <a:gd name="connsiteY96" fmla="*/ 576254 h 676565"/>
                <a:gd name="connsiteX97" fmla="*/ 326235 w 612774"/>
                <a:gd name="connsiteY97" fmla="*/ 557846 h 67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12774" h="676565">
                  <a:moveTo>
                    <a:pt x="37642" y="664695"/>
                  </a:moveTo>
                  <a:cubicBezTo>
                    <a:pt x="73348" y="672770"/>
                    <a:pt x="109896" y="676750"/>
                    <a:pt x="146557" y="676559"/>
                  </a:cubicBezTo>
                  <a:cubicBezTo>
                    <a:pt x="225738" y="673994"/>
                    <a:pt x="304379" y="662475"/>
                    <a:pt x="381003" y="642269"/>
                  </a:cubicBezTo>
                  <a:cubicBezTo>
                    <a:pt x="480395" y="626003"/>
                    <a:pt x="566149" y="563470"/>
                    <a:pt x="612000" y="473807"/>
                  </a:cubicBezTo>
                  <a:cubicBezTo>
                    <a:pt x="613033" y="472084"/>
                    <a:pt x="613033" y="469941"/>
                    <a:pt x="612000" y="468219"/>
                  </a:cubicBezTo>
                  <a:cubicBezTo>
                    <a:pt x="583183" y="418200"/>
                    <a:pt x="560412" y="364967"/>
                    <a:pt x="544109" y="309623"/>
                  </a:cubicBezTo>
                  <a:cubicBezTo>
                    <a:pt x="536608" y="287388"/>
                    <a:pt x="528839" y="264350"/>
                    <a:pt x="520305" y="242038"/>
                  </a:cubicBezTo>
                  <a:cubicBezTo>
                    <a:pt x="510162" y="213183"/>
                    <a:pt x="501744" y="183753"/>
                    <a:pt x="495161" y="153902"/>
                  </a:cubicBezTo>
                  <a:cubicBezTo>
                    <a:pt x="485632" y="100554"/>
                    <a:pt x="466880" y="49230"/>
                    <a:pt x="439707" y="2350"/>
                  </a:cubicBezTo>
                  <a:cubicBezTo>
                    <a:pt x="438253" y="92"/>
                    <a:pt x="435345" y="-635"/>
                    <a:pt x="433010" y="590"/>
                  </a:cubicBezTo>
                  <a:cubicBezTo>
                    <a:pt x="386129" y="19763"/>
                    <a:pt x="335804" y="28986"/>
                    <a:pt x="285171" y="27723"/>
                  </a:cubicBezTo>
                  <a:cubicBezTo>
                    <a:pt x="275871" y="28106"/>
                    <a:pt x="266534" y="28489"/>
                    <a:pt x="257081" y="29063"/>
                  </a:cubicBezTo>
                  <a:cubicBezTo>
                    <a:pt x="238213" y="30019"/>
                    <a:pt x="219384" y="31091"/>
                    <a:pt x="200594" y="32201"/>
                  </a:cubicBezTo>
                  <a:cubicBezTo>
                    <a:pt x="152795" y="34956"/>
                    <a:pt x="103388" y="37711"/>
                    <a:pt x="54862" y="38898"/>
                  </a:cubicBezTo>
                  <a:lnTo>
                    <a:pt x="54862" y="38860"/>
                  </a:lnTo>
                  <a:cubicBezTo>
                    <a:pt x="53178" y="38860"/>
                    <a:pt x="51571" y="39663"/>
                    <a:pt x="50576" y="41041"/>
                  </a:cubicBezTo>
                  <a:cubicBezTo>
                    <a:pt x="49581" y="42381"/>
                    <a:pt x="49275" y="44103"/>
                    <a:pt x="49734" y="45710"/>
                  </a:cubicBezTo>
                  <a:cubicBezTo>
                    <a:pt x="55513" y="65955"/>
                    <a:pt x="57388" y="87119"/>
                    <a:pt x="55168" y="108052"/>
                  </a:cubicBezTo>
                  <a:cubicBezTo>
                    <a:pt x="49963" y="148810"/>
                    <a:pt x="41238" y="189070"/>
                    <a:pt x="29029" y="228293"/>
                  </a:cubicBezTo>
                  <a:cubicBezTo>
                    <a:pt x="13185" y="277125"/>
                    <a:pt x="3657" y="327753"/>
                    <a:pt x="633" y="378963"/>
                  </a:cubicBezTo>
                  <a:cubicBezTo>
                    <a:pt x="-2888" y="474102"/>
                    <a:pt x="8287" y="569204"/>
                    <a:pt x="33813" y="660895"/>
                  </a:cubicBezTo>
                  <a:cubicBezTo>
                    <a:pt x="34349" y="662732"/>
                    <a:pt x="35803" y="664187"/>
                    <a:pt x="37640" y="664684"/>
                  </a:cubicBezTo>
                  <a:close/>
                  <a:moveTo>
                    <a:pt x="447398" y="265001"/>
                  </a:moveTo>
                  <a:cubicBezTo>
                    <a:pt x="443915" y="259414"/>
                    <a:pt x="441122" y="253405"/>
                    <a:pt x="439132" y="247129"/>
                  </a:cubicBezTo>
                  <a:cubicBezTo>
                    <a:pt x="432894" y="226884"/>
                    <a:pt x="427727" y="206333"/>
                    <a:pt x="423595" y="185591"/>
                  </a:cubicBezTo>
                  <a:cubicBezTo>
                    <a:pt x="418964" y="165844"/>
                    <a:pt x="412113" y="146709"/>
                    <a:pt x="403159" y="128531"/>
                  </a:cubicBezTo>
                  <a:lnTo>
                    <a:pt x="400518" y="124015"/>
                  </a:lnTo>
                  <a:cubicBezTo>
                    <a:pt x="398069" y="119729"/>
                    <a:pt x="395237" y="115060"/>
                    <a:pt x="393706" y="111769"/>
                  </a:cubicBezTo>
                  <a:cubicBezTo>
                    <a:pt x="399753" y="114677"/>
                    <a:pt x="405340" y="118466"/>
                    <a:pt x="410239" y="123096"/>
                  </a:cubicBezTo>
                  <a:cubicBezTo>
                    <a:pt x="425087" y="139629"/>
                    <a:pt x="435420" y="159759"/>
                    <a:pt x="440242" y="181457"/>
                  </a:cubicBezTo>
                  <a:cubicBezTo>
                    <a:pt x="444682" y="202315"/>
                    <a:pt x="447246" y="223517"/>
                    <a:pt x="447820" y="244794"/>
                  </a:cubicBezTo>
                  <a:cubicBezTo>
                    <a:pt x="448203" y="251530"/>
                    <a:pt x="448088" y="258227"/>
                    <a:pt x="447437" y="264924"/>
                  </a:cubicBezTo>
                  <a:close/>
                  <a:moveTo>
                    <a:pt x="326237" y="557916"/>
                  </a:moveTo>
                  <a:cubicBezTo>
                    <a:pt x="353370" y="543182"/>
                    <a:pt x="383221" y="534036"/>
                    <a:pt x="413990" y="531050"/>
                  </a:cubicBezTo>
                  <a:lnTo>
                    <a:pt x="417817" y="530706"/>
                  </a:lnTo>
                  <a:cubicBezTo>
                    <a:pt x="423442" y="530285"/>
                    <a:pt x="429030" y="529519"/>
                    <a:pt x="434579" y="528524"/>
                  </a:cubicBezTo>
                  <a:lnTo>
                    <a:pt x="443151" y="526228"/>
                  </a:lnTo>
                  <a:lnTo>
                    <a:pt x="444797" y="525769"/>
                  </a:lnTo>
                  <a:lnTo>
                    <a:pt x="444797" y="525731"/>
                  </a:lnTo>
                  <a:cubicBezTo>
                    <a:pt x="445715" y="525578"/>
                    <a:pt x="446634" y="525271"/>
                    <a:pt x="447476" y="524812"/>
                  </a:cubicBezTo>
                  <a:lnTo>
                    <a:pt x="455206" y="521521"/>
                  </a:lnTo>
                  <a:cubicBezTo>
                    <a:pt x="457388" y="520564"/>
                    <a:pt x="459493" y="519493"/>
                    <a:pt x="461483" y="518230"/>
                  </a:cubicBezTo>
                  <a:lnTo>
                    <a:pt x="468256" y="513676"/>
                  </a:lnTo>
                  <a:lnTo>
                    <a:pt x="469672" y="512528"/>
                  </a:lnTo>
                  <a:cubicBezTo>
                    <a:pt x="473767" y="509619"/>
                    <a:pt x="477326" y="506022"/>
                    <a:pt x="480082" y="501851"/>
                  </a:cubicBezTo>
                  <a:cubicBezTo>
                    <a:pt x="491525" y="484055"/>
                    <a:pt x="496538" y="462891"/>
                    <a:pt x="494318" y="441843"/>
                  </a:cubicBezTo>
                  <a:cubicBezTo>
                    <a:pt x="493591" y="426994"/>
                    <a:pt x="492060" y="412146"/>
                    <a:pt x="489726" y="397450"/>
                  </a:cubicBezTo>
                  <a:lnTo>
                    <a:pt x="489075" y="393164"/>
                  </a:lnTo>
                  <a:lnTo>
                    <a:pt x="489113" y="392934"/>
                  </a:lnTo>
                  <a:lnTo>
                    <a:pt x="489113" y="393241"/>
                  </a:lnTo>
                  <a:cubicBezTo>
                    <a:pt x="493591" y="409008"/>
                    <a:pt x="496920" y="425081"/>
                    <a:pt x="498987" y="441347"/>
                  </a:cubicBezTo>
                  <a:lnTo>
                    <a:pt x="499255" y="444906"/>
                  </a:lnTo>
                  <a:cubicBezTo>
                    <a:pt x="500288" y="454167"/>
                    <a:pt x="500288" y="463543"/>
                    <a:pt x="499255" y="472843"/>
                  </a:cubicBezTo>
                  <a:cubicBezTo>
                    <a:pt x="498107" y="485128"/>
                    <a:pt x="493897" y="496915"/>
                    <a:pt x="487008" y="507133"/>
                  </a:cubicBezTo>
                  <a:cubicBezTo>
                    <a:pt x="483755" y="512223"/>
                    <a:pt x="479699" y="516777"/>
                    <a:pt x="474991" y="520604"/>
                  </a:cubicBezTo>
                  <a:lnTo>
                    <a:pt x="465041" y="527952"/>
                  </a:lnTo>
                  <a:lnTo>
                    <a:pt x="465041" y="527914"/>
                  </a:lnTo>
                  <a:cubicBezTo>
                    <a:pt x="463510" y="528947"/>
                    <a:pt x="461903" y="529827"/>
                    <a:pt x="460219" y="530593"/>
                  </a:cubicBezTo>
                  <a:cubicBezTo>
                    <a:pt x="459071" y="531167"/>
                    <a:pt x="457846" y="531664"/>
                    <a:pt x="456890" y="532238"/>
                  </a:cubicBezTo>
                  <a:lnTo>
                    <a:pt x="452374" y="534420"/>
                  </a:lnTo>
                  <a:lnTo>
                    <a:pt x="452374" y="534382"/>
                  </a:lnTo>
                  <a:cubicBezTo>
                    <a:pt x="451417" y="534841"/>
                    <a:pt x="450422" y="535223"/>
                    <a:pt x="449427" y="535491"/>
                  </a:cubicBezTo>
                  <a:lnTo>
                    <a:pt x="447437" y="536104"/>
                  </a:lnTo>
                  <a:lnTo>
                    <a:pt x="436760" y="539548"/>
                  </a:lnTo>
                  <a:cubicBezTo>
                    <a:pt x="431976" y="540658"/>
                    <a:pt x="427116" y="541500"/>
                    <a:pt x="422217" y="542112"/>
                  </a:cubicBezTo>
                  <a:lnTo>
                    <a:pt x="415750" y="543107"/>
                  </a:lnTo>
                  <a:cubicBezTo>
                    <a:pt x="386282" y="546819"/>
                    <a:pt x="357886" y="556387"/>
                    <a:pt x="332129" y="571197"/>
                  </a:cubicBezTo>
                  <a:cubicBezTo>
                    <a:pt x="317280" y="578698"/>
                    <a:pt x="302087" y="585396"/>
                    <a:pt x="286550" y="591251"/>
                  </a:cubicBezTo>
                  <a:cubicBezTo>
                    <a:pt x="269903" y="596532"/>
                    <a:pt x="252949" y="600704"/>
                    <a:pt x="235765" y="603727"/>
                  </a:cubicBezTo>
                  <a:cubicBezTo>
                    <a:pt x="199562" y="611419"/>
                    <a:pt x="162248" y="612146"/>
                    <a:pt x="125743" y="605908"/>
                  </a:cubicBezTo>
                  <a:cubicBezTo>
                    <a:pt x="114683" y="603497"/>
                    <a:pt x="104006" y="599441"/>
                    <a:pt x="94094" y="593930"/>
                  </a:cubicBezTo>
                  <a:lnTo>
                    <a:pt x="90994" y="592093"/>
                  </a:lnTo>
                  <a:cubicBezTo>
                    <a:pt x="86746" y="589796"/>
                    <a:pt x="82842" y="586888"/>
                    <a:pt x="79436" y="583520"/>
                  </a:cubicBezTo>
                  <a:lnTo>
                    <a:pt x="72701" y="576937"/>
                  </a:lnTo>
                  <a:lnTo>
                    <a:pt x="68414" y="571274"/>
                  </a:lnTo>
                  <a:lnTo>
                    <a:pt x="68414" y="571235"/>
                  </a:lnTo>
                  <a:cubicBezTo>
                    <a:pt x="57737" y="552024"/>
                    <a:pt x="52073" y="530477"/>
                    <a:pt x="51920" y="508511"/>
                  </a:cubicBezTo>
                  <a:cubicBezTo>
                    <a:pt x="50695" y="470547"/>
                    <a:pt x="53106" y="432583"/>
                    <a:pt x="59038" y="395080"/>
                  </a:cubicBezTo>
                  <a:cubicBezTo>
                    <a:pt x="59191" y="394697"/>
                    <a:pt x="59268" y="394314"/>
                    <a:pt x="59268" y="393893"/>
                  </a:cubicBezTo>
                  <a:cubicBezTo>
                    <a:pt x="73849" y="323591"/>
                    <a:pt x="92562" y="254206"/>
                    <a:pt x="115372" y="186125"/>
                  </a:cubicBezTo>
                  <a:cubicBezTo>
                    <a:pt x="121113" y="170894"/>
                    <a:pt x="126241" y="158342"/>
                    <a:pt x="130642" y="148161"/>
                  </a:cubicBezTo>
                  <a:lnTo>
                    <a:pt x="125322" y="166340"/>
                  </a:lnTo>
                  <a:lnTo>
                    <a:pt x="118969" y="187771"/>
                  </a:lnTo>
                  <a:cubicBezTo>
                    <a:pt x="104924" y="241311"/>
                    <a:pt x="88621" y="315212"/>
                    <a:pt x="72969" y="396460"/>
                  </a:cubicBezTo>
                  <a:lnTo>
                    <a:pt x="73007" y="396460"/>
                  </a:lnTo>
                  <a:cubicBezTo>
                    <a:pt x="68070" y="433276"/>
                    <a:pt x="66425" y="470436"/>
                    <a:pt x="68108" y="507521"/>
                  </a:cubicBezTo>
                  <a:cubicBezTo>
                    <a:pt x="68644" y="526119"/>
                    <a:pt x="73275" y="544413"/>
                    <a:pt x="81656" y="561022"/>
                  </a:cubicBezTo>
                  <a:lnTo>
                    <a:pt x="85942" y="567336"/>
                  </a:lnTo>
                  <a:lnTo>
                    <a:pt x="85942" y="567298"/>
                  </a:lnTo>
                  <a:cubicBezTo>
                    <a:pt x="86249" y="567757"/>
                    <a:pt x="86631" y="568140"/>
                    <a:pt x="87052" y="568484"/>
                  </a:cubicBezTo>
                  <a:lnTo>
                    <a:pt x="90381" y="570857"/>
                  </a:lnTo>
                  <a:lnTo>
                    <a:pt x="90381" y="570819"/>
                  </a:lnTo>
                  <a:cubicBezTo>
                    <a:pt x="92716" y="573383"/>
                    <a:pt x="95471" y="575526"/>
                    <a:pt x="98495" y="577172"/>
                  </a:cubicBezTo>
                  <a:lnTo>
                    <a:pt x="101786" y="579277"/>
                  </a:lnTo>
                  <a:cubicBezTo>
                    <a:pt x="110511" y="583678"/>
                    <a:pt x="119696" y="586969"/>
                    <a:pt x="129226" y="589074"/>
                  </a:cubicBezTo>
                  <a:cubicBezTo>
                    <a:pt x="163630" y="595120"/>
                    <a:pt x="198878" y="594738"/>
                    <a:pt x="233125" y="587964"/>
                  </a:cubicBezTo>
                  <a:cubicBezTo>
                    <a:pt x="249657" y="585017"/>
                    <a:pt x="265999" y="581114"/>
                    <a:pt x="282072" y="576254"/>
                  </a:cubicBezTo>
                  <a:cubicBezTo>
                    <a:pt x="297418" y="570857"/>
                    <a:pt x="316400" y="562399"/>
                    <a:pt x="326235" y="5578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A4D6A8D-8693-16CD-1C57-0912E5C4A458}"/>
                </a:ext>
              </a:extLst>
            </p:cNvPr>
            <p:cNvSpPr/>
            <p:nvPr/>
          </p:nvSpPr>
          <p:spPr>
            <a:xfrm>
              <a:off x="-10442119" y="9657213"/>
              <a:ext cx="383536" cy="269479"/>
            </a:xfrm>
            <a:custGeom>
              <a:avLst/>
              <a:gdLst>
                <a:gd name="connsiteX0" fmla="*/ 52206 w 383536"/>
                <a:gd name="connsiteY0" fmla="*/ 265690 h 269479"/>
                <a:gd name="connsiteX1" fmla="*/ 55076 w 383536"/>
                <a:gd name="connsiteY1" fmla="*/ 268982 h 269479"/>
                <a:gd name="connsiteX2" fmla="*/ 57334 w 383536"/>
                <a:gd name="connsiteY2" fmla="*/ 269479 h 269479"/>
                <a:gd name="connsiteX3" fmla="*/ 59439 w 383536"/>
                <a:gd name="connsiteY3" fmla="*/ 269058 h 269479"/>
                <a:gd name="connsiteX4" fmla="*/ 249102 w 383536"/>
                <a:gd name="connsiteY4" fmla="*/ 179430 h 269479"/>
                <a:gd name="connsiteX5" fmla="*/ 380442 w 383536"/>
                <a:gd name="connsiteY5" fmla="*/ 115825 h 269479"/>
                <a:gd name="connsiteX6" fmla="*/ 383351 w 383536"/>
                <a:gd name="connsiteY6" fmla="*/ 112304 h 269479"/>
                <a:gd name="connsiteX7" fmla="*/ 382547 w 383536"/>
                <a:gd name="connsiteY7" fmla="*/ 107827 h 269479"/>
                <a:gd name="connsiteX8" fmla="*/ 330079 w 383536"/>
                <a:gd name="connsiteY8" fmla="*/ 4114 h 269479"/>
                <a:gd name="connsiteX9" fmla="*/ 327323 w 383536"/>
                <a:gd name="connsiteY9" fmla="*/ 517 h 269479"/>
                <a:gd name="connsiteX10" fmla="*/ 322807 w 383536"/>
                <a:gd name="connsiteY10" fmla="*/ 517 h 269479"/>
                <a:gd name="connsiteX11" fmla="*/ 92614 w 383536"/>
                <a:gd name="connsiteY11" fmla="*/ 22790 h 269479"/>
                <a:gd name="connsiteX12" fmla="*/ 69996 w 383536"/>
                <a:gd name="connsiteY12" fmla="*/ 22062 h 269479"/>
                <a:gd name="connsiteX13" fmla="*/ 65709 w 383536"/>
                <a:gd name="connsiteY13" fmla="*/ 20991 h 269479"/>
                <a:gd name="connsiteX14" fmla="*/ 59204 w 383536"/>
                <a:gd name="connsiteY14" fmla="*/ 23325 h 269479"/>
                <a:gd name="connsiteX15" fmla="*/ 1454 w 383536"/>
                <a:gd name="connsiteY15" fmla="*/ 102353 h 269479"/>
                <a:gd name="connsiteX16" fmla="*/ 0 w 383536"/>
                <a:gd name="connsiteY16" fmla="*/ 105836 h 269479"/>
                <a:gd name="connsiteX17" fmla="*/ 30004 w 383536"/>
                <a:gd name="connsiteY17" fmla="*/ 211615 h 269479"/>
                <a:gd name="connsiteX18" fmla="*/ 52200 w 383536"/>
                <a:gd name="connsiteY18" fmla="*/ 265691 h 26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3536" h="269479">
                  <a:moveTo>
                    <a:pt x="52206" y="265690"/>
                  </a:moveTo>
                  <a:cubicBezTo>
                    <a:pt x="52665" y="267145"/>
                    <a:pt x="53698" y="268331"/>
                    <a:pt x="55076" y="268982"/>
                  </a:cubicBezTo>
                  <a:cubicBezTo>
                    <a:pt x="55803" y="269288"/>
                    <a:pt x="56569" y="269479"/>
                    <a:pt x="57334" y="269479"/>
                  </a:cubicBezTo>
                  <a:cubicBezTo>
                    <a:pt x="58061" y="269479"/>
                    <a:pt x="58788" y="269326"/>
                    <a:pt x="59439" y="269058"/>
                  </a:cubicBezTo>
                  <a:cubicBezTo>
                    <a:pt x="123733" y="241580"/>
                    <a:pt x="187448" y="210008"/>
                    <a:pt x="249102" y="179430"/>
                  </a:cubicBezTo>
                  <a:cubicBezTo>
                    <a:pt x="291964" y="157999"/>
                    <a:pt x="336357" y="136146"/>
                    <a:pt x="380442" y="115825"/>
                  </a:cubicBezTo>
                  <a:cubicBezTo>
                    <a:pt x="381896" y="115136"/>
                    <a:pt x="382968" y="113873"/>
                    <a:pt x="383351" y="112304"/>
                  </a:cubicBezTo>
                  <a:cubicBezTo>
                    <a:pt x="383772" y="110773"/>
                    <a:pt x="383466" y="109128"/>
                    <a:pt x="382547" y="107827"/>
                  </a:cubicBezTo>
                  <a:cubicBezTo>
                    <a:pt x="358169" y="77211"/>
                    <a:pt x="340335" y="41887"/>
                    <a:pt x="330079" y="4114"/>
                  </a:cubicBezTo>
                  <a:cubicBezTo>
                    <a:pt x="329772" y="2545"/>
                    <a:pt x="328739" y="1244"/>
                    <a:pt x="327323" y="517"/>
                  </a:cubicBezTo>
                  <a:cubicBezTo>
                    <a:pt x="325907" y="-172"/>
                    <a:pt x="324223" y="-172"/>
                    <a:pt x="322807" y="517"/>
                  </a:cubicBezTo>
                  <a:cubicBezTo>
                    <a:pt x="248219" y="22790"/>
                    <a:pt x="170070" y="30368"/>
                    <a:pt x="92614" y="22790"/>
                  </a:cubicBezTo>
                  <a:lnTo>
                    <a:pt x="69996" y="22062"/>
                  </a:lnTo>
                  <a:cubicBezTo>
                    <a:pt x="68503" y="22024"/>
                    <a:pt x="67049" y="21641"/>
                    <a:pt x="65709" y="20991"/>
                  </a:cubicBezTo>
                  <a:cubicBezTo>
                    <a:pt x="63260" y="20111"/>
                    <a:pt x="60543" y="21106"/>
                    <a:pt x="59204" y="23325"/>
                  </a:cubicBezTo>
                  <a:cubicBezTo>
                    <a:pt x="42862" y="51683"/>
                    <a:pt x="23498" y="78167"/>
                    <a:pt x="1454" y="102353"/>
                  </a:cubicBezTo>
                  <a:cubicBezTo>
                    <a:pt x="536" y="103310"/>
                    <a:pt x="38" y="104534"/>
                    <a:pt x="0" y="105836"/>
                  </a:cubicBezTo>
                  <a:cubicBezTo>
                    <a:pt x="1569" y="142958"/>
                    <a:pt x="11825" y="179199"/>
                    <a:pt x="30004" y="211615"/>
                  </a:cubicBezTo>
                  <a:cubicBezTo>
                    <a:pt x="38615" y="229143"/>
                    <a:pt x="46039" y="247206"/>
                    <a:pt x="52200" y="26569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1A74017-AD13-4458-A2B7-254720A5ABD7}"/>
                </a:ext>
              </a:extLst>
            </p:cNvPr>
            <p:cNvSpPr/>
            <p:nvPr/>
          </p:nvSpPr>
          <p:spPr>
            <a:xfrm>
              <a:off x="-12267201" y="8567702"/>
              <a:ext cx="725654" cy="1218365"/>
            </a:xfrm>
            <a:custGeom>
              <a:avLst/>
              <a:gdLst>
                <a:gd name="connsiteX0" fmla="*/ 61093 w 725654"/>
                <a:gd name="connsiteY0" fmla="*/ 889249 h 1218365"/>
                <a:gd name="connsiteX1" fmla="*/ 217122 w 725654"/>
                <a:gd name="connsiteY1" fmla="*/ 1059279 h 1218365"/>
                <a:gd name="connsiteX2" fmla="*/ 576668 w 725654"/>
                <a:gd name="connsiteY2" fmla="*/ 1218365 h 1218365"/>
                <a:gd name="connsiteX3" fmla="*/ 582026 w 725654"/>
                <a:gd name="connsiteY3" fmla="*/ 1213160 h 1218365"/>
                <a:gd name="connsiteX4" fmla="*/ 627490 w 725654"/>
                <a:gd name="connsiteY4" fmla="*/ 1011819 h 1218365"/>
                <a:gd name="connsiteX5" fmla="*/ 658412 w 725654"/>
                <a:gd name="connsiteY5" fmla="*/ 912466 h 1218365"/>
                <a:gd name="connsiteX6" fmla="*/ 712258 w 725654"/>
                <a:gd name="connsiteY6" fmla="*/ 584066 h 1218365"/>
                <a:gd name="connsiteX7" fmla="*/ 718343 w 725654"/>
                <a:gd name="connsiteY7" fmla="*/ 532631 h 1218365"/>
                <a:gd name="connsiteX8" fmla="*/ 685583 w 725654"/>
                <a:gd name="connsiteY8" fmla="*/ 321649 h 1218365"/>
                <a:gd name="connsiteX9" fmla="*/ 645476 w 725654"/>
                <a:gd name="connsiteY9" fmla="*/ 244994 h 1218365"/>
                <a:gd name="connsiteX10" fmla="*/ 609885 w 725654"/>
                <a:gd name="connsiteY10" fmla="*/ 175993 h 1218365"/>
                <a:gd name="connsiteX11" fmla="*/ 590252 w 725654"/>
                <a:gd name="connsiteY11" fmla="*/ 143273 h 1218365"/>
                <a:gd name="connsiteX12" fmla="*/ 590252 w 725654"/>
                <a:gd name="connsiteY12" fmla="*/ 143311 h 1218365"/>
                <a:gd name="connsiteX13" fmla="*/ 540348 w 725654"/>
                <a:gd name="connsiteY13" fmla="*/ 33436 h 1218365"/>
                <a:gd name="connsiteX14" fmla="*/ 536750 w 725654"/>
                <a:gd name="connsiteY14" fmla="*/ 29150 h 1218365"/>
                <a:gd name="connsiteX15" fmla="*/ 531392 w 725654"/>
                <a:gd name="connsiteY15" fmla="*/ 26012 h 1218365"/>
                <a:gd name="connsiteX16" fmla="*/ 529479 w 725654"/>
                <a:gd name="connsiteY16" fmla="*/ 24634 h 1218365"/>
                <a:gd name="connsiteX17" fmla="*/ 228942 w 725654"/>
                <a:gd name="connsiteY17" fmla="*/ 25629 h 1218365"/>
                <a:gd name="connsiteX18" fmla="*/ 225383 w 725654"/>
                <a:gd name="connsiteY18" fmla="*/ 32020 h 1218365"/>
                <a:gd name="connsiteX19" fmla="*/ 229248 w 725654"/>
                <a:gd name="connsiteY19" fmla="*/ 62024 h 1218365"/>
                <a:gd name="connsiteX20" fmla="*/ 226875 w 725654"/>
                <a:gd name="connsiteY20" fmla="*/ 68645 h 1218365"/>
                <a:gd name="connsiteX21" fmla="*/ 225574 w 725654"/>
                <a:gd name="connsiteY21" fmla="*/ 71630 h 1218365"/>
                <a:gd name="connsiteX22" fmla="*/ 152708 w 725654"/>
                <a:gd name="connsiteY22" fmla="*/ 335574 h 1218365"/>
                <a:gd name="connsiteX23" fmla="*/ 116504 w 725654"/>
                <a:gd name="connsiteY23" fmla="*/ 438905 h 1218365"/>
                <a:gd name="connsiteX24" fmla="*/ 82903 w 725654"/>
                <a:gd name="connsiteY24" fmla="*/ 550348 h 1218365"/>
                <a:gd name="connsiteX25" fmla="*/ 82865 w 725654"/>
                <a:gd name="connsiteY25" fmla="*/ 550348 h 1218365"/>
                <a:gd name="connsiteX26" fmla="*/ 469 w 725654"/>
                <a:gd name="connsiteY26" fmla="*/ 791827 h 1218365"/>
                <a:gd name="connsiteX27" fmla="*/ 1273 w 725654"/>
                <a:gd name="connsiteY27" fmla="*/ 797491 h 1218365"/>
                <a:gd name="connsiteX28" fmla="*/ 61089 w 725654"/>
                <a:gd name="connsiteY28" fmla="*/ 889225 h 1218365"/>
                <a:gd name="connsiteX29" fmla="*/ 517003 w 725654"/>
                <a:gd name="connsiteY29" fmla="*/ 1125449 h 1218365"/>
                <a:gd name="connsiteX30" fmla="*/ 520371 w 725654"/>
                <a:gd name="connsiteY30" fmla="*/ 1118866 h 1218365"/>
                <a:gd name="connsiteX31" fmla="*/ 523318 w 725654"/>
                <a:gd name="connsiteY31" fmla="*/ 1110294 h 1218365"/>
                <a:gd name="connsiteX32" fmla="*/ 523394 w 725654"/>
                <a:gd name="connsiteY32" fmla="*/ 1110294 h 1218365"/>
                <a:gd name="connsiteX33" fmla="*/ 528944 w 725654"/>
                <a:gd name="connsiteY33" fmla="*/ 1092191 h 1218365"/>
                <a:gd name="connsiteX34" fmla="*/ 535832 w 725654"/>
                <a:gd name="connsiteY34" fmla="*/ 1053615 h 1218365"/>
                <a:gd name="connsiteX35" fmla="*/ 539009 w 725654"/>
                <a:gd name="connsiteY35" fmla="*/ 1028127 h 1218365"/>
                <a:gd name="connsiteX36" fmla="*/ 552747 w 725654"/>
                <a:gd name="connsiteY36" fmla="*/ 949635 h 1218365"/>
                <a:gd name="connsiteX37" fmla="*/ 578464 w 725654"/>
                <a:gd name="connsiteY37" fmla="*/ 872483 h 1218365"/>
                <a:gd name="connsiteX38" fmla="*/ 565070 w 725654"/>
                <a:gd name="connsiteY38" fmla="*/ 952314 h 1218365"/>
                <a:gd name="connsiteX39" fmla="*/ 556918 w 725654"/>
                <a:gd name="connsiteY39" fmla="*/ 1013125 h 1218365"/>
                <a:gd name="connsiteX40" fmla="*/ 552364 w 725654"/>
                <a:gd name="connsiteY40" fmla="*/ 1055987 h 1218365"/>
                <a:gd name="connsiteX41" fmla="*/ 552403 w 725654"/>
                <a:gd name="connsiteY41" fmla="*/ 1055987 h 1218365"/>
                <a:gd name="connsiteX42" fmla="*/ 544328 w 725654"/>
                <a:gd name="connsiteY42" fmla="*/ 1097396 h 1218365"/>
                <a:gd name="connsiteX43" fmla="*/ 538051 w 725654"/>
                <a:gd name="connsiteY43" fmla="*/ 1115766 h 1218365"/>
                <a:gd name="connsiteX44" fmla="*/ 534339 w 725654"/>
                <a:gd name="connsiteY44" fmla="*/ 1124338 h 1218365"/>
                <a:gd name="connsiteX45" fmla="*/ 534301 w 725654"/>
                <a:gd name="connsiteY45" fmla="*/ 1124338 h 1218365"/>
                <a:gd name="connsiteX46" fmla="*/ 530971 w 725654"/>
                <a:gd name="connsiteY46" fmla="*/ 1130729 h 1218365"/>
                <a:gd name="connsiteX47" fmla="*/ 528981 w 725654"/>
                <a:gd name="connsiteY47" fmla="*/ 1134097 h 1218365"/>
                <a:gd name="connsiteX48" fmla="*/ 528981 w 725654"/>
                <a:gd name="connsiteY48" fmla="*/ 1134135 h 1218365"/>
                <a:gd name="connsiteX49" fmla="*/ 495954 w 725654"/>
                <a:gd name="connsiteY49" fmla="*/ 1153920 h 1218365"/>
                <a:gd name="connsiteX50" fmla="*/ 464687 w 725654"/>
                <a:gd name="connsiteY50" fmla="*/ 1147108 h 1218365"/>
                <a:gd name="connsiteX51" fmla="*/ 428675 w 725654"/>
                <a:gd name="connsiteY51" fmla="*/ 1125677 h 1218365"/>
                <a:gd name="connsiteX52" fmla="*/ 427642 w 725654"/>
                <a:gd name="connsiteY52" fmla="*/ 1124950 h 1218365"/>
                <a:gd name="connsiteX53" fmla="*/ 427068 w 725654"/>
                <a:gd name="connsiteY53" fmla="*/ 1124491 h 1218365"/>
                <a:gd name="connsiteX54" fmla="*/ 427451 w 725654"/>
                <a:gd name="connsiteY54" fmla="*/ 1124491 h 1218365"/>
                <a:gd name="connsiteX55" fmla="*/ 439888 w 725654"/>
                <a:gd name="connsiteY55" fmla="*/ 1129121 h 1218365"/>
                <a:gd name="connsiteX56" fmla="*/ 467787 w 725654"/>
                <a:gd name="connsiteY56" fmla="*/ 1138880 h 1218365"/>
                <a:gd name="connsiteX57" fmla="*/ 467826 w 725654"/>
                <a:gd name="connsiteY57" fmla="*/ 1138880 h 1218365"/>
                <a:gd name="connsiteX58" fmla="*/ 494768 w 725654"/>
                <a:gd name="connsiteY58" fmla="*/ 1141559 h 1218365"/>
                <a:gd name="connsiteX59" fmla="*/ 517041 w 725654"/>
                <a:gd name="connsiteY59" fmla="*/ 1125256 h 1218365"/>
                <a:gd name="connsiteX60" fmla="*/ 661286 w 725654"/>
                <a:gd name="connsiteY60" fmla="*/ 566551 h 1218365"/>
                <a:gd name="connsiteX61" fmla="*/ 661324 w 725654"/>
                <a:gd name="connsiteY61" fmla="*/ 566589 h 1218365"/>
                <a:gd name="connsiteX62" fmla="*/ 645825 w 725654"/>
                <a:gd name="connsiteY62" fmla="*/ 657366 h 1218365"/>
                <a:gd name="connsiteX63" fmla="*/ 643376 w 725654"/>
                <a:gd name="connsiteY63" fmla="*/ 668082 h 1218365"/>
                <a:gd name="connsiteX64" fmla="*/ 643414 w 725654"/>
                <a:gd name="connsiteY64" fmla="*/ 668082 h 1218365"/>
                <a:gd name="connsiteX65" fmla="*/ 632392 w 725654"/>
                <a:gd name="connsiteY65" fmla="*/ 705089 h 1218365"/>
                <a:gd name="connsiteX66" fmla="*/ 621945 w 725654"/>
                <a:gd name="connsiteY66" fmla="*/ 732605 h 1218365"/>
                <a:gd name="connsiteX67" fmla="*/ 621945 w 725654"/>
                <a:gd name="connsiteY67" fmla="*/ 732260 h 1218365"/>
                <a:gd name="connsiteX68" fmla="*/ 627953 w 725654"/>
                <a:gd name="connsiteY68" fmla="*/ 703634 h 1218365"/>
                <a:gd name="connsiteX69" fmla="*/ 627915 w 725654"/>
                <a:gd name="connsiteY69" fmla="*/ 703634 h 1218365"/>
                <a:gd name="connsiteX70" fmla="*/ 635033 w 725654"/>
                <a:gd name="connsiteY70" fmla="*/ 664713 h 1218365"/>
                <a:gd name="connsiteX71" fmla="*/ 638094 w 725654"/>
                <a:gd name="connsiteY71" fmla="*/ 644621 h 1218365"/>
                <a:gd name="connsiteX72" fmla="*/ 646667 w 725654"/>
                <a:gd name="connsiteY72" fmla="*/ 565210 h 1218365"/>
                <a:gd name="connsiteX73" fmla="*/ 647050 w 725654"/>
                <a:gd name="connsiteY73" fmla="*/ 455218 h 1218365"/>
                <a:gd name="connsiteX74" fmla="*/ 646437 w 725654"/>
                <a:gd name="connsiteY74" fmla="*/ 442359 h 1218365"/>
                <a:gd name="connsiteX75" fmla="*/ 610349 w 725654"/>
                <a:gd name="connsiteY75" fmla="*/ 356328 h 1218365"/>
                <a:gd name="connsiteX76" fmla="*/ 596189 w 725654"/>
                <a:gd name="connsiteY76" fmla="*/ 332639 h 1218365"/>
                <a:gd name="connsiteX77" fmla="*/ 547241 w 725654"/>
                <a:gd name="connsiteY77" fmla="*/ 243661 h 1218365"/>
                <a:gd name="connsiteX78" fmla="*/ 518539 w 725654"/>
                <a:gd name="connsiteY78" fmla="*/ 180401 h 1218365"/>
                <a:gd name="connsiteX79" fmla="*/ 554742 w 725654"/>
                <a:gd name="connsiteY79" fmla="*/ 238878 h 1218365"/>
                <a:gd name="connsiteX80" fmla="*/ 608932 w 725654"/>
                <a:gd name="connsiteY80" fmla="*/ 325254 h 1218365"/>
                <a:gd name="connsiteX81" fmla="*/ 621791 w 725654"/>
                <a:gd name="connsiteY81" fmla="*/ 345728 h 1218365"/>
                <a:gd name="connsiteX82" fmla="*/ 640925 w 725654"/>
                <a:gd name="connsiteY82" fmla="*/ 376306 h 1218365"/>
                <a:gd name="connsiteX83" fmla="*/ 640925 w 725654"/>
                <a:gd name="connsiteY83" fmla="*/ 376267 h 1218365"/>
                <a:gd name="connsiteX84" fmla="*/ 655085 w 725654"/>
                <a:gd name="connsiteY84" fmla="*/ 406271 h 1218365"/>
                <a:gd name="connsiteX85" fmla="*/ 662892 w 725654"/>
                <a:gd name="connsiteY85" fmla="*/ 439489 h 1218365"/>
                <a:gd name="connsiteX86" fmla="*/ 661323 w 725654"/>
                <a:gd name="connsiteY86" fmla="*/ 566353 h 1218365"/>
                <a:gd name="connsiteX87" fmla="*/ 140166 w 725654"/>
                <a:gd name="connsiteY87" fmla="*/ 572062 h 1218365"/>
                <a:gd name="connsiteX88" fmla="*/ 138980 w 725654"/>
                <a:gd name="connsiteY88" fmla="*/ 575659 h 1218365"/>
                <a:gd name="connsiteX89" fmla="*/ 123021 w 725654"/>
                <a:gd name="connsiteY89" fmla="*/ 626099 h 1218365"/>
                <a:gd name="connsiteX90" fmla="*/ 114449 w 725654"/>
                <a:gd name="connsiteY90" fmla="*/ 654304 h 1218365"/>
                <a:gd name="connsiteX91" fmla="*/ 106986 w 725654"/>
                <a:gd name="connsiteY91" fmla="*/ 684308 h 1218365"/>
                <a:gd name="connsiteX92" fmla="*/ 96270 w 725654"/>
                <a:gd name="connsiteY92" fmla="*/ 728931 h 1218365"/>
                <a:gd name="connsiteX93" fmla="*/ 91601 w 725654"/>
                <a:gd name="connsiteY93" fmla="*/ 749290 h 1218365"/>
                <a:gd name="connsiteX94" fmla="*/ 83947 w 725654"/>
                <a:gd name="connsiteY94" fmla="*/ 817220 h 1218365"/>
                <a:gd name="connsiteX95" fmla="*/ 89993 w 725654"/>
                <a:gd name="connsiteY95" fmla="*/ 844812 h 1218365"/>
                <a:gd name="connsiteX96" fmla="*/ 92022 w 725654"/>
                <a:gd name="connsiteY96" fmla="*/ 851892 h 1218365"/>
                <a:gd name="connsiteX97" fmla="*/ 93132 w 725654"/>
                <a:gd name="connsiteY97" fmla="*/ 854610 h 1218365"/>
                <a:gd name="connsiteX98" fmla="*/ 93132 w 725654"/>
                <a:gd name="connsiteY98" fmla="*/ 854571 h 1218365"/>
                <a:gd name="connsiteX99" fmla="*/ 106335 w 725654"/>
                <a:gd name="connsiteY99" fmla="*/ 882393 h 1218365"/>
                <a:gd name="connsiteX100" fmla="*/ 144912 w 725654"/>
                <a:gd name="connsiteY100" fmla="*/ 934593 h 1218365"/>
                <a:gd name="connsiteX101" fmla="*/ 230369 w 725654"/>
                <a:gd name="connsiteY101" fmla="*/ 1007460 h 1218365"/>
                <a:gd name="connsiteX102" fmla="*/ 246328 w 725654"/>
                <a:gd name="connsiteY102" fmla="*/ 1018787 h 1218365"/>
                <a:gd name="connsiteX103" fmla="*/ 293093 w 725654"/>
                <a:gd name="connsiteY103" fmla="*/ 1052465 h 1218365"/>
                <a:gd name="connsiteX104" fmla="*/ 225355 w 725654"/>
                <a:gd name="connsiteY104" fmla="*/ 1014654 h 1218365"/>
                <a:gd name="connsiteX105" fmla="*/ 134348 w 725654"/>
                <a:gd name="connsiteY105" fmla="*/ 944811 h 1218365"/>
                <a:gd name="connsiteX106" fmla="*/ 91869 w 725654"/>
                <a:gd name="connsiteY106" fmla="*/ 890008 h 1218365"/>
                <a:gd name="connsiteX107" fmla="*/ 78283 w 725654"/>
                <a:gd name="connsiteY107" fmla="*/ 862338 h 1218365"/>
                <a:gd name="connsiteX108" fmla="*/ 76102 w 725654"/>
                <a:gd name="connsiteY108" fmla="*/ 857248 h 1218365"/>
                <a:gd name="connsiteX109" fmla="*/ 76102 w 725654"/>
                <a:gd name="connsiteY109" fmla="*/ 857210 h 1218365"/>
                <a:gd name="connsiteX110" fmla="*/ 67146 w 725654"/>
                <a:gd name="connsiteY110" fmla="*/ 820165 h 1218365"/>
                <a:gd name="connsiteX111" fmla="*/ 65807 w 725654"/>
                <a:gd name="connsiteY111" fmla="*/ 810521 h 1218365"/>
                <a:gd name="connsiteX112" fmla="*/ 66037 w 725654"/>
                <a:gd name="connsiteY112" fmla="*/ 800724 h 1218365"/>
                <a:gd name="connsiteX113" fmla="*/ 66266 w 725654"/>
                <a:gd name="connsiteY113" fmla="*/ 793376 h 1218365"/>
                <a:gd name="connsiteX114" fmla="*/ 67338 w 725654"/>
                <a:gd name="connsiteY114" fmla="*/ 781283 h 1218365"/>
                <a:gd name="connsiteX115" fmla="*/ 75489 w 725654"/>
                <a:gd name="connsiteY115" fmla="*/ 745768 h 1218365"/>
                <a:gd name="connsiteX116" fmla="*/ 77900 w 725654"/>
                <a:gd name="connsiteY116" fmla="*/ 736239 h 1218365"/>
                <a:gd name="connsiteX117" fmla="*/ 92787 w 725654"/>
                <a:gd name="connsiteY117" fmla="*/ 680747 h 1218365"/>
                <a:gd name="connsiteX118" fmla="*/ 95657 w 725654"/>
                <a:gd name="connsiteY118" fmla="*/ 670490 h 1218365"/>
                <a:gd name="connsiteX119" fmla="*/ 101589 w 725654"/>
                <a:gd name="connsiteY119" fmla="*/ 650398 h 1218365"/>
                <a:gd name="connsiteX120" fmla="*/ 108593 w 725654"/>
                <a:gd name="connsiteY120" fmla="*/ 630804 h 1218365"/>
                <a:gd name="connsiteX121" fmla="*/ 111693 w 725654"/>
                <a:gd name="connsiteY121" fmla="*/ 622231 h 1218365"/>
                <a:gd name="connsiteX122" fmla="*/ 130981 w 725654"/>
                <a:gd name="connsiteY122" fmla="*/ 572786 h 1218365"/>
                <a:gd name="connsiteX123" fmla="*/ 163013 w 725654"/>
                <a:gd name="connsiteY123" fmla="*/ 502790 h 1218365"/>
                <a:gd name="connsiteX124" fmla="*/ 140166 w 725654"/>
                <a:gd name="connsiteY124" fmla="*/ 572059 h 1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725654" h="1218365">
                  <a:moveTo>
                    <a:pt x="61093" y="889249"/>
                  </a:moveTo>
                  <a:cubicBezTo>
                    <a:pt x="97144" y="958748"/>
                    <a:pt x="150990" y="1017416"/>
                    <a:pt x="217122" y="1059279"/>
                  </a:cubicBezTo>
                  <a:cubicBezTo>
                    <a:pt x="330936" y="1140220"/>
                    <a:pt x="444063" y="1213280"/>
                    <a:pt x="576668" y="1218365"/>
                  </a:cubicBezTo>
                  <a:cubicBezTo>
                    <a:pt x="579576" y="1218403"/>
                    <a:pt x="581949" y="1216068"/>
                    <a:pt x="582026" y="1213160"/>
                  </a:cubicBezTo>
                  <a:cubicBezTo>
                    <a:pt x="586695" y="1144121"/>
                    <a:pt x="602041" y="1076196"/>
                    <a:pt x="627490" y="1011819"/>
                  </a:cubicBezTo>
                  <a:cubicBezTo>
                    <a:pt x="638245" y="980055"/>
                    <a:pt x="649343" y="947142"/>
                    <a:pt x="658412" y="912466"/>
                  </a:cubicBezTo>
                  <a:cubicBezTo>
                    <a:pt x="683747" y="804355"/>
                    <a:pt x="701772" y="694636"/>
                    <a:pt x="712258" y="584066"/>
                  </a:cubicBezTo>
                  <a:cubicBezTo>
                    <a:pt x="714248" y="566921"/>
                    <a:pt x="716277" y="549776"/>
                    <a:pt x="718343" y="532631"/>
                  </a:cubicBezTo>
                  <a:cubicBezTo>
                    <a:pt x="734876" y="460683"/>
                    <a:pt x="723127" y="385174"/>
                    <a:pt x="685583" y="321649"/>
                  </a:cubicBezTo>
                  <a:cubicBezTo>
                    <a:pt x="670735" y="296927"/>
                    <a:pt x="657876" y="270520"/>
                    <a:pt x="645476" y="244994"/>
                  </a:cubicBezTo>
                  <a:cubicBezTo>
                    <a:pt x="634378" y="222110"/>
                    <a:pt x="622896" y="198496"/>
                    <a:pt x="609885" y="175993"/>
                  </a:cubicBezTo>
                  <a:cubicBezTo>
                    <a:pt x="603494" y="164780"/>
                    <a:pt x="597026" y="153988"/>
                    <a:pt x="590252" y="143273"/>
                  </a:cubicBezTo>
                  <a:lnTo>
                    <a:pt x="590252" y="143311"/>
                  </a:lnTo>
                  <a:cubicBezTo>
                    <a:pt x="566831" y="110131"/>
                    <a:pt x="549916" y="72856"/>
                    <a:pt x="540348" y="33436"/>
                  </a:cubicBezTo>
                  <a:cubicBezTo>
                    <a:pt x="540042" y="31446"/>
                    <a:pt x="538664" y="29801"/>
                    <a:pt x="536750" y="29150"/>
                  </a:cubicBezTo>
                  <a:cubicBezTo>
                    <a:pt x="534722" y="28614"/>
                    <a:pt x="532885" y="27504"/>
                    <a:pt x="531392" y="26012"/>
                  </a:cubicBezTo>
                  <a:cubicBezTo>
                    <a:pt x="530856" y="25438"/>
                    <a:pt x="530206" y="24940"/>
                    <a:pt x="529479" y="24634"/>
                  </a:cubicBezTo>
                  <a:cubicBezTo>
                    <a:pt x="431967" y="-8546"/>
                    <a:pt x="326227" y="-8202"/>
                    <a:pt x="228942" y="25629"/>
                  </a:cubicBezTo>
                  <a:cubicBezTo>
                    <a:pt x="226301" y="26509"/>
                    <a:pt x="224732" y="29303"/>
                    <a:pt x="225383" y="32020"/>
                  </a:cubicBezTo>
                  <a:cubicBezTo>
                    <a:pt x="227794" y="41856"/>
                    <a:pt x="229056" y="51920"/>
                    <a:pt x="229248" y="62024"/>
                  </a:cubicBezTo>
                  <a:cubicBezTo>
                    <a:pt x="229439" y="64473"/>
                    <a:pt x="228597" y="66884"/>
                    <a:pt x="226875" y="68645"/>
                  </a:cubicBezTo>
                  <a:cubicBezTo>
                    <a:pt x="226148" y="69487"/>
                    <a:pt x="225689" y="70520"/>
                    <a:pt x="225574" y="71630"/>
                  </a:cubicBezTo>
                  <a:cubicBezTo>
                    <a:pt x="211797" y="162177"/>
                    <a:pt x="187304" y="250771"/>
                    <a:pt x="152708" y="335574"/>
                  </a:cubicBezTo>
                  <a:cubicBezTo>
                    <a:pt x="140538" y="369023"/>
                    <a:pt x="127947" y="403657"/>
                    <a:pt x="116504" y="438905"/>
                  </a:cubicBezTo>
                  <a:cubicBezTo>
                    <a:pt x="104603" y="475835"/>
                    <a:pt x="93581" y="513646"/>
                    <a:pt x="82903" y="550348"/>
                  </a:cubicBezTo>
                  <a:lnTo>
                    <a:pt x="82865" y="550348"/>
                  </a:lnTo>
                  <a:cubicBezTo>
                    <a:pt x="60783" y="632590"/>
                    <a:pt x="33228" y="713264"/>
                    <a:pt x="469" y="791827"/>
                  </a:cubicBezTo>
                  <a:cubicBezTo>
                    <a:pt x="-373" y="793741"/>
                    <a:pt x="-67" y="795922"/>
                    <a:pt x="1273" y="797491"/>
                  </a:cubicBezTo>
                  <a:cubicBezTo>
                    <a:pt x="24846" y="825544"/>
                    <a:pt x="44938" y="856351"/>
                    <a:pt x="61089" y="889225"/>
                  </a:cubicBezTo>
                  <a:close/>
                  <a:moveTo>
                    <a:pt x="517003" y="1125449"/>
                  </a:moveTo>
                  <a:lnTo>
                    <a:pt x="520371" y="1118866"/>
                  </a:lnTo>
                  <a:lnTo>
                    <a:pt x="523318" y="1110294"/>
                  </a:lnTo>
                  <a:lnTo>
                    <a:pt x="523394" y="1110294"/>
                  </a:lnTo>
                  <a:cubicBezTo>
                    <a:pt x="525805" y="1104438"/>
                    <a:pt x="527681" y="1098392"/>
                    <a:pt x="528944" y="1092191"/>
                  </a:cubicBezTo>
                  <a:cubicBezTo>
                    <a:pt x="532005" y="1079485"/>
                    <a:pt x="534301" y="1066589"/>
                    <a:pt x="535832" y="1053615"/>
                  </a:cubicBezTo>
                  <a:cubicBezTo>
                    <a:pt x="536980" y="1045043"/>
                    <a:pt x="537975" y="1036470"/>
                    <a:pt x="539009" y="1028127"/>
                  </a:cubicBezTo>
                  <a:cubicBezTo>
                    <a:pt x="541267" y="1001606"/>
                    <a:pt x="545859" y="975353"/>
                    <a:pt x="552747" y="949635"/>
                  </a:cubicBezTo>
                  <a:cubicBezTo>
                    <a:pt x="559865" y="923458"/>
                    <a:pt x="568438" y="897703"/>
                    <a:pt x="578464" y="872483"/>
                  </a:cubicBezTo>
                  <a:cubicBezTo>
                    <a:pt x="575403" y="899310"/>
                    <a:pt x="570964" y="925946"/>
                    <a:pt x="565070" y="952314"/>
                  </a:cubicBezTo>
                  <a:cubicBezTo>
                    <a:pt x="561090" y="972367"/>
                    <a:pt x="558373" y="992689"/>
                    <a:pt x="556918" y="1013125"/>
                  </a:cubicBezTo>
                  <a:cubicBezTo>
                    <a:pt x="555617" y="1026710"/>
                    <a:pt x="554316" y="1041062"/>
                    <a:pt x="552364" y="1055987"/>
                  </a:cubicBezTo>
                  <a:lnTo>
                    <a:pt x="552403" y="1055987"/>
                  </a:lnTo>
                  <a:cubicBezTo>
                    <a:pt x="550795" y="1069956"/>
                    <a:pt x="548116" y="1083809"/>
                    <a:pt x="544328" y="1097396"/>
                  </a:cubicBezTo>
                  <a:cubicBezTo>
                    <a:pt x="542682" y="1103672"/>
                    <a:pt x="540577" y="1109795"/>
                    <a:pt x="538051" y="1115766"/>
                  </a:cubicBezTo>
                  <a:lnTo>
                    <a:pt x="534339" y="1124338"/>
                  </a:lnTo>
                  <a:lnTo>
                    <a:pt x="534301" y="1124338"/>
                  </a:lnTo>
                  <a:cubicBezTo>
                    <a:pt x="533306" y="1126519"/>
                    <a:pt x="532196" y="1128663"/>
                    <a:pt x="530971" y="1130729"/>
                  </a:cubicBezTo>
                  <a:cubicBezTo>
                    <a:pt x="530282" y="1131839"/>
                    <a:pt x="529594" y="1132948"/>
                    <a:pt x="528981" y="1134097"/>
                  </a:cubicBezTo>
                  <a:lnTo>
                    <a:pt x="528981" y="1134135"/>
                  </a:lnTo>
                  <a:cubicBezTo>
                    <a:pt x="521748" y="1145616"/>
                    <a:pt x="509502" y="1152964"/>
                    <a:pt x="495954" y="1153920"/>
                  </a:cubicBezTo>
                  <a:cubicBezTo>
                    <a:pt x="485123" y="1154226"/>
                    <a:pt x="474408" y="1151892"/>
                    <a:pt x="464687" y="1147108"/>
                  </a:cubicBezTo>
                  <a:cubicBezTo>
                    <a:pt x="451944" y="1141330"/>
                    <a:pt x="439850" y="1134135"/>
                    <a:pt x="428675" y="1125677"/>
                  </a:cubicBezTo>
                  <a:lnTo>
                    <a:pt x="427642" y="1124950"/>
                  </a:lnTo>
                  <a:lnTo>
                    <a:pt x="427068" y="1124491"/>
                  </a:lnTo>
                  <a:lnTo>
                    <a:pt x="427451" y="1124491"/>
                  </a:lnTo>
                  <a:cubicBezTo>
                    <a:pt x="431048" y="1125677"/>
                    <a:pt x="435258" y="1127322"/>
                    <a:pt x="439888" y="1129121"/>
                  </a:cubicBezTo>
                  <a:cubicBezTo>
                    <a:pt x="448001" y="1132221"/>
                    <a:pt x="457033" y="1135704"/>
                    <a:pt x="467787" y="1138880"/>
                  </a:cubicBezTo>
                  <a:lnTo>
                    <a:pt x="467826" y="1138880"/>
                  </a:lnTo>
                  <a:cubicBezTo>
                    <a:pt x="476513" y="1141751"/>
                    <a:pt x="485697" y="1142669"/>
                    <a:pt x="494768" y="1141559"/>
                  </a:cubicBezTo>
                  <a:cubicBezTo>
                    <a:pt x="504488" y="1140220"/>
                    <a:pt x="512832" y="1134097"/>
                    <a:pt x="517041" y="1125256"/>
                  </a:cubicBezTo>
                  <a:close/>
                  <a:moveTo>
                    <a:pt x="661286" y="566551"/>
                  </a:moveTo>
                  <a:lnTo>
                    <a:pt x="661324" y="566589"/>
                  </a:lnTo>
                  <a:cubicBezTo>
                    <a:pt x="658683" y="597205"/>
                    <a:pt x="653517" y="627592"/>
                    <a:pt x="645825" y="657366"/>
                  </a:cubicBezTo>
                  <a:lnTo>
                    <a:pt x="643376" y="668082"/>
                  </a:lnTo>
                  <a:lnTo>
                    <a:pt x="643414" y="668082"/>
                  </a:lnTo>
                  <a:cubicBezTo>
                    <a:pt x="640850" y="680711"/>
                    <a:pt x="637176" y="693111"/>
                    <a:pt x="632392" y="705089"/>
                  </a:cubicBezTo>
                  <a:cubicBezTo>
                    <a:pt x="628450" y="715766"/>
                    <a:pt x="624968" y="725104"/>
                    <a:pt x="621945" y="732605"/>
                  </a:cubicBezTo>
                  <a:lnTo>
                    <a:pt x="621945" y="732260"/>
                  </a:lnTo>
                  <a:cubicBezTo>
                    <a:pt x="623322" y="724377"/>
                    <a:pt x="625427" y="714618"/>
                    <a:pt x="627953" y="703634"/>
                  </a:cubicBezTo>
                  <a:lnTo>
                    <a:pt x="627915" y="703634"/>
                  </a:lnTo>
                  <a:cubicBezTo>
                    <a:pt x="631244" y="690890"/>
                    <a:pt x="633655" y="677879"/>
                    <a:pt x="635033" y="664713"/>
                  </a:cubicBezTo>
                  <a:cubicBezTo>
                    <a:pt x="635951" y="658284"/>
                    <a:pt x="637023" y="651548"/>
                    <a:pt x="638094" y="644621"/>
                  </a:cubicBezTo>
                  <a:cubicBezTo>
                    <a:pt x="642610" y="618368"/>
                    <a:pt x="645481" y="591847"/>
                    <a:pt x="646667" y="565210"/>
                  </a:cubicBezTo>
                  <a:cubicBezTo>
                    <a:pt x="649614" y="528624"/>
                    <a:pt x="649767" y="491846"/>
                    <a:pt x="647050" y="455218"/>
                  </a:cubicBezTo>
                  <a:lnTo>
                    <a:pt x="646437" y="442359"/>
                  </a:lnTo>
                  <a:cubicBezTo>
                    <a:pt x="641309" y="411245"/>
                    <a:pt x="628948" y="381777"/>
                    <a:pt x="610349" y="356328"/>
                  </a:cubicBezTo>
                  <a:cubicBezTo>
                    <a:pt x="605488" y="348483"/>
                    <a:pt x="600704" y="340637"/>
                    <a:pt x="596189" y="332639"/>
                  </a:cubicBezTo>
                  <a:cubicBezTo>
                    <a:pt x="577857" y="300148"/>
                    <a:pt x="560865" y="269302"/>
                    <a:pt x="547241" y="243661"/>
                  </a:cubicBezTo>
                  <a:cubicBezTo>
                    <a:pt x="532393" y="212586"/>
                    <a:pt x="523628" y="192877"/>
                    <a:pt x="518539" y="180401"/>
                  </a:cubicBezTo>
                  <a:cubicBezTo>
                    <a:pt x="525963" y="191499"/>
                    <a:pt x="537368" y="209487"/>
                    <a:pt x="554742" y="238878"/>
                  </a:cubicBezTo>
                  <a:cubicBezTo>
                    <a:pt x="568825" y="260616"/>
                    <a:pt x="586085" y="288055"/>
                    <a:pt x="608932" y="325254"/>
                  </a:cubicBezTo>
                  <a:cubicBezTo>
                    <a:pt x="612950" y="331951"/>
                    <a:pt x="617504" y="338725"/>
                    <a:pt x="621791" y="345728"/>
                  </a:cubicBezTo>
                  <a:cubicBezTo>
                    <a:pt x="628182" y="355410"/>
                    <a:pt x="634649" y="365437"/>
                    <a:pt x="640925" y="376306"/>
                  </a:cubicBezTo>
                  <a:lnTo>
                    <a:pt x="640925" y="376267"/>
                  </a:lnTo>
                  <a:cubicBezTo>
                    <a:pt x="646475" y="385835"/>
                    <a:pt x="651220" y="395900"/>
                    <a:pt x="655085" y="406271"/>
                  </a:cubicBezTo>
                  <a:cubicBezTo>
                    <a:pt x="659180" y="416948"/>
                    <a:pt x="661821" y="428124"/>
                    <a:pt x="662892" y="439489"/>
                  </a:cubicBezTo>
                  <a:cubicBezTo>
                    <a:pt x="666413" y="481740"/>
                    <a:pt x="665878" y="524219"/>
                    <a:pt x="661323" y="566353"/>
                  </a:cubicBezTo>
                  <a:close/>
                  <a:moveTo>
                    <a:pt x="140166" y="572062"/>
                  </a:moveTo>
                  <a:lnTo>
                    <a:pt x="138980" y="575659"/>
                  </a:lnTo>
                  <a:cubicBezTo>
                    <a:pt x="133698" y="590622"/>
                    <a:pt x="128609" y="607424"/>
                    <a:pt x="123021" y="626099"/>
                  </a:cubicBezTo>
                  <a:lnTo>
                    <a:pt x="114449" y="654304"/>
                  </a:lnTo>
                  <a:cubicBezTo>
                    <a:pt x="112152" y="664101"/>
                    <a:pt x="109550" y="674166"/>
                    <a:pt x="106986" y="684308"/>
                  </a:cubicBezTo>
                  <a:cubicBezTo>
                    <a:pt x="103274" y="698544"/>
                    <a:pt x="99829" y="713393"/>
                    <a:pt x="96270" y="728931"/>
                  </a:cubicBezTo>
                  <a:lnTo>
                    <a:pt x="91601" y="749290"/>
                  </a:lnTo>
                  <a:cubicBezTo>
                    <a:pt x="84291" y="771143"/>
                    <a:pt x="81689" y="794296"/>
                    <a:pt x="83947" y="817220"/>
                  </a:cubicBezTo>
                  <a:cubicBezTo>
                    <a:pt x="85133" y="826596"/>
                    <a:pt x="87123" y="835819"/>
                    <a:pt x="89993" y="844812"/>
                  </a:cubicBezTo>
                  <a:lnTo>
                    <a:pt x="92022" y="851892"/>
                  </a:lnTo>
                  <a:lnTo>
                    <a:pt x="93132" y="854610"/>
                  </a:lnTo>
                  <a:lnTo>
                    <a:pt x="93132" y="854571"/>
                  </a:lnTo>
                  <a:cubicBezTo>
                    <a:pt x="96729" y="864215"/>
                    <a:pt x="101130" y="873515"/>
                    <a:pt x="106335" y="882393"/>
                  </a:cubicBezTo>
                  <a:cubicBezTo>
                    <a:pt x="116859" y="901375"/>
                    <a:pt x="129833" y="918942"/>
                    <a:pt x="144912" y="934593"/>
                  </a:cubicBezTo>
                  <a:cubicBezTo>
                    <a:pt x="170896" y="961650"/>
                    <a:pt x="199523" y="986066"/>
                    <a:pt x="230369" y="1007460"/>
                  </a:cubicBezTo>
                  <a:lnTo>
                    <a:pt x="246328" y="1018787"/>
                  </a:lnTo>
                  <a:cubicBezTo>
                    <a:pt x="264314" y="1031646"/>
                    <a:pt x="281001" y="1043471"/>
                    <a:pt x="293093" y="1052465"/>
                  </a:cubicBezTo>
                  <a:cubicBezTo>
                    <a:pt x="277671" y="1044887"/>
                    <a:pt x="254900" y="1032526"/>
                    <a:pt x="225355" y="1014654"/>
                  </a:cubicBezTo>
                  <a:cubicBezTo>
                    <a:pt x="192404" y="995021"/>
                    <a:pt x="161865" y="971562"/>
                    <a:pt x="134348" y="944811"/>
                  </a:cubicBezTo>
                  <a:cubicBezTo>
                    <a:pt x="117777" y="928546"/>
                    <a:pt x="103503" y="910099"/>
                    <a:pt x="91869" y="890008"/>
                  </a:cubicBezTo>
                  <a:cubicBezTo>
                    <a:pt x="86588" y="881167"/>
                    <a:pt x="82034" y="871905"/>
                    <a:pt x="78283" y="862338"/>
                  </a:cubicBezTo>
                  <a:lnTo>
                    <a:pt x="76102" y="857248"/>
                  </a:lnTo>
                  <a:lnTo>
                    <a:pt x="76102" y="857210"/>
                  </a:lnTo>
                  <a:cubicBezTo>
                    <a:pt x="71968" y="845193"/>
                    <a:pt x="68945" y="832755"/>
                    <a:pt x="67146" y="820165"/>
                  </a:cubicBezTo>
                  <a:lnTo>
                    <a:pt x="65807" y="810521"/>
                  </a:lnTo>
                  <a:lnTo>
                    <a:pt x="66037" y="800724"/>
                  </a:lnTo>
                  <a:cubicBezTo>
                    <a:pt x="66037" y="798351"/>
                    <a:pt x="66037" y="795864"/>
                    <a:pt x="66266" y="793376"/>
                  </a:cubicBezTo>
                  <a:cubicBezTo>
                    <a:pt x="66113" y="789320"/>
                    <a:pt x="66458" y="785225"/>
                    <a:pt x="67338" y="781283"/>
                  </a:cubicBezTo>
                  <a:cubicBezTo>
                    <a:pt x="69749" y="769381"/>
                    <a:pt x="72389" y="756790"/>
                    <a:pt x="75489" y="745768"/>
                  </a:cubicBezTo>
                  <a:lnTo>
                    <a:pt x="77900" y="736239"/>
                  </a:lnTo>
                  <a:cubicBezTo>
                    <a:pt x="82531" y="717678"/>
                    <a:pt x="87391" y="698466"/>
                    <a:pt x="92787" y="680747"/>
                  </a:cubicBezTo>
                  <a:lnTo>
                    <a:pt x="95657" y="670490"/>
                  </a:lnTo>
                  <a:cubicBezTo>
                    <a:pt x="97533" y="663601"/>
                    <a:pt x="99370" y="656828"/>
                    <a:pt x="101589" y="650398"/>
                  </a:cubicBezTo>
                  <a:cubicBezTo>
                    <a:pt x="103771" y="643969"/>
                    <a:pt x="106296" y="637272"/>
                    <a:pt x="108593" y="630804"/>
                  </a:cubicBezTo>
                  <a:lnTo>
                    <a:pt x="111693" y="622231"/>
                  </a:lnTo>
                  <a:cubicBezTo>
                    <a:pt x="118619" y="602178"/>
                    <a:pt x="124551" y="586525"/>
                    <a:pt x="130981" y="572786"/>
                  </a:cubicBezTo>
                  <a:cubicBezTo>
                    <a:pt x="144567" y="540371"/>
                    <a:pt x="155359" y="517639"/>
                    <a:pt x="163013" y="502790"/>
                  </a:cubicBezTo>
                  <a:cubicBezTo>
                    <a:pt x="157426" y="520203"/>
                    <a:pt x="149159" y="545041"/>
                    <a:pt x="140166" y="5720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E8A6517-F7EA-329F-EE21-4870D0210F9A}"/>
                </a:ext>
              </a:extLst>
            </p:cNvPr>
            <p:cNvSpPr/>
            <p:nvPr/>
          </p:nvSpPr>
          <p:spPr>
            <a:xfrm>
              <a:off x="-9770519" y="10022387"/>
              <a:ext cx="71624" cy="81981"/>
            </a:xfrm>
            <a:custGeom>
              <a:avLst/>
              <a:gdLst>
                <a:gd name="connsiteX0" fmla="*/ 51514 w 71624"/>
                <a:gd name="connsiteY0" fmla="*/ 79609 h 81981"/>
                <a:gd name="connsiteX1" fmla="*/ 55800 w 71624"/>
                <a:gd name="connsiteY1" fmla="*/ 81981 h 81981"/>
                <a:gd name="connsiteX2" fmla="*/ 56489 w 71624"/>
                <a:gd name="connsiteY2" fmla="*/ 81981 h 81981"/>
                <a:gd name="connsiteX3" fmla="*/ 60775 w 71624"/>
                <a:gd name="connsiteY3" fmla="*/ 78460 h 81981"/>
                <a:gd name="connsiteX4" fmla="*/ 70764 w 71624"/>
                <a:gd name="connsiteY4" fmla="*/ 58521 h 81981"/>
                <a:gd name="connsiteX5" fmla="*/ 71299 w 71624"/>
                <a:gd name="connsiteY5" fmla="*/ 53738 h 81981"/>
                <a:gd name="connsiteX6" fmla="*/ 67778 w 71624"/>
                <a:gd name="connsiteY6" fmla="*/ 50485 h 81981"/>
                <a:gd name="connsiteX7" fmla="*/ 25681 w 71624"/>
                <a:gd name="connsiteY7" fmla="*/ 23466 h 81981"/>
                <a:gd name="connsiteX8" fmla="*/ 20859 w 71624"/>
                <a:gd name="connsiteY8" fmla="*/ 15429 h 81981"/>
                <a:gd name="connsiteX9" fmla="*/ 12286 w 71624"/>
                <a:gd name="connsiteY9" fmla="*/ 1958 h 81981"/>
                <a:gd name="connsiteX10" fmla="*/ 6201 w 71624"/>
                <a:gd name="connsiteY10" fmla="*/ 389 h 81981"/>
                <a:gd name="connsiteX11" fmla="*/ 2834 w 71624"/>
                <a:gd name="connsiteY11" fmla="*/ 5709 h 81981"/>
                <a:gd name="connsiteX12" fmla="*/ 78 w 71624"/>
                <a:gd name="connsiteY12" fmla="*/ 40611 h 81981"/>
                <a:gd name="connsiteX13" fmla="*/ 3829 w 71624"/>
                <a:gd name="connsiteY13" fmla="*/ 46734 h 81981"/>
                <a:gd name="connsiteX14" fmla="*/ 51513 w 71624"/>
                <a:gd name="connsiteY14" fmla="*/ 79609 h 8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624" h="81981">
                  <a:moveTo>
                    <a:pt x="51514" y="79609"/>
                  </a:moveTo>
                  <a:cubicBezTo>
                    <a:pt x="52470" y="81063"/>
                    <a:pt x="54078" y="81943"/>
                    <a:pt x="55800" y="81981"/>
                  </a:cubicBezTo>
                  <a:lnTo>
                    <a:pt x="56489" y="81981"/>
                  </a:lnTo>
                  <a:cubicBezTo>
                    <a:pt x="58479" y="81713"/>
                    <a:pt x="60124" y="80336"/>
                    <a:pt x="60775" y="78460"/>
                  </a:cubicBezTo>
                  <a:cubicBezTo>
                    <a:pt x="63301" y="71419"/>
                    <a:pt x="66669" y="64722"/>
                    <a:pt x="70764" y="58521"/>
                  </a:cubicBezTo>
                  <a:cubicBezTo>
                    <a:pt x="71682" y="57105"/>
                    <a:pt x="71873" y="55345"/>
                    <a:pt x="71299" y="53738"/>
                  </a:cubicBezTo>
                  <a:cubicBezTo>
                    <a:pt x="70687" y="52169"/>
                    <a:pt x="69386" y="50982"/>
                    <a:pt x="67778" y="50485"/>
                  </a:cubicBezTo>
                  <a:cubicBezTo>
                    <a:pt x="51054" y="46619"/>
                    <a:pt x="36167" y="37052"/>
                    <a:pt x="25681" y="23466"/>
                  </a:cubicBezTo>
                  <a:cubicBezTo>
                    <a:pt x="23920" y="20864"/>
                    <a:pt x="22313" y="18185"/>
                    <a:pt x="20859" y="15429"/>
                  </a:cubicBezTo>
                  <a:cubicBezTo>
                    <a:pt x="18448" y="10684"/>
                    <a:pt x="15577" y="6168"/>
                    <a:pt x="12286" y="1958"/>
                  </a:cubicBezTo>
                  <a:cubicBezTo>
                    <a:pt x="10832" y="160"/>
                    <a:pt x="8383" y="-491"/>
                    <a:pt x="6201" y="389"/>
                  </a:cubicBezTo>
                  <a:cubicBezTo>
                    <a:pt x="4058" y="1231"/>
                    <a:pt x="2680" y="3374"/>
                    <a:pt x="2834" y="5709"/>
                  </a:cubicBezTo>
                  <a:cubicBezTo>
                    <a:pt x="3369" y="17419"/>
                    <a:pt x="2451" y="29130"/>
                    <a:pt x="78" y="40611"/>
                  </a:cubicBezTo>
                  <a:cubicBezTo>
                    <a:pt x="-381" y="43290"/>
                    <a:pt x="1226" y="45892"/>
                    <a:pt x="3829" y="46734"/>
                  </a:cubicBezTo>
                  <a:cubicBezTo>
                    <a:pt x="23078" y="51786"/>
                    <a:pt x="39956" y="63420"/>
                    <a:pt x="51513" y="796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A7F53FD-4840-131D-CBE7-10AE2FBCC7B1}"/>
                </a:ext>
              </a:extLst>
            </p:cNvPr>
            <p:cNvSpPr/>
            <p:nvPr/>
          </p:nvSpPr>
          <p:spPr>
            <a:xfrm>
              <a:off x="-12064446" y="7798244"/>
              <a:ext cx="53709" cy="54229"/>
            </a:xfrm>
            <a:custGeom>
              <a:avLst/>
              <a:gdLst>
                <a:gd name="connsiteX0" fmla="*/ 23028 w 53709"/>
                <a:gd name="connsiteY0" fmla="*/ 51780 h 54229"/>
                <a:gd name="connsiteX1" fmla="*/ 27315 w 53709"/>
                <a:gd name="connsiteY1" fmla="*/ 54229 h 54229"/>
                <a:gd name="connsiteX2" fmla="*/ 29190 w 53709"/>
                <a:gd name="connsiteY2" fmla="*/ 53885 h 54229"/>
                <a:gd name="connsiteX3" fmla="*/ 50238 w 53709"/>
                <a:gd name="connsiteY3" fmla="*/ 46231 h 54229"/>
                <a:gd name="connsiteX4" fmla="*/ 50200 w 53709"/>
                <a:gd name="connsiteY4" fmla="*/ 46192 h 54229"/>
                <a:gd name="connsiteX5" fmla="*/ 53376 w 53709"/>
                <a:gd name="connsiteY5" fmla="*/ 43054 h 54229"/>
                <a:gd name="connsiteX6" fmla="*/ 53070 w 53709"/>
                <a:gd name="connsiteY6" fmla="*/ 38615 h 54229"/>
                <a:gd name="connsiteX7" fmla="*/ 42278 w 53709"/>
                <a:gd name="connsiteY7" fmla="*/ 21699 h 54229"/>
                <a:gd name="connsiteX8" fmla="*/ 38642 w 53709"/>
                <a:gd name="connsiteY8" fmla="*/ 16418 h 54229"/>
                <a:gd name="connsiteX9" fmla="*/ 24559 w 53709"/>
                <a:gd name="connsiteY9" fmla="*/ 689 h 54229"/>
                <a:gd name="connsiteX10" fmla="*/ 21956 w 53709"/>
                <a:gd name="connsiteY10" fmla="*/ 0 h 54229"/>
                <a:gd name="connsiteX11" fmla="*/ 14302 w 53709"/>
                <a:gd name="connsiteY11" fmla="*/ 2717 h 54229"/>
                <a:gd name="connsiteX12" fmla="*/ 3357 w 53709"/>
                <a:gd name="connsiteY12" fmla="*/ 7003 h 54229"/>
                <a:gd name="connsiteX13" fmla="*/ 334 w 53709"/>
                <a:gd name="connsiteY13" fmla="*/ 10141 h 54229"/>
                <a:gd name="connsiteX14" fmla="*/ 640 w 53709"/>
                <a:gd name="connsiteY14" fmla="*/ 14428 h 54229"/>
                <a:gd name="connsiteX15" fmla="*/ 23028 w 53709"/>
                <a:gd name="connsiteY15" fmla="*/ 51779 h 5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709" h="54229">
                  <a:moveTo>
                    <a:pt x="23028" y="51780"/>
                  </a:moveTo>
                  <a:cubicBezTo>
                    <a:pt x="23985" y="53234"/>
                    <a:pt x="25593" y="54153"/>
                    <a:pt x="27315" y="54229"/>
                  </a:cubicBezTo>
                  <a:cubicBezTo>
                    <a:pt x="27965" y="54229"/>
                    <a:pt x="28578" y="54114"/>
                    <a:pt x="29190" y="53885"/>
                  </a:cubicBezTo>
                  <a:lnTo>
                    <a:pt x="50238" y="46231"/>
                  </a:lnTo>
                  <a:lnTo>
                    <a:pt x="50200" y="46192"/>
                  </a:lnTo>
                  <a:cubicBezTo>
                    <a:pt x="51654" y="45657"/>
                    <a:pt x="52802" y="44509"/>
                    <a:pt x="53376" y="43054"/>
                  </a:cubicBezTo>
                  <a:cubicBezTo>
                    <a:pt x="53912" y="41600"/>
                    <a:pt x="53797" y="39993"/>
                    <a:pt x="53070" y="38615"/>
                  </a:cubicBezTo>
                  <a:cubicBezTo>
                    <a:pt x="49855" y="32760"/>
                    <a:pt x="46258" y="27096"/>
                    <a:pt x="42278" y="21699"/>
                  </a:cubicBezTo>
                  <a:cubicBezTo>
                    <a:pt x="41168" y="20283"/>
                    <a:pt x="39905" y="18446"/>
                    <a:pt x="38642" y="16418"/>
                  </a:cubicBezTo>
                  <a:cubicBezTo>
                    <a:pt x="35159" y="10218"/>
                    <a:pt x="30337" y="4822"/>
                    <a:pt x="24559" y="689"/>
                  </a:cubicBezTo>
                  <a:cubicBezTo>
                    <a:pt x="23755" y="230"/>
                    <a:pt x="22875" y="0"/>
                    <a:pt x="21956" y="0"/>
                  </a:cubicBezTo>
                  <a:cubicBezTo>
                    <a:pt x="20770" y="0"/>
                    <a:pt x="20770" y="0"/>
                    <a:pt x="14302" y="2717"/>
                  </a:cubicBezTo>
                  <a:lnTo>
                    <a:pt x="3357" y="7003"/>
                  </a:lnTo>
                  <a:cubicBezTo>
                    <a:pt x="1941" y="7577"/>
                    <a:pt x="869" y="8725"/>
                    <a:pt x="334" y="10141"/>
                  </a:cubicBezTo>
                  <a:cubicBezTo>
                    <a:pt x="-202" y="11557"/>
                    <a:pt x="-87" y="13126"/>
                    <a:pt x="640" y="14428"/>
                  </a:cubicBezTo>
                  <a:cubicBezTo>
                    <a:pt x="6572" y="25373"/>
                    <a:pt x="13269" y="36816"/>
                    <a:pt x="23028" y="517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D7DCEED-5745-6236-320D-C24042B3E436}"/>
                </a:ext>
              </a:extLst>
            </p:cNvPr>
            <p:cNvSpPr/>
            <p:nvPr/>
          </p:nvSpPr>
          <p:spPr>
            <a:xfrm>
              <a:off x="-12188068" y="8066018"/>
              <a:ext cx="675823" cy="504788"/>
            </a:xfrm>
            <a:custGeom>
              <a:avLst/>
              <a:gdLst>
                <a:gd name="connsiteX0" fmla="*/ 110792 w 675823"/>
                <a:gd name="connsiteY0" fmla="*/ 64988 h 504788"/>
                <a:gd name="connsiteX1" fmla="*/ 44700 w 675823"/>
                <a:gd name="connsiteY1" fmla="*/ 135826 h 504788"/>
                <a:gd name="connsiteX2" fmla="*/ 804 w 675823"/>
                <a:gd name="connsiteY2" fmla="*/ 271115 h 504788"/>
                <a:gd name="connsiteX3" fmla="*/ 230 w 675823"/>
                <a:gd name="connsiteY3" fmla="*/ 272493 h 504788"/>
                <a:gd name="connsiteX4" fmla="*/ 230 w 675823"/>
                <a:gd name="connsiteY4" fmla="*/ 275593 h 504788"/>
                <a:gd name="connsiteX5" fmla="*/ 100347 w 675823"/>
                <a:gd name="connsiteY5" fmla="*/ 453852 h 504788"/>
                <a:gd name="connsiteX6" fmla="*/ 134637 w 675823"/>
                <a:gd name="connsiteY6" fmla="*/ 501880 h 504788"/>
                <a:gd name="connsiteX7" fmla="*/ 139420 w 675823"/>
                <a:gd name="connsiteY7" fmla="*/ 504789 h 504788"/>
                <a:gd name="connsiteX8" fmla="*/ 141104 w 675823"/>
                <a:gd name="connsiteY8" fmla="*/ 504521 h 504788"/>
                <a:gd name="connsiteX9" fmla="*/ 450439 w 675823"/>
                <a:gd name="connsiteY9" fmla="*/ 500732 h 504788"/>
                <a:gd name="connsiteX10" fmla="*/ 457060 w 675823"/>
                <a:gd name="connsiteY10" fmla="*/ 498091 h 504788"/>
                <a:gd name="connsiteX11" fmla="*/ 670148 w 675823"/>
                <a:gd name="connsiteY11" fmla="*/ 221587 h 504788"/>
                <a:gd name="connsiteX12" fmla="*/ 673018 w 675823"/>
                <a:gd name="connsiteY12" fmla="*/ 220056 h 504788"/>
                <a:gd name="connsiteX13" fmla="*/ 674090 w 675823"/>
                <a:gd name="connsiteY13" fmla="*/ 218870 h 504788"/>
                <a:gd name="connsiteX14" fmla="*/ 674090 w 675823"/>
                <a:gd name="connsiteY14" fmla="*/ 218831 h 504788"/>
                <a:gd name="connsiteX15" fmla="*/ 674970 w 675823"/>
                <a:gd name="connsiteY15" fmla="*/ 211981 h 504788"/>
                <a:gd name="connsiteX16" fmla="*/ 595559 w 675823"/>
                <a:gd name="connsiteY16" fmla="*/ 119444 h 504788"/>
                <a:gd name="connsiteX17" fmla="*/ 518407 w 675823"/>
                <a:gd name="connsiteY17" fmla="*/ 30045 h 504788"/>
                <a:gd name="connsiteX18" fmla="*/ 515192 w 675823"/>
                <a:gd name="connsiteY18" fmla="*/ 28285 h 504788"/>
                <a:gd name="connsiteX19" fmla="*/ 279453 w 675823"/>
                <a:gd name="connsiteY19" fmla="*/ 2567 h 504788"/>
                <a:gd name="connsiteX20" fmla="*/ 172606 w 675823"/>
                <a:gd name="connsiteY20" fmla="*/ 3 h 504788"/>
                <a:gd name="connsiteX21" fmla="*/ 167210 w 675823"/>
                <a:gd name="connsiteY21" fmla="*/ 3524 h 504788"/>
                <a:gd name="connsiteX22" fmla="*/ 140727 w 675823"/>
                <a:gd name="connsiteY22" fmla="*/ 42100 h 504788"/>
                <a:gd name="connsiteX23" fmla="*/ 110800 w 675823"/>
                <a:gd name="connsiteY23" fmla="*/ 64985 h 504788"/>
                <a:gd name="connsiteX24" fmla="*/ 192652 w 675823"/>
                <a:gd name="connsiteY24" fmla="*/ 415814 h 504788"/>
                <a:gd name="connsiteX25" fmla="*/ 230157 w 675823"/>
                <a:gd name="connsiteY25" fmla="*/ 410073 h 504788"/>
                <a:gd name="connsiteX26" fmla="*/ 331156 w 675823"/>
                <a:gd name="connsiteY26" fmla="*/ 406591 h 504788"/>
                <a:gd name="connsiteX27" fmla="*/ 371301 w 675823"/>
                <a:gd name="connsiteY27" fmla="*/ 412178 h 504788"/>
                <a:gd name="connsiteX28" fmla="*/ 408079 w 675823"/>
                <a:gd name="connsiteY28" fmla="*/ 414819 h 504788"/>
                <a:gd name="connsiteX29" fmla="*/ 441030 w 675823"/>
                <a:gd name="connsiteY29" fmla="*/ 394689 h 504788"/>
                <a:gd name="connsiteX30" fmla="*/ 468201 w 675823"/>
                <a:gd name="connsiteY30" fmla="*/ 365068 h 504788"/>
                <a:gd name="connsiteX31" fmla="*/ 510451 w 675823"/>
                <a:gd name="connsiteY31" fmla="*/ 300774 h 504788"/>
                <a:gd name="connsiteX32" fmla="*/ 525759 w 675823"/>
                <a:gd name="connsiteY32" fmla="*/ 268972 h 504788"/>
                <a:gd name="connsiteX33" fmla="*/ 527711 w 675823"/>
                <a:gd name="connsiteY33" fmla="*/ 263805 h 504788"/>
                <a:gd name="connsiteX34" fmla="*/ 528438 w 675823"/>
                <a:gd name="connsiteY34" fmla="*/ 261700 h 504788"/>
                <a:gd name="connsiteX35" fmla="*/ 530007 w 675823"/>
                <a:gd name="connsiteY35" fmla="*/ 257644 h 504788"/>
                <a:gd name="connsiteX36" fmla="*/ 533222 w 675823"/>
                <a:gd name="connsiteY36" fmla="*/ 244173 h 504788"/>
                <a:gd name="connsiteX37" fmla="*/ 533757 w 675823"/>
                <a:gd name="connsiteY37" fmla="*/ 237973 h 504788"/>
                <a:gd name="connsiteX38" fmla="*/ 520516 w 675823"/>
                <a:gd name="connsiteY38" fmla="*/ 182252 h 504788"/>
                <a:gd name="connsiteX39" fmla="*/ 471759 w 675823"/>
                <a:gd name="connsiteY39" fmla="*/ 119757 h 504788"/>
                <a:gd name="connsiteX40" fmla="*/ 526983 w 675823"/>
                <a:gd name="connsiteY40" fmla="*/ 178463 h 504788"/>
                <a:gd name="connsiteX41" fmla="*/ 544511 w 675823"/>
                <a:gd name="connsiteY41" fmla="*/ 238471 h 504788"/>
                <a:gd name="connsiteX42" fmla="*/ 544167 w 675823"/>
                <a:gd name="connsiteY42" fmla="*/ 247388 h 504788"/>
                <a:gd name="connsiteX43" fmla="*/ 542253 w 675823"/>
                <a:gd name="connsiteY43" fmla="*/ 255960 h 504788"/>
                <a:gd name="connsiteX44" fmla="*/ 540837 w 675823"/>
                <a:gd name="connsiteY44" fmla="*/ 262083 h 504788"/>
                <a:gd name="connsiteX45" fmla="*/ 540110 w 675823"/>
                <a:gd name="connsiteY45" fmla="*/ 264494 h 504788"/>
                <a:gd name="connsiteX46" fmla="*/ 539459 w 675823"/>
                <a:gd name="connsiteY46" fmla="*/ 266408 h 504788"/>
                <a:gd name="connsiteX47" fmla="*/ 537087 w 675823"/>
                <a:gd name="connsiteY47" fmla="*/ 273067 h 504788"/>
                <a:gd name="connsiteX48" fmla="*/ 522391 w 675823"/>
                <a:gd name="connsiteY48" fmla="*/ 306783 h 504788"/>
                <a:gd name="connsiteX49" fmla="*/ 480562 w 675823"/>
                <a:gd name="connsiteY49" fmla="*/ 374521 h 504788"/>
                <a:gd name="connsiteX50" fmla="*/ 451974 w 675823"/>
                <a:gd name="connsiteY50" fmla="*/ 406591 h 504788"/>
                <a:gd name="connsiteX51" fmla="*/ 413014 w 675823"/>
                <a:gd name="connsiteY51" fmla="*/ 430434 h 504788"/>
                <a:gd name="connsiteX52" fmla="*/ 411866 w 675823"/>
                <a:gd name="connsiteY52" fmla="*/ 430816 h 504788"/>
                <a:gd name="connsiteX53" fmla="*/ 376314 w 675823"/>
                <a:gd name="connsiteY53" fmla="*/ 430204 h 504788"/>
                <a:gd name="connsiteX54" fmla="*/ 368851 w 675823"/>
                <a:gd name="connsiteY54" fmla="*/ 428635 h 504788"/>
                <a:gd name="connsiteX55" fmla="*/ 359321 w 675823"/>
                <a:gd name="connsiteY55" fmla="*/ 426530 h 504788"/>
                <a:gd name="connsiteX56" fmla="*/ 329816 w 675823"/>
                <a:gd name="connsiteY56" fmla="*/ 423354 h 504788"/>
                <a:gd name="connsiteX57" fmla="*/ 329854 w 675823"/>
                <a:gd name="connsiteY57" fmla="*/ 423354 h 504788"/>
                <a:gd name="connsiteX58" fmla="*/ 232380 w 675823"/>
                <a:gd name="connsiteY58" fmla="*/ 426186 h 504788"/>
                <a:gd name="connsiteX59" fmla="*/ 194531 w 675823"/>
                <a:gd name="connsiteY59" fmla="*/ 431467 h 504788"/>
                <a:gd name="connsiteX60" fmla="*/ 185537 w 675823"/>
                <a:gd name="connsiteY60" fmla="*/ 433036 h 504788"/>
                <a:gd name="connsiteX61" fmla="*/ 158672 w 675823"/>
                <a:gd name="connsiteY61" fmla="*/ 429362 h 504788"/>
                <a:gd name="connsiteX62" fmla="*/ 150596 w 675823"/>
                <a:gd name="connsiteY62" fmla="*/ 423775 h 504788"/>
                <a:gd name="connsiteX63" fmla="*/ 140187 w 675823"/>
                <a:gd name="connsiteY63" fmla="*/ 414628 h 504788"/>
                <a:gd name="connsiteX64" fmla="*/ 140187 w 675823"/>
                <a:gd name="connsiteY64" fmla="*/ 414666 h 504788"/>
                <a:gd name="connsiteX65" fmla="*/ 112747 w 675823"/>
                <a:gd name="connsiteY65" fmla="*/ 378233 h 504788"/>
                <a:gd name="connsiteX66" fmla="*/ 98702 w 675823"/>
                <a:gd name="connsiteY66" fmla="*/ 355041 h 504788"/>
                <a:gd name="connsiteX67" fmla="*/ 91660 w 675823"/>
                <a:gd name="connsiteY67" fmla="*/ 342680 h 504788"/>
                <a:gd name="connsiteX68" fmla="*/ 90474 w 675823"/>
                <a:gd name="connsiteY68" fmla="*/ 340192 h 504788"/>
                <a:gd name="connsiteX69" fmla="*/ 83241 w 675823"/>
                <a:gd name="connsiteY69" fmla="*/ 325305 h 504788"/>
                <a:gd name="connsiteX70" fmla="*/ 81174 w 675823"/>
                <a:gd name="connsiteY70" fmla="*/ 321019 h 504788"/>
                <a:gd name="connsiteX71" fmla="*/ 81174 w 675823"/>
                <a:gd name="connsiteY71" fmla="*/ 321057 h 504788"/>
                <a:gd name="connsiteX72" fmla="*/ 80179 w 675823"/>
                <a:gd name="connsiteY72" fmla="*/ 318264 h 504788"/>
                <a:gd name="connsiteX73" fmla="*/ 79644 w 675823"/>
                <a:gd name="connsiteY73" fmla="*/ 316312 h 504788"/>
                <a:gd name="connsiteX74" fmla="*/ 76926 w 675823"/>
                <a:gd name="connsiteY74" fmla="*/ 306553 h 504788"/>
                <a:gd name="connsiteX75" fmla="*/ 72640 w 675823"/>
                <a:gd name="connsiteY75" fmla="*/ 281103 h 504788"/>
                <a:gd name="connsiteX76" fmla="*/ 71798 w 675823"/>
                <a:gd name="connsiteY76" fmla="*/ 271497 h 504788"/>
                <a:gd name="connsiteX77" fmla="*/ 97783 w 675823"/>
                <a:gd name="connsiteY77" fmla="*/ 168627 h 504788"/>
                <a:gd name="connsiteX78" fmla="*/ 80638 w 675823"/>
                <a:gd name="connsiteY78" fmla="*/ 271193 h 504788"/>
                <a:gd name="connsiteX79" fmla="*/ 81710 w 675823"/>
                <a:gd name="connsiteY79" fmla="*/ 279498 h 504788"/>
                <a:gd name="connsiteX80" fmla="*/ 86876 w 675823"/>
                <a:gd name="connsiteY80" fmla="*/ 303991 h 504788"/>
                <a:gd name="connsiteX81" fmla="*/ 89747 w 675823"/>
                <a:gd name="connsiteY81" fmla="*/ 312563 h 504788"/>
                <a:gd name="connsiteX82" fmla="*/ 91086 w 675823"/>
                <a:gd name="connsiteY82" fmla="*/ 316199 h 504788"/>
                <a:gd name="connsiteX83" fmla="*/ 93306 w 675823"/>
                <a:gd name="connsiteY83" fmla="*/ 320141 h 504788"/>
                <a:gd name="connsiteX84" fmla="*/ 102720 w 675823"/>
                <a:gd name="connsiteY84" fmla="*/ 337707 h 504788"/>
                <a:gd name="connsiteX85" fmla="*/ 109303 w 675823"/>
                <a:gd name="connsiteY85" fmla="*/ 348462 h 504788"/>
                <a:gd name="connsiteX86" fmla="*/ 109341 w 675823"/>
                <a:gd name="connsiteY86" fmla="*/ 348462 h 504788"/>
                <a:gd name="connsiteX87" fmla="*/ 123769 w 675823"/>
                <a:gd name="connsiteY87" fmla="*/ 370505 h 504788"/>
                <a:gd name="connsiteX88" fmla="*/ 149487 w 675823"/>
                <a:gd name="connsiteY88" fmla="*/ 403111 h 504788"/>
                <a:gd name="connsiteX89" fmla="*/ 183471 w 675823"/>
                <a:gd name="connsiteY89" fmla="*/ 417309 h 50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75823" h="504788">
                  <a:moveTo>
                    <a:pt x="110792" y="64988"/>
                  </a:moveTo>
                  <a:cubicBezTo>
                    <a:pt x="82740" y="82171"/>
                    <a:pt x="59893" y="106664"/>
                    <a:pt x="44700" y="135826"/>
                  </a:cubicBezTo>
                  <a:cubicBezTo>
                    <a:pt x="23575" y="178536"/>
                    <a:pt x="8802" y="224115"/>
                    <a:pt x="804" y="271115"/>
                  </a:cubicBezTo>
                  <a:lnTo>
                    <a:pt x="230" y="272493"/>
                  </a:lnTo>
                  <a:cubicBezTo>
                    <a:pt x="-77" y="273488"/>
                    <a:pt x="-77" y="274598"/>
                    <a:pt x="230" y="275593"/>
                  </a:cubicBezTo>
                  <a:cubicBezTo>
                    <a:pt x="18025" y="342527"/>
                    <a:pt x="52430" y="403876"/>
                    <a:pt x="100347" y="453852"/>
                  </a:cubicBezTo>
                  <a:cubicBezTo>
                    <a:pt x="113779" y="468318"/>
                    <a:pt x="125299" y="484468"/>
                    <a:pt x="134637" y="501880"/>
                  </a:cubicBezTo>
                  <a:cubicBezTo>
                    <a:pt x="135555" y="503679"/>
                    <a:pt x="137392" y="504789"/>
                    <a:pt x="139420" y="504789"/>
                  </a:cubicBezTo>
                  <a:cubicBezTo>
                    <a:pt x="139994" y="504789"/>
                    <a:pt x="140530" y="504712"/>
                    <a:pt x="141104" y="504521"/>
                  </a:cubicBezTo>
                  <a:cubicBezTo>
                    <a:pt x="241025" y="469657"/>
                    <a:pt x="349636" y="468317"/>
                    <a:pt x="450439" y="500732"/>
                  </a:cubicBezTo>
                  <a:cubicBezTo>
                    <a:pt x="452965" y="501612"/>
                    <a:pt x="455835" y="500502"/>
                    <a:pt x="457060" y="498091"/>
                  </a:cubicBezTo>
                  <a:cubicBezTo>
                    <a:pt x="507576" y="391812"/>
                    <a:pt x="580210" y="297515"/>
                    <a:pt x="670148" y="221587"/>
                  </a:cubicBezTo>
                  <a:cubicBezTo>
                    <a:pt x="671181" y="221242"/>
                    <a:pt x="672138" y="220707"/>
                    <a:pt x="673018" y="220056"/>
                  </a:cubicBezTo>
                  <a:cubicBezTo>
                    <a:pt x="673286" y="219826"/>
                    <a:pt x="673860" y="219061"/>
                    <a:pt x="674090" y="218870"/>
                  </a:cubicBezTo>
                  <a:lnTo>
                    <a:pt x="674090" y="218831"/>
                  </a:lnTo>
                  <a:cubicBezTo>
                    <a:pt x="676003" y="217071"/>
                    <a:pt x="676386" y="214201"/>
                    <a:pt x="674970" y="211981"/>
                  </a:cubicBezTo>
                  <a:cubicBezTo>
                    <a:pt x="651740" y="178532"/>
                    <a:pt x="625105" y="147496"/>
                    <a:pt x="595559" y="119444"/>
                  </a:cubicBezTo>
                  <a:cubicBezTo>
                    <a:pt x="567009" y="92196"/>
                    <a:pt x="541177" y="62269"/>
                    <a:pt x="518407" y="30045"/>
                  </a:cubicBezTo>
                  <a:cubicBezTo>
                    <a:pt x="517718" y="28935"/>
                    <a:pt x="516493" y="28285"/>
                    <a:pt x="515192" y="28285"/>
                  </a:cubicBezTo>
                  <a:cubicBezTo>
                    <a:pt x="438461" y="7389"/>
                    <a:pt x="358898" y="-1298"/>
                    <a:pt x="279453" y="2567"/>
                  </a:cubicBezTo>
                  <a:cubicBezTo>
                    <a:pt x="244360" y="2567"/>
                    <a:pt x="208041" y="2337"/>
                    <a:pt x="172606" y="3"/>
                  </a:cubicBezTo>
                  <a:cubicBezTo>
                    <a:pt x="170233" y="-74"/>
                    <a:pt x="168090" y="1342"/>
                    <a:pt x="167210" y="3524"/>
                  </a:cubicBezTo>
                  <a:cubicBezTo>
                    <a:pt x="161928" y="18487"/>
                    <a:pt x="152781" y="31767"/>
                    <a:pt x="140727" y="42100"/>
                  </a:cubicBezTo>
                  <a:cubicBezTo>
                    <a:pt x="130470" y="50711"/>
                    <a:pt x="120444" y="57944"/>
                    <a:pt x="110800" y="64985"/>
                  </a:cubicBezTo>
                  <a:close/>
                  <a:moveTo>
                    <a:pt x="192652" y="415814"/>
                  </a:moveTo>
                  <a:cubicBezTo>
                    <a:pt x="205051" y="413211"/>
                    <a:pt x="217566" y="411298"/>
                    <a:pt x="230157" y="410073"/>
                  </a:cubicBezTo>
                  <a:cubicBezTo>
                    <a:pt x="263644" y="405902"/>
                    <a:pt x="297436" y="404715"/>
                    <a:pt x="331156" y="406591"/>
                  </a:cubicBezTo>
                  <a:cubicBezTo>
                    <a:pt x="344665" y="407165"/>
                    <a:pt x="358136" y="409040"/>
                    <a:pt x="371301" y="412178"/>
                  </a:cubicBezTo>
                  <a:cubicBezTo>
                    <a:pt x="383165" y="416120"/>
                    <a:pt x="395794" y="417038"/>
                    <a:pt x="408079" y="414819"/>
                  </a:cubicBezTo>
                  <a:cubicBezTo>
                    <a:pt x="420516" y="410800"/>
                    <a:pt x="431807" y="403874"/>
                    <a:pt x="441030" y="394689"/>
                  </a:cubicBezTo>
                  <a:cubicBezTo>
                    <a:pt x="450941" y="385619"/>
                    <a:pt x="460050" y="375707"/>
                    <a:pt x="468201" y="365068"/>
                  </a:cubicBezTo>
                  <a:cubicBezTo>
                    <a:pt x="484045" y="344823"/>
                    <a:pt x="498167" y="323315"/>
                    <a:pt x="510451" y="300774"/>
                  </a:cubicBezTo>
                  <a:cubicBezTo>
                    <a:pt x="516115" y="289943"/>
                    <a:pt x="521549" y="279343"/>
                    <a:pt x="525759" y="268972"/>
                  </a:cubicBezTo>
                  <a:cubicBezTo>
                    <a:pt x="526486" y="267288"/>
                    <a:pt x="527137" y="265566"/>
                    <a:pt x="527711" y="263805"/>
                  </a:cubicBezTo>
                  <a:lnTo>
                    <a:pt x="528438" y="261700"/>
                  </a:lnTo>
                  <a:cubicBezTo>
                    <a:pt x="529050" y="260552"/>
                    <a:pt x="529930" y="257797"/>
                    <a:pt x="530007" y="257644"/>
                  </a:cubicBezTo>
                  <a:lnTo>
                    <a:pt x="533222" y="244173"/>
                  </a:lnTo>
                  <a:lnTo>
                    <a:pt x="533757" y="237973"/>
                  </a:lnTo>
                  <a:cubicBezTo>
                    <a:pt x="534867" y="218493"/>
                    <a:pt x="530237" y="199129"/>
                    <a:pt x="520516" y="182252"/>
                  </a:cubicBezTo>
                  <a:cubicBezTo>
                    <a:pt x="507428" y="159136"/>
                    <a:pt x="491010" y="138088"/>
                    <a:pt x="471759" y="119757"/>
                  </a:cubicBezTo>
                  <a:cubicBezTo>
                    <a:pt x="493535" y="135868"/>
                    <a:pt x="512211" y="155769"/>
                    <a:pt x="526983" y="178463"/>
                  </a:cubicBezTo>
                  <a:cubicBezTo>
                    <a:pt x="538579" y="196335"/>
                    <a:pt x="544664" y="217192"/>
                    <a:pt x="544511" y="238471"/>
                  </a:cubicBezTo>
                  <a:lnTo>
                    <a:pt x="544167" y="247388"/>
                  </a:lnTo>
                  <a:lnTo>
                    <a:pt x="542253" y="255960"/>
                  </a:lnTo>
                  <a:lnTo>
                    <a:pt x="540837" y="262083"/>
                  </a:lnTo>
                  <a:cubicBezTo>
                    <a:pt x="540531" y="263040"/>
                    <a:pt x="540263" y="263729"/>
                    <a:pt x="540110" y="264494"/>
                  </a:cubicBezTo>
                  <a:lnTo>
                    <a:pt x="539459" y="266408"/>
                  </a:lnTo>
                  <a:cubicBezTo>
                    <a:pt x="538771" y="268513"/>
                    <a:pt x="538043" y="270694"/>
                    <a:pt x="537087" y="273067"/>
                  </a:cubicBezTo>
                  <a:cubicBezTo>
                    <a:pt x="532839" y="284586"/>
                    <a:pt x="527940" y="295837"/>
                    <a:pt x="522391" y="306783"/>
                  </a:cubicBezTo>
                  <a:cubicBezTo>
                    <a:pt x="510527" y="330587"/>
                    <a:pt x="496520" y="353243"/>
                    <a:pt x="480562" y="374521"/>
                  </a:cubicBezTo>
                  <a:cubicBezTo>
                    <a:pt x="471990" y="386041"/>
                    <a:pt x="462421" y="396756"/>
                    <a:pt x="451974" y="406591"/>
                  </a:cubicBezTo>
                  <a:cubicBezTo>
                    <a:pt x="441105" y="417575"/>
                    <a:pt x="427748" y="425764"/>
                    <a:pt x="413014" y="430434"/>
                  </a:cubicBezTo>
                  <a:lnTo>
                    <a:pt x="411866" y="430816"/>
                  </a:lnTo>
                  <a:cubicBezTo>
                    <a:pt x="400156" y="433801"/>
                    <a:pt x="387910" y="433572"/>
                    <a:pt x="376314" y="430204"/>
                  </a:cubicBezTo>
                  <a:cubicBezTo>
                    <a:pt x="373749" y="429592"/>
                    <a:pt x="371185" y="429056"/>
                    <a:pt x="368851" y="428635"/>
                  </a:cubicBezTo>
                  <a:lnTo>
                    <a:pt x="359321" y="426530"/>
                  </a:lnTo>
                  <a:lnTo>
                    <a:pt x="329816" y="423354"/>
                  </a:lnTo>
                  <a:lnTo>
                    <a:pt x="329854" y="423354"/>
                  </a:lnTo>
                  <a:cubicBezTo>
                    <a:pt x="297362" y="421631"/>
                    <a:pt x="264757" y="422588"/>
                    <a:pt x="232380" y="426186"/>
                  </a:cubicBezTo>
                  <a:cubicBezTo>
                    <a:pt x="219674" y="427180"/>
                    <a:pt x="207046" y="428941"/>
                    <a:pt x="194531" y="431467"/>
                  </a:cubicBezTo>
                  <a:lnTo>
                    <a:pt x="185537" y="433036"/>
                  </a:lnTo>
                  <a:cubicBezTo>
                    <a:pt x="176429" y="434834"/>
                    <a:pt x="166977" y="433533"/>
                    <a:pt x="158672" y="429362"/>
                  </a:cubicBezTo>
                  <a:cubicBezTo>
                    <a:pt x="155801" y="427793"/>
                    <a:pt x="153084" y="425918"/>
                    <a:pt x="150596" y="423775"/>
                  </a:cubicBezTo>
                  <a:lnTo>
                    <a:pt x="140187" y="414628"/>
                  </a:lnTo>
                  <a:lnTo>
                    <a:pt x="140187" y="414666"/>
                  </a:lnTo>
                  <a:cubicBezTo>
                    <a:pt x="129969" y="403339"/>
                    <a:pt x="120822" y="391169"/>
                    <a:pt x="112747" y="378233"/>
                  </a:cubicBezTo>
                  <a:cubicBezTo>
                    <a:pt x="107543" y="370808"/>
                    <a:pt x="103065" y="362772"/>
                    <a:pt x="98702" y="355041"/>
                  </a:cubicBezTo>
                  <a:cubicBezTo>
                    <a:pt x="96291" y="350754"/>
                    <a:pt x="93918" y="346468"/>
                    <a:pt x="91660" y="342680"/>
                  </a:cubicBezTo>
                  <a:lnTo>
                    <a:pt x="90474" y="340192"/>
                  </a:lnTo>
                  <a:cubicBezTo>
                    <a:pt x="88025" y="335179"/>
                    <a:pt x="85614" y="330166"/>
                    <a:pt x="83241" y="325305"/>
                  </a:cubicBezTo>
                  <a:lnTo>
                    <a:pt x="81174" y="321019"/>
                  </a:lnTo>
                  <a:lnTo>
                    <a:pt x="81174" y="321057"/>
                  </a:lnTo>
                  <a:cubicBezTo>
                    <a:pt x="80753" y="320139"/>
                    <a:pt x="80409" y="319221"/>
                    <a:pt x="80179" y="318264"/>
                  </a:cubicBezTo>
                  <a:cubicBezTo>
                    <a:pt x="80065" y="317613"/>
                    <a:pt x="79873" y="316962"/>
                    <a:pt x="79644" y="316312"/>
                  </a:cubicBezTo>
                  <a:lnTo>
                    <a:pt x="76926" y="306553"/>
                  </a:lnTo>
                  <a:cubicBezTo>
                    <a:pt x="74362" y="298287"/>
                    <a:pt x="72908" y="289753"/>
                    <a:pt x="72640" y="281103"/>
                  </a:cubicBezTo>
                  <a:cubicBezTo>
                    <a:pt x="72372" y="277582"/>
                    <a:pt x="72143" y="274100"/>
                    <a:pt x="71798" y="271497"/>
                  </a:cubicBezTo>
                  <a:cubicBezTo>
                    <a:pt x="72755" y="235715"/>
                    <a:pt x="81634" y="200582"/>
                    <a:pt x="97783" y="168627"/>
                  </a:cubicBezTo>
                  <a:cubicBezTo>
                    <a:pt x="85728" y="201425"/>
                    <a:pt x="79911" y="236212"/>
                    <a:pt x="80638" y="271193"/>
                  </a:cubicBezTo>
                  <a:cubicBezTo>
                    <a:pt x="81059" y="273911"/>
                    <a:pt x="81404" y="276704"/>
                    <a:pt x="81710" y="279498"/>
                  </a:cubicBezTo>
                  <a:cubicBezTo>
                    <a:pt x="82361" y="287841"/>
                    <a:pt x="84083" y="296069"/>
                    <a:pt x="86876" y="303991"/>
                  </a:cubicBezTo>
                  <a:lnTo>
                    <a:pt x="89747" y="312563"/>
                  </a:lnTo>
                  <a:cubicBezTo>
                    <a:pt x="90091" y="313329"/>
                    <a:pt x="90589" y="315089"/>
                    <a:pt x="91086" y="316199"/>
                  </a:cubicBezTo>
                  <a:lnTo>
                    <a:pt x="93306" y="320141"/>
                  </a:lnTo>
                  <a:cubicBezTo>
                    <a:pt x="96137" y="325843"/>
                    <a:pt x="99238" y="331546"/>
                    <a:pt x="102720" y="337707"/>
                  </a:cubicBezTo>
                  <a:cubicBezTo>
                    <a:pt x="104940" y="341228"/>
                    <a:pt x="107006" y="344825"/>
                    <a:pt x="109303" y="348462"/>
                  </a:cubicBezTo>
                  <a:lnTo>
                    <a:pt x="109341" y="348462"/>
                  </a:lnTo>
                  <a:cubicBezTo>
                    <a:pt x="113742" y="356077"/>
                    <a:pt x="118564" y="363425"/>
                    <a:pt x="123769" y="370505"/>
                  </a:cubicBezTo>
                  <a:cubicBezTo>
                    <a:pt x="131500" y="382025"/>
                    <a:pt x="140072" y="392932"/>
                    <a:pt x="149487" y="403111"/>
                  </a:cubicBezTo>
                  <a:cubicBezTo>
                    <a:pt x="163149" y="415625"/>
                    <a:pt x="167818" y="419873"/>
                    <a:pt x="183471" y="4173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E7CCA2B-343C-49F4-BE93-6793B001A94E}"/>
                </a:ext>
              </a:extLst>
            </p:cNvPr>
            <p:cNvSpPr/>
            <p:nvPr/>
          </p:nvSpPr>
          <p:spPr>
            <a:xfrm>
              <a:off x="-10218979" y="9891240"/>
              <a:ext cx="120298" cy="82182"/>
            </a:xfrm>
            <a:custGeom>
              <a:avLst/>
              <a:gdLst>
                <a:gd name="connsiteX0" fmla="*/ 40880 w 120298"/>
                <a:gd name="connsiteY0" fmla="*/ 81532 h 82182"/>
                <a:gd name="connsiteX1" fmla="*/ 57719 w 120298"/>
                <a:gd name="connsiteY1" fmla="*/ 81838 h 82182"/>
                <a:gd name="connsiteX2" fmla="*/ 71803 w 120298"/>
                <a:gd name="connsiteY2" fmla="*/ 82182 h 82182"/>
                <a:gd name="connsiteX3" fmla="*/ 83858 w 120298"/>
                <a:gd name="connsiteY3" fmla="*/ 81723 h 82182"/>
                <a:gd name="connsiteX4" fmla="*/ 83858 w 120298"/>
                <a:gd name="connsiteY4" fmla="*/ 81685 h 82182"/>
                <a:gd name="connsiteX5" fmla="*/ 119564 w 120298"/>
                <a:gd name="connsiteY5" fmla="*/ 60598 h 82182"/>
                <a:gd name="connsiteX6" fmla="*/ 117803 w 120298"/>
                <a:gd name="connsiteY6" fmla="*/ 53404 h 82182"/>
                <a:gd name="connsiteX7" fmla="*/ 70271 w 120298"/>
                <a:gd name="connsiteY7" fmla="*/ 2964 h 82182"/>
                <a:gd name="connsiteX8" fmla="*/ 63153 w 120298"/>
                <a:gd name="connsiteY8" fmla="*/ 553 h 82182"/>
                <a:gd name="connsiteX9" fmla="*/ 9422 w 120298"/>
                <a:gd name="connsiteY9" fmla="*/ 25888 h 82182"/>
                <a:gd name="connsiteX10" fmla="*/ 3107 w 120298"/>
                <a:gd name="connsiteY10" fmla="*/ 28796 h 82182"/>
                <a:gd name="connsiteX11" fmla="*/ 7 w 120298"/>
                <a:gd name="connsiteY11" fmla="*/ 33962 h 82182"/>
                <a:gd name="connsiteX12" fmla="*/ 3681 w 120298"/>
                <a:gd name="connsiteY12" fmla="*/ 38746 h 82182"/>
                <a:gd name="connsiteX13" fmla="*/ 35369 w 120298"/>
                <a:gd name="connsiteY13" fmla="*/ 76748 h 82182"/>
                <a:gd name="connsiteX14" fmla="*/ 37091 w 120298"/>
                <a:gd name="connsiteY14" fmla="*/ 80308 h 82182"/>
                <a:gd name="connsiteX15" fmla="*/ 40880 w 120298"/>
                <a:gd name="connsiteY15" fmla="*/ 81532 h 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298" h="82182">
                  <a:moveTo>
                    <a:pt x="40880" y="81532"/>
                  </a:moveTo>
                  <a:cubicBezTo>
                    <a:pt x="46506" y="81532"/>
                    <a:pt x="52093" y="81532"/>
                    <a:pt x="57719" y="81838"/>
                  </a:cubicBezTo>
                  <a:cubicBezTo>
                    <a:pt x="62350" y="81838"/>
                    <a:pt x="67057" y="82182"/>
                    <a:pt x="71803" y="82182"/>
                  </a:cubicBezTo>
                  <a:cubicBezTo>
                    <a:pt x="75783" y="82182"/>
                    <a:pt x="79763" y="82182"/>
                    <a:pt x="83858" y="81723"/>
                  </a:cubicBezTo>
                  <a:lnTo>
                    <a:pt x="83858" y="81685"/>
                  </a:lnTo>
                  <a:cubicBezTo>
                    <a:pt x="98745" y="81723"/>
                    <a:pt x="112446" y="73648"/>
                    <a:pt x="119564" y="60598"/>
                  </a:cubicBezTo>
                  <a:cubicBezTo>
                    <a:pt x="121018" y="58149"/>
                    <a:pt x="120253" y="54973"/>
                    <a:pt x="117803" y="53404"/>
                  </a:cubicBezTo>
                  <a:cubicBezTo>
                    <a:pt x="97673" y="41272"/>
                    <a:pt x="81217" y="23821"/>
                    <a:pt x="70271" y="2964"/>
                  </a:cubicBezTo>
                  <a:cubicBezTo>
                    <a:pt x="68970" y="323"/>
                    <a:pt x="65794" y="-748"/>
                    <a:pt x="63153" y="553"/>
                  </a:cubicBezTo>
                  <a:cubicBezTo>
                    <a:pt x="45396" y="9126"/>
                    <a:pt x="27448" y="17583"/>
                    <a:pt x="9422" y="25888"/>
                  </a:cubicBezTo>
                  <a:lnTo>
                    <a:pt x="3107" y="28796"/>
                  </a:lnTo>
                  <a:cubicBezTo>
                    <a:pt x="1117" y="29715"/>
                    <a:pt x="-107" y="31781"/>
                    <a:pt x="7" y="33962"/>
                  </a:cubicBezTo>
                  <a:cubicBezTo>
                    <a:pt x="161" y="36182"/>
                    <a:pt x="1577" y="38057"/>
                    <a:pt x="3681" y="38746"/>
                  </a:cubicBezTo>
                  <a:cubicBezTo>
                    <a:pt x="21400" y="43109"/>
                    <a:pt x="34259" y="58493"/>
                    <a:pt x="35369" y="76748"/>
                  </a:cubicBezTo>
                  <a:cubicBezTo>
                    <a:pt x="35446" y="78126"/>
                    <a:pt x="36058" y="79389"/>
                    <a:pt x="37091" y="80308"/>
                  </a:cubicBezTo>
                  <a:cubicBezTo>
                    <a:pt x="38124" y="81188"/>
                    <a:pt x="39502" y="81647"/>
                    <a:pt x="40880" y="815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65B7B0D-9A49-D69E-E448-190AFF0832B2}"/>
                </a:ext>
              </a:extLst>
            </p:cNvPr>
            <p:cNvSpPr/>
            <p:nvPr/>
          </p:nvSpPr>
          <p:spPr>
            <a:xfrm>
              <a:off x="-10050588" y="8732039"/>
              <a:ext cx="208002" cy="239862"/>
            </a:xfrm>
            <a:custGeom>
              <a:avLst/>
              <a:gdLst>
                <a:gd name="connsiteX0" fmla="*/ 33162 w 208002"/>
                <a:gd name="connsiteY0" fmla="*/ 9134 h 239862"/>
                <a:gd name="connsiteX1" fmla="*/ 4459 w 208002"/>
                <a:gd name="connsiteY1" fmla="*/ 14606 h 239862"/>
                <a:gd name="connsiteX2" fmla="*/ 4421 w 208002"/>
                <a:gd name="connsiteY2" fmla="*/ 14606 h 239862"/>
                <a:gd name="connsiteX3" fmla="*/ 708 w 208002"/>
                <a:gd name="connsiteY3" fmla="*/ 17209 h 239862"/>
                <a:gd name="connsiteX4" fmla="*/ 288 w 208002"/>
                <a:gd name="connsiteY4" fmla="*/ 21495 h 239862"/>
                <a:gd name="connsiteX5" fmla="*/ 15710 w 208002"/>
                <a:gd name="connsiteY5" fmla="*/ 58579 h 239862"/>
                <a:gd name="connsiteX6" fmla="*/ 72732 w 208002"/>
                <a:gd name="connsiteY6" fmla="*/ 230372 h 239862"/>
                <a:gd name="connsiteX7" fmla="*/ 78090 w 208002"/>
                <a:gd name="connsiteY7" fmla="*/ 235538 h 239862"/>
                <a:gd name="connsiteX8" fmla="*/ 101550 w 208002"/>
                <a:gd name="connsiteY8" fmla="*/ 235118 h 239862"/>
                <a:gd name="connsiteX9" fmla="*/ 101511 w 208002"/>
                <a:gd name="connsiteY9" fmla="*/ 235118 h 239862"/>
                <a:gd name="connsiteX10" fmla="*/ 201667 w 208002"/>
                <a:gd name="connsiteY10" fmla="*/ 239863 h 239862"/>
                <a:gd name="connsiteX11" fmla="*/ 202662 w 208002"/>
                <a:gd name="connsiteY11" fmla="*/ 239863 h 239862"/>
                <a:gd name="connsiteX12" fmla="*/ 202624 w 208002"/>
                <a:gd name="connsiteY12" fmla="*/ 239863 h 239862"/>
                <a:gd name="connsiteX13" fmla="*/ 206566 w 208002"/>
                <a:gd name="connsiteY13" fmla="*/ 238141 h 239862"/>
                <a:gd name="connsiteX14" fmla="*/ 207829 w 208002"/>
                <a:gd name="connsiteY14" fmla="*/ 233089 h 239862"/>
                <a:gd name="connsiteX15" fmla="*/ 197496 w 208002"/>
                <a:gd name="connsiteY15" fmla="*/ 195890 h 239862"/>
                <a:gd name="connsiteX16" fmla="*/ 164775 w 208002"/>
                <a:gd name="connsiteY16" fmla="*/ 75875 h 239862"/>
                <a:gd name="connsiteX17" fmla="*/ 145793 w 208002"/>
                <a:gd name="connsiteY17" fmla="*/ 8099 h 239862"/>
                <a:gd name="connsiteX18" fmla="*/ 142502 w 208002"/>
                <a:gd name="connsiteY18" fmla="*/ 4846 h 239862"/>
                <a:gd name="connsiteX19" fmla="*/ 33166 w 208002"/>
                <a:gd name="connsiteY19" fmla="*/ 9132 h 2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8002" h="239862">
                  <a:moveTo>
                    <a:pt x="33162" y="9134"/>
                  </a:moveTo>
                  <a:cubicBezTo>
                    <a:pt x="23517" y="11047"/>
                    <a:pt x="13912" y="13037"/>
                    <a:pt x="4459" y="14606"/>
                  </a:cubicBezTo>
                  <a:lnTo>
                    <a:pt x="4421" y="14606"/>
                  </a:lnTo>
                  <a:cubicBezTo>
                    <a:pt x="2890" y="14874"/>
                    <a:pt x="1512" y="15831"/>
                    <a:pt x="708" y="17209"/>
                  </a:cubicBezTo>
                  <a:cubicBezTo>
                    <a:pt x="-57" y="18510"/>
                    <a:pt x="-210" y="20041"/>
                    <a:pt x="288" y="21495"/>
                  </a:cubicBezTo>
                  <a:cubicBezTo>
                    <a:pt x="4650" y="34163"/>
                    <a:pt x="9817" y="46562"/>
                    <a:pt x="15710" y="58579"/>
                  </a:cubicBezTo>
                  <a:cubicBezTo>
                    <a:pt x="47130" y="110971"/>
                    <a:pt x="66571" y="169639"/>
                    <a:pt x="72732" y="230372"/>
                  </a:cubicBezTo>
                  <a:cubicBezTo>
                    <a:pt x="72809" y="233281"/>
                    <a:pt x="75182" y="235538"/>
                    <a:pt x="78090" y="235538"/>
                  </a:cubicBezTo>
                  <a:cubicBezTo>
                    <a:pt x="85936" y="235538"/>
                    <a:pt x="93743" y="235271"/>
                    <a:pt x="101550" y="235118"/>
                  </a:cubicBezTo>
                  <a:lnTo>
                    <a:pt x="101511" y="235118"/>
                  </a:lnTo>
                  <a:cubicBezTo>
                    <a:pt x="134960" y="233204"/>
                    <a:pt x="168522" y="234773"/>
                    <a:pt x="201667" y="239863"/>
                  </a:cubicBezTo>
                  <a:lnTo>
                    <a:pt x="202662" y="239863"/>
                  </a:lnTo>
                  <a:lnTo>
                    <a:pt x="202624" y="239863"/>
                  </a:lnTo>
                  <a:cubicBezTo>
                    <a:pt x="204117" y="239863"/>
                    <a:pt x="205571" y="239251"/>
                    <a:pt x="206566" y="238141"/>
                  </a:cubicBezTo>
                  <a:cubicBezTo>
                    <a:pt x="207829" y="236763"/>
                    <a:pt x="208288" y="234888"/>
                    <a:pt x="207829" y="233089"/>
                  </a:cubicBezTo>
                  <a:lnTo>
                    <a:pt x="197496" y="195890"/>
                  </a:lnTo>
                  <a:cubicBezTo>
                    <a:pt x="186703" y="156855"/>
                    <a:pt x="175452" y="116480"/>
                    <a:pt x="164775" y="75875"/>
                  </a:cubicBezTo>
                  <a:cubicBezTo>
                    <a:pt x="159035" y="53373"/>
                    <a:pt x="152834" y="31176"/>
                    <a:pt x="145793" y="8099"/>
                  </a:cubicBezTo>
                  <a:cubicBezTo>
                    <a:pt x="145258" y="6568"/>
                    <a:pt x="144033" y="5382"/>
                    <a:pt x="142502" y="4846"/>
                  </a:cubicBezTo>
                  <a:cubicBezTo>
                    <a:pt x="106261" y="-2847"/>
                    <a:pt x="68679" y="-1354"/>
                    <a:pt x="33166" y="91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96E514-CA44-C46C-FC86-ACB204FE92DE}"/>
                </a:ext>
              </a:extLst>
            </p:cNvPr>
            <p:cNvSpPr/>
            <p:nvPr/>
          </p:nvSpPr>
          <p:spPr>
            <a:xfrm>
              <a:off x="-10300290" y="8201058"/>
              <a:ext cx="250174" cy="285502"/>
            </a:xfrm>
            <a:custGeom>
              <a:avLst/>
              <a:gdLst>
                <a:gd name="connsiteX0" fmla="*/ 511 w 250174"/>
                <a:gd name="connsiteY0" fmla="*/ 24687 h 285502"/>
                <a:gd name="connsiteX1" fmla="*/ 1238 w 250174"/>
                <a:gd name="connsiteY1" fmla="*/ 30389 h 285502"/>
                <a:gd name="connsiteX2" fmla="*/ 137134 w 250174"/>
                <a:gd name="connsiteY2" fmla="*/ 282019 h 285502"/>
                <a:gd name="connsiteX3" fmla="*/ 141650 w 250174"/>
                <a:gd name="connsiteY3" fmla="*/ 285502 h 285502"/>
                <a:gd name="connsiteX4" fmla="*/ 142185 w 250174"/>
                <a:gd name="connsiteY4" fmla="*/ 285502 h 285502"/>
                <a:gd name="connsiteX5" fmla="*/ 146739 w 250174"/>
                <a:gd name="connsiteY5" fmla="*/ 282899 h 285502"/>
                <a:gd name="connsiteX6" fmla="*/ 178618 w 250174"/>
                <a:gd name="connsiteY6" fmla="*/ 249796 h 285502"/>
                <a:gd name="connsiteX7" fmla="*/ 245591 w 250174"/>
                <a:gd name="connsiteY7" fmla="*/ 228365 h 285502"/>
                <a:gd name="connsiteX8" fmla="*/ 249724 w 250174"/>
                <a:gd name="connsiteY8" fmla="*/ 225227 h 285502"/>
                <a:gd name="connsiteX9" fmla="*/ 249265 w 250174"/>
                <a:gd name="connsiteY9" fmla="*/ 220060 h 285502"/>
                <a:gd name="connsiteX10" fmla="*/ 190214 w 250174"/>
                <a:gd name="connsiteY10" fmla="*/ 141492 h 285502"/>
                <a:gd name="connsiteX11" fmla="*/ 135603 w 250174"/>
                <a:gd name="connsiteY11" fmla="*/ 76471 h 285502"/>
                <a:gd name="connsiteX12" fmla="*/ 72763 w 250174"/>
                <a:gd name="connsiteY12" fmla="*/ 1844 h 285502"/>
                <a:gd name="connsiteX13" fmla="*/ 72802 w 250174"/>
                <a:gd name="connsiteY13" fmla="*/ 1844 h 285502"/>
                <a:gd name="connsiteX14" fmla="*/ 67520 w 250174"/>
                <a:gd name="connsiteY14" fmla="*/ 122 h 285502"/>
                <a:gd name="connsiteX15" fmla="*/ 11034 w 250174"/>
                <a:gd name="connsiteY15" fmla="*/ 20329 h 285502"/>
                <a:gd name="connsiteX16" fmla="*/ 510 w 250174"/>
                <a:gd name="connsiteY16" fmla="*/ 24692 h 2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74" h="285502">
                  <a:moveTo>
                    <a:pt x="511" y="24687"/>
                  </a:moveTo>
                  <a:cubicBezTo>
                    <a:pt x="-370" y="26562"/>
                    <a:pt x="-102" y="28782"/>
                    <a:pt x="1238" y="30389"/>
                  </a:cubicBezTo>
                  <a:cubicBezTo>
                    <a:pt x="60404" y="106012"/>
                    <a:pt x="106361" y="191082"/>
                    <a:pt x="137134" y="282019"/>
                  </a:cubicBezTo>
                  <a:cubicBezTo>
                    <a:pt x="137822" y="283971"/>
                    <a:pt x="139583" y="285349"/>
                    <a:pt x="141650" y="285502"/>
                  </a:cubicBezTo>
                  <a:lnTo>
                    <a:pt x="142185" y="285502"/>
                  </a:lnTo>
                  <a:cubicBezTo>
                    <a:pt x="144061" y="285540"/>
                    <a:pt x="145783" y="284507"/>
                    <a:pt x="146739" y="282899"/>
                  </a:cubicBezTo>
                  <a:cubicBezTo>
                    <a:pt x="154202" y="269199"/>
                    <a:pt x="165186" y="257756"/>
                    <a:pt x="178618" y="249796"/>
                  </a:cubicBezTo>
                  <a:cubicBezTo>
                    <a:pt x="199514" y="238774"/>
                    <a:pt x="222170" y="231503"/>
                    <a:pt x="245591" y="228365"/>
                  </a:cubicBezTo>
                  <a:cubicBezTo>
                    <a:pt x="247428" y="228097"/>
                    <a:pt x="248997" y="226910"/>
                    <a:pt x="249724" y="225227"/>
                  </a:cubicBezTo>
                  <a:cubicBezTo>
                    <a:pt x="250451" y="223543"/>
                    <a:pt x="250298" y="221591"/>
                    <a:pt x="249265" y="220060"/>
                  </a:cubicBezTo>
                  <a:cubicBezTo>
                    <a:pt x="231010" y="192812"/>
                    <a:pt x="211301" y="166597"/>
                    <a:pt x="190214" y="141492"/>
                  </a:cubicBezTo>
                  <a:cubicBezTo>
                    <a:pt x="171615" y="119754"/>
                    <a:pt x="153551" y="98017"/>
                    <a:pt x="135603" y="76471"/>
                  </a:cubicBezTo>
                  <a:cubicBezTo>
                    <a:pt x="115129" y="51826"/>
                    <a:pt x="93927" y="26261"/>
                    <a:pt x="72763" y="1844"/>
                  </a:cubicBezTo>
                  <a:lnTo>
                    <a:pt x="72802" y="1844"/>
                  </a:lnTo>
                  <a:cubicBezTo>
                    <a:pt x="71462" y="390"/>
                    <a:pt x="69434" y="-299"/>
                    <a:pt x="67520" y="122"/>
                  </a:cubicBezTo>
                  <a:cubicBezTo>
                    <a:pt x="48040" y="4944"/>
                    <a:pt x="29135" y="11680"/>
                    <a:pt x="11034" y="20329"/>
                  </a:cubicBezTo>
                  <a:cubicBezTo>
                    <a:pt x="6824" y="22128"/>
                    <a:pt x="2232" y="21132"/>
                    <a:pt x="510" y="246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3031C19-E99F-ED21-C18F-C6F164D0985B}"/>
                </a:ext>
              </a:extLst>
            </p:cNvPr>
            <p:cNvSpPr/>
            <p:nvPr/>
          </p:nvSpPr>
          <p:spPr>
            <a:xfrm>
              <a:off x="-9984881" y="8990548"/>
              <a:ext cx="208295" cy="280887"/>
            </a:xfrm>
            <a:custGeom>
              <a:avLst/>
              <a:gdLst>
                <a:gd name="connsiteX0" fmla="*/ 36329 w 208295"/>
                <a:gd name="connsiteY0" fmla="*/ 941 h 280887"/>
                <a:gd name="connsiteX1" fmla="*/ 11645 w 208295"/>
                <a:gd name="connsiteY1" fmla="*/ 1401 h 280887"/>
                <a:gd name="connsiteX2" fmla="*/ 11606 w 208295"/>
                <a:gd name="connsiteY2" fmla="*/ 1401 h 280887"/>
                <a:gd name="connsiteX3" fmla="*/ 6325 w 208295"/>
                <a:gd name="connsiteY3" fmla="*/ 6299 h 280887"/>
                <a:gd name="connsiteX4" fmla="*/ 87 w 208295"/>
                <a:gd name="connsiteY4" fmla="*/ 48549 h 280887"/>
                <a:gd name="connsiteX5" fmla="*/ 1924 w 208295"/>
                <a:gd name="connsiteY5" fmla="*/ 53716 h 280887"/>
                <a:gd name="connsiteX6" fmla="*/ 101424 w 208295"/>
                <a:gd name="connsiteY6" fmla="*/ 276601 h 280887"/>
                <a:gd name="connsiteX7" fmla="*/ 106590 w 208295"/>
                <a:gd name="connsiteY7" fmla="*/ 280887 h 280887"/>
                <a:gd name="connsiteX8" fmla="*/ 107432 w 208295"/>
                <a:gd name="connsiteY8" fmla="*/ 280887 h 280887"/>
                <a:gd name="connsiteX9" fmla="*/ 109805 w 208295"/>
                <a:gd name="connsiteY9" fmla="*/ 280504 h 280887"/>
                <a:gd name="connsiteX10" fmla="*/ 201691 w 208295"/>
                <a:gd name="connsiteY10" fmla="*/ 277481 h 280887"/>
                <a:gd name="connsiteX11" fmla="*/ 206514 w 208295"/>
                <a:gd name="connsiteY11" fmla="*/ 276256 h 280887"/>
                <a:gd name="connsiteX12" fmla="*/ 208236 w 208295"/>
                <a:gd name="connsiteY12" fmla="*/ 271511 h 280887"/>
                <a:gd name="connsiteX13" fmla="*/ 152515 w 208295"/>
                <a:gd name="connsiteY13" fmla="*/ 13690 h 280887"/>
                <a:gd name="connsiteX14" fmla="*/ 148764 w 208295"/>
                <a:gd name="connsiteY14" fmla="*/ 9900 h 280887"/>
                <a:gd name="connsiteX15" fmla="*/ 36322 w 208295"/>
                <a:gd name="connsiteY15" fmla="*/ 946 h 28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295" h="280887">
                  <a:moveTo>
                    <a:pt x="36329" y="941"/>
                  </a:moveTo>
                  <a:cubicBezTo>
                    <a:pt x="28139" y="941"/>
                    <a:pt x="19911" y="1324"/>
                    <a:pt x="11645" y="1401"/>
                  </a:cubicBezTo>
                  <a:lnTo>
                    <a:pt x="11606" y="1401"/>
                  </a:lnTo>
                  <a:cubicBezTo>
                    <a:pt x="8851" y="1439"/>
                    <a:pt x="6555" y="3544"/>
                    <a:pt x="6325" y="6299"/>
                  </a:cubicBezTo>
                  <a:cubicBezTo>
                    <a:pt x="5024" y="20497"/>
                    <a:pt x="2957" y="34619"/>
                    <a:pt x="87" y="48549"/>
                  </a:cubicBezTo>
                  <a:cubicBezTo>
                    <a:pt x="-257" y="50463"/>
                    <a:pt x="432" y="52453"/>
                    <a:pt x="1924" y="53716"/>
                  </a:cubicBezTo>
                  <a:cubicBezTo>
                    <a:pt x="59559" y="101860"/>
                    <a:pt x="87649" y="219846"/>
                    <a:pt x="101424" y="276601"/>
                  </a:cubicBezTo>
                  <a:cubicBezTo>
                    <a:pt x="101922" y="279050"/>
                    <a:pt x="104065" y="280849"/>
                    <a:pt x="106590" y="280887"/>
                  </a:cubicBezTo>
                  <a:lnTo>
                    <a:pt x="107432" y="280887"/>
                  </a:lnTo>
                  <a:lnTo>
                    <a:pt x="109805" y="280504"/>
                  </a:lnTo>
                  <a:cubicBezTo>
                    <a:pt x="139924" y="273348"/>
                    <a:pt x="171152" y="272353"/>
                    <a:pt x="201691" y="277481"/>
                  </a:cubicBezTo>
                  <a:cubicBezTo>
                    <a:pt x="203414" y="277940"/>
                    <a:pt x="205250" y="277481"/>
                    <a:pt x="206514" y="276256"/>
                  </a:cubicBezTo>
                  <a:cubicBezTo>
                    <a:pt x="207853" y="275070"/>
                    <a:pt x="208503" y="273310"/>
                    <a:pt x="208236" y="271511"/>
                  </a:cubicBezTo>
                  <a:cubicBezTo>
                    <a:pt x="194956" y="184523"/>
                    <a:pt x="176357" y="98415"/>
                    <a:pt x="152515" y="13690"/>
                  </a:cubicBezTo>
                  <a:cubicBezTo>
                    <a:pt x="152017" y="11853"/>
                    <a:pt x="150601" y="10437"/>
                    <a:pt x="148764" y="9900"/>
                  </a:cubicBezTo>
                  <a:cubicBezTo>
                    <a:pt x="111949" y="1290"/>
                    <a:pt x="74023" y="-1734"/>
                    <a:pt x="36322" y="9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E3360B6-E9AA-1F31-0A43-38B316E93049}"/>
                </a:ext>
              </a:extLst>
            </p:cNvPr>
            <p:cNvSpPr/>
            <p:nvPr/>
          </p:nvSpPr>
          <p:spPr>
            <a:xfrm>
              <a:off x="-10143601" y="8451105"/>
              <a:ext cx="227369" cy="272866"/>
            </a:xfrm>
            <a:custGeom>
              <a:avLst/>
              <a:gdLst>
                <a:gd name="connsiteX0" fmla="*/ 575 w 227369"/>
                <a:gd name="connsiteY0" fmla="*/ 63263 h 272866"/>
                <a:gd name="connsiteX1" fmla="*/ 1532 w 227369"/>
                <a:gd name="connsiteY1" fmla="*/ 69387 h 272866"/>
                <a:gd name="connsiteX2" fmla="*/ 72370 w 227369"/>
                <a:gd name="connsiteY2" fmla="*/ 228933 h 272866"/>
                <a:gd name="connsiteX3" fmla="*/ 82742 w 227369"/>
                <a:gd name="connsiteY3" fmla="*/ 268925 h 272866"/>
                <a:gd name="connsiteX4" fmla="*/ 87870 w 227369"/>
                <a:gd name="connsiteY4" fmla="*/ 272867 h 272866"/>
                <a:gd name="connsiteX5" fmla="*/ 88520 w 227369"/>
                <a:gd name="connsiteY5" fmla="*/ 272867 h 272866"/>
                <a:gd name="connsiteX6" fmla="*/ 131383 w 227369"/>
                <a:gd name="connsiteY6" fmla="*/ 265863 h 272866"/>
                <a:gd name="connsiteX7" fmla="*/ 221394 w 227369"/>
                <a:gd name="connsiteY7" fmla="*/ 258133 h 272866"/>
                <a:gd name="connsiteX8" fmla="*/ 226178 w 227369"/>
                <a:gd name="connsiteY8" fmla="*/ 256181 h 272866"/>
                <a:gd name="connsiteX9" fmla="*/ 227096 w 227369"/>
                <a:gd name="connsiteY9" fmla="*/ 251129 h 272866"/>
                <a:gd name="connsiteX10" fmla="*/ 114272 w 227369"/>
                <a:gd name="connsiteY10" fmla="*/ 2527 h 272866"/>
                <a:gd name="connsiteX11" fmla="*/ 109527 w 227369"/>
                <a:gd name="connsiteY11" fmla="*/ 1 h 272866"/>
                <a:gd name="connsiteX12" fmla="*/ 27667 w 227369"/>
                <a:gd name="connsiteY12" fmla="*/ 24992 h 272866"/>
                <a:gd name="connsiteX13" fmla="*/ 572 w 227369"/>
                <a:gd name="connsiteY13" fmla="*/ 63261 h 2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369" h="272866">
                  <a:moveTo>
                    <a:pt x="575" y="63263"/>
                  </a:moveTo>
                  <a:cubicBezTo>
                    <a:pt x="-458" y="65292"/>
                    <a:pt x="-76" y="67779"/>
                    <a:pt x="1532" y="69387"/>
                  </a:cubicBezTo>
                  <a:cubicBezTo>
                    <a:pt x="38998" y="115272"/>
                    <a:pt x="63453" y="170385"/>
                    <a:pt x="72370" y="228933"/>
                  </a:cubicBezTo>
                  <a:cubicBezTo>
                    <a:pt x="75700" y="242289"/>
                    <a:pt x="79067" y="255722"/>
                    <a:pt x="82742" y="268925"/>
                  </a:cubicBezTo>
                  <a:cubicBezTo>
                    <a:pt x="83392" y="271221"/>
                    <a:pt x="85497" y="272867"/>
                    <a:pt x="87870" y="272867"/>
                  </a:cubicBezTo>
                  <a:lnTo>
                    <a:pt x="88520" y="272867"/>
                  </a:lnTo>
                  <a:cubicBezTo>
                    <a:pt x="102910" y="271106"/>
                    <a:pt x="117338" y="268581"/>
                    <a:pt x="131383" y="265863"/>
                  </a:cubicBezTo>
                  <a:cubicBezTo>
                    <a:pt x="160851" y="258783"/>
                    <a:pt x="191199" y="256181"/>
                    <a:pt x="221394" y="258133"/>
                  </a:cubicBezTo>
                  <a:cubicBezTo>
                    <a:pt x="223231" y="258401"/>
                    <a:pt x="225068" y="257674"/>
                    <a:pt x="226178" y="256181"/>
                  </a:cubicBezTo>
                  <a:cubicBezTo>
                    <a:pt x="227326" y="254765"/>
                    <a:pt x="227670" y="252852"/>
                    <a:pt x="227096" y="251129"/>
                  </a:cubicBezTo>
                  <a:cubicBezTo>
                    <a:pt x="199733" y="163989"/>
                    <a:pt x="161845" y="80522"/>
                    <a:pt x="114272" y="2527"/>
                  </a:cubicBezTo>
                  <a:cubicBezTo>
                    <a:pt x="113239" y="920"/>
                    <a:pt x="111441" y="-37"/>
                    <a:pt x="109527" y="1"/>
                  </a:cubicBezTo>
                  <a:cubicBezTo>
                    <a:pt x="80365" y="116"/>
                    <a:pt x="51931" y="8803"/>
                    <a:pt x="27667" y="24992"/>
                  </a:cubicBezTo>
                  <a:cubicBezTo>
                    <a:pt x="15880" y="35554"/>
                    <a:pt x="6619" y="48643"/>
                    <a:pt x="572" y="632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731B3BD-3CB2-F7BA-6DFE-678FC1C26E63}"/>
                </a:ext>
              </a:extLst>
            </p:cNvPr>
            <p:cNvSpPr/>
            <p:nvPr/>
          </p:nvSpPr>
          <p:spPr>
            <a:xfrm>
              <a:off x="-9624830" y="10323774"/>
              <a:ext cx="101337" cy="124675"/>
            </a:xfrm>
            <a:custGeom>
              <a:avLst/>
              <a:gdLst>
                <a:gd name="connsiteX0" fmla="*/ 27799 w 101337"/>
                <a:gd name="connsiteY0" fmla="*/ 103781 h 124675"/>
                <a:gd name="connsiteX1" fmla="*/ 31588 w 101337"/>
                <a:gd name="connsiteY1" fmla="*/ 105733 h 124675"/>
                <a:gd name="connsiteX2" fmla="*/ 93778 w 101337"/>
                <a:gd name="connsiteY2" fmla="*/ 124178 h 124675"/>
                <a:gd name="connsiteX3" fmla="*/ 95997 w 101337"/>
                <a:gd name="connsiteY3" fmla="*/ 124676 h 124675"/>
                <a:gd name="connsiteX4" fmla="*/ 99288 w 101337"/>
                <a:gd name="connsiteY4" fmla="*/ 123490 h 124675"/>
                <a:gd name="connsiteX5" fmla="*/ 101240 w 101337"/>
                <a:gd name="connsiteY5" fmla="*/ 118323 h 124675"/>
                <a:gd name="connsiteX6" fmla="*/ 79809 w 101337"/>
                <a:gd name="connsiteY6" fmla="*/ 25939 h 124675"/>
                <a:gd name="connsiteX7" fmla="*/ 74183 w 101337"/>
                <a:gd name="connsiteY7" fmla="*/ 4087 h 124675"/>
                <a:gd name="connsiteX8" fmla="*/ 74222 w 101337"/>
                <a:gd name="connsiteY8" fmla="*/ 4087 h 124675"/>
                <a:gd name="connsiteX9" fmla="*/ 71810 w 101337"/>
                <a:gd name="connsiteY9" fmla="*/ 757 h 124675"/>
                <a:gd name="connsiteX10" fmla="*/ 67716 w 101337"/>
                <a:gd name="connsiteY10" fmla="*/ 183 h 124675"/>
                <a:gd name="connsiteX11" fmla="*/ 27647 w 101337"/>
                <a:gd name="connsiteY11" fmla="*/ 17137 h 124675"/>
                <a:gd name="connsiteX12" fmla="*/ 1930 w 101337"/>
                <a:gd name="connsiteY12" fmla="*/ 64286 h 124675"/>
                <a:gd name="connsiteX13" fmla="*/ 27800 w 101337"/>
                <a:gd name="connsiteY13" fmla="*/ 103780 h 12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337" h="124675">
                  <a:moveTo>
                    <a:pt x="27799" y="103781"/>
                  </a:moveTo>
                  <a:cubicBezTo>
                    <a:pt x="28718" y="104929"/>
                    <a:pt x="30134" y="105618"/>
                    <a:pt x="31588" y="105733"/>
                  </a:cubicBezTo>
                  <a:cubicBezTo>
                    <a:pt x="53248" y="108220"/>
                    <a:pt x="74298" y="114458"/>
                    <a:pt x="93778" y="124178"/>
                  </a:cubicBezTo>
                  <a:cubicBezTo>
                    <a:pt x="94466" y="124485"/>
                    <a:pt x="95232" y="124638"/>
                    <a:pt x="95997" y="124676"/>
                  </a:cubicBezTo>
                  <a:cubicBezTo>
                    <a:pt x="97184" y="124676"/>
                    <a:pt x="98332" y="124255"/>
                    <a:pt x="99288" y="123490"/>
                  </a:cubicBezTo>
                  <a:cubicBezTo>
                    <a:pt x="100857" y="122265"/>
                    <a:pt x="101623" y="120275"/>
                    <a:pt x="101240" y="118323"/>
                  </a:cubicBezTo>
                  <a:cubicBezTo>
                    <a:pt x="95768" y="87555"/>
                    <a:pt x="87654" y="56250"/>
                    <a:pt x="79809" y="25939"/>
                  </a:cubicBezTo>
                  <a:lnTo>
                    <a:pt x="74183" y="4087"/>
                  </a:lnTo>
                  <a:lnTo>
                    <a:pt x="74222" y="4087"/>
                  </a:lnTo>
                  <a:cubicBezTo>
                    <a:pt x="73877" y="2709"/>
                    <a:pt x="73035" y="1484"/>
                    <a:pt x="71810" y="757"/>
                  </a:cubicBezTo>
                  <a:cubicBezTo>
                    <a:pt x="70586" y="30"/>
                    <a:pt x="69093" y="-200"/>
                    <a:pt x="67716" y="183"/>
                  </a:cubicBezTo>
                  <a:cubicBezTo>
                    <a:pt x="53479" y="3436"/>
                    <a:pt x="39894" y="9138"/>
                    <a:pt x="27647" y="17137"/>
                  </a:cubicBezTo>
                  <a:cubicBezTo>
                    <a:pt x="19075" y="22954"/>
                    <a:pt x="-7293" y="40673"/>
                    <a:pt x="1930" y="64286"/>
                  </a:cubicBezTo>
                  <a:cubicBezTo>
                    <a:pt x="8283" y="78790"/>
                    <a:pt x="17047" y="92147"/>
                    <a:pt x="27800" y="1037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8A423E4-9B58-8210-ABF4-A312BA102294}"/>
                </a:ext>
              </a:extLst>
            </p:cNvPr>
            <p:cNvSpPr/>
            <p:nvPr/>
          </p:nvSpPr>
          <p:spPr>
            <a:xfrm>
              <a:off x="-10090000" y="9288400"/>
              <a:ext cx="352981" cy="470701"/>
            </a:xfrm>
            <a:custGeom>
              <a:avLst/>
              <a:gdLst>
                <a:gd name="connsiteX0" fmla="*/ 223450 w 352981"/>
                <a:gd name="connsiteY0" fmla="*/ 5723 h 470701"/>
                <a:gd name="connsiteX1" fmla="*/ 214380 w 352981"/>
                <a:gd name="connsiteY1" fmla="*/ 7216 h 470701"/>
                <a:gd name="connsiteX2" fmla="*/ 210438 w 352981"/>
                <a:gd name="connsiteY2" fmla="*/ 10124 h 470701"/>
                <a:gd name="connsiteX3" fmla="*/ 209673 w 352981"/>
                <a:gd name="connsiteY3" fmla="*/ 11694 h 470701"/>
                <a:gd name="connsiteX4" fmla="*/ 209673 w 352981"/>
                <a:gd name="connsiteY4" fmla="*/ 11732 h 470701"/>
                <a:gd name="connsiteX5" fmla="*/ 209176 w 352981"/>
                <a:gd name="connsiteY5" fmla="*/ 13913 h 470701"/>
                <a:gd name="connsiteX6" fmla="*/ 207721 w 352981"/>
                <a:gd name="connsiteY6" fmla="*/ 19539 h 470701"/>
                <a:gd name="connsiteX7" fmla="*/ 161682 w 352981"/>
                <a:gd name="connsiteY7" fmla="*/ 112688 h 470701"/>
                <a:gd name="connsiteX8" fmla="*/ 10895 w 352981"/>
                <a:gd name="connsiteY8" fmla="*/ 345635 h 470701"/>
                <a:gd name="connsiteX9" fmla="*/ 2322 w 352981"/>
                <a:gd name="connsiteY9" fmla="*/ 352103 h 470701"/>
                <a:gd name="connsiteX10" fmla="*/ 26 w 352981"/>
                <a:gd name="connsiteY10" fmla="*/ 357040 h 470701"/>
                <a:gd name="connsiteX11" fmla="*/ 54101 w 352981"/>
                <a:gd name="connsiteY11" fmla="*/ 468482 h 470701"/>
                <a:gd name="connsiteX12" fmla="*/ 58387 w 352981"/>
                <a:gd name="connsiteY12" fmla="*/ 470702 h 470701"/>
                <a:gd name="connsiteX13" fmla="*/ 60569 w 352981"/>
                <a:gd name="connsiteY13" fmla="*/ 470204 h 470701"/>
                <a:gd name="connsiteX14" fmla="*/ 134200 w 352981"/>
                <a:gd name="connsiteY14" fmla="*/ 439435 h 470701"/>
                <a:gd name="connsiteX15" fmla="*/ 137836 w 352981"/>
                <a:gd name="connsiteY15" fmla="*/ 438058 h 470701"/>
                <a:gd name="connsiteX16" fmla="*/ 348700 w 352981"/>
                <a:gd name="connsiteY16" fmla="*/ 190298 h 470701"/>
                <a:gd name="connsiteX17" fmla="*/ 341237 w 352981"/>
                <a:gd name="connsiteY17" fmla="*/ 150535 h 470701"/>
                <a:gd name="connsiteX18" fmla="*/ 318772 w 352981"/>
                <a:gd name="connsiteY18" fmla="*/ 13375 h 470701"/>
                <a:gd name="connsiteX19" fmla="*/ 318811 w 352981"/>
                <a:gd name="connsiteY19" fmla="*/ 13375 h 470701"/>
                <a:gd name="connsiteX20" fmla="*/ 315940 w 352981"/>
                <a:gd name="connsiteY20" fmla="*/ 9089 h 470701"/>
                <a:gd name="connsiteX21" fmla="*/ 223442 w 352981"/>
                <a:gd name="connsiteY21" fmla="*/ 5721 h 47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2981" h="470701">
                  <a:moveTo>
                    <a:pt x="223450" y="5723"/>
                  </a:moveTo>
                  <a:lnTo>
                    <a:pt x="214380" y="7216"/>
                  </a:lnTo>
                  <a:cubicBezTo>
                    <a:pt x="212658" y="7484"/>
                    <a:pt x="211166" y="8555"/>
                    <a:pt x="210438" y="10124"/>
                  </a:cubicBezTo>
                  <a:lnTo>
                    <a:pt x="209673" y="11694"/>
                  </a:lnTo>
                  <a:lnTo>
                    <a:pt x="209673" y="11732"/>
                  </a:lnTo>
                  <a:cubicBezTo>
                    <a:pt x="209367" y="12421"/>
                    <a:pt x="209176" y="13148"/>
                    <a:pt x="209176" y="13913"/>
                  </a:cubicBezTo>
                  <a:cubicBezTo>
                    <a:pt x="209176" y="15865"/>
                    <a:pt x="208640" y="17779"/>
                    <a:pt x="207721" y="19539"/>
                  </a:cubicBezTo>
                  <a:cubicBezTo>
                    <a:pt x="191763" y="48739"/>
                    <a:pt x="177143" y="79814"/>
                    <a:pt x="161682" y="112688"/>
                  </a:cubicBezTo>
                  <a:cubicBezTo>
                    <a:pt x="121078" y="198987"/>
                    <a:pt x="79095" y="288194"/>
                    <a:pt x="10895" y="345635"/>
                  </a:cubicBezTo>
                  <a:cubicBezTo>
                    <a:pt x="8254" y="347816"/>
                    <a:pt x="5116" y="349921"/>
                    <a:pt x="2322" y="352103"/>
                  </a:cubicBezTo>
                  <a:cubicBezTo>
                    <a:pt x="715" y="353174"/>
                    <a:pt x="-165" y="355088"/>
                    <a:pt x="26" y="357040"/>
                  </a:cubicBezTo>
                  <a:cubicBezTo>
                    <a:pt x="8484" y="398103"/>
                    <a:pt x="27083" y="436412"/>
                    <a:pt x="54101" y="468482"/>
                  </a:cubicBezTo>
                  <a:cubicBezTo>
                    <a:pt x="55096" y="469822"/>
                    <a:pt x="56704" y="470663"/>
                    <a:pt x="58387" y="470702"/>
                  </a:cubicBezTo>
                  <a:cubicBezTo>
                    <a:pt x="59153" y="470702"/>
                    <a:pt x="59880" y="470510"/>
                    <a:pt x="60569" y="470204"/>
                  </a:cubicBezTo>
                  <a:cubicBezTo>
                    <a:pt x="87396" y="458263"/>
                    <a:pt x="111430" y="448161"/>
                    <a:pt x="134200" y="439435"/>
                  </a:cubicBezTo>
                  <a:lnTo>
                    <a:pt x="137836" y="438058"/>
                  </a:lnTo>
                  <a:cubicBezTo>
                    <a:pt x="255666" y="392669"/>
                    <a:pt x="377523" y="345826"/>
                    <a:pt x="348700" y="190298"/>
                  </a:cubicBezTo>
                  <a:cubicBezTo>
                    <a:pt x="346250" y="177018"/>
                    <a:pt x="343763" y="163739"/>
                    <a:pt x="341237" y="150535"/>
                  </a:cubicBezTo>
                  <a:cubicBezTo>
                    <a:pt x="332664" y="105759"/>
                    <a:pt x="324092" y="59414"/>
                    <a:pt x="318772" y="13375"/>
                  </a:cubicBezTo>
                  <a:lnTo>
                    <a:pt x="318811" y="13375"/>
                  </a:lnTo>
                  <a:cubicBezTo>
                    <a:pt x="318658" y="11576"/>
                    <a:pt x="317586" y="9931"/>
                    <a:pt x="315940" y="9089"/>
                  </a:cubicBezTo>
                  <a:cubicBezTo>
                    <a:pt x="286243" y="-1742"/>
                    <a:pt x="253867" y="-2929"/>
                    <a:pt x="223442" y="57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95B93B3-F549-48D4-8960-AA3CE6F9F4FF}"/>
                </a:ext>
              </a:extLst>
            </p:cNvPr>
            <p:cNvSpPr/>
            <p:nvPr/>
          </p:nvSpPr>
          <p:spPr>
            <a:xfrm>
              <a:off x="-9832781" y="9909273"/>
              <a:ext cx="95492" cy="74490"/>
            </a:xfrm>
            <a:custGeom>
              <a:avLst/>
              <a:gdLst>
                <a:gd name="connsiteX0" fmla="*/ 87226 w 95492"/>
                <a:gd name="connsiteY0" fmla="*/ 44296 h 74490"/>
                <a:gd name="connsiteX1" fmla="*/ 77007 w 95492"/>
                <a:gd name="connsiteY1" fmla="*/ 38593 h 74490"/>
                <a:gd name="connsiteX2" fmla="*/ 15546 w 95492"/>
                <a:gd name="connsiteY2" fmla="*/ 4609 h 74490"/>
                <a:gd name="connsiteX3" fmla="*/ 7739 w 95492"/>
                <a:gd name="connsiteY3" fmla="*/ 552 h 74490"/>
                <a:gd name="connsiteX4" fmla="*/ 1960 w 95492"/>
                <a:gd name="connsiteY4" fmla="*/ 1318 h 74490"/>
                <a:gd name="connsiteX5" fmla="*/ 199 w 95492"/>
                <a:gd name="connsiteY5" fmla="*/ 7096 h 74490"/>
                <a:gd name="connsiteX6" fmla="*/ 7395 w 95492"/>
                <a:gd name="connsiteY6" fmla="*/ 39971 h 74490"/>
                <a:gd name="connsiteX7" fmla="*/ 9423 w 95492"/>
                <a:gd name="connsiteY7" fmla="*/ 43606 h 74490"/>
                <a:gd name="connsiteX8" fmla="*/ 25228 w 95492"/>
                <a:gd name="connsiteY8" fmla="*/ 54743 h 74490"/>
                <a:gd name="connsiteX9" fmla="*/ 48611 w 95492"/>
                <a:gd name="connsiteY9" fmla="*/ 72807 h 74490"/>
                <a:gd name="connsiteX10" fmla="*/ 52515 w 95492"/>
                <a:gd name="connsiteY10" fmla="*/ 74491 h 74490"/>
                <a:gd name="connsiteX11" fmla="*/ 54543 w 95492"/>
                <a:gd name="connsiteY11" fmla="*/ 74031 h 74490"/>
                <a:gd name="connsiteX12" fmla="*/ 63422 w 95492"/>
                <a:gd name="connsiteY12" fmla="*/ 70472 h 74490"/>
                <a:gd name="connsiteX13" fmla="*/ 63422 w 95492"/>
                <a:gd name="connsiteY13" fmla="*/ 70511 h 74490"/>
                <a:gd name="connsiteX14" fmla="*/ 92966 w 95492"/>
                <a:gd name="connsiteY14" fmla="*/ 56656 h 74490"/>
                <a:gd name="connsiteX15" fmla="*/ 95492 w 95492"/>
                <a:gd name="connsiteY15" fmla="*/ 51949 h 74490"/>
                <a:gd name="connsiteX16" fmla="*/ 92736 w 95492"/>
                <a:gd name="connsiteY16" fmla="*/ 47395 h 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492" h="74490">
                  <a:moveTo>
                    <a:pt x="87226" y="44296"/>
                  </a:moveTo>
                  <a:cubicBezTo>
                    <a:pt x="83246" y="42114"/>
                    <a:pt x="79687" y="40009"/>
                    <a:pt x="77007" y="38593"/>
                  </a:cubicBezTo>
                  <a:cubicBezTo>
                    <a:pt x="57146" y="26461"/>
                    <a:pt x="35982" y="15363"/>
                    <a:pt x="15546" y="4609"/>
                  </a:cubicBezTo>
                  <a:lnTo>
                    <a:pt x="7739" y="552"/>
                  </a:lnTo>
                  <a:cubicBezTo>
                    <a:pt x="5863" y="-405"/>
                    <a:pt x="3567" y="-98"/>
                    <a:pt x="1960" y="1318"/>
                  </a:cubicBezTo>
                  <a:cubicBezTo>
                    <a:pt x="314" y="2734"/>
                    <a:pt x="-375" y="4992"/>
                    <a:pt x="199" y="7096"/>
                  </a:cubicBezTo>
                  <a:cubicBezTo>
                    <a:pt x="3529" y="17851"/>
                    <a:pt x="5940" y="28834"/>
                    <a:pt x="7395" y="39971"/>
                  </a:cubicBezTo>
                  <a:cubicBezTo>
                    <a:pt x="7586" y="41387"/>
                    <a:pt x="8313" y="42726"/>
                    <a:pt x="9423" y="43606"/>
                  </a:cubicBezTo>
                  <a:cubicBezTo>
                    <a:pt x="14360" y="47548"/>
                    <a:pt x="19756" y="51146"/>
                    <a:pt x="25228" y="54743"/>
                  </a:cubicBezTo>
                  <a:cubicBezTo>
                    <a:pt x="33686" y="59871"/>
                    <a:pt x="41532" y="65918"/>
                    <a:pt x="48611" y="72807"/>
                  </a:cubicBezTo>
                  <a:cubicBezTo>
                    <a:pt x="49606" y="73878"/>
                    <a:pt x="51022" y="74491"/>
                    <a:pt x="52515" y="74491"/>
                  </a:cubicBezTo>
                  <a:cubicBezTo>
                    <a:pt x="53204" y="74491"/>
                    <a:pt x="53931" y="74338"/>
                    <a:pt x="54543" y="74031"/>
                  </a:cubicBezTo>
                  <a:lnTo>
                    <a:pt x="63422" y="70472"/>
                  </a:lnTo>
                  <a:lnTo>
                    <a:pt x="63422" y="70511"/>
                  </a:lnTo>
                  <a:cubicBezTo>
                    <a:pt x="73678" y="66760"/>
                    <a:pt x="83552" y="62129"/>
                    <a:pt x="92966" y="56656"/>
                  </a:cubicBezTo>
                  <a:cubicBezTo>
                    <a:pt x="94573" y="55623"/>
                    <a:pt x="95530" y="53824"/>
                    <a:pt x="95492" y="51949"/>
                  </a:cubicBezTo>
                  <a:cubicBezTo>
                    <a:pt x="95453" y="50036"/>
                    <a:pt x="94420" y="48314"/>
                    <a:pt x="92736" y="47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B722647-2F1D-37B6-278B-AFA1D01A9A74}"/>
                </a:ext>
              </a:extLst>
            </p:cNvPr>
            <p:cNvSpPr/>
            <p:nvPr/>
          </p:nvSpPr>
          <p:spPr>
            <a:xfrm>
              <a:off x="-11373132" y="6614548"/>
              <a:ext cx="225644" cy="129918"/>
            </a:xfrm>
            <a:custGeom>
              <a:avLst/>
              <a:gdLst>
                <a:gd name="connsiteX0" fmla="*/ 40636 w 225644"/>
                <a:gd name="connsiteY0" fmla="*/ 129918 h 129918"/>
                <a:gd name="connsiteX1" fmla="*/ 59197 w 225644"/>
                <a:gd name="connsiteY1" fmla="*/ 126359 h 129918"/>
                <a:gd name="connsiteX2" fmla="*/ 90004 w 225644"/>
                <a:gd name="connsiteY2" fmla="*/ 113845 h 129918"/>
                <a:gd name="connsiteX3" fmla="*/ 109904 w 225644"/>
                <a:gd name="connsiteY3" fmla="*/ 105272 h 129918"/>
                <a:gd name="connsiteX4" fmla="*/ 122762 w 225644"/>
                <a:gd name="connsiteY4" fmla="*/ 100182 h 129918"/>
                <a:gd name="connsiteX5" fmla="*/ 225632 w 225644"/>
                <a:gd name="connsiteY5" fmla="*/ 5885 h 129918"/>
                <a:gd name="connsiteX6" fmla="*/ 223757 w 225644"/>
                <a:gd name="connsiteY6" fmla="*/ 1292 h 129918"/>
                <a:gd name="connsiteX7" fmla="*/ 218935 w 225644"/>
                <a:gd name="connsiteY7" fmla="*/ 183 h 129918"/>
                <a:gd name="connsiteX8" fmla="*/ 42008 w 225644"/>
                <a:gd name="connsiteY8" fmla="*/ 71021 h 129918"/>
                <a:gd name="connsiteX9" fmla="*/ 2667 w 225644"/>
                <a:gd name="connsiteY9" fmla="*/ 93983 h 129918"/>
                <a:gd name="connsiteX10" fmla="*/ 179 w 225644"/>
                <a:gd name="connsiteY10" fmla="*/ 97351 h 129918"/>
                <a:gd name="connsiteX11" fmla="*/ 868 w 225644"/>
                <a:gd name="connsiteY11" fmla="*/ 101637 h 129918"/>
                <a:gd name="connsiteX12" fmla="*/ 40631 w 225644"/>
                <a:gd name="connsiteY12" fmla="*/ 129919 h 12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644" h="129918">
                  <a:moveTo>
                    <a:pt x="40636" y="129918"/>
                  </a:moveTo>
                  <a:cubicBezTo>
                    <a:pt x="46989" y="129803"/>
                    <a:pt x="53265" y="128578"/>
                    <a:pt x="59197" y="126359"/>
                  </a:cubicBezTo>
                  <a:cubicBezTo>
                    <a:pt x="69797" y="122646"/>
                    <a:pt x="80054" y="118131"/>
                    <a:pt x="90004" y="113845"/>
                  </a:cubicBezTo>
                  <a:cubicBezTo>
                    <a:pt x="96548" y="110974"/>
                    <a:pt x="103169" y="108142"/>
                    <a:pt x="109904" y="105272"/>
                  </a:cubicBezTo>
                  <a:lnTo>
                    <a:pt x="122762" y="100182"/>
                  </a:lnTo>
                  <a:cubicBezTo>
                    <a:pt x="168534" y="81851"/>
                    <a:pt x="220351" y="61032"/>
                    <a:pt x="225632" y="5885"/>
                  </a:cubicBezTo>
                  <a:cubicBezTo>
                    <a:pt x="225747" y="4124"/>
                    <a:pt x="225058" y="2440"/>
                    <a:pt x="223757" y="1292"/>
                  </a:cubicBezTo>
                  <a:cubicBezTo>
                    <a:pt x="222418" y="144"/>
                    <a:pt x="220619" y="-277"/>
                    <a:pt x="218935" y="183"/>
                  </a:cubicBezTo>
                  <a:cubicBezTo>
                    <a:pt x="157091" y="15874"/>
                    <a:pt x="97617" y="39716"/>
                    <a:pt x="42008" y="71021"/>
                  </a:cubicBezTo>
                  <a:cubicBezTo>
                    <a:pt x="28921" y="78522"/>
                    <a:pt x="15832" y="86252"/>
                    <a:pt x="2667" y="93983"/>
                  </a:cubicBezTo>
                  <a:cubicBezTo>
                    <a:pt x="1404" y="94710"/>
                    <a:pt x="486" y="95935"/>
                    <a:pt x="179" y="97351"/>
                  </a:cubicBezTo>
                  <a:cubicBezTo>
                    <a:pt x="-203" y="98805"/>
                    <a:pt x="26" y="100374"/>
                    <a:pt x="868" y="101637"/>
                  </a:cubicBezTo>
                  <a:cubicBezTo>
                    <a:pt x="8063" y="117520"/>
                    <a:pt x="23257" y="128350"/>
                    <a:pt x="40631" y="1299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FD9422A-7E7E-20DD-5814-4E26196BCD51}"/>
                </a:ext>
              </a:extLst>
            </p:cNvPr>
            <p:cNvSpPr/>
            <p:nvPr/>
          </p:nvSpPr>
          <p:spPr>
            <a:xfrm>
              <a:off x="-11122196" y="6588779"/>
              <a:ext cx="151235" cy="106660"/>
            </a:xfrm>
            <a:custGeom>
              <a:avLst/>
              <a:gdLst>
                <a:gd name="connsiteX0" fmla="*/ 3571 w 151235"/>
                <a:gd name="connsiteY0" fmla="*/ 54384 h 106660"/>
                <a:gd name="connsiteX1" fmla="*/ 27375 w 151235"/>
                <a:gd name="connsiteY1" fmla="*/ 100423 h 106660"/>
                <a:gd name="connsiteX2" fmla="*/ 27337 w 151235"/>
                <a:gd name="connsiteY2" fmla="*/ 100423 h 106660"/>
                <a:gd name="connsiteX3" fmla="*/ 54394 w 151235"/>
                <a:gd name="connsiteY3" fmla="*/ 106661 h 106660"/>
                <a:gd name="connsiteX4" fmla="*/ 126647 w 151235"/>
                <a:gd name="connsiteY4" fmla="*/ 73978 h 106660"/>
                <a:gd name="connsiteX5" fmla="*/ 148576 w 151235"/>
                <a:gd name="connsiteY5" fmla="*/ 59015 h 106660"/>
                <a:gd name="connsiteX6" fmla="*/ 148614 w 151235"/>
                <a:gd name="connsiteY6" fmla="*/ 59015 h 106660"/>
                <a:gd name="connsiteX7" fmla="*/ 151064 w 151235"/>
                <a:gd name="connsiteY7" fmla="*/ 55686 h 106660"/>
                <a:gd name="connsiteX8" fmla="*/ 150375 w 151235"/>
                <a:gd name="connsiteY8" fmla="*/ 51400 h 106660"/>
                <a:gd name="connsiteX9" fmla="*/ 129747 w 151235"/>
                <a:gd name="connsiteY9" fmla="*/ 3677 h 106660"/>
                <a:gd name="connsiteX10" fmla="*/ 124236 w 151235"/>
                <a:gd name="connsiteY10" fmla="*/ 3 h 106660"/>
                <a:gd name="connsiteX11" fmla="*/ 4221 w 151235"/>
                <a:gd name="connsiteY11" fmla="*/ 17415 h 106660"/>
                <a:gd name="connsiteX12" fmla="*/ 777 w 151235"/>
                <a:gd name="connsiteY12" fmla="*/ 19826 h 106660"/>
                <a:gd name="connsiteX13" fmla="*/ 165 w 151235"/>
                <a:gd name="connsiteY13" fmla="*/ 23959 h 106660"/>
                <a:gd name="connsiteX14" fmla="*/ 3456 w 151235"/>
                <a:gd name="connsiteY14" fmla="*/ 44013 h 106660"/>
                <a:gd name="connsiteX15" fmla="*/ 3571 w 151235"/>
                <a:gd name="connsiteY15" fmla="*/ 54384 h 10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1235" h="106660">
                  <a:moveTo>
                    <a:pt x="3571" y="54384"/>
                  </a:moveTo>
                  <a:cubicBezTo>
                    <a:pt x="3188" y="72256"/>
                    <a:pt x="2805" y="89172"/>
                    <a:pt x="27375" y="100423"/>
                  </a:cubicBezTo>
                  <a:lnTo>
                    <a:pt x="27337" y="100423"/>
                  </a:lnTo>
                  <a:cubicBezTo>
                    <a:pt x="35794" y="104479"/>
                    <a:pt x="45018" y="106622"/>
                    <a:pt x="54394" y="106661"/>
                  </a:cubicBezTo>
                  <a:cubicBezTo>
                    <a:pt x="81259" y="103408"/>
                    <a:pt x="106479" y="92003"/>
                    <a:pt x="126647" y="73978"/>
                  </a:cubicBezTo>
                  <a:cubicBezTo>
                    <a:pt x="134263" y="68506"/>
                    <a:pt x="141496" y="63340"/>
                    <a:pt x="148576" y="59015"/>
                  </a:cubicBezTo>
                  <a:lnTo>
                    <a:pt x="148614" y="59015"/>
                  </a:lnTo>
                  <a:cubicBezTo>
                    <a:pt x="149839" y="58288"/>
                    <a:pt x="150719" y="57064"/>
                    <a:pt x="151064" y="55686"/>
                  </a:cubicBezTo>
                  <a:cubicBezTo>
                    <a:pt x="151447" y="54232"/>
                    <a:pt x="151179" y="52663"/>
                    <a:pt x="150375" y="51400"/>
                  </a:cubicBezTo>
                  <a:cubicBezTo>
                    <a:pt x="141573" y="36398"/>
                    <a:pt x="134646" y="20362"/>
                    <a:pt x="129747" y="3677"/>
                  </a:cubicBezTo>
                  <a:cubicBezTo>
                    <a:pt x="128867" y="1419"/>
                    <a:pt x="126647" y="-74"/>
                    <a:pt x="124236" y="3"/>
                  </a:cubicBezTo>
                  <a:cubicBezTo>
                    <a:pt x="83899" y="3217"/>
                    <a:pt x="43793" y="9034"/>
                    <a:pt x="4221" y="17415"/>
                  </a:cubicBezTo>
                  <a:cubicBezTo>
                    <a:pt x="2767" y="17721"/>
                    <a:pt x="1542" y="18602"/>
                    <a:pt x="777" y="19826"/>
                  </a:cubicBezTo>
                  <a:cubicBezTo>
                    <a:pt x="12" y="21051"/>
                    <a:pt x="-180" y="22543"/>
                    <a:pt x="165" y="23959"/>
                  </a:cubicBezTo>
                  <a:cubicBezTo>
                    <a:pt x="2117" y="30504"/>
                    <a:pt x="3226" y="37239"/>
                    <a:pt x="3456" y="44013"/>
                  </a:cubicBezTo>
                  <a:cubicBezTo>
                    <a:pt x="3724" y="47840"/>
                    <a:pt x="3647" y="51093"/>
                    <a:pt x="3571" y="543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9937264-73D3-D3E3-651C-D7B2C44AE693}"/>
                </a:ext>
              </a:extLst>
            </p:cNvPr>
            <p:cNvSpPr/>
            <p:nvPr/>
          </p:nvSpPr>
          <p:spPr>
            <a:xfrm>
              <a:off x="-11198077" y="6681860"/>
              <a:ext cx="96771" cy="75971"/>
            </a:xfrm>
            <a:custGeom>
              <a:avLst/>
              <a:gdLst>
                <a:gd name="connsiteX0" fmla="*/ 47514 w 96771"/>
                <a:gd name="connsiteY0" fmla="*/ 6204 h 75971"/>
                <a:gd name="connsiteX1" fmla="*/ 3082 w 96771"/>
                <a:gd name="connsiteY1" fmla="*/ 35404 h 75971"/>
                <a:gd name="connsiteX2" fmla="*/ 250 w 96771"/>
                <a:gd name="connsiteY2" fmla="*/ 41872 h 75971"/>
                <a:gd name="connsiteX3" fmla="*/ 6794 w 96771"/>
                <a:gd name="connsiteY3" fmla="*/ 59514 h 75971"/>
                <a:gd name="connsiteX4" fmla="*/ 11769 w 96771"/>
                <a:gd name="connsiteY4" fmla="*/ 72373 h 75971"/>
                <a:gd name="connsiteX5" fmla="*/ 16859 w 96771"/>
                <a:gd name="connsiteY5" fmla="*/ 75971 h 75971"/>
                <a:gd name="connsiteX6" fmla="*/ 18466 w 96771"/>
                <a:gd name="connsiteY6" fmla="*/ 75741 h 75971"/>
                <a:gd name="connsiteX7" fmla="*/ 94203 w 96771"/>
                <a:gd name="connsiteY7" fmla="*/ 38963 h 75971"/>
                <a:gd name="connsiteX8" fmla="*/ 96767 w 96771"/>
                <a:gd name="connsiteY8" fmla="*/ 34141 h 75971"/>
                <a:gd name="connsiteX9" fmla="*/ 93820 w 96771"/>
                <a:gd name="connsiteY9" fmla="*/ 29625 h 75971"/>
                <a:gd name="connsiteX10" fmla="*/ 60487 w 96771"/>
                <a:gd name="connsiteY10" fmla="*/ 2607 h 75971"/>
                <a:gd name="connsiteX11" fmla="*/ 56546 w 96771"/>
                <a:gd name="connsiteY11" fmla="*/ 81 h 75971"/>
                <a:gd name="connsiteX12" fmla="*/ 52260 w 96771"/>
                <a:gd name="connsiteY12" fmla="*/ 1574 h 75971"/>
                <a:gd name="connsiteX13" fmla="*/ 50499 w 96771"/>
                <a:gd name="connsiteY13" fmla="*/ 3411 h 75971"/>
                <a:gd name="connsiteX14" fmla="*/ 47514 w 96771"/>
                <a:gd name="connsiteY14" fmla="*/ 6204 h 7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771" h="75971">
                  <a:moveTo>
                    <a:pt x="47514" y="6204"/>
                  </a:moveTo>
                  <a:cubicBezTo>
                    <a:pt x="34348" y="18221"/>
                    <a:pt x="19347" y="28056"/>
                    <a:pt x="3082" y="35404"/>
                  </a:cubicBezTo>
                  <a:cubicBezTo>
                    <a:pt x="632" y="36552"/>
                    <a:pt x="-554" y="39308"/>
                    <a:pt x="250" y="41872"/>
                  </a:cubicBezTo>
                  <a:cubicBezTo>
                    <a:pt x="2125" y="47842"/>
                    <a:pt x="4536" y="53735"/>
                    <a:pt x="6794" y="59514"/>
                  </a:cubicBezTo>
                  <a:cubicBezTo>
                    <a:pt x="8554" y="63801"/>
                    <a:pt x="10277" y="68087"/>
                    <a:pt x="11769" y="72373"/>
                  </a:cubicBezTo>
                  <a:cubicBezTo>
                    <a:pt x="12534" y="74555"/>
                    <a:pt x="14563" y="76009"/>
                    <a:pt x="16859" y="75971"/>
                  </a:cubicBezTo>
                  <a:cubicBezTo>
                    <a:pt x="17395" y="75971"/>
                    <a:pt x="17931" y="75894"/>
                    <a:pt x="18466" y="75741"/>
                  </a:cubicBezTo>
                  <a:cubicBezTo>
                    <a:pt x="45063" y="66480"/>
                    <a:pt x="70475" y="54119"/>
                    <a:pt x="94203" y="38963"/>
                  </a:cubicBezTo>
                  <a:cubicBezTo>
                    <a:pt x="95887" y="37930"/>
                    <a:pt x="96844" y="36093"/>
                    <a:pt x="96767" y="34141"/>
                  </a:cubicBezTo>
                  <a:cubicBezTo>
                    <a:pt x="96691" y="32228"/>
                    <a:pt x="95581" y="30467"/>
                    <a:pt x="93820" y="29625"/>
                  </a:cubicBezTo>
                  <a:cubicBezTo>
                    <a:pt x="80388" y="23923"/>
                    <a:pt x="68830" y="14547"/>
                    <a:pt x="60487" y="2607"/>
                  </a:cubicBezTo>
                  <a:cubicBezTo>
                    <a:pt x="59646" y="1191"/>
                    <a:pt x="58153" y="272"/>
                    <a:pt x="56546" y="81"/>
                  </a:cubicBezTo>
                  <a:cubicBezTo>
                    <a:pt x="54939" y="-225"/>
                    <a:pt x="53293" y="349"/>
                    <a:pt x="52260" y="1574"/>
                  </a:cubicBezTo>
                  <a:lnTo>
                    <a:pt x="50499" y="3411"/>
                  </a:lnTo>
                  <a:cubicBezTo>
                    <a:pt x="49542" y="4176"/>
                    <a:pt x="48739" y="5095"/>
                    <a:pt x="47514" y="62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92C39B7-979B-D0AB-D515-CD596527DC4B}"/>
                </a:ext>
              </a:extLst>
            </p:cNvPr>
            <p:cNvSpPr/>
            <p:nvPr/>
          </p:nvSpPr>
          <p:spPr>
            <a:xfrm>
              <a:off x="-9690328" y="10208453"/>
              <a:ext cx="131934" cy="136513"/>
            </a:xfrm>
            <a:custGeom>
              <a:avLst/>
              <a:gdLst>
                <a:gd name="connsiteX0" fmla="*/ 50092 w 131934"/>
                <a:gd name="connsiteY0" fmla="*/ 136512 h 136513"/>
                <a:gd name="connsiteX1" fmla="*/ 54149 w 131934"/>
                <a:gd name="connsiteY1" fmla="*/ 134675 h 136513"/>
                <a:gd name="connsiteX2" fmla="*/ 55182 w 131934"/>
                <a:gd name="connsiteY2" fmla="*/ 133450 h 136513"/>
                <a:gd name="connsiteX3" fmla="*/ 58282 w 131934"/>
                <a:gd name="connsiteY3" fmla="*/ 130082 h 136513"/>
                <a:gd name="connsiteX4" fmla="*/ 58626 w 131934"/>
                <a:gd name="connsiteY4" fmla="*/ 129738 h 136513"/>
                <a:gd name="connsiteX5" fmla="*/ 127857 w 131934"/>
                <a:gd name="connsiteY5" fmla="*/ 91889 h 136513"/>
                <a:gd name="connsiteX6" fmla="*/ 131837 w 131934"/>
                <a:gd name="connsiteY6" fmla="*/ 85651 h 136513"/>
                <a:gd name="connsiteX7" fmla="*/ 121160 w 131934"/>
                <a:gd name="connsiteY7" fmla="*/ 5245 h 136513"/>
                <a:gd name="connsiteX8" fmla="*/ 119208 w 131934"/>
                <a:gd name="connsiteY8" fmla="*/ 1227 h 136513"/>
                <a:gd name="connsiteX9" fmla="*/ 114884 w 131934"/>
                <a:gd name="connsiteY9" fmla="*/ 79 h 136513"/>
                <a:gd name="connsiteX10" fmla="*/ 84115 w 131934"/>
                <a:gd name="connsiteY10" fmla="*/ 6929 h 136513"/>
                <a:gd name="connsiteX11" fmla="*/ 57938 w 131934"/>
                <a:gd name="connsiteY11" fmla="*/ 12976 h 136513"/>
                <a:gd name="connsiteX12" fmla="*/ 50858 w 131934"/>
                <a:gd name="connsiteY12" fmla="*/ 14201 h 136513"/>
                <a:gd name="connsiteX13" fmla="*/ 4092 w 131934"/>
                <a:gd name="connsiteY13" fmla="*/ 36283 h 136513"/>
                <a:gd name="connsiteX14" fmla="*/ 46687 w 131934"/>
                <a:gd name="connsiteY14" fmla="*/ 135282 h 136513"/>
                <a:gd name="connsiteX15" fmla="*/ 46687 w 131934"/>
                <a:gd name="connsiteY15" fmla="*/ 135321 h 136513"/>
                <a:gd name="connsiteX16" fmla="*/ 50093 w 131934"/>
                <a:gd name="connsiteY16" fmla="*/ 136507 h 13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934" h="136513">
                  <a:moveTo>
                    <a:pt x="50092" y="136512"/>
                  </a:moveTo>
                  <a:cubicBezTo>
                    <a:pt x="51661" y="136550"/>
                    <a:pt x="53154" y="135861"/>
                    <a:pt x="54149" y="134675"/>
                  </a:cubicBezTo>
                  <a:lnTo>
                    <a:pt x="55182" y="133450"/>
                  </a:lnTo>
                  <a:cubicBezTo>
                    <a:pt x="56139" y="132226"/>
                    <a:pt x="57172" y="131116"/>
                    <a:pt x="58282" y="130082"/>
                  </a:cubicBezTo>
                  <a:lnTo>
                    <a:pt x="58626" y="129738"/>
                  </a:lnTo>
                  <a:cubicBezTo>
                    <a:pt x="77684" y="110871"/>
                    <a:pt x="101680" y="97744"/>
                    <a:pt x="127857" y="91889"/>
                  </a:cubicBezTo>
                  <a:cubicBezTo>
                    <a:pt x="130651" y="91200"/>
                    <a:pt x="132373" y="88444"/>
                    <a:pt x="131837" y="85651"/>
                  </a:cubicBezTo>
                  <a:cubicBezTo>
                    <a:pt x="125905" y="59206"/>
                    <a:pt x="122346" y="32302"/>
                    <a:pt x="121160" y="5245"/>
                  </a:cubicBezTo>
                  <a:cubicBezTo>
                    <a:pt x="121122" y="3676"/>
                    <a:pt x="120394" y="2222"/>
                    <a:pt x="119208" y="1227"/>
                  </a:cubicBezTo>
                  <a:cubicBezTo>
                    <a:pt x="117983" y="232"/>
                    <a:pt x="116414" y="-189"/>
                    <a:pt x="114884" y="79"/>
                  </a:cubicBezTo>
                  <a:cubicBezTo>
                    <a:pt x="104589" y="1839"/>
                    <a:pt x="94179" y="4365"/>
                    <a:pt x="84115" y="6929"/>
                  </a:cubicBezTo>
                  <a:cubicBezTo>
                    <a:pt x="75275" y="9149"/>
                    <a:pt x="66548" y="11216"/>
                    <a:pt x="57938" y="12976"/>
                  </a:cubicBezTo>
                  <a:lnTo>
                    <a:pt x="50858" y="14201"/>
                  </a:lnTo>
                  <a:cubicBezTo>
                    <a:pt x="34937" y="16918"/>
                    <a:pt x="10980" y="21013"/>
                    <a:pt x="4092" y="36283"/>
                  </a:cubicBezTo>
                  <a:cubicBezTo>
                    <a:pt x="-11752" y="70573"/>
                    <a:pt x="21811" y="115081"/>
                    <a:pt x="46687" y="135282"/>
                  </a:cubicBezTo>
                  <a:lnTo>
                    <a:pt x="46687" y="135321"/>
                  </a:lnTo>
                  <a:cubicBezTo>
                    <a:pt x="47644" y="136124"/>
                    <a:pt x="48869" y="136545"/>
                    <a:pt x="50093" y="1365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BD31BE0-50A4-FBA7-3F1C-189CD4EBEB9A}"/>
                </a:ext>
              </a:extLst>
            </p:cNvPr>
            <p:cNvSpPr/>
            <p:nvPr/>
          </p:nvSpPr>
          <p:spPr>
            <a:xfrm>
              <a:off x="-10540204" y="7997882"/>
              <a:ext cx="287955" cy="214478"/>
            </a:xfrm>
            <a:custGeom>
              <a:avLst/>
              <a:gdLst>
                <a:gd name="connsiteX0" fmla="*/ 786 w 287955"/>
                <a:gd name="connsiteY0" fmla="*/ 41227 h 214478"/>
                <a:gd name="connsiteX1" fmla="*/ 1093 w 287955"/>
                <a:gd name="connsiteY1" fmla="*/ 47274 h 214478"/>
                <a:gd name="connsiteX2" fmla="*/ 11157 w 287955"/>
                <a:gd name="connsiteY2" fmla="*/ 60400 h 214478"/>
                <a:gd name="connsiteX3" fmla="*/ 41506 w 287955"/>
                <a:gd name="connsiteY3" fmla="*/ 98669 h 214478"/>
                <a:gd name="connsiteX4" fmla="*/ 44070 w 287955"/>
                <a:gd name="connsiteY4" fmla="*/ 100392 h 214478"/>
                <a:gd name="connsiteX5" fmla="*/ 222407 w 287955"/>
                <a:gd name="connsiteY5" fmla="*/ 212794 h 214478"/>
                <a:gd name="connsiteX6" fmla="*/ 226349 w 287955"/>
                <a:gd name="connsiteY6" fmla="*/ 214478 h 214478"/>
                <a:gd name="connsiteX7" fmla="*/ 227918 w 287955"/>
                <a:gd name="connsiteY7" fmla="*/ 214249 h 214478"/>
                <a:gd name="connsiteX8" fmla="*/ 231669 w 287955"/>
                <a:gd name="connsiteY8" fmla="*/ 209962 h 214478"/>
                <a:gd name="connsiteX9" fmla="*/ 237447 w 287955"/>
                <a:gd name="connsiteY9" fmla="*/ 203035 h 214478"/>
                <a:gd name="connsiteX10" fmla="*/ 284329 w 287955"/>
                <a:gd name="connsiteY10" fmla="*/ 184551 h 214478"/>
                <a:gd name="connsiteX11" fmla="*/ 287773 w 287955"/>
                <a:gd name="connsiteY11" fmla="*/ 180877 h 214478"/>
                <a:gd name="connsiteX12" fmla="*/ 286663 w 287955"/>
                <a:gd name="connsiteY12" fmla="*/ 175979 h 214478"/>
                <a:gd name="connsiteX13" fmla="*/ 101546 w 287955"/>
                <a:gd name="connsiteY13" fmla="*/ 14169 h 214478"/>
                <a:gd name="connsiteX14" fmla="*/ 94160 w 287955"/>
                <a:gd name="connsiteY14" fmla="*/ 9462 h 214478"/>
                <a:gd name="connsiteX15" fmla="*/ 81301 w 287955"/>
                <a:gd name="connsiteY15" fmla="*/ 889 h 214478"/>
                <a:gd name="connsiteX16" fmla="*/ 81340 w 287955"/>
                <a:gd name="connsiteY16" fmla="*/ 851 h 214478"/>
                <a:gd name="connsiteX17" fmla="*/ 77245 w 287955"/>
                <a:gd name="connsiteY17" fmla="*/ 124 h 214478"/>
                <a:gd name="connsiteX18" fmla="*/ 781 w 287955"/>
                <a:gd name="connsiteY18" fmla="*/ 41226 h 21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7955" h="214478">
                  <a:moveTo>
                    <a:pt x="786" y="41227"/>
                  </a:moveTo>
                  <a:cubicBezTo>
                    <a:pt x="-362" y="43140"/>
                    <a:pt x="-247" y="45513"/>
                    <a:pt x="1093" y="47274"/>
                  </a:cubicBezTo>
                  <a:lnTo>
                    <a:pt x="11157" y="60400"/>
                  </a:lnTo>
                  <a:cubicBezTo>
                    <a:pt x="21031" y="73259"/>
                    <a:pt x="31211" y="86615"/>
                    <a:pt x="41506" y="98669"/>
                  </a:cubicBezTo>
                  <a:cubicBezTo>
                    <a:pt x="42195" y="99473"/>
                    <a:pt x="43075" y="100085"/>
                    <a:pt x="44070" y="100392"/>
                  </a:cubicBezTo>
                  <a:cubicBezTo>
                    <a:pt x="112726" y="120713"/>
                    <a:pt x="174460" y="159596"/>
                    <a:pt x="222407" y="212794"/>
                  </a:cubicBezTo>
                  <a:cubicBezTo>
                    <a:pt x="223402" y="213866"/>
                    <a:pt x="224857" y="214478"/>
                    <a:pt x="226349" y="214478"/>
                  </a:cubicBezTo>
                  <a:cubicBezTo>
                    <a:pt x="226885" y="214478"/>
                    <a:pt x="227421" y="214402"/>
                    <a:pt x="227918" y="214249"/>
                  </a:cubicBezTo>
                  <a:cubicBezTo>
                    <a:pt x="229870" y="213636"/>
                    <a:pt x="231324" y="211991"/>
                    <a:pt x="231669" y="209962"/>
                  </a:cubicBezTo>
                  <a:cubicBezTo>
                    <a:pt x="232128" y="206748"/>
                    <a:pt x="234348" y="204069"/>
                    <a:pt x="237447" y="203035"/>
                  </a:cubicBezTo>
                  <a:cubicBezTo>
                    <a:pt x="252717" y="195994"/>
                    <a:pt x="268369" y="189832"/>
                    <a:pt x="284329" y="184551"/>
                  </a:cubicBezTo>
                  <a:cubicBezTo>
                    <a:pt x="286013" y="183939"/>
                    <a:pt x="287314" y="182599"/>
                    <a:pt x="287773" y="180877"/>
                  </a:cubicBezTo>
                  <a:cubicBezTo>
                    <a:pt x="288232" y="179155"/>
                    <a:pt x="287811" y="177318"/>
                    <a:pt x="286663" y="175979"/>
                  </a:cubicBezTo>
                  <a:cubicBezTo>
                    <a:pt x="232741" y="113713"/>
                    <a:pt x="170440" y="59255"/>
                    <a:pt x="101546" y="14169"/>
                  </a:cubicBezTo>
                  <a:lnTo>
                    <a:pt x="94160" y="9462"/>
                  </a:lnTo>
                  <a:cubicBezTo>
                    <a:pt x="89874" y="6706"/>
                    <a:pt x="85588" y="3951"/>
                    <a:pt x="81301" y="889"/>
                  </a:cubicBezTo>
                  <a:lnTo>
                    <a:pt x="81340" y="851"/>
                  </a:lnTo>
                  <a:cubicBezTo>
                    <a:pt x="80115" y="86"/>
                    <a:pt x="78661" y="-182"/>
                    <a:pt x="77245" y="124"/>
                  </a:cubicBezTo>
                  <a:cubicBezTo>
                    <a:pt x="47470" y="3607"/>
                    <a:pt x="20108" y="18303"/>
                    <a:pt x="781" y="412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FA79B57-C6A3-CFBE-65E9-63359A44F19B}"/>
                </a:ext>
              </a:extLst>
            </p:cNvPr>
            <p:cNvSpPr/>
            <p:nvPr/>
          </p:nvSpPr>
          <p:spPr>
            <a:xfrm>
              <a:off x="-10966997" y="6584615"/>
              <a:ext cx="193767" cy="52979"/>
            </a:xfrm>
            <a:custGeom>
              <a:avLst/>
              <a:gdLst>
                <a:gd name="connsiteX0" fmla="*/ 26582 w 193767"/>
                <a:gd name="connsiteY0" fmla="*/ 52964 h 52979"/>
                <a:gd name="connsiteX1" fmla="*/ 27577 w 193767"/>
                <a:gd name="connsiteY1" fmla="*/ 52964 h 52979"/>
                <a:gd name="connsiteX2" fmla="*/ 63437 w 193767"/>
                <a:gd name="connsiteY2" fmla="*/ 49366 h 52979"/>
                <a:gd name="connsiteX3" fmla="*/ 123100 w 193767"/>
                <a:gd name="connsiteY3" fmla="*/ 39071 h 52979"/>
                <a:gd name="connsiteX4" fmla="*/ 189843 w 193767"/>
                <a:gd name="connsiteY4" fmla="*/ 14961 h 52979"/>
                <a:gd name="connsiteX5" fmla="*/ 193746 w 193767"/>
                <a:gd name="connsiteY5" fmla="*/ 9259 h 52979"/>
                <a:gd name="connsiteX6" fmla="*/ 188809 w 193767"/>
                <a:gd name="connsiteY6" fmla="*/ 4475 h 52979"/>
                <a:gd name="connsiteX7" fmla="*/ 5230 w 193767"/>
                <a:gd name="connsiteY7" fmla="*/ 1643 h 52979"/>
                <a:gd name="connsiteX8" fmla="*/ 944 w 193767"/>
                <a:gd name="connsiteY8" fmla="*/ 3940 h 52979"/>
                <a:gd name="connsiteX9" fmla="*/ 255 w 193767"/>
                <a:gd name="connsiteY9" fmla="*/ 8647 h 52979"/>
                <a:gd name="connsiteX10" fmla="*/ 22452 w 193767"/>
                <a:gd name="connsiteY10" fmla="*/ 51509 h 52979"/>
                <a:gd name="connsiteX11" fmla="*/ 26585 w 193767"/>
                <a:gd name="connsiteY11" fmla="*/ 52964 h 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767" h="52979">
                  <a:moveTo>
                    <a:pt x="26582" y="52964"/>
                  </a:moveTo>
                  <a:lnTo>
                    <a:pt x="27577" y="52964"/>
                  </a:lnTo>
                  <a:cubicBezTo>
                    <a:pt x="39441" y="51012"/>
                    <a:pt x="51420" y="49825"/>
                    <a:pt x="63437" y="49366"/>
                  </a:cubicBezTo>
                  <a:cubicBezTo>
                    <a:pt x="83758" y="49328"/>
                    <a:pt x="103927" y="45845"/>
                    <a:pt x="123100" y="39071"/>
                  </a:cubicBezTo>
                  <a:cubicBezTo>
                    <a:pt x="144798" y="29619"/>
                    <a:pt x="167110" y="21581"/>
                    <a:pt x="189843" y="14961"/>
                  </a:cubicBezTo>
                  <a:cubicBezTo>
                    <a:pt x="192330" y="14273"/>
                    <a:pt x="193976" y="11862"/>
                    <a:pt x="193746" y="9259"/>
                  </a:cubicBezTo>
                  <a:cubicBezTo>
                    <a:pt x="193478" y="6695"/>
                    <a:pt x="191412" y="4667"/>
                    <a:pt x="188809" y="4475"/>
                  </a:cubicBezTo>
                  <a:cubicBezTo>
                    <a:pt x="127730" y="-308"/>
                    <a:pt x="66423" y="-1265"/>
                    <a:pt x="5230" y="1643"/>
                  </a:cubicBezTo>
                  <a:cubicBezTo>
                    <a:pt x="3508" y="1720"/>
                    <a:pt x="1939" y="2562"/>
                    <a:pt x="944" y="3940"/>
                  </a:cubicBezTo>
                  <a:cubicBezTo>
                    <a:pt x="-13" y="5317"/>
                    <a:pt x="-242" y="7040"/>
                    <a:pt x="255" y="8647"/>
                  </a:cubicBezTo>
                  <a:cubicBezTo>
                    <a:pt x="4465" y="24338"/>
                    <a:pt x="12042" y="38957"/>
                    <a:pt x="22452" y="51509"/>
                  </a:cubicBezTo>
                  <a:cubicBezTo>
                    <a:pt x="23561" y="52543"/>
                    <a:pt x="25054" y="53079"/>
                    <a:pt x="26585" y="529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D7F4FB4-B5FC-3A40-3444-FB8DADF76D7F}"/>
                </a:ext>
              </a:extLst>
            </p:cNvPr>
            <p:cNvSpPr/>
            <p:nvPr/>
          </p:nvSpPr>
          <p:spPr>
            <a:xfrm>
              <a:off x="-10826725" y="7861530"/>
              <a:ext cx="330737" cy="157404"/>
            </a:xfrm>
            <a:custGeom>
              <a:avLst/>
              <a:gdLst>
                <a:gd name="connsiteX0" fmla="*/ 251 w 330737"/>
                <a:gd name="connsiteY0" fmla="*/ 3778 h 157404"/>
                <a:gd name="connsiteX1" fmla="*/ 2738 w 330737"/>
                <a:gd name="connsiteY1" fmla="*/ 10092 h 157404"/>
                <a:gd name="connsiteX2" fmla="*/ 187277 w 330737"/>
                <a:gd name="connsiteY2" fmla="*/ 97233 h 157404"/>
                <a:gd name="connsiteX3" fmla="*/ 264659 w 330737"/>
                <a:gd name="connsiteY3" fmla="*/ 155594 h 157404"/>
                <a:gd name="connsiteX4" fmla="*/ 268639 w 330737"/>
                <a:gd name="connsiteY4" fmla="*/ 157393 h 157404"/>
                <a:gd name="connsiteX5" fmla="*/ 272925 w 330737"/>
                <a:gd name="connsiteY5" fmla="*/ 155403 h 157404"/>
                <a:gd name="connsiteX6" fmla="*/ 327154 w 330737"/>
                <a:gd name="connsiteY6" fmla="*/ 121573 h 157404"/>
                <a:gd name="connsiteX7" fmla="*/ 330713 w 330737"/>
                <a:gd name="connsiteY7" fmla="*/ 117057 h 157404"/>
                <a:gd name="connsiteX8" fmla="*/ 328188 w 330737"/>
                <a:gd name="connsiteY8" fmla="*/ 111928 h 157404"/>
                <a:gd name="connsiteX9" fmla="*/ 111083 w 330737"/>
                <a:gd name="connsiteY9" fmla="*/ 15334 h 157404"/>
                <a:gd name="connsiteX10" fmla="*/ 6028 w 330737"/>
                <a:gd name="connsiteY10" fmla="*/ 103 h 157404"/>
                <a:gd name="connsiteX11" fmla="*/ 249 w 330737"/>
                <a:gd name="connsiteY11" fmla="*/ 3777 h 15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737" h="157404">
                  <a:moveTo>
                    <a:pt x="251" y="3778"/>
                  </a:moveTo>
                  <a:cubicBezTo>
                    <a:pt x="-515" y="6189"/>
                    <a:pt x="518" y="8829"/>
                    <a:pt x="2738" y="10092"/>
                  </a:cubicBezTo>
                  <a:cubicBezTo>
                    <a:pt x="61826" y="44037"/>
                    <a:pt x="123517" y="73161"/>
                    <a:pt x="187277" y="97233"/>
                  </a:cubicBezTo>
                  <a:cubicBezTo>
                    <a:pt x="217548" y="109901"/>
                    <a:pt x="244146" y="129993"/>
                    <a:pt x="264659" y="155594"/>
                  </a:cubicBezTo>
                  <a:cubicBezTo>
                    <a:pt x="265692" y="156704"/>
                    <a:pt x="267108" y="157355"/>
                    <a:pt x="268639" y="157393"/>
                  </a:cubicBezTo>
                  <a:cubicBezTo>
                    <a:pt x="270323" y="157508"/>
                    <a:pt x="271930" y="156742"/>
                    <a:pt x="272925" y="155403"/>
                  </a:cubicBezTo>
                  <a:cubicBezTo>
                    <a:pt x="287583" y="139406"/>
                    <a:pt x="306335" y="127734"/>
                    <a:pt x="327154" y="121573"/>
                  </a:cubicBezTo>
                  <a:cubicBezTo>
                    <a:pt x="329106" y="120884"/>
                    <a:pt x="330484" y="119123"/>
                    <a:pt x="330713" y="117057"/>
                  </a:cubicBezTo>
                  <a:cubicBezTo>
                    <a:pt x="330905" y="114990"/>
                    <a:pt x="329948" y="113000"/>
                    <a:pt x="328188" y="111928"/>
                  </a:cubicBezTo>
                  <a:cubicBezTo>
                    <a:pt x="261674" y="67918"/>
                    <a:pt x="188314" y="35312"/>
                    <a:pt x="111083" y="15334"/>
                  </a:cubicBezTo>
                  <a:cubicBezTo>
                    <a:pt x="76372" y="8408"/>
                    <a:pt x="41278" y="3317"/>
                    <a:pt x="6028" y="103"/>
                  </a:cubicBezTo>
                  <a:cubicBezTo>
                    <a:pt x="3426" y="-433"/>
                    <a:pt x="862" y="1175"/>
                    <a:pt x="249" y="37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E54457-96A4-A5D5-0428-3A962F323C12}"/>
                </a:ext>
              </a:extLst>
            </p:cNvPr>
            <p:cNvSpPr/>
            <p:nvPr/>
          </p:nvSpPr>
          <p:spPr>
            <a:xfrm>
              <a:off x="-10963683" y="6623624"/>
              <a:ext cx="199450" cy="121310"/>
            </a:xfrm>
            <a:custGeom>
              <a:avLst/>
              <a:gdLst>
                <a:gd name="connsiteX0" fmla="*/ 97335 w 199450"/>
                <a:gd name="connsiteY0" fmla="*/ 30150 h 121310"/>
                <a:gd name="connsiteX1" fmla="*/ 80840 w 199450"/>
                <a:gd name="connsiteY1" fmla="*/ 30877 h 121310"/>
                <a:gd name="connsiteX2" fmla="*/ 3688 w 199450"/>
                <a:gd name="connsiteY2" fmla="*/ 60881 h 121310"/>
                <a:gd name="connsiteX3" fmla="*/ 779 w 199450"/>
                <a:gd name="connsiteY3" fmla="*/ 111168 h 121310"/>
                <a:gd name="connsiteX4" fmla="*/ 2922 w 199450"/>
                <a:gd name="connsiteY4" fmla="*/ 115071 h 121310"/>
                <a:gd name="connsiteX5" fmla="*/ 7209 w 199450"/>
                <a:gd name="connsiteY5" fmla="*/ 115990 h 121310"/>
                <a:gd name="connsiteX6" fmla="*/ 17542 w 199450"/>
                <a:gd name="connsiteY6" fmla="*/ 114459 h 121310"/>
                <a:gd name="connsiteX7" fmla="*/ 40045 w 199450"/>
                <a:gd name="connsiteY7" fmla="*/ 112048 h 121310"/>
                <a:gd name="connsiteX8" fmla="*/ 139466 w 199450"/>
                <a:gd name="connsiteY8" fmla="*/ 120620 h 121310"/>
                <a:gd name="connsiteX9" fmla="*/ 142183 w 199450"/>
                <a:gd name="connsiteY9" fmla="*/ 121309 h 121310"/>
                <a:gd name="connsiteX10" fmla="*/ 146469 w 199450"/>
                <a:gd name="connsiteY10" fmla="*/ 119128 h 121310"/>
                <a:gd name="connsiteX11" fmla="*/ 199320 w 199450"/>
                <a:gd name="connsiteY11" fmla="*/ 6578 h 121310"/>
                <a:gd name="connsiteX12" fmla="*/ 197674 w 199450"/>
                <a:gd name="connsiteY12" fmla="*/ 1373 h 121310"/>
                <a:gd name="connsiteX13" fmla="*/ 192355 w 199450"/>
                <a:gd name="connsiteY13" fmla="*/ 302 h 121310"/>
                <a:gd name="connsiteX14" fmla="*/ 163767 w 199450"/>
                <a:gd name="connsiteY14" fmla="*/ 10749 h 121310"/>
                <a:gd name="connsiteX15" fmla="*/ 163767 w 199450"/>
                <a:gd name="connsiteY15" fmla="*/ 10788 h 121310"/>
                <a:gd name="connsiteX16" fmla="*/ 97331 w 199450"/>
                <a:gd name="connsiteY16" fmla="*/ 30153 h 12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450" h="121310">
                  <a:moveTo>
                    <a:pt x="97335" y="30150"/>
                  </a:moveTo>
                  <a:cubicBezTo>
                    <a:pt x="93048" y="30571"/>
                    <a:pt x="87270" y="30762"/>
                    <a:pt x="80840" y="30877"/>
                  </a:cubicBezTo>
                  <a:cubicBezTo>
                    <a:pt x="52712" y="31566"/>
                    <a:pt x="10194" y="32637"/>
                    <a:pt x="3688" y="60881"/>
                  </a:cubicBezTo>
                  <a:cubicBezTo>
                    <a:pt x="90" y="77375"/>
                    <a:pt x="-866" y="94367"/>
                    <a:pt x="779" y="111168"/>
                  </a:cubicBezTo>
                  <a:cubicBezTo>
                    <a:pt x="894" y="112698"/>
                    <a:pt x="1659" y="114114"/>
                    <a:pt x="2922" y="115071"/>
                  </a:cubicBezTo>
                  <a:cubicBezTo>
                    <a:pt x="4147" y="115990"/>
                    <a:pt x="5716" y="116334"/>
                    <a:pt x="7209" y="115990"/>
                  </a:cubicBezTo>
                  <a:cubicBezTo>
                    <a:pt x="10615" y="115224"/>
                    <a:pt x="14059" y="114727"/>
                    <a:pt x="17542" y="114459"/>
                  </a:cubicBezTo>
                  <a:cubicBezTo>
                    <a:pt x="24966" y="113808"/>
                    <a:pt x="32505" y="112966"/>
                    <a:pt x="40045" y="112048"/>
                  </a:cubicBezTo>
                  <a:cubicBezTo>
                    <a:pt x="73263" y="104241"/>
                    <a:pt x="108089" y="107226"/>
                    <a:pt x="139466" y="120620"/>
                  </a:cubicBezTo>
                  <a:cubicBezTo>
                    <a:pt x="140308" y="121080"/>
                    <a:pt x="141227" y="121309"/>
                    <a:pt x="142183" y="121309"/>
                  </a:cubicBezTo>
                  <a:cubicBezTo>
                    <a:pt x="143867" y="121347"/>
                    <a:pt x="145475" y="120505"/>
                    <a:pt x="146469" y="119128"/>
                  </a:cubicBezTo>
                  <a:cubicBezTo>
                    <a:pt x="171537" y="85603"/>
                    <a:pt x="189523" y="47295"/>
                    <a:pt x="199320" y="6578"/>
                  </a:cubicBezTo>
                  <a:cubicBezTo>
                    <a:pt x="199741" y="4665"/>
                    <a:pt x="199129" y="2713"/>
                    <a:pt x="197674" y="1373"/>
                  </a:cubicBezTo>
                  <a:cubicBezTo>
                    <a:pt x="196258" y="72"/>
                    <a:pt x="194192" y="-349"/>
                    <a:pt x="192355" y="302"/>
                  </a:cubicBezTo>
                  <a:cubicBezTo>
                    <a:pt x="182749" y="3478"/>
                    <a:pt x="173220" y="7114"/>
                    <a:pt x="163767" y="10749"/>
                  </a:cubicBezTo>
                  <a:lnTo>
                    <a:pt x="163767" y="10788"/>
                  </a:lnTo>
                  <a:cubicBezTo>
                    <a:pt x="142565" y="20126"/>
                    <a:pt x="120216" y="26632"/>
                    <a:pt x="97331" y="3015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0EB175B-5F56-0B8C-F796-EEFB63574E6C}"/>
                </a:ext>
              </a:extLst>
            </p:cNvPr>
            <p:cNvSpPr/>
            <p:nvPr/>
          </p:nvSpPr>
          <p:spPr>
            <a:xfrm>
              <a:off x="-9689283" y="10030734"/>
              <a:ext cx="136258" cy="147677"/>
            </a:xfrm>
            <a:custGeom>
              <a:avLst/>
              <a:gdLst>
                <a:gd name="connsiteX0" fmla="*/ 77459 w 136258"/>
                <a:gd name="connsiteY0" fmla="*/ 2682 h 147677"/>
                <a:gd name="connsiteX1" fmla="*/ 75162 w 136258"/>
                <a:gd name="connsiteY1" fmla="*/ 1036 h 147677"/>
                <a:gd name="connsiteX2" fmla="*/ 71642 w 136258"/>
                <a:gd name="connsiteY2" fmla="*/ 3 h 147677"/>
                <a:gd name="connsiteX3" fmla="*/ 57980 w 136258"/>
                <a:gd name="connsiteY3" fmla="*/ 8346 h 147677"/>
                <a:gd name="connsiteX4" fmla="*/ 56066 w 136258"/>
                <a:gd name="connsiteY4" fmla="*/ 10642 h 147677"/>
                <a:gd name="connsiteX5" fmla="*/ 37275 w 136258"/>
                <a:gd name="connsiteY5" fmla="*/ 30887 h 147677"/>
                <a:gd name="connsiteX6" fmla="*/ 30042 w 136258"/>
                <a:gd name="connsiteY6" fmla="*/ 38503 h 147677"/>
                <a:gd name="connsiteX7" fmla="*/ 38 w 136258"/>
                <a:gd name="connsiteY7" fmla="*/ 89670 h 147677"/>
                <a:gd name="connsiteX8" fmla="*/ 0 w 136258"/>
                <a:gd name="connsiteY8" fmla="*/ 89670 h 147677"/>
                <a:gd name="connsiteX9" fmla="*/ 10639 w 136258"/>
                <a:gd name="connsiteY9" fmla="*/ 110489 h 147677"/>
                <a:gd name="connsiteX10" fmla="*/ 88327 w 136258"/>
                <a:gd name="connsiteY10" fmla="*/ 141794 h 147677"/>
                <a:gd name="connsiteX11" fmla="*/ 112897 w 136258"/>
                <a:gd name="connsiteY11" fmla="*/ 147611 h 147677"/>
                <a:gd name="connsiteX12" fmla="*/ 112858 w 136258"/>
                <a:gd name="connsiteY12" fmla="*/ 147649 h 147677"/>
                <a:gd name="connsiteX13" fmla="*/ 114236 w 136258"/>
                <a:gd name="connsiteY13" fmla="*/ 147649 h 147677"/>
                <a:gd name="connsiteX14" fmla="*/ 117297 w 136258"/>
                <a:gd name="connsiteY14" fmla="*/ 146692 h 147677"/>
                <a:gd name="connsiteX15" fmla="*/ 119594 w 136258"/>
                <a:gd name="connsiteY15" fmla="*/ 142789 h 147677"/>
                <a:gd name="connsiteX16" fmla="*/ 129620 w 136258"/>
                <a:gd name="connsiteY16" fmla="*/ 90129 h 147677"/>
                <a:gd name="connsiteX17" fmla="*/ 130156 w 136258"/>
                <a:gd name="connsiteY17" fmla="*/ 86608 h 147677"/>
                <a:gd name="connsiteX18" fmla="*/ 129544 w 136258"/>
                <a:gd name="connsiteY18" fmla="*/ 82322 h 147677"/>
                <a:gd name="connsiteX19" fmla="*/ 136203 w 136258"/>
                <a:gd name="connsiteY19" fmla="*/ 63607 h 147677"/>
                <a:gd name="connsiteX20" fmla="*/ 77458 w 136258"/>
                <a:gd name="connsiteY20" fmla="*/ 2681 h 14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6258" h="147677">
                  <a:moveTo>
                    <a:pt x="77459" y="2682"/>
                  </a:moveTo>
                  <a:lnTo>
                    <a:pt x="75162" y="1036"/>
                  </a:lnTo>
                  <a:cubicBezTo>
                    <a:pt x="74129" y="309"/>
                    <a:pt x="72905" y="-35"/>
                    <a:pt x="71642" y="3"/>
                  </a:cubicBezTo>
                  <a:cubicBezTo>
                    <a:pt x="65978" y="309"/>
                    <a:pt x="60811" y="3447"/>
                    <a:pt x="57980" y="8346"/>
                  </a:cubicBezTo>
                  <a:lnTo>
                    <a:pt x="56066" y="10642"/>
                  </a:lnTo>
                  <a:cubicBezTo>
                    <a:pt x="50287" y="17645"/>
                    <a:pt x="43667" y="24342"/>
                    <a:pt x="37275" y="30887"/>
                  </a:cubicBezTo>
                  <a:lnTo>
                    <a:pt x="30042" y="38503"/>
                  </a:lnTo>
                  <a:cubicBezTo>
                    <a:pt x="17796" y="51361"/>
                    <a:pt x="-689" y="70765"/>
                    <a:pt x="38" y="89670"/>
                  </a:cubicBezTo>
                  <a:lnTo>
                    <a:pt x="0" y="89670"/>
                  </a:lnTo>
                  <a:cubicBezTo>
                    <a:pt x="459" y="97822"/>
                    <a:pt x="4325" y="105361"/>
                    <a:pt x="10639" y="110489"/>
                  </a:cubicBezTo>
                  <a:cubicBezTo>
                    <a:pt x="33409" y="127405"/>
                    <a:pt x="60161" y="138196"/>
                    <a:pt x="88327" y="141794"/>
                  </a:cubicBezTo>
                  <a:cubicBezTo>
                    <a:pt x="96632" y="143631"/>
                    <a:pt x="104898" y="145430"/>
                    <a:pt x="112897" y="147611"/>
                  </a:cubicBezTo>
                  <a:lnTo>
                    <a:pt x="112858" y="147649"/>
                  </a:lnTo>
                  <a:cubicBezTo>
                    <a:pt x="113318" y="147687"/>
                    <a:pt x="113777" y="147687"/>
                    <a:pt x="114236" y="147649"/>
                  </a:cubicBezTo>
                  <a:cubicBezTo>
                    <a:pt x="115345" y="147611"/>
                    <a:pt x="116379" y="147305"/>
                    <a:pt x="117297" y="146692"/>
                  </a:cubicBezTo>
                  <a:cubicBezTo>
                    <a:pt x="118598" y="145812"/>
                    <a:pt x="119440" y="144358"/>
                    <a:pt x="119594" y="142789"/>
                  </a:cubicBezTo>
                  <a:cubicBezTo>
                    <a:pt x="120704" y="124879"/>
                    <a:pt x="124072" y="107198"/>
                    <a:pt x="129620" y="90129"/>
                  </a:cubicBezTo>
                  <a:cubicBezTo>
                    <a:pt x="130003" y="88981"/>
                    <a:pt x="130194" y="87795"/>
                    <a:pt x="130156" y="86608"/>
                  </a:cubicBezTo>
                  <a:cubicBezTo>
                    <a:pt x="130156" y="85154"/>
                    <a:pt x="129926" y="83700"/>
                    <a:pt x="129544" y="82322"/>
                  </a:cubicBezTo>
                  <a:cubicBezTo>
                    <a:pt x="134251" y="77270"/>
                    <a:pt x="136662" y="70497"/>
                    <a:pt x="136203" y="63607"/>
                  </a:cubicBezTo>
                  <a:cubicBezTo>
                    <a:pt x="134557" y="43056"/>
                    <a:pt x="105548" y="22506"/>
                    <a:pt x="77458" y="2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90FFED8-219D-C52D-72BB-AED4B610862E}"/>
                </a:ext>
              </a:extLst>
            </p:cNvPr>
            <p:cNvSpPr/>
            <p:nvPr/>
          </p:nvSpPr>
          <p:spPr>
            <a:xfrm>
              <a:off x="-10010096" y="9972059"/>
              <a:ext cx="91580" cy="70405"/>
            </a:xfrm>
            <a:custGeom>
              <a:avLst/>
              <a:gdLst>
                <a:gd name="connsiteX0" fmla="*/ 57037 w 91580"/>
                <a:gd name="connsiteY0" fmla="*/ 4926 h 70405"/>
                <a:gd name="connsiteX1" fmla="*/ 53593 w 91580"/>
                <a:gd name="connsiteY1" fmla="*/ 1864 h 70405"/>
                <a:gd name="connsiteX2" fmla="*/ 48159 w 91580"/>
                <a:gd name="connsiteY2" fmla="*/ 180 h 70405"/>
                <a:gd name="connsiteX3" fmla="*/ 34764 w 91580"/>
                <a:gd name="connsiteY3" fmla="*/ 2591 h 70405"/>
                <a:gd name="connsiteX4" fmla="*/ 30937 w 91580"/>
                <a:gd name="connsiteY4" fmla="*/ 2821 h 70405"/>
                <a:gd name="connsiteX5" fmla="*/ 26651 w 91580"/>
                <a:gd name="connsiteY5" fmla="*/ 3127 h 70405"/>
                <a:gd name="connsiteX6" fmla="*/ 21982 w 91580"/>
                <a:gd name="connsiteY6" fmla="*/ 6915 h 70405"/>
                <a:gd name="connsiteX7" fmla="*/ 1469 w 91580"/>
                <a:gd name="connsiteY7" fmla="*/ 43540 h 70405"/>
                <a:gd name="connsiteX8" fmla="*/ 512 w 91580"/>
                <a:gd name="connsiteY8" fmla="*/ 49510 h 70405"/>
                <a:gd name="connsiteX9" fmla="*/ 5678 w 91580"/>
                <a:gd name="connsiteY9" fmla="*/ 52572 h 70405"/>
                <a:gd name="connsiteX10" fmla="*/ 64576 w 91580"/>
                <a:gd name="connsiteY10" fmla="*/ 69143 h 70405"/>
                <a:gd name="connsiteX11" fmla="*/ 71579 w 91580"/>
                <a:gd name="connsiteY11" fmla="*/ 69143 h 70405"/>
                <a:gd name="connsiteX12" fmla="*/ 91557 w 91580"/>
                <a:gd name="connsiteY12" fmla="*/ 40478 h 70405"/>
                <a:gd name="connsiteX13" fmla="*/ 91557 w 91580"/>
                <a:gd name="connsiteY13" fmla="*/ 40440 h 70405"/>
                <a:gd name="connsiteX14" fmla="*/ 87538 w 91580"/>
                <a:gd name="connsiteY14" fmla="*/ 29724 h 70405"/>
                <a:gd name="connsiteX15" fmla="*/ 57037 w 91580"/>
                <a:gd name="connsiteY15" fmla="*/ 4925 h 7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580" h="70405">
                  <a:moveTo>
                    <a:pt x="57037" y="4926"/>
                  </a:moveTo>
                  <a:cubicBezTo>
                    <a:pt x="55736" y="4122"/>
                    <a:pt x="54550" y="3089"/>
                    <a:pt x="53593" y="1864"/>
                  </a:cubicBezTo>
                  <a:cubicBezTo>
                    <a:pt x="52254" y="333"/>
                    <a:pt x="50149" y="-356"/>
                    <a:pt x="48159" y="180"/>
                  </a:cubicBezTo>
                  <a:cubicBezTo>
                    <a:pt x="43758" y="1328"/>
                    <a:pt x="39280" y="2170"/>
                    <a:pt x="34764" y="2591"/>
                  </a:cubicBezTo>
                  <a:lnTo>
                    <a:pt x="30937" y="2821"/>
                  </a:lnTo>
                  <a:cubicBezTo>
                    <a:pt x="29521" y="2821"/>
                    <a:pt x="28067" y="2821"/>
                    <a:pt x="26651" y="3127"/>
                  </a:cubicBezTo>
                  <a:cubicBezTo>
                    <a:pt x="24431" y="3280"/>
                    <a:pt x="22556" y="4811"/>
                    <a:pt x="21982" y="6915"/>
                  </a:cubicBezTo>
                  <a:cubicBezTo>
                    <a:pt x="18232" y="20616"/>
                    <a:pt x="11190" y="33169"/>
                    <a:pt x="1469" y="43540"/>
                  </a:cubicBezTo>
                  <a:cubicBezTo>
                    <a:pt x="-24" y="45148"/>
                    <a:pt x="-445" y="47482"/>
                    <a:pt x="512" y="49510"/>
                  </a:cubicBezTo>
                  <a:cubicBezTo>
                    <a:pt x="1507" y="51424"/>
                    <a:pt x="3497" y="52648"/>
                    <a:pt x="5678" y="52572"/>
                  </a:cubicBezTo>
                  <a:cubicBezTo>
                    <a:pt x="26765" y="49931"/>
                    <a:pt x="48005" y="55901"/>
                    <a:pt x="64576" y="69143"/>
                  </a:cubicBezTo>
                  <a:cubicBezTo>
                    <a:pt x="66604" y="70827"/>
                    <a:pt x="69551" y="70827"/>
                    <a:pt x="71579" y="69143"/>
                  </a:cubicBezTo>
                  <a:cubicBezTo>
                    <a:pt x="84438" y="57776"/>
                    <a:pt x="91173" y="48438"/>
                    <a:pt x="91557" y="40478"/>
                  </a:cubicBezTo>
                  <a:lnTo>
                    <a:pt x="91557" y="40440"/>
                  </a:lnTo>
                  <a:cubicBezTo>
                    <a:pt x="91786" y="36498"/>
                    <a:pt x="90332" y="32595"/>
                    <a:pt x="87538" y="29724"/>
                  </a:cubicBezTo>
                  <a:cubicBezTo>
                    <a:pt x="78621" y="20042"/>
                    <a:pt x="68365" y="11699"/>
                    <a:pt x="57037" y="49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B6B2FF9-832A-B394-E0E6-2B403822AC8C}"/>
                </a:ext>
              </a:extLst>
            </p:cNvPr>
            <p:cNvSpPr/>
            <p:nvPr/>
          </p:nvSpPr>
          <p:spPr>
            <a:xfrm>
              <a:off x="-10127150" y="9817967"/>
              <a:ext cx="174568" cy="133696"/>
            </a:xfrm>
            <a:custGeom>
              <a:avLst/>
              <a:gdLst>
                <a:gd name="connsiteX0" fmla="*/ 158415 w 174568"/>
                <a:gd name="connsiteY0" fmla="*/ 58792 h 133696"/>
                <a:gd name="connsiteX1" fmla="*/ 138859 w 174568"/>
                <a:gd name="connsiteY1" fmla="*/ 11644 h 133696"/>
                <a:gd name="connsiteX2" fmla="*/ 134573 w 174568"/>
                <a:gd name="connsiteY2" fmla="*/ 8314 h 133696"/>
                <a:gd name="connsiteX3" fmla="*/ 126651 w 174568"/>
                <a:gd name="connsiteY3" fmla="*/ 2995 h 133696"/>
                <a:gd name="connsiteX4" fmla="*/ 119495 w 174568"/>
                <a:gd name="connsiteY4" fmla="*/ 545 h 133696"/>
                <a:gd name="connsiteX5" fmla="*/ 56387 w 174568"/>
                <a:gd name="connsiteY5" fmla="*/ 32003 h 133696"/>
                <a:gd name="connsiteX6" fmla="*/ 6522 w 174568"/>
                <a:gd name="connsiteY6" fmla="*/ 56955 h 133696"/>
                <a:gd name="connsiteX7" fmla="*/ 6560 w 174568"/>
                <a:gd name="connsiteY7" fmla="*/ 56955 h 133696"/>
                <a:gd name="connsiteX8" fmla="*/ 4953 w 174568"/>
                <a:gd name="connsiteY8" fmla="*/ 57683 h 133696"/>
                <a:gd name="connsiteX9" fmla="*/ 2925 w 174568"/>
                <a:gd name="connsiteY9" fmla="*/ 58639 h 133696"/>
                <a:gd name="connsiteX10" fmla="*/ 2963 w 174568"/>
                <a:gd name="connsiteY10" fmla="*/ 58639 h 133696"/>
                <a:gd name="connsiteX11" fmla="*/ 246 w 174568"/>
                <a:gd name="connsiteY11" fmla="*/ 61739 h 133696"/>
                <a:gd name="connsiteX12" fmla="*/ 629 w 174568"/>
                <a:gd name="connsiteY12" fmla="*/ 66026 h 133696"/>
                <a:gd name="connsiteX13" fmla="*/ 45673 w 174568"/>
                <a:gd name="connsiteY13" fmla="*/ 110916 h 133696"/>
                <a:gd name="connsiteX14" fmla="*/ 47931 w 174568"/>
                <a:gd name="connsiteY14" fmla="*/ 111605 h 133696"/>
                <a:gd name="connsiteX15" fmla="*/ 56503 w 174568"/>
                <a:gd name="connsiteY15" fmla="*/ 115891 h 133696"/>
                <a:gd name="connsiteX16" fmla="*/ 58531 w 174568"/>
                <a:gd name="connsiteY16" fmla="*/ 117537 h 133696"/>
                <a:gd name="connsiteX17" fmla="*/ 119342 w 174568"/>
                <a:gd name="connsiteY17" fmla="*/ 133457 h 133696"/>
                <a:gd name="connsiteX18" fmla="*/ 122825 w 174568"/>
                <a:gd name="connsiteY18" fmla="*/ 132462 h 133696"/>
                <a:gd name="connsiteX19" fmla="*/ 134880 w 174568"/>
                <a:gd name="connsiteY19" fmla="*/ 132998 h 133696"/>
                <a:gd name="connsiteX20" fmla="*/ 137483 w 174568"/>
                <a:gd name="connsiteY20" fmla="*/ 133687 h 133696"/>
                <a:gd name="connsiteX21" fmla="*/ 138172 w 174568"/>
                <a:gd name="connsiteY21" fmla="*/ 133687 h 133696"/>
                <a:gd name="connsiteX22" fmla="*/ 143376 w 174568"/>
                <a:gd name="connsiteY22" fmla="*/ 133687 h 133696"/>
                <a:gd name="connsiteX23" fmla="*/ 171352 w 174568"/>
                <a:gd name="connsiteY23" fmla="*/ 119680 h 133696"/>
                <a:gd name="connsiteX24" fmla="*/ 160675 w 174568"/>
                <a:gd name="connsiteY24" fmla="*/ 64342 h 1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4568" h="133696">
                  <a:moveTo>
                    <a:pt x="158415" y="58792"/>
                  </a:moveTo>
                  <a:cubicBezTo>
                    <a:pt x="150915" y="42605"/>
                    <a:pt x="144332" y="25880"/>
                    <a:pt x="138859" y="11644"/>
                  </a:cubicBezTo>
                  <a:cubicBezTo>
                    <a:pt x="138171" y="9845"/>
                    <a:pt x="136525" y="8544"/>
                    <a:pt x="134573" y="8314"/>
                  </a:cubicBezTo>
                  <a:cubicBezTo>
                    <a:pt x="131205" y="8008"/>
                    <a:pt x="128220" y="5980"/>
                    <a:pt x="126651" y="2995"/>
                  </a:cubicBezTo>
                  <a:cubicBezTo>
                    <a:pt x="125350" y="354"/>
                    <a:pt x="122135" y="-756"/>
                    <a:pt x="119495" y="545"/>
                  </a:cubicBezTo>
                  <a:cubicBezTo>
                    <a:pt x="98447" y="10840"/>
                    <a:pt x="77474" y="21364"/>
                    <a:pt x="56387" y="32003"/>
                  </a:cubicBezTo>
                  <a:cubicBezTo>
                    <a:pt x="40008" y="40231"/>
                    <a:pt x="23551" y="48498"/>
                    <a:pt x="6522" y="56955"/>
                  </a:cubicBezTo>
                  <a:lnTo>
                    <a:pt x="6560" y="56955"/>
                  </a:lnTo>
                  <a:cubicBezTo>
                    <a:pt x="6063" y="57223"/>
                    <a:pt x="5527" y="57491"/>
                    <a:pt x="4953" y="57683"/>
                  </a:cubicBezTo>
                  <a:cubicBezTo>
                    <a:pt x="4302" y="57951"/>
                    <a:pt x="3614" y="58295"/>
                    <a:pt x="2925" y="58639"/>
                  </a:cubicBezTo>
                  <a:lnTo>
                    <a:pt x="2963" y="58639"/>
                  </a:lnTo>
                  <a:cubicBezTo>
                    <a:pt x="1662" y="59252"/>
                    <a:pt x="705" y="60400"/>
                    <a:pt x="246" y="61739"/>
                  </a:cubicBezTo>
                  <a:cubicBezTo>
                    <a:pt x="-175" y="63194"/>
                    <a:pt x="-60" y="64724"/>
                    <a:pt x="629" y="66026"/>
                  </a:cubicBezTo>
                  <a:cubicBezTo>
                    <a:pt x="11191" y="84893"/>
                    <a:pt x="26767" y="100430"/>
                    <a:pt x="45673" y="110916"/>
                  </a:cubicBezTo>
                  <a:cubicBezTo>
                    <a:pt x="46362" y="111299"/>
                    <a:pt x="47127" y="111567"/>
                    <a:pt x="47931" y="111605"/>
                  </a:cubicBezTo>
                  <a:cubicBezTo>
                    <a:pt x="51260" y="111758"/>
                    <a:pt x="54360" y="113327"/>
                    <a:pt x="56503" y="115891"/>
                  </a:cubicBezTo>
                  <a:cubicBezTo>
                    <a:pt x="57039" y="116580"/>
                    <a:pt x="57728" y="117154"/>
                    <a:pt x="58531" y="117537"/>
                  </a:cubicBezTo>
                  <a:cubicBezTo>
                    <a:pt x="77704" y="126415"/>
                    <a:pt x="98256" y="131811"/>
                    <a:pt x="119342" y="133457"/>
                  </a:cubicBezTo>
                  <a:cubicBezTo>
                    <a:pt x="120567" y="133572"/>
                    <a:pt x="121830" y="133227"/>
                    <a:pt x="122825" y="132462"/>
                  </a:cubicBezTo>
                  <a:cubicBezTo>
                    <a:pt x="126652" y="130396"/>
                    <a:pt x="131283" y="130587"/>
                    <a:pt x="134880" y="132998"/>
                  </a:cubicBezTo>
                  <a:cubicBezTo>
                    <a:pt x="135684" y="133419"/>
                    <a:pt x="136602" y="133648"/>
                    <a:pt x="137483" y="133687"/>
                  </a:cubicBezTo>
                  <a:lnTo>
                    <a:pt x="138172" y="133687"/>
                  </a:lnTo>
                  <a:lnTo>
                    <a:pt x="143376" y="133687"/>
                  </a:lnTo>
                  <a:cubicBezTo>
                    <a:pt x="154436" y="133955"/>
                    <a:pt x="164960" y="128712"/>
                    <a:pt x="171352" y="119680"/>
                  </a:cubicBezTo>
                  <a:cubicBezTo>
                    <a:pt x="179924" y="104831"/>
                    <a:pt x="169630" y="83324"/>
                    <a:pt x="160675" y="643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F47C0DB-6255-C675-90A6-C0917CA3224A}"/>
                </a:ext>
              </a:extLst>
            </p:cNvPr>
            <p:cNvSpPr/>
            <p:nvPr/>
          </p:nvSpPr>
          <p:spPr>
            <a:xfrm>
              <a:off x="-10245580" y="10033064"/>
              <a:ext cx="64736" cy="84020"/>
            </a:xfrm>
            <a:custGeom>
              <a:avLst/>
              <a:gdLst>
                <a:gd name="connsiteX0" fmla="*/ 22218 w 64736"/>
                <a:gd name="connsiteY0" fmla="*/ 84019 h 84020"/>
                <a:gd name="connsiteX1" fmla="*/ 24629 w 64736"/>
                <a:gd name="connsiteY1" fmla="*/ 83407 h 84020"/>
                <a:gd name="connsiteX2" fmla="*/ 60106 w 64736"/>
                <a:gd name="connsiteY2" fmla="*/ 72080 h 84020"/>
                <a:gd name="connsiteX3" fmla="*/ 64698 w 64736"/>
                <a:gd name="connsiteY3" fmla="*/ 66109 h 84020"/>
                <a:gd name="connsiteX4" fmla="*/ 63282 w 64736"/>
                <a:gd name="connsiteY4" fmla="*/ 50189 h 84020"/>
                <a:gd name="connsiteX5" fmla="*/ 62364 w 64736"/>
                <a:gd name="connsiteY5" fmla="*/ 38402 h 84020"/>
                <a:gd name="connsiteX6" fmla="*/ 62402 w 64736"/>
                <a:gd name="connsiteY6" fmla="*/ 38402 h 84020"/>
                <a:gd name="connsiteX7" fmla="*/ 51686 w 64736"/>
                <a:gd name="connsiteY7" fmla="*/ 2582 h 84020"/>
                <a:gd name="connsiteX8" fmla="*/ 29259 w 64736"/>
                <a:gd name="connsiteY8" fmla="*/ 2850 h 84020"/>
                <a:gd name="connsiteX9" fmla="*/ 327 w 64736"/>
                <a:gd name="connsiteY9" fmla="*/ 23363 h 84020"/>
                <a:gd name="connsiteX10" fmla="*/ 17740 w 64736"/>
                <a:gd name="connsiteY10" fmla="*/ 81571 h 84020"/>
                <a:gd name="connsiteX11" fmla="*/ 22217 w 64736"/>
                <a:gd name="connsiteY11" fmla="*/ 84021 h 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36" h="84020">
                  <a:moveTo>
                    <a:pt x="22218" y="84019"/>
                  </a:moveTo>
                  <a:cubicBezTo>
                    <a:pt x="23060" y="84019"/>
                    <a:pt x="23902" y="83828"/>
                    <a:pt x="24629" y="83407"/>
                  </a:cubicBezTo>
                  <a:cubicBezTo>
                    <a:pt x="35766" y="77743"/>
                    <a:pt x="47745" y="73916"/>
                    <a:pt x="60106" y="72080"/>
                  </a:cubicBezTo>
                  <a:cubicBezTo>
                    <a:pt x="63014" y="71659"/>
                    <a:pt x="65042" y="69018"/>
                    <a:pt x="64698" y="66109"/>
                  </a:cubicBezTo>
                  <a:cubicBezTo>
                    <a:pt x="64086" y="60866"/>
                    <a:pt x="63665" y="55509"/>
                    <a:pt x="63282" y="50189"/>
                  </a:cubicBezTo>
                  <a:lnTo>
                    <a:pt x="62364" y="38402"/>
                  </a:lnTo>
                  <a:lnTo>
                    <a:pt x="62402" y="38402"/>
                  </a:lnTo>
                  <a:cubicBezTo>
                    <a:pt x="63320" y="25543"/>
                    <a:pt x="59493" y="12799"/>
                    <a:pt x="51686" y="2582"/>
                  </a:cubicBezTo>
                  <a:cubicBezTo>
                    <a:pt x="47399" y="-1016"/>
                    <a:pt x="40205" y="-786"/>
                    <a:pt x="29259" y="2850"/>
                  </a:cubicBezTo>
                  <a:cubicBezTo>
                    <a:pt x="28991" y="2850"/>
                    <a:pt x="2623" y="12073"/>
                    <a:pt x="327" y="23363"/>
                  </a:cubicBezTo>
                  <a:cubicBezTo>
                    <a:pt x="-1548" y="44296"/>
                    <a:pt x="4690" y="65115"/>
                    <a:pt x="17740" y="81571"/>
                  </a:cubicBezTo>
                  <a:cubicBezTo>
                    <a:pt x="18696" y="83102"/>
                    <a:pt x="20419" y="84021"/>
                    <a:pt x="22217" y="840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82EE5A8-F8EA-FAED-9ABC-F40EF149B4FD}"/>
                </a:ext>
              </a:extLst>
            </p:cNvPr>
            <p:cNvSpPr/>
            <p:nvPr/>
          </p:nvSpPr>
          <p:spPr>
            <a:xfrm>
              <a:off x="-10297688" y="9948327"/>
              <a:ext cx="90254" cy="78420"/>
            </a:xfrm>
            <a:custGeom>
              <a:avLst/>
              <a:gdLst>
                <a:gd name="connsiteX0" fmla="*/ 3493 w 90254"/>
                <a:gd name="connsiteY0" fmla="*/ 21015 h 78420"/>
                <a:gd name="connsiteX1" fmla="*/ 12065 w 90254"/>
                <a:gd name="connsiteY1" fmla="*/ 58673 h 78420"/>
                <a:gd name="connsiteX2" fmla="*/ 17538 w 90254"/>
                <a:gd name="connsiteY2" fmla="*/ 74518 h 78420"/>
                <a:gd name="connsiteX3" fmla="*/ 20485 w 90254"/>
                <a:gd name="connsiteY3" fmla="*/ 77962 h 78420"/>
                <a:gd name="connsiteX4" fmla="*/ 22704 w 90254"/>
                <a:gd name="connsiteY4" fmla="*/ 78421 h 78420"/>
                <a:gd name="connsiteX5" fmla="*/ 25000 w 90254"/>
                <a:gd name="connsiteY5" fmla="*/ 77923 h 78420"/>
                <a:gd name="connsiteX6" fmla="*/ 38777 w 90254"/>
                <a:gd name="connsiteY6" fmla="*/ 71839 h 78420"/>
                <a:gd name="connsiteX7" fmla="*/ 89179 w 90254"/>
                <a:gd name="connsiteY7" fmla="*/ 33262 h 78420"/>
                <a:gd name="connsiteX8" fmla="*/ 84433 w 90254"/>
                <a:gd name="connsiteY8" fmla="*/ 10759 h 78420"/>
                <a:gd name="connsiteX9" fmla="*/ 22703 w 90254"/>
                <a:gd name="connsiteY9" fmla="*/ 2187 h 78420"/>
                <a:gd name="connsiteX10" fmla="*/ 22742 w 90254"/>
                <a:gd name="connsiteY10" fmla="*/ 2187 h 78420"/>
                <a:gd name="connsiteX11" fmla="*/ 16771 w 90254"/>
                <a:gd name="connsiteY11" fmla="*/ 1574 h 78420"/>
                <a:gd name="connsiteX12" fmla="*/ 13327 w 90254"/>
                <a:gd name="connsiteY12" fmla="*/ 1842 h 78420"/>
                <a:gd name="connsiteX13" fmla="*/ 11337 w 90254"/>
                <a:gd name="connsiteY13" fmla="*/ 2646 h 78420"/>
                <a:gd name="connsiteX14" fmla="*/ 3415 w 90254"/>
                <a:gd name="connsiteY14" fmla="*/ 5937 h 78420"/>
                <a:gd name="connsiteX15" fmla="*/ 3453 w 90254"/>
                <a:gd name="connsiteY15" fmla="*/ 5937 h 78420"/>
                <a:gd name="connsiteX16" fmla="*/ 201 w 90254"/>
                <a:gd name="connsiteY16" fmla="*/ 9458 h 78420"/>
                <a:gd name="connsiteX17" fmla="*/ 1081 w 90254"/>
                <a:gd name="connsiteY17" fmla="*/ 14165 h 78420"/>
                <a:gd name="connsiteX18" fmla="*/ 3492 w 90254"/>
                <a:gd name="connsiteY18" fmla="*/ 21016 h 7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254" h="78420">
                  <a:moveTo>
                    <a:pt x="3493" y="21015"/>
                  </a:moveTo>
                  <a:cubicBezTo>
                    <a:pt x="3875" y="34027"/>
                    <a:pt x="6784" y="46809"/>
                    <a:pt x="12065" y="58673"/>
                  </a:cubicBezTo>
                  <a:cubicBezTo>
                    <a:pt x="14055" y="63916"/>
                    <a:pt x="16045" y="69159"/>
                    <a:pt x="17538" y="74518"/>
                  </a:cubicBezTo>
                  <a:cubicBezTo>
                    <a:pt x="17997" y="76048"/>
                    <a:pt x="19069" y="77311"/>
                    <a:pt x="20485" y="77962"/>
                  </a:cubicBezTo>
                  <a:cubicBezTo>
                    <a:pt x="21173" y="78268"/>
                    <a:pt x="21939" y="78421"/>
                    <a:pt x="22704" y="78421"/>
                  </a:cubicBezTo>
                  <a:cubicBezTo>
                    <a:pt x="23470" y="78421"/>
                    <a:pt x="24273" y="78268"/>
                    <a:pt x="25000" y="77923"/>
                  </a:cubicBezTo>
                  <a:cubicBezTo>
                    <a:pt x="29287" y="75895"/>
                    <a:pt x="33879" y="73943"/>
                    <a:pt x="38777" y="71839"/>
                  </a:cubicBezTo>
                  <a:cubicBezTo>
                    <a:pt x="60209" y="62769"/>
                    <a:pt x="84854" y="52435"/>
                    <a:pt x="89179" y="33262"/>
                  </a:cubicBezTo>
                  <a:cubicBezTo>
                    <a:pt x="91628" y="25455"/>
                    <a:pt x="89829" y="16921"/>
                    <a:pt x="84433" y="10759"/>
                  </a:cubicBezTo>
                  <a:cubicBezTo>
                    <a:pt x="74904" y="388"/>
                    <a:pt x="54429" y="-2521"/>
                    <a:pt x="22703" y="2187"/>
                  </a:cubicBezTo>
                  <a:lnTo>
                    <a:pt x="22742" y="2187"/>
                  </a:lnTo>
                  <a:cubicBezTo>
                    <a:pt x="20713" y="2416"/>
                    <a:pt x="18685" y="2187"/>
                    <a:pt x="16771" y="1574"/>
                  </a:cubicBezTo>
                  <a:cubicBezTo>
                    <a:pt x="15623" y="1268"/>
                    <a:pt x="14437" y="1345"/>
                    <a:pt x="13327" y="1842"/>
                  </a:cubicBezTo>
                  <a:lnTo>
                    <a:pt x="11337" y="2646"/>
                  </a:lnTo>
                  <a:cubicBezTo>
                    <a:pt x="8773" y="3756"/>
                    <a:pt x="6132" y="4866"/>
                    <a:pt x="3415" y="5937"/>
                  </a:cubicBezTo>
                  <a:lnTo>
                    <a:pt x="3453" y="5937"/>
                  </a:lnTo>
                  <a:cubicBezTo>
                    <a:pt x="1884" y="6550"/>
                    <a:pt x="659" y="7851"/>
                    <a:pt x="201" y="9458"/>
                  </a:cubicBezTo>
                  <a:cubicBezTo>
                    <a:pt x="-259" y="11104"/>
                    <a:pt x="86" y="12826"/>
                    <a:pt x="1081" y="14165"/>
                  </a:cubicBezTo>
                  <a:cubicBezTo>
                    <a:pt x="2726" y="16079"/>
                    <a:pt x="3568" y="18528"/>
                    <a:pt x="3492" y="210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A77A0B1-0D10-6540-F7F0-B223A5FE1514}"/>
                </a:ext>
              </a:extLst>
            </p:cNvPr>
            <p:cNvSpPr/>
            <p:nvPr/>
          </p:nvSpPr>
          <p:spPr>
            <a:xfrm>
              <a:off x="-9956513" y="9827480"/>
              <a:ext cx="85797" cy="78391"/>
            </a:xfrm>
            <a:custGeom>
              <a:avLst/>
              <a:gdLst>
                <a:gd name="connsiteX0" fmla="*/ 14133 w 85797"/>
                <a:gd name="connsiteY0" fmla="*/ 1469 h 78391"/>
                <a:gd name="connsiteX1" fmla="*/ 7474 w 85797"/>
                <a:gd name="connsiteY1" fmla="*/ 550 h 78391"/>
                <a:gd name="connsiteX2" fmla="*/ 2652 w 85797"/>
                <a:gd name="connsiteY2" fmla="*/ 2961 h 78391"/>
                <a:gd name="connsiteX3" fmla="*/ 509 w 85797"/>
                <a:gd name="connsiteY3" fmla="*/ 9812 h 78391"/>
                <a:gd name="connsiteX4" fmla="*/ 24466 w 85797"/>
                <a:gd name="connsiteY4" fmla="*/ 74105 h 78391"/>
                <a:gd name="connsiteX5" fmla="*/ 29709 w 85797"/>
                <a:gd name="connsiteY5" fmla="*/ 78392 h 78391"/>
                <a:gd name="connsiteX6" fmla="*/ 30054 w 85797"/>
                <a:gd name="connsiteY6" fmla="*/ 78392 h 78391"/>
                <a:gd name="connsiteX7" fmla="*/ 35335 w 85797"/>
                <a:gd name="connsiteY7" fmla="*/ 78047 h 78391"/>
                <a:gd name="connsiteX8" fmla="*/ 35297 w 85797"/>
                <a:gd name="connsiteY8" fmla="*/ 78047 h 78391"/>
                <a:gd name="connsiteX9" fmla="*/ 84015 w 85797"/>
                <a:gd name="connsiteY9" fmla="*/ 64117 h 78391"/>
                <a:gd name="connsiteX10" fmla="*/ 85775 w 85797"/>
                <a:gd name="connsiteY10" fmla="*/ 59601 h 78391"/>
                <a:gd name="connsiteX11" fmla="*/ 83173 w 85797"/>
                <a:gd name="connsiteY11" fmla="*/ 55544 h 78391"/>
                <a:gd name="connsiteX12" fmla="*/ 14133 w 85797"/>
                <a:gd name="connsiteY12" fmla="*/ 1469 h 7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797" h="78391">
                  <a:moveTo>
                    <a:pt x="14133" y="1469"/>
                  </a:moveTo>
                  <a:cubicBezTo>
                    <a:pt x="12296" y="-62"/>
                    <a:pt x="9694" y="-445"/>
                    <a:pt x="7474" y="550"/>
                  </a:cubicBezTo>
                  <a:cubicBezTo>
                    <a:pt x="5829" y="1239"/>
                    <a:pt x="4221" y="2043"/>
                    <a:pt x="2652" y="2961"/>
                  </a:cubicBezTo>
                  <a:cubicBezTo>
                    <a:pt x="280" y="4339"/>
                    <a:pt x="-677" y="7324"/>
                    <a:pt x="509" y="9812"/>
                  </a:cubicBezTo>
                  <a:cubicBezTo>
                    <a:pt x="10574" y="30401"/>
                    <a:pt x="18611" y="51947"/>
                    <a:pt x="24466" y="74105"/>
                  </a:cubicBezTo>
                  <a:cubicBezTo>
                    <a:pt x="25002" y="76593"/>
                    <a:pt x="27145" y="78353"/>
                    <a:pt x="29709" y="78392"/>
                  </a:cubicBezTo>
                  <a:lnTo>
                    <a:pt x="30054" y="78392"/>
                  </a:lnTo>
                  <a:lnTo>
                    <a:pt x="35335" y="78047"/>
                  </a:lnTo>
                  <a:lnTo>
                    <a:pt x="35297" y="78047"/>
                  </a:lnTo>
                  <a:cubicBezTo>
                    <a:pt x="52633" y="79004"/>
                    <a:pt x="69816" y="74105"/>
                    <a:pt x="84015" y="64117"/>
                  </a:cubicBezTo>
                  <a:cubicBezTo>
                    <a:pt x="85278" y="62969"/>
                    <a:pt x="85928" y="61285"/>
                    <a:pt x="85775" y="59601"/>
                  </a:cubicBezTo>
                  <a:cubicBezTo>
                    <a:pt x="85546" y="57917"/>
                    <a:pt x="84627" y="56424"/>
                    <a:pt x="83173" y="55544"/>
                  </a:cubicBezTo>
                  <a:cubicBezTo>
                    <a:pt x="57800" y="40772"/>
                    <a:pt x="34570" y="22594"/>
                    <a:pt x="14133" y="14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728A03-2CED-BC8F-2E29-C7C6B24CA21F}"/>
                </a:ext>
              </a:extLst>
            </p:cNvPr>
            <p:cNvSpPr/>
            <p:nvPr/>
          </p:nvSpPr>
          <p:spPr>
            <a:xfrm>
              <a:off x="-9901778" y="9979006"/>
              <a:ext cx="111206" cy="87751"/>
            </a:xfrm>
            <a:custGeom>
              <a:avLst/>
              <a:gdLst>
                <a:gd name="connsiteX0" fmla="*/ 58056 w 111206"/>
                <a:gd name="connsiteY0" fmla="*/ 10714 h 87751"/>
                <a:gd name="connsiteX1" fmla="*/ 12629 w 111206"/>
                <a:gd name="connsiteY1" fmla="*/ 20435 h 87751"/>
                <a:gd name="connsiteX2" fmla="*/ 8343 w 111206"/>
                <a:gd name="connsiteY2" fmla="*/ 22081 h 87751"/>
                <a:gd name="connsiteX3" fmla="*/ 6927 w 111206"/>
                <a:gd name="connsiteY3" fmla="*/ 26367 h 87751"/>
                <a:gd name="connsiteX4" fmla="*/ 804 w 111206"/>
                <a:gd name="connsiteY4" fmla="*/ 54763 h 87751"/>
                <a:gd name="connsiteX5" fmla="*/ 804 w 111206"/>
                <a:gd name="connsiteY5" fmla="*/ 60350 h 87751"/>
                <a:gd name="connsiteX6" fmla="*/ 5894 w 111206"/>
                <a:gd name="connsiteY6" fmla="*/ 62685 h 87751"/>
                <a:gd name="connsiteX7" fmla="*/ 93379 w 111206"/>
                <a:gd name="connsiteY7" fmla="*/ 86220 h 87751"/>
                <a:gd name="connsiteX8" fmla="*/ 97129 w 111206"/>
                <a:gd name="connsiteY8" fmla="*/ 87751 h 87751"/>
                <a:gd name="connsiteX9" fmla="*/ 97895 w 111206"/>
                <a:gd name="connsiteY9" fmla="*/ 87751 h 87751"/>
                <a:gd name="connsiteX10" fmla="*/ 100306 w 111206"/>
                <a:gd name="connsiteY10" fmla="*/ 87254 h 87751"/>
                <a:gd name="connsiteX11" fmla="*/ 102487 w 111206"/>
                <a:gd name="connsiteY11" fmla="*/ 86871 h 87751"/>
                <a:gd name="connsiteX12" fmla="*/ 107041 w 111206"/>
                <a:gd name="connsiteY12" fmla="*/ 82585 h 87751"/>
                <a:gd name="connsiteX13" fmla="*/ 97168 w 111206"/>
                <a:gd name="connsiteY13" fmla="*/ 16530 h 87751"/>
                <a:gd name="connsiteX14" fmla="*/ 97207 w 111206"/>
                <a:gd name="connsiteY14" fmla="*/ 16530 h 87751"/>
                <a:gd name="connsiteX15" fmla="*/ 75775 w 111206"/>
                <a:gd name="connsiteY15" fmla="*/ 839 h 87751"/>
                <a:gd name="connsiteX16" fmla="*/ 68886 w 111206"/>
                <a:gd name="connsiteY16" fmla="*/ 1681 h 87751"/>
                <a:gd name="connsiteX17" fmla="*/ 58056 w 111206"/>
                <a:gd name="connsiteY17" fmla="*/ 10713 h 8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206" h="87751">
                  <a:moveTo>
                    <a:pt x="58056" y="10714"/>
                  </a:moveTo>
                  <a:cubicBezTo>
                    <a:pt x="44240" y="18483"/>
                    <a:pt x="28397" y="21851"/>
                    <a:pt x="12629" y="20435"/>
                  </a:cubicBezTo>
                  <a:cubicBezTo>
                    <a:pt x="11022" y="20282"/>
                    <a:pt x="9415" y="20894"/>
                    <a:pt x="8343" y="22081"/>
                  </a:cubicBezTo>
                  <a:cubicBezTo>
                    <a:pt x="7271" y="23229"/>
                    <a:pt x="6736" y="24798"/>
                    <a:pt x="6927" y="26367"/>
                  </a:cubicBezTo>
                  <a:cubicBezTo>
                    <a:pt x="8113" y="36240"/>
                    <a:pt x="5970" y="46229"/>
                    <a:pt x="804" y="54763"/>
                  </a:cubicBezTo>
                  <a:cubicBezTo>
                    <a:pt x="-268" y="56485"/>
                    <a:pt x="-268" y="58628"/>
                    <a:pt x="804" y="60350"/>
                  </a:cubicBezTo>
                  <a:cubicBezTo>
                    <a:pt x="1875" y="62111"/>
                    <a:pt x="3866" y="63029"/>
                    <a:pt x="5894" y="62685"/>
                  </a:cubicBezTo>
                  <a:cubicBezTo>
                    <a:pt x="37122" y="56064"/>
                    <a:pt x="69651" y="64790"/>
                    <a:pt x="93379" y="86220"/>
                  </a:cubicBezTo>
                  <a:cubicBezTo>
                    <a:pt x="94374" y="87215"/>
                    <a:pt x="95752" y="87751"/>
                    <a:pt x="97129" y="87751"/>
                  </a:cubicBezTo>
                  <a:lnTo>
                    <a:pt x="97895" y="87751"/>
                  </a:lnTo>
                  <a:lnTo>
                    <a:pt x="100306" y="87254"/>
                  </a:lnTo>
                  <a:lnTo>
                    <a:pt x="102487" y="86871"/>
                  </a:lnTo>
                  <a:cubicBezTo>
                    <a:pt x="104784" y="86526"/>
                    <a:pt x="106582" y="84804"/>
                    <a:pt x="107041" y="82585"/>
                  </a:cubicBezTo>
                  <a:cubicBezTo>
                    <a:pt x="110333" y="68310"/>
                    <a:pt x="118101" y="34862"/>
                    <a:pt x="97168" y="16530"/>
                  </a:cubicBezTo>
                  <a:lnTo>
                    <a:pt x="97207" y="16530"/>
                  </a:lnTo>
                  <a:cubicBezTo>
                    <a:pt x="90471" y="10752"/>
                    <a:pt x="83314" y="5509"/>
                    <a:pt x="75775" y="839"/>
                  </a:cubicBezTo>
                  <a:cubicBezTo>
                    <a:pt x="73555" y="-539"/>
                    <a:pt x="70685" y="-194"/>
                    <a:pt x="68886" y="1681"/>
                  </a:cubicBezTo>
                  <a:cubicBezTo>
                    <a:pt x="65863" y="5355"/>
                    <a:pt x="62189" y="8417"/>
                    <a:pt x="58056" y="107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EE5DCDA-0410-E213-345A-FEE36C007583}"/>
                </a:ext>
              </a:extLst>
            </p:cNvPr>
            <p:cNvSpPr/>
            <p:nvPr/>
          </p:nvSpPr>
          <p:spPr>
            <a:xfrm>
              <a:off x="-9932183" y="9915018"/>
              <a:ext cx="84536" cy="61005"/>
            </a:xfrm>
            <a:custGeom>
              <a:avLst/>
              <a:gdLst>
                <a:gd name="connsiteX0" fmla="*/ 72589 w 84536"/>
                <a:gd name="connsiteY0" fmla="*/ 342 h 61005"/>
                <a:gd name="connsiteX1" fmla="*/ 68035 w 84536"/>
                <a:gd name="connsiteY1" fmla="*/ 763 h 61005"/>
                <a:gd name="connsiteX2" fmla="*/ 8027 w 84536"/>
                <a:gd name="connsiteY2" fmla="*/ 14502 h 61005"/>
                <a:gd name="connsiteX3" fmla="*/ 3091 w 84536"/>
                <a:gd name="connsiteY3" fmla="*/ 19400 h 61005"/>
                <a:gd name="connsiteX4" fmla="*/ 297 w 84536"/>
                <a:gd name="connsiteY4" fmla="*/ 33331 h 61005"/>
                <a:gd name="connsiteX5" fmla="*/ 1636 w 84536"/>
                <a:gd name="connsiteY5" fmla="*/ 38880 h 61005"/>
                <a:gd name="connsiteX6" fmla="*/ 35926 w 84536"/>
                <a:gd name="connsiteY6" fmla="*/ 59239 h 61005"/>
                <a:gd name="connsiteX7" fmla="*/ 51196 w 84536"/>
                <a:gd name="connsiteY7" fmla="*/ 60885 h 61005"/>
                <a:gd name="connsiteX8" fmla="*/ 80511 w 84536"/>
                <a:gd name="connsiteY8" fmla="*/ 49978 h 61005"/>
                <a:gd name="connsiteX9" fmla="*/ 76225 w 84536"/>
                <a:gd name="connsiteY9" fmla="*/ 3556 h 61005"/>
                <a:gd name="connsiteX10" fmla="*/ 72589 w 84536"/>
                <a:gd name="connsiteY10" fmla="*/ 341 h 6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536" h="61005">
                  <a:moveTo>
                    <a:pt x="72589" y="342"/>
                  </a:moveTo>
                  <a:cubicBezTo>
                    <a:pt x="71058" y="-232"/>
                    <a:pt x="69413" y="-79"/>
                    <a:pt x="68035" y="763"/>
                  </a:cubicBezTo>
                  <a:cubicBezTo>
                    <a:pt x="49282" y="9757"/>
                    <a:pt x="28808" y="14425"/>
                    <a:pt x="8027" y="14502"/>
                  </a:cubicBezTo>
                  <a:cubicBezTo>
                    <a:pt x="5425" y="14731"/>
                    <a:pt x="3320" y="16760"/>
                    <a:pt x="3091" y="19400"/>
                  </a:cubicBezTo>
                  <a:cubicBezTo>
                    <a:pt x="2746" y="24107"/>
                    <a:pt x="1828" y="28815"/>
                    <a:pt x="297" y="33331"/>
                  </a:cubicBezTo>
                  <a:cubicBezTo>
                    <a:pt x="-392" y="35283"/>
                    <a:pt x="144" y="37464"/>
                    <a:pt x="1636" y="38880"/>
                  </a:cubicBezTo>
                  <a:cubicBezTo>
                    <a:pt x="10936" y="48715"/>
                    <a:pt x="22838" y="55796"/>
                    <a:pt x="35926" y="59239"/>
                  </a:cubicBezTo>
                  <a:cubicBezTo>
                    <a:pt x="40940" y="60349"/>
                    <a:pt x="46068" y="60885"/>
                    <a:pt x="51196" y="60885"/>
                  </a:cubicBezTo>
                  <a:cubicBezTo>
                    <a:pt x="62103" y="61765"/>
                    <a:pt x="72818" y="57785"/>
                    <a:pt x="80511" y="49978"/>
                  </a:cubicBezTo>
                  <a:cubicBezTo>
                    <a:pt x="89083" y="39952"/>
                    <a:pt x="82195" y="20739"/>
                    <a:pt x="76225" y="3556"/>
                  </a:cubicBezTo>
                  <a:cubicBezTo>
                    <a:pt x="75574" y="1987"/>
                    <a:pt x="74235" y="762"/>
                    <a:pt x="72589" y="3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853DA67-353B-C770-6486-FA52AF8C8D3A}"/>
                </a:ext>
              </a:extLst>
            </p:cNvPr>
            <p:cNvSpPr/>
            <p:nvPr/>
          </p:nvSpPr>
          <p:spPr>
            <a:xfrm>
              <a:off x="-9722191" y="10392145"/>
              <a:ext cx="78772" cy="86649"/>
            </a:xfrm>
            <a:custGeom>
              <a:avLst/>
              <a:gdLst>
                <a:gd name="connsiteX0" fmla="*/ 57658 w 78772"/>
                <a:gd name="connsiteY0" fmla="*/ 86648 h 86649"/>
                <a:gd name="connsiteX1" fmla="*/ 59112 w 78772"/>
                <a:gd name="connsiteY1" fmla="*/ 86419 h 86649"/>
                <a:gd name="connsiteX2" fmla="*/ 62633 w 78772"/>
                <a:gd name="connsiteY2" fmla="*/ 83204 h 86649"/>
                <a:gd name="connsiteX3" fmla="*/ 76679 w 78772"/>
                <a:gd name="connsiteY3" fmla="*/ 39806 h 86649"/>
                <a:gd name="connsiteX4" fmla="*/ 73081 w 78772"/>
                <a:gd name="connsiteY4" fmla="*/ 6435 h 86649"/>
                <a:gd name="connsiteX5" fmla="*/ 54903 w 78772"/>
                <a:gd name="connsiteY5" fmla="*/ 197 h 86649"/>
                <a:gd name="connsiteX6" fmla="*/ 20613 w 78772"/>
                <a:gd name="connsiteY6" fmla="*/ 9458 h 86649"/>
                <a:gd name="connsiteX7" fmla="*/ 444 w 78772"/>
                <a:gd name="connsiteY7" fmla="*/ 63189 h 86649"/>
                <a:gd name="connsiteX8" fmla="*/ 5228 w 78772"/>
                <a:gd name="connsiteY8" fmla="*/ 68432 h 86649"/>
                <a:gd name="connsiteX9" fmla="*/ 54481 w 78772"/>
                <a:gd name="connsiteY9" fmla="*/ 85577 h 86649"/>
                <a:gd name="connsiteX10" fmla="*/ 57657 w 78772"/>
                <a:gd name="connsiteY10" fmla="*/ 86649 h 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772" h="86649">
                  <a:moveTo>
                    <a:pt x="57658" y="86648"/>
                  </a:moveTo>
                  <a:cubicBezTo>
                    <a:pt x="58155" y="86610"/>
                    <a:pt x="58653" y="86572"/>
                    <a:pt x="59112" y="86419"/>
                  </a:cubicBezTo>
                  <a:cubicBezTo>
                    <a:pt x="60720" y="85959"/>
                    <a:pt x="62021" y="84773"/>
                    <a:pt x="62633" y="83204"/>
                  </a:cubicBezTo>
                  <a:cubicBezTo>
                    <a:pt x="68641" y="69197"/>
                    <a:pt x="73349" y="54654"/>
                    <a:pt x="76679" y="39806"/>
                  </a:cubicBezTo>
                  <a:cubicBezTo>
                    <a:pt x="80429" y="28669"/>
                    <a:pt x="79089" y="16499"/>
                    <a:pt x="73081" y="6435"/>
                  </a:cubicBezTo>
                  <a:cubicBezTo>
                    <a:pt x="68335" y="1612"/>
                    <a:pt x="61600" y="-722"/>
                    <a:pt x="54903" y="197"/>
                  </a:cubicBezTo>
                  <a:cubicBezTo>
                    <a:pt x="42885" y="273"/>
                    <a:pt x="31060" y="3488"/>
                    <a:pt x="20613" y="9458"/>
                  </a:cubicBezTo>
                  <a:cubicBezTo>
                    <a:pt x="5533" y="23005"/>
                    <a:pt x="-1967" y="43059"/>
                    <a:pt x="444" y="63189"/>
                  </a:cubicBezTo>
                  <a:cubicBezTo>
                    <a:pt x="482" y="65906"/>
                    <a:pt x="2549" y="68126"/>
                    <a:pt x="5228" y="68432"/>
                  </a:cubicBezTo>
                  <a:cubicBezTo>
                    <a:pt x="22909" y="69580"/>
                    <a:pt x="39901" y="75513"/>
                    <a:pt x="54481" y="85577"/>
                  </a:cubicBezTo>
                  <a:cubicBezTo>
                    <a:pt x="55399" y="86228"/>
                    <a:pt x="56509" y="86611"/>
                    <a:pt x="57657" y="866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26FBE0A-A5BE-F9B4-92C0-CA62BFB8188C}"/>
                </a:ext>
              </a:extLst>
            </p:cNvPr>
            <p:cNvSpPr/>
            <p:nvPr/>
          </p:nvSpPr>
          <p:spPr>
            <a:xfrm>
              <a:off x="-10135662" y="10235037"/>
              <a:ext cx="98263" cy="96499"/>
            </a:xfrm>
            <a:custGeom>
              <a:avLst/>
              <a:gdLst>
                <a:gd name="connsiteX0" fmla="*/ 12623 w 98263"/>
                <a:gd name="connsiteY0" fmla="*/ 48010 h 96499"/>
                <a:gd name="connsiteX1" fmla="*/ 23185 w 98263"/>
                <a:gd name="connsiteY1" fmla="*/ 74225 h 96499"/>
                <a:gd name="connsiteX2" fmla="*/ 27701 w 98263"/>
                <a:gd name="connsiteY2" fmla="*/ 77287 h 96499"/>
                <a:gd name="connsiteX3" fmla="*/ 61417 w 98263"/>
                <a:gd name="connsiteY3" fmla="*/ 94432 h 96499"/>
                <a:gd name="connsiteX4" fmla="*/ 65703 w 98263"/>
                <a:gd name="connsiteY4" fmla="*/ 96499 h 96499"/>
                <a:gd name="connsiteX5" fmla="*/ 69760 w 98263"/>
                <a:gd name="connsiteY5" fmla="*/ 94585 h 96499"/>
                <a:gd name="connsiteX6" fmla="*/ 73395 w 98263"/>
                <a:gd name="connsiteY6" fmla="*/ 90299 h 96499"/>
                <a:gd name="connsiteX7" fmla="*/ 96625 w 98263"/>
                <a:gd name="connsiteY7" fmla="*/ 63816 h 96499"/>
                <a:gd name="connsiteX8" fmla="*/ 98003 w 98263"/>
                <a:gd name="connsiteY8" fmla="*/ 61405 h 96499"/>
                <a:gd name="connsiteX9" fmla="*/ 79328 w 98263"/>
                <a:gd name="connsiteY9" fmla="*/ 22446 h 96499"/>
                <a:gd name="connsiteX10" fmla="*/ 77031 w 98263"/>
                <a:gd name="connsiteY10" fmla="*/ 20379 h 96499"/>
                <a:gd name="connsiteX11" fmla="*/ 76993 w 98263"/>
                <a:gd name="connsiteY11" fmla="*/ 20379 h 96499"/>
                <a:gd name="connsiteX12" fmla="*/ 44847 w 98263"/>
                <a:gd name="connsiteY12" fmla="*/ 363 h 96499"/>
                <a:gd name="connsiteX13" fmla="*/ 2444 w 98263"/>
                <a:gd name="connsiteY13" fmla="*/ 12112 h 96499"/>
                <a:gd name="connsiteX14" fmla="*/ 683 w 98263"/>
                <a:gd name="connsiteY14" fmla="*/ 19192 h 96499"/>
                <a:gd name="connsiteX15" fmla="*/ 12624 w 98263"/>
                <a:gd name="connsiteY15" fmla="*/ 48010 h 9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8263" h="96499">
                  <a:moveTo>
                    <a:pt x="12623" y="48010"/>
                  </a:moveTo>
                  <a:cubicBezTo>
                    <a:pt x="15684" y="56927"/>
                    <a:pt x="19205" y="65691"/>
                    <a:pt x="23185" y="74225"/>
                  </a:cubicBezTo>
                  <a:cubicBezTo>
                    <a:pt x="24027" y="75986"/>
                    <a:pt x="25787" y="77134"/>
                    <a:pt x="27701" y="77287"/>
                  </a:cubicBezTo>
                  <a:cubicBezTo>
                    <a:pt x="41019" y="77363"/>
                    <a:pt x="53495" y="83716"/>
                    <a:pt x="61417" y="94432"/>
                  </a:cubicBezTo>
                  <a:cubicBezTo>
                    <a:pt x="62412" y="95733"/>
                    <a:pt x="64019" y="96536"/>
                    <a:pt x="65703" y="96499"/>
                  </a:cubicBezTo>
                  <a:cubicBezTo>
                    <a:pt x="67272" y="96499"/>
                    <a:pt x="68765" y="95810"/>
                    <a:pt x="69760" y="94585"/>
                  </a:cubicBezTo>
                  <a:lnTo>
                    <a:pt x="73395" y="90299"/>
                  </a:lnTo>
                  <a:cubicBezTo>
                    <a:pt x="80858" y="81344"/>
                    <a:pt x="88512" y="72158"/>
                    <a:pt x="96625" y="63816"/>
                  </a:cubicBezTo>
                  <a:cubicBezTo>
                    <a:pt x="97276" y="63127"/>
                    <a:pt x="97773" y="62324"/>
                    <a:pt x="98003" y="61405"/>
                  </a:cubicBezTo>
                  <a:cubicBezTo>
                    <a:pt x="99764" y="45906"/>
                    <a:pt x="92492" y="30789"/>
                    <a:pt x="79328" y="22446"/>
                  </a:cubicBezTo>
                  <a:lnTo>
                    <a:pt x="77031" y="20379"/>
                  </a:lnTo>
                  <a:lnTo>
                    <a:pt x="76993" y="20379"/>
                  </a:lnTo>
                  <a:cubicBezTo>
                    <a:pt x="68344" y="10888"/>
                    <a:pt x="57208" y="3961"/>
                    <a:pt x="44847" y="363"/>
                  </a:cubicBezTo>
                  <a:cubicBezTo>
                    <a:pt x="29730" y="-1320"/>
                    <a:pt x="14536" y="2889"/>
                    <a:pt x="2444" y="12112"/>
                  </a:cubicBezTo>
                  <a:cubicBezTo>
                    <a:pt x="71" y="13643"/>
                    <a:pt x="-695" y="16743"/>
                    <a:pt x="683" y="19192"/>
                  </a:cubicBezTo>
                  <a:cubicBezTo>
                    <a:pt x="5429" y="28454"/>
                    <a:pt x="9409" y="38098"/>
                    <a:pt x="12624" y="480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BB8F614-B4A4-E61E-7E33-2BFF01C10FB1}"/>
                </a:ext>
              </a:extLst>
            </p:cNvPr>
            <p:cNvSpPr/>
            <p:nvPr/>
          </p:nvSpPr>
          <p:spPr>
            <a:xfrm>
              <a:off x="-9773917" y="10484243"/>
              <a:ext cx="102547" cy="84833"/>
            </a:xfrm>
            <a:custGeom>
              <a:avLst/>
              <a:gdLst>
                <a:gd name="connsiteX0" fmla="*/ 47368 w 102547"/>
                <a:gd name="connsiteY0" fmla="*/ 79590 h 84833"/>
                <a:gd name="connsiteX1" fmla="*/ 49664 w 102547"/>
                <a:gd name="connsiteY1" fmla="*/ 80471 h 84833"/>
                <a:gd name="connsiteX2" fmla="*/ 52611 w 102547"/>
                <a:gd name="connsiteY2" fmla="*/ 80777 h 84833"/>
                <a:gd name="connsiteX3" fmla="*/ 54410 w 102547"/>
                <a:gd name="connsiteY3" fmla="*/ 80777 h 84833"/>
                <a:gd name="connsiteX4" fmla="*/ 60456 w 102547"/>
                <a:gd name="connsiteY4" fmla="*/ 83456 h 84833"/>
                <a:gd name="connsiteX5" fmla="*/ 64054 w 102547"/>
                <a:gd name="connsiteY5" fmla="*/ 84833 h 84833"/>
                <a:gd name="connsiteX6" fmla="*/ 64781 w 102547"/>
                <a:gd name="connsiteY6" fmla="*/ 84833 h 84833"/>
                <a:gd name="connsiteX7" fmla="*/ 68531 w 102547"/>
                <a:gd name="connsiteY7" fmla="*/ 82346 h 84833"/>
                <a:gd name="connsiteX8" fmla="*/ 69641 w 102547"/>
                <a:gd name="connsiteY8" fmla="*/ 80470 h 84833"/>
                <a:gd name="connsiteX9" fmla="*/ 69679 w 102547"/>
                <a:gd name="connsiteY9" fmla="*/ 80432 h 84833"/>
                <a:gd name="connsiteX10" fmla="*/ 71516 w 102547"/>
                <a:gd name="connsiteY10" fmla="*/ 77715 h 84833"/>
                <a:gd name="connsiteX11" fmla="*/ 96354 w 102547"/>
                <a:gd name="connsiteY11" fmla="*/ 60264 h 84833"/>
                <a:gd name="connsiteX12" fmla="*/ 100027 w 102547"/>
                <a:gd name="connsiteY12" fmla="*/ 54945 h 84833"/>
                <a:gd name="connsiteX13" fmla="*/ 102439 w 102547"/>
                <a:gd name="connsiteY13" fmla="*/ 27161 h 84833"/>
                <a:gd name="connsiteX14" fmla="*/ 101482 w 102547"/>
                <a:gd name="connsiteY14" fmla="*/ 22875 h 84833"/>
                <a:gd name="connsiteX15" fmla="*/ 49052 w 102547"/>
                <a:gd name="connsiteY15" fmla="*/ 181 h 84833"/>
                <a:gd name="connsiteX16" fmla="*/ 45875 w 102547"/>
                <a:gd name="connsiteY16" fmla="*/ 181 h 84833"/>
                <a:gd name="connsiteX17" fmla="*/ 257 w 102547"/>
                <a:gd name="connsiteY17" fmla="*/ 13040 h 84833"/>
                <a:gd name="connsiteX18" fmla="*/ 19202 w 102547"/>
                <a:gd name="connsiteY18" fmla="*/ 52419 h 84833"/>
                <a:gd name="connsiteX19" fmla="*/ 47368 w 102547"/>
                <a:gd name="connsiteY19" fmla="*/ 79590 h 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547" h="84833">
                  <a:moveTo>
                    <a:pt x="47368" y="79590"/>
                  </a:moveTo>
                  <a:cubicBezTo>
                    <a:pt x="48057" y="80050"/>
                    <a:pt x="48822" y="80356"/>
                    <a:pt x="49664" y="80471"/>
                  </a:cubicBezTo>
                  <a:lnTo>
                    <a:pt x="52611" y="80777"/>
                  </a:lnTo>
                  <a:lnTo>
                    <a:pt x="54410" y="80777"/>
                  </a:lnTo>
                  <a:cubicBezTo>
                    <a:pt x="56667" y="81006"/>
                    <a:pt x="58772" y="81925"/>
                    <a:pt x="60456" y="83456"/>
                  </a:cubicBezTo>
                  <a:cubicBezTo>
                    <a:pt x="61451" y="84336"/>
                    <a:pt x="62714" y="84833"/>
                    <a:pt x="64054" y="84833"/>
                  </a:cubicBezTo>
                  <a:lnTo>
                    <a:pt x="64781" y="84833"/>
                  </a:lnTo>
                  <a:cubicBezTo>
                    <a:pt x="66350" y="84604"/>
                    <a:pt x="67728" y="83685"/>
                    <a:pt x="68531" y="82346"/>
                  </a:cubicBezTo>
                  <a:lnTo>
                    <a:pt x="69641" y="80470"/>
                  </a:lnTo>
                  <a:lnTo>
                    <a:pt x="69679" y="80432"/>
                  </a:lnTo>
                  <a:cubicBezTo>
                    <a:pt x="70177" y="79475"/>
                    <a:pt x="70789" y="78557"/>
                    <a:pt x="71516" y="77715"/>
                  </a:cubicBezTo>
                  <a:cubicBezTo>
                    <a:pt x="77907" y="69564"/>
                    <a:pt x="86556" y="63479"/>
                    <a:pt x="96354" y="60264"/>
                  </a:cubicBezTo>
                  <a:cubicBezTo>
                    <a:pt x="98611" y="59499"/>
                    <a:pt x="100104" y="57317"/>
                    <a:pt x="100027" y="54945"/>
                  </a:cubicBezTo>
                  <a:cubicBezTo>
                    <a:pt x="99568" y="45607"/>
                    <a:pt x="100372" y="36270"/>
                    <a:pt x="102439" y="27161"/>
                  </a:cubicBezTo>
                  <a:cubicBezTo>
                    <a:pt x="102745" y="25668"/>
                    <a:pt x="102400" y="24099"/>
                    <a:pt x="101482" y="22875"/>
                  </a:cubicBezTo>
                  <a:cubicBezTo>
                    <a:pt x="88661" y="7338"/>
                    <a:pt x="69144" y="-1120"/>
                    <a:pt x="49052" y="181"/>
                  </a:cubicBezTo>
                  <a:lnTo>
                    <a:pt x="45875" y="181"/>
                  </a:lnTo>
                  <a:cubicBezTo>
                    <a:pt x="24750" y="-508"/>
                    <a:pt x="1979" y="181"/>
                    <a:pt x="257" y="13040"/>
                  </a:cubicBezTo>
                  <a:cubicBezTo>
                    <a:pt x="-1388" y="23142"/>
                    <a:pt x="4850" y="36002"/>
                    <a:pt x="19202" y="52419"/>
                  </a:cubicBezTo>
                  <a:cubicBezTo>
                    <a:pt x="27353" y="62676"/>
                    <a:pt x="36844" y="71822"/>
                    <a:pt x="47368" y="795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A949870-FC12-AB27-6F98-A24FA519089E}"/>
                </a:ext>
              </a:extLst>
            </p:cNvPr>
            <p:cNvSpPr/>
            <p:nvPr/>
          </p:nvSpPr>
          <p:spPr>
            <a:xfrm>
              <a:off x="-9936959" y="10489926"/>
              <a:ext cx="98939" cy="73484"/>
            </a:xfrm>
            <a:custGeom>
              <a:avLst/>
              <a:gdLst>
                <a:gd name="connsiteX0" fmla="*/ 16916 w 98939"/>
                <a:gd name="connsiteY0" fmla="*/ 45006 h 73484"/>
                <a:gd name="connsiteX1" fmla="*/ 20896 w 98939"/>
                <a:gd name="connsiteY1" fmla="*/ 50937 h 73484"/>
                <a:gd name="connsiteX2" fmla="*/ 34520 w 98939"/>
                <a:gd name="connsiteY2" fmla="*/ 70991 h 73484"/>
                <a:gd name="connsiteX3" fmla="*/ 34558 w 98939"/>
                <a:gd name="connsiteY3" fmla="*/ 70991 h 73484"/>
                <a:gd name="connsiteX4" fmla="*/ 38844 w 98939"/>
                <a:gd name="connsiteY4" fmla="*/ 73479 h 73484"/>
                <a:gd name="connsiteX5" fmla="*/ 39189 w 98939"/>
                <a:gd name="connsiteY5" fmla="*/ 73479 h 73484"/>
                <a:gd name="connsiteX6" fmla="*/ 43475 w 98939"/>
                <a:gd name="connsiteY6" fmla="*/ 71489 h 73484"/>
                <a:gd name="connsiteX7" fmla="*/ 89897 w 98939"/>
                <a:gd name="connsiteY7" fmla="*/ 33601 h 73484"/>
                <a:gd name="connsiteX8" fmla="*/ 93571 w 98939"/>
                <a:gd name="connsiteY8" fmla="*/ 31611 h 73484"/>
                <a:gd name="connsiteX9" fmla="*/ 96173 w 98939"/>
                <a:gd name="connsiteY9" fmla="*/ 30195 h 73484"/>
                <a:gd name="connsiteX10" fmla="*/ 96173 w 98939"/>
                <a:gd name="connsiteY10" fmla="*/ 30234 h 73484"/>
                <a:gd name="connsiteX11" fmla="*/ 98929 w 98939"/>
                <a:gd name="connsiteY11" fmla="*/ 25947 h 73484"/>
                <a:gd name="connsiteX12" fmla="*/ 96786 w 98939"/>
                <a:gd name="connsiteY12" fmla="*/ 21278 h 73484"/>
                <a:gd name="connsiteX13" fmla="*/ 46077 w 98939"/>
                <a:gd name="connsiteY13" fmla="*/ 0 h 73484"/>
                <a:gd name="connsiteX14" fmla="*/ 995 w 98939"/>
                <a:gd name="connsiteY14" fmla="*/ 16533 h 73484"/>
                <a:gd name="connsiteX15" fmla="*/ 0 w 98939"/>
                <a:gd name="connsiteY15" fmla="*/ 20092 h 73484"/>
                <a:gd name="connsiteX16" fmla="*/ 1378 w 98939"/>
                <a:gd name="connsiteY16" fmla="*/ 23651 h 73484"/>
                <a:gd name="connsiteX17" fmla="*/ 16915 w 98939"/>
                <a:gd name="connsiteY17" fmla="*/ 45006 h 7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939" h="73484">
                  <a:moveTo>
                    <a:pt x="16916" y="45006"/>
                  </a:moveTo>
                  <a:lnTo>
                    <a:pt x="20896" y="50937"/>
                  </a:lnTo>
                  <a:cubicBezTo>
                    <a:pt x="25527" y="57367"/>
                    <a:pt x="30157" y="63796"/>
                    <a:pt x="34520" y="70991"/>
                  </a:cubicBezTo>
                  <a:lnTo>
                    <a:pt x="34558" y="70991"/>
                  </a:lnTo>
                  <a:cubicBezTo>
                    <a:pt x="35477" y="72446"/>
                    <a:pt x="37084" y="73364"/>
                    <a:pt x="38844" y="73479"/>
                  </a:cubicBezTo>
                  <a:lnTo>
                    <a:pt x="39189" y="73479"/>
                  </a:lnTo>
                  <a:cubicBezTo>
                    <a:pt x="40834" y="73555"/>
                    <a:pt x="42442" y="72790"/>
                    <a:pt x="43475" y="71489"/>
                  </a:cubicBezTo>
                  <a:cubicBezTo>
                    <a:pt x="56832" y="56448"/>
                    <a:pt x="72484" y="43667"/>
                    <a:pt x="89897" y="33601"/>
                  </a:cubicBezTo>
                  <a:cubicBezTo>
                    <a:pt x="91122" y="32836"/>
                    <a:pt x="92385" y="32224"/>
                    <a:pt x="93571" y="31611"/>
                  </a:cubicBezTo>
                  <a:lnTo>
                    <a:pt x="96173" y="30195"/>
                  </a:lnTo>
                  <a:lnTo>
                    <a:pt x="96173" y="30234"/>
                  </a:lnTo>
                  <a:cubicBezTo>
                    <a:pt x="97781" y="29392"/>
                    <a:pt x="98852" y="27746"/>
                    <a:pt x="98929" y="25947"/>
                  </a:cubicBezTo>
                  <a:cubicBezTo>
                    <a:pt x="99044" y="24110"/>
                    <a:pt x="98240" y="22350"/>
                    <a:pt x="96786" y="21278"/>
                  </a:cubicBezTo>
                  <a:cubicBezTo>
                    <a:pt x="82549" y="8956"/>
                    <a:pt x="64792" y="1531"/>
                    <a:pt x="46077" y="0"/>
                  </a:cubicBezTo>
                  <a:cubicBezTo>
                    <a:pt x="32951" y="306"/>
                    <a:pt x="5014" y="0"/>
                    <a:pt x="995" y="16533"/>
                  </a:cubicBezTo>
                  <a:cubicBezTo>
                    <a:pt x="421" y="17643"/>
                    <a:pt x="77" y="18867"/>
                    <a:pt x="0" y="20092"/>
                  </a:cubicBezTo>
                  <a:cubicBezTo>
                    <a:pt x="0" y="21431"/>
                    <a:pt x="459" y="22694"/>
                    <a:pt x="1378" y="23651"/>
                  </a:cubicBezTo>
                  <a:cubicBezTo>
                    <a:pt x="7042" y="30425"/>
                    <a:pt x="12208" y="37543"/>
                    <a:pt x="16915" y="450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FBC2B59-3987-F112-506A-16AB4A044875}"/>
                </a:ext>
              </a:extLst>
            </p:cNvPr>
            <p:cNvSpPr/>
            <p:nvPr/>
          </p:nvSpPr>
          <p:spPr>
            <a:xfrm>
              <a:off x="-9814561" y="10345409"/>
              <a:ext cx="120827" cy="115709"/>
            </a:xfrm>
            <a:custGeom>
              <a:avLst/>
              <a:gdLst>
                <a:gd name="connsiteX0" fmla="*/ 60483 w 120827"/>
                <a:gd name="connsiteY0" fmla="*/ 115652 h 115709"/>
                <a:gd name="connsiteX1" fmla="*/ 61899 w 120827"/>
                <a:gd name="connsiteY1" fmla="*/ 115652 h 115709"/>
                <a:gd name="connsiteX2" fmla="*/ 67142 w 120827"/>
                <a:gd name="connsiteY2" fmla="*/ 113777 h 115709"/>
                <a:gd name="connsiteX3" fmla="*/ 68672 w 120827"/>
                <a:gd name="connsiteY3" fmla="*/ 109950 h 115709"/>
                <a:gd name="connsiteX4" fmla="*/ 92667 w 120827"/>
                <a:gd name="connsiteY4" fmla="*/ 41370 h 115709"/>
                <a:gd name="connsiteX5" fmla="*/ 117122 w 120827"/>
                <a:gd name="connsiteY5" fmla="*/ 27554 h 115709"/>
                <a:gd name="connsiteX6" fmla="*/ 120796 w 120827"/>
                <a:gd name="connsiteY6" fmla="*/ 23038 h 115709"/>
                <a:gd name="connsiteX7" fmla="*/ 118193 w 120827"/>
                <a:gd name="connsiteY7" fmla="*/ 17834 h 115709"/>
                <a:gd name="connsiteX8" fmla="*/ 56158 w 120827"/>
                <a:gd name="connsiteY8" fmla="*/ 1263 h 115709"/>
                <a:gd name="connsiteX9" fmla="*/ 12912 w 120827"/>
                <a:gd name="connsiteY9" fmla="*/ 10065 h 115709"/>
                <a:gd name="connsiteX10" fmla="*/ 53 w 120827"/>
                <a:gd name="connsiteY10" fmla="*/ 43283 h 115709"/>
                <a:gd name="connsiteX11" fmla="*/ 3230 w 120827"/>
                <a:gd name="connsiteY11" fmla="*/ 48373 h 115709"/>
                <a:gd name="connsiteX12" fmla="*/ 55737 w 120827"/>
                <a:gd name="connsiteY12" fmla="*/ 112934 h 115709"/>
                <a:gd name="connsiteX13" fmla="*/ 60483 w 120827"/>
                <a:gd name="connsiteY13" fmla="*/ 115651 h 11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27" h="115709">
                  <a:moveTo>
                    <a:pt x="60483" y="115652"/>
                  </a:moveTo>
                  <a:cubicBezTo>
                    <a:pt x="60942" y="115729"/>
                    <a:pt x="61439" y="115729"/>
                    <a:pt x="61899" y="115652"/>
                  </a:cubicBezTo>
                  <a:cubicBezTo>
                    <a:pt x="63390" y="115193"/>
                    <a:pt x="65840" y="115040"/>
                    <a:pt x="67142" y="113777"/>
                  </a:cubicBezTo>
                  <a:cubicBezTo>
                    <a:pt x="68098" y="112744"/>
                    <a:pt x="68672" y="111366"/>
                    <a:pt x="68672" y="109950"/>
                  </a:cubicBezTo>
                  <a:cubicBezTo>
                    <a:pt x="66835" y="84769"/>
                    <a:pt x="75523" y="59931"/>
                    <a:pt x="92667" y="41370"/>
                  </a:cubicBezTo>
                  <a:cubicBezTo>
                    <a:pt x="99594" y="34864"/>
                    <a:pt x="107975" y="30119"/>
                    <a:pt x="117122" y="27554"/>
                  </a:cubicBezTo>
                  <a:cubicBezTo>
                    <a:pt x="119112" y="26942"/>
                    <a:pt x="120566" y="25143"/>
                    <a:pt x="120796" y="23038"/>
                  </a:cubicBezTo>
                  <a:cubicBezTo>
                    <a:pt x="121025" y="20934"/>
                    <a:pt x="119992" y="18905"/>
                    <a:pt x="118193" y="17834"/>
                  </a:cubicBezTo>
                  <a:cubicBezTo>
                    <a:pt x="98905" y="7998"/>
                    <a:pt x="77780" y="2335"/>
                    <a:pt x="56158" y="1263"/>
                  </a:cubicBezTo>
                  <a:cubicBezTo>
                    <a:pt x="41157" y="-2029"/>
                    <a:pt x="25427" y="1186"/>
                    <a:pt x="12912" y="10065"/>
                  </a:cubicBezTo>
                  <a:cubicBezTo>
                    <a:pt x="4110" y="18829"/>
                    <a:pt x="-559" y="30922"/>
                    <a:pt x="53" y="43283"/>
                  </a:cubicBezTo>
                  <a:cubicBezTo>
                    <a:pt x="-23" y="45465"/>
                    <a:pt x="1240" y="47493"/>
                    <a:pt x="3230" y="48373"/>
                  </a:cubicBezTo>
                  <a:cubicBezTo>
                    <a:pt x="27494" y="63374"/>
                    <a:pt x="45978" y="86146"/>
                    <a:pt x="55737" y="112934"/>
                  </a:cubicBezTo>
                  <a:cubicBezTo>
                    <a:pt x="56694" y="114656"/>
                    <a:pt x="58531" y="115690"/>
                    <a:pt x="60483" y="1156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1E1A2DC-7E78-4D9B-124D-245632C23DE9}"/>
                </a:ext>
              </a:extLst>
            </p:cNvPr>
            <p:cNvSpPr/>
            <p:nvPr/>
          </p:nvSpPr>
          <p:spPr>
            <a:xfrm>
              <a:off x="-10059227" y="10299113"/>
              <a:ext cx="102868" cy="71140"/>
            </a:xfrm>
            <a:custGeom>
              <a:avLst/>
              <a:gdLst>
                <a:gd name="connsiteX0" fmla="*/ 5159 w 102868"/>
                <a:gd name="connsiteY0" fmla="*/ 70834 h 71140"/>
                <a:gd name="connsiteX1" fmla="*/ 6996 w 102868"/>
                <a:gd name="connsiteY1" fmla="*/ 71140 h 71140"/>
                <a:gd name="connsiteX2" fmla="*/ 10019 w 102868"/>
                <a:gd name="connsiteY2" fmla="*/ 70222 h 71140"/>
                <a:gd name="connsiteX3" fmla="*/ 70027 w 102868"/>
                <a:gd name="connsiteY3" fmla="*/ 59162 h 71140"/>
                <a:gd name="connsiteX4" fmla="*/ 85602 w 102868"/>
                <a:gd name="connsiteY4" fmla="*/ 62415 h 71140"/>
                <a:gd name="connsiteX5" fmla="*/ 91649 w 102868"/>
                <a:gd name="connsiteY5" fmla="*/ 60348 h 71140"/>
                <a:gd name="connsiteX6" fmla="*/ 98729 w 102868"/>
                <a:gd name="connsiteY6" fmla="*/ 20968 h 71140"/>
                <a:gd name="connsiteX7" fmla="*/ 60918 w 102868"/>
                <a:gd name="connsiteY7" fmla="*/ 571 h 71140"/>
                <a:gd name="connsiteX8" fmla="*/ 60918 w 102868"/>
                <a:gd name="connsiteY8" fmla="*/ 533 h 71140"/>
                <a:gd name="connsiteX9" fmla="*/ 41860 w 102868"/>
                <a:gd name="connsiteY9" fmla="*/ 11669 h 71140"/>
                <a:gd name="connsiteX10" fmla="*/ 40482 w 102868"/>
                <a:gd name="connsiteY10" fmla="*/ 13544 h 71140"/>
                <a:gd name="connsiteX11" fmla="*/ 2289 w 102868"/>
                <a:gd name="connsiteY11" fmla="*/ 56407 h 71140"/>
                <a:gd name="connsiteX12" fmla="*/ 222 w 102868"/>
                <a:gd name="connsiteY12" fmla="*/ 62262 h 71140"/>
                <a:gd name="connsiteX13" fmla="*/ 1868 w 102868"/>
                <a:gd name="connsiteY13" fmla="*/ 67390 h 71140"/>
                <a:gd name="connsiteX14" fmla="*/ 5159 w 102868"/>
                <a:gd name="connsiteY14" fmla="*/ 70835 h 7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868" h="71140">
                  <a:moveTo>
                    <a:pt x="5159" y="70834"/>
                  </a:moveTo>
                  <a:cubicBezTo>
                    <a:pt x="5771" y="71025"/>
                    <a:pt x="6384" y="71140"/>
                    <a:pt x="6996" y="71140"/>
                  </a:cubicBezTo>
                  <a:cubicBezTo>
                    <a:pt x="8068" y="71140"/>
                    <a:pt x="9139" y="70834"/>
                    <a:pt x="10019" y="70222"/>
                  </a:cubicBezTo>
                  <a:cubicBezTo>
                    <a:pt x="28122" y="59736"/>
                    <a:pt x="49323" y="55832"/>
                    <a:pt x="70027" y="59162"/>
                  </a:cubicBezTo>
                  <a:cubicBezTo>
                    <a:pt x="75308" y="59774"/>
                    <a:pt x="80551" y="60846"/>
                    <a:pt x="85602" y="62415"/>
                  </a:cubicBezTo>
                  <a:cubicBezTo>
                    <a:pt x="87860" y="63142"/>
                    <a:pt x="90348" y="62300"/>
                    <a:pt x="91649" y="60348"/>
                  </a:cubicBezTo>
                  <a:cubicBezTo>
                    <a:pt x="98155" y="50742"/>
                    <a:pt x="108794" y="34631"/>
                    <a:pt x="98729" y="20968"/>
                  </a:cubicBezTo>
                  <a:cubicBezTo>
                    <a:pt x="93333" y="13812"/>
                    <a:pt x="73586" y="-3333"/>
                    <a:pt x="60918" y="571"/>
                  </a:cubicBezTo>
                  <a:lnTo>
                    <a:pt x="60918" y="533"/>
                  </a:lnTo>
                  <a:cubicBezTo>
                    <a:pt x="53838" y="2867"/>
                    <a:pt x="47332" y="6656"/>
                    <a:pt x="41860" y="11669"/>
                  </a:cubicBezTo>
                  <a:cubicBezTo>
                    <a:pt x="41247" y="12167"/>
                    <a:pt x="40788" y="12817"/>
                    <a:pt x="40482" y="13544"/>
                  </a:cubicBezTo>
                  <a:cubicBezTo>
                    <a:pt x="31795" y="30957"/>
                    <a:pt x="18591" y="45730"/>
                    <a:pt x="2289" y="56407"/>
                  </a:cubicBezTo>
                  <a:cubicBezTo>
                    <a:pt x="375" y="57670"/>
                    <a:pt x="-428" y="60081"/>
                    <a:pt x="222" y="62262"/>
                  </a:cubicBezTo>
                  <a:lnTo>
                    <a:pt x="1868" y="67390"/>
                  </a:lnTo>
                  <a:cubicBezTo>
                    <a:pt x="2365" y="68998"/>
                    <a:pt x="3590" y="70261"/>
                    <a:pt x="5159" y="708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D870A10-2DAD-DA2D-3048-908F3F0B6401}"/>
                </a:ext>
              </a:extLst>
            </p:cNvPr>
            <p:cNvSpPr/>
            <p:nvPr/>
          </p:nvSpPr>
          <p:spPr>
            <a:xfrm>
              <a:off x="-10046574" y="10381630"/>
              <a:ext cx="132504" cy="111218"/>
            </a:xfrm>
            <a:custGeom>
              <a:avLst/>
              <a:gdLst>
                <a:gd name="connsiteX0" fmla="*/ 31009 w 132504"/>
                <a:gd name="connsiteY0" fmla="*/ 36324 h 111218"/>
                <a:gd name="connsiteX1" fmla="*/ 75096 w 132504"/>
                <a:gd name="connsiteY1" fmla="*/ 92772 h 111218"/>
                <a:gd name="connsiteX2" fmla="*/ 81832 w 132504"/>
                <a:gd name="connsiteY2" fmla="*/ 108080 h 111218"/>
                <a:gd name="connsiteX3" fmla="*/ 86347 w 132504"/>
                <a:gd name="connsiteY3" fmla="*/ 111218 h 111218"/>
                <a:gd name="connsiteX4" fmla="*/ 86692 w 132504"/>
                <a:gd name="connsiteY4" fmla="*/ 111218 h 111218"/>
                <a:gd name="connsiteX5" fmla="*/ 91208 w 132504"/>
                <a:gd name="connsiteY5" fmla="*/ 108731 h 111218"/>
                <a:gd name="connsiteX6" fmla="*/ 122091 w 132504"/>
                <a:gd name="connsiteY6" fmla="*/ 88065 h 111218"/>
                <a:gd name="connsiteX7" fmla="*/ 125880 w 132504"/>
                <a:gd name="connsiteY7" fmla="*/ 84008 h 111218"/>
                <a:gd name="connsiteX8" fmla="*/ 132003 w 132504"/>
                <a:gd name="connsiteY8" fmla="*/ 64835 h 111218"/>
                <a:gd name="connsiteX9" fmla="*/ 131391 w 132504"/>
                <a:gd name="connsiteY9" fmla="*/ 59362 h 111218"/>
                <a:gd name="connsiteX10" fmla="*/ 127679 w 132504"/>
                <a:gd name="connsiteY10" fmla="*/ 54387 h 111218"/>
                <a:gd name="connsiteX11" fmla="*/ 65489 w 132504"/>
                <a:gd name="connsiteY11" fmla="*/ 2149 h 111218"/>
                <a:gd name="connsiteX12" fmla="*/ 9080 w 132504"/>
                <a:gd name="connsiteY12" fmla="*/ 6894 h 111218"/>
                <a:gd name="connsiteX13" fmla="*/ 2344 w 132504"/>
                <a:gd name="connsiteY13" fmla="*/ 18376 h 111218"/>
                <a:gd name="connsiteX14" fmla="*/ 660 w 132504"/>
                <a:gd name="connsiteY14" fmla="*/ 23695 h 111218"/>
                <a:gd name="connsiteX15" fmla="*/ 660 w 132504"/>
                <a:gd name="connsiteY15" fmla="*/ 28823 h 111218"/>
                <a:gd name="connsiteX16" fmla="*/ 4946 w 132504"/>
                <a:gd name="connsiteY16" fmla="*/ 31655 h 111218"/>
                <a:gd name="connsiteX17" fmla="*/ 31009 w 132504"/>
                <a:gd name="connsiteY17" fmla="*/ 36324 h 11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504" h="111218">
                  <a:moveTo>
                    <a:pt x="31009" y="36324"/>
                  </a:moveTo>
                  <a:cubicBezTo>
                    <a:pt x="54315" y="43825"/>
                    <a:pt x="64878" y="68701"/>
                    <a:pt x="75096" y="92772"/>
                  </a:cubicBezTo>
                  <a:cubicBezTo>
                    <a:pt x="77316" y="98053"/>
                    <a:pt x="79382" y="103220"/>
                    <a:pt x="81832" y="108080"/>
                  </a:cubicBezTo>
                  <a:cubicBezTo>
                    <a:pt x="82635" y="109879"/>
                    <a:pt x="84396" y="111103"/>
                    <a:pt x="86347" y="111218"/>
                  </a:cubicBezTo>
                  <a:lnTo>
                    <a:pt x="86692" y="111218"/>
                  </a:lnTo>
                  <a:cubicBezTo>
                    <a:pt x="88529" y="111218"/>
                    <a:pt x="90213" y="110261"/>
                    <a:pt x="91208" y="108731"/>
                  </a:cubicBezTo>
                  <a:cubicBezTo>
                    <a:pt x="98709" y="98398"/>
                    <a:pt x="109654" y="91050"/>
                    <a:pt x="122091" y="88065"/>
                  </a:cubicBezTo>
                  <a:cubicBezTo>
                    <a:pt x="124005" y="87491"/>
                    <a:pt x="125459" y="85960"/>
                    <a:pt x="125880" y="84008"/>
                  </a:cubicBezTo>
                  <a:cubicBezTo>
                    <a:pt x="127181" y="77387"/>
                    <a:pt x="129210" y="70958"/>
                    <a:pt x="132003" y="64835"/>
                  </a:cubicBezTo>
                  <a:cubicBezTo>
                    <a:pt x="132845" y="63036"/>
                    <a:pt x="132616" y="60931"/>
                    <a:pt x="131391" y="59362"/>
                  </a:cubicBezTo>
                  <a:lnTo>
                    <a:pt x="127679" y="54387"/>
                  </a:lnTo>
                  <a:cubicBezTo>
                    <a:pt x="111835" y="33263"/>
                    <a:pt x="92088" y="7009"/>
                    <a:pt x="65489" y="2149"/>
                  </a:cubicBezTo>
                  <a:cubicBezTo>
                    <a:pt x="65107" y="2149"/>
                    <a:pt x="25114" y="-5046"/>
                    <a:pt x="9080" y="6894"/>
                  </a:cubicBezTo>
                  <a:cubicBezTo>
                    <a:pt x="5253" y="9573"/>
                    <a:pt x="2803" y="13745"/>
                    <a:pt x="2344" y="18376"/>
                  </a:cubicBezTo>
                  <a:cubicBezTo>
                    <a:pt x="2153" y="20251"/>
                    <a:pt x="1579" y="22050"/>
                    <a:pt x="660" y="23695"/>
                  </a:cubicBezTo>
                  <a:cubicBezTo>
                    <a:pt x="-220" y="25303"/>
                    <a:pt x="-220" y="27254"/>
                    <a:pt x="660" y="28823"/>
                  </a:cubicBezTo>
                  <a:cubicBezTo>
                    <a:pt x="1540" y="30431"/>
                    <a:pt x="3148" y="31502"/>
                    <a:pt x="4946" y="31655"/>
                  </a:cubicBezTo>
                  <a:cubicBezTo>
                    <a:pt x="13787" y="32191"/>
                    <a:pt x="22551" y="33722"/>
                    <a:pt x="31009" y="363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6327AE3-B3E7-1897-46CD-86B3091F5E8E}"/>
                </a:ext>
              </a:extLst>
            </p:cNvPr>
            <p:cNvSpPr/>
            <p:nvPr/>
          </p:nvSpPr>
          <p:spPr>
            <a:xfrm>
              <a:off x="-11645155" y="7799427"/>
              <a:ext cx="1117618" cy="563624"/>
            </a:xfrm>
            <a:custGeom>
              <a:avLst/>
              <a:gdLst>
                <a:gd name="connsiteX0" fmla="*/ 1102994 w 1117618"/>
                <a:gd name="connsiteY0" fmla="*/ 279949 h 563624"/>
                <a:gd name="connsiteX1" fmla="*/ 1051330 w 1117618"/>
                <a:gd name="connsiteY1" fmla="*/ 219712 h 563624"/>
                <a:gd name="connsiteX2" fmla="*/ 962390 w 1117618"/>
                <a:gd name="connsiteY2" fmla="*/ 171645 h 563624"/>
                <a:gd name="connsiteX3" fmla="*/ 930626 w 1117618"/>
                <a:gd name="connsiteY3" fmla="*/ 159131 h 563624"/>
                <a:gd name="connsiteX4" fmla="*/ 741532 w 1117618"/>
                <a:gd name="connsiteY4" fmla="*/ 54458 h 563624"/>
                <a:gd name="connsiteX5" fmla="*/ 739274 w 1117618"/>
                <a:gd name="connsiteY5" fmla="*/ 53693 h 563624"/>
                <a:gd name="connsiteX6" fmla="*/ 703683 w 1117618"/>
                <a:gd name="connsiteY6" fmla="*/ 49024 h 563624"/>
                <a:gd name="connsiteX7" fmla="*/ 486578 w 1117618"/>
                <a:gd name="connsiteY7" fmla="*/ 5052 h 563624"/>
                <a:gd name="connsiteX8" fmla="*/ 465797 w 1117618"/>
                <a:gd name="connsiteY8" fmla="*/ 268 h 563624"/>
                <a:gd name="connsiteX9" fmla="*/ 465835 w 1117618"/>
                <a:gd name="connsiteY9" fmla="*/ 230 h 563624"/>
                <a:gd name="connsiteX10" fmla="*/ 462889 w 1117618"/>
                <a:gd name="connsiteY10" fmla="*/ 230 h 563624"/>
                <a:gd name="connsiteX11" fmla="*/ 285051 w 1117618"/>
                <a:gd name="connsiteY11" fmla="*/ 111026 h 563624"/>
                <a:gd name="connsiteX12" fmla="*/ 226689 w 1117618"/>
                <a:gd name="connsiteY12" fmla="*/ 156184 h 563624"/>
                <a:gd name="connsiteX13" fmla="*/ 226651 w 1117618"/>
                <a:gd name="connsiteY13" fmla="*/ 156223 h 563624"/>
                <a:gd name="connsiteX14" fmla="*/ 3423 w 1117618"/>
                <a:gd name="connsiteY14" fmla="*/ 282743 h 563624"/>
                <a:gd name="connsiteX15" fmla="*/ 247 w 1117618"/>
                <a:gd name="connsiteY15" fmla="*/ 286226 h 563624"/>
                <a:gd name="connsiteX16" fmla="*/ 935 w 1117618"/>
                <a:gd name="connsiteY16" fmla="*/ 290856 h 563624"/>
                <a:gd name="connsiteX17" fmla="*/ 75065 w 1117618"/>
                <a:gd name="connsiteY17" fmla="*/ 375280 h 563624"/>
                <a:gd name="connsiteX18" fmla="*/ 159794 w 1117618"/>
                <a:gd name="connsiteY18" fmla="*/ 476808 h 563624"/>
                <a:gd name="connsiteX19" fmla="*/ 164081 w 1117618"/>
                <a:gd name="connsiteY19" fmla="*/ 479487 h 563624"/>
                <a:gd name="connsiteX20" fmla="*/ 339822 w 1117618"/>
                <a:gd name="connsiteY20" fmla="*/ 501875 h 563624"/>
                <a:gd name="connsiteX21" fmla="*/ 432091 w 1117618"/>
                <a:gd name="connsiteY21" fmla="*/ 532262 h 563624"/>
                <a:gd name="connsiteX22" fmla="*/ 528340 w 1117618"/>
                <a:gd name="connsiteY22" fmla="*/ 563567 h 563624"/>
                <a:gd name="connsiteX23" fmla="*/ 529335 w 1117618"/>
                <a:gd name="connsiteY23" fmla="*/ 563567 h 563624"/>
                <a:gd name="connsiteX24" fmla="*/ 533622 w 1117618"/>
                <a:gd name="connsiteY24" fmla="*/ 561615 h 563624"/>
                <a:gd name="connsiteX25" fmla="*/ 790797 w 1117618"/>
                <a:gd name="connsiteY25" fmla="*/ 421849 h 563624"/>
                <a:gd name="connsiteX26" fmla="*/ 823250 w 1117618"/>
                <a:gd name="connsiteY26" fmla="*/ 406388 h 563624"/>
                <a:gd name="connsiteX27" fmla="*/ 823211 w 1117618"/>
                <a:gd name="connsiteY27" fmla="*/ 406350 h 563624"/>
                <a:gd name="connsiteX28" fmla="*/ 962860 w 1117618"/>
                <a:gd name="connsiteY28" fmla="*/ 359201 h 563624"/>
                <a:gd name="connsiteX29" fmla="*/ 1114716 w 1117618"/>
                <a:gd name="connsiteY29" fmla="*/ 306121 h 563624"/>
                <a:gd name="connsiteX30" fmla="*/ 1117509 w 1117618"/>
                <a:gd name="connsiteY30" fmla="*/ 302485 h 563624"/>
                <a:gd name="connsiteX31" fmla="*/ 1116553 w 1117618"/>
                <a:gd name="connsiteY31" fmla="*/ 298199 h 563624"/>
                <a:gd name="connsiteX32" fmla="*/ 1103005 w 1117618"/>
                <a:gd name="connsiteY32" fmla="*/ 279944 h 563624"/>
                <a:gd name="connsiteX33" fmla="*/ 509503 w 1117618"/>
                <a:gd name="connsiteY33" fmla="*/ 488442 h 563624"/>
                <a:gd name="connsiteX34" fmla="*/ 500280 w 1117618"/>
                <a:gd name="connsiteY34" fmla="*/ 488442 h 563624"/>
                <a:gd name="connsiteX35" fmla="*/ 394578 w 1117618"/>
                <a:gd name="connsiteY35" fmla="*/ 467010 h 563624"/>
                <a:gd name="connsiteX36" fmla="*/ 370353 w 1117618"/>
                <a:gd name="connsiteY36" fmla="*/ 459663 h 563624"/>
                <a:gd name="connsiteX37" fmla="*/ 340349 w 1117618"/>
                <a:gd name="connsiteY37" fmla="*/ 451090 h 563624"/>
                <a:gd name="connsiteX38" fmla="*/ 331777 w 1117618"/>
                <a:gd name="connsiteY38" fmla="*/ 449023 h 563624"/>
                <a:gd name="connsiteX39" fmla="*/ 329710 w 1117618"/>
                <a:gd name="connsiteY39" fmla="*/ 448679 h 563624"/>
                <a:gd name="connsiteX40" fmla="*/ 310767 w 1117618"/>
                <a:gd name="connsiteY40" fmla="*/ 445579 h 563624"/>
                <a:gd name="connsiteX41" fmla="*/ 251678 w 1117618"/>
                <a:gd name="connsiteY41" fmla="*/ 434021 h 563624"/>
                <a:gd name="connsiteX42" fmla="*/ 251678 w 1117618"/>
                <a:gd name="connsiteY42" fmla="*/ 434060 h 563624"/>
                <a:gd name="connsiteX43" fmla="*/ 197067 w 1117618"/>
                <a:gd name="connsiteY43" fmla="*/ 411749 h 563624"/>
                <a:gd name="connsiteX44" fmla="*/ 159830 w 1117618"/>
                <a:gd name="connsiteY44" fmla="*/ 369537 h 563624"/>
                <a:gd name="connsiteX45" fmla="*/ 159179 w 1117618"/>
                <a:gd name="connsiteY45" fmla="*/ 368006 h 563624"/>
                <a:gd name="connsiteX46" fmla="*/ 154893 w 1117618"/>
                <a:gd name="connsiteY46" fmla="*/ 356678 h 563624"/>
                <a:gd name="connsiteX47" fmla="*/ 151219 w 1117618"/>
                <a:gd name="connsiteY47" fmla="*/ 344623 h 563624"/>
                <a:gd name="connsiteX48" fmla="*/ 149765 w 1117618"/>
                <a:gd name="connsiteY48" fmla="*/ 335783 h 563624"/>
                <a:gd name="connsiteX49" fmla="*/ 149191 w 1117618"/>
                <a:gd name="connsiteY49" fmla="*/ 331496 h 563624"/>
                <a:gd name="connsiteX50" fmla="*/ 147621 w 1117618"/>
                <a:gd name="connsiteY50" fmla="*/ 319365 h 563624"/>
                <a:gd name="connsiteX51" fmla="*/ 147354 w 1117618"/>
                <a:gd name="connsiteY51" fmla="*/ 312706 h 563624"/>
                <a:gd name="connsiteX52" fmla="*/ 148119 w 1117618"/>
                <a:gd name="connsiteY52" fmla="*/ 305855 h 563624"/>
                <a:gd name="connsiteX53" fmla="*/ 150186 w 1117618"/>
                <a:gd name="connsiteY53" fmla="*/ 301569 h 563624"/>
                <a:gd name="connsiteX54" fmla="*/ 151372 w 1117618"/>
                <a:gd name="connsiteY54" fmla="*/ 298928 h 563624"/>
                <a:gd name="connsiteX55" fmla="*/ 153783 w 1117618"/>
                <a:gd name="connsiteY55" fmla="*/ 295867 h 563624"/>
                <a:gd name="connsiteX56" fmla="*/ 153783 w 1117618"/>
                <a:gd name="connsiteY56" fmla="*/ 295905 h 563624"/>
                <a:gd name="connsiteX57" fmla="*/ 155543 w 1117618"/>
                <a:gd name="connsiteY57" fmla="*/ 293800 h 563624"/>
                <a:gd name="connsiteX58" fmla="*/ 168019 w 1117618"/>
                <a:gd name="connsiteY58" fmla="*/ 282013 h 563624"/>
                <a:gd name="connsiteX59" fmla="*/ 172305 w 1117618"/>
                <a:gd name="connsiteY59" fmla="*/ 278148 h 563624"/>
                <a:gd name="connsiteX60" fmla="*/ 245975 w 1117618"/>
                <a:gd name="connsiteY60" fmla="*/ 221087 h 563624"/>
                <a:gd name="connsiteX61" fmla="*/ 282752 w 1117618"/>
                <a:gd name="connsiteY61" fmla="*/ 192959 h 563624"/>
                <a:gd name="connsiteX62" fmla="*/ 283250 w 1117618"/>
                <a:gd name="connsiteY62" fmla="*/ 192500 h 563624"/>
                <a:gd name="connsiteX63" fmla="*/ 283020 w 1117618"/>
                <a:gd name="connsiteY63" fmla="*/ 192767 h 563624"/>
                <a:gd name="connsiteX64" fmla="*/ 226381 w 1117618"/>
                <a:gd name="connsiteY64" fmla="*/ 243054 h 563624"/>
                <a:gd name="connsiteX65" fmla="*/ 178505 w 1117618"/>
                <a:gd name="connsiteY65" fmla="*/ 284616 h 563624"/>
                <a:gd name="connsiteX66" fmla="*/ 174219 w 1117618"/>
                <a:gd name="connsiteY66" fmla="*/ 288519 h 563624"/>
                <a:gd name="connsiteX67" fmla="*/ 174296 w 1117618"/>
                <a:gd name="connsiteY67" fmla="*/ 288519 h 563624"/>
                <a:gd name="connsiteX68" fmla="*/ 162738 w 1117618"/>
                <a:gd name="connsiteY68" fmla="*/ 300192 h 563624"/>
                <a:gd name="connsiteX69" fmla="*/ 158145 w 1117618"/>
                <a:gd name="connsiteY69" fmla="*/ 318294 h 563624"/>
                <a:gd name="connsiteX70" fmla="*/ 160671 w 1117618"/>
                <a:gd name="connsiteY70" fmla="*/ 334750 h 563624"/>
                <a:gd name="connsiteX71" fmla="*/ 162049 w 1117618"/>
                <a:gd name="connsiteY71" fmla="*/ 341524 h 563624"/>
                <a:gd name="connsiteX72" fmla="*/ 165646 w 1117618"/>
                <a:gd name="connsiteY72" fmla="*/ 353770 h 563624"/>
                <a:gd name="connsiteX73" fmla="*/ 168555 w 1117618"/>
                <a:gd name="connsiteY73" fmla="*/ 360429 h 563624"/>
                <a:gd name="connsiteX74" fmla="*/ 170392 w 1117618"/>
                <a:gd name="connsiteY74" fmla="*/ 364486 h 563624"/>
                <a:gd name="connsiteX75" fmla="*/ 170430 w 1117618"/>
                <a:gd name="connsiteY75" fmla="*/ 364486 h 563624"/>
                <a:gd name="connsiteX76" fmla="*/ 204146 w 1117618"/>
                <a:gd name="connsiteY76" fmla="*/ 400460 h 563624"/>
                <a:gd name="connsiteX77" fmla="*/ 254854 w 1117618"/>
                <a:gd name="connsiteY77" fmla="*/ 420016 h 563624"/>
                <a:gd name="connsiteX78" fmla="*/ 312757 w 1117618"/>
                <a:gd name="connsiteY78" fmla="*/ 430158 h 563624"/>
                <a:gd name="connsiteX79" fmla="*/ 332007 w 1117618"/>
                <a:gd name="connsiteY79" fmla="*/ 432952 h 563624"/>
                <a:gd name="connsiteX80" fmla="*/ 332007 w 1117618"/>
                <a:gd name="connsiteY80" fmla="*/ 432990 h 563624"/>
                <a:gd name="connsiteX81" fmla="*/ 334686 w 1117618"/>
                <a:gd name="connsiteY81" fmla="*/ 433488 h 563624"/>
                <a:gd name="connsiteX82" fmla="*/ 336178 w 1117618"/>
                <a:gd name="connsiteY82" fmla="*/ 433794 h 563624"/>
                <a:gd name="connsiteX83" fmla="*/ 344062 w 1117618"/>
                <a:gd name="connsiteY83" fmla="*/ 435707 h 563624"/>
                <a:gd name="connsiteX84" fmla="*/ 374525 w 1117618"/>
                <a:gd name="connsiteY84" fmla="*/ 443782 h 563624"/>
                <a:gd name="connsiteX85" fmla="*/ 395573 w 1117618"/>
                <a:gd name="connsiteY85" fmla="*/ 450135 h 563624"/>
                <a:gd name="connsiteX86" fmla="*/ 499364 w 1117618"/>
                <a:gd name="connsiteY86" fmla="*/ 471566 h 563624"/>
                <a:gd name="connsiteX87" fmla="*/ 508434 w 1117618"/>
                <a:gd name="connsiteY87" fmla="*/ 471566 h 563624"/>
                <a:gd name="connsiteX88" fmla="*/ 516050 w 1117618"/>
                <a:gd name="connsiteY88" fmla="*/ 470112 h 563624"/>
                <a:gd name="connsiteX89" fmla="*/ 520987 w 1117618"/>
                <a:gd name="connsiteY89" fmla="*/ 469194 h 563624"/>
                <a:gd name="connsiteX90" fmla="*/ 530478 w 1117618"/>
                <a:gd name="connsiteY90" fmla="*/ 466744 h 563624"/>
                <a:gd name="connsiteX91" fmla="*/ 562204 w 1117618"/>
                <a:gd name="connsiteY91" fmla="*/ 452737 h 563624"/>
                <a:gd name="connsiteX92" fmla="*/ 619264 w 1117618"/>
                <a:gd name="connsiteY92" fmla="*/ 420131 h 563624"/>
                <a:gd name="connsiteX93" fmla="*/ 667983 w 1117618"/>
                <a:gd name="connsiteY93" fmla="*/ 393189 h 563624"/>
                <a:gd name="connsiteX94" fmla="*/ 676555 w 1117618"/>
                <a:gd name="connsiteY94" fmla="*/ 388903 h 563624"/>
                <a:gd name="connsiteX95" fmla="*/ 703842 w 1117618"/>
                <a:gd name="connsiteY95" fmla="*/ 375087 h 563624"/>
                <a:gd name="connsiteX96" fmla="*/ 731435 w 1117618"/>
                <a:gd name="connsiteY96" fmla="*/ 361118 h 563624"/>
                <a:gd name="connsiteX97" fmla="*/ 783789 w 1117618"/>
                <a:gd name="connsiteY97" fmla="*/ 335133 h 563624"/>
                <a:gd name="connsiteX98" fmla="*/ 795116 w 1117618"/>
                <a:gd name="connsiteY98" fmla="*/ 329546 h 563624"/>
                <a:gd name="connsiteX99" fmla="*/ 834152 w 1117618"/>
                <a:gd name="connsiteY99" fmla="*/ 311942 h 563624"/>
                <a:gd name="connsiteX100" fmla="*/ 857803 w 1117618"/>
                <a:gd name="connsiteY100" fmla="*/ 303369 h 563624"/>
                <a:gd name="connsiteX101" fmla="*/ 922364 w 1117618"/>
                <a:gd name="connsiteY101" fmla="*/ 274514 h 563624"/>
                <a:gd name="connsiteX102" fmla="*/ 929865 w 1117618"/>
                <a:gd name="connsiteY102" fmla="*/ 258402 h 563624"/>
                <a:gd name="connsiteX103" fmla="*/ 897489 w 1117618"/>
                <a:gd name="connsiteY103" fmla="*/ 224763 h 563624"/>
                <a:gd name="connsiteX104" fmla="*/ 850340 w 1117618"/>
                <a:gd name="connsiteY104" fmla="*/ 202719 h 563624"/>
                <a:gd name="connsiteX105" fmla="*/ 899517 w 1117618"/>
                <a:gd name="connsiteY105" fmla="*/ 221203 h 563624"/>
                <a:gd name="connsiteX106" fmla="*/ 928946 w 1117618"/>
                <a:gd name="connsiteY106" fmla="*/ 241486 h 563624"/>
                <a:gd name="connsiteX107" fmla="*/ 935108 w 1117618"/>
                <a:gd name="connsiteY107" fmla="*/ 250059 h 563624"/>
                <a:gd name="connsiteX108" fmla="*/ 937442 w 1117618"/>
                <a:gd name="connsiteY108" fmla="*/ 260430 h 563624"/>
                <a:gd name="connsiteX109" fmla="*/ 935529 w 1117618"/>
                <a:gd name="connsiteY109" fmla="*/ 269003 h 563624"/>
                <a:gd name="connsiteX110" fmla="*/ 934725 w 1117618"/>
                <a:gd name="connsiteY110" fmla="*/ 271375 h 563624"/>
                <a:gd name="connsiteX111" fmla="*/ 932697 w 1117618"/>
                <a:gd name="connsiteY111" fmla="*/ 274169 h 563624"/>
                <a:gd name="connsiteX112" fmla="*/ 932697 w 1117618"/>
                <a:gd name="connsiteY112" fmla="*/ 274131 h 563624"/>
                <a:gd name="connsiteX113" fmla="*/ 927683 w 1117618"/>
                <a:gd name="connsiteY113" fmla="*/ 280713 h 563624"/>
                <a:gd name="connsiteX114" fmla="*/ 861285 w 1117618"/>
                <a:gd name="connsiteY114" fmla="*/ 313626 h 563624"/>
                <a:gd name="connsiteX115" fmla="*/ 838362 w 1117618"/>
                <a:gd name="connsiteY115" fmla="*/ 322887 h 563624"/>
                <a:gd name="connsiteX116" fmla="*/ 799173 w 1117618"/>
                <a:gd name="connsiteY116" fmla="*/ 342098 h 563624"/>
                <a:gd name="connsiteX117" fmla="*/ 737636 w 1117618"/>
                <a:gd name="connsiteY117" fmla="*/ 374513 h 563624"/>
                <a:gd name="connsiteX118" fmla="*/ 682756 w 1117618"/>
                <a:gd name="connsiteY118" fmla="*/ 403140 h 563624"/>
                <a:gd name="connsiteX119" fmla="*/ 674681 w 1117618"/>
                <a:gd name="connsiteY119" fmla="*/ 407426 h 563624"/>
                <a:gd name="connsiteX120" fmla="*/ 627532 w 1117618"/>
                <a:gd name="connsiteY120" fmla="*/ 434521 h 563624"/>
                <a:gd name="connsiteX121" fmla="*/ 568444 w 1117618"/>
                <a:gd name="connsiteY121" fmla="*/ 468390 h 563624"/>
                <a:gd name="connsiteX122" fmla="*/ 539779 w 1117618"/>
                <a:gd name="connsiteY122" fmla="*/ 481248 h 563624"/>
                <a:gd name="connsiteX123" fmla="*/ 536985 w 1117618"/>
                <a:gd name="connsiteY123" fmla="*/ 482243 h 563624"/>
                <a:gd name="connsiteX124" fmla="*/ 525351 w 1117618"/>
                <a:gd name="connsiteY124" fmla="*/ 485496 h 563624"/>
                <a:gd name="connsiteX125" fmla="*/ 518348 w 1117618"/>
                <a:gd name="connsiteY125" fmla="*/ 486874 h 56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117618" h="563624">
                  <a:moveTo>
                    <a:pt x="1102994" y="279949"/>
                  </a:moveTo>
                  <a:cubicBezTo>
                    <a:pt x="1087839" y="258172"/>
                    <a:pt x="1070541" y="238005"/>
                    <a:pt x="1051330" y="219712"/>
                  </a:cubicBezTo>
                  <a:cubicBezTo>
                    <a:pt x="1025038" y="198128"/>
                    <a:pt x="994844" y="181786"/>
                    <a:pt x="962390" y="171645"/>
                  </a:cubicBezTo>
                  <a:cubicBezTo>
                    <a:pt x="952134" y="167780"/>
                    <a:pt x="941572" y="163800"/>
                    <a:pt x="930626" y="159131"/>
                  </a:cubicBezTo>
                  <a:cubicBezTo>
                    <a:pt x="864955" y="129242"/>
                    <a:pt x="801735" y="94225"/>
                    <a:pt x="741532" y="54458"/>
                  </a:cubicBezTo>
                  <a:cubicBezTo>
                    <a:pt x="740843" y="54038"/>
                    <a:pt x="740077" y="53770"/>
                    <a:pt x="739274" y="53693"/>
                  </a:cubicBezTo>
                  <a:cubicBezTo>
                    <a:pt x="727449" y="52316"/>
                    <a:pt x="715584" y="50861"/>
                    <a:pt x="703683" y="49024"/>
                  </a:cubicBezTo>
                  <a:cubicBezTo>
                    <a:pt x="630472" y="38385"/>
                    <a:pt x="557333" y="21470"/>
                    <a:pt x="486578" y="5052"/>
                  </a:cubicBezTo>
                  <a:lnTo>
                    <a:pt x="465797" y="268"/>
                  </a:lnTo>
                  <a:lnTo>
                    <a:pt x="465835" y="230"/>
                  </a:lnTo>
                  <a:cubicBezTo>
                    <a:pt x="464879" y="-77"/>
                    <a:pt x="463845" y="-77"/>
                    <a:pt x="462889" y="230"/>
                  </a:cubicBezTo>
                  <a:cubicBezTo>
                    <a:pt x="397600" y="26559"/>
                    <a:pt x="337436" y="64064"/>
                    <a:pt x="285051" y="111026"/>
                  </a:cubicBezTo>
                  <a:cubicBezTo>
                    <a:pt x="266222" y="125989"/>
                    <a:pt x="246781" y="141527"/>
                    <a:pt x="226689" y="156184"/>
                  </a:cubicBezTo>
                  <a:lnTo>
                    <a:pt x="226651" y="156223"/>
                  </a:lnTo>
                  <a:cubicBezTo>
                    <a:pt x="158377" y="208385"/>
                    <a:pt x="83250" y="250942"/>
                    <a:pt x="3423" y="282743"/>
                  </a:cubicBezTo>
                  <a:cubicBezTo>
                    <a:pt x="1892" y="283355"/>
                    <a:pt x="706" y="284618"/>
                    <a:pt x="247" y="286226"/>
                  </a:cubicBezTo>
                  <a:cubicBezTo>
                    <a:pt x="-251" y="287795"/>
                    <a:pt x="17" y="289517"/>
                    <a:pt x="935" y="290856"/>
                  </a:cubicBezTo>
                  <a:cubicBezTo>
                    <a:pt x="23132" y="321128"/>
                    <a:pt x="47931" y="349372"/>
                    <a:pt x="75065" y="375280"/>
                  </a:cubicBezTo>
                  <a:cubicBezTo>
                    <a:pt x="107441" y="405437"/>
                    <a:pt x="135914" y="439574"/>
                    <a:pt x="159794" y="476808"/>
                  </a:cubicBezTo>
                  <a:cubicBezTo>
                    <a:pt x="160675" y="478377"/>
                    <a:pt x="162282" y="479372"/>
                    <a:pt x="164081" y="479487"/>
                  </a:cubicBezTo>
                  <a:cubicBezTo>
                    <a:pt x="223246" y="481401"/>
                    <a:pt x="282068" y="488901"/>
                    <a:pt x="339822" y="501875"/>
                  </a:cubicBezTo>
                  <a:cubicBezTo>
                    <a:pt x="371241" y="509836"/>
                    <a:pt x="402087" y="520016"/>
                    <a:pt x="432091" y="532262"/>
                  </a:cubicBezTo>
                  <a:cubicBezTo>
                    <a:pt x="463358" y="545045"/>
                    <a:pt x="495544" y="555492"/>
                    <a:pt x="528340" y="563567"/>
                  </a:cubicBezTo>
                  <a:cubicBezTo>
                    <a:pt x="528647" y="563644"/>
                    <a:pt x="528991" y="563644"/>
                    <a:pt x="529335" y="563567"/>
                  </a:cubicBezTo>
                  <a:cubicBezTo>
                    <a:pt x="530943" y="563567"/>
                    <a:pt x="532512" y="562840"/>
                    <a:pt x="533622" y="561615"/>
                  </a:cubicBezTo>
                  <a:cubicBezTo>
                    <a:pt x="615328" y="507999"/>
                    <a:pt x="701359" y="461273"/>
                    <a:pt x="790797" y="421849"/>
                  </a:cubicBezTo>
                  <a:lnTo>
                    <a:pt x="823250" y="406388"/>
                  </a:lnTo>
                  <a:lnTo>
                    <a:pt x="823211" y="406350"/>
                  </a:lnTo>
                  <a:cubicBezTo>
                    <a:pt x="868294" y="386603"/>
                    <a:pt x="915021" y="370797"/>
                    <a:pt x="962860" y="359201"/>
                  </a:cubicBezTo>
                  <a:cubicBezTo>
                    <a:pt x="1015175" y="346726"/>
                    <a:pt x="1066034" y="328930"/>
                    <a:pt x="1114716" y="306121"/>
                  </a:cubicBezTo>
                  <a:cubicBezTo>
                    <a:pt x="1116170" y="305393"/>
                    <a:pt x="1117203" y="304054"/>
                    <a:pt x="1117509" y="302485"/>
                  </a:cubicBezTo>
                  <a:cubicBezTo>
                    <a:pt x="1117816" y="300992"/>
                    <a:pt x="1117471" y="299423"/>
                    <a:pt x="1116553" y="298199"/>
                  </a:cubicBezTo>
                  <a:cubicBezTo>
                    <a:pt x="1112037" y="292114"/>
                    <a:pt x="1107521" y="285914"/>
                    <a:pt x="1103005" y="279944"/>
                  </a:cubicBezTo>
                  <a:close/>
                  <a:moveTo>
                    <a:pt x="509503" y="488442"/>
                  </a:moveTo>
                  <a:lnTo>
                    <a:pt x="500280" y="488442"/>
                  </a:lnTo>
                  <a:cubicBezTo>
                    <a:pt x="464191" y="486452"/>
                    <a:pt x="428600" y="479257"/>
                    <a:pt x="394578" y="467010"/>
                  </a:cubicBezTo>
                  <a:cubicBezTo>
                    <a:pt x="386350" y="464485"/>
                    <a:pt x="378237" y="461959"/>
                    <a:pt x="370353" y="459663"/>
                  </a:cubicBezTo>
                  <a:cubicBezTo>
                    <a:pt x="361474" y="456831"/>
                    <a:pt x="351104" y="453616"/>
                    <a:pt x="340349" y="451090"/>
                  </a:cubicBezTo>
                  <a:lnTo>
                    <a:pt x="331777" y="449023"/>
                  </a:lnTo>
                  <a:cubicBezTo>
                    <a:pt x="331050" y="449023"/>
                    <a:pt x="329863" y="448679"/>
                    <a:pt x="329710" y="448679"/>
                  </a:cubicBezTo>
                  <a:lnTo>
                    <a:pt x="310767" y="445579"/>
                  </a:lnTo>
                  <a:cubicBezTo>
                    <a:pt x="291134" y="442364"/>
                    <a:pt x="270813" y="439111"/>
                    <a:pt x="251678" y="434021"/>
                  </a:cubicBezTo>
                  <a:lnTo>
                    <a:pt x="251678" y="434060"/>
                  </a:lnTo>
                  <a:cubicBezTo>
                    <a:pt x="232429" y="429544"/>
                    <a:pt x="214020" y="422004"/>
                    <a:pt x="197067" y="411749"/>
                  </a:cubicBezTo>
                  <a:cubicBezTo>
                    <a:pt x="180955" y="401454"/>
                    <a:pt x="168058" y="386834"/>
                    <a:pt x="159830" y="369537"/>
                  </a:cubicBezTo>
                  <a:lnTo>
                    <a:pt x="159179" y="368006"/>
                  </a:lnTo>
                  <a:cubicBezTo>
                    <a:pt x="157533" y="364102"/>
                    <a:pt x="155811" y="360007"/>
                    <a:pt x="154893" y="356678"/>
                  </a:cubicBezTo>
                  <a:lnTo>
                    <a:pt x="151219" y="344623"/>
                  </a:lnTo>
                  <a:cubicBezTo>
                    <a:pt x="150377" y="340337"/>
                    <a:pt x="150071" y="338117"/>
                    <a:pt x="149765" y="335783"/>
                  </a:cubicBezTo>
                  <a:cubicBezTo>
                    <a:pt x="149765" y="334481"/>
                    <a:pt x="149420" y="333142"/>
                    <a:pt x="149191" y="331496"/>
                  </a:cubicBezTo>
                  <a:cubicBezTo>
                    <a:pt x="148463" y="327210"/>
                    <a:pt x="148042" y="323306"/>
                    <a:pt x="147621" y="319365"/>
                  </a:cubicBezTo>
                  <a:lnTo>
                    <a:pt x="147354" y="312706"/>
                  </a:lnTo>
                  <a:cubicBezTo>
                    <a:pt x="147583" y="310294"/>
                    <a:pt x="148004" y="307386"/>
                    <a:pt x="148119" y="305855"/>
                  </a:cubicBezTo>
                  <a:cubicBezTo>
                    <a:pt x="148234" y="304324"/>
                    <a:pt x="149497" y="302908"/>
                    <a:pt x="150186" y="301569"/>
                  </a:cubicBezTo>
                  <a:lnTo>
                    <a:pt x="151372" y="298928"/>
                  </a:lnTo>
                  <a:cubicBezTo>
                    <a:pt x="152099" y="297857"/>
                    <a:pt x="152941" y="296900"/>
                    <a:pt x="153783" y="295867"/>
                  </a:cubicBezTo>
                  <a:lnTo>
                    <a:pt x="153783" y="295905"/>
                  </a:lnTo>
                  <a:cubicBezTo>
                    <a:pt x="154434" y="295254"/>
                    <a:pt x="155008" y="294527"/>
                    <a:pt x="155543" y="293800"/>
                  </a:cubicBezTo>
                  <a:cubicBezTo>
                    <a:pt x="159485" y="289629"/>
                    <a:pt x="163657" y="285725"/>
                    <a:pt x="168019" y="282013"/>
                  </a:cubicBezTo>
                  <a:lnTo>
                    <a:pt x="172305" y="278148"/>
                  </a:lnTo>
                  <a:cubicBezTo>
                    <a:pt x="200205" y="255568"/>
                    <a:pt x="224544" y="237275"/>
                    <a:pt x="245975" y="221087"/>
                  </a:cubicBezTo>
                  <a:cubicBezTo>
                    <a:pt x="260058" y="210487"/>
                    <a:pt x="272381" y="201226"/>
                    <a:pt x="282752" y="192959"/>
                  </a:cubicBezTo>
                  <a:lnTo>
                    <a:pt x="283250" y="192500"/>
                  </a:lnTo>
                  <a:lnTo>
                    <a:pt x="283020" y="192767"/>
                  </a:lnTo>
                  <a:cubicBezTo>
                    <a:pt x="268630" y="206698"/>
                    <a:pt x="249075" y="223536"/>
                    <a:pt x="226381" y="243054"/>
                  </a:cubicBezTo>
                  <a:cubicBezTo>
                    <a:pt x="211647" y="255913"/>
                    <a:pt x="195574" y="269537"/>
                    <a:pt x="178505" y="284616"/>
                  </a:cubicBezTo>
                  <a:lnTo>
                    <a:pt x="174219" y="288519"/>
                  </a:lnTo>
                  <a:lnTo>
                    <a:pt x="174296" y="288519"/>
                  </a:lnTo>
                  <a:cubicBezTo>
                    <a:pt x="170239" y="292193"/>
                    <a:pt x="166374" y="296097"/>
                    <a:pt x="162738" y="300192"/>
                  </a:cubicBezTo>
                  <a:cubicBezTo>
                    <a:pt x="157992" y="304899"/>
                    <a:pt x="156232" y="311864"/>
                    <a:pt x="158145" y="318294"/>
                  </a:cubicBezTo>
                  <a:lnTo>
                    <a:pt x="160671" y="334750"/>
                  </a:lnTo>
                  <a:cubicBezTo>
                    <a:pt x="161245" y="337812"/>
                    <a:pt x="161781" y="340758"/>
                    <a:pt x="162049" y="341524"/>
                  </a:cubicBezTo>
                  <a:lnTo>
                    <a:pt x="165646" y="353770"/>
                  </a:lnTo>
                  <a:cubicBezTo>
                    <a:pt x="166603" y="356181"/>
                    <a:pt x="167560" y="358324"/>
                    <a:pt x="168555" y="360429"/>
                  </a:cubicBezTo>
                  <a:lnTo>
                    <a:pt x="170392" y="364486"/>
                  </a:lnTo>
                  <a:lnTo>
                    <a:pt x="170430" y="364486"/>
                  </a:lnTo>
                  <a:cubicBezTo>
                    <a:pt x="178237" y="379258"/>
                    <a:pt x="189910" y="391696"/>
                    <a:pt x="204146" y="400460"/>
                  </a:cubicBezTo>
                  <a:cubicBezTo>
                    <a:pt x="219952" y="409530"/>
                    <a:pt x="237059" y="416113"/>
                    <a:pt x="254854" y="420016"/>
                  </a:cubicBezTo>
                  <a:cubicBezTo>
                    <a:pt x="274027" y="424302"/>
                    <a:pt x="294043" y="427479"/>
                    <a:pt x="312757" y="430158"/>
                  </a:cubicBezTo>
                  <a:lnTo>
                    <a:pt x="332007" y="432952"/>
                  </a:lnTo>
                  <a:lnTo>
                    <a:pt x="332007" y="432990"/>
                  </a:lnTo>
                  <a:cubicBezTo>
                    <a:pt x="332925" y="433105"/>
                    <a:pt x="333805" y="433258"/>
                    <a:pt x="334686" y="433488"/>
                  </a:cubicBezTo>
                  <a:lnTo>
                    <a:pt x="336178" y="433794"/>
                  </a:lnTo>
                  <a:lnTo>
                    <a:pt x="344062" y="435707"/>
                  </a:lnTo>
                  <a:cubicBezTo>
                    <a:pt x="353629" y="437736"/>
                    <a:pt x="363350" y="440491"/>
                    <a:pt x="374525" y="443782"/>
                  </a:cubicBezTo>
                  <a:cubicBezTo>
                    <a:pt x="381528" y="445849"/>
                    <a:pt x="388532" y="448069"/>
                    <a:pt x="395573" y="450135"/>
                  </a:cubicBezTo>
                  <a:cubicBezTo>
                    <a:pt x="428983" y="462152"/>
                    <a:pt x="463924" y="469346"/>
                    <a:pt x="499364" y="471566"/>
                  </a:cubicBezTo>
                  <a:lnTo>
                    <a:pt x="508434" y="471566"/>
                  </a:lnTo>
                  <a:lnTo>
                    <a:pt x="516050" y="470112"/>
                  </a:lnTo>
                  <a:cubicBezTo>
                    <a:pt x="517695" y="469691"/>
                    <a:pt x="519341" y="469385"/>
                    <a:pt x="520987" y="469194"/>
                  </a:cubicBezTo>
                  <a:cubicBezTo>
                    <a:pt x="524278" y="469041"/>
                    <a:pt x="527531" y="468237"/>
                    <a:pt x="530478" y="466744"/>
                  </a:cubicBezTo>
                  <a:cubicBezTo>
                    <a:pt x="540925" y="462037"/>
                    <a:pt x="551450" y="457407"/>
                    <a:pt x="562204" y="452737"/>
                  </a:cubicBezTo>
                  <a:cubicBezTo>
                    <a:pt x="583635" y="441027"/>
                    <a:pt x="601163" y="431000"/>
                    <a:pt x="619264" y="420131"/>
                  </a:cubicBezTo>
                  <a:cubicBezTo>
                    <a:pt x="634879" y="410411"/>
                    <a:pt x="651717" y="401647"/>
                    <a:pt x="667983" y="393189"/>
                  </a:cubicBezTo>
                  <a:lnTo>
                    <a:pt x="676555" y="388903"/>
                  </a:lnTo>
                  <a:cubicBezTo>
                    <a:pt x="685740" y="384234"/>
                    <a:pt x="694848" y="379603"/>
                    <a:pt x="703842" y="375087"/>
                  </a:cubicBezTo>
                  <a:lnTo>
                    <a:pt x="731435" y="361118"/>
                  </a:lnTo>
                  <a:cubicBezTo>
                    <a:pt x="749421" y="352240"/>
                    <a:pt x="767026" y="343590"/>
                    <a:pt x="783789" y="335133"/>
                  </a:cubicBezTo>
                  <a:lnTo>
                    <a:pt x="795116" y="329546"/>
                  </a:lnTo>
                  <a:cubicBezTo>
                    <a:pt x="807784" y="322964"/>
                    <a:pt x="820834" y="317109"/>
                    <a:pt x="834152" y="311942"/>
                  </a:cubicBezTo>
                  <a:cubicBezTo>
                    <a:pt x="842112" y="308842"/>
                    <a:pt x="850072" y="306010"/>
                    <a:pt x="857803" y="303369"/>
                  </a:cubicBezTo>
                  <a:cubicBezTo>
                    <a:pt x="880383" y="296289"/>
                    <a:pt x="902043" y="286607"/>
                    <a:pt x="922364" y="274514"/>
                  </a:cubicBezTo>
                  <a:cubicBezTo>
                    <a:pt x="927493" y="270840"/>
                    <a:pt x="930363" y="264716"/>
                    <a:pt x="929865" y="258402"/>
                  </a:cubicBezTo>
                  <a:cubicBezTo>
                    <a:pt x="928679" y="244969"/>
                    <a:pt x="911610" y="232685"/>
                    <a:pt x="897489" y="224763"/>
                  </a:cubicBezTo>
                  <a:cubicBezTo>
                    <a:pt x="882295" y="216381"/>
                    <a:pt x="866528" y="209033"/>
                    <a:pt x="850340" y="202719"/>
                  </a:cubicBezTo>
                  <a:cubicBezTo>
                    <a:pt x="867218" y="207503"/>
                    <a:pt x="883673" y="213664"/>
                    <a:pt x="899517" y="221203"/>
                  </a:cubicBezTo>
                  <a:cubicBezTo>
                    <a:pt x="910538" y="225987"/>
                    <a:pt x="920527" y="232876"/>
                    <a:pt x="928946" y="241486"/>
                  </a:cubicBezTo>
                  <a:cubicBezTo>
                    <a:pt x="931510" y="243936"/>
                    <a:pt x="933577" y="246844"/>
                    <a:pt x="935108" y="250059"/>
                  </a:cubicBezTo>
                  <a:cubicBezTo>
                    <a:pt x="936600" y="253312"/>
                    <a:pt x="937404" y="256833"/>
                    <a:pt x="937442" y="260430"/>
                  </a:cubicBezTo>
                  <a:cubicBezTo>
                    <a:pt x="937366" y="263377"/>
                    <a:pt x="936715" y="266286"/>
                    <a:pt x="935529" y="269003"/>
                  </a:cubicBezTo>
                  <a:lnTo>
                    <a:pt x="934725" y="271375"/>
                  </a:lnTo>
                  <a:lnTo>
                    <a:pt x="932697" y="274169"/>
                  </a:lnTo>
                  <a:lnTo>
                    <a:pt x="932697" y="274131"/>
                  </a:lnTo>
                  <a:cubicBezTo>
                    <a:pt x="931166" y="276427"/>
                    <a:pt x="929482" y="278647"/>
                    <a:pt x="927683" y="280713"/>
                  </a:cubicBezTo>
                  <a:cubicBezTo>
                    <a:pt x="907132" y="294644"/>
                    <a:pt x="884783" y="305704"/>
                    <a:pt x="861285" y="313626"/>
                  </a:cubicBezTo>
                  <a:cubicBezTo>
                    <a:pt x="853708" y="316688"/>
                    <a:pt x="846015" y="319673"/>
                    <a:pt x="838362" y="322887"/>
                  </a:cubicBezTo>
                  <a:cubicBezTo>
                    <a:pt x="826077" y="327901"/>
                    <a:pt x="812377" y="335095"/>
                    <a:pt x="799173" y="342098"/>
                  </a:cubicBezTo>
                  <a:lnTo>
                    <a:pt x="737636" y="374513"/>
                  </a:lnTo>
                  <a:cubicBezTo>
                    <a:pt x="720031" y="383545"/>
                    <a:pt x="701930" y="393112"/>
                    <a:pt x="682756" y="403140"/>
                  </a:cubicBezTo>
                  <a:lnTo>
                    <a:pt x="674681" y="407426"/>
                  </a:lnTo>
                  <a:cubicBezTo>
                    <a:pt x="659373" y="415731"/>
                    <a:pt x="643567" y="424303"/>
                    <a:pt x="627532" y="434521"/>
                  </a:cubicBezTo>
                  <a:cubicBezTo>
                    <a:pt x="613220" y="443093"/>
                    <a:pt x="591252" y="455952"/>
                    <a:pt x="568444" y="468390"/>
                  </a:cubicBezTo>
                  <a:cubicBezTo>
                    <a:pt x="559067" y="472676"/>
                    <a:pt x="549423" y="476962"/>
                    <a:pt x="539779" y="481248"/>
                  </a:cubicBezTo>
                  <a:lnTo>
                    <a:pt x="536985" y="482243"/>
                  </a:lnTo>
                  <a:cubicBezTo>
                    <a:pt x="533311" y="483965"/>
                    <a:pt x="529408" y="485075"/>
                    <a:pt x="525351" y="485496"/>
                  </a:cubicBezTo>
                  <a:cubicBezTo>
                    <a:pt x="522940" y="485879"/>
                    <a:pt x="520491" y="486300"/>
                    <a:pt x="518348" y="4868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C07D84F-03D2-3D1D-26F4-88CDCE71307B}"/>
                </a:ext>
              </a:extLst>
            </p:cNvPr>
            <p:cNvSpPr/>
            <p:nvPr/>
          </p:nvSpPr>
          <p:spPr>
            <a:xfrm>
              <a:off x="-9884673" y="10537253"/>
              <a:ext cx="110572" cy="95792"/>
            </a:xfrm>
            <a:custGeom>
              <a:avLst/>
              <a:gdLst>
                <a:gd name="connsiteX0" fmla="*/ 4113 w 110572"/>
                <a:gd name="connsiteY0" fmla="*/ 82130 h 95792"/>
                <a:gd name="connsiteX1" fmla="*/ 8820 w 110572"/>
                <a:gd name="connsiteY1" fmla="*/ 84120 h 95792"/>
                <a:gd name="connsiteX2" fmla="*/ 48276 w 110572"/>
                <a:gd name="connsiteY2" fmla="*/ 91850 h 95792"/>
                <a:gd name="connsiteX3" fmla="*/ 51759 w 110572"/>
                <a:gd name="connsiteY3" fmla="*/ 94568 h 95792"/>
                <a:gd name="connsiteX4" fmla="*/ 55165 w 110572"/>
                <a:gd name="connsiteY4" fmla="*/ 95792 h 95792"/>
                <a:gd name="connsiteX5" fmla="*/ 58800 w 110572"/>
                <a:gd name="connsiteY5" fmla="*/ 94376 h 95792"/>
                <a:gd name="connsiteX6" fmla="*/ 80231 w 110572"/>
                <a:gd name="connsiteY6" fmla="*/ 72218 h 95792"/>
                <a:gd name="connsiteX7" fmla="*/ 108551 w 110572"/>
                <a:gd name="connsiteY7" fmla="*/ 44549 h 95792"/>
                <a:gd name="connsiteX8" fmla="*/ 110541 w 110572"/>
                <a:gd name="connsiteY8" fmla="*/ 40952 h 95792"/>
                <a:gd name="connsiteX9" fmla="*/ 109393 w 110572"/>
                <a:gd name="connsiteY9" fmla="*/ 37010 h 95792"/>
                <a:gd name="connsiteX10" fmla="*/ 69783 w 110572"/>
                <a:gd name="connsiteY10" fmla="*/ 3 h 95792"/>
                <a:gd name="connsiteX11" fmla="*/ 46975 w 110572"/>
                <a:gd name="connsiteY11" fmla="*/ 8576 h 95792"/>
                <a:gd name="connsiteX12" fmla="*/ 44449 w 110572"/>
                <a:gd name="connsiteY12" fmla="*/ 10374 h 95792"/>
                <a:gd name="connsiteX13" fmla="*/ 44449 w 110572"/>
                <a:gd name="connsiteY13" fmla="*/ 10413 h 95792"/>
                <a:gd name="connsiteX14" fmla="*/ 17047 w 110572"/>
                <a:gd name="connsiteY14" fmla="*/ 32723 h 95792"/>
                <a:gd name="connsiteX15" fmla="*/ 11192 w 110572"/>
                <a:gd name="connsiteY15" fmla="*/ 39459 h 95792"/>
                <a:gd name="connsiteX16" fmla="*/ 3385 w 110572"/>
                <a:gd name="connsiteY16" fmla="*/ 48376 h 95792"/>
                <a:gd name="connsiteX17" fmla="*/ 284 w 110572"/>
                <a:gd name="connsiteY17" fmla="*/ 55073 h 95792"/>
                <a:gd name="connsiteX18" fmla="*/ 284 w 110572"/>
                <a:gd name="connsiteY18" fmla="*/ 55647 h 95792"/>
                <a:gd name="connsiteX19" fmla="*/ 284 w 110572"/>
                <a:gd name="connsiteY19" fmla="*/ 55609 h 95792"/>
                <a:gd name="connsiteX20" fmla="*/ 1012 w 110572"/>
                <a:gd name="connsiteY20" fmla="*/ 62689 h 95792"/>
                <a:gd name="connsiteX21" fmla="*/ 1318 w 110572"/>
                <a:gd name="connsiteY21" fmla="*/ 65330 h 95792"/>
                <a:gd name="connsiteX22" fmla="*/ 3040 w 110572"/>
                <a:gd name="connsiteY22" fmla="*/ 70573 h 95792"/>
                <a:gd name="connsiteX23" fmla="*/ 2657 w 110572"/>
                <a:gd name="connsiteY23" fmla="*/ 77117 h 95792"/>
                <a:gd name="connsiteX24" fmla="*/ 4112 w 110572"/>
                <a:gd name="connsiteY24" fmla="*/ 82130 h 9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0572" h="95792">
                  <a:moveTo>
                    <a:pt x="4113" y="82130"/>
                  </a:moveTo>
                  <a:cubicBezTo>
                    <a:pt x="5222" y="83584"/>
                    <a:pt x="7021" y="84311"/>
                    <a:pt x="8820" y="84120"/>
                  </a:cubicBezTo>
                  <a:cubicBezTo>
                    <a:pt x="22482" y="81785"/>
                    <a:pt x="36489" y="84503"/>
                    <a:pt x="48276" y="91850"/>
                  </a:cubicBezTo>
                  <a:cubicBezTo>
                    <a:pt x="49501" y="92654"/>
                    <a:pt x="50649" y="93573"/>
                    <a:pt x="51759" y="94568"/>
                  </a:cubicBezTo>
                  <a:cubicBezTo>
                    <a:pt x="52754" y="95333"/>
                    <a:pt x="53940" y="95754"/>
                    <a:pt x="55165" y="95792"/>
                  </a:cubicBezTo>
                  <a:cubicBezTo>
                    <a:pt x="56504" y="95792"/>
                    <a:pt x="57805" y="95256"/>
                    <a:pt x="58800" y="94376"/>
                  </a:cubicBezTo>
                  <a:cubicBezTo>
                    <a:pt x="66454" y="87296"/>
                    <a:pt x="73572" y="79642"/>
                    <a:pt x="80231" y="72218"/>
                  </a:cubicBezTo>
                  <a:cubicBezTo>
                    <a:pt x="88957" y="62306"/>
                    <a:pt x="98448" y="53045"/>
                    <a:pt x="108551" y="44549"/>
                  </a:cubicBezTo>
                  <a:cubicBezTo>
                    <a:pt x="109699" y="43669"/>
                    <a:pt x="110388" y="42368"/>
                    <a:pt x="110541" y="40952"/>
                  </a:cubicBezTo>
                  <a:cubicBezTo>
                    <a:pt x="110694" y="39536"/>
                    <a:pt x="110273" y="38120"/>
                    <a:pt x="109393" y="37010"/>
                  </a:cubicBezTo>
                  <a:cubicBezTo>
                    <a:pt x="105757" y="30619"/>
                    <a:pt x="89607" y="4366"/>
                    <a:pt x="69783" y="3"/>
                  </a:cubicBezTo>
                  <a:cubicBezTo>
                    <a:pt x="61364" y="-112"/>
                    <a:pt x="53212" y="2950"/>
                    <a:pt x="46975" y="8576"/>
                  </a:cubicBezTo>
                  <a:lnTo>
                    <a:pt x="44449" y="10374"/>
                  </a:lnTo>
                  <a:lnTo>
                    <a:pt x="44449" y="10413"/>
                  </a:lnTo>
                  <a:cubicBezTo>
                    <a:pt x="34613" y="16918"/>
                    <a:pt x="25428" y="24419"/>
                    <a:pt x="17047" y="32723"/>
                  </a:cubicBezTo>
                  <a:cubicBezTo>
                    <a:pt x="15899" y="33833"/>
                    <a:pt x="13679" y="36512"/>
                    <a:pt x="11192" y="39459"/>
                  </a:cubicBezTo>
                  <a:cubicBezTo>
                    <a:pt x="8704" y="42406"/>
                    <a:pt x="5068" y="46692"/>
                    <a:pt x="3385" y="48376"/>
                  </a:cubicBezTo>
                  <a:cubicBezTo>
                    <a:pt x="744" y="49409"/>
                    <a:pt x="-634" y="52356"/>
                    <a:pt x="284" y="55073"/>
                  </a:cubicBezTo>
                  <a:lnTo>
                    <a:pt x="284" y="55647"/>
                  </a:lnTo>
                  <a:lnTo>
                    <a:pt x="284" y="55609"/>
                  </a:lnTo>
                  <a:cubicBezTo>
                    <a:pt x="1279" y="57829"/>
                    <a:pt x="1509" y="60316"/>
                    <a:pt x="1012" y="62689"/>
                  </a:cubicBezTo>
                  <a:cubicBezTo>
                    <a:pt x="897" y="63569"/>
                    <a:pt x="1012" y="64488"/>
                    <a:pt x="1318" y="65330"/>
                  </a:cubicBezTo>
                  <a:cubicBezTo>
                    <a:pt x="2007" y="67052"/>
                    <a:pt x="2581" y="68774"/>
                    <a:pt x="3040" y="70573"/>
                  </a:cubicBezTo>
                  <a:cubicBezTo>
                    <a:pt x="3576" y="72754"/>
                    <a:pt x="3461" y="75050"/>
                    <a:pt x="2657" y="77117"/>
                  </a:cubicBezTo>
                  <a:cubicBezTo>
                    <a:pt x="2274" y="78954"/>
                    <a:pt x="2810" y="80829"/>
                    <a:pt x="4112" y="821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8E151A4-D61E-099B-790B-9873FB37A68D}"/>
                </a:ext>
              </a:extLst>
            </p:cNvPr>
            <p:cNvSpPr/>
            <p:nvPr/>
          </p:nvSpPr>
          <p:spPr>
            <a:xfrm>
              <a:off x="-9754781" y="9590655"/>
              <a:ext cx="164083" cy="152983"/>
            </a:xfrm>
            <a:custGeom>
              <a:avLst/>
              <a:gdLst>
                <a:gd name="connsiteX0" fmla="*/ 75650 w 164083"/>
                <a:gd name="connsiteY0" fmla="*/ 1203 h 152983"/>
                <a:gd name="connsiteX1" fmla="*/ 70598 w 164083"/>
                <a:gd name="connsiteY1" fmla="*/ 247 h 152983"/>
                <a:gd name="connsiteX2" fmla="*/ 67078 w 164083"/>
                <a:gd name="connsiteY2" fmla="*/ 3959 h 152983"/>
                <a:gd name="connsiteX3" fmla="*/ 15298 w 164083"/>
                <a:gd name="connsiteY3" fmla="*/ 95654 h 152983"/>
                <a:gd name="connsiteX4" fmla="*/ 1865 w 164083"/>
                <a:gd name="connsiteY4" fmla="*/ 108513 h 152983"/>
                <a:gd name="connsiteX5" fmla="*/ 104 w 164083"/>
                <a:gd name="connsiteY5" fmla="*/ 113565 h 152983"/>
                <a:gd name="connsiteX6" fmla="*/ 3625 w 164083"/>
                <a:gd name="connsiteY6" fmla="*/ 117660 h 152983"/>
                <a:gd name="connsiteX7" fmla="*/ 91035 w 164083"/>
                <a:gd name="connsiteY7" fmla="*/ 141426 h 152983"/>
                <a:gd name="connsiteX8" fmla="*/ 99990 w 164083"/>
                <a:gd name="connsiteY8" fmla="*/ 143263 h 152983"/>
                <a:gd name="connsiteX9" fmla="*/ 158237 w 164083"/>
                <a:gd name="connsiteY9" fmla="*/ 152983 h 152983"/>
                <a:gd name="connsiteX10" fmla="*/ 158696 w 164083"/>
                <a:gd name="connsiteY10" fmla="*/ 152983 h 152983"/>
                <a:gd name="connsiteX11" fmla="*/ 162791 w 164083"/>
                <a:gd name="connsiteY11" fmla="*/ 151070 h 152983"/>
                <a:gd name="connsiteX12" fmla="*/ 163901 w 164083"/>
                <a:gd name="connsiteY12" fmla="*/ 146286 h 152983"/>
                <a:gd name="connsiteX13" fmla="*/ 75650 w 164083"/>
                <a:gd name="connsiteY13" fmla="*/ 1200 h 15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083" h="152983">
                  <a:moveTo>
                    <a:pt x="75650" y="1203"/>
                  </a:moveTo>
                  <a:cubicBezTo>
                    <a:pt x="74234" y="55"/>
                    <a:pt x="72321" y="-289"/>
                    <a:pt x="70598" y="247"/>
                  </a:cubicBezTo>
                  <a:cubicBezTo>
                    <a:pt x="68876" y="821"/>
                    <a:pt x="67537" y="2237"/>
                    <a:pt x="67078" y="3959"/>
                  </a:cubicBezTo>
                  <a:cubicBezTo>
                    <a:pt x="57816" y="38402"/>
                    <a:pt x="39983" y="69937"/>
                    <a:pt x="15298" y="95654"/>
                  </a:cubicBezTo>
                  <a:cubicBezTo>
                    <a:pt x="11011" y="99941"/>
                    <a:pt x="6725" y="104227"/>
                    <a:pt x="1865" y="108513"/>
                  </a:cubicBezTo>
                  <a:cubicBezTo>
                    <a:pt x="410" y="109738"/>
                    <a:pt x="-278" y="111689"/>
                    <a:pt x="104" y="113565"/>
                  </a:cubicBezTo>
                  <a:cubicBezTo>
                    <a:pt x="487" y="115478"/>
                    <a:pt x="1826" y="117009"/>
                    <a:pt x="3625" y="117660"/>
                  </a:cubicBezTo>
                  <a:cubicBezTo>
                    <a:pt x="32252" y="127380"/>
                    <a:pt x="61451" y="135341"/>
                    <a:pt x="91035" y="141426"/>
                  </a:cubicBezTo>
                  <a:lnTo>
                    <a:pt x="99990" y="143263"/>
                  </a:lnTo>
                  <a:cubicBezTo>
                    <a:pt x="119201" y="147587"/>
                    <a:pt x="138643" y="150840"/>
                    <a:pt x="158237" y="152983"/>
                  </a:cubicBezTo>
                  <a:lnTo>
                    <a:pt x="158696" y="152983"/>
                  </a:lnTo>
                  <a:cubicBezTo>
                    <a:pt x="160304" y="152983"/>
                    <a:pt x="161796" y="152294"/>
                    <a:pt x="162791" y="151070"/>
                  </a:cubicBezTo>
                  <a:cubicBezTo>
                    <a:pt x="163939" y="149769"/>
                    <a:pt x="164360" y="147970"/>
                    <a:pt x="163901" y="146286"/>
                  </a:cubicBezTo>
                  <a:cubicBezTo>
                    <a:pt x="151118" y="89569"/>
                    <a:pt x="120119" y="38635"/>
                    <a:pt x="75650" y="12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11CAA05-98F4-4A51-20A9-376E5F633E4E}"/>
                </a:ext>
              </a:extLst>
            </p:cNvPr>
            <p:cNvSpPr/>
            <p:nvPr/>
          </p:nvSpPr>
          <p:spPr>
            <a:xfrm>
              <a:off x="-10197186" y="10130566"/>
              <a:ext cx="109520" cy="101792"/>
            </a:xfrm>
            <a:custGeom>
              <a:avLst/>
              <a:gdLst>
                <a:gd name="connsiteX0" fmla="*/ 7625 w 109520"/>
                <a:gd name="connsiteY0" fmla="*/ 90171 h 101792"/>
                <a:gd name="connsiteX1" fmla="*/ 11643 w 109520"/>
                <a:gd name="connsiteY1" fmla="*/ 93041 h 101792"/>
                <a:gd name="connsiteX2" fmla="*/ 31964 w 109520"/>
                <a:gd name="connsiteY2" fmla="*/ 97978 h 101792"/>
                <a:gd name="connsiteX3" fmla="*/ 36021 w 109520"/>
                <a:gd name="connsiteY3" fmla="*/ 99854 h 101792"/>
                <a:gd name="connsiteX4" fmla="*/ 38929 w 109520"/>
                <a:gd name="connsiteY4" fmla="*/ 101270 h 101792"/>
                <a:gd name="connsiteX5" fmla="*/ 38968 w 109520"/>
                <a:gd name="connsiteY5" fmla="*/ 101270 h 101792"/>
                <a:gd name="connsiteX6" fmla="*/ 44211 w 109520"/>
                <a:gd name="connsiteY6" fmla="*/ 100810 h 101792"/>
                <a:gd name="connsiteX7" fmla="*/ 93541 w 109520"/>
                <a:gd name="connsiteY7" fmla="*/ 79800 h 101792"/>
                <a:gd name="connsiteX8" fmla="*/ 97828 w 109520"/>
                <a:gd name="connsiteY8" fmla="*/ 77006 h 101792"/>
                <a:gd name="connsiteX9" fmla="*/ 108582 w 109520"/>
                <a:gd name="connsiteY9" fmla="*/ 59632 h 101792"/>
                <a:gd name="connsiteX10" fmla="*/ 108620 w 109520"/>
                <a:gd name="connsiteY10" fmla="*/ 59671 h 101792"/>
                <a:gd name="connsiteX11" fmla="*/ 108964 w 109520"/>
                <a:gd name="connsiteY11" fmla="*/ 54275 h 101792"/>
                <a:gd name="connsiteX12" fmla="*/ 104678 w 109520"/>
                <a:gd name="connsiteY12" fmla="*/ 46123 h 101792"/>
                <a:gd name="connsiteX13" fmla="*/ 101770 w 109520"/>
                <a:gd name="connsiteY13" fmla="*/ 43444 h 101792"/>
                <a:gd name="connsiteX14" fmla="*/ 96144 w 109520"/>
                <a:gd name="connsiteY14" fmla="*/ 39158 h 101792"/>
                <a:gd name="connsiteX15" fmla="*/ 92164 w 109520"/>
                <a:gd name="connsiteY15" fmla="*/ 32843 h 101792"/>
                <a:gd name="connsiteX16" fmla="*/ 92126 w 109520"/>
                <a:gd name="connsiteY16" fmla="*/ 32882 h 101792"/>
                <a:gd name="connsiteX17" fmla="*/ 60821 w 109520"/>
                <a:gd name="connsiteY17" fmla="*/ 926 h 101792"/>
                <a:gd name="connsiteX18" fmla="*/ 14782 w 109520"/>
                <a:gd name="connsiteY18" fmla="*/ 11642 h 101792"/>
                <a:gd name="connsiteX19" fmla="*/ 6630 w 109520"/>
                <a:gd name="connsiteY19" fmla="*/ 13020 h 101792"/>
                <a:gd name="connsiteX20" fmla="*/ 1196 w 109520"/>
                <a:gd name="connsiteY20" fmla="*/ 14857 h 101792"/>
                <a:gd name="connsiteX21" fmla="*/ 584 w 109520"/>
                <a:gd name="connsiteY21" fmla="*/ 20674 h 101792"/>
                <a:gd name="connsiteX22" fmla="*/ 9156 w 109520"/>
                <a:gd name="connsiteY22" fmla="*/ 78577 h 101792"/>
                <a:gd name="connsiteX23" fmla="*/ 7243 w 109520"/>
                <a:gd name="connsiteY23" fmla="*/ 85121 h 101792"/>
                <a:gd name="connsiteX24" fmla="*/ 7625 w 109520"/>
                <a:gd name="connsiteY24" fmla="*/ 90173 h 10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20" h="101792">
                  <a:moveTo>
                    <a:pt x="7625" y="90171"/>
                  </a:moveTo>
                  <a:cubicBezTo>
                    <a:pt x="8390" y="91740"/>
                    <a:pt x="9921" y="92812"/>
                    <a:pt x="11643" y="93041"/>
                  </a:cubicBezTo>
                  <a:cubicBezTo>
                    <a:pt x="18570" y="94036"/>
                    <a:pt x="25381" y="95682"/>
                    <a:pt x="31964" y="97978"/>
                  </a:cubicBezTo>
                  <a:cubicBezTo>
                    <a:pt x="33380" y="98476"/>
                    <a:pt x="34720" y="99126"/>
                    <a:pt x="36021" y="99854"/>
                  </a:cubicBezTo>
                  <a:lnTo>
                    <a:pt x="38929" y="101270"/>
                  </a:lnTo>
                  <a:lnTo>
                    <a:pt x="38968" y="101270"/>
                  </a:lnTo>
                  <a:cubicBezTo>
                    <a:pt x="40651" y="102112"/>
                    <a:pt x="42680" y="101920"/>
                    <a:pt x="44211" y="100810"/>
                  </a:cubicBezTo>
                  <a:cubicBezTo>
                    <a:pt x="58601" y="89712"/>
                    <a:pt x="75592" y="82479"/>
                    <a:pt x="93541" y="79800"/>
                  </a:cubicBezTo>
                  <a:cubicBezTo>
                    <a:pt x="95378" y="79647"/>
                    <a:pt x="96986" y="78614"/>
                    <a:pt x="97828" y="77006"/>
                  </a:cubicBezTo>
                  <a:cubicBezTo>
                    <a:pt x="101004" y="71343"/>
                    <a:pt x="104716" y="65296"/>
                    <a:pt x="108582" y="59632"/>
                  </a:cubicBezTo>
                  <a:lnTo>
                    <a:pt x="108620" y="59671"/>
                  </a:lnTo>
                  <a:cubicBezTo>
                    <a:pt x="109692" y="58063"/>
                    <a:pt x="109806" y="55997"/>
                    <a:pt x="108964" y="54275"/>
                  </a:cubicBezTo>
                  <a:lnTo>
                    <a:pt x="104678" y="46123"/>
                  </a:lnTo>
                  <a:cubicBezTo>
                    <a:pt x="104066" y="44898"/>
                    <a:pt x="103033" y="43980"/>
                    <a:pt x="101770" y="43444"/>
                  </a:cubicBezTo>
                  <a:cubicBezTo>
                    <a:pt x="99512" y="42640"/>
                    <a:pt x="97522" y="41148"/>
                    <a:pt x="96144" y="39158"/>
                  </a:cubicBezTo>
                  <a:lnTo>
                    <a:pt x="92164" y="32843"/>
                  </a:lnTo>
                  <a:lnTo>
                    <a:pt x="92126" y="32882"/>
                  </a:lnTo>
                  <a:cubicBezTo>
                    <a:pt x="85428" y="19105"/>
                    <a:pt x="74445" y="7929"/>
                    <a:pt x="60821" y="926"/>
                  </a:cubicBezTo>
                  <a:cubicBezTo>
                    <a:pt x="44633" y="-1944"/>
                    <a:pt x="28023" y="1921"/>
                    <a:pt x="14782" y="11642"/>
                  </a:cubicBezTo>
                  <a:cubicBezTo>
                    <a:pt x="12409" y="13288"/>
                    <a:pt x="9424" y="13785"/>
                    <a:pt x="6630" y="13020"/>
                  </a:cubicBezTo>
                  <a:cubicBezTo>
                    <a:pt x="4602" y="12484"/>
                    <a:pt x="2459" y="13211"/>
                    <a:pt x="1196" y="14857"/>
                  </a:cubicBezTo>
                  <a:cubicBezTo>
                    <a:pt x="-143" y="16503"/>
                    <a:pt x="-373" y="18799"/>
                    <a:pt x="584" y="20674"/>
                  </a:cubicBezTo>
                  <a:cubicBezTo>
                    <a:pt x="7855" y="39044"/>
                    <a:pt x="10802" y="58867"/>
                    <a:pt x="9156" y="78577"/>
                  </a:cubicBezTo>
                  <a:cubicBezTo>
                    <a:pt x="9118" y="80873"/>
                    <a:pt x="8467" y="83131"/>
                    <a:pt x="7243" y="85121"/>
                  </a:cubicBezTo>
                  <a:cubicBezTo>
                    <a:pt x="6516" y="86767"/>
                    <a:pt x="6669" y="88680"/>
                    <a:pt x="7625" y="9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BD8613E-0E42-290E-C38C-1E5359E066BE}"/>
                </a:ext>
              </a:extLst>
            </p:cNvPr>
            <p:cNvSpPr/>
            <p:nvPr/>
          </p:nvSpPr>
          <p:spPr>
            <a:xfrm>
              <a:off x="-11402985" y="6766239"/>
              <a:ext cx="89954" cy="111968"/>
            </a:xfrm>
            <a:custGeom>
              <a:avLst/>
              <a:gdLst>
                <a:gd name="connsiteX0" fmla="*/ 86653 w 89954"/>
                <a:gd name="connsiteY0" fmla="*/ 47923 h 111968"/>
                <a:gd name="connsiteX1" fmla="*/ 85161 w 89954"/>
                <a:gd name="connsiteY1" fmla="*/ 44403 h 111968"/>
                <a:gd name="connsiteX2" fmla="*/ 83056 w 89954"/>
                <a:gd name="connsiteY2" fmla="*/ 40576 h 111968"/>
                <a:gd name="connsiteX3" fmla="*/ 83056 w 89954"/>
                <a:gd name="connsiteY3" fmla="*/ 40614 h 111968"/>
                <a:gd name="connsiteX4" fmla="*/ 67288 w 89954"/>
                <a:gd name="connsiteY4" fmla="*/ 7396 h 111968"/>
                <a:gd name="connsiteX5" fmla="*/ 62543 w 89954"/>
                <a:gd name="connsiteY5" fmla="*/ 3722 h 111968"/>
                <a:gd name="connsiteX6" fmla="*/ 52172 w 89954"/>
                <a:gd name="connsiteY6" fmla="*/ 2076 h 111968"/>
                <a:gd name="connsiteX7" fmla="*/ 47885 w 89954"/>
                <a:gd name="connsiteY7" fmla="*/ 469 h 111968"/>
                <a:gd name="connsiteX8" fmla="*/ 41150 w 89954"/>
                <a:gd name="connsiteY8" fmla="*/ 2612 h 111968"/>
                <a:gd name="connsiteX9" fmla="*/ 31889 w 89954"/>
                <a:gd name="connsiteY9" fmla="*/ 16312 h 111968"/>
                <a:gd name="connsiteX10" fmla="*/ 31889 w 89954"/>
                <a:gd name="connsiteY10" fmla="*/ 16351 h 111968"/>
                <a:gd name="connsiteX11" fmla="*/ 13748 w 89954"/>
                <a:gd name="connsiteY11" fmla="*/ 48344 h 111968"/>
                <a:gd name="connsiteX12" fmla="*/ 11950 w 89954"/>
                <a:gd name="connsiteY12" fmla="*/ 53970 h 111968"/>
                <a:gd name="connsiteX13" fmla="*/ 660 w 89954"/>
                <a:gd name="connsiteY13" fmla="*/ 82481 h 111968"/>
                <a:gd name="connsiteX14" fmla="*/ 660 w 89954"/>
                <a:gd name="connsiteY14" fmla="*/ 87571 h 111968"/>
                <a:gd name="connsiteX15" fmla="*/ 3416 w 89954"/>
                <a:gd name="connsiteY15" fmla="*/ 93159 h 111968"/>
                <a:gd name="connsiteX16" fmla="*/ 3377 w 89954"/>
                <a:gd name="connsiteY16" fmla="*/ 93159 h 111968"/>
                <a:gd name="connsiteX17" fmla="*/ 11950 w 89954"/>
                <a:gd name="connsiteY17" fmla="*/ 108505 h 111968"/>
                <a:gd name="connsiteX18" fmla="*/ 20063 w 89954"/>
                <a:gd name="connsiteY18" fmla="*/ 111949 h 111968"/>
                <a:gd name="connsiteX19" fmla="*/ 56381 w 89954"/>
                <a:gd name="connsiteY19" fmla="*/ 97063 h 111968"/>
                <a:gd name="connsiteX20" fmla="*/ 58601 w 89954"/>
                <a:gd name="connsiteY20" fmla="*/ 95876 h 111968"/>
                <a:gd name="connsiteX21" fmla="*/ 87878 w 89954"/>
                <a:gd name="connsiteY21" fmla="*/ 50641 h 111968"/>
                <a:gd name="connsiteX22" fmla="*/ 86653 w 89954"/>
                <a:gd name="connsiteY22" fmla="*/ 47924 h 1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9954" h="111968">
                  <a:moveTo>
                    <a:pt x="86653" y="47923"/>
                  </a:moveTo>
                  <a:cubicBezTo>
                    <a:pt x="86232" y="46967"/>
                    <a:pt x="85811" y="46086"/>
                    <a:pt x="85161" y="44403"/>
                  </a:cubicBezTo>
                  <a:lnTo>
                    <a:pt x="83056" y="40576"/>
                  </a:lnTo>
                  <a:lnTo>
                    <a:pt x="83056" y="40614"/>
                  </a:lnTo>
                  <a:cubicBezTo>
                    <a:pt x="76818" y="30013"/>
                    <a:pt x="71536" y="18915"/>
                    <a:pt x="67288" y="7396"/>
                  </a:cubicBezTo>
                  <a:cubicBezTo>
                    <a:pt x="66600" y="5291"/>
                    <a:pt x="64724" y="3875"/>
                    <a:pt x="62543" y="3722"/>
                  </a:cubicBezTo>
                  <a:cubicBezTo>
                    <a:pt x="59022" y="3645"/>
                    <a:pt x="55539" y="3071"/>
                    <a:pt x="52172" y="2076"/>
                  </a:cubicBezTo>
                  <a:cubicBezTo>
                    <a:pt x="50717" y="1655"/>
                    <a:pt x="49263" y="1119"/>
                    <a:pt x="47885" y="469"/>
                  </a:cubicBezTo>
                  <a:cubicBezTo>
                    <a:pt x="45398" y="-641"/>
                    <a:pt x="42528" y="277"/>
                    <a:pt x="41150" y="2612"/>
                  </a:cubicBezTo>
                  <a:cubicBezTo>
                    <a:pt x="38318" y="7319"/>
                    <a:pt x="35103" y="11835"/>
                    <a:pt x="31889" y="16312"/>
                  </a:cubicBezTo>
                  <a:lnTo>
                    <a:pt x="31889" y="16351"/>
                  </a:lnTo>
                  <a:cubicBezTo>
                    <a:pt x="24235" y="26033"/>
                    <a:pt x="18150" y="36825"/>
                    <a:pt x="13748" y="48344"/>
                  </a:cubicBezTo>
                  <a:lnTo>
                    <a:pt x="11950" y="53970"/>
                  </a:lnTo>
                  <a:cubicBezTo>
                    <a:pt x="9118" y="63805"/>
                    <a:pt x="5329" y="73373"/>
                    <a:pt x="660" y="82481"/>
                  </a:cubicBezTo>
                  <a:cubicBezTo>
                    <a:pt x="-220" y="84051"/>
                    <a:pt x="-220" y="86002"/>
                    <a:pt x="660" y="87571"/>
                  </a:cubicBezTo>
                  <a:cubicBezTo>
                    <a:pt x="1617" y="89408"/>
                    <a:pt x="2497" y="91245"/>
                    <a:pt x="3416" y="93159"/>
                  </a:cubicBezTo>
                  <a:lnTo>
                    <a:pt x="3377" y="93159"/>
                  </a:lnTo>
                  <a:cubicBezTo>
                    <a:pt x="5674" y="98555"/>
                    <a:pt x="8544" y="103683"/>
                    <a:pt x="11950" y="108505"/>
                  </a:cubicBezTo>
                  <a:cubicBezTo>
                    <a:pt x="13940" y="110878"/>
                    <a:pt x="16963" y="112141"/>
                    <a:pt x="20063" y="111949"/>
                  </a:cubicBezTo>
                  <a:cubicBezTo>
                    <a:pt x="33075" y="109653"/>
                    <a:pt x="45475" y="104563"/>
                    <a:pt x="56381" y="97063"/>
                  </a:cubicBezTo>
                  <a:lnTo>
                    <a:pt x="58601" y="95876"/>
                  </a:lnTo>
                  <a:cubicBezTo>
                    <a:pt x="74712" y="86883"/>
                    <a:pt x="96871" y="74445"/>
                    <a:pt x="87878" y="50641"/>
                  </a:cubicBezTo>
                  <a:cubicBezTo>
                    <a:pt x="87495" y="49722"/>
                    <a:pt x="87036" y="48842"/>
                    <a:pt x="86653" y="479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CAD62B0-F9D1-B4B7-D572-17F1B87B42F8}"/>
                </a:ext>
              </a:extLst>
            </p:cNvPr>
            <p:cNvSpPr/>
            <p:nvPr/>
          </p:nvSpPr>
          <p:spPr>
            <a:xfrm>
              <a:off x="-9716798" y="9258650"/>
              <a:ext cx="66220" cy="71632"/>
            </a:xfrm>
            <a:custGeom>
              <a:avLst/>
              <a:gdLst>
                <a:gd name="connsiteX0" fmla="*/ 53636 w 66220"/>
                <a:gd name="connsiteY0" fmla="*/ 14801 h 71632"/>
                <a:gd name="connsiteX1" fmla="*/ 52565 w 66220"/>
                <a:gd name="connsiteY1" fmla="*/ 13462 h 71632"/>
                <a:gd name="connsiteX2" fmla="*/ 4344 w 66220"/>
                <a:gd name="connsiteY2" fmla="*/ 948 h 71632"/>
                <a:gd name="connsiteX3" fmla="*/ 58 w 66220"/>
                <a:gd name="connsiteY3" fmla="*/ 6956 h 71632"/>
                <a:gd name="connsiteX4" fmla="*/ 6373 w 66220"/>
                <a:gd name="connsiteY4" fmla="*/ 54105 h 71632"/>
                <a:gd name="connsiteX5" fmla="*/ 6334 w 66220"/>
                <a:gd name="connsiteY5" fmla="*/ 54105 h 71632"/>
                <a:gd name="connsiteX6" fmla="*/ 11080 w 66220"/>
                <a:gd name="connsiteY6" fmla="*/ 58736 h 71632"/>
                <a:gd name="connsiteX7" fmla="*/ 41084 w 66220"/>
                <a:gd name="connsiteY7" fmla="*/ 70523 h 71632"/>
                <a:gd name="connsiteX8" fmla="*/ 44298 w 66220"/>
                <a:gd name="connsiteY8" fmla="*/ 71632 h 71632"/>
                <a:gd name="connsiteX9" fmla="*/ 46441 w 66220"/>
                <a:gd name="connsiteY9" fmla="*/ 71173 h 71632"/>
                <a:gd name="connsiteX10" fmla="*/ 49580 w 66220"/>
                <a:gd name="connsiteY10" fmla="*/ 66887 h 71632"/>
                <a:gd name="connsiteX11" fmla="*/ 64581 w 66220"/>
                <a:gd name="connsiteY11" fmla="*/ 39600 h 71632"/>
                <a:gd name="connsiteX12" fmla="*/ 65231 w 66220"/>
                <a:gd name="connsiteY12" fmla="*/ 32635 h 71632"/>
                <a:gd name="connsiteX13" fmla="*/ 53636 w 66220"/>
                <a:gd name="connsiteY13" fmla="*/ 14801 h 7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20" h="71632">
                  <a:moveTo>
                    <a:pt x="53636" y="14801"/>
                  </a:moveTo>
                  <a:cubicBezTo>
                    <a:pt x="53330" y="14304"/>
                    <a:pt x="52986" y="13844"/>
                    <a:pt x="52565" y="13462"/>
                  </a:cubicBezTo>
                  <a:cubicBezTo>
                    <a:pt x="39094" y="2440"/>
                    <a:pt x="21451" y="-2153"/>
                    <a:pt x="4344" y="948"/>
                  </a:cubicBezTo>
                  <a:cubicBezTo>
                    <a:pt x="1551" y="1522"/>
                    <a:pt x="-363" y="4124"/>
                    <a:pt x="58" y="6956"/>
                  </a:cubicBezTo>
                  <a:lnTo>
                    <a:pt x="6373" y="54105"/>
                  </a:lnTo>
                  <a:lnTo>
                    <a:pt x="6334" y="54105"/>
                  </a:lnTo>
                  <a:cubicBezTo>
                    <a:pt x="6679" y="56554"/>
                    <a:pt x="8631" y="58468"/>
                    <a:pt x="11080" y="58736"/>
                  </a:cubicBezTo>
                  <a:cubicBezTo>
                    <a:pt x="21949" y="59884"/>
                    <a:pt x="32320" y="63979"/>
                    <a:pt x="41084" y="70523"/>
                  </a:cubicBezTo>
                  <a:cubicBezTo>
                    <a:pt x="41964" y="71250"/>
                    <a:pt x="43112" y="71632"/>
                    <a:pt x="44298" y="71632"/>
                  </a:cubicBezTo>
                  <a:cubicBezTo>
                    <a:pt x="45025" y="71632"/>
                    <a:pt x="45753" y="71479"/>
                    <a:pt x="46441" y="71173"/>
                  </a:cubicBezTo>
                  <a:cubicBezTo>
                    <a:pt x="48202" y="70446"/>
                    <a:pt x="49388" y="68800"/>
                    <a:pt x="49580" y="66887"/>
                  </a:cubicBezTo>
                  <a:cubicBezTo>
                    <a:pt x="51034" y="56248"/>
                    <a:pt x="56391" y="46489"/>
                    <a:pt x="64581" y="39600"/>
                  </a:cubicBezTo>
                  <a:cubicBezTo>
                    <a:pt x="66494" y="37725"/>
                    <a:pt x="66762" y="34778"/>
                    <a:pt x="65231" y="32635"/>
                  </a:cubicBezTo>
                  <a:cubicBezTo>
                    <a:pt x="61060" y="26894"/>
                    <a:pt x="57195" y="20963"/>
                    <a:pt x="53636" y="148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F2AA8D6-B3DF-8F7E-EAC0-7EB4AEACC427}"/>
                </a:ext>
              </a:extLst>
            </p:cNvPr>
            <p:cNvSpPr/>
            <p:nvPr/>
          </p:nvSpPr>
          <p:spPr>
            <a:xfrm>
              <a:off x="-9739156" y="9102735"/>
              <a:ext cx="94131" cy="64571"/>
            </a:xfrm>
            <a:custGeom>
              <a:avLst/>
              <a:gdLst>
                <a:gd name="connsiteX0" fmla="*/ 6435 w 94131"/>
                <a:gd name="connsiteY0" fmla="*/ 43255 h 64571"/>
                <a:gd name="connsiteX1" fmla="*/ 10453 w 94131"/>
                <a:gd name="connsiteY1" fmla="*/ 47542 h 64571"/>
                <a:gd name="connsiteX2" fmla="*/ 14739 w 94131"/>
                <a:gd name="connsiteY2" fmla="*/ 49187 h 64571"/>
                <a:gd name="connsiteX3" fmla="*/ 59439 w 94131"/>
                <a:gd name="connsiteY3" fmla="*/ 64571 h 64571"/>
                <a:gd name="connsiteX4" fmla="*/ 92121 w 94131"/>
                <a:gd name="connsiteY4" fmla="*/ 53090 h 64571"/>
                <a:gd name="connsiteX5" fmla="*/ 94111 w 94131"/>
                <a:gd name="connsiteY5" fmla="*/ 48459 h 64571"/>
                <a:gd name="connsiteX6" fmla="*/ 91356 w 94131"/>
                <a:gd name="connsiteY6" fmla="*/ 44173 h 64571"/>
                <a:gd name="connsiteX7" fmla="*/ 87069 w 94131"/>
                <a:gd name="connsiteY7" fmla="*/ 41915 h 64571"/>
                <a:gd name="connsiteX8" fmla="*/ 7659 w 94131"/>
                <a:gd name="connsiteY8" fmla="*/ 545 h 64571"/>
                <a:gd name="connsiteX9" fmla="*/ 7621 w 94131"/>
                <a:gd name="connsiteY9" fmla="*/ 545 h 64571"/>
                <a:gd name="connsiteX10" fmla="*/ 2110 w 94131"/>
                <a:gd name="connsiteY10" fmla="*/ 1081 h 64571"/>
                <a:gd name="connsiteX11" fmla="*/ 81 w 94131"/>
                <a:gd name="connsiteY11" fmla="*/ 6285 h 64571"/>
                <a:gd name="connsiteX12" fmla="*/ 2263 w 94131"/>
                <a:gd name="connsiteY12" fmla="*/ 18915 h 64571"/>
                <a:gd name="connsiteX13" fmla="*/ 6434 w 94131"/>
                <a:gd name="connsiteY13" fmla="*/ 43255 h 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131" h="64571">
                  <a:moveTo>
                    <a:pt x="6435" y="43255"/>
                  </a:moveTo>
                  <a:cubicBezTo>
                    <a:pt x="6741" y="45398"/>
                    <a:pt x="8348" y="47082"/>
                    <a:pt x="10453" y="47542"/>
                  </a:cubicBezTo>
                  <a:cubicBezTo>
                    <a:pt x="11984" y="47809"/>
                    <a:pt x="13438" y="48383"/>
                    <a:pt x="14739" y="49187"/>
                  </a:cubicBezTo>
                  <a:cubicBezTo>
                    <a:pt x="27827" y="58525"/>
                    <a:pt x="43365" y="63883"/>
                    <a:pt x="59439" y="64571"/>
                  </a:cubicBezTo>
                  <a:cubicBezTo>
                    <a:pt x="71340" y="64610"/>
                    <a:pt x="82898" y="60553"/>
                    <a:pt x="92121" y="53090"/>
                  </a:cubicBezTo>
                  <a:cubicBezTo>
                    <a:pt x="93537" y="51981"/>
                    <a:pt x="94264" y="50220"/>
                    <a:pt x="94111" y="48459"/>
                  </a:cubicBezTo>
                  <a:cubicBezTo>
                    <a:pt x="93958" y="46661"/>
                    <a:pt x="92925" y="45053"/>
                    <a:pt x="91356" y="44173"/>
                  </a:cubicBezTo>
                  <a:lnTo>
                    <a:pt x="87069" y="41915"/>
                  </a:lnTo>
                  <a:cubicBezTo>
                    <a:pt x="61352" y="27717"/>
                    <a:pt x="34639" y="13060"/>
                    <a:pt x="7659" y="545"/>
                  </a:cubicBezTo>
                  <a:lnTo>
                    <a:pt x="7621" y="545"/>
                  </a:lnTo>
                  <a:cubicBezTo>
                    <a:pt x="5822" y="-335"/>
                    <a:pt x="3679" y="-144"/>
                    <a:pt x="2110" y="1081"/>
                  </a:cubicBezTo>
                  <a:cubicBezTo>
                    <a:pt x="502" y="2305"/>
                    <a:pt x="-264" y="4295"/>
                    <a:pt x="81" y="6285"/>
                  </a:cubicBezTo>
                  <a:lnTo>
                    <a:pt x="2263" y="18915"/>
                  </a:lnTo>
                  <a:cubicBezTo>
                    <a:pt x="3755" y="27105"/>
                    <a:pt x="5171" y="35103"/>
                    <a:pt x="6434" y="432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F3D3A15-ED6B-94C9-B66A-BCA57FC0566B}"/>
                </a:ext>
              </a:extLst>
            </p:cNvPr>
            <p:cNvSpPr/>
            <p:nvPr/>
          </p:nvSpPr>
          <p:spPr>
            <a:xfrm>
              <a:off x="-9726744" y="9182378"/>
              <a:ext cx="60326" cy="54582"/>
            </a:xfrm>
            <a:custGeom>
              <a:avLst/>
              <a:gdLst>
                <a:gd name="connsiteX0" fmla="*/ 54472 w 60326"/>
                <a:gd name="connsiteY0" fmla="*/ 8581 h 54582"/>
                <a:gd name="connsiteX1" fmla="*/ 7552 w 60326"/>
                <a:gd name="connsiteY1" fmla="*/ 392 h 54582"/>
                <a:gd name="connsiteX2" fmla="*/ 2118 w 60326"/>
                <a:gd name="connsiteY2" fmla="*/ 1004 h 54582"/>
                <a:gd name="connsiteX3" fmla="*/ 51 w 60326"/>
                <a:gd name="connsiteY3" fmla="*/ 6017 h 54582"/>
                <a:gd name="connsiteX4" fmla="*/ 5677 w 60326"/>
                <a:gd name="connsiteY4" fmla="*/ 48880 h 54582"/>
                <a:gd name="connsiteX5" fmla="*/ 5638 w 60326"/>
                <a:gd name="connsiteY5" fmla="*/ 48880 h 54582"/>
                <a:gd name="connsiteX6" fmla="*/ 7743 w 60326"/>
                <a:gd name="connsiteY6" fmla="*/ 52439 h 54582"/>
                <a:gd name="connsiteX7" fmla="*/ 11723 w 60326"/>
                <a:gd name="connsiteY7" fmla="*/ 53511 h 54582"/>
                <a:gd name="connsiteX8" fmla="*/ 42761 w 60326"/>
                <a:gd name="connsiteY8" fmla="*/ 54582 h 54582"/>
                <a:gd name="connsiteX9" fmla="*/ 43909 w 60326"/>
                <a:gd name="connsiteY9" fmla="*/ 54582 h 54582"/>
                <a:gd name="connsiteX10" fmla="*/ 47353 w 60326"/>
                <a:gd name="connsiteY10" fmla="*/ 53357 h 54582"/>
                <a:gd name="connsiteX11" fmla="*/ 49267 w 60326"/>
                <a:gd name="connsiteY11" fmla="*/ 49071 h 54582"/>
                <a:gd name="connsiteX12" fmla="*/ 52367 w 60326"/>
                <a:gd name="connsiteY12" fmla="*/ 31276 h 54582"/>
                <a:gd name="connsiteX13" fmla="*/ 59523 w 60326"/>
                <a:gd name="connsiteY13" fmla="*/ 16656 h 54582"/>
                <a:gd name="connsiteX14" fmla="*/ 59523 w 60326"/>
                <a:gd name="connsiteY14" fmla="*/ 11031 h 54582"/>
                <a:gd name="connsiteX15" fmla="*/ 54472 w 60326"/>
                <a:gd name="connsiteY15" fmla="*/ 8581 h 5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326" h="54582">
                  <a:moveTo>
                    <a:pt x="54472" y="8581"/>
                  </a:moveTo>
                  <a:cubicBezTo>
                    <a:pt x="38398" y="9997"/>
                    <a:pt x="22209" y="7204"/>
                    <a:pt x="7552" y="392"/>
                  </a:cubicBezTo>
                  <a:cubicBezTo>
                    <a:pt x="5753" y="-297"/>
                    <a:pt x="3725" y="-68"/>
                    <a:pt x="2118" y="1004"/>
                  </a:cubicBezTo>
                  <a:cubicBezTo>
                    <a:pt x="587" y="2190"/>
                    <a:pt x="-217" y="4104"/>
                    <a:pt x="51" y="6017"/>
                  </a:cubicBezTo>
                  <a:lnTo>
                    <a:pt x="5677" y="48880"/>
                  </a:lnTo>
                  <a:lnTo>
                    <a:pt x="5638" y="48880"/>
                  </a:lnTo>
                  <a:cubicBezTo>
                    <a:pt x="5830" y="50296"/>
                    <a:pt x="6595" y="51597"/>
                    <a:pt x="7743" y="52439"/>
                  </a:cubicBezTo>
                  <a:cubicBezTo>
                    <a:pt x="8853" y="53357"/>
                    <a:pt x="10307" y="53740"/>
                    <a:pt x="11723" y="53511"/>
                  </a:cubicBezTo>
                  <a:cubicBezTo>
                    <a:pt x="22056" y="51941"/>
                    <a:pt x="32581" y="52324"/>
                    <a:pt x="42761" y="54582"/>
                  </a:cubicBezTo>
                  <a:lnTo>
                    <a:pt x="43909" y="54582"/>
                  </a:lnTo>
                  <a:cubicBezTo>
                    <a:pt x="45172" y="54582"/>
                    <a:pt x="46397" y="54161"/>
                    <a:pt x="47353" y="53357"/>
                  </a:cubicBezTo>
                  <a:cubicBezTo>
                    <a:pt x="48655" y="52286"/>
                    <a:pt x="49343" y="50717"/>
                    <a:pt x="49267" y="49071"/>
                  </a:cubicBezTo>
                  <a:cubicBezTo>
                    <a:pt x="48961" y="42986"/>
                    <a:pt x="50032" y="36901"/>
                    <a:pt x="52367" y="31276"/>
                  </a:cubicBezTo>
                  <a:cubicBezTo>
                    <a:pt x="54433" y="26262"/>
                    <a:pt x="56844" y="21364"/>
                    <a:pt x="59523" y="16656"/>
                  </a:cubicBezTo>
                  <a:cubicBezTo>
                    <a:pt x="60595" y="14934"/>
                    <a:pt x="60595" y="12753"/>
                    <a:pt x="59523" y="11031"/>
                  </a:cubicBezTo>
                  <a:cubicBezTo>
                    <a:pt x="58375" y="9385"/>
                    <a:pt x="56462" y="8467"/>
                    <a:pt x="54472" y="85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E07F21C-43F7-9CFA-31A1-D538C28958DB}"/>
                </a:ext>
              </a:extLst>
            </p:cNvPr>
            <p:cNvSpPr/>
            <p:nvPr/>
          </p:nvSpPr>
          <p:spPr>
            <a:xfrm>
              <a:off x="-11710057" y="8302592"/>
              <a:ext cx="718407" cy="619161"/>
            </a:xfrm>
            <a:custGeom>
              <a:avLst/>
              <a:gdLst>
                <a:gd name="connsiteX0" fmla="*/ 716738 w 718407"/>
                <a:gd name="connsiteY0" fmla="*/ 313275 h 619161"/>
                <a:gd name="connsiteX1" fmla="*/ 717580 w 718407"/>
                <a:gd name="connsiteY1" fmla="*/ 306424 h 619161"/>
                <a:gd name="connsiteX2" fmla="*/ 694121 w 718407"/>
                <a:gd name="connsiteY2" fmla="*/ 270450 h 619161"/>
                <a:gd name="connsiteX3" fmla="*/ 600857 w 718407"/>
                <a:gd name="connsiteY3" fmla="*/ 89781 h 619161"/>
                <a:gd name="connsiteX4" fmla="*/ 596570 w 718407"/>
                <a:gd name="connsiteY4" fmla="*/ 85916 h 619161"/>
                <a:gd name="connsiteX5" fmla="*/ 506559 w 718407"/>
                <a:gd name="connsiteY5" fmla="*/ 56334 h 619161"/>
                <a:gd name="connsiteX6" fmla="*/ 425503 w 718407"/>
                <a:gd name="connsiteY6" fmla="*/ 28434 h 619161"/>
                <a:gd name="connsiteX7" fmla="*/ 213601 w 718407"/>
                <a:gd name="connsiteY7" fmla="*/ 0 h 619161"/>
                <a:gd name="connsiteX8" fmla="*/ 209315 w 718407"/>
                <a:gd name="connsiteY8" fmla="*/ 2143 h 619161"/>
                <a:gd name="connsiteX9" fmla="*/ 626 w 718407"/>
                <a:gd name="connsiteY9" fmla="*/ 272172 h 619161"/>
                <a:gd name="connsiteX10" fmla="*/ 1774 w 718407"/>
                <a:gd name="connsiteY10" fmla="*/ 278640 h 619161"/>
                <a:gd name="connsiteX11" fmla="*/ 5448 w 718407"/>
                <a:gd name="connsiteY11" fmla="*/ 286064 h 619161"/>
                <a:gd name="connsiteX12" fmla="*/ 60671 w 718407"/>
                <a:gd name="connsiteY12" fmla="*/ 410370 h 619161"/>
                <a:gd name="connsiteX13" fmla="*/ 93431 w 718407"/>
                <a:gd name="connsiteY13" fmla="*/ 466971 h 619161"/>
                <a:gd name="connsiteX14" fmla="*/ 139853 w 718407"/>
                <a:gd name="connsiteY14" fmla="*/ 553499 h 619161"/>
                <a:gd name="connsiteX15" fmla="*/ 165571 w 718407"/>
                <a:gd name="connsiteY15" fmla="*/ 600036 h 619161"/>
                <a:gd name="connsiteX16" fmla="*/ 173454 w 718407"/>
                <a:gd name="connsiteY16" fmla="*/ 616071 h 619161"/>
                <a:gd name="connsiteX17" fmla="*/ 178276 w 718407"/>
                <a:gd name="connsiteY17" fmla="*/ 619133 h 619161"/>
                <a:gd name="connsiteX18" fmla="*/ 179884 w 718407"/>
                <a:gd name="connsiteY18" fmla="*/ 619133 h 619161"/>
                <a:gd name="connsiteX19" fmla="*/ 532659 w 718407"/>
                <a:gd name="connsiteY19" fmla="*/ 570147 h 619161"/>
                <a:gd name="connsiteX20" fmla="*/ 532621 w 718407"/>
                <a:gd name="connsiteY20" fmla="*/ 570109 h 619161"/>
                <a:gd name="connsiteX21" fmla="*/ 538935 w 718407"/>
                <a:gd name="connsiteY21" fmla="*/ 566129 h 619161"/>
                <a:gd name="connsiteX22" fmla="*/ 716734 w 718407"/>
                <a:gd name="connsiteY22" fmla="*/ 313274 h 619161"/>
                <a:gd name="connsiteX23" fmla="*/ 395578 w 718407"/>
                <a:gd name="connsiteY23" fmla="*/ 516027 h 619161"/>
                <a:gd name="connsiteX24" fmla="*/ 395539 w 718407"/>
                <a:gd name="connsiteY24" fmla="*/ 516027 h 619161"/>
                <a:gd name="connsiteX25" fmla="*/ 378394 w 718407"/>
                <a:gd name="connsiteY25" fmla="*/ 513539 h 619161"/>
                <a:gd name="connsiteX26" fmla="*/ 318655 w 718407"/>
                <a:gd name="connsiteY26" fmla="*/ 519050 h 619161"/>
                <a:gd name="connsiteX27" fmla="*/ 286354 w 718407"/>
                <a:gd name="connsiteY27" fmla="*/ 523336 h 619161"/>
                <a:gd name="connsiteX28" fmla="*/ 264923 w 718407"/>
                <a:gd name="connsiteY28" fmla="*/ 524484 h 619161"/>
                <a:gd name="connsiteX29" fmla="*/ 262895 w 718407"/>
                <a:gd name="connsiteY29" fmla="*/ 524217 h 619161"/>
                <a:gd name="connsiteX30" fmla="*/ 262895 w 718407"/>
                <a:gd name="connsiteY30" fmla="*/ 524255 h 619161"/>
                <a:gd name="connsiteX31" fmla="*/ 239282 w 718407"/>
                <a:gd name="connsiteY31" fmla="*/ 520543 h 619161"/>
                <a:gd name="connsiteX32" fmla="*/ 201241 w 718407"/>
                <a:gd name="connsiteY32" fmla="*/ 493830 h 619161"/>
                <a:gd name="connsiteX33" fmla="*/ 178356 w 718407"/>
                <a:gd name="connsiteY33" fmla="*/ 450967 h 619161"/>
                <a:gd name="connsiteX34" fmla="*/ 164311 w 718407"/>
                <a:gd name="connsiteY34" fmla="*/ 422915 h 619161"/>
                <a:gd name="connsiteX35" fmla="*/ 145405 w 718407"/>
                <a:gd name="connsiteY35" fmla="*/ 397924 h 619161"/>
                <a:gd name="connsiteX36" fmla="*/ 143033 w 718407"/>
                <a:gd name="connsiteY36" fmla="*/ 395131 h 619161"/>
                <a:gd name="connsiteX37" fmla="*/ 130824 w 718407"/>
                <a:gd name="connsiteY37" fmla="*/ 380473 h 619161"/>
                <a:gd name="connsiteX38" fmla="*/ 121793 w 718407"/>
                <a:gd name="connsiteY38" fmla="*/ 369949 h 619161"/>
                <a:gd name="connsiteX39" fmla="*/ 92210 w 718407"/>
                <a:gd name="connsiteY39" fmla="*/ 320734 h 619161"/>
                <a:gd name="connsiteX40" fmla="*/ 90526 w 718407"/>
                <a:gd name="connsiteY40" fmla="*/ 316448 h 619161"/>
                <a:gd name="connsiteX41" fmla="*/ 90565 w 718407"/>
                <a:gd name="connsiteY41" fmla="*/ 316448 h 619161"/>
                <a:gd name="connsiteX42" fmla="*/ 88230 w 718407"/>
                <a:gd name="connsiteY42" fmla="*/ 309636 h 619161"/>
                <a:gd name="connsiteX43" fmla="*/ 87312 w 718407"/>
                <a:gd name="connsiteY43" fmla="*/ 303053 h 619161"/>
                <a:gd name="connsiteX44" fmla="*/ 86470 w 718407"/>
                <a:gd name="connsiteY44" fmla="*/ 297313 h 619161"/>
                <a:gd name="connsiteX45" fmla="*/ 86470 w 718407"/>
                <a:gd name="connsiteY45" fmla="*/ 277795 h 619161"/>
                <a:gd name="connsiteX46" fmla="*/ 86470 w 718407"/>
                <a:gd name="connsiteY46" fmla="*/ 278178 h 619161"/>
                <a:gd name="connsiteX47" fmla="*/ 128605 w 718407"/>
                <a:gd name="connsiteY47" fmla="*/ 364477 h 619161"/>
                <a:gd name="connsiteX48" fmla="*/ 138823 w 718407"/>
                <a:gd name="connsiteY48" fmla="*/ 375422 h 619161"/>
                <a:gd name="connsiteX49" fmla="*/ 151032 w 718407"/>
                <a:gd name="connsiteY49" fmla="*/ 388548 h 619161"/>
                <a:gd name="connsiteX50" fmla="*/ 153673 w 718407"/>
                <a:gd name="connsiteY50" fmla="*/ 391419 h 619161"/>
                <a:gd name="connsiteX51" fmla="*/ 153673 w 718407"/>
                <a:gd name="connsiteY51" fmla="*/ 391380 h 619161"/>
                <a:gd name="connsiteX52" fmla="*/ 174377 w 718407"/>
                <a:gd name="connsiteY52" fmla="*/ 416869 h 619161"/>
                <a:gd name="connsiteX53" fmla="*/ 192019 w 718407"/>
                <a:gd name="connsiteY53" fmla="*/ 448786 h 619161"/>
                <a:gd name="connsiteX54" fmla="*/ 212609 w 718407"/>
                <a:gd name="connsiteY54" fmla="*/ 484568 h 619161"/>
                <a:gd name="connsiteX55" fmla="*/ 285475 w 718407"/>
                <a:gd name="connsiteY55" fmla="*/ 507071 h 619161"/>
                <a:gd name="connsiteX56" fmla="*/ 314293 w 718407"/>
                <a:gd name="connsiteY56" fmla="*/ 503053 h 619161"/>
                <a:gd name="connsiteX57" fmla="*/ 376404 w 718407"/>
                <a:gd name="connsiteY57" fmla="*/ 496815 h 619161"/>
                <a:gd name="connsiteX58" fmla="*/ 379198 w 718407"/>
                <a:gd name="connsiteY58" fmla="*/ 496815 h 619161"/>
                <a:gd name="connsiteX59" fmla="*/ 400974 w 718407"/>
                <a:gd name="connsiteY59" fmla="*/ 500029 h 619161"/>
                <a:gd name="connsiteX60" fmla="*/ 427151 w 718407"/>
                <a:gd name="connsiteY60" fmla="*/ 502555 h 619161"/>
                <a:gd name="connsiteX61" fmla="*/ 435724 w 718407"/>
                <a:gd name="connsiteY61" fmla="*/ 501139 h 619161"/>
                <a:gd name="connsiteX62" fmla="*/ 438135 w 718407"/>
                <a:gd name="connsiteY62" fmla="*/ 500526 h 619161"/>
                <a:gd name="connsiteX63" fmla="*/ 438135 w 718407"/>
                <a:gd name="connsiteY63" fmla="*/ 500565 h 619161"/>
                <a:gd name="connsiteX64" fmla="*/ 440737 w 718407"/>
                <a:gd name="connsiteY64" fmla="*/ 499876 h 619161"/>
                <a:gd name="connsiteX65" fmla="*/ 444564 w 718407"/>
                <a:gd name="connsiteY65" fmla="*/ 497694 h 619161"/>
                <a:gd name="connsiteX66" fmla="*/ 450420 w 718407"/>
                <a:gd name="connsiteY66" fmla="*/ 494480 h 619161"/>
                <a:gd name="connsiteX67" fmla="*/ 463661 w 718407"/>
                <a:gd name="connsiteY67" fmla="*/ 485907 h 619161"/>
                <a:gd name="connsiteX68" fmla="*/ 492632 w 718407"/>
                <a:gd name="connsiteY68" fmla="*/ 456249 h 619161"/>
                <a:gd name="connsiteX69" fmla="*/ 517354 w 718407"/>
                <a:gd name="connsiteY69" fmla="*/ 422303 h 619161"/>
                <a:gd name="connsiteX70" fmla="*/ 534499 w 718407"/>
                <a:gd name="connsiteY70" fmla="*/ 395935 h 619161"/>
                <a:gd name="connsiteX71" fmla="*/ 561364 w 718407"/>
                <a:gd name="connsiteY71" fmla="*/ 356173 h 619161"/>
                <a:gd name="connsiteX72" fmla="*/ 568483 w 718407"/>
                <a:gd name="connsiteY72" fmla="*/ 346682 h 619161"/>
                <a:gd name="connsiteX73" fmla="*/ 572769 w 718407"/>
                <a:gd name="connsiteY73" fmla="*/ 341285 h 619161"/>
                <a:gd name="connsiteX74" fmla="*/ 581035 w 718407"/>
                <a:gd name="connsiteY74" fmla="*/ 327700 h 619161"/>
                <a:gd name="connsiteX75" fmla="*/ 581073 w 718407"/>
                <a:gd name="connsiteY75" fmla="*/ 327700 h 619161"/>
                <a:gd name="connsiteX76" fmla="*/ 589990 w 718407"/>
                <a:gd name="connsiteY76" fmla="*/ 297696 h 619161"/>
                <a:gd name="connsiteX77" fmla="*/ 577132 w 718407"/>
                <a:gd name="connsiteY77" fmla="*/ 245534 h 619161"/>
                <a:gd name="connsiteX78" fmla="*/ 553289 w 718407"/>
                <a:gd name="connsiteY78" fmla="*/ 210249 h 619161"/>
                <a:gd name="connsiteX79" fmla="*/ 552218 w 718407"/>
                <a:gd name="connsiteY79" fmla="*/ 208833 h 619161"/>
                <a:gd name="connsiteX80" fmla="*/ 553404 w 718407"/>
                <a:gd name="connsiteY80" fmla="*/ 209981 h 619161"/>
                <a:gd name="connsiteX81" fmla="*/ 581035 w 718407"/>
                <a:gd name="connsiteY81" fmla="*/ 242855 h 619161"/>
                <a:gd name="connsiteX82" fmla="*/ 598869 w 718407"/>
                <a:gd name="connsiteY82" fmla="*/ 298193 h 619161"/>
                <a:gd name="connsiteX83" fmla="*/ 590296 w 718407"/>
                <a:gd name="connsiteY83" fmla="*/ 331871 h 619161"/>
                <a:gd name="connsiteX84" fmla="*/ 581724 w 718407"/>
                <a:gd name="connsiteY84" fmla="*/ 348136 h 619161"/>
                <a:gd name="connsiteX85" fmla="*/ 571047 w 718407"/>
                <a:gd name="connsiteY85" fmla="*/ 363099 h 619161"/>
                <a:gd name="connsiteX86" fmla="*/ 548927 w 718407"/>
                <a:gd name="connsiteY86" fmla="*/ 398385 h 619161"/>
                <a:gd name="connsiteX87" fmla="*/ 529371 w 718407"/>
                <a:gd name="connsiteY87" fmla="*/ 430073 h 619161"/>
                <a:gd name="connsiteX88" fmla="*/ 527495 w 718407"/>
                <a:gd name="connsiteY88" fmla="*/ 432943 h 619161"/>
                <a:gd name="connsiteX89" fmla="*/ 527495 w 718407"/>
                <a:gd name="connsiteY89" fmla="*/ 432905 h 619161"/>
                <a:gd name="connsiteX90" fmla="*/ 471162 w 718407"/>
                <a:gd name="connsiteY90" fmla="*/ 499954 h 619161"/>
                <a:gd name="connsiteX91" fmla="*/ 458303 w 718407"/>
                <a:gd name="connsiteY91" fmla="*/ 508833 h 619161"/>
                <a:gd name="connsiteX92" fmla="*/ 452371 w 718407"/>
                <a:gd name="connsiteY92" fmla="*/ 512201 h 619161"/>
                <a:gd name="connsiteX93" fmla="*/ 446210 w 718407"/>
                <a:gd name="connsiteY93" fmla="*/ 515683 h 619161"/>
                <a:gd name="connsiteX94" fmla="*/ 444564 w 718407"/>
                <a:gd name="connsiteY94" fmla="*/ 516181 h 619161"/>
                <a:gd name="connsiteX95" fmla="*/ 439512 w 718407"/>
                <a:gd name="connsiteY95" fmla="*/ 517520 h 619161"/>
                <a:gd name="connsiteX96" fmla="*/ 439474 w 718407"/>
                <a:gd name="connsiteY96" fmla="*/ 517520 h 619161"/>
                <a:gd name="connsiteX97" fmla="*/ 426615 w 718407"/>
                <a:gd name="connsiteY97" fmla="*/ 519243 h 619161"/>
                <a:gd name="connsiteX98" fmla="*/ 395540 w 718407"/>
                <a:gd name="connsiteY98" fmla="*/ 516028 h 61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718407" h="619161">
                  <a:moveTo>
                    <a:pt x="716738" y="313275"/>
                  </a:moveTo>
                  <a:cubicBezTo>
                    <a:pt x="718575" y="311476"/>
                    <a:pt x="718958" y="308644"/>
                    <a:pt x="717580" y="306424"/>
                  </a:cubicBezTo>
                  <a:cubicBezTo>
                    <a:pt x="709926" y="294369"/>
                    <a:pt x="701965" y="282429"/>
                    <a:pt x="694121" y="270450"/>
                  </a:cubicBezTo>
                  <a:cubicBezTo>
                    <a:pt x="653631" y="215571"/>
                    <a:pt x="622172" y="154570"/>
                    <a:pt x="600857" y="89781"/>
                  </a:cubicBezTo>
                  <a:cubicBezTo>
                    <a:pt x="600283" y="87753"/>
                    <a:pt x="598637" y="86260"/>
                    <a:pt x="596570" y="85916"/>
                  </a:cubicBezTo>
                  <a:cubicBezTo>
                    <a:pt x="565687" y="79066"/>
                    <a:pt x="535529" y="69154"/>
                    <a:pt x="506559" y="56334"/>
                  </a:cubicBezTo>
                  <a:cubicBezTo>
                    <a:pt x="480344" y="44891"/>
                    <a:pt x="453211" y="35553"/>
                    <a:pt x="425503" y="28434"/>
                  </a:cubicBezTo>
                  <a:cubicBezTo>
                    <a:pt x="356044" y="11787"/>
                    <a:pt x="285012" y="2257"/>
                    <a:pt x="213601" y="0"/>
                  </a:cubicBezTo>
                  <a:cubicBezTo>
                    <a:pt x="211917" y="77"/>
                    <a:pt x="210348" y="842"/>
                    <a:pt x="209315" y="2143"/>
                  </a:cubicBezTo>
                  <a:cubicBezTo>
                    <a:pt x="121102" y="76043"/>
                    <a:pt x="49886" y="168195"/>
                    <a:pt x="626" y="272172"/>
                  </a:cubicBezTo>
                  <a:cubicBezTo>
                    <a:pt x="-522" y="274354"/>
                    <a:pt x="-63" y="277032"/>
                    <a:pt x="1774" y="278640"/>
                  </a:cubicBezTo>
                  <a:cubicBezTo>
                    <a:pt x="3917" y="280553"/>
                    <a:pt x="5218" y="283232"/>
                    <a:pt x="5448" y="286064"/>
                  </a:cubicBezTo>
                  <a:cubicBezTo>
                    <a:pt x="14480" y="331070"/>
                    <a:pt x="33347" y="373511"/>
                    <a:pt x="60671" y="410370"/>
                  </a:cubicBezTo>
                  <a:cubicBezTo>
                    <a:pt x="72612" y="428625"/>
                    <a:pt x="83518" y="447531"/>
                    <a:pt x="93431" y="466971"/>
                  </a:cubicBezTo>
                  <a:cubicBezTo>
                    <a:pt x="107859" y="496708"/>
                    <a:pt x="124124" y="525601"/>
                    <a:pt x="139853" y="553499"/>
                  </a:cubicBezTo>
                  <a:cubicBezTo>
                    <a:pt x="148426" y="568922"/>
                    <a:pt x="157304" y="584461"/>
                    <a:pt x="165571" y="600036"/>
                  </a:cubicBezTo>
                  <a:cubicBezTo>
                    <a:pt x="168364" y="605662"/>
                    <a:pt x="170928" y="610752"/>
                    <a:pt x="173454" y="616071"/>
                  </a:cubicBezTo>
                  <a:cubicBezTo>
                    <a:pt x="174334" y="617946"/>
                    <a:pt x="176210" y="619133"/>
                    <a:pt x="178276" y="619133"/>
                  </a:cubicBezTo>
                  <a:cubicBezTo>
                    <a:pt x="178812" y="619171"/>
                    <a:pt x="179348" y="619171"/>
                    <a:pt x="179884" y="619133"/>
                  </a:cubicBezTo>
                  <a:cubicBezTo>
                    <a:pt x="279305" y="588211"/>
                    <a:pt x="415622" y="545960"/>
                    <a:pt x="532659" y="570147"/>
                  </a:cubicBezTo>
                  <a:lnTo>
                    <a:pt x="532621" y="570109"/>
                  </a:lnTo>
                  <a:cubicBezTo>
                    <a:pt x="535453" y="570759"/>
                    <a:pt x="538285" y="568961"/>
                    <a:pt x="538935" y="566129"/>
                  </a:cubicBezTo>
                  <a:cubicBezTo>
                    <a:pt x="563850" y="462612"/>
                    <a:pt x="643755" y="381364"/>
                    <a:pt x="716734" y="313274"/>
                  </a:cubicBezTo>
                  <a:close/>
                  <a:moveTo>
                    <a:pt x="395578" y="516027"/>
                  </a:moveTo>
                  <a:lnTo>
                    <a:pt x="395539" y="516027"/>
                  </a:lnTo>
                  <a:cubicBezTo>
                    <a:pt x="389914" y="514802"/>
                    <a:pt x="384173" y="513998"/>
                    <a:pt x="378394" y="513539"/>
                  </a:cubicBezTo>
                  <a:cubicBezTo>
                    <a:pt x="358379" y="513998"/>
                    <a:pt x="338441" y="515835"/>
                    <a:pt x="318655" y="519050"/>
                  </a:cubicBezTo>
                  <a:cubicBezTo>
                    <a:pt x="307938" y="520696"/>
                    <a:pt x="297223" y="522226"/>
                    <a:pt x="286354" y="523336"/>
                  </a:cubicBezTo>
                  <a:lnTo>
                    <a:pt x="264923" y="524484"/>
                  </a:lnTo>
                  <a:lnTo>
                    <a:pt x="262895" y="524217"/>
                  </a:lnTo>
                  <a:lnTo>
                    <a:pt x="262895" y="524255"/>
                  </a:lnTo>
                  <a:cubicBezTo>
                    <a:pt x="254896" y="523872"/>
                    <a:pt x="246974" y="522609"/>
                    <a:pt x="239282" y="520543"/>
                  </a:cubicBezTo>
                  <a:cubicBezTo>
                    <a:pt x="224050" y="516027"/>
                    <a:pt x="210693" y="506650"/>
                    <a:pt x="201241" y="493830"/>
                  </a:cubicBezTo>
                  <a:cubicBezTo>
                    <a:pt x="192133" y="480397"/>
                    <a:pt x="184479" y="466008"/>
                    <a:pt x="178356" y="450967"/>
                  </a:cubicBezTo>
                  <a:cubicBezTo>
                    <a:pt x="174338" y="441285"/>
                    <a:pt x="169631" y="431947"/>
                    <a:pt x="164311" y="422915"/>
                  </a:cubicBezTo>
                  <a:cubicBezTo>
                    <a:pt x="158685" y="414113"/>
                    <a:pt x="152370" y="405770"/>
                    <a:pt x="145405" y="397924"/>
                  </a:cubicBezTo>
                  <a:lnTo>
                    <a:pt x="143033" y="395131"/>
                  </a:lnTo>
                  <a:cubicBezTo>
                    <a:pt x="138746" y="390117"/>
                    <a:pt x="134804" y="385219"/>
                    <a:pt x="130824" y="380473"/>
                  </a:cubicBezTo>
                  <a:lnTo>
                    <a:pt x="121793" y="369949"/>
                  </a:lnTo>
                  <a:cubicBezTo>
                    <a:pt x="109279" y="355291"/>
                    <a:pt x="99290" y="338683"/>
                    <a:pt x="92210" y="320734"/>
                  </a:cubicBezTo>
                  <a:cubicBezTo>
                    <a:pt x="91713" y="319242"/>
                    <a:pt x="91100" y="317749"/>
                    <a:pt x="90526" y="316448"/>
                  </a:cubicBezTo>
                  <a:lnTo>
                    <a:pt x="90565" y="316448"/>
                  </a:lnTo>
                  <a:cubicBezTo>
                    <a:pt x="89646" y="314228"/>
                    <a:pt x="88881" y="311970"/>
                    <a:pt x="88230" y="309636"/>
                  </a:cubicBezTo>
                  <a:cubicBezTo>
                    <a:pt x="87962" y="307454"/>
                    <a:pt x="87618" y="305350"/>
                    <a:pt x="87312" y="303053"/>
                  </a:cubicBezTo>
                  <a:lnTo>
                    <a:pt x="86470" y="297313"/>
                  </a:lnTo>
                  <a:cubicBezTo>
                    <a:pt x="85322" y="290845"/>
                    <a:pt x="85322" y="284263"/>
                    <a:pt x="86470" y="277795"/>
                  </a:cubicBezTo>
                  <a:lnTo>
                    <a:pt x="86470" y="278178"/>
                  </a:lnTo>
                  <a:cubicBezTo>
                    <a:pt x="89378" y="311167"/>
                    <a:pt x="104380" y="341897"/>
                    <a:pt x="128605" y="364477"/>
                  </a:cubicBezTo>
                  <a:lnTo>
                    <a:pt x="138823" y="375422"/>
                  </a:lnTo>
                  <a:cubicBezTo>
                    <a:pt x="142765" y="379708"/>
                    <a:pt x="146822" y="383995"/>
                    <a:pt x="151032" y="388548"/>
                  </a:cubicBezTo>
                  <a:lnTo>
                    <a:pt x="153673" y="391419"/>
                  </a:lnTo>
                  <a:lnTo>
                    <a:pt x="153673" y="391380"/>
                  </a:lnTo>
                  <a:cubicBezTo>
                    <a:pt x="161327" y="399226"/>
                    <a:pt x="168253" y="407760"/>
                    <a:pt x="174377" y="416869"/>
                  </a:cubicBezTo>
                  <a:cubicBezTo>
                    <a:pt x="180997" y="427087"/>
                    <a:pt x="186891" y="437726"/>
                    <a:pt x="192019" y="448786"/>
                  </a:cubicBezTo>
                  <a:cubicBezTo>
                    <a:pt x="197645" y="461377"/>
                    <a:pt x="204533" y="473355"/>
                    <a:pt x="212609" y="484568"/>
                  </a:cubicBezTo>
                  <a:cubicBezTo>
                    <a:pt x="230481" y="505540"/>
                    <a:pt x="258878" y="514304"/>
                    <a:pt x="285475" y="507071"/>
                  </a:cubicBezTo>
                  <a:cubicBezTo>
                    <a:pt x="294775" y="506114"/>
                    <a:pt x="304343" y="504622"/>
                    <a:pt x="314293" y="503053"/>
                  </a:cubicBezTo>
                  <a:cubicBezTo>
                    <a:pt x="334806" y="499340"/>
                    <a:pt x="355548" y="497274"/>
                    <a:pt x="376404" y="496815"/>
                  </a:cubicBezTo>
                  <a:lnTo>
                    <a:pt x="379198" y="496815"/>
                  </a:lnTo>
                  <a:cubicBezTo>
                    <a:pt x="386508" y="497542"/>
                    <a:pt x="393741" y="498613"/>
                    <a:pt x="400974" y="500029"/>
                  </a:cubicBezTo>
                  <a:cubicBezTo>
                    <a:pt x="409547" y="501942"/>
                    <a:pt x="418349" y="502784"/>
                    <a:pt x="427151" y="502555"/>
                  </a:cubicBezTo>
                  <a:cubicBezTo>
                    <a:pt x="430060" y="502516"/>
                    <a:pt x="432969" y="502057"/>
                    <a:pt x="435724" y="501139"/>
                  </a:cubicBezTo>
                  <a:lnTo>
                    <a:pt x="438135" y="500526"/>
                  </a:lnTo>
                  <a:lnTo>
                    <a:pt x="438135" y="500565"/>
                  </a:lnTo>
                  <a:cubicBezTo>
                    <a:pt x="439015" y="500526"/>
                    <a:pt x="439934" y="500297"/>
                    <a:pt x="440737" y="499876"/>
                  </a:cubicBezTo>
                  <a:lnTo>
                    <a:pt x="444564" y="497694"/>
                  </a:lnTo>
                  <a:cubicBezTo>
                    <a:pt x="446401" y="496623"/>
                    <a:pt x="448430" y="495590"/>
                    <a:pt x="450420" y="494480"/>
                  </a:cubicBezTo>
                  <a:cubicBezTo>
                    <a:pt x="455280" y="492337"/>
                    <a:pt x="459758" y="489466"/>
                    <a:pt x="463661" y="485907"/>
                  </a:cubicBezTo>
                  <a:cubicBezTo>
                    <a:pt x="474147" y="476837"/>
                    <a:pt x="483830" y="466925"/>
                    <a:pt x="492632" y="456249"/>
                  </a:cubicBezTo>
                  <a:cubicBezTo>
                    <a:pt x="502888" y="442930"/>
                    <a:pt x="510503" y="432406"/>
                    <a:pt x="517354" y="422303"/>
                  </a:cubicBezTo>
                  <a:cubicBezTo>
                    <a:pt x="523324" y="413463"/>
                    <a:pt x="529026" y="404699"/>
                    <a:pt x="534499" y="395935"/>
                  </a:cubicBezTo>
                  <a:cubicBezTo>
                    <a:pt x="543454" y="382043"/>
                    <a:pt x="551911" y="368917"/>
                    <a:pt x="561364" y="356173"/>
                  </a:cubicBezTo>
                  <a:cubicBezTo>
                    <a:pt x="563775" y="352805"/>
                    <a:pt x="566110" y="349705"/>
                    <a:pt x="568483" y="346682"/>
                  </a:cubicBezTo>
                  <a:lnTo>
                    <a:pt x="572769" y="341285"/>
                  </a:lnTo>
                  <a:cubicBezTo>
                    <a:pt x="575907" y="336502"/>
                    <a:pt x="578548" y="332369"/>
                    <a:pt x="581035" y="327700"/>
                  </a:cubicBezTo>
                  <a:lnTo>
                    <a:pt x="581073" y="327700"/>
                  </a:lnTo>
                  <a:cubicBezTo>
                    <a:pt x="585857" y="318324"/>
                    <a:pt x="588881" y="308144"/>
                    <a:pt x="589990" y="297696"/>
                  </a:cubicBezTo>
                  <a:cubicBezTo>
                    <a:pt x="590985" y="279403"/>
                    <a:pt x="586508" y="261262"/>
                    <a:pt x="577132" y="245534"/>
                  </a:cubicBezTo>
                  <a:cubicBezTo>
                    <a:pt x="570128" y="233173"/>
                    <a:pt x="562130" y="221347"/>
                    <a:pt x="553289" y="210249"/>
                  </a:cubicBezTo>
                  <a:lnTo>
                    <a:pt x="552218" y="208833"/>
                  </a:lnTo>
                  <a:lnTo>
                    <a:pt x="553404" y="209981"/>
                  </a:lnTo>
                  <a:cubicBezTo>
                    <a:pt x="563699" y="220007"/>
                    <a:pt x="572960" y="230991"/>
                    <a:pt x="581035" y="242855"/>
                  </a:cubicBezTo>
                  <a:cubicBezTo>
                    <a:pt x="592555" y="259005"/>
                    <a:pt x="598792" y="278332"/>
                    <a:pt x="598869" y="298193"/>
                  </a:cubicBezTo>
                  <a:cubicBezTo>
                    <a:pt x="598256" y="309904"/>
                    <a:pt x="595348" y="321347"/>
                    <a:pt x="590296" y="331871"/>
                  </a:cubicBezTo>
                  <a:cubicBezTo>
                    <a:pt x="587732" y="337458"/>
                    <a:pt x="584900" y="342893"/>
                    <a:pt x="581724" y="348136"/>
                  </a:cubicBezTo>
                  <a:cubicBezTo>
                    <a:pt x="578165" y="352882"/>
                    <a:pt x="574338" y="358086"/>
                    <a:pt x="571047" y="363099"/>
                  </a:cubicBezTo>
                  <a:cubicBezTo>
                    <a:pt x="563661" y="373930"/>
                    <a:pt x="556504" y="385832"/>
                    <a:pt x="548927" y="398385"/>
                  </a:cubicBezTo>
                  <a:cubicBezTo>
                    <a:pt x="542765" y="408680"/>
                    <a:pt x="536335" y="419319"/>
                    <a:pt x="529371" y="430073"/>
                  </a:cubicBezTo>
                  <a:lnTo>
                    <a:pt x="527495" y="432943"/>
                  </a:lnTo>
                  <a:lnTo>
                    <a:pt x="527495" y="432905"/>
                  </a:lnTo>
                  <a:cubicBezTo>
                    <a:pt x="512494" y="458163"/>
                    <a:pt x="493473" y="480819"/>
                    <a:pt x="471162" y="499954"/>
                  </a:cubicBezTo>
                  <a:cubicBezTo>
                    <a:pt x="467335" y="503514"/>
                    <a:pt x="463010" y="506537"/>
                    <a:pt x="458303" y="508833"/>
                  </a:cubicBezTo>
                  <a:cubicBezTo>
                    <a:pt x="456236" y="509905"/>
                    <a:pt x="454017" y="511053"/>
                    <a:pt x="452371" y="512201"/>
                  </a:cubicBezTo>
                  <a:lnTo>
                    <a:pt x="446210" y="515683"/>
                  </a:lnTo>
                  <a:cubicBezTo>
                    <a:pt x="445636" y="515798"/>
                    <a:pt x="445100" y="515951"/>
                    <a:pt x="444564" y="516181"/>
                  </a:cubicBezTo>
                  <a:lnTo>
                    <a:pt x="439512" y="517520"/>
                  </a:lnTo>
                  <a:lnTo>
                    <a:pt x="439474" y="517520"/>
                  </a:lnTo>
                  <a:cubicBezTo>
                    <a:pt x="435264" y="518554"/>
                    <a:pt x="430978" y="519128"/>
                    <a:pt x="426615" y="519243"/>
                  </a:cubicBezTo>
                  <a:cubicBezTo>
                    <a:pt x="416168" y="519625"/>
                    <a:pt x="405720" y="518515"/>
                    <a:pt x="395540" y="5160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C525D12-43C2-FA64-1798-D970EA24B203}"/>
                </a:ext>
              </a:extLst>
            </p:cNvPr>
            <p:cNvSpPr/>
            <p:nvPr/>
          </p:nvSpPr>
          <p:spPr>
            <a:xfrm>
              <a:off x="-9704896" y="9344229"/>
              <a:ext cx="60263" cy="88241"/>
            </a:xfrm>
            <a:custGeom>
              <a:avLst/>
              <a:gdLst>
                <a:gd name="connsiteX0" fmla="*/ 37913 w 60263"/>
                <a:gd name="connsiteY0" fmla="*/ 35619 h 88241"/>
                <a:gd name="connsiteX1" fmla="*/ 22299 w 60263"/>
                <a:gd name="connsiteY1" fmla="*/ 11739 h 88241"/>
                <a:gd name="connsiteX2" fmla="*/ 7641 w 60263"/>
                <a:gd name="connsiteY2" fmla="*/ 564 h 88241"/>
                <a:gd name="connsiteX3" fmla="*/ 2168 w 60263"/>
                <a:gd name="connsiteY3" fmla="*/ 1062 h 88241"/>
                <a:gd name="connsiteX4" fmla="*/ 64 w 60263"/>
                <a:gd name="connsiteY4" fmla="*/ 6190 h 88241"/>
                <a:gd name="connsiteX5" fmla="*/ 9249 w 60263"/>
                <a:gd name="connsiteY5" fmla="*/ 57625 h 88241"/>
                <a:gd name="connsiteX6" fmla="*/ 9211 w 60263"/>
                <a:gd name="connsiteY6" fmla="*/ 57625 h 88241"/>
                <a:gd name="connsiteX7" fmla="*/ 9785 w 60263"/>
                <a:gd name="connsiteY7" fmla="*/ 70024 h 88241"/>
                <a:gd name="connsiteX8" fmla="*/ 10359 w 60263"/>
                <a:gd name="connsiteY8" fmla="*/ 83955 h 88241"/>
                <a:gd name="connsiteX9" fmla="*/ 15640 w 60263"/>
                <a:gd name="connsiteY9" fmla="*/ 88241 h 88241"/>
                <a:gd name="connsiteX10" fmla="*/ 16214 w 60263"/>
                <a:gd name="connsiteY10" fmla="*/ 88241 h 88241"/>
                <a:gd name="connsiteX11" fmla="*/ 30872 w 60263"/>
                <a:gd name="connsiteY11" fmla="*/ 86901 h 88241"/>
                <a:gd name="connsiteX12" fmla="*/ 51345 w 60263"/>
                <a:gd name="connsiteY12" fmla="*/ 79974 h 88241"/>
                <a:gd name="connsiteX13" fmla="*/ 54675 w 60263"/>
                <a:gd name="connsiteY13" fmla="*/ 76262 h 88241"/>
                <a:gd name="connsiteX14" fmla="*/ 59727 w 60263"/>
                <a:gd name="connsiteY14" fmla="*/ 70139 h 88241"/>
                <a:gd name="connsiteX15" fmla="*/ 59306 w 60263"/>
                <a:gd name="connsiteY15" fmla="*/ 64590 h 88241"/>
                <a:gd name="connsiteX16" fmla="*/ 58923 w 60263"/>
                <a:gd name="connsiteY16" fmla="*/ 62141 h 88241"/>
                <a:gd name="connsiteX17" fmla="*/ 57354 w 60263"/>
                <a:gd name="connsiteY17" fmla="*/ 54793 h 88241"/>
                <a:gd name="connsiteX18" fmla="*/ 52876 w 60263"/>
                <a:gd name="connsiteY18" fmla="*/ 51846 h 88241"/>
                <a:gd name="connsiteX19" fmla="*/ 44304 w 60263"/>
                <a:gd name="connsiteY19" fmla="*/ 46679 h 88241"/>
                <a:gd name="connsiteX20" fmla="*/ 37913 w 60263"/>
                <a:gd name="connsiteY20" fmla="*/ 35619 h 8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263" h="88241">
                  <a:moveTo>
                    <a:pt x="37913" y="35619"/>
                  </a:moveTo>
                  <a:cubicBezTo>
                    <a:pt x="33512" y="27161"/>
                    <a:pt x="28269" y="19163"/>
                    <a:pt x="22299" y="11739"/>
                  </a:cubicBezTo>
                  <a:cubicBezTo>
                    <a:pt x="18280" y="6993"/>
                    <a:pt x="13267" y="3204"/>
                    <a:pt x="7641" y="564"/>
                  </a:cubicBezTo>
                  <a:cubicBezTo>
                    <a:pt x="5881" y="-354"/>
                    <a:pt x="3738" y="-125"/>
                    <a:pt x="2168" y="1062"/>
                  </a:cubicBezTo>
                  <a:cubicBezTo>
                    <a:pt x="562" y="2248"/>
                    <a:pt x="-242" y="4200"/>
                    <a:pt x="64" y="6190"/>
                  </a:cubicBezTo>
                  <a:cubicBezTo>
                    <a:pt x="2589" y="23029"/>
                    <a:pt x="5575" y="39791"/>
                    <a:pt x="9249" y="57625"/>
                  </a:cubicBezTo>
                  <a:lnTo>
                    <a:pt x="9211" y="57625"/>
                  </a:lnTo>
                  <a:cubicBezTo>
                    <a:pt x="9900" y="61720"/>
                    <a:pt x="10091" y="65891"/>
                    <a:pt x="9785" y="70024"/>
                  </a:cubicBezTo>
                  <a:cubicBezTo>
                    <a:pt x="9440" y="74693"/>
                    <a:pt x="9632" y="79362"/>
                    <a:pt x="10359" y="83955"/>
                  </a:cubicBezTo>
                  <a:cubicBezTo>
                    <a:pt x="10856" y="86480"/>
                    <a:pt x="13075" y="88279"/>
                    <a:pt x="15640" y="88241"/>
                  </a:cubicBezTo>
                  <a:lnTo>
                    <a:pt x="16214" y="88241"/>
                  </a:lnTo>
                  <a:lnTo>
                    <a:pt x="30872" y="86901"/>
                  </a:lnTo>
                  <a:cubicBezTo>
                    <a:pt x="51002" y="85103"/>
                    <a:pt x="51345" y="85064"/>
                    <a:pt x="51345" y="79974"/>
                  </a:cubicBezTo>
                  <a:cubicBezTo>
                    <a:pt x="52264" y="78597"/>
                    <a:pt x="53374" y="77334"/>
                    <a:pt x="54675" y="76262"/>
                  </a:cubicBezTo>
                  <a:cubicBezTo>
                    <a:pt x="56665" y="74502"/>
                    <a:pt x="58387" y="72435"/>
                    <a:pt x="59727" y="70139"/>
                  </a:cubicBezTo>
                  <a:cubicBezTo>
                    <a:pt x="60569" y="68340"/>
                    <a:pt x="60416" y="66235"/>
                    <a:pt x="59306" y="64590"/>
                  </a:cubicBezTo>
                  <a:cubicBezTo>
                    <a:pt x="59000" y="64245"/>
                    <a:pt x="58961" y="63595"/>
                    <a:pt x="58923" y="62141"/>
                  </a:cubicBezTo>
                  <a:cubicBezTo>
                    <a:pt x="58961" y="59615"/>
                    <a:pt x="58464" y="57089"/>
                    <a:pt x="57354" y="54793"/>
                  </a:cubicBezTo>
                  <a:cubicBezTo>
                    <a:pt x="56474" y="53071"/>
                    <a:pt x="54790" y="51961"/>
                    <a:pt x="52876" y="51846"/>
                  </a:cubicBezTo>
                  <a:cubicBezTo>
                    <a:pt x="49317" y="51693"/>
                    <a:pt x="46064" y="49741"/>
                    <a:pt x="44304" y="46679"/>
                  </a:cubicBezTo>
                  <a:cubicBezTo>
                    <a:pt x="42046" y="43197"/>
                    <a:pt x="40018" y="39523"/>
                    <a:pt x="37913" y="356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BA496D4-274A-C825-B613-696232A996AE}"/>
                </a:ext>
              </a:extLst>
            </p:cNvPr>
            <p:cNvSpPr/>
            <p:nvPr/>
          </p:nvSpPr>
          <p:spPr>
            <a:xfrm>
              <a:off x="-10552600" y="9017959"/>
              <a:ext cx="649815" cy="637978"/>
            </a:xfrm>
            <a:custGeom>
              <a:avLst/>
              <a:gdLst>
                <a:gd name="connsiteX0" fmla="*/ 39144 w 649815"/>
                <a:gd name="connsiteY0" fmla="*/ 265877 h 637978"/>
                <a:gd name="connsiteX1" fmla="*/ 60882 w 649815"/>
                <a:gd name="connsiteY1" fmla="*/ 342188 h 637978"/>
                <a:gd name="connsiteX2" fmla="*/ 93106 w 649815"/>
                <a:gd name="connsiteY2" fmla="*/ 433615 h 637978"/>
                <a:gd name="connsiteX3" fmla="*/ 176420 w 649815"/>
                <a:gd name="connsiteY3" fmla="*/ 628411 h 637978"/>
                <a:gd name="connsiteX4" fmla="*/ 176420 w 649815"/>
                <a:gd name="connsiteY4" fmla="*/ 628679 h 637978"/>
                <a:gd name="connsiteX5" fmla="*/ 177759 w 649815"/>
                <a:gd name="connsiteY5" fmla="*/ 632124 h 637978"/>
                <a:gd name="connsiteX6" fmla="*/ 182926 w 649815"/>
                <a:gd name="connsiteY6" fmla="*/ 636754 h 637978"/>
                <a:gd name="connsiteX7" fmla="*/ 184992 w 649815"/>
                <a:gd name="connsiteY7" fmla="*/ 636754 h 637978"/>
                <a:gd name="connsiteX8" fmla="*/ 248329 w 649815"/>
                <a:gd name="connsiteY8" fmla="*/ 637979 h 637978"/>
                <a:gd name="connsiteX9" fmla="*/ 516790 w 649815"/>
                <a:gd name="connsiteY9" fmla="*/ 524773 h 637978"/>
                <a:gd name="connsiteX10" fmla="*/ 591646 w 649815"/>
                <a:gd name="connsiteY10" fmla="*/ 385507 h 637978"/>
                <a:gd name="connsiteX11" fmla="*/ 649205 w 649815"/>
                <a:gd name="connsiteY11" fmla="*/ 277238 h 637978"/>
                <a:gd name="connsiteX12" fmla="*/ 649166 w 649815"/>
                <a:gd name="connsiteY12" fmla="*/ 277238 h 637978"/>
                <a:gd name="connsiteX13" fmla="*/ 649664 w 649815"/>
                <a:gd name="connsiteY13" fmla="*/ 273411 h 637978"/>
                <a:gd name="connsiteX14" fmla="*/ 439946 w 649815"/>
                <a:gd name="connsiteY14" fmla="*/ 21017 h 637978"/>
                <a:gd name="connsiteX15" fmla="*/ 377911 w 649815"/>
                <a:gd name="connsiteY15" fmla="*/ 13899 h 637978"/>
                <a:gd name="connsiteX16" fmla="*/ 377949 w 649815"/>
                <a:gd name="connsiteY16" fmla="*/ 13937 h 637978"/>
                <a:gd name="connsiteX17" fmla="*/ 117747 w 649815"/>
                <a:gd name="connsiteY17" fmla="*/ 3030 h 637978"/>
                <a:gd name="connsiteX18" fmla="*/ 112963 w 649815"/>
                <a:gd name="connsiteY18" fmla="*/ 8120 h 637978"/>
                <a:gd name="connsiteX19" fmla="*/ 7144 w 649815"/>
                <a:gd name="connsiteY19" fmla="*/ 147191 h 637978"/>
                <a:gd name="connsiteX20" fmla="*/ 2054 w 649815"/>
                <a:gd name="connsiteY20" fmla="*/ 151247 h 637978"/>
                <a:gd name="connsiteX21" fmla="*/ 2016 w 649815"/>
                <a:gd name="connsiteY21" fmla="*/ 151247 h 637978"/>
                <a:gd name="connsiteX22" fmla="*/ 829 w 649815"/>
                <a:gd name="connsiteY22" fmla="*/ 158327 h 637978"/>
                <a:gd name="connsiteX23" fmla="*/ 39138 w 649815"/>
                <a:gd name="connsiteY23" fmla="*/ 265870 h 637978"/>
                <a:gd name="connsiteX24" fmla="*/ 202022 w 649815"/>
                <a:gd name="connsiteY24" fmla="*/ 87540 h 637978"/>
                <a:gd name="connsiteX25" fmla="*/ 194674 w 649815"/>
                <a:gd name="connsiteY25" fmla="*/ 89300 h 637978"/>
                <a:gd name="connsiteX26" fmla="*/ 194712 w 649815"/>
                <a:gd name="connsiteY26" fmla="*/ 89300 h 637978"/>
                <a:gd name="connsiteX27" fmla="*/ 140752 w 649815"/>
                <a:gd name="connsiteY27" fmla="*/ 108396 h 637978"/>
                <a:gd name="connsiteX28" fmla="*/ 101103 w 649815"/>
                <a:gd name="connsiteY28" fmla="*/ 159448 h 637978"/>
                <a:gd name="connsiteX29" fmla="*/ 108719 w 649815"/>
                <a:gd name="connsiteY29" fmla="*/ 195308 h 637978"/>
                <a:gd name="connsiteX30" fmla="*/ 130610 w 649815"/>
                <a:gd name="connsiteY30" fmla="*/ 240543 h 637978"/>
                <a:gd name="connsiteX31" fmla="*/ 143469 w 649815"/>
                <a:gd name="connsiteY31" fmla="*/ 265419 h 637978"/>
                <a:gd name="connsiteX32" fmla="*/ 143469 w 649815"/>
                <a:gd name="connsiteY32" fmla="*/ 266146 h 637978"/>
                <a:gd name="connsiteX33" fmla="*/ 171176 w 649815"/>
                <a:gd name="connsiteY33" fmla="*/ 344218 h 637978"/>
                <a:gd name="connsiteX34" fmla="*/ 187249 w 649815"/>
                <a:gd name="connsiteY34" fmla="*/ 389682 h 637978"/>
                <a:gd name="connsiteX35" fmla="*/ 129500 w 649815"/>
                <a:gd name="connsiteY35" fmla="*/ 271852 h 637978"/>
                <a:gd name="connsiteX36" fmla="*/ 116067 w 649815"/>
                <a:gd name="connsiteY36" fmla="*/ 248929 h 637978"/>
                <a:gd name="connsiteX37" fmla="*/ 116105 w 649815"/>
                <a:gd name="connsiteY37" fmla="*/ 248929 h 637978"/>
                <a:gd name="connsiteX38" fmla="*/ 90693 w 649815"/>
                <a:gd name="connsiteY38" fmla="*/ 201091 h 637978"/>
                <a:gd name="connsiteX39" fmla="*/ 80629 w 649815"/>
                <a:gd name="connsiteY39" fmla="*/ 159492 h 637978"/>
                <a:gd name="connsiteX40" fmla="*/ 82581 w 649815"/>
                <a:gd name="connsiteY40" fmla="*/ 156392 h 637978"/>
                <a:gd name="connsiteX41" fmla="*/ 102596 w 649815"/>
                <a:gd name="connsiteY41" fmla="*/ 118390 h 637978"/>
                <a:gd name="connsiteX42" fmla="*/ 134246 w 649815"/>
                <a:gd name="connsiteY42" fmla="*/ 96575 h 637978"/>
                <a:gd name="connsiteX43" fmla="*/ 193105 w 649815"/>
                <a:gd name="connsiteY43" fmla="*/ 82109 h 637978"/>
                <a:gd name="connsiteX44" fmla="*/ 229844 w 649815"/>
                <a:gd name="connsiteY44" fmla="*/ 80654 h 637978"/>
                <a:gd name="connsiteX45" fmla="*/ 201907 w 649815"/>
                <a:gd name="connsiteY45" fmla="*/ 87543 h 637978"/>
                <a:gd name="connsiteX46" fmla="*/ 430991 w 649815"/>
                <a:gd name="connsiteY46" fmla="*/ 439012 h 637978"/>
                <a:gd name="connsiteX47" fmla="*/ 449628 w 649815"/>
                <a:gd name="connsiteY47" fmla="*/ 407669 h 637978"/>
                <a:gd name="connsiteX48" fmla="*/ 451886 w 649815"/>
                <a:gd name="connsiteY48" fmla="*/ 403383 h 637978"/>
                <a:gd name="connsiteX49" fmla="*/ 457626 w 649815"/>
                <a:gd name="connsiteY49" fmla="*/ 391557 h 637978"/>
                <a:gd name="connsiteX50" fmla="*/ 465778 w 649815"/>
                <a:gd name="connsiteY50" fmla="*/ 373609 h 637978"/>
                <a:gd name="connsiteX51" fmla="*/ 465816 w 649815"/>
                <a:gd name="connsiteY51" fmla="*/ 373609 h 637978"/>
                <a:gd name="connsiteX52" fmla="*/ 533860 w 649815"/>
                <a:gd name="connsiteY52" fmla="*/ 259032 h 637978"/>
                <a:gd name="connsiteX53" fmla="*/ 541591 w 649815"/>
                <a:gd name="connsiteY53" fmla="*/ 246173 h 637978"/>
                <a:gd name="connsiteX54" fmla="*/ 557396 w 649815"/>
                <a:gd name="connsiteY54" fmla="*/ 216705 h 637978"/>
                <a:gd name="connsiteX55" fmla="*/ 559540 w 649815"/>
                <a:gd name="connsiteY55" fmla="*/ 209395 h 637978"/>
                <a:gd name="connsiteX56" fmla="*/ 560114 w 649815"/>
                <a:gd name="connsiteY56" fmla="*/ 206716 h 637978"/>
                <a:gd name="connsiteX57" fmla="*/ 560114 w 649815"/>
                <a:gd name="connsiteY57" fmla="*/ 205339 h 637978"/>
                <a:gd name="connsiteX58" fmla="*/ 560382 w 649815"/>
                <a:gd name="connsiteY58" fmla="*/ 197608 h 637978"/>
                <a:gd name="connsiteX59" fmla="*/ 560343 w 649815"/>
                <a:gd name="connsiteY59" fmla="*/ 197608 h 637978"/>
                <a:gd name="connsiteX60" fmla="*/ 560343 w 649815"/>
                <a:gd name="connsiteY60" fmla="*/ 196116 h 637978"/>
                <a:gd name="connsiteX61" fmla="*/ 559310 w 649815"/>
                <a:gd name="connsiteY61" fmla="*/ 192174 h 637978"/>
                <a:gd name="connsiteX62" fmla="*/ 552957 w 649815"/>
                <a:gd name="connsiteY62" fmla="*/ 176790 h 637978"/>
                <a:gd name="connsiteX63" fmla="*/ 497236 w 649815"/>
                <a:gd name="connsiteY63" fmla="*/ 127498 h 637978"/>
                <a:gd name="connsiteX64" fmla="*/ 463329 w 649815"/>
                <a:gd name="connsiteY64" fmla="*/ 108210 h 637978"/>
                <a:gd name="connsiteX65" fmla="*/ 499839 w 649815"/>
                <a:gd name="connsiteY65" fmla="*/ 122829 h 637978"/>
                <a:gd name="connsiteX66" fmla="*/ 503628 w 649815"/>
                <a:gd name="connsiteY66" fmla="*/ 125010 h 637978"/>
                <a:gd name="connsiteX67" fmla="*/ 503589 w 649815"/>
                <a:gd name="connsiteY67" fmla="*/ 125010 h 637978"/>
                <a:gd name="connsiteX68" fmla="*/ 562449 w 649815"/>
                <a:gd name="connsiteY68" fmla="*/ 171011 h 637978"/>
                <a:gd name="connsiteX69" fmla="*/ 572055 w 649815"/>
                <a:gd name="connsiteY69" fmla="*/ 192174 h 637978"/>
                <a:gd name="connsiteX70" fmla="*/ 573050 w 649815"/>
                <a:gd name="connsiteY70" fmla="*/ 206220 h 637978"/>
                <a:gd name="connsiteX71" fmla="*/ 572246 w 649815"/>
                <a:gd name="connsiteY71" fmla="*/ 211501 h 637978"/>
                <a:gd name="connsiteX72" fmla="*/ 570332 w 649815"/>
                <a:gd name="connsiteY72" fmla="*/ 219844 h 637978"/>
                <a:gd name="connsiteX73" fmla="*/ 554029 w 649815"/>
                <a:gd name="connsiteY73" fmla="*/ 253789 h 637978"/>
                <a:gd name="connsiteX74" fmla="*/ 546834 w 649815"/>
                <a:gd name="connsiteY74" fmla="*/ 266648 h 637978"/>
                <a:gd name="connsiteX75" fmla="*/ 546796 w 649815"/>
                <a:gd name="connsiteY75" fmla="*/ 266648 h 637978"/>
                <a:gd name="connsiteX76" fmla="*/ 546184 w 649815"/>
                <a:gd name="connsiteY76" fmla="*/ 267949 h 637978"/>
                <a:gd name="connsiteX77" fmla="*/ 481010 w 649815"/>
                <a:gd name="connsiteY77" fmla="*/ 380694 h 637978"/>
                <a:gd name="connsiteX78" fmla="*/ 473279 w 649815"/>
                <a:gd name="connsiteY78" fmla="*/ 397839 h 637978"/>
                <a:gd name="connsiteX79" fmla="*/ 467501 w 649815"/>
                <a:gd name="connsiteY79" fmla="*/ 409473 h 637978"/>
                <a:gd name="connsiteX80" fmla="*/ 464324 w 649815"/>
                <a:gd name="connsiteY80" fmla="*/ 415558 h 637978"/>
                <a:gd name="connsiteX81" fmla="*/ 464362 w 649815"/>
                <a:gd name="connsiteY81" fmla="*/ 415520 h 637978"/>
                <a:gd name="connsiteX82" fmla="*/ 444539 w 649815"/>
                <a:gd name="connsiteY82" fmla="*/ 448280 h 637978"/>
                <a:gd name="connsiteX83" fmla="*/ 397390 w 649815"/>
                <a:gd name="connsiteY83" fmla="*/ 502815 h 637978"/>
                <a:gd name="connsiteX84" fmla="*/ 288554 w 649815"/>
                <a:gd name="connsiteY84" fmla="*/ 553944 h 637978"/>
                <a:gd name="connsiteX85" fmla="*/ 287023 w 649815"/>
                <a:gd name="connsiteY85" fmla="*/ 553944 h 637978"/>
                <a:gd name="connsiteX86" fmla="*/ 212665 w 649815"/>
                <a:gd name="connsiteY86" fmla="*/ 527652 h 637978"/>
                <a:gd name="connsiteX87" fmla="*/ 212244 w 649815"/>
                <a:gd name="connsiteY87" fmla="*/ 527231 h 637978"/>
                <a:gd name="connsiteX88" fmla="*/ 212550 w 649815"/>
                <a:gd name="connsiteY88" fmla="*/ 527461 h 637978"/>
                <a:gd name="connsiteX89" fmla="*/ 287827 w 649815"/>
                <a:gd name="connsiteY89" fmla="*/ 545180 h 637978"/>
                <a:gd name="connsiteX90" fmla="*/ 387366 w 649815"/>
                <a:gd name="connsiteY90" fmla="*/ 491601 h 637978"/>
                <a:gd name="connsiteX91" fmla="*/ 430879 w 649815"/>
                <a:gd name="connsiteY91" fmla="*/ 439018 h 63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49815" h="637978">
                  <a:moveTo>
                    <a:pt x="39144" y="265877"/>
                  </a:moveTo>
                  <a:cubicBezTo>
                    <a:pt x="44464" y="291823"/>
                    <a:pt x="51736" y="317350"/>
                    <a:pt x="60882" y="342188"/>
                  </a:cubicBezTo>
                  <a:cubicBezTo>
                    <a:pt x="72516" y="371694"/>
                    <a:pt x="83002" y="403191"/>
                    <a:pt x="93106" y="433615"/>
                  </a:cubicBezTo>
                  <a:cubicBezTo>
                    <a:pt x="112662" y="501773"/>
                    <a:pt x="140676" y="567218"/>
                    <a:pt x="176420" y="628411"/>
                  </a:cubicBezTo>
                  <a:lnTo>
                    <a:pt x="176420" y="628679"/>
                  </a:lnTo>
                  <a:cubicBezTo>
                    <a:pt x="177185" y="629674"/>
                    <a:pt x="177644" y="630861"/>
                    <a:pt x="177759" y="632124"/>
                  </a:cubicBezTo>
                  <a:cubicBezTo>
                    <a:pt x="178142" y="634688"/>
                    <a:pt x="180285" y="636639"/>
                    <a:pt x="182926" y="636754"/>
                  </a:cubicBezTo>
                  <a:lnTo>
                    <a:pt x="184992" y="636754"/>
                  </a:lnTo>
                  <a:cubicBezTo>
                    <a:pt x="205428" y="637405"/>
                    <a:pt x="226745" y="637979"/>
                    <a:pt x="248329" y="637979"/>
                  </a:cubicBezTo>
                  <a:cubicBezTo>
                    <a:pt x="351199" y="637979"/>
                    <a:pt x="461113" y="623743"/>
                    <a:pt x="516790" y="524773"/>
                  </a:cubicBezTo>
                  <a:cubicBezTo>
                    <a:pt x="542508" y="478734"/>
                    <a:pt x="567537" y="431317"/>
                    <a:pt x="591646" y="385507"/>
                  </a:cubicBezTo>
                  <a:cubicBezTo>
                    <a:pt x="610283" y="349915"/>
                    <a:pt x="629610" y="313100"/>
                    <a:pt x="649205" y="277238"/>
                  </a:cubicBezTo>
                  <a:lnTo>
                    <a:pt x="649166" y="277238"/>
                  </a:lnTo>
                  <a:cubicBezTo>
                    <a:pt x="649817" y="276090"/>
                    <a:pt x="649970" y="274712"/>
                    <a:pt x="649664" y="273411"/>
                  </a:cubicBezTo>
                  <a:cubicBezTo>
                    <a:pt x="622913" y="162694"/>
                    <a:pt x="592565" y="37280"/>
                    <a:pt x="439946" y="21017"/>
                  </a:cubicBezTo>
                  <a:cubicBezTo>
                    <a:pt x="419127" y="18797"/>
                    <a:pt x="398461" y="16310"/>
                    <a:pt x="377911" y="13899"/>
                  </a:cubicBezTo>
                  <a:lnTo>
                    <a:pt x="377949" y="13937"/>
                  </a:lnTo>
                  <a:cubicBezTo>
                    <a:pt x="291918" y="313"/>
                    <a:pt x="204628" y="-3322"/>
                    <a:pt x="117747" y="3030"/>
                  </a:cubicBezTo>
                  <a:cubicBezTo>
                    <a:pt x="115106" y="3298"/>
                    <a:pt x="113078" y="5441"/>
                    <a:pt x="112963" y="8120"/>
                  </a:cubicBezTo>
                  <a:cubicBezTo>
                    <a:pt x="110131" y="64913"/>
                    <a:pt x="55405" y="108619"/>
                    <a:pt x="7144" y="147191"/>
                  </a:cubicBezTo>
                  <a:lnTo>
                    <a:pt x="2054" y="151247"/>
                  </a:lnTo>
                  <a:lnTo>
                    <a:pt x="2016" y="151247"/>
                  </a:lnTo>
                  <a:cubicBezTo>
                    <a:pt x="-128" y="152969"/>
                    <a:pt x="-625" y="156031"/>
                    <a:pt x="829" y="158327"/>
                  </a:cubicBezTo>
                  <a:cubicBezTo>
                    <a:pt x="19811" y="191660"/>
                    <a:pt x="32785" y="228055"/>
                    <a:pt x="39138" y="265870"/>
                  </a:cubicBezTo>
                  <a:close/>
                  <a:moveTo>
                    <a:pt x="202022" y="87540"/>
                  </a:moveTo>
                  <a:lnTo>
                    <a:pt x="194674" y="89300"/>
                  </a:lnTo>
                  <a:lnTo>
                    <a:pt x="194712" y="89300"/>
                  </a:lnTo>
                  <a:cubicBezTo>
                    <a:pt x="175959" y="93318"/>
                    <a:pt x="157820" y="99747"/>
                    <a:pt x="140752" y="108396"/>
                  </a:cubicBezTo>
                  <a:cubicBezTo>
                    <a:pt x="120124" y="118117"/>
                    <a:pt x="105390" y="137099"/>
                    <a:pt x="101103" y="159448"/>
                  </a:cubicBezTo>
                  <a:cubicBezTo>
                    <a:pt x="101333" y="171771"/>
                    <a:pt x="103935" y="183941"/>
                    <a:pt x="108719" y="195308"/>
                  </a:cubicBezTo>
                  <a:cubicBezTo>
                    <a:pt x="115110" y="210807"/>
                    <a:pt x="122420" y="225924"/>
                    <a:pt x="130610" y="240543"/>
                  </a:cubicBezTo>
                  <a:cubicBezTo>
                    <a:pt x="134896" y="248504"/>
                    <a:pt x="139182" y="256502"/>
                    <a:pt x="143469" y="265419"/>
                  </a:cubicBezTo>
                  <a:lnTo>
                    <a:pt x="143469" y="266146"/>
                  </a:lnTo>
                  <a:cubicBezTo>
                    <a:pt x="153457" y="295767"/>
                    <a:pt x="163254" y="322594"/>
                    <a:pt x="171176" y="344218"/>
                  </a:cubicBezTo>
                  <a:cubicBezTo>
                    <a:pt x="177490" y="361363"/>
                    <a:pt x="183613" y="378202"/>
                    <a:pt x="187249" y="389682"/>
                  </a:cubicBezTo>
                  <a:cubicBezTo>
                    <a:pt x="164095" y="352445"/>
                    <a:pt x="144732" y="312951"/>
                    <a:pt x="129500" y="271852"/>
                  </a:cubicBezTo>
                  <a:cubicBezTo>
                    <a:pt x="125635" y="264466"/>
                    <a:pt x="120927" y="256927"/>
                    <a:pt x="116067" y="248929"/>
                  </a:cubicBezTo>
                  <a:lnTo>
                    <a:pt x="116105" y="248929"/>
                  </a:lnTo>
                  <a:cubicBezTo>
                    <a:pt x="106155" y="233774"/>
                    <a:pt x="97697" y="217777"/>
                    <a:pt x="90693" y="201091"/>
                  </a:cubicBezTo>
                  <a:cubicBezTo>
                    <a:pt x="85029" y="187888"/>
                    <a:pt x="81623" y="173843"/>
                    <a:pt x="80629" y="159492"/>
                  </a:cubicBezTo>
                  <a:cubicBezTo>
                    <a:pt x="81624" y="158726"/>
                    <a:pt x="82313" y="157617"/>
                    <a:pt x="82581" y="156392"/>
                  </a:cubicBezTo>
                  <a:cubicBezTo>
                    <a:pt x="85719" y="142155"/>
                    <a:pt x="92607" y="129028"/>
                    <a:pt x="102596" y="118390"/>
                  </a:cubicBezTo>
                  <a:cubicBezTo>
                    <a:pt x="111551" y="109052"/>
                    <a:pt x="122343" y="101628"/>
                    <a:pt x="134246" y="96575"/>
                  </a:cubicBezTo>
                  <a:cubicBezTo>
                    <a:pt x="152960" y="88615"/>
                    <a:pt x="172860" y="83755"/>
                    <a:pt x="193105" y="82109"/>
                  </a:cubicBezTo>
                  <a:cubicBezTo>
                    <a:pt x="205313" y="80999"/>
                    <a:pt x="217598" y="80501"/>
                    <a:pt x="229844" y="80654"/>
                  </a:cubicBezTo>
                  <a:cubicBezTo>
                    <a:pt x="222190" y="82836"/>
                    <a:pt x="212202" y="85170"/>
                    <a:pt x="201907" y="87543"/>
                  </a:cubicBezTo>
                  <a:close/>
                  <a:moveTo>
                    <a:pt x="430991" y="439012"/>
                  </a:moveTo>
                  <a:cubicBezTo>
                    <a:pt x="437803" y="428909"/>
                    <a:pt x="444003" y="418460"/>
                    <a:pt x="449628" y="407669"/>
                  </a:cubicBezTo>
                  <a:lnTo>
                    <a:pt x="451886" y="403383"/>
                  </a:lnTo>
                  <a:cubicBezTo>
                    <a:pt x="454106" y="399096"/>
                    <a:pt x="456478" y="394389"/>
                    <a:pt x="457626" y="391557"/>
                  </a:cubicBezTo>
                  <a:lnTo>
                    <a:pt x="465778" y="373609"/>
                  </a:lnTo>
                  <a:lnTo>
                    <a:pt x="465816" y="373609"/>
                  </a:lnTo>
                  <a:cubicBezTo>
                    <a:pt x="485296" y="333617"/>
                    <a:pt x="508066" y="295308"/>
                    <a:pt x="533860" y="259032"/>
                  </a:cubicBezTo>
                  <a:cubicBezTo>
                    <a:pt x="536462" y="254745"/>
                    <a:pt x="539103" y="250459"/>
                    <a:pt x="541591" y="246173"/>
                  </a:cubicBezTo>
                  <a:cubicBezTo>
                    <a:pt x="547867" y="236912"/>
                    <a:pt x="553187" y="227038"/>
                    <a:pt x="557396" y="216705"/>
                  </a:cubicBezTo>
                  <a:cubicBezTo>
                    <a:pt x="558506" y="214409"/>
                    <a:pt x="559233" y="211921"/>
                    <a:pt x="559540" y="209395"/>
                  </a:cubicBezTo>
                  <a:cubicBezTo>
                    <a:pt x="559654" y="208477"/>
                    <a:pt x="559846" y="207597"/>
                    <a:pt x="560114" y="206716"/>
                  </a:cubicBezTo>
                  <a:cubicBezTo>
                    <a:pt x="560152" y="206257"/>
                    <a:pt x="560152" y="205798"/>
                    <a:pt x="560114" y="205339"/>
                  </a:cubicBezTo>
                  <a:lnTo>
                    <a:pt x="560382" y="197608"/>
                  </a:lnTo>
                  <a:lnTo>
                    <a:pt x="560343" y="197608"/>
                  </a:lnTo>
                  <a:cubicBezTo>
                    <a:pt x="560420" y="197111"/>
                    <a:pt x="560420" y="196613"/>
                    <a:pt x="560343" y="196116"/>
                  </a:cubicBezTo>
                  <a:lnTo>
                    <a:pt x="559310" y="192174"/>
                  </a:lnTo>
                  <a:cubicBezTo>
                    <a:pt x="558353" y="186625"/>
                    <a:pt x="556172" y="181381"/>
                    <a:pt x="552957" y="176790"/>
                  </a:cubicBezTo>
                  <a:cubicBezTo>
                    <a:pt x="537266" y="157348"/>
                    <a:pt x="518438" y="140663"/>
                    <a:pt x="497236" y="127498"/>
                  </a:cubicBezTo>
                  <a:cubicBezTo>
                    <a:pt x="486367" y="120303"/>
                    <a:pt x="475040" y="113874"/>
                    <a:pt x="463329" y="108210"/>
                  </a:cubicBezTo>
                  <a:cubicBezTo>
                    <a:pt x="475958" y="111845"/>
                    <a:pt x="488167" y="116744"/>
                    <a:pt x="499839" y="122829"/>
                  </a:cubicBezTo>
                  <a:lnTo>
                    <a:pt x="503628" y="125010"/>
                  </a:lnTo>
                  <a:lnTo>
                    <a:pt x="503589" y="125010"/>
                  </a:lnTo>
                  <a:cubicBezTo>
                    <a:pt x="526054" y="136338"/>
                    <a:pt x="546031" y="151952"/>
                    <a:pt x="562449" y="171011"/>
                  </a:cubicBezTo>
                  <a:cubicBezTo>
                    <a:pt x="567194" y="177249"/>
                    <a:pt x="570485" y="184482"/>
                    <a:pt x="572055" y="192174"/>
                  </a:cubicBezTo>
                  <a:cubicBezTo>
                    <a:pt x="572705" y="196843"/>
                    <a:pt x="573050" y="201512"/>
                    <a:pt x="573050" y="206220"/>
                  </a:cubicBezTo>
                  <a:cubicBezTo>
                    <a:pt x="572705" y="207904"/>
                    <a:pt x="572437" y="209702"/>
                    <a:pt x="572246" y="211501"/>
                  </a:cubicBezTo>
                  <a:cubicBezTo>
                    <a:pt x="572016" y="214371"/>
                    <a:pt x="571366" y="217165"/>
                    <a:pt x="570332" y="219844"/>
                  </a:cubicBezTo>
                  <a:cubicBezTo>
                    <a:pt x="566199" y="231745"/>
                    <a:pt x="560727" y="243150"/>
                    <a:pt x="554029" y="253789"/>
                  </a:cubicBezTo>
                  <a:cubicBezTo>
                    <a:pt x="551541" y="258075"/>
                    <a:pt x="549054" y="262361"/>
                    <a:pt x="546834" y="266648"/>
                  </a:cubicBezTo>
                  <a:lnTo>
                    <a:pt x="546796" y="266648"/>
                  </a:lnTo>
                  <a:cubicBezTo>
                    <a:pt x="546566" y="267069"/>
                    <a:pt x="546337" y="267490"/>
                    <a:pt x="546184" y="267949"/>
                  </a:cubicBezTo>
                  <a:cubicBezTo>
                    <a:pt x="521882" y="303961"/>
                    <a:pt x="500107" y="341657"/>
                    <a:pt x="481010" y="380694"/>
                  </a:cubicBezTo>
                  <a:lnTo>
                    <a:pt x="473279" y="397839"/>
                  </a:lnTo>
                  <a:cubicBezTo>
                    <a:pt x="471098" y="402623"/>
                    <a:pt x="469299" y="406067"/>
                    <a:pt x="467501" y="409473"/>
                  </a:cubicBezTo>
                  <a:cubicBezTo>
                    <a:pt x="466429" y="411464"/>
                    <a:pt x="465358" y="413454"/>
                    <a:pt x="464324" y="415558"/>
                  </a:cubicBezTo>
                  <a:lnTo>
                    <a:pt x="464362" y="415520"/>
                  </a:lnTo>
                  <a:cubicBezTo>
                    <a:pt x="458392" y="426810"/>
                    <a:pt x="451771" y="437755"/>
                    <a:pt x="444539" y="448280"/>
                  </a:cubicBezTo>
                  <a:cubicBezTo>
                    <a:pt x="431030" y="468257"/>
                    <a:pt x="415186" y="486549"/>
                    <a:pt x="397390" y="502815"/>
                  </a:cubicBezTo>
                  <a:cubicBezTo>
                    <a:pt x="368228" y="532091"/>
                    <a:pt x="329729" y="550193"/>
                    <a:pt x="288554" y="553944"/>
                  </a:cubicBezTo>
                  <a:lnTo>
                    <a:pt x="287023" y="553944"/>
                  </a:lnTo>
                  <a:cubicBezTo>
                    <a:pt x="259928" y="554059"/>
                    <a:pt x="233636" y="544797"/>
                    <a:pt x="212665" y="527652"/>
                  </a:cubicBezTo>
                  <a:lnTo>
                    <a:pt x="212244" y="527231"/>
                  </a:lnTo>
                  <a:lnTo>
                    <a:pt x="212550" y="527461"/>
                  </a:lnTo>
                  <a:cubicBezTo>
                    <a:pt x="235167" y="541047"/>
                    <a:pt x="261497" y="547246"/>
                    <a:pt x="287827" y="545180"/>
                  </a:cubicBezTo>
                  <a:cubicBezTo>
                    <a:pt x="325982" y="538751"/>
                    <a:pt x="360961" y="519922"/>
                    <a:pt x="387366" y="491601"/>
                  </a:cubicBezTo>
                  <a:cubicBezTo>
                    <a:pt x="403784" y="475758"/>
                    <a:pt x="418365" y="458115"/>
                    <a:pt x="430879" y="43901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22854DE-B209-ECD7-68C9-79CFB17D8112}"/>
                </a:ext>
              </a:extLst>
            </p:cNvPr>
            <p:cNvSpPr/>
            <p:nvPr/>
          </p:nvSpPr>
          <p:spPr>
            <a:xfrm>
              <a:off x="-11087877" y="8120903"/>
              <a:ext cx="912181" cy="540233"/>
            </a:xfrm>
            <a:custGeom>
              <a:avLst/>
              <a:gdLst>
                <a:gd name="connsiteX0" fmla="*/ 583728 w 912181"/>
                <a:gd name="connsiteY0" fmla="*/ 209 h 540233"/>
                <a:gd name="connsiteX1" fmla="*/ 580131 w 912181"/>
                <a:gd name="connsiteY1" fmla="*/ 477 h 540233"/>
                <a:gd name="connsiteX2" fmla="*/ 578753 w 912181"/>
                <a:gd name="connsiteY2" fmla="*/ 1280 h 540233"/>
                <a:gd name="connsiteX3" fmla="*/ 411595 w 912181"/>
                <a:gd name="connsiteY3" fmla="*/ 61900 h 540233"/>
                <a:gd name="connsiteX4" fmla="*/ 245347 w 912181"/>
                <a:gd name="connsiteY4" fmla="*/ 121908 h 540233"/>
                <a:gd name="connsiteX5" fmla="*/ 167506 w 912181"/>
                <a:gd name="connsiteY5" fmla="*/ 161441 h 540233"/>
                <a:gd name="connsiteX6" fmla="*/ 2375 w 912181"/>
                <a:gd name="connsiteY6" fmla="*/ 252218 h 540233"/>
                <a:gd name="connsiteX7" fmla="*/ 155 w 912181"/>
                <a:gd name="connsiteY7" fmla="*/ 257920 h 540233"/>
                <a:gd name="connsiteX8" fmla="*/ 91812 w 912181"/>
                <a:gd name="connsiteY8" fmla="*/ 438168 h 540233"/>
                <a:gd name="connsiteX9" fmla="*/ 117797 w 912181"/>
                <a:gd name="connsiteY9" fmla="*/ 477892 h 540233"/>
                <a:gd name="connsiteX10" fmla="*/ 117797 w 912181"/>
                <a:gd name="connsiteY10" fmla="*/ 477930 h 540233"/>
                <a:gd name="connsiteX11" fmla="*/ 120935 w 912181"/>
                <a:gd name="connsiteY11" fmla="*/ 480227 h 540233"/>
                <a:gd name="connsiteX12" fmla="*/ 194988 w 912181"/>
                <a:gd name="connsiteY12" fmla="*/ 505944 h 540233"/>
                <a:gd name="connsiteX13" fmla="*/ 330424 w 912181"/>
                <a:gd name="connsiteY13" fmla="*/ 540234 h 540233"/>
                <a:gd name="connsiteX14" fmla="*/ 342441 w 912181"/>
                <a:gd name="connsiteY14" fmla="*/ 539851 h 540233"/>
                <a:gd name="connsiteX15" fmla="*/ 428549 w 912181"/>
                <a:gd name="connsiteY15" fmla="*/ 528791 h 540233"/>
                <a:gd name="connsiteX16" fmla="*/ 502985 w 912181"/>
                <a:gd name="connsiteY16" fmla="*/ 518573 h 540233"/>
                <a:gd name="connsiteX17" fmla="*/ 909370 w 912181"/>
                <a:gd name="connsiteY17" fmla="*/ 405524 h 540233"/>
                <a:gd name="connsiteX18" fmla="*/ 911896 w 912181"/>
                <a:gd name="connsiteY18" fmla="*/ 399018 h 540233"/>
                <a:gd name="connsiteX19" fmla="*/ 583731 w 912181"/>
                <a:gd name="connsiteY19" fmla="*/ 206 h 540233"/>
                <a:gd name="connsiteX20" fmla="*/ 814921 w 912181"/>
                <a:gd name="connsiteY20" fmla="*/ 308437 h 540233"/>
                <a:gd name="connsiteX21" fmla="*/ 787826 w 912181"/>
                <a:gd name="connsiteY21" fmla="*/ 252180 h 540233"/>
                <a:gd name="connsiteX22" fmla="*/ 763448 w 912181"/>
                <a:gd name="connsiteY22" fmla="*/ 217890 h 540233"/>
                <a:gd name="connsiteX23" fmla="*/ 760157 w 912181"/>
                <a:gd name="connsiteY23" fmla="*/ 213603 h 540233"/>
                <a:gd name="connsiteX24" fmla="*/ 791653 w 912181"/>
                <a:gd name="connsiteY24" fmla="*/ 249730 h 540233"/>
                <a:gd name="connsiteX25" fmla="*/ 823379 w 912181"/>
                <a:gd name="connsiteY25" fmla="*/ 306523 h 540233"/>
                <a:gd name="connsiteX26" fmla="*/ 826900 w 912181"/>
                <a:gd name="connsiteY26" fmla="*/ 325658 h 540233"/>
                <a:gd name="connsiteX27" fmla="*/ 824910 w 912181"/>
                <a:gd name="connsiteY27" fmla="*/ 346248 h 540233"/>
                <a:gd name="connsiteX28" fmla="*/ 823532 w 912181"/>
                <a:gd name="connsiteY28" fmla="*/ 351338 h 540233"/>
                <a:gd name="connsiteX29" fmla="*/ 823264 w 912181"/>
                <a:gd name="connsiteY29" fmla="*/ 352486 h 540233"/>
                <a:gd name="connsiteX30" fmla="*/ 822652 w 912181"/>
                <a:gd name="connsiteY30" fmla="*/ 353404 h 540233"/>
                <a:gd name="connsiteX31" fmla="*/ 815802 w 912181"/>
                <a:gd name="connsiteY31" fmla="*/ 365077 h 540233"/>
                <a:gd name="connsiteX32" fmla="*/ 811515 w 912181"/>
                <a:gd name="connsiteY32" fmla="*/ 369746 h 540233"/>
                <a:gd name="connsiteX33" fmla="*/ 799536 w 912181"/>
                <a:gd name="connsiteY33" fmla="*/ 380653 h 540233"/>
                <a:gd name="connsiteX34" fmla="*/ 716146 w 912181"/>
                <a:gd name="connsiteY34" fmla="*/ 417698 h 540233"/>
                <a:gd name="connsiteX35" fmla="*/ 513198 w 912181"/>
                <a:gd name="connsiteY35" fmla="*/ 452829 h 540233"/>
                <a:gd name="connsiteX36" fmla="*/ 445039 w 912181"/>
                <a:gd name="connsiteY36" fmla="*/ 457498 h 540233"/>
                <a:gd name="connsiteX37" fmla="*/ 407535 w 912181"/>
                <a:gd name="connsiteY37" fmla="*/ 459144 h 540233"/>
                <a:gd name="connsiteX38" fmla="*/ 365630 w 912181"/>
                <a:gd name="connsiteY38" fmla="*/ 463430 h 540233"/>
                <a:gd name="connsiteX39" fmla="*/ 309487 w 912181"/>
                <a:gd name="connsiteY39" fmla="*/ 468826 h 540233"/>
                <a:gd name="connsiteX40" fmla="*/ 309449 w 912181"/>
                <a:gd name="connsiteY40" fmla="*/ 468826 h 540233"/>
                <a:gd name="connsiteX41" fmla="*/ 218366 w 912181"/>
                <a:gd name="connsiteY41" fmla="*/ 459756 h 540233"/>
                <a:gd name="connsiteX42" fmla="*/ 184076 w 912181"/>
                <a:gd name="connsiteY42" fmla="*/ 435454 h 540233"/>
                <a:gd name="connsiteX43" fmla="*/ 158703 w 912181"/>
                <a:gd name="connsiteY43" fmla="*/ 407135 h 540233"/>
                <a:gd name="connsiteX44" fmla="*/ 102446 w 912181"/>
                <a:gd name="connsiteY44" fmla="*/ 309623 h 540233"/>
                <a:gd name="connsiteX45" fmla="*/ 106311 w 912181"/>
                <a:gd name="connsiteY45" fmla="*/ 316014 h 540233"/>
                <a:gd name="connsiteX46" fmla="*/ 106273 w 912181"/>
                <a:gd name="connsiteY46" fmla="*/ 316014 h 540233"/>
                <a:gd name="connsiteX47" fmla="*/ 165668 w 912181"/>
                <a:gd name="connsiteY47" fmla="*/ 401739 h 540233"/>
                <a:gd name="connsiteX48" fmla="*/ 223532 w 912181"/>
                <a:gd name="connsiteY48" fmla="*/ 448352 h 540233"/>
                <a:gd name="connsiteX49" fmla="*/ 308568 w 912181"/>
                <a:gd name="connsiteY49" fmla="*/ 454054 h 540233"/>
                <a:gd name="connsiteX50" fmla="*/ 358281 w 912181"/>
                <a:gd name="connsiteY50" fmla="*/ 448390 h 540233"/>
                <a:gd name="connsiteX51" fmla="*/ 406540 w 912181"/>
                <a:gd name="connsiteY51" fmla="*/ 442803 h 540233"/>
                <a:gd name="connsiteX52" fmla="*/ 448330 w 912181"/>
                <a:gd name="connsiteY52" fmla="*/ 440545 h 540233"/>
                <a:gd name="connsiteX53" fmla="*/ 512203 w 912181"/>
                <a:gd name="connsiteY53" fmla="*/ 435799 h 540233"/>
                <a:gd name="connsiteX54" fmla="*/ 517905 w 912181"/>
                <a:gd name="connsiteY54" fmla="*/ 435110 h 540233"/>
                <a:gd name="connsiteX55" fmla="*/ 712398 w 912181"/>
                <a:gd name="connsiteY55" fmla="*/ 403384 h 540233"/>
                <a:gd name="connsiteX56" fmla="*/ 792114 w 912181"/>
                <a:gd name="connsiteY56" fmla="*/ 370969 h 540233"/>
                <a:gd name="connsiteX57" fmla="*/ 814923 w 912181"/>
                <a:gd name="connsiteY57" fmla="*/ 308436 h 540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12181" h="540233">
                  <a:moveTo>
                    <a:pt x="583728" y="209"/>
                  </a:moveTo>
                  <a:cubicBezTo>
                    <a:pt x="582542" y="-136"/>
                    <a:pt x="581279" y="-59"/>
                    <a:pt x="580131" y="477"/>
                  </a:cubicBezTo>
                  <a:cubicBezTo>
                    <a:pt x="579634" y="630"/>
                    <a:pt x="579136" y="898"/>
                    <a:pt x="578753" y="1280"/>
                  </a:cubicBezTo>
                  <a:cubicBezTo>
                    <a:pt x="525481" y="27648"/>
                    <a:pt x="469417" y="48008"/>
                    <a:pt x="411595" y="61900"/>
                  </a:cubicBezTo>
                  <a:cubicBezTo>
                    <a:pt x="354189" y="75831"/>
                    <a:pt x="298428" y="95961"/>
                    <a:pt x="245347" y="121908"/>
                  </a:cubicBezTo>
                  <a:cubicBezTo>
                    <a:pt x="220127" y="135264"/>
                    <a:pt x="193414" y="148621"/>
                    <a:pt x="167506" y="161441"/>
                  </a:cubicBezTo>
                  <a:cubicBezTo>
                    <a:pt x="110598" y="188192"/>
                    <a:pt x="55446" y="218502"/>
                    <a:pt x="2375" y="252218"/>
                  </a:cubicBezTo>
                  <a:cubicBezTo>
                    <a:pt x="499" y="253442"/>
                    <a:pt x="-381" y="255738"/>
                    <a:pt x="155" y="257920"/>
                  </a:cubicBezTo>
                  <a:cubicBezTo>
                    <a:pt x="20132" y="322826"/>
                    <a:pt x="51130" y="383793"/>
                    <a:pt x="91812" y="438168"/>
                  </a:cubicBezTo>
                  <a:cubicBezTo>
                    <a:pt x="100385" y="451371"/>
                    <a:pt x="109302" y="464574"/>
                    <a:pt x="117797" y="477892"/>
                  </a:cubicBezTo>
                  <a:lnTo>
                    <a:pt x="117797" y="477930"/>
                  </a:lnTo>
                  <a:cubicBezTo>
                    <a:pt x="118486" y="479078"/>
                    <a:pt x="119634" y="479882"/>
                    <a:pt x="120935" y="480227"/>
                  </a:cubicBezTo>
                  <a:cubicBezTo>
                    <a:pt x="146117" y="487306"/>
                    <a:pt x="170840" y="495918"/>
                    <a:pt x="194988" y="505944"/>
                  </a:cubicBezTo>
                  <a:cubicBezTo>
                    <a:pt x="237583" y="525729"/>
                    <a:pt x="283507" y="537363"/>
                    <a:pt x="330424" y="540234"/>
                  </a:cubicBezTo>
                  <a:cubicBezTo>
                    <a:pt x="334366" y="540234"/>
                    <a:pt x="338384" y="540234"/>
                    <a:pt x="342441" y="539851"/>
                  </a:cubicBezTo>
                  <a:cubicBezTo>
                    <a:pt x="371756" y="538014"/>
                    <a:pt x="400611" y="533307"/>
                    <a:pt x="428549" y="528791"/>
                  </a:cubicBezTo>
                  <a:cubicBezTo>
                    <a:pt x="452812" y="524849"/>
                    <a:pt x="477880" y="520716"/>
                    <a:pt x="502985" y="518573"/>
                  </a:cubicBezTo>
                  <a:cubicBezTo>
                    <a:pt x="645122" y="511263"/>
                    <a:pt x="783889" y="472649"/>
                    <a:pt x="909370" y="405524"/>
                  </a:cubicBezTo>
                  <a:cubicBezTo>
                    <a:pt x="911666" y="404261"/>
                    <a:pt x="912738" y="401505"/>
                    <a:pt x="911896" y="399018"/>
                  </a:cubicBezTo>
                  <a:cubicBezTo>
                    <a:pt x="861686" y="253824"/>
                    <a:pt x="773051" y="54433"/>
                    <a:pt x="583731" y="206"/>
                  </a:cubicBezTo>
                  <a:close/>
                  <a:moveTo>
                    <a:pt x="814921" y="308437"/>
                  </a:moveTo>
                  <a:cubicBezTo>
                    <a:pt x="808836" y="288421"/>
                    <a:pt x="799690" y="269439"/>
                    <a:pt x="787826" y="252180"/>
                  </a:cubicBezTo>
                  <a:cubicBezTo>
                    <a:pt x="779254" y="238900"/>
                    <a:pt x="770681" y="227610"/>
                    <a:pt x="763448" y="217890"/>
                  </a:cubicBezTo>
                  <a:lnTo>
                    <a:pt x="760157" y="213603"/>
                  </a:lnTo>
                  <a:cubicBezTo>
                    <a:pt x="771293" y="225084"/>
                    <a:pt x="781779" y="237139"/>
                    <a:pt x="791653" y="249730"/>
                  </a:cubicBezTo>
                  <a:cubicBezTo>
                    <a:pt x="805392" y="266684"/>
                    <a:pt x="816146" y="285895"/>
                    <a:pt x="823379" y="306523"/>
                  </a:cubicBezTo>
                  <a:cubicBezTo>
                    <a:pt x="825369" y="312723"/>
                    <a:pt x="826555" y="319153"/>
                    <a:pt x="826900" y="325658"/>
                  </a:cubicBezTo>
                  <a:cubicBezTo>
                    <a:pt x="827474" y="332585"/>
                    <a:pt x="826785" y="339550"/>
                    <a:pt x="824910" y="346248"/>
                  </a:cubicBezTo>
                  <a:lnTo>
                    <a:pt x="823532" y="351338"/>
                  </a:lnTo>
                  <a:cubicBezTo>
                    <a:pt x="823417" y="351720"/>
                    <a:pt x="823303" y="352103"/>
                    <a:pt x="823264" y="352486"/>
                  </a:cubicBezTo>
                  <a:lnTo>
                    <a:pt x="822652" y="353404"/>
                  </a:lnTo>
                  <a:lnTo>
                    <a:pt x="815802" y="365077"/>
                  </a:lnTo>
                  <a:lnTo>
                    <a:pt x="811515" y="369746"/>
                  </a:lnTo>
                  <a:cubicBezTo>
                    <a:pt x="807994" y="373840"/>
                    <a:pt x="803976" y="377514"/>
                    <a:pt x="799536" y="380653"/>
                  </a:cubicBezTo>
                  <a:cubicBezTo>
                    <a:pt x="774086" y="397721"/>
                    <a:pt x="745843" y="410235"/>
                    <a:pt x="716146" y="417698"/>
                  </a:cubicBezTo>
                  <a:cubicBezTo>
                    <a:pt x="649479" y="434498"/>
                    <a:pt x="581631" y="446247"/>
                    <a:pt x="513198" y="452829"/>
                  </a:cubicBezTo>
                  <a:cubicBezTo>
                    <a:pt x="490581" y="455661"/>
                    <a:pt x="467810" y="457230"/>
                    <a:pt x="445039" y="457498"/>
                  </a:cubicBezTo>
                  <a:cubicBezTo>
                    <a:pt x="432181" y="457881"/>
                    <a:pt x="419743" y="458264"/>
                    <a:pt x="407535" y="459144"/>
                  </a:cubicBezTo>
                  <a:cubicBezTo>
                    <a:pt x="393566" y="460330"/>
                    <a:pt x="379559" y="461938"/>
                    <a:pt x="365630" y="463430"/>
                  </a:cubicBezTo>
                  <a:cubicBezTo>
                    <a:pt x="347031" y="465573"/>
                    <a:pt x="327819" y="467716"/>
                    <a:pt x="309487" y="468826"/>
                  </a:cubicBezTo>
                  <a:lnTo>
                    <a:pt x="309449" y="468826"/>
                  </a:lnTo>
                  <a:cubicBezTo>
                    <a:pt x="278795" y="472424"/>
                    <a:pt x="247719" y="469324"/>
                    <a:pt x="218366" y="459756"/>
                  </a:cubicBezTo>
                  <a:cubicBezTo>
                    <a:pt x="205545" y="453824"/>
                    <a:pt x="193949" y="445558"/>
                    <a:pt x="184076" y="435454"/>
                  </a:cubicBezTo>
                  <a:cubicBezTo>
                    <a:pt x="174967" y="426614"/>
                    <a:pt x="166471" y="417161"/>
                    <a:pt x="158703" y="407135"/>
                  </a:cubicBezTo>
                  <a:cubicBezTo>
                    <a:pt x="136162" y="376978"/>
                    <a:pt x="117256" y="344256"/>
                    <a:pt x="102446" y="309623"/>
                  </a:cubicBezTo>
                  <a:lnTo>
                    <a:pt x="106311" y="316014"/>
                  </a:lnTo>
                  <a:lnTo>
                    <a:pt x="106273" y="316014"/>
                  </a:lnTo>
                  <a:cubicBezTo>
                    <a:pt x="123647" y="346209"/>
                    <a:pt x="143510" y="374873"/>
                    <a:pt x="165668" y="401739"/>
                  </a:cubicBezTo>
                  <a:cubicBezTo>
                    <a:pt x="181129" y="421524"/>
                    <a:pt x="200915" y="437444"/>
                    <a:pt x="223532" y="448352"/>
                  </a:cubicBezTo>
                  <a:cubicBezTo>
                    <a:pt x="251163" y="456159"/>
                    <a:pt x="280133" y="458111"/>
                    <a:pt x="308568" y="454054"/>
                  </a:cubicBezTo>
                  <a:cubicBezTo>
                    <a:pt x="324756" y="452676"/>
                    <a:pt x="341060" y="450610"/>
                    <a:pt x="358281" y="448390"/>
                  </a:cubicBezTo>
                  <a:cubicBezTo>
                    <a:pt x="373856" y="446400"/>
                    <a:pt x="389854" y="444372"/>
                    <a:pt x="406540" y="442803"/>
                  </a:cubicBezTo>
                  <a:cubicBezTo>
                    <a:pt x="420394" y="441616"/>
                    <a:pt x="434630" y="441042"/>
                    <a:pt x="448330" y="440545"/>
                  </a:cubicBezTo>
                  <a:cubicBezTo>
                    <a:pt x="469685" y="440085"/>
                    <a:pt x="491002" y="438516"/>
                    <a:pt x="512203" y="435799"/>
                  </a:cubicBezTo>
                  <a:lnTo>
                    <a:pt x="517905" y="435110"/>
                  </a:lnTo>
                  <a:cubicBezTo>
                    <a:pt x="583347" y="428681"/>
                    <a:pt x="648325" y="418080"/>
                    <a:pt x="712398" y="403384"/>
                  </a:cubicBezTo>
                  <a:cubicBezTo>
                    <a:pt x="740527" y="396878"/>
                    <a:pt x="767431" y="385933"/>
                    <a:pt x="792114" y="370969"/>
                  </a:cubicBezTo>
                  <a:cubicBezTo>
                    <a:pt x="813852" y="358378"/>
                    <a:pt x="823458" y="332048"/>
                    <a:pt x="814923" y="3084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96E064D-11AD-6F4D-5969-9B4174513C6B}"/>
                </a:ext>
              </a:extLst>
            </p:cNvPr>
            <p:cNvSpPr/>
            <p:nvPr/>
          </p:nvSpPr>
          <p:spPr>
            <a:xfrm>
              <a:off x="-11760398" y="7060425"/>
              <a:ext cx="67894" cy="92102"/>
            </a:xfrm>
            <a:custGeom>
              <a:avLst/>
              <a:gdLst>
                <a:gd name="connsiteX0" fmla="*/ 158 w 67894"/>
                <a:gd name="connsiteY0" fmla="*/ 77445 h 92102"/>
                <a:gd name="connsiteX1" fmla="*/ 2837 w 67894"/>
                <a:gd name="connsiteY1" fmla="*/ 80698 h 92102"/>
                <a:gd name="connsiteX2" fmla="*/ 6358 w 67894"/>
                <a:gd name="connsiteY2" fmla="*/ 82574 h 92102"/>
                <a:gd name="connsiteX3" fmla="*/ 6358 w 67894"/>
                <a:gd name="connsiteY3" fmla="*/ 82612 h 92102"/>
                <a:gd name="connsiteX4" fmla="*/ 27789 w 67894"/>
                <a:gd name="connsiteY4" fmla="*/ 91758 h 92102"/>
                <a:gd name="connsiteX5" fmla="*/ 31463 w 67894"/>
                <a:gd name="connsiteY5" fmla="*/ 92103 h 92102"/>
                <a:gd name="connsiteX6" fmla="*/ 48608 w 67894"/>
                <a:gd name="connsiteY6" fmla="*/ 75723 h 92102"/>
                <a:gd name="connsiteX7" fmla="*/ 51593 w 67894"/>
                <a:gd name="connsiteY7" fmla="*/ 69102 h 92102"/>
                <a:gd name="connsiteX8" fmla="*/ 65409 w 67894"/>
                <a:gd name="connsiteY8" fmla="*/ 3813 h 92102"/>
                <a:gd name="connsiteX9" fmla="*/ 63036 w 67894"/>
                <a:gd name="connsiteY9" fmla="*/ 560 h 92102"/>
                <a:gd name="connsiteX10" fmla="*/ 58750 w 67894"/>
                <a:gd name="connsiteY10" fmla="*/ 292 h 92102"/>
                <a:gd name="connsiteX11" fmla="*/ 23503 w 67894"/>
                <a:gd name="connsiteY11" fmla="*/ 8176 h 92102"/>
                <a:gd name="connsiteX12" fmla="*/ 22585 w 67894"/>
                <a:gd name="connsiteY12" fmla="*/ 8176 h 92102"/>
                <a:gd name="connsiteX13" fmla="*/ 17762 w 67894"/>
                <a:gd name="connsiteY13" fmla="*/ 7411 h 92102"/>
                <a:gd name="connsiteX14" fmla="*/ 13859 w 67894"/>
                <a:gd name="connsiteY14" fmla="*/ 6607 h 92102"/>
                <a:gd name="connsiteX15" fmla="*/ 9267 w 67894"/>
                <a:gd name="connsiteY15" fmla="*/ 8138 h 92102"/>
                <a:gd name="connsiteX16" fmla="*/ 7774 w 67894"/>
                <a:gd name="connsiteY16" fmla="*/ 12807 h 92102"/>
                <a:gd name="connsiteX17" fmla="*/ 732 w 67894"/>
                <a:gd name="connsiteY17" fmla="*/ 73426 h 92102"/>
                <a:gd name="connsiteX18" fmla="*/ 158 w 67894"/>
                <a:gd name="connsiteY18" fmla="*/ 77445 h 9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94" h="92102">
                  <a:moveTo>
                    <a:pt x="158" y="77445"/>
                  </a:moveTo>
                  <a:cubicBezTo>
                    <a:pt x="579" y="78861"/>
                    <a:pt x="1536" y="80048"/>
                    <a:pt x="2837" y="80698"/>
                  </a:cubicBezTo>
                  <a:lnTo>
                    <a:pt x="6358" y="82574"/>
                  </a:lnTo>
                  <a:lnTo>
                    <a:pt x="6358" y="82612"/>
                  </a:lnTo>
                  <a:cubicBezTo>
                    <a:pt x="13017" y="86668"/>
                    <a:pt x="20250" y="89768"/>
                    <a:pt x="27789" y="91758"/>
                  </a:cubicBezTo>
                  <a:cubicBezTo>
                    <a:pt x="28976" y="91988"/>
                    <a:pt x="30239" y="92103"/>
                    <a:pt x="31463" y="92103"/>
                  </a:cubicBezTo>
                  <a:cubicBezTo>
                    <a:pt x="42408" y="92103"/>
                    <a:pt x="46121" y="82382"/>
                    <a:pt x="48608" y="75723"/>
                  </a:cubicBezTo>
                  <a:cubicBezTo>
                    <a:pt x="49412" y="73427"/>
                    <a:pt x="50407" y="71207"/>
                    <a:pt x="51593" y="69102"/>
                  </a:cubicBezTo>
                  <a:cubicBezTo>
                    <a:pt x="66327" y="50771"/>
                    <a:pt x="71455" y="26545"/>
                    <a:pt x="65409" y="3813"/>
                  </a:cubicBezTo>
                  <a:cubicBezTo>
                    <a:pt x="65065" y="2474"/>
                    <a:pt x="64223" y="1325"/>
                    <a:pt x="63036" y="560"/>
                  </a:cubicBezTo>
                  <a:cubicBezTo>
                    <a:pt x="61697" y="-90"/>
                    <a:pt x="60166" y="-167"/>
                    <a:pt x="58750" y="292"/>
                  </a:cubicBezTo>
                  <a:cubicBezTo>
                    <a:pt x="47537" y="4885"/>
                    <a:pt x="35597" y="7525"/>
                    <a:pt x="23503" y="8176"/>
                  </a:cubicBezTo>
                  <a:lnTo>
                    <a:pt x="22585" y="8176"/>
                  </a:lnTo>
                  <a:cubicBezTo>
                    <a:pt x="20977" y="8023"/>
                    <a:pt x="19332" y="7755"/>
                    <a:pt x="17762" y="7411"/>
                  </a:cubicBezTo>
                  <a:cubicBezTo>
                    <a:pt x="16461" y="7104"/>
                    <a:pt x="15198" y="6798"/>
                    <a:pt x="13859" y="6607"/>
                  </a:cubicBezTo>
                  <a:cubicBezTo>
                    <a:pt x="12175" y="6454"/>
                    <a:pt x="10491" y="6990"/>
                    <a:pt x="9267" y="8138"/>
                  </a:cubicBezTo>
                  <a:cubicBezTo>
                    <a:pt x="8042" y="9362"/>
                    <a:pt x="7468" y="11123"/>
                    <a:pt x="7774" y="12807"/>
                  </a:cubicBezTo>
                  <a:cubicBezTo>
                    <a:pt x="12405" y="33242"/>
                    <a:pt x="9917" y="54636"/>
                    <a:pt x="732" y="73426"/>
                  </a:cubicBezTo>
                  <a:cubicBezTo>
                    <a:pt x="43" y="74651"/>
                    <a:pt x="-186" y="76105"/>
                    <a:pt x="158" y="774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FEC34B2-4753-EE41-A41C-3A3278E6EEBF}"/>
                </a:ext>
              </a:extLst>
            </p:cNvPr>
            <p:cNvSpPr/>
            <p:nvPr/>
          </p:nvSpPr>
          <p:spPr>
            <a:xfrm>
              <a:off x="-11150484" y="8626668"/>
              <a:ext cx="684751" cy="574604"/>
            </a:xfrm>
            <a:custGeom>
              <a:avLst/>
              <a:gdLst>
                <a:gd name="connsiteX0" fmla="*/ 58213 w 684751"/>
                <a:gd name="connsiteY0" fmla="*/ 367369 h 574604"/>
                <a:gd name="connsiteX1" fmla="*/ 146387 w 684751"/>
                <a:gd name="connsiteY1" fmla="*/ 521409 h 574604"/>
                <a:gd name="connsiteX2" fmla="*/ 146349 w 684751"/>
                <a:gd name="connsiteY2" fmla="*/ 521409 h 574604"/>
                <a:gd name="connsiteX3" fmla="*/ 175511 w 684751"/>
                <a:gd name="connsiteY3" fmla="*/ 571582 h 574604"/>
                <a:gd name="connsiteX4" fmla="*/ 180371 w 684751"/>
                <a:gd name="connsiteY4" fmla="*/ 574605 h 574604"/>
                <a:gd name="connsiteX5" fmla="*/ 321166 w 684751"/>
                <a:gd name="connsiteY5" fmla="*/ 568558 h 574604"/>
                <a:gd name="connsiteX6" fmla="*/ 368315 w 684751"/>
                <a:gd name="connsiteY6" fmla="*/ 565994 h 574604"/>
                <a:gd name="connsiteX7" fmla="*/ 407618 w 684751"/>
                <a:gd name="connsiteY7" fmla="*/ 564654 h 574604"/>
                <a:gd name="connsiteX8" fmla="*/ 561277 w 684751"/>
                <a:gd name="connsiteY8" fmla="*/ 538746 h 574604"/>
                <a:gd name="connsiteX9" fmla="*/ 566520 w 684751"/>
                <a:gd name="connsiteY9" fmla="*/ 537406 h 574604"/>
                <a:gd name="connsiteX10" fmla="*/ 569352 w 684751"/>
                <a:gd name="connsiteY10" fmla="*/ 536182 h 574604"/>
                <a:gd name="connsiteX11" fmla="*/ 610644 w 684751"/>
                <a:gd name="connsiteY11" fmla="*/ 495233 h 574604"/>
                <a:gd name="connsiteX12" fmla="*/ 654617 w 684751"/>
                <a:gd name="connsiteY12" fmla="*/ 452370 h 574604"/>
                <a:gd name="connsiteX13" fmla="*/ 652971 w 684751"/>
                <a:gd name="connsiteY13" fmla="*/ 308440 h 574604"/>
                <a:gd name="connsiteX14" fmla="*/ 642217 w 684751"/>
                <a:gd name="connsiteY14" fmla="*/ 288348 h 574604"/>
                <a:gd name="connsiteX15" fmla="*/ 642256 w 684751"/>
                <a:gd name="connsiteY15" fmla="*/ 288348 h 574604"/>
                <a:gd name="connsiteX16" fmla="*/ 590821 w 684751"/>
                <a:gd name="connsiteY16" fmla="*/ 162749 h 574604"/>
                <a:gd name="connsiteX17" fmla="*/ 543365 w 684751"/>
                <a:gd name="connsiteY17" fmla="*/ 45066 h 574604"/>
                <a:gd name="connsiteX18" fmla="*/ 537778 w 684751"/>
                <a:gd name="connsiteY18" fmla="*/ 42080 h 574604"/>
                <a:gd name="connsiteX19" fmla="*/ 523273 w 684751"/>
                <a:gd name="connsiteY19" fmla="*/ 44185 h 574604"/>
                <a:gd name="connsiteX20" fmla="*/ 523311 w 684751"/>
                <a:gd name="connsiteY20" fmla="*/ 44185 h 574604"/>
                <a:gd name="connsiteX21" fmla="*/ 366596 w 684751"/>
                <a:gd name="connsiteY21" fmla="*/ 57044 h 574604"/>
                <a:gd name="connsiteX22" fmla="*/ 249755 w 684751"/>
                <a:gd name="connsiteY22" fmla="*/ 24132 h 574604"/>
                <a:gd name="connsiteX23" fmla="*/ 185040 w 684751"/>
                <a:gd name="connsiteY23" fmla="*/ 175 h 574604"/>
                <a:gd name="connsiteX24" fmla="*/ 179874 w 684751"/>
                <a:gd name="connsiteY24" fmla="*/ 1399 h 574604"/>
                <a:gd name="connsiteX25" fmla="*/ 851 w 684751"/>
                <a:gd name="connsiteY25" fmla="*/ 257389 h 574604"/>
                <a:gd name="connsiteX26" fmla="*/ 277 w 684751"/>
                <a:gd name="connsiteY26" fmla="*/ 258690 h 574604"/>
                <a:gd name="connsiteX27" fmla="*/ 315 w 684751"/>
                <a:gd name="connsiteY27" fmla="*/ 258690 h 574604"/>
                <a:gd name="connsiteX28" fmla="*/ 736 w 684751"/>
                <a:gd name="connsiteY28" fmla="*/ 263168 h 574604"/>
                <a:gd name="connsiteX29" fmla="*/ 58218 w 684751"/>
                <a:gd name="connsiteY29" fmla="*/ 367380 h 574604"/>
                <a:gd name="connsiteX30" fmla="*/ 237393 w 684751"/>
                <a:gd name="connsiteY30" fmla="*/ 461361 h 574604"/>
                <a:gd name="connsiteX31" fmla="*/ 246731 w 684751"/>
                <a:gd name="connsiteY31" fmla="*/ 464193 h 574604"/>
                <a:gd name="connsiteX32" fmla="*/ 255303 w 684751"/>
                <a:gd name="connsiteY32" fmla="*/ 466718 h 574604"/>
                <a:gd name="connsiteX33" fmla="*/ 255265 w 684751"/>
                <a:gd name="connsiteY33" fmla="*/ 466718 h 574604"/>
                <a:gd name="connsiteX34" fmla="*/ 335786 w 684751"/>
                <a:gd name="connsiteY34" fmla="*/ 463389 h 574604"/>
                <a:gd name="connsiteX35" fmla="*/ 340072 w 684751"/>
                <a:gd name="connsiteY35" fmla="*/ 462777 h 574604"/>
                <a:gd name="connsiteX36" fmla="*/ 363226 w 684751"/>
                <a:gd name="connsiteY36" fmla="*/ 459983 h 574604"/>
                <a:gd name="connsiteX37" fmla="*/ 386647 w 684751"/>
                <a:gd name="connsiteY37" fmla="*/ 458146 h 574604"/>
                <a:gd name="connsiteX38" fmla="*/ 433221 w 684751"/>
                <a:gd name="connsiteY38" fmla="*/ 453171 h 574604"/>
                <a:gd name="connsiteX39" fmla="*/ 520477 w 684751"/>
                <a:gd name="connsiteY39" fmla="*/ 427453 h 574604"/>
                <a:gd name="connsiteX40" fmla="*/ 545391 w 684751"/>
                <a:gd name="connsiteY40" fmla="*/ 293771 h 574604"/>
                <a:gd name="connsiteX41" fmla="*/ 531040 w 684751"/>
                <a:gd name="connsiteY41" fmla="*/ 257568 h 574604"/>
                <a:gd name="connsiteX42" fmla="*/ 520171 w 684751"/>
                <a:gd name="connsiteY42" fmla="*/ 229937 h 574604"/>
                <a:gd name="connsiteX43" fmla="*/ 509494 w 684751"/>
                <a:gd name="connsiteY43" fmla="*/ 203109 h 574604"/>
                <a:gd name="connsiteX44" fmla="*/ 499275 w 684751"/>
                <a:gd name="connsiteY44" fmla="*/ 177392 h 574604"/>
                <a:gd name="connsiteX45" fmla="*/ 491736 w 684751"/>
                <a:gd name="connsiteY45" fmla="*/ 160247 h 574604"/>
                <a:gd name="connsiteX46" fmla="*/ 482016 w 684751"/>
                <a:gd name="connsiteY46" fmla="*/ 138012 h 574604"/>
                <a:gd name="connsiteX47" fmla="*/ 481518 w 684751"/>
                <a:gd name="connsiteY47" fmla="*/ 136864 h 574604"/>
                <a:gd name="connsiteX48" fmla="*/ 482284 w 684751"/>
                <a:gd name="connsiteY48" fmla="*/ 138089 h 574604"/>
                <a:gd name="connsiteX49" fmla="*/ 503715 w 684751"/>
                <a:gd name="connsiteY49" fmla="*/ 175211 h 574604"/>
                <a:gd name="connsiteX50" fmla="*/ 519750 w 684751"/>
                <a:gd name="connsiteY50" fmla="*/ 207626 h 574604"/>
                <a:gd name="connsiteX51" fmla="*/ 528820 w 684751"/>
                <a:gd name="connsiteY51" fmla="*/ 226570 h 574604"/>
                <a:gd name="connsiteX52" fmla="*/ 534331 w 684751"/>
                <a:gd name="connsiteY52" fmla="*/ 238511 h 574604"/>
                <a:gd name="connsiteX53" fmla="*/ 557790 w 684751"/>
                <a:gd name="connsiteY53" fmla="*/ 289257 h 574604"/>
                <a:gd name="connsiteX54" fmla="*/ 557752 w 684751"/>
                <a:gd name="connsiteY54" fmla="*/ 289219 h 574604"/>
                <a:gd name="connsiteX55" fmla="*/ 580178 w 684751"/>
                <a:gd name="connsiteY55" fmla="*/ 371920 h 574604"/>
                <a:gd name="connsiteX56" fmla="*/ 571606 w 684751"/>
                <a:gd name="connsiteY56" fmla="*/ 401350 h 574604"/>
                <a:gd name="connsiteX57" fmla="*/ 564832 w 684751"/>
                <a:gd name="connsiteY57" fmla="*/ 411492 h 574604"/>
                <a:gd name="connsiteX58" fmla="*/ 564832 w 684751"/>
                <a:gd name="connsiteY58" fmla="*/ 411530 h 574604"/>
                <a:gd name="connsiteX59" fmla="*/ 527940 w 684751"/>
                <a:gd name="connsiteY59" fmla="*/ 441917 h 574604"/>
                <a:gd name="connsiteX60" fmla="*/ 435632 w 684751"/>
                <a:gd name="connsiteY60" fmla="*/ 469931 h 574604"/>
                <a:gd name="connsiteX61" fmla="*/ 387565 w 684751"/>
                <a:gd name="connsiteY61" fmla="*/ 475212 h 574604"/>
                <a:gd name="connsiteX62" fmla="*/ 364374 w 684751"/>
                <a:gd name="connsiteY62" fmla="*/ 476666 h 574604"/>
                <a:gd name="connsiteX63" fmla="*/ 341794 w 684751"/>
                <a:gd name="connsiteY63" fmla="*/ 479192 h 574604"/>
                <a:gd name="connsiteX64" fmla="*/ 334561 w 684751"/>
                <a:gd name="connsiteY64" fmla="*/ 480111 h 574604"/>
                <a:gd name="connsiteX65" fmla="*/ 252855 w 684751"/>
                <a:gd name="connsiteY65" fmla="*/ 481297 h 574604"/>
                <a:gd name="connsiteX66" fmla="*/ 245852 w 684751"/>
                <a:gd name="connsiteY66" fmla="*/ 478809 h 574604"/>
                <a:gd name="connsiteX67" fmla="*/ 231883 w 684751"/>
                <a:gd name="connsiteY67" fmla="*/ 474523 h 574604"/>
                <a:gd name="connsiteX68" fmla="*/ 222583 w 684751"/>
                <a:gd name="connsiteY68" fmla="*/ 469318 h 574604"/>
                <a:gd name="connsiteX69" fmla="*/ 212633 w 684751"/>
                <a:gd name="connsiteY69" fmla="*/ 463808 h 574604"/>
                <a:gd name="connsiteX70" fmla="*/ 182170 w 684751"/>
                <a:gd name="connsiteY70" fmla="*/ 439276 h 574604"/>
                <a:gd name="connsiteX71" fmla="*/ 136322 w 684751"/>
                <a:gd name="connsiteY71" fmla="*/ 385890 h 574604"/>
                <a:gd name="connsiteX72" fmla="*/ 98244 w 684751"/>
                <a:gd name="connsiteY72" fmla="*/ 293697 h 574604"/>
                <a:gd name="connsiteX73" fmla="*/ 143632 w 684751"/>
                <a:gd name="connsiteY73" fmla="*/ 380799 h 574604"/>
                <a:gd name="connsiteX74" fmla="*/ 190207 w 684751"/>
                <a:gd name="connsiteY74" fmla="*/ 430244 h 574604"/>
                <a:gd name="connsiteX75" fmla="*/ 220975 w 684751"/>
                <a:gd name="connsiteY75" fmla="*/ 452862 h 574604"/>
                <a:gd name="connsiteX76" fmla="*/ 230658 w 684751"/>
                <a:gd name="connsiteY76" fmla="*/ 457914 h 5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84751" h="574604">
                  <a:moveTo>
                    <a:pt x="58213" y="367369"/>
                  </a:moveTo>
                  <a:cubicBezTo>
                    <a:pt x="85691" y="418459"/>
                    <a:pt x="114164" y="471307"/>
                    <a:pt x="146387" y="521409"/>
                  </a:cubicBezTo>
                  <a:lnTo>
                    <a:pt x="146349" y="521409"/>
                  </a:lnTo>
                  <a:cubicBezTo>
                    <a:pt x="157103" y="537521"/>
                    <a:pt x="166823" y="554283"/>
                    <a:pt x="175511" y="571582"/>
                  </a:cubicBezTo>
                  <a:cubicBezTo>
                    <a:pt x="176391" y="573418"/>
                    <a:pt x="178305" y="574605"/>
                    <a:pt x="180371" y="574605"/>
                  </a:cubicBezTo>
                  <a:cubicBezTo>
                    <a:pt x="227520" y="573877"/>
                    <a:pt x="275090" y="571237"/>
                    <a:pt x="321166" y="568558"/>
                  </a:cubicBezTo>
                  <a:cubicBezTo>
                    <a:pt x="336857" y="567716"/>
                    <a:pt x="352586" y="566759"/>
                    <a:pt x="368315" y="565994"/>
                  </a:cubicBezTo>
                  <a:cubicBezTo>
                    <a:pt x="381174" y="565305"/>
                    <a:pt x="394415" y="564961"/>
                    <a:pt x="407618" y="564654"/>
                  </a:cubicBezTo>
                  <a:cubicBezTo>
                    <a:pt x="460125" y="567257"/>
                    <a:pt x="512555" y="558416"/>
                    <a:pt x="561277" y="538746"/>
                  </a:cubicBezTo>
                  <a:cubicBezTo>
                    <a:pt x="562922" y="538019"/>
                    <a:pt x="564721" y="537559"/>
                    <a:pt x="566520" y="537406"/>
                  </a:cubicBezTo>
                  <a:cubicBezTo>
                    <a:pt x="567553" y="537292"/>
                    <a:pt x="568548" y="536871"/>
                    <a:pt x="569352" y="536182"/>
                  </a:cubicBezTo>
                  <a:cubicBezTo>
                    <a:pt x="583933" y="523399"/>
                    <a:pt x="597748" y="509737"/>
                    <a:pt x="610644" y="495233"/>
                  </a:cubicBezTo>
                  <a:cubicBezTo>
                    <a:pt x="624307" y="479925"/>
                    <a:pt x="639002" y="465612"/>
                    <a:pt x="654617" y="452370"/>
                  </a:cubicBezTo>
                  <a:cubicBezTo>
                    <a:pt x="708349" y="409086"/>
                    <a:pt x="678957" y="355623"/>
                    <a:pt x="652971" y="308440"/>
                  </a:cubicBezTo>
                  <a:cubicBezTo>
                    <a:pt x="649259" y="301628"/>
                    <a:pt x="645547" y="294931"/>
                    <a:pt x="642217" y="288348"/>
                  </a:cubicBezTo>
                  <a:lnTo>
                    <a:pt x="642256" y="288348"/>
                  </a:lnTo>
                  <a:cubicBezTo>
                    <a:pt x="622432" y="247629"/>
                    <a:pt x="605249" y="205685"/>
                    <a:pt x="590821" y="162749"/>
                  </a:cubicBezTo>
                  <a:cubicBezTo>
                    <a:pt x="577158" y="122681"/>
                    <a:pt x="561314" y="83377"/>
                    <a:pt x="543365" y="45066"/>
                  </a:cubicBezTo>
                  <a:cubicBezTo>
                    <a:pt x="542370" y="42923"/>
                    <a:pt x="540112" y="41736"/>
                    <a:pt x="537778" y="42080"/>
                  </a:cubicBezTo>
                  <a:lnTo>
                    <a:pt x="523273" y="44185"/>
                  </a:lnTo>
                  <a:lnTo>
                    <a:pt x="523311" y="44185"/>
                  </a:lnTo>
                  <a:cubicBezTo>
                    <a:pt x="471571" y="53217"/>
                    <a:pt x="419099" y="57542"/>
                    <a:pt x="366596" y="57044"/>
                  </a:cubicBezTo>
                  <a:cubicBezTo>
                    <a:pt x="326030" y="52949"/>
                    <a:pt x="286496" y="41813"/>
                    <a:pt x="249755" y="24132"/>
                  </a:cubicBezTo>
                  <a:cubicBezTo>
                    <a:pt x="228631" y="15023"/>
                    <a:pt x="207007" y="7025"/>
                    <a:pt x="185040" y="175"/>
                  </a:cubicBezTo>
                  <a:cubicBezTo>
                    <a:pt x="183203" y="-285"/>
                    <a:pt x="181290" y="175"/>
                    <a:pt x="179874" y="1399"/>
                  </a:cubicBezTo>
                  <a:cubicBezTo>
                    <a:pt x="97861" y="77327"/>
                    <a:pt x="22473" y="153980"/>
                    <a:pt x="851" y="257389"/>
                  </a:cubicBezTo>
                  <a:lnTo>
                    <a:pt x="277" y="258690"/>
                  </a:lnTo>
                  <a:lnTo>
                    <a:pt x="315" y="258690"/>
                  </a:lnTo>
                  <a:cubicBezTo>
                    <a:pt x="-221" y="260183"/>
                    <a:pt x="-68" y="261828"/>
                    <a:pt x="736" y="263168"/>
                  </a:cubicBezTo>
                  <a:cubicBezTo>
                    <a:pt x="20828" y="297610"/>
                    <a:pt x="39733" y="333087"/>
                    <a:pt x="58218" y="367380"/>
                  </a:cubicBezTo>
                  <a:close/>
                  <a:moveTo>
                    <a:pt x="237393" y="461361"/>
                  </a:moveTo>
                  <a:cubicBezTo>
                    <a:pt x="240493" y="462432"/>
                    <a:pt x="243554" y="463274"/>
                    <a:pt x="246731" y="464193"/>
                  </a:cubicBezTo>
                  <a:cubicBezTo>
                    <a:pt x="249907" y="465111"/>
                    <a:pt x="252050" y="465685"/>
                    <a:pt x="255303" y="466718"/>
                  </a:cubicBezTo>
                  <a:lnTo>
                    <a:pt x="255265" y="466718"/>
                  </a:lnTo>
                  <a:cubicBezTo>
                    <a:pt x="282131" y="469704"/>
                    <a:pt x="309264" y="468594"/>
                    <a:pt x="335786" y="463389"/>
                  </a:cubicBezTo>
                  <a:lnTo>
                    <a:pt x="340072" y="462777"/>
                  </a:lnTo>
                  <a:cubicBezTo>
                    <a:pt x="347956" y="461629"/>
                    <a:pt x="355571" y="460710"/>
                    <a:pt x="363226" y="459983"/>
                  </a:cubicBezTo>
                  <a:lnTo>
                    <a:pt x="386647" y="458146"/>
                  </a:lnTo>
                  <a:cubicBezTo>
                    <a:pt x="402069" y="457189"/>
                    <a:pt x="417760" y="455582"/>
                    <a:pt x="433221" y="453171"/>
                  </a:cubicBezTo>
                  <a:cubicBezTo>
                    <a:pt x="463493" y="449344"/>
                    <a:pt x="492961" y="440695"/>
                    <a:pt x="520477" y="427453"/>
                  </a:cubicBezTo>
                  <a:cubicBezTo>
                    <a:pt x="564066" y="404338"/>
                    <a:pt x="572217" y="360634"/>
                    <a:pt x="545391" y="293771"/>
                  </a:cubicBezTo>
                  <a:cubicBezTo>
                    <a:pt x="540262" y="281180"/>
                    <a:pt x="535517" y="269126"/>
                    <a:pt x="531040" y="257568"/>
                  </a:cubicBezTo>
                  <a:cubicBezTo>
                    <a:pt x="527328" y="248039"/>
                    <a:pt x="523769" y="238853"/>
                    <a:pt x="520171" y="229937"/>
                  </a:cubicBezTo>
                  <a:cubicBezTo>
                    <a:pt x="516573" y="221021"/>
                    <a:pt x="512785" y="211644"/>
                    <a:pt x="509494" y="203109"/>
                  </a:cubicBezTo>
                  <a:cubicBezTo>
                    <a:pt x="506203" y="194575"/>
                    <a:pt x="502682" y="185467"/>
                    <a:pt x="499275" y="177392"/>
                  </a:cubicBezTo>
                  <a:lnTo>
                    <a:pt x="491736" y="160247"/>
                  </a:lnTo>
                  <a:cubicBezTo>
                    <a:pt x="488177" y="152019"/>
                    <a:pt x="484962" y="144594"/>
                    <a:pt x="482016" y="138012"/>
                  </a:cubicBezTo>
                  <a:lnTo>
                    <a:pt x="481518" y="136864"/>
                  </a:lnTo>
                  <a:lnTo>
                    <a:pt x="482284" y="138089"/>
                  </a:lnTo>
                  <a:lnTo>
                    <a:pt x="503715" y="175211"/>
                  </a:lnTo>
                  <a:cubicBezTo>
                    <a:pt x="508920" y="184779"/>
                    <a:pt x="514124" y="195877"/>
                    <a:pt x="519750" y="207626"/>
                  </a:cubicBezTo>
                  <a:cubicBezTo>
                    <a:pt x="522620" y="213749"/>
                    <a:pt x="525682" y="220140"/>
                    <a:pt x="528820" y="226570"/>
                  </a:cubicBezTo>
                  <a:lnTo>
                    <a:pt x="534331" y="238511"/>
                  </a:lnTo>
                  <a:cubicBezTo>
                    <a:pt x="541717" y="254316"/>
                    <a:pt x="549601" y="271347"/>
                    <a:pt x="557790" y="289257"/>
                  </a:cubicBezTo>
                  <a:lnTo>
                    <a:pt x="557752" y="289219"/>
                  </a:lnTo>
                  <a:cubicBezTo>
                    <a:pt x="571529" y="314669"/>
                    <a:pt x="579183" y="342988"/>
                    <a:pt x="580178" y="371920"/>
                  </a:cubicBezTo>
                  <a:cubicBezTo>
                    <a:pt x="580178" y="382330"/>
                    <a:pt x="577193" y="392548"/>
                    <a:pt x="571606" y="401350"/>
                  </a:cubicBezTo>
                  <a:lnTo>
                    <a:pt x="564832" y="411492"/>
                  </a:lnTo>
                  <a:lnTo>
                    <a:pt x="564832" y="411530"/>
                  </a:lnTo>
                  <a:cubicBezTo>
                    <a:pt x="554729" y="424044"/>
                    <a:pt x="542176" y="434377"/>
                    <a:pt x="527940" y="441917"/>
                  </a:cubicBezTo>
                  <a:cubicBezTo>
                    <a:pt x="499008" y="456460"/>
                    <a:pt x="467779" y="465950"/>
                    <a:pt x="435632" y="469931"/>
                  </a:cubicBezTo>
                  <a:cubicBezTo>
                    <a:pt x="421013" y="472150"/>
                    <a:pt x="405246" y="473873"/>
                    <a:pt x="387565" y="475212"/>
                  </a:cubicBezTo>
                  <a:lnTo>
                    <a:pt x="364374" y="476666"/>
                  </a:lnTo>
                  <a:cubicBezTo>
                    <a:pt x="356375" y="477355"/>
                    <a:pt x="349066" y="478312"/>
                    <a:pt x="341794" y="479192"/>
                  </a:cubicBezTo>
                  <a:lnTo>
                    <a:pt x="334561" y="480111"/>
                  </a:lnTo>
                  <a:cubicBezTo>
                    <a:pt x="307581" y="484856"/>
                    <a:pt x="279988" y="485277"/>
                    <a:pt x="252855" y="481297"/>
                  </a:cubicBezTo>
                  <a:lnTo>
                    <a:pt x="245852" y="478809"/>
                  </a:lnTo>
                  <a:cubicBezTo>
                    <a:pt x="240915" y="477393"/>
                    <a:pt x="235978" y="475939"/>
                    <a:pt x="231883" y="474523"/>
                  </a:cubicBezTo>
                  <a:cubicBezTo>
                    <a:pt x="228821" y="472763"/>
                    <a:pt x="225721" y="471041"/>
                    <a:pt x="222583" y="469318"/>
                  </a:cubicBezTo>
                  <a:lnTo>
                    <a:pt x="212633" y="463808"/>
                  </a:lnTo>
                  <a:cubicBezTo>
                    <a:pt x="201956" y="456307"/>
                    <a:pt x="191776" y="448117"/>
                    <a:pt x="182170" y="439276"/>
                  </a:cubicBezTo>
                  <a:cubicBezTo>
                    <a:pt x="165063" y="423165"/>
                    <a:pt x="149679" y="405254"/>
                    <a:pt x="136322" y="385890"/>
                  </a:cubicBezTo>
                  <a:cubicBezTo>
                    <a:pt x="116345" y="358680"/>
                    <a:pt x="103257" y="327069"/>
                    <a:pt x="98244" y="293697"/>
                  </a:cubicBezTo>
                  <a:cubicBezTo>
                    <a:pt x="107237" y="325537"/>
                    <a:pt x="122698" y="355158"/>
                    <a:pt x="143632" y="380799"/>
                  </a:cubicBezTo>
                  <a:cubicBezTo>
                    <a:pt x="157448" y="398786"/>
                    <a:pt x="173062" y="415357"/>
                    <a:pt x="190207" y="430244"/>
                  </a:cubicBezTo>
                  <a:cubicBezTo>
                    <a:pt x="199889" y="438549"/>
                    <a:pt x="210184" y="446126"/>
                    <a:pt x="220975" y="452862"/>
                  </a:cubicBezTo>
                  <a:cubicBezTo>
                    <a:pt x="224190" y="454508"/>
                    <a:pt x="227405" y="456192"/>
                    <a:pt x="230658" y="4579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B76CDCA-1EFC-2DB2-F361-83AF776610B0}"/>
                </a:ext>
              </a:extLst>
            </p:cNvPr>
            <p:cNvSpPr/>
            <p:nvPr/>
          </p:nvSpPr>
          <p:spPr>
            <a:xfrm>
              <a:off x="-11100381" y="6689681"/>
              <a:ext cx="113889" cy="151306"/>
            </a:xfrm>
            <a:custGeom>
              <a:avLst/>
              <a:gdLst>
                <a:gd name="connsiteX0" fmla="*/ 110882 w 113889"/>
                <a:gd name="connsiteY0" fmla="*/ 861 h 151306"/>
                <a:gd name="connsiteX1" fmla="*/ 105104 w 113889"/>
                <a:gd name="connsiteY1" fmla="*/ 861 h 151306"/>
                <a:gd name="connsiteX2" fmla="*/ 39662 w 113889"/>
                <a:gd name="connsiteY2" fmla="*/ 30597 h 151306"/>
                <a:gd name="connsiteX3" fmla="*/ 35376 w 113889"/>
                <a:gd name="connsiteY3" fmla="*/ 33697 h 151306"/>
                <a:gd name="connsiteX4" fmla="*/ 31625 w 113889"/>
                <a:gd name="connsiteY4" fmla="*/ 37984 h 151306"/>
                <a:gd name="connsiteX5" fmla="*/ 26841 w 113889"/>
                <a:gd name="connsiteY5" fmla="*/ 40854 h 151306"/>
                <a:gd name="connsiteX6" fmla="*/ 24201 w 113889"/>
                <a:gd name="connsiteY6" fmla="*/ 42538 h 151306"/>
                <a:gd name="connsiteX7" fmla="*/ 22172 w 113889"/>
                <a:gd name="connsiteY7" fmla="*/ 44566 h 151306"/>
                <a:gd name="connsiteX8" fmla="*/ 1545 w 113889"/>
                <a:gd name="connsiteY8" fmla="*/ 146750 h 151306"/>
                <a:gd name="connsiteX9" fmla="*/ 5065 w 113889"/>
                <a:gd name="connsiteY9" fmla="*/ 151036 h 151306"/>
                <a:gd name="connsiteX10" fmla="*/ 6826 w 113889"/>
                <a:gd name="connsiteY10" fmla="*/ 151304 h 151306"/>
                <a:gd name="connsiteX11" fmla="*/ 10424 w 113889"/>
                <a:gd name="connsiteY11" fmla="*/ 149927 h 151306"/>
                <a:gd name="connsiteX12" fmla="*/ 53286 w 113889"/>
                <a:gd name="connsiteY12" fmla="*/ 130180 h 151306"/>
                <a:gd name="connsiteX13" fmla="*/ 57572 w 113889"/>
                <a:gd name="connsiteY13" fmla="*/ 126238 h 151306"/>
                <a:gd name="connsiteX14" fmla="*/ 57993 w 113889"/>
                <a:gd name="connsiteY14" fmla="*/ 124516 h 151306"/>
                <a:gd name="connsiteX15" fmla="*/ 58567 w 113889"/>
                <a:gd name="connsiteY15" fmla="*/ 122258 h 151306"/>
                <a:gd name="connsiteX16" fmla="*/ 111074 w 113889"/>
                <a:gd name="connsiteY16" fmla="*/ 60375 h 151306"/>
                <a:gd name="connsiteX17" fmla="*/ 113868 w 113889"/>
                <a:gd name="connsiteY17" fmla="*/ 54941 h 151306"/>
                <a:gd name="connsiteX18" fmla="*/ 113409 w 113889"/>
                <a:gd name="connsiteY18" fmla="*/ 5993 h 151306"/>
                <a:gd name="connsiteX19" fmla="*/ 110883 w 113889"/>
                <a:gd name="connsiteY19" fmla="*/ 865 h 15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889" h="151306">
                  <a:moveTo>
                    <a:pt x="110882" y="861"/>
                  </a:moveTo>
                  <a:cubicBezTo>
                    <a:pt x="109122" y="-287"/>
                    <a:pt x="106864" y="-287"/>
                    <a:pt x="105104" y="861"/>
                  </a:cubicBezTo>
                  <a:cubicBezTo>
                    <a:pt x="85854" y="15671"/>
                    <a:pt x="63466" y="25813"/>
                    <a:pt x="39662" y="30597"/>
                  </a:cubicBezTo>
                  <a:cubicBezTo>
                    <a:pt x="37787" y="30789"/>
                    <a:pt x="36141" y="31975"/>
                    <a:pt x="35376" y="33697"/>
                  </a:cubicBezTo>
                  <a:cubicBezTo>
                    <a:pt x="34572" y="35458"/>
                    <a:pt x="33271" y="36950"/>
                    <a:pt x="31625" y="37984"/>
                  </a:cubicBezTo>
                  <a:cubicBezTo>
                    <a:pt x="29941" y="38902"/>
                    <a:pt x="28372" y="39897"/>
                    <a:pt x="26841" y="40854"/>
                  </a:cubicBezTo>
                  <a:lnTo>
                    <a:pt x="24201" y="42538"/>
                  </a:lnTo>
                  <a:cubicBezTo>
                    <a:pt x="23359" y="43035"/>
                    <a:pt x="22670" y="43762"/>
                    <a:pt x="22172" y="44566"/>
                  </a:cubicBezTo>
                  <a:cubicBezTo>
                    <a:pt x="3803" y="75258"/>
                    <a:pt x="-3469" y="111347"/>
                    <a:pt x="1545" y="146750"/>
                  </a:cubicBezTo>
                  <a:cubicBezTo>
                    <a:pt x="1812" y="148740"/>
                    <a:pt x="3190" y="150386"/>
                    <a:pt x="5065" y="151036"/>
                  </a:cubicBezTo>
                  <a:cubicBezTo>
                    <a:pt x="5639" y="151228"/>
                    <a:pt x="6214" y="151304"/>
                    <a:pt x="6826" y="151304"/>
                  </a:cubicBezTo>
                  <a:cubicBezTo>
                    <a:pt x="8166" y="151343"/>
                    <a:pt x="9428" y="150845"/>
                    <a:pt x="10424" y="149927"/>
                  </a:cubicBezTo>
                  <a:cubicBezTo>
                    <a:pt x="22593" y="139479"/>
                    <a:pt x="37442" y="132629"/>
                    <a:pt x="53286" y="130180"/>
                  </a:cubicBezTo>
                  <a:cubicBezTo>
                    <a:pt x="55391" y="129835"/>
                    <a:pt x="57075" y="128304"/>
                    <a:pt x="57572" y="126238"/>
                  </a:cubicBezTo>
                  <a:lnTo>
                    <a:pt x="57993" y="124516"/>
                  </a:lnTo>
                  <a:cubicBezTo>
                    <a:pt x="58146" y="123750"/>
                    <a:pt x="58338" y="122985"/>
                    <a:pt x="58567" y="122258"/>
                  </a:cubicBezTo>
                  <a:cubicBezTo>
                    <a:pt x="69206" y="96655"/>
                    <a:pt x="87575" y="75032"/>
                    <a:pt x="111074" y="60375"/>
                  </a:cubicBezTo>
                  <a:cubicBezTo>
                    <a:pt x="112987" y="59265"/>
                    <a:pt x="114059" y="57160"/>
                    <a:pt x="113868" y="54941"/>
                  </a:cubicBezTo>
                  <a:cubicBezTo>
                    <a:pt x="112031" y="38715"/>
                    <a:pt x="111916" y="22296"/>
                    <a:pt x="113409" y="5993"/>
                  </a:cubicBezTo>
                  <a:cubicBezTo>
                    <a:pt x="113638" y="3965"/>
                    <a:pt x="112643" y="1975"/>
                    <a:pt x="110883" y="86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BEEED2B-D49D-3E42-5A8E-150F0506EDAA}"/>
                </a:ext>
              </a:extLst>
            </p:cNvPr>
            <p:cNvSpPr/>
            <p:nvPr/>
          </p:nvSpPr>
          <p:spPr>
            <a:xfrm>
              <a:off x="-10580966" y="8543459"/>
              <a:ext cx="579340" cy="483790"/>
            </a:xfrm>
            <a:custGeom>
              <a:avLst/>
              <a:gdLst>
                <a:gd name="connsiteX0" fmla="*/ 474974 w 579340"/>
                <a:gd name="connsiteY0" fmla="*/ 158525 h 483790"/>
                <a:gd name="connsiteX1" fmla="*/ 484580 w 579340"/>
                <a:gd name="connsiteY1" fmla="*/ 184510 h 483790"/>
                <a:gd name="connsiteX2" fmla="*/ 491162 w 579340"/>
                <a:gd name="connsiteY2" fmla="*/ 187993 h 483790"/>
                <a:gd name="connsiteX3" fmla="*/ 494874 w 579340"/>
                <a:gd name="connsiteY3" fmla="*/ 181487 h 483790"/>
                <a:gd name="connsiteX4" fmla="*/ 485881 w 579340"/>
                <a:gd name="connsiteY4" fmla="*/ 144595 h 483790"/>
                <a:gd name="connsiteX5" fmla="*/ 485843 w 579340"/>
                <a:gd name="connsiteY5" fmla="*/ 144556 h 483790"/>
                <a:gd name="connsiteX6" fmla="*/ 427825 w 579340"/>
                <a:gd name="connsiteY6" fmla="*/ 1890 h 483790"/>
                <a:gd name="connsiteX7" fmla="*/ 421128 w 579340"/>
                <a:gd name="connsiteY7" fmla="*/ 666 h 483790"/>
                <a:gd name="connsiteX8" fmla="*/ 38882 w 579340"/>
                <a:gd name="connsiteY8" fmla="*/ 116703 h 483790"/>
                <a:gd name="connsiteX9" fmla="*/ 4592 w 579340"/>
                <a:gd name="connsiteY9" fmla="*/ 120492 h 483790"/>
                <a:gd name="connsiteX10" fmla="*/ 574 w 579340"/>
                <a:gd name="connsiteY10" fmla="*/ 123247 h 483790"/>
                <a:gd name="connsiteX11" fmla="*/ 574 w 579340"/>
                <a:gd name="connsiteY11" fmla="*/ 128069 h 483790"/>
                <a:gd name="connsiteX12" fmla="*/ 66781 w 579340"/>
                <a:gd name="connsiteY12" fmla="*/ 294278 h 483790"/>
                <a:gd name="connsiteX13" fmla="*/ 100612 w 579340"/>
                <a:gd name="connsiteY13" fmla="*/ 365958 h 483790"/>
                <a:gd name="connsiteX14" fmla="*/ 137963 w 579340"/>
                <a:gd name="connsiteY14" fmla="*/ 449501 h 483790"/>
                <a:gd name="connsiteX15" fmla="*/ 143704 w 579340"/>
                <a:gd name="connsiteY15" fmla="*/ 453328 h 483790"/>
                <a:gd name="connsiteX16" fmla="*/ 562649 w 579340"/>
                <a:gd name="connsiteY16" fmla="*/ 481533 h 483790"/>
                <a:gd name="connsiteX17" fmla="*/ 567280 w 579340"/>
                <a:gd name="connsiteY17" fmla="*/ 483370 h 483790"/>
                <a:gd name="connsiteX18" fmla="*/ 569423 w 579340"/>
                <a:gd name="connsiteY18" fmla="*/ 483791 h 483790"/>
                <a:gd name="connsiteX19" fmla="*/ 571949 w 579340"/>
                <a:gd name="connsiteY19" fmla="*/ 483178 h 483790"/>
                <a:gd name="connsiteX20" fmla="*/ 574704 w 579340"/>
                <a:gd name="connsiteY20" fmla="*/ 479390 h 483790"/>
                <a:gd name="connsiteX21" fmla="*/ 541027 w 579340"/>
                <a:gd name="connsiteY21" fmla="*/ 290795 h 483790"/>
                <a:gd name="connsiteX22" fmla="*/ 535745 w 579340"/>
                <a:gd name="connsiteY22" fmla="*/ 280845 h 483790"/>
                <a:gd name="connsiteX23" fmla="*/ 500154 w 579340"/>
                <a:gd name="connsiteY23" fmla="*/ 200171 h 483790"/>
                <a:gd name="connsiteX24" fmla="*/ 493533 w 579340"/>
                <a:gd name="connsiteY24" fmla="*/ 196497 h 483790"/>
                <a:gd name="connsiteX25" fmla="*/ 489821 w 579340"/>
                <a:gd name="connsiteY25" fmla="*/ 203118 h 483790"/>
                <a:gd name="connsiteX26" fmla="*/ 500269 w 579340"/>
                <a:gd name="connsiteY26" fmla="*/ 258456 h 483790"/>
                <a:gd name="connsiteX27" fmla="*/ 500499 w 579340"/>
                <a:gd name="connsiteY27" fmla="*/ 388112 h 483790"/>
                <a:gd name="connsiteX28" fmla="*/ 499389 w 579340"/>
                <a:gd name="connsiteY28" fmla="*/ 395957 h 483790"/>
                <a:gd name="connsiteX29" fmla="*/ 407158 w 579340"/>
                <a:gd name="connsiteY29" fmla="*/ 384093 h 483790"/>
                <a:gd name="connsiteX30" fmla="*/ 313779 w 579340"/>
                <a:gd name="connsiteY30" fmla="*/ 384093 h 483790"/>
                <a:gd name="connsiteX31" fmla="*/ 248720 w 579340"/>
                <a:gd name="connsiteY31" fmla="*/ 387461 h 483790"/>
                <a:gd name="connsiteX32" fmla="*/ 233910 w 579340"/>
                <a:gd name="connsiteY32" fmla="*/ 386275 h 483790"/>
                <a:gd name="connsiteX33" fmla="*/ 230542 w 579340"/>
                <a:gd name="connsiteY33" fmla="*/ 385854 h 483790"/>
                <a:gd name="connsiteX34" fmla="*/ 230504 w 579340"/>
                <a:gd name="connsiteY34" fmla="*/ 385854 h 483790"/>
                <a:gd name="connsiteX35" fmla="*/ 212555 w 579340"/>
                <a:gd name="connsiteY35" fmla="*/ 382142 h 483790"/>
                <a:gd name="connsiteX36" fmla="*/ 181978 w 579340"/>
                <a:gd name="connsiteY36" fmla="*/ 363121 h 483790"/>
                <a:gd name="connsiteX37" fmla="*/ 149946 w 579340"/>
                <a:gd name="connsiteY37" fmla="*/ 309697 h 483790"/>
                <a:gd name="connsiteX38" fmla="*/ 134599 w 579340"/>
                <a:gd name="connsiteY38" fmla="*/ 223283 h 483790"/>
                <a:gd name="connsiteX39" fmla="*/ 134599 w 579340"/>
                <a:gd name="connsiteY39" fmla="*/ 222556 h 483790"/>
                <a:gd name="connsiteX40" fmla="*/ 134599 w 579340"/>
                <a:gd name="connsiteY40" fmla="*/ 223283 h 483790"/>
                <a:gd name="connsiteX41" fmla="*/ 134867 w 579340"/>
                <a:gd name="connsiteY41" fmla="*/ 224661 h 483790"/>
                <a:gd name="connsiteX42" fmla="*/ 134867 w 579340"/>
                <a:gd name="connsiteY42" fmla="*/ 224622 h 483790"/>
                <a:gd name="connsiteX43" fmla="*/ 157868 w 579340"/>
                <a:gd name="connsiteY43" fmla="*/ 306368 h 483790"/>
                <a:gd name="connsiteX44" fmla="*/ 189900 w 579340"/>
                <a:gd name="connsiteY44" fmla="*/ 353861 h 483790"/>
                <a:gd name="connsiteX45" fmla="*/ 250213 w 579340"/>
                <a:gd name="connsiteY45" fmla="*/ 372958 h 483790"/>
                <a:gd name="connsiteX46" fmla="*/ 312823 w 579340"/>
                <a:gd name="connsiteY46" fmla="*/ 368021 h 483790"/>
                <a:gd name="connsiteX47" fmla="*/ 325031 w 579340"/>
                <a:gd name="connsiteY47" fmla="*/ 366605 h 483790"/>
                <a:gd name="connsiteX48" fmla="*/ 366018 w 579340"/>
                <a:gd name="connsiteY48" fmla="*/ 363620 h 483790"/>
                <a:gd name="connsiteX49" fmla="*/ 376390 w 579340"/>
                <a:gd name="connsiteY49" fmla="*/ 363620 h 483790"/>
                <a:gd name="connsiteX50" fmla="*/ 382666 w 579340"/>
                <a:gd name="connsiteY50" fmla="*/ 363850 h 483790"/>
                <a:gd name="connsiteX51" fmla="*/ 434101 w 579340"/>
                <a:gd name="connsiteY51" fmla="*/ 370891 h 483790"/>
                <a:gd name="connsiteX52" fmla="*/ 479757 w 579340"/>
                <a:gd name="connsiteY52" fmla="*/ 376976 h 483790"/>
                <a:gd name="connsiteX53" fmla="*/ 479719 w 579340"/>
                <a:gd name="connsiteY53" fmla="*/ 376938 h 483790"/>
                <a:gd name="connsiteX54" fmla="*/ 483699 w 579340"/>
                <a:gd name="connsiteY54" fmla="*/ 375866 h 483790"/>
                <a:gd name="connsiteX55" fmla="*/ 485728 w 579340"/>
                <a:gd name="connsiteY55" fmla="*/ 372231 h 483790"/>
                <a:gd name="connsiteX56" fmla="*/ 487144 w 579340"/>
                <a:gd name="connsiteY56" fmla="*/ 259867 h 483790"/>
                <a:gd name="connsiteX57" fmla="*/ 468391 w 579340"/>
                <a:gd name="connsiteY57" fmla="*/ 161092 h 483790"/>
                <a:gd name="connsiteX58" fmla="*/ 439688 w 579340"/>
                <a:gd name="connsiteY58" fmla="*/ 109007 h 483790"/>
                <a:gd name="connsiteX59" fmla="*/ 474973 w 579340"/>
                <a:gd name="connsiteY59" fmla="*/ 158529 h 4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79340" h="483790">
                  <a:moveTo>
                    <a:pt x="474974" y="158525"/>
                  </a:moveTo>
                  <a:cubicBezTo>
                    <a:pt x="478074" y="165605"/>
                    <a:pt x="481173" y="174140"/>
                    <a:pt x="484580" y="184510"/>
                  </a:cubicBezTo>
                  <a:cubicBezTo>
                    <a:pt x="485537" y="187189"/>
                    <a:pt x="488406" y="188720"/>
                    <a:pt x="491162" y="187993"/>
                  </a:cubicBezTo>
                  <a:cubicBezTo>
                    <a:pt x="493956" y="187151"/>
                    <a:pt x="495563" y="184280"/>
                    <a:pt x="494874" y="181487"/>
                  </a:cubicBezTo>
                  <a:cubicBezTo>
                    <a:pt x="491660" y="169355"/>
                    <a:pt x="488789" y="156994"/>
                    <a:pt x="485881" y="144595"/>
                  </a:cubicBezTo>
                  <a:lnTo>
                    <a:pt x="485843" y="144556"/>
                  </a:lnTo>
                  <a:cubicBezTo>
                    <a:pt x="478150" y="93083"/>
                    <a:pt x="458250" y="44136"/>
                    <a:pt x="427825" y="1890"/>
                  </a:cubicBezTo>
                  <a:cubicBezTo>
                    <a:pt x="426141" y="-61"/>
                    <a:pt x="423347" y="-559"/>
                    <a:pt x="421128" y="666"/>
                  </a:cubicBezTo>
                  <a:cubicBezTo>
                    <a:pt x="303983" y="67447"/>
                    <a:pt x="173368" y="107092"/>
                    <a:pt x="38882" y="116703"/>
                  </a:cubicBezTo>
                  <a:cubicBezTo>
                    <a:pt x="27325" y="117660"/>
                    <a:pt x="15997" y="119076"/>
                    <a:pt x="4592" y="120492"/>
                  </a:cubicBezTo>
                  <a:cubicBezTo>
                    <a:pt x="2909" y="120721"/>
                    <a:pt x="1416" y="121755"/>
                    <a:pt x="574" y="123247"/>
                  </a:cubicBezTo>
                  <a:cubicBezTo>
                    <a:pt x="-191" y="124740"/>
                    <a:pt x="-191" y="126538"/>
                    <a:pt x="574" y="128069"/>
                  </a:cubicBezTo>
                  <a:cubicBezTo>
                    <a:pt x="25603" y="182259"/>
                    <a:pt x="47685" y="237748"/>
                    <a:pt x="66781" y="294278"/>
                  </a:cubicBezTo>
                  <a:cubicBezTo>
                    <a:pt x="76234" y="319000"/>
                    <a:pt x="87524" y="342958"/>
                    <a:pt x="100612" y="365958"/>
                  </a:cubicBezTo>
                  <a:cubicBezTo>
                    <a:pt x="115996" y="392402"/>
                    <a:pt x="128511" y="420416"/>
                    <a:pt x="137963" y="449501"/>
                  </a:cubicBezTo>
                  <a:cubicBezTo>
                    <a:pt x="138614" y="452065"/>
                    <a:pt x="141101" y="453749"/>
                    <a:pt x="143704" y="453328"/>
                  </a:cubicBezTo>
                  <a:cubicBezTo>
                    <a:pt x="283960" y="438977"/>
                    <a:pt x="425597" y="448506"/>
                    <a:pt x="562649" y="481533"/>
                  </a:cubicBezTo>
                  <a:cubicBezTo>
                    <a:pt x="564257" y="481992"/>
                    <a:pt x="565826" y="482604"/>
                    <a:pt x="567280" y="483370"/>
                  </a:cubicBezTo>
                  <a:cubicBezTo>
                    <a:pt x="567969" y="483638"/>
                    <a:pt x="568696" y="483791"/>
                    <a:pt x="569423" y="483791"/>
                  </a:cubicBezTo>
                  <a:cubicBezTo>
                    <a:pt x="570303" y="483791"/>
                    <a:pt x="571184" y="483599"/>
                    <a:pt x="571949" y="483178"/>
                  </a:cubicBezTo>
                  <a:cubicBezTo>
                    <a:pt x="573403" y="482413"/>
                    <a:pt x="574436" y="480997"/>
                    <a:pt x="574704" y="479390"/>
                  </a:cubicBezTo>
                  <a:cubicBezTo>
                    <a:pt x="586874" y="414522"/>
                    <a:pt x="574896" y="347432"/>
                    <a:pt x="541027" y="290795"/>
                  </a:cubicBezTo>
                  <a:lnTo>
                    <a:pt x="535745" y="280845"/>
                  </a:lnTo>
                  <a:cubicBezTo>
                    <a:pt x="521853" y="254898"/>
                    <a:pt x="509951" y="227918"/>
                    <a:pt x="500154" y="200171"/>
                  </a:cubicBezTo>
                  <a:cubicBezTo>
                    <a:pt x="499351" y="197301"/>
                    <a:pt x="496365" y="195655"/>
                    <a:pt x="493533" y="196497"/>
                  </a:cubicBezTo>
                  <a:cubicBezTo>
                    <a:pt x="490663" y="197301"/>
                    <a:pt x="489018" y="200286"/>
                    <a:pt x="489821" y="203118"/>
                  </a:cubicBezTo>
                  <a:cubicBezTo>
                    <a:pt x="494452" y="221335"/>
                    <a:pt x="497935" y="239819"/>
                    <a:pt x="500269" y="258456"/>
                  </a:cubicBezTo>
                  <a:cubicBezTo>
                    <a:pt x="505742" y="301510"/>
                    <a:pt x="505818" y="345061"/>
                    <a:pt x="500499" y="388112"/>
                  </a:cubicBezTo>
                  <a:lnTo>
                    <a:pt x="499389" y="395957"/>
                  </a:lnTo>
                  <a:lnTo>
                    <a:pt x="407158" y="384093"/>
                  </a:lnTo>
                  <a:cubicBezTo>
                    <a:pt x="376196" y="379310"/>
                    <a:pt x="344701" y="379310"/>
                    <a:pt x="313779" y="384093"/>
                  </a:cubicBezTo>
                  <a:cubicBezTo>
                    <a:pt x="292195" y="386964"/>
                    <a:pt x="270457" y="388112"/>
                    <a:pt x="248720" y="387461"/>
                  </a:cubicBezTo>
                  <a:cubicBezTo>
                    <a:pt x="243783" y="387385"/>
                    <a:pt x="238808" y="387002"/>
                    <a:pt x="233910" y="386275"/>
                  </a:cubicBezTo>
                  <a:lnTo>
                    <a:pt x="230542" y="385854"/>
                  </a:lnTo>
                  <a:lnTo>
                    <a:pt x="230504" y="385854"/>
                  </a:lnTo>
                  <a:cubicBezTo>
                    <a:pt x="224419" y="385280"/>
                    <a:pt x="218410" y="384017"/>
                    <a:pt x="212555" y="382142"/>
                  </a:cubicBezTo>
                  <a:cubicBezTo>
                    <a:pt x="200998" y="378315"/>
                    <a:pt x="190512" y="371809"/>
                    <a:pt x="181978" y="363121"/>
                  </a:cubicBezTo>
                  <a:cubicBezTo>
                    <a:pt x="167473" y="347890"/>
                    <a:pt x="156566" y="329635"/>
                    <a:pt x="149946" y="309697"/>
                  </a:cubicBezTo>
                  <a:cubicBezTo>
                    <a:pt x="140187" y="281913"/>
                    <a:pt x="135021" y="252713"/>
                    <a:pt x="134599" y="223283"/>
                  </a:cubicBezTo>
                  <a:lnTo>
                    <a:pt x="134599" y="222556"/>
                  </a:lnTo>
                  <a:lnTo>
                    <a:pt x="134599" y="223283"/>
                  </a:lnTo>
                  <a:lnTo>
                    <a:pt x="134867" y="224661"/>
                  </a:lnTo>
                  <a:lnTo>
                    <a:pt x="134867" y="224622"/>
                  </a:lnTo>
                  <a:cubicBezTo>
                    <a:pt x="139460" y="252675"/>
                    <a:pt x="147190" y="280076"/>
                    <a:pt x="157868" y="306368"/>
                  </a:cubicBezTo>
                  <a:cubicBezTo>
                    <a:pt x="165025" y="324316"/>
                    <a:pt x="175970" y="340505"/>
                    <a:pt x="189900" y="353861"/>
                  </a:cubicBezTo>
                  <a:cubicBezTo>
                    <a:pt x="206509" y="368290"/>
                    <a:pt x="228323" y="375178"/>
                    <a:pt x="250213" y="372958"/>
                  </a:cubicBezTo>
                  <a:cubicBezTo>
                    <a:pt x="271147" y="372652"/>
                    <a:pt x="292080" y="371006"/>
                    <a:pt x="312823" y="368021"/>
                  </a:cubicBezTo>
                  <a:lnTo>
                    <a:pt x="325031" y="366605"/>
                  </a:lnTo>
                  <a:cubicBezTo>
                    <a:pt x="338617" y="364844"/>
                    <a:pt x="352318" y="363850"/>
                    <a:pt x="366018" y="363620"/>
                  </a:cubicBezTo>
                  <a:lnTo>
                    <a:pt x="376390" y="363620"/>
                  </a:lnTo>
                  <a:cubicBezTo>
                    <a:pt x="378609" y="363888"/>
                    <a:pt x="379604" y="363620"/>
                    <a:pt x="382666" y="363850"/>
                  </a:cubicBezTo>
                  <a:lnTo>
                    <a:pt x="434101" y="370891"/>
                  </a:lnTo>
                  <a:lnTo>
                    <a:pt x="479757" y="376976"/>
                  </a:lnTo>
                  <a:lnTo>
                    <a:pt x="479719" y="376938"/>
                  </a:lnTo>
                  <a:cubicBezTo>
                    <a:pt x="481135" y="377244"/>
                    <a:pt x="482628" y="376823"/>
                    <a:pt x="483699" y="375866"/>
                  </a:cubicBezTo>
                  <a:cubicBezTo>
                    <a:pt x="484847" y="374986"/>
                    <a:pt x="485613" y="373647"/>
                    <a:pt x="485728" y="372231"/>
                  </a:cubicBezTo>
                  <a:cubicBezTo>
                    <a:pt x="489822" y="334917"/>
                    <a:pt x="490320" y="297298"/>
                    <a:pt x="487144" y="259867"/>
                  </a:cubicBezTo>
                  <a:cubicBezTo>
                    <a:pt x="485000" y="226304"/>
                    <a:pt x="478724" y="193086"/>
                    <a:pt x="468391" y="161092"/>
                  </a:cubicBezTo>
                  <a:cubicBezTo>
                    <a:pt x="462497" y="141919"/>
                    <a:pt x="452738" y="124200"/>
                    <a:pt x="439688" y="109007"/>
                  </a:cubicBezTo>
                  <a:cubicBezTo>
                    <a:pt x="455149" y="122554"/>
                    <a:pt x="467243" y="139508"/>
                    <a:pt x="474973" y="1585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B548E7F-0370-4E88-F528-65284034F1CB}"/>
                </a:ext>
              </a:extLst>
            </p:cNvPr>
            <p:cNvSpPr/>
            <p:nvPr/>
          </p:nvSpPr>
          <p:spPr>
            <a:xfrm>
              <a:off x="-11661510" y="8889389"/>
              <a:ext cx="684840" cy="1024220"/>
            </a:xfrm>
            <a:custGeom>
              <a:avLst/>
              <a:gdLst>
                <a:gd name="connsiteX0" fmla="*/ 348608 w 684840"/>
                <a:gd name="connsiteY0" fmla="*/ 1024207 h 1024220"/>
                <a:gd name="connsiteX1" fmla="*/ 655876 w 684840"/>
                <a:gd name="connsiteY1" fmla="*/ 969404 h 1024220"/>
                <a:gd name="connsiteX2" fmla="*/ 658670 w 684840"/>
                <a:gd name="connsiteY2" fmla="*/ 966993 h 1024220"/>
                <a:gd name="connsiteX3" fmla="*/ 659627 w 684840"/>
                <a:gd name="connsiteY3" fmla="*/ 962171 h 1024220"/>
                <a:gd name="connsiteX4" fmla="*/ 646270 w 684840"/>
                <a:gd name="connsiteY4" fmla="*/ 528765 h 1024220"/>
                <a:gd name="connsiteX5" fmla="*/ 657483 w 684840"/>
                <a:gd name="connsiteY5" fmla="*/ 495125 h 1024220"/>
                <a:gd name="connsiteX6" fmla="*/ 680024 w 684840"/>
                <a:gd name="connsiteY6" fmla="*/ 352763 h 1024220"/>
                <a:gd name="connsiteX7" fmla="*/ 680063 w 684840"/>
                <a:gd name="connsiteY7" fmla="*/ 352801 h 1024220"/>
                <a:gd name="connsiteX8" fmla="*/ 621892 w 684840"/>
                <a:gd name="connsiteY8" fmla="*/ 250431 h 1024220"/>
                <a:gd name="connsiteX9" fmla="*/ 616917 w 684840"/>
                <a:gd name="connsiteY9" fmla="*/ 243007 h 1024220"/>
                <a:gd name="connsiteX10" fmla="*/ 540912 w 684840"/>
                <a:gd name="connsiteY10" fmla="*/ 107649 h 1024220"/>
                <a:gd name="connsiteX11" fmla="*/ 489133 w 684840"/>
                <a:gd name="connsiteY11" fmla="*/ 10979 h 1024220"/>
                <a:gd name="connsiteX12" fmla="*/ 489133 w 684840"/>
                <a:gd name="connsiteY12" fmla="*/ 11017 h 1024220"/>
                <a:gd name="connsiteX13" fmla="*/ 485765 w 684840"/>
                <a:gd name="connsiteY13" fmla="*/ 8530 h 1024220"/>
                <a:gd name="connsiteX14" fmla="*/ 139877 w 684840"/>
                <a:gd name="connsiteY14" fmla="*/ 55411 h 1024220"/>
                <a:gd name="connsiteX15" fmla="*/ 139838 w 684840"/>
                <a:gd name="connsiteY15" fmla="*/ 55411 h 1024220"/>
                <a:gd name="connsiteX16" fmla="*/ 136317 w 684840"/>
                <a:gd name="connsiteY16" fmla="*/ 61917 h 1024220"/>
                <a:gd name="connsiteX17" fmla="*/ 136777 w 684840"/>
                <a:gd name="connsiteY17" fmla="*/ 215036 h 1024220"/>
                <a:gd name="connsiteX18" fmla="*/ 132490 w 684840"/>
                <a:gd name="connsiteY18" fmla="*/ 248407 h 1024220"/>
                <a:gd name="connsiteX19" fmla="*/ 127401 w 684840"/>
                <a:gd name="connsiteY19" fmla="*/ 294829 h 1024220"/>
                <a:gd name="connsiteX20" fmla="*/ 85610 w 684840"/>
                <a:gd name="connsiteY20" fmla="*/ 560577 h 1024220"/>
                <a:gd name="connsiteX21" fmla="*/ 51320 w 684840"/>
                <a:gd name="connsiteY21" fmla="*/ 669266 h 1024220"/>
                <a:gd name="connsiteX22" fmla="*/ 51320 w 684840"/>
                <a:gd name="connsiteY22" fmla="*/ 669305 h 1024220"/>
                <a:gd name="connsiteX23" fmla="*/ 306 w 684840"/>
                <a:gd name="connsiteY23" fmla="*/ 891082 h 1024220"/>
                <a:gd name="connsiteX24" fmla="*/ 0 w 684840"/>
                <a:gd name="connsiteY24" fmla="*/ 893072 h 1024220"/>
                <a:gd name="connsiteX25" fmla="*/ 1339 w 684840"/>
                <a:gd name="connsiteY25" fmla="*/ 896593 h 1024220"/>
                <a:gd name="connsiteX26" fmla="*/ 348599 w 684840"/>
                <a:gd name="connsiteY26" fmla="*/ 1024221 h 1024220"/>
                <a:gd name="connsiteX27" fmla="*/ 563949 w 684840"/>
                <a:gd name="connsiteY27" fmla="*/ 376489 h 1024220"/>
                <a:gd name="connsiteX28" fmla="*/ 516494 w 684840"/>
                <a:gd name="connsiteY28" fmla="*/ 295739 h 1024220"/>
                <a:gd name="connsiteX29" fmla="*/ 514198 w 684840"/>
                <a:gd name="connsiteY29" fmla="*/ 291452 h 1024220"/>
                <a:gd name="connsiteX30" fmla="*/ 514159 w 684840"/>
                <a:gd name="connsiteY30" fmla="*/ 291452 h 1024220"/>
                <a:gd name="connsiteX31" fmla="*/ 438767 w 684840"/>
                <a:gd name="connsiteY31" fmla="*/ 182919 h 1024220"/>
                <a:gd name="connsiteX32" fmla="*/ 375086 w 684840"/>
                <a:gd name="connsiteY32" fmla="*/ 136574 h 1024220"/>
                <a:gd name="connsiteX33" fmla="*/ 361615 w 684840"/>
                <a:gd name="connsiteY33" fmla="*/ 130834 h 1024220"/>
                <a:gd name="connsiteX34" fmla="*/ 355645 w 684840"/>
                <a:gd name="connsiteY34" fmla="*/ 128537 h 1024220"/>
                <a:gd name="connsiteX35" fmla="*/ 334979 w 684840"/>
                <a:gd name="connsiteY35" fmla="*/ 120807 h 1024220"/>
                <a:gd name="connsiteX36" fmla="*/ 335017 w 684840"/>
                <a:gd name="connsiteY36" fmla="*/ 120807 h 1024220"/>
                <a:gd name="connsiteX37" fmla="*/ 293685 w 684840"/>
                <a:gd name="connsiteY37" fmla="*/ 108484 h 1024220"/>
                <a:gd name="connsiteX38" fmla="*/ 225564 w 684840"/>
                <a:gd name="connsiteY38" fmla="*/ 129341 h 1024220"/>
                <a:gd name="connsiteX39" fmla="*/ 221278 w 684840"/>
                <a:gd name="connsiteY39" fmla="*/ 139713 h 1024220"/>
                <a:gd name="connsiteX40" fmla="*/ 220092 w 684840"/>
                <a:gd name="connsiteY40" fmla="*/ 146142 h 1024220"/>
                <a:gd name="connsiteX41" fmla="*/ 219824 w 684840"/>
                <a:gd name="connsiteY41" fmla="*/ 148170 h 1024220"/>
                <a:gd name="connsiteX42" fmla="*/ 217795 w 684840"/>
                <a:gd name="connsiteY42" fmla="*/ 166923 h 1024220"/>
                <a:gd name="connsiteX43" fmla="*/ 218255 w 684840"/>
                <a:gd name="connsiteY43" fmla="*/ 206264 h 1024220"/>
                <a:gd name="connsiteX44" fmla="*/ 219250 w 684840"/>
                <a:gd name="connsiteY44" fmla="*/ 225437 h 1024220"/>
                <a:gd name="connsiteX45" fmla="*/ 219020 w 684840"/>
                <a:gd name="connsiteY45" fmla="*/ 281580 h 1024220"/>
                <a:gd name="connsiteX46" fmla="*/ 210448 w 684840"/>
                <a:gd name="connsiteY46" fmla="*/ 345874 h 1024220"/>
                <a:gd name="connsiteX47" fmla="*/ 196632 w 684840"/>
                <a:gd name="connsiteY47" fmla="*/ 439176 h 1024220"/>
                <a:gd name="connsiteX48" fmla="*/ 201683 w 684840"/>
                <a:gd name="connsiteY48" fmla="*/ 345338 h 1024220"/>
                <a:gd name="connsiteX49" fmla="*/ 206620 w 684840"/>
                <a:gd name="connsiteY49" fmla="*/ 280661 h 1024220"/>
                <a:gd name="connsiteX50" fmla="*/ 206620 w 684840"/>
                <a:gd name="connsiteY50" fmla="*/ 280699 h 1024220"/>
                <a:gd name="connsiteX51" fmla="*/ 205089 w 684840"/>
                <a:gd name="connsiteY51" fmla="*/ 228039 h 1024220"/>
                <a:gd name="connsiteX52" fmla="*/ 203329 w 684840"/>
                <a:gd name="connsiteY52" fmla="*/ 207297 h 1024220"/>
                <a:gd name="connsiteX53" fmla="*/ 201951 w 684840"/>
                <a:gd name="connsiteY53" fmla="*/ 166195 h 1024220"/>
                <a:gd name="connsiteX54" fmla="*/ 201951 w 684840"/>
                <a:gd name="connsiteY54" fmla="*/ 164013 h 1024220"/>
                <a:gd name="connsiteX55" fmla="*/ 204094 w 684840"/>
                <a:gd name="connsiteY55" fmla="*/ 143922 h 1024220"/>
                <a:gd name="connsiteX56" fmla="*/ 205051 w 684840"/>
                <a:gd name="connsiteY56" fmla="*/ 139214 h 1024220"/>
                <a:gd name="connsiteX57" fmla="*/ 206697 w 684840"/>
                <a:gd name="connsiteY57" fmla="*/ 132249 h 1024220"/>
                <a:gd name="connsiteX58" fmla="*/ 210600 w 684840"/>
                <a:gd name="connsiteY58" fmla="*/ 122643 h 1024220"/>
                <a:gd name="connsiteX59" fmla="*/ 210562 w 684840"/>
                <a:gd name="connsiteY59" fmla="*/ 122643 h 1024220"/>
                <a:gd name="connsiteX60" fmla="*/ 248679 w 684840"/>
                <a:gd name="connsiteY60" fmla="*/ 91491 h 1024220"/>
                <a:gd name="connsiteX61" fmla="*/ 296745 w 684840"/>
                <a:gd name="connsiteY61" fmla="*/ 91798 h 1024220"/>
                <a:gd name="connsiteX62" fmla="*/ 340718 w 684840"/>
                <a:gd name="connsiteY62" fmla="*/ 105116 h 1024220"/>
                <a:gd name="connsiteX63" fmla="*/ 353079 w 684840"/>
                <a:gd name="connsiteY63" fmla="*/ 109785 h 1024220"/>
                <a:gd name="connsiteX64" fmla="*/ 353041 w 684840"/>
                <a:gd name="connsiteY64" fmla="*/ 109785 h 1024220"/>
                <a:gd name="connsiteX65" fmla="*/ 381858 w 684840"/>
                <a:gd name="connsiteY65" fmla="*/ 121840 h 1024220"/>
                <a:gd name="connsiteX66" fmla="*/ 449443 w 684840"/>
                <a:gd name="connsiteY66" fmla="*/ 172548 h 1024220"/>
                <a:gd name="connsiteX67" fmla="*/ 524337 w 684840"/>
                <a:gd name="connsiteY67" fmla="*/ 291417 h 1024220"/>
                <a:gd name="connsiteX68" fmla="*/ 564061 w 684840"/>
                <a:gd name="connsiteY68" fmla="*/ 376339 h 1024220"/>
                <a:gd name="connsiteX69" fmla="*/ 564368 w 684840"/>
                <a:gd name="connsiteY69" fmla="*/ 376913 h 1024220"/>
                <a:gd name="connsiteX70" fmla="*/ 238880 w 684840"/>
                <a:gd name="connsiteY70" fmla="*/ 914489 h 1024220"/>
                <a:gd name="connsiteX71" fmla="*/ 363637 w 684840"/>
                <a:gd name="connsiteY71" fmla="*/ 918010 h 1024220"/>
                <a:gd name="connsiteX72" fmla="*/ 437116 w 684840"/>
                <a:gd name="connsiteY72" fmla="*/ 912767 h 1024220"/>
                <a:gd name="connsiteX73" fmla="*/ 454261 w 684840"/>
                <a:gd name="connsiteY73" fmla="*/ 909782 h 1024220"/>
                <a:gd name="connsiteX74" fmla="*/ 474314 w 684840"/>
                <a:gd name="connsiteY74" fmla="*/ 906146 h 1024220"/>
                <a:gd name="connsiteX75" fmla="*/ 484609 w 684840"/>
                <a:gd name="connsiteY75" fmla="*/ 903046 h 1024220"/>
                <a:gd name="connsiteX76" fmla="*/ 487441 w 684840"/>
                <a:gd name="connsiteY76" fmla="*/ 901745 h 1024220"/>
                <a:gd name="connsiteX77" fmla="*/ 491727 w 684840"/>
                <a:gd name="connsiteY77" fmla="*/ 899679 h 1024220"/>
                <a:gd name="connsiteX78" fmla="*/ 499305 w 684840"/>
                <a:gd name="connsiteY78" fmla="*/ 894933 h 1024220"/>
                <a:gd name="connsiteX79" fmla="*/ 500836 w 684840"/>
                <a:gd name="connsiteY79" fmla="*/ 893402 h 1024220"/>
                <a:gd name="connsiteX80" fmla="*/ 504739 w 684840"/>
                <a:gd name="connsiteY80" fmla="*/ 889460 h 1024220"/>
                <a:gd name="connsiteX81" fmla="*/ 517598 w 684840"/>
                <a:gd name="connsiteY81" fmla="*/ 822181 h 1024220"/>
                <a:gd name="connsiteX82" fmla="*/ 517598 w 684840"/>
                <a:gd name="connsiteY82" fmla="*/ 818354 h 1024220"/>
                <a:gd name="connsiteX83" fmla="*/ 518708 w 684840"/>
                <a:gd name="connsiteY83" fmla="*/ 779778 h 1024220"/>
                <a:gd name="connsiteX84" fmla="*/ 522267 w 684840"/>
                <a:gd name="connsiteY84" fmla="*/ 750846 h 1024220"/>
                <a:gd name="connsiteX85" fmla="*/ 523109 w 684840"/>
                <a:gd name="connsiteY85" fmla="*/ 743690 h 1024220"/>
                <a:gd name="connsiteX86" fmla="*/ 525635 w 684840"/>
                <a:gd name="connsiteY86" fmla="*/ 724325 h 1024220"/>
                <a:gd name="connsiteX87" fmla="*/ 527510 w 684840"/>
                <a:gd name="connsiteY87" fmla="*/ 709782 h 1024220"/>
                <a:gd name="connsiteX88" fmla="*/ 529538 w 684840"/>
                <a:gd name="connsiteY88" fmla="*/ 699870 h 1024220"/>
                <a:gd name="connsiteX89" fmla="*/ 534284 w 684840"/>
                <a:gd name="connsiteY89" fmla="*/ 677214 h 1024220"/>
                <a:gd name="connsiteX90" fmla="*/ 547984 w 684840"/>
                <a:gd name="connsiteY90" fmla="*/ 619809 h 1024220"/>
                <a:gd name="connsiteX91" fmla="*/ 548022 w 684840"/>
                <a:gd name="connsiteY91" fmla="*/ 619809 h 1024220"/>
                <a:gd name="connsiteX92" fmla="*/ 573740 w 684840"/>
                <a:gd name="connsiteY92" fmla="*/ 539173 h 1024220"/>
                <a:gd name="connsiteX93" fmla="*/ 556595 w 684840"/>
                <a:gd name="connsiteY93" fmla="*/ 621684 h 1024220"/>
                <a:gd name="connsiteX94" fmla="*/ 546492 w 684840"/>
                <a:gd name="connsiteY94" fmla="*/ 677405 h 1024220"/>
                <a:gd name="connsiteX95" fmla="*/ 545574 w 684840"/>
                <a:gd name="connsiteY95" fmla="*/ 683031 h 1024220"/>
                <a:gd name="connsiteX96" fmla="*/ 541019 w 684840"/>
                <a:gd name="connsiteY96" fmla="*/ 710853 h 1024220"/>
                <a:gd name="connsiteX97" fmla="*/ 538111 w 684840"/>
                <a:gd name="connsiteY97" fmla="*/ 742081 h 1024220"/>
                <a:gd name="connsiteX98" fmla="*/ 537767 w 684840"/>
                <a:gd name="connsiteY98" fmla="*/ 745028 h 1024220"/>
                <a:gd name="connsiteX99" fmla="*/ 536006 w 684840"/>
                <a:gd name="connsiteY99" fmla="*/ 764622 h 1024220"/>
                <a:gd name="connsiteX100" fmla="*/ 534514 w 684840"/>
                <a:gd name="connsiteY100" fmla="*/ 781308 h 1024220"/>
                <a:gd name="connsiteX101" fmla="*/ 533786 w 684840"/>
                <a:gd name="connsiteY101" fmla="*/ 818315 h 1024220"/>
                <a:gd name="connsiteX102" fmla="*/ 533365 w 684840"/>
                <a:gd name="connsiteY102" fmla="*/ 858498 h 1024220"/>
                <a:gd name="connsiteX103" fmla="*/ 518172 w 684840"/>
                <a:gd name="connsiteY103" fmla="*/ 900366 h 1024220"/>
                <a:gd name="connsiteX104" fmla="*/ 509944 w 684840"/>
                <a:gd name="connsiteY104" fmla="*/ 908555 h 1024220"/>
                <a:gd name="connsiteX105" fmla="*/ 505390 w 684840"/>
                <a:gd name="connsiteY105" fmla="*/ 911426 h 1024220"/>
                <a:gd name="connsiteX106" fmla="*/ 499917 w 684840"/>
                <a:gd name="connsiteY106" fmla="*/ 914946 h 1024220"/>
                <a:gd name="connsiteX107" fmla="*/ 488705 w 684840"/>
                <a:gd name="connsiteY107" fmla="*/ 919845 h 1024220"/>
                <a:gd name="connsiteX108" fmla="*/ 479443 w 684840"/>
                <a:gd name="connsiteY108" fmla="*/ 922371 h 1024220"/>
                <a:gd name="connsiteX109" fmla="*/ 452386 w 684840"/>
                <a:gd name="connsiteY109" fmla="*/ 927116 h 1024220"/>
                <a:gd name="connsiteX110" fmla="*/ 439260 w 684840"/>
                <a:gd name="connsiteY110" fmla="*/ 929260 h 1024220"/>
                <a:gd name="connsiteX111" fmla="*/ 439260 w 684840"/>
                <a:gd name="connsiteY111" fmla="*/ 929221 h 1024220"/>
                <a:gd name="connsiteX112" fmla="*/ 364021 w 684840"/>
                <a:gd name="connsiteY112" fmla="*/ 932704 h 1024220"/>
                <a:gd name="connsiteX113" fmla="*/ 238226 w 684840"/>
                <a:gd name="connsiteY113" fmla="*/ 923442 h 1024220"/>
                <a:gd name="connsiteX114" fmla="*/ 154950 w 684840"/>
                <a:gd name="connsiteY114" fmla="*/ 909933 h 1024220"/>
                <a:gd name="connsiteX115" fmla="*/ 238876 w 684840"/>
                <a:gd name="connsiteY115" fmla="*/ 914487 h 102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684840" h="1024220">
                  <a:moveTo>
                    <a:pt x="348608" y="1024207"/>
                  </a:moveTo>
                  <a:cubicBezTo>
                    <a:pt x="453428" y="1023633"/>
                    <a:pt x="557336" y="1005111"/>
                    <a:pt x="655876" y="969404"/>
                  </a:cubicBezTo>
                  <a:cubicBezTo>
                    <a:pt x="657062" y="968945"/>
                    <a:pt x="658058" y="968103"/>
                    <a:pt x="658670" y="966993"/>
                  </a:cubicBezTo>
                  <a:cubicBezTo>
                    <a:pt x="659780" y="965653"/>
                    <a:pt x="660124" y="963816"/>
                    <a:pt x="659627" y="962171"/>
                  </a:cubicBezTo>
                  <a:cubicBezTo>
                    <a:pt x="615539" y="821641"/>
                    <a:pt x="610908" y="671735"/>
                    <a:pt x="646270" y="528765"/>
                  </a:cubicBezTo>
                  <a:cubicBezTo>
                    <a:pt x="649140" y="519082"/>
                    <a:pt x="653197" y="507334"/>
                    <a:pt x="657483" y="495125"/>
                  </a:cubicBezTo>
                  <a:cubicBezTo>
                    <a:pt x="673863" y="448244"/>
                    <a:pt x="694298" y="389767"/>
                    <a:pt x="680024" y="352763"/>
                  </a:cubicBezTo>
                  <a:lnTo>
                    <a:pt x="680063" y="352801"/>
                  </a:lnTo>
                  <a:cubicBezTo>
                    <a:pt x="664563" y="316598"/>
                    <a:pt x="645045" y="282270"/>
                    <a:pt x="621892" y="250431"/>
                  </a:cubicBezTo>
                  <a:lnTo>
                    <a:pt x="616917" y="243007"/>
                  </a:lnTo>
                  <a:cubicBezTo>
                    <a:pt x="588979" y="199417"/>
                    <a:pt x="563607" y="154220"/>
                    <a:pt x="540912" y="107649"/>
                  </a:cubicBezTo>
                  <a:cubicBezTo>
                    <a:pt x="524533" y="75656"/>
                    <a:pt x="507618" y="42591"/>
                    <a:pt x="489133" y="10979"/>
                  </a:cubicBezTo>
                  <a:lnTo>
                    <a:pt x="489133" y="11017"/>
                  </a:lnTo>
                  <a:cubicBezTo>
                    <a:pt x="488367" y="9754"/>
                    <a:pt x="487181" y="8874"/>
                    <a:pt x="485765" y="8530"/>
                  </a:cubicBezTo>
                  <a:cubicBezTo>
                    <a:pt x="374019" y="-17915"/>
                    <a:pt x="244549" y="22613"/>
                    <a:pt x="139877" y="55411"/>
                  </a:cubicBezTo>
                  <a:lnTo>
                    <a:pt x="139838" y="55411"/>
                  </a:lnTo>
                  <a:cubicBezTo>
                    <a:pt x="137083" y="56253"/>
                    <a:pt x="135514" y="59161"/>
                    <a:pt x="136317" y="61917"/>
                  </a:cubicBezTo>
                  <a:cubicBezTo>
                    <a:pt x="146803" y="112395"/>
                    <a:pt x="146956" y="164483"/>
                    <a:pt x="136777" y="215036"/>
                  </a:cubicBezTo>
                  <a:cubicBezTo>
                    <a:pt x="135361" y="225867"/>
                    <a:pt x="133945" y="236965"/>
                    <a:pt x="132490" y="248407"/>
                  </a:cubicBezTo>
                  <a:cubicBezTo>
                    <a:pt x="130730" y="263792"/>
                    <a:pt x="129046" y="279291"/>
                    <a:pt x="127401" y="294829"/>
                  </a:cubicBezTo>
                  <a:cubicBezTo>
                    <a:pt x="119900" y="384304"/>
                    <a:pt x="105931" y="473127"/>
                    <a:pt x="85610" y="560577"/>
                  </a:cubicBezTo>
                  <a:cubicBezTo>
                    <a:pt x="75889" y="597966"/>
                    <a:pt x="63452" y="634208"/>
                    <a:pt x="51320" y="669266"/>
                  </a:cubicBezTo>
                  <a:lnTo>
                    <a:pt x="51320" y="669305"/>
                  </a:lnTo>
                  <a:cubicBezTo>
                    <a:pt x="22886" y="740105"/>
                    <a:pt x="5703" y="814920"/>
                    <a:pt x="306" y="891082"/>
                  </a:cubicBezTo>
                  <a:cubicBezTo>
                    <a:pt x="115" y="891733"/>
                    <a:pt x="38" y="892384"/>
                    <a:pt x="0" y="893072"/>
                  </a:cubicBezTo>
                  <a:cubicBezTo>
                    <a:pt x="0" y="894374"/>
                    <a:pt x="459" y="895637"/>
                    <a:pt x="1339" y="896593"/>
                  </a:cubicBezTo>
                  <a:cubicBezTo>
                    <a:pt x="84730" y="991044"/>
                    <a:pt x="216612" y="1024221"/>
                    <a:pt x="348599" y="1024221"/>
                  </a:cubicBezTo>
                  <a:close/>
                  <a:moveTo>
                    <a:pt x="563949" y="376489"/>
                  </a:moveTo>
                  <a:cubicBezTo>
                    <a:pt x="551779" y="358655"/>
                    <a:pt x="536586" y="331789"/>
                    <a:pt x="516494" y="295739"/>
                  </a:cubicBezTo>
                  <a:lnTo>
                    <a:pt x="514198" y="291452"/>
                  </a:lnTo>
                  <a:lnTo>
                    <a:pt x="514159" y="291452"/>
                  </a:lnTo>
                  <a:cubicBezTo>
                    <a:pt x="493953" y="252111"/>
                    <a:pt x="468618" y="215601"/>
                    <a:pt x="438767" y="182919"/>
                  </a:cubicBezTo>
                  <a:cubicBezTo>
                    <a:pt x="420512" y="163785"/>
                    <a:pt x="398928" y="148094"/>
                    <a:pt x="375086" y="136574"/>
                  </a:cubicBezTo>
                  <a:cubicBezTo>
                    <a:pt x="370762" y="134316"/>
                    <a:pt x="366246" y="132403"/>
                    <a:pt x="361615" y="130834"/>
                  </a:cubicBezTo>
                  <a:cubicBezTo>
                    <a:pt x="359625" y="130106"/>
                    <a:pt x="357711" y="129379"/>
                    <a:pt x="355645" y="128537"/>
                  </a:cubicBezTo>
                  <a:cubicBezTo>
                    <a:pt x="348833" y="125973"/>
                    <a:pt x="342059" y="123409"/>
                    <a:pt x="334979" y="120807"/>
                  </a:cubicBezTo>
                  <a:lnTo>
                    <a:pt x="335017" y="120807"/>
                  </a:lnTo>
                  <a:cubicBezTo>
                    <a:pt x="321584" y="115564"/>
                    <a:pt x="307769" y="111431"/>
                    <a:pt x="293685" y="108484"/>
                  </a:cubicBezTo>
                  <a:cubicBezTo>
                    <a:pt x="260581" y="100868"/>
                    <a:pt x="233906" y="109058"/>
                    <a:pt x="225564" y="129341"/>
                  </a:cubicBezTo>
                  <a:lnTo>
                    <a:pt x="221278" y="139713"/>
                  </a:lnTo>
                  <a:cubicBezTo>
                    <a:pt x="220666" y="141817"/>
                    <a:pt x="220283" y="143961"/>
                    <a:pt x="220092" y="146142"/>
                  </a:cubicBezTo>
                  <a:lnTo>
                    <a:pt x="219824" y="148170"/>
                  </a:lnTo>
                  <a:cubicBezTo>
                    <a:pt x="218523" y="154332"/>
                    <a:pt x="217834" y="160608"/>
                    <a:pt x="217795" y="166923"/>
                  </a:cubicBezTo>
                  <a:cubicBezTo>
                    <a:pt x="217260" y="180049"/>
                    <a:pt x="217413" y="193176"/>
                    <a:pt x="218255" y="206264"/>
                  </a:cubicBezTo>
                  <a:cubicBezTo>
                    <a:pt x="218523" y="212579"/>
                    <a:pt x="218867" y="219123"/>
                    <a:pt x="219250" y="225437"/>
                  </a:cubicBezTo>
                  <a:cubicBezTo>
                    <a:pt x="220895" y="244112"/>
                    <a:pt x="220819" y="262903"/>
                    <a:pt x="219020" y="281580"/>
                  </a:cubicBezTo>
                  <a:lnTo>
                    <a:pt x="210448" y="345874"/>
                  </a:lnTo>
                  <a:cubicBezTo>
                    <a:pt x="204401" y="391989"/>
                    <a:pt x="199885" y="420960"/>
                    <a:pt x="196632" y="439176"/>
                  </a:cubicBezTo>
                  <a:cubicBezTo>
                    <a:pt x="197129" y="420691"/>
                    <a:pt x="198545" y="391453"/>
                    <a:pt x="201683" y="345338"/>
                  </a:cubicBezTo>
                  <a:cubicBezTo>
                    <a:pt x="203329" y="325398"/>
                    <a:pt x="204975" y="303662"/>
                    <a:pt x="206620" y="280661"/>
                  </a:cubicBezTo>
                  <a:lnTo>
                    <a:pt x="206620" y="280699"/>
                  </a:lnTo>
                  <a:cubicBezTo>
                    <a:pt x="207845" y="263133"/>
                    <a:pt x="207309" y="245490"/>
                    <a:pt x="205089" y="228039"/>
                  </a:cubicBezTo>
                  <a:cubicBezTo>
                    <a:pt x="204477" y="221342"/>
                    <a:pt x="203865" y="214454"/>
                    <a:pt x="203329" y="207297"/>
                  </a:cubicBezTo>
                  <a:cubicBezTo>
                    <a:pt x="202181" y="193635"/>
                    <a:pt x="201722" y="179934"/>
                    <a:pt x="201951" y="166195"/>
                  </a:cubicBezTo>
                  <a:lnTo>
                    <a:pt x="201951" y="164013"/>
                  </a:lnTo>
                  <a:cubicBezTo>
                    <a:pt x="201990" y="157278"/>
                    <a:pt x="202717" y="150542"/>
                    <a:pt x="204094" y="143922"/>
                  </a:cubicBezTo>
                  <a:cubicBezTo>
                    <a:pt x="204439" y="142467"/>
                    <a:pt x="204745" y="140860"/>
                    <a:pt x="205051" y="139214"/>
                  </a:cubicBezTo>
                  <a:cubicBezTo>
                    <a:pt x="205396" y="136842"/>
                    <a:pt x="205931" y="134507"/>
                    <a:pt x="206697" y="132249"/>
                  </a:cubicBezTo>
                  <a:lnTo>
                    <a:pt x="210600" y="122643"/>
                  </a:lnTo>
                  <a:lnTo>
                    <a:pt x="210562" y="122643"/>
                  </a:lnTo>
                  <a:cubicBezTo>
                    <a:pt x="217795" y="106952"/>
                    <a:pt x="231879" y="95472"/>
                    <a:pt x="248679" y="91491"/>
                  </a:cubicBezTo>
                  <a:cubicBezTo>
                    <a:pt x="264523" y="87970"/>
                    <a:pt x="280941" y="88047"/>
                    <a:pt x="296745" y="91798"/>
                  </a:cubicBezTo>
                  <a:cubicBezTo>
                    <a:pt x="311747" y="95012"/>
                    <a:pt x="326443" y="99452"/>
                    <a:pt x="340718" y="105116"/>
                  </a:cubicBezTo>
                  <a:cubicBezTo>
                    <a:pt x="344507" y="106608"/>
                    <a:pt x="348716" y="108177"/>
                    <a:pt x="353079" y="109785"/>
                  </a:cubicBezTo>
                  <a:lnTo>
                    <a:pt x="353041" y="109785"/>
                  </a:lnTo>
                  <a:cubicBezTo>
                    <a:pt x="362914" y="113229"/>
                    <a:pt x="372520" y="117247"/>
                    <a:pt x="381858" y="121840"/>
                  </a:cubicBezTo>
                  <a:cubicBezTo>
                    <a:pt x="407308" y="134431"/>
                    <a:pt x="430231" y="151615"/>
                    <a:pt x="449443" y="172548"/>
                  </a:cubicBezTo>
                  <a:cubicBezTo>
                    <a:pt x="480135" y="208254"/>
                    <a:pt x="505393" y="248285"/>
                    <a:pt x="524337" y="291417"/>
                  </a:cubicBezTo>
                  <a:cubicBezTo>
                    <a:pt x="541137" y="327199"/>
                    <a:pt x="554724" y="356170"/>
                    <a:pt x="564061" y="376339"/>
                  </a:cubicBezTo>
                  <a:lnTo>
                    <a:pt x="564368" y="376913"/>
                  </a:lnTo>
                  <a:close/>
                  <a:moveTo>
                    <a:pt x="238880" y="914489"/>
                  </a:moveTo>
                  <a:cubicBezTo>
                    <a:pt x="278988" y="916862"/>
                    <a:pt x="318749" y="918775"/>
                    <a:pt x="363637" y="918010"/>
                  </a:cubicBezTo>
                  <a:cubicBezTo>
                    <a:pt x="388206" y="917551"/>
                    <a:pt x="412737" y="915790"/>
                    <a:pt x="437116" y="912767"/>
                  </a:cubicBezTo>
                  <a:cubicBezTo>
                    <a:pt x="442588" y="911695"/>
                    <a:pt x="448443" y="910739"/>
                    <a:pt x="454261" y="909782"/>
                  </a:cubicBezTo>
                  <a:cubicBezTo>
                    <a:pt x="461073" y="908672"/>
                    <a:pt x="467846" y="907524"/>
                    <a:pt x="474314" y="906146"/>
                  </a:cubicBezTo>
                  <a:lnTo>
                    <a:pt x="484609" y="903046"/>
                  </a:lnTo>
                  <a:lnTo>
                    <a:pt x="487441" y="901745"/>
                  </a:lnTo>
                  <a:lnTo>
                    <a:pt x="491727" y="899679"/>
                  </a:lnTo>
                  <a:lnTo>
                    <a:pt x="499305" y="894933"/>
                  </a:lnTo>
                  <a:lnTo>
                    <a:pt x="500836" y="893402"/>
                  </a:lnTo>
                  <a:cubicBezTo>
                    <a:pt x="502213" y="892178"/>
                    <a:pt x="503514" y="890876"/>
                    <a:pt x="504739" y="889460"/>
                  </a:cubicBezTo>
                  <a:cubicBezTo>
                    <a:pt x="516335" y="869063"/>
                    <a:pt x="520851" y="845411"/>
                    <a:pt x="517598" y="822181"/>
                  </a:cubicBezTo>
                  <a:lnTo>
                    <a:pt x="517598" y="818354"/>
                  </a:lnTo>
                  <a:cubicBezTo>
                    <a:pt x="517177" y="805496"/>
                    <a:pt x="517560" y="792599"/>
                    <a:pt x="518708" y="779778"/>
                  </a:cubicBezTo>
                  <a:cubicBezTo>
                    <a:pt x="520009" y="770057"/>
                    <a:pt x="521157" y="760375"/>
                    <a:pt x="522267" y="750846"/>
                  </a:cubicBezTo>
                  <a:lnTo>
                    <a:pt x="523109" y="743690"/>
                  </a:lnTo>
                  <a:cubicBezTo>
                    <a:pt x="523912" y="737184"/>
                    <a:pt x="524793" y="730831"/>
                    <a:pt x="525635" y="724325"/>
                  </a:cubicBezTo>
                  <a:lnTo>
                    <a:pt x="527510" y="709782"/>
                  </a:lnTo>
                  <a:lnTo>
                    <a:pt x="529538" y="699870"/>
                  </a:lnTo>
                  <a:cubicBezTo>
                    <a:pt x="531107" y="692216"/>
                    <a:pt x="532638" y="684715"/>
                    <a:pt x="534284" y="677214"/>
                  </a:cubicBezTo>
                  <a:cubicBezTo>
                    <a:pt x="538149" y="657925"/>
                    <a:pt x="542473" y="637681"/>
                    <a:pt x="547984" y="619809"/>
                  </a:cubicBezTo>
                  <a:lnTo>
                    <a:pt x="548022" y="619809"/>
                  </a:lnTo>
                  <a:cubicBezTo>
                    <a:pt x="555217" y="592522"/>
                    <a:pt x="563828" y="565619"/>
                    <a:pt x="573740" y="539173"/>
                  </a:cubicBezTo>
                  <a:cubicBezTo>
                    <a:pt x="569760" y="558806"/>
                    <a:pt x="563866" y="587011"/>
                    <a:pt x="556595" y="621684"/>
                  </a:cubicBezTo>
                  <a:cubicBezTo>
                    <a:pt x="552691" y="638829"/>
                    <a:pt x="549706" y="657620"/>
                    <a:pt x="546492" y="677405"/>
                  </a:cubicBezTo>
                  <a:lnTo>
                    <a:pt x="545574" y="683031"/>
                  </a:lnTo>
                  <a:cubicBezTo>
                    <a:pt x="544158" y="691948"/>
                    <a:pt x="542742" y="701018"/>
                    <a:pt x="541019" y="710853"/>
                  </a:cubicBezTo>
                  <a:cubicBezTo>
                    <a:pt x="540216" y="721071"/>
                    <a:pt x="539183" y="731481"/>
                    <a:pt x="538111" y="742081"/>
                  </a:cubicBezTo>
                  <a:lnTo>
                    <a:pt x="537767" y="745028"/>
                  </a:lnTo>
                  <a:cubicBezTo>
                    <a:pt x="537154" y="751572"/>
                    <a:pt x="536580" y="757887"/>
                    <a:pt x="536006" y="764622"/>
                  </a:cubicBezTo>
                  <a:lnTo>
                    <a:pt x="534514" y="781308"/>
                  </a:lnTo>
                  <a:cubicBezTo>
                    <a:pt x="533557" y="793631"/>
                    <a:pt x="533327" y="805992"/>
                    <a:pt x="533786" y="818315"/>
                  </a:cubicBezTo>
                  <a:cubicBezTo>
                    <a:pt x="534590" y="831709"/>
                    <a:pt x="534437" y="845142"/>
                    <a:pt x="533365" y="858498"/>
                  </a:cubicBezTo>
                  <a:cubicBezTo>
                    <a:pt x="532638" y="873692"/>
                    <a:pt x="527319" y="888273"/>
                    <a:pt x="518172" y="900366"/>
                  </a:cubicBezTo>
                  <a:cubicBezTo>
                    <a:pt x="515225" y="903504"/>
                    <a:pt x="512087" y="906451"/>
                    <a:pt x="509944" y="908555"/>
                  </a:cubicBezTo>
                  <a:lnTo>
                    <a:pt x="505390" y="911426"/>
                  </a:lnTo>
                  <a:cubicBezTo>
                    <a:pt x="503400" y="912765"/>
                    <a:pt x="501448" y="914028"/>
                    <a:pt x="499917" y="914946"/>
                  </a:cubicBezTo>
                  <a:lnTo>
                    <a:pt x="488705" y="919845"/>
                  </a:lnTo>
                  <a:lnTo>
                    <a:pt x="479443" y="922371"/>
                  </a:lnTo>
                  <a:cubicBezTo>
                    <a:pt x="469761" y="924361"/>
                    <a:pt x="460997" y="925739"/>
                    <a:pt x="452386" y="927116"/>
                  </a:cubicBezTo>
                  <a:cubicBezTo>
                    <a:pt x="447870" y="927805"/>
                    <a:pt x="443431" y="928532"/>
                    <a:pt x="439260" y="929260"/>
                  </a:cubicBezTo>
                  <a:lnTo>
                    <a:pt x="439260" y="929221"/>
                  </a:lnTo>
                  <a:cubicBezTo>
                    <a:pt x="414270" y="932053"/>
                    <a:pt x="389164" y="933240"/>
                    <a:pt x="364021" y="932704"/>
                  </a:cubicBezTo>
                  <a:cubicBezTo>
                    <a:pt x="321924" y="932321"/>
                    <a:pt x="279904" y="929221"/>
                    <a:pt x="238226" y="923442"/>
                  </a:cubicBezTo>
                  <a:cubicBezTo>
                    <a:pt x="200414" y="918161"/>
                    <a:pt x="173129" y="913531"/>
                    <a:pt x="154950" y="909933"/>
                  </a:cubicBezTo>
                  <a:cubicBezTo>
                    <a:pt x="179941" y="910507"/>
                    <a:pt x="215685" y="912956"/>
                    <a:pt x="238876" y="9144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AB3962A-F11A-62A6-7364-2DBDBEF13033}"/>
                </a:ext>
              </a:extLst>
            </p:cNvPr>
            <p:cNvSpPr/>
            <p:nvPr/>
          </p:nvSpPr>
          <p:spPr>
            <a:xfrm>
              <a:off x="-9442937" y="9253911"/>
              <a:ext cx="89700" cy="77843"/>
            </a:xfrm>
            <a:custGeom>
              <a:avLst/>
              <a:gdLst>
                <a:gd name="connsiteX0" fmla="*/ 15201 w 89700"/>
                <a:gd name="connsiteY0" fmla="*/ 77344 h 77843"/>
                <a:gd name="connsiteX1" fmla="*/ 17459 w 89700"/>
                <a:gd name="connsiteY1" fmla="*/ 77841 h 77843"/>
                <a:gd name="connsiteX2" fmla="*/ 21286 w 89700"/>
                <a:gd name="connsiteY2" fmla="*/ 76234 h 77843"/>
                <a:gd name="connsiteX3" fmla="*/ 55039 w 89700"/>
                <a:gd name="connsiteY3" fmla="*/ 68082 h 77843"/>
                <a:gd name="connsiteX4" fmla="*/ 63994 w 89700"/>
                <a:gd name="connsiteY4" fmla="*/ 72369 h 77843"/>
                <a:gd name="connsiteX5" fmla="*/ 68970 w 89700"/>
                <a:gd name="connsiteY5" fmla="*/ 74741 h 77843"/>
                <a:gd name="connsiteX6" fmla="*/ 73600 w 89700"/>
                <a:gd name="connsiteY6" fmla="*/ 74741 h 77843"/>
                <a:gd name="connsiteX7" fmla="*/ 76432 w 89700"/>
                <a:gd name="connsiteY7" fmla="*/ 71106 h 77843"/>
                <a:gd name="connsiteX8" fmla="*/ 88947 w 89700"/>
                <a:gd name="connsiteY8" fmla="*/ 41102 h 77843"/>
                <a:gd name="connsiteX9" fmla="*/ 89482 w 89700"/>
                <a:gd name="connsiteY9" fmla="*/ 36816 h 77843"/>
                <a:gd name="connsiteX10" fmla="*/ 86842 w 89700"/>
                <a:gd name="connsiteY10" fmla="*/ 33525 h 77843"/>
                <a:gd name="connsiteX11" fmla="*/ 23543 w 89700"/>
                <a:gd name="connsiteY11" fmla="*/ 421 h 77843"/>
                <a:gd name="connsiteX12" fmla="*/ 23543 w 89700"/>
                <a:gd name="connsiteY12" fmla="*/ 459 h 77843"/>
                <a:gd name="connsiteX13" fmla="*/ 19257 w 89700"/>
                <a:gd name="connsiteY13" fmla="*/ 459 h 77843"/>
                <a:gd name="connsiteX14" fmla="*/ 16195 w 89700"/>
                <a:gd name="connsiteY14" fmla="*/ 3483 h 77843"/>
                <a:gd name="connsiteX15" fmla="*/ 15698 w 89700"/>
                <a:gd name="connsiteY15" fmla="*/ 5243 h 77843"/>
                <a:gd name="connsiteX16" fmla="*/ 543 w 89700"/>
                <a:gd name="connsiteY16" fmla="*/ 59549 h 77843"/>
                <a:gd name="connsiteX17" fmla="*/ 15200 w 89700"/>
                <a:gd name="connsiteY17" fmla="*/ 77344 h 7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700" h="77843">
                  <a:moveTo>
                    <a:pt x="15201" y="77344"/>
                  </a:moveTo>
                  <a:cubicBezTo>
                    <a:pt x="15890" y="77688"/>
                    <a:pt x="16655" y="77841"/>
                    <a:pt x="17459" y="77841"/>
                  </a:cubicBezTo>
                  <a:cubicBezTo>
                    <a:pt x="18913" y="77880"/>
                    <a:pt x="20291" y="77267"/>
                    <a:pt x="21286" y="76234"/>
                  </a:cubicBezTo>
                  <a:cubicBezTo>
                    <a:pt x="29513" y="66399"/>
                    <a:pt x="43214" y="63069"/>
                    <a:pt x="55039" y="68082"/>
                  </a:cubicBezTo>
                  <a:cubicBezTo>
                    <a:pt x="58101" y="69307"/>
                    <a:pt x="61048" y="70723"/>
                    <a:pt x="63994" y="72369"/>
                  </a:cubicBezTo>
                  <a:lnTo>
                    <a:pt x="68970" y="74741"/>
                  </a:lnTo>
                  <a:cubicBezTo>
                    <a:pt x="70462" y="75430"/>
                    <a:pt x="72146" y="75430"/>
                    <a:pt x="73600" y="74741"/>
                  </a:cubicBezTo>
                  <a:cubicBezTo>
                    <a:pt x="75055" y="74014"/>
                    <a:pt x="76088" y="72675"/>
                    <a:pt x="76432" y="71106"/>
                  </a:cubicBezTo>
                  <a:cubicBezTo>
                    <a:pt x="78920" y="60467"/>
                    <a:pt x="83168" y="50325"/>
                    <a:pt x="88947" y="41102"/>
                  </a:cubicBezTo>
                  <a:cubicBezTo>
                    <a:pt x="89712" y="39801"/>
                    <a:pt x="89903" y="38232"/>
                    <a:pt x="89482" y="36816"/>
                  </a:cubicBezTo>
                  <a:cubicBezTo>
                    <a:pt x="89100" y="35400"/>
                    <a:pt x="88143" y="34213"/>
                    <a:pt x="86842" y="33525"/>
                  </a:cubicBezTo>
                  <a:cubicBezTo>
                    <a:pt x="62463" y="20206"/>
                    <a:pt x="42295" y="9720"/>
                    <a:pt x="23543" y="421"/>
                  </a:cubicBezTo>
                  <a:lnTo>
                    <a:pt x="23543" y="459"/>
                  </a:lnTo>
                  <a:cubicBezTo>
                    <a:pt x="22165" y="-153"/>
                    <a:pt x="20634" y="-153"/>
                    <a:pt x="19257" y="459"/>
                  </a:cubicBezTo>
                  <a:cubicBezTo>
                    <a:pt x="17841" y="957"/>
                    <a:pt x="16731" y="2105"/>
                    <a:pt x="16195" y="3483"/>
                  </a:cubicBezTo>
                  <a:lnTo>
                    <a:pt x="15698" y="5243"/>
                  </a:lnTo>
                  <a:cubicBezTo>
                    <a:pt x="3643" y="20628"/>
                    <a:pt x="-1830" y="40145"/>
                    <a:pt x="543" y="59549"/>
                  </a:cubicBezTo>
                  <a:cubicBezTo>
                    <a:pt x="2418" y="67432"/>
                    <a:pt x="7814" y="73977"/>
                    <a:pt x="15200" y="773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C5AD646-147E-0F58-811D-591AA3F6492F}"/>
                </a:ext>
              </a:extLst>
            </p:cNvPr>
            <p:cNvSpPr/>
            <p:nvPr/>
          </p:nvSpPr>
          <p:spPr>
            <a:xfrm>
              <a:off x="-9411859" y="9465318"/>
              <a:ext cx="91054" cy="76179"/>
            </a:xfrm>
            <a:custGeom>
              <a:avLst/>
              <a:gdLst>
                <a:gd name="connsiteX0" fmla="*/ 90422 w 91054"/>
                <a:gd name="connsiteY0" fmla="*/ 32782 h 76179"/>
                <a:gd name="connsiteX1" fmla="*/ 87093 w 91054"/>
                <a:gd name="connsiteY1" fmla="*/ 30141 h 76179"/>
                <a:gd name="connsiteX2" fmla="*/ 81773 w 91054"/>
                <a:gd name="connsiteY2" fmla="*/ 27347 h 76179"/>
                <a:gd name="connsiteX3" fmla="*/ 18245 w 91054"/>
                <a:gd name="connsiteY3" fmla="*/ 673 h 76179"/>
                <a:gd name="connsiteX4" fmla="*/ 3396 w 91054"/>
                <a:gd name="connsiteY4" fmla="*/ 13531 h 76179"/>
                <a:gd name="connsiteX5" fmla="*/ 6075 w 91054"/>
                <a:gd name="connsiteY5" fmla="*/ 63551 h 76179"/>
                <a:gd name="connsiteX6" fmla="*/ 6994 w 91054"/>
                <a:gd name="connsiteY6" fmla="*/ 65120 h 76179"/>
                <a:gd name="connsiteX7" fmla="*/ 8984 w 91054"/>
                <a:gd name="connsiteY7" fmla="*/ 67378 h 76179"/>
                <a:gd name="connsiteX8" fmla="*/ 14227 w 91054"/>
                <a:gd name="connsiteY8" fmla="*/ 73884 h 76179"/>
                <a:gd name="connsiteX9" fmla="*/ 14188 w 91054"/>
                <a:gd name="connsiteY9" fmla="*/ 73884 h 76179"/>
                <a:gd name="connsiteX10" fmla="*/ 18475 w 91054"/>
                <a:gd name="connsiteY10" fmla="*/ 76180 h 76179"/>
                <a:gd name="connsiteX11" fmla="*/ 21613 w 91054"/>
                <a:gd name="connsiteY11" fmla="*/ 75185 h 76179"/>
                <a:gd name="connsiteX12" fmla="*/ 43771 w 91054"/>
                <a:gd name="connsiteY12" fmla="*/ 66804 h 76179"/>
                <a:gd name="connsiteX13" fmla="*/ 81046 w 91054"/>
                <a:gd name="connsiteY13" fmla="*/ 75682 h 76179"/>
                <a:gd name="connsiteX14" fmla="*/ 86481 w 91054"/>
                <a:gd name="connsiteY14" fmla="*/ 75070 h 76179"/>
                <a:gd name="connsiteX15" fmla="*/ 88547 w 91054"/>
                <a:gd name="connsiteY15" fmla="*/ 69942 h 76179"/>
                <a:gd name="connsiteX16" fmla="*/ 90690 w 91054"/>
                <a:gd name="connsiteY16" fmla="*/ 37144 h 76179"/>
                <a:gd name="connsiteX17" fmla="*/ 90422 w 91054"/>
                <a:gd name="connsiteY17" fmla="*/ 32781 h 7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054" h="76179">
                  <a:moveTo>
                    <a:pt x="90422" y="32782"/>
                  </a:moveTo>
                  <a:cubicBezTo>
                    <a:pt x="89734" y="31481"/>
                    <a:pt x="88547" y="30524"/>
                    <a:pt x="87093" y="30141"/>
                  </a:cubicBezTo>
                  <a:cubicBezTo>
                    <a:pt x="85141" y="29644"/>
                    <a:pt x="83304" y="28687"/>
                    <a:pt x="81773" y="27347"/>
                  </a:cubicBezTo>
                  <a:cubicBezTo>
                    <a:pt x="73928" y="20459"/>
                    <a:pt x="40250" y="-4379"/>
                    <a:pt x="18245" y="673"/>
                  </a:cubicBezTo>
                  <a:cubicBezTo>
                    <a:pt x="11433" y="2165"/>
                    <a:pt x="5845" y="6987"/>
                    <a:pt x="3396" y="13531"/>
                  </a:cubicBezTo>
                  <a:cubicBezTo>
                    <a:pt x="-1923" y="29988"/>
                    <a:pt x="-967" y="47783"/>
                    <a:pt x="6075" y="63551"/>
                  </a:cubicBezTo>
                  <a:cubicBezTo>
                    <a:pt x="6305" y="64125"/>
                    <a:pt x="6611" y="64660"/>
                    <a:pt x="6994" y="65120"/>
                  </a:cubicBezTo>
                  <a:lnTo>
                    <a:pt x="8984" y="67378"/>
                  </a:lnTo>
                  <a:cubicBezTo>
                    <a:pt x="10821" y="69521"/>
                    <a:pt x="12581" y="71664"/>
                    <a:pt x="14227" y="73884"/>
                  </a:cubicBezTo>
                  <a:lnTo>
                    <a:pt x="14188" y="73884"/>
                  </a:lnTo>
                  <a:cubicBezTo>
                    <a:pt x="15183" y="75300"/>
                    <a:pt x="16752" y="76141"/>
                    <a:pt x="18475" y="76180"/>
                  </a:cubicBezTo>
                  <a:cubicBezTo>
                    <a:pt x="19584" y="76141"/>
                    <a:pt x="20694" y="75797"/>
                    <a:pt x="21613" y="75185"/>
                  </a:cubicBezTo>
                  <a:cubicBezTo>
                    <a:pt x="27927" y="70133"/>
                    <a:pt x="35696" y="67186"/>
                    <a:pt x="43771" y="66804"/>
                  </a:cubicBezTo>
                  <a:cubicBezTo>
                    <a:pt x="56668" y="67110"/>
                    <a:pt x="69374" y="70133"/>
                    <a:pt x="81046" y="75682"/>
                  </a:cubicBezTo>
                  <a:cubicBezTo>
                    <a:pt x="82845" y="76409"/>
                    <a:pt x="84911" y="76141"/>
                    <a:pt x="86481" y="75070"/>
                  </a:cubicBezTo>
                  <a:cubicBezTo>
                    <a:pt x="88050" y="73845"/>
                    <a:pt x="88853" y="71893"/>
                    <a:pt x="88547" y="69942"/>
                  </a:cubicBezTo>
                  <a:cubicBezTo>
                    <a:pt x="86557" y="58996"/>
                    <a:pt x="87284" y="47745"/>
                    <a:pt x="90690" y="37144"/>
                  </a:cubicBezTo>
                  <a:cubicBezTo>
                    <a:pt x="91264" y="35728"/>
                    <a:pt x="91150" y="34121"/>
                    <a:pt x="90422" y="327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0956E3A-62F4-098A-CAD8-D7C40313274A}"/>
                </a:ext>
              </a:extLst>
            </p:cNvPr>
            <p:cNvSpPr/>
            <p:nvPr/>
          </p:nvSpPr>
          <p:spPr>
            <a:xfrm>
              <a:off x="-9421444" y="9345000"/>
              <a:ext cx="86260" cy="74150"/>
            </a:xfrm>
            <a:custGeom>
              <a:avLst/>
              <a:gdLst>
                <a:gd name="connsiteX0" fmla="*/ 4975 w 86260"/>
                <a:gd name="connsiteY0" fmla="*/ 39943 h 74150"/>
                <a:gd name="connsiteX1" fmla="*/ 47837 w 86260"/>
                <a:gd name="connsiteY1" fmla="*/ 71899 h 74150"/>
                <a:gd name="connsiteX2" fmla="*/ 52123 w 86260"/>
                <a:gd name="connsiteY2" fmla="*/ 74004 h 74150"/>
                <a:gd name="connsiteX3" fmla="*/ 56410 w 86260"/>
                <a:gd name="connsiteY3" fmla="*/ 71822 h 74150"/>
                <a:gd name="connsiteX4" fmla="*/ 56410 w 86260"/>
                <a:gd name="connsiteY4" fmla="*/ 71784 h 74150"/>
                <a:gd name="connsiteX5" fmla="*/ 72751 w 86260"/>
                <a:gd name="connsiteY5" fmla="*/ 54639 h 74150"/>
                <a:gd name="connsiteX6" fmla="*/ 83697 w 86260"/>
                <a:gd name="connsiteY6" fmla="*/ 46793 h 74150"/>
                <a:gd name="connsiteX7" fmla="*/ 86223 w 86260"/>
                <a:gd name="connsiteY7" fmla="*/ 42966 h 74150"/>
                <a:gd name="connsiteX8" fmla="*/ 84807 w 86260"/>
                <a:gd name="connsiteY8" fmla="*/ 38680 h 74150"/>
                <a:gd name="connsiteX9" fmla="*/ 50517 w 86260"/>
                <a:gd name="connsiteY9" fmla="*/ 12388 h 74150"/>
                <a:gd name="connsiteX10" fmla="*/ 46881 w 86260"/>
                <a:gd name="connsiteY10" fmla="*/ 10207 h 74150"/>
                <a:gd name="connsiteX11" fmla="*/ 25450 w 86260"/>
                <a:gd name="connsiteY11" fmla="*/ 65 h 74150"/>
                <a:gd name="connsiteX12" fmla="*/ 21393 w 86260"/>
                <a:gd name="connsiteY12" fmla="*/ 1137 h 74150"/>
                <a:gd name="connsiteX13" fmla="*/ 19288 w 86260"/>
                <a:gd name="connsiteY13" fmla="*/ 4696 h 74150"/>
                <a:gd name="connsiteX14" fmla="*/ 10716 w 86260"/>
                <a:gd name="connsiteY14" fmla="*/ 13689 h 74150"/>
                <a:gd name="connsiteX15" fmla="*/ 6429 w 86260"/>
                <a:gd name="connsiteY15" fmla="*/ 16560 h 74150"/>
                <a:gd name="connsiteX16" fmla="*/ 1722 w 86260"/>
                <a:gd name="connsiteY16" fmla="*/ 27314 h 74150"/>
                <a:gd name="connsiteX17" fmla="*/ 880 w 86260"/>
                <a:gd name="connsiteY17" fmla="*/ 29342 h 74150"/>
                <a:gd name="connsiteX18" fmla="*/ 0 w 86260"/>
                <a:gd name="connsiteY18" fmla="*/ 32212 h 74150"/>
                <a:gd name="connsiteX19" fmla="*/ 1033 w 86260"/>
                <a:gd name="connsiteY19" fmla="*/ 35542 h 74150"/>
                <a:gd name="connsiteX20" fmla="*/ 2028 w 86260"/>
                <a:gd name="connsiteY20" fmla="*/ 37455 h 74150"/>
                <a:gd name="connsiteX21" fmla="*/ 4975 w 86260"/>
                <a:gd name="connsiteY21" fmla="*/ 39943 h 7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260" h="74150">
                  <a:moveTo>
                    <a:pt x="4975" y="39943"/>
                  </a:moveTo>
                  <a:cubicBezTo>
                    <a:pt x="21890" y="46526"/>
                    <a:pt x="36739" y="57548"/>
                    <a:pt x="47837" y="71899"/>
                  </a:cubicBezTo>
                  <a:cubicBezTo>
                    <a:pt x="48870" y="73200"/>
                    <a:pt x="50439" y="74004"/>
                    <a:pt x="52123" y="74004"/>
                  </a:cubicBezTo>
                  <a:cubicBezTo>
                    <a:pt x="53578" y="74616"/>
                    <a:pt x="55414" y="73200"/>
                    <a:pt x="56410" y="71822"/>
                  </a:cubicBezTo>
                  <a:lnTo>
                    <a:pt x="56410" y="71784"/>
                  </a:lnTo>
                  <a:cubicBezTo>
                    <a:pt x="61117" y="65431"/>
                    <a:pt x="66628" y="59652"/>
                    <a:pt x="72751" y="54639"/>
                  </a:cubicBezTo>
                  <a:cubicBezTo>
                    <a:pt x="76234" y="51807"/>
                    <a:pt x="79870" y="49204"/>
                    <a:pt x="83697" y="46793"/>
                  </a:cubicBezTo>
                  <a:cubicBezTo>
                    <a:pt x="85036" y="45951"/>
                    <a:pt x="85993" y="44535"/>
                    <a:pt x="86223" y="42966"/>
                  </a:cubicBezTo>
                  <a:cubicBezTo>
                    <a:pt x="86414" y="41397"/>
                    <a:pt x="85878" y="39828"/>
                    <a:pt x="84807" y="38680"/>
                  </a:cubicBezTo>
                  <a:cubicBezTo>
                    <a:pt x="74856" y="28118"/>
                    <a:pt x="63299" y="19239"/>
                    <a:pt x="50517" y="12388"/>
                  </a:cubicBezTo>
                  <a:cubicBezTo>
                    <a:pt x="49675" y="11929"/>
                    <a:pt x="48412" y="11087"/>
                    <a:pt x="46881" y="10207"/>
                  </a:cubicBezTo>
                  <a:cubicBezTo>
                    <a:pt x="40375" y="5615"/>
                    <a:pt x="33104" y="2170"/>
                    <a:pt x="25450" y="65"/>
                  </a:cubicBezTo>
                  <a:cubicBezTo>
                    <a:pt x="23995" y="-165"/>
                    <a:pt x="22541" y="218"/>
                    <a:pt x="21393" y="1137"/>
                  </a:cubicBezTo>
                  <a:cubicBezTo>
                    <a:pt x="20245" y="1979"/>
                    <a:pt x="19479" y="3242"/>
                    <a:pt x="19288" y="4696"/>
                  </a:cubicBezTo>
                  <a:cubicBezTo>
                    <a:pt x="19059" y="9403"/>
                    <a:pt x="15423" y="13230"/>
                    <a:pt x="10716" y="13689"/>
                  </a:cubicBezTo>
                  <a:cubicBezTo>
                    <a:pt x="8917" y="13842"/>
                    <a:pt x="7271" y="14914"/>
                    <a:pt x="6429" y="16560"/>
                  </a:cubicBezTo>
                  <a:cubicBezTo>
                    <a:pt x="4592" y="20195"/>
                    <a:pt x="3138" y="23793"/>
                    <a:pt x="1722" y="27314"/>
                  </a:cubicBezTo>
                  <a:lnTo>
                    <a:pt x="880" y="29342"/>
                  </a:lnTo>
                  <a:cubicBezTo>
                    <a:pt x="344" y="30184"/>
                    <a:pt x="77" y="31179"/>
                    <a:pt x="0" y="32212"/>
                  </a:cubicBezTo>
                  <a:cubicBezTo>
                    <a:pt x="191" y="33361"/>
                    <a:pt x="536" y="34471"/>
                    <a:pt x="1033" y="35542"/>
                  </a:cubicBezTo>
                  <a:lnTo>
                    <a:pt x="2028" y="37455"/>
                  </a:lnTo>
                  <a:cubicBezTo>
                    <a:pt x="2641" y="38642"/>
                    <a:pt x="3712" y="39560"/>
                    <a:pt x="4975" y="399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359B5A7-EDA1-42A8-FF20-DF058EC3FA70}"/>
                </a:ext>
              </a:extLst>
            </p:cNvPr>
            <p:cNvSpPr/>
            <p:nvPr/>
          </p:nvSpPr>
          <p:spPr>
            <a:xfrm>
              <a:off x="-9343749" y="9304230"/>
              <a:ext cx="78356" cy="86491"/>
            </a:xfrm>
            <a:custGeom>
              <a:avLst/>
              <a:gdLst>
                <a:gd name="connsiteX0" fmla="*/ 34755 w 78356"/>
                <a:gd name="connsiteY0" fmla="*/ 75619 h 86491"/>
                <a:gd name="connsiteX1" fmla="*/ 38390 w 78356"/>
                <a:gd name="connsiteY1" fmla="*/ 77838 h 86491"/>
                <a:gd name="connsiteX2" fmla="*/ 62883 w 78356"/>
                <a:gd name="connsiteY2" fmla="*/ 86028 h 86491"/>
                <a:gd name="connsiteX3" fmla="*/ 65065 w 78356"/>
                <a:gd name="connsiteY3" fmla="*/ 86487 h 86491"/>
                <a:gd name="connsiteX4" fmla="*/ 67629 w 78356"/>
                <a:gd name="connsiteY4" fmla="*/ 85837 h 86491"/>
                <a:gd name="connsiteX5" fmla="*/ 70346 w 78356"/>
                <a:gd name="connsiteY5" fmla="*/ 81933 h 86491"/>
                <a:gd name="connsiteX6" fmla="*/ 74900 w 78356"/>
                <a:gd name="connsiteY6" fmla="*/ 57364 h 86491"/>
                <a:gd name="connsiteX7" fmla="*/ 78268 w 78356"/>
                <a:gd name="connsiteY7" fmla="*/ 39759 h 86491"/>
                <a:gd name="connsiteX8" fmla="*/ 75512 w 78356"/>
                <a:gd name="connsiteY8" fmla="*/ 34096 h 86491"/>
                <a:gd name="connsiteX9" fmla="*/ 45815 w 78356"/>
                <a:gd name="connsiteY9" fmla="*/ 16951 h 86491"/>
                <a:gd name="connsiteX10" fmla="*/ 27560 w 78356"/>
                <a:gd name="connsiteY10" fmla="*/ 6388 h 86491"/>
                <a:gd name="connsiteX11" fmla="*/ 17686 w 78356"/>
                <a:gd name="connsiteY11" fmla="*/ 724 h 86491"/>
                <a:gd name="connsiteX12" fmla="*/ 10453 w 78356"/>
                <a:gd name="connsiteY12" fmla="*/ 2523 h 86491"/>
                <a:gd name="connsiteX13" fmla="*/ 82 w 78356"/>
                <a:gd name="connsiteY13" fmla="*/ 39109 h 86491"/>
                <a:gd name="connsiteX14" fmla="*/ 2263 w 78356"/>
                <a:gd name="connsiteY14" fmla="*/ 42975 h 86491"/>
                <a:gd name="connsiteX15" fmla="*/ 34755 w 78356"/>
                <a:gd name="connsiteY15" fmla="*/ 75619 h 8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356" h="86491">
                  <a:moveTo>
                    <a:pt x="34755" y="75619"/>
                  </a:moveTo>
                  <a:cubicBezTo>
                    <a:pt x="35597" y="76843"/>
                    <a:pt x="36936" y="77647"/>
                    <a:pt x="38390" y="77838"/>
                  </a:cubicBezTo>
                  <a:cubicBezTo>
                    <a:pt x="46924" y="79369"/>
                    <a:pt x="55190" y="82125"/>
                    <a:pt x="62883" y="86028"/>
                  </a:cubicBezTo>
                  <a:cubicBezTo>
                    <a:pt x="63572" y="86334"/>
                    <a:pt x="64299" y="86487"/>
                    <a:pt x="65065" y="86487"/>
                  </a:cubicBezTo>
                  <a:cubicBezTo>
                    <a:pt x="65983" y="86526"/>
                    <a:pt x="66863" y="86258"/>
                    <a:pt x="67629" y="85837"/>
                  </a:cubicBezTo>
                  <a:cubicBezTo>
                    <a:pt x="69083" y="84995"/>
                    <a:pt x="70078" y="83579"/>
                    <a:pt x="70346" y="81933"/>
                  </a:cubicBezTo>
                  <a:cubicBezTo>
                    <a:pt x="71532" y="73782"/>
                    <a:pt x="73254" y="65515"/>
                    <a:pt x="74900" y="57364"/>
                  </a:cubicBezTo>
                  <a:cubicBezTo>
                    <a:pt x="76086" y="51394"/>
                    <a:pt x="77311" y="45500"/>
                    <a:pt x="78268" y="39759"/>
                  </a:cubicBezTo>
                  <a:cubicBezTo>
                    <a:pt x="78689" y="37463"/>
                    <a:pt x="77579" y="35167"/>
                    <a:pt x="75512" y="34096"/>
                  </a:cubicBezTo>
                  <a:cubicBezTo>
                    <a:pt x="67246" y="29809"/>
                    <a:pt x="56377" y="23762"/>
                    <a:pt x="45815" y="16951"/>
                  </a:cubicBezTo>
                  <a:cubicBezTo>
                    <a:pt x="39730" y="13315"/>
                    <a:pt x="33645" y="9832"/>
                    <a:pt x="27560" y="6388"/>
                  </a:cubicBezTo>
                  <a:lnTo>
                    <a:pt x="17686" y="724"/>
                  </a:lnTo>
                  <a:cubicBezTo>
                    <a:pt x="15199" y="-730"/>
                    <a:pt x="11984" y="74"/>
                    <a:pt x="10453" y="2523"/>
                  </a:cubicBezTo>
                  <a:cubicBezTo>
                    <a:pt x="3067" y="13239"/>
                    <a:pt x="-607" y="26097"/>
                    <a:pt x="82" y="39109"/>
                  </a:cubicBezTo>
                  <a:cubicBezTo>
                    <a:pt x="197" y="40640"/>
                    <a:pt x="1000" y="42056"/>
                    <a:pt x="2263" y="42975"/>
                  </a:cubicBezTo>
                  <a:cubicBezTo>
                    <a:pt x="14778" y="52006"/>
                    <a:pt x="25761" y="63067"/>
                    <a:pt x="34755" y="756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3E877A8-6750-37CC-C478-2FE66DDB59FE}"/>
                </a:ext>
              </a:extLst>
            </p:cNvPr>
            <p:cNvSpPr/>
            <p:nvPr/>
          </p:nvSpPr>
          <p:spPr>
            <a:xfrm>
              <a:off x="-9301793" y="9482319"/>
              <a:ext cx="83767" cy="106755"/>
            </a:xfrm>
            <a:custGeom>
              <a:avLst/>
              <a:gdLst>
                <a:gd name="connsiteX0" fmla="*/ 60986 w 83767"/>
                <a:gd name="connsiteY0" fmla="*/ 1869 h 106755"/>
                <a:gd name="connsiteX1" fmla="*/ 56700 w 83767"/>
                <a:gd name="connsiteY1" fmla="*/ 70 h 106755"/>
                <a:gd name="connsiteX2" fmla="*/ 6988 w 83767"/>
                <a:gd name="connsiteY2" fmla="*/ 17215 h 106755"/>
                <a:gd name="connsiteX3" fmla="*/ 329 w 83767"/>
                <a:gd name="connsiteY3" fmla="*/ 41402 h 106755"/>
                <a:gd name="connsiteX4" fmla="*/ 14335 w 83767"/>
                <a:gd name="connsiteY4" fmla="*/ 86982 h 106755"/>
                <a:gd name="connsiteX5" fmla="*/ 16364 w 83767"/>
                <a:gd name="connsiteY5" fmla="*/ 91957 h 106755"/>
                <a:gd name="connsiteX6" fmla="*/ 21760 w 83767"/>
                <a:gd name="connsiteY6" fmla="*/ 95286 h 106755"/>
                <a:gd name="connsiteX7" fmla="*/ 39976 w 83767"/>
                <a:gd name="connsiteY7" fmla="*/ 96128 h 106755"/>
                <a:gd name="connsiteX8" fmla="*/ 75339 w 83767"/>
                <a:gd name="connsiteY8" fmla="*/ 106347 h 106755"/>
                <a:gd name="connsiteX9" fmla="*/ 80428 w 83767"/>
                <a:gd name="connsiteY9" fmla="*/ 105849 h 106755"/>
                <a:gd name="connsiteX10" fmla="*/ 82839 w 83767"/>
                <a:gd name="connsiteY10" fmla="*/ 101410 h 106755"/>
                <a:gd name="connsiteX11" fmla="*/ 83604 w 83767"/>
                <a:gd name="connsiteY11" fmla="*/ 93564 h 106755"/>
                <a:gd name="connsiteX12" fmla="*/ 82839 w 83767"/>
                <a:gd name="connsiteY12" fmla="*/ 89278 h 106755"/>
                <a:gd name="connsiteX13" fmla="*/ 60605 w 83767"/>
                <a:gd name="connsiteY13" fmla="*/ 24678 h 106755"/>
                <a:gd name="connsiteX14" fmla="*/ 62403 w 83767"/>
                <a:gd name="connsiteY14" fmla="*/ 6117 h 106755"/>
                <a:gd name="connsiteX15" fmla="*/ 60987 w 83767"/>
                <a:gd name="connsiteY15" fmla="*/ 1869 h 10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767" h="106755">
                  <a:moveTo>
                    <a:pt x="60986" y="1869"/>
                  </a:moveTo>
                  <a:cubicBezTo>
                    <a:pt x="59915" y="682"/>
                    <a:pt x="58307" y="-6"/>
                    <a:pt x="56700" y="70"/>
                  </a:cubicBezTo>
                  <a:cubicBezTo>
                    <a:pt x="38560" y="-733"/>
                    <a:pt x="20764" y="5390"/>
                    <a:pt x="6988" y="17215"/>
                  </a:cubicBezTo>
                  <a:cubicBezTo>
                    <a:pt x="1477" y="23989"/>
                    <a:pt x="-934" y="32753"/>
                    <a:pt x="329" y="41402"/>
                  </a:cubicBezTo>
                  <a:cubicBezTo>
                    <a:pt x="2778" y="57208"/>
                    <a:pt x="7485" y="72554"/>
                    <a:pt x="14335" y="86982"/>
                  </a:cubicBezTo>
                  <a:lnTo>
                    <a:pt x="16364" y="91957"/>
                  </a:lnTo>
                  <a:cubicBezTo>
                    <a:pt x="17359" y="94062"/>
                    <a:pt x="19464" y="95324"/>
                    <a:pt x="21760" y="95286"/>
                  </a:cubicBezTo>
                  <a:cubicBezTo>
                    <a:pt x="27845" y="94750"/>
                    <a:pt x="33968" y="95057"/>
                    <a:pt x="39976" y="96128"/>
                  </a:cubicBezTo>
                  <a:cubicBezTo>
                    <a:pt x="52108" y="98195"/>
                    <a:pt x="63972" y="101639"/>
                    <a:pt x="75339" y="106347"/>
                  </a:cubicBezTo>
                  <a:cubicBezTo>
                    <a:pt x="77022" y="107035"/>
                    <a:pt x="78898" y="106844"/>
                    <a:pt x="80428" y="105849"/>
                  </a:cubicBezTo>
                  <a:cubicBezTo>
                    <a:pt x="81920" y="104892"/>
                    <a:pt x="82839" y="103208"/>
                    <a:pt x="82839" y="101410"/>
                  </a:cubicBezTo>
                  <a:cubicBezTo>
                    <a:pt x="82801" y="98769"/>
                    <a:pt x="83030" y="96129"/>
                    <a:pt x="83604" y="93564"/>
                  </a:cubicBezTo>
                  <a:cubicBezTo>
                    <a:pt x="83987" y="92072"/>
                    <a:pt x="83681" y="90541"/>
                    <a:pt x="82839" y="89278"/>
                  </a:cubicBezTo>
                  <a:cubicBezTo>
                    <a:pt x="67914" y="71099"/>
                    <a:pt x="60031" y="48176"/>
                    <a:pt x="60605" y="24678"/>
                  </a:cubicBezTo>
                  <a:cubicBezTo>
                    <a:pt x="60796" y="18440"/>
                    <a:pt x="61408" y="12240"/>
                    <a:pt x="62403" y="6117"/>
                  </a:cubicBezTo>
                  <a:cubicBezTo>
                    <a:pt x="62595" y="4548"/>
                    <a:pt x="62059" y="3017"/>
                    <a:pt x="60987" y="18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1597DED-EE39-ABBB-255B-B4507827F049}"/>
                </a:ext>
              </a:extLst>
            </p:cNvPr>
            <p:cNvSpPr/>
            <p:nvPr/>
          </p:nvSpPr>
          <p:spPr>
            <a:xfrm>
              <a:off x="-9115693" y="9426900"/>
              <a:ext cx="146909" cy="117135"/>
            </a:xfrm>
            <a:custGeom>
              <a:avLst/>
              <a:gdLst>
                <a:gd name="connsiteX0" fmla="*/ 49178 w 146909"/>
                <a:gd name="connsiteY0" fmla="*/ 116561 h 117135"/>
                <a:gd name="connsiteX1" fmla="*/ 51513 w 146909"/>
                <a:gd name="connsiteY1" fmla="*/ 117135 h 117135"/>
                <a:gd name="connsiteX2" fmla="*/ 55187 w 146909"/>
                <a:gd name="connsiteY2" fmla="*/ 115680 h 117135"/>
                <a:gd name="connsiteX3" fmla="*/ 96939 w 146909"/>
                <a:gd name="connsiteY3" fmla="*/ 90728 h 117135"/>
                <a:gd name="connsiteX4" fmla="*/ 140873 w 146909"/>
                <a:gd name="connsiteY4" fmla="*/ 83189 h 117135"/>
                <a:gd name="connsiteX5" fmla="*/ 146231 w 146909"/>
                <a:gd name="connsiteY5" fmla="*/ 80510 h 117135"/>
                <a:gd name="connsiteX6" fmla="*/ 145810 w 146909"/>
                <a:gd name="connsiteY6" fmla="*/ 74655 h 117135"/>
                <a:gd name="connsiteX7" fmla="*/ 53465 w 146909"/>
                <a:gd name="connsiteY7" fmla="*/ 1788 h 117135"/>
                <a:gd name="connsiteX8" fmla="*/ 49982 w 146909"/>
                <a:gd name="connsiteY8" fmla="*/ 373 h 117135"/>
                <a:gd name="connsiteX9" fmla="*/ 47302 w 146909"/>
                <a:gd name="connsiteY9" fmla="*/ 67 h 117135"/>
                <a:gd name="connsiteX10" fmla="*/ 30885 w 146909"/>
                <a:gd name="connsiteY10" fmla="*/ 12275 h 117135"/>
                <a:gd name="connsiteX11" fmla="*/ 17643 w 146909"/>
                <a:gd name="connsiteY11" fmla="*/ 35122 h 117135"/>
                <a:gd name="connsiteX12" fmla="*/ 0 w 146909"/>
                <a:gd name="connsiteY12" fmla="*/ 64742 h 117135"/>
                <a:gd name="connsiteX13" fmla="*/ 16571 w 146909"/>
                <a:gd name="connsiteY13" fmla="*/ 93215 h 117135"/>
                <a:gd name="connsiteX14" fmla="*/ 49177 w 146909"/>
                <a:gd name="connsiteY14" fmla="*/ 116559 h 11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909" h="117135">
                  <a:moveTo>
                    <a:pt x="49178" y="116561"/>
                  </a:moveTo>
                  <a:cubicBezTo>
                    <a:pt x="49905" y="116944"/>
                    <a:pt x="50709" y="117135"/>
                    <a:pt x="51513" y="117135"/>
                  </a:cubicBezTo>
                  <a:cubicBezTo>
                    <a:pt x="52890" y="117135"/>
                    <a:pt x="54192" y="116599"/>
                    <a:pt x="55187" y="115680"/>
                  </a:cubicBezTo>
                  <a:cubicBezTo>
                    <a:pt x="67662" y="105156"/>
                    <a:pt x="81746" y="96737"/>
                    <a:pt x="96939" y="90728"/>
                  </a:cubicBezTo>
                  <a:cubicBezTo>
                    <a:pt x="110601" y="84222"/>
                    <a:pt x="125794" y="81620"/>
                    <a:pt x="140873" y="83189"/>
                  </a:cubicBezTo>
                  <a:cubicBezTo>
                    <a:pt x="143055" y="83610"/>
                    <a:pt x="145236" y="82500"/>
                    <a:pt x="146231" y="80510"/>
                  </a:cubicBezTo>
                  <a:cubicBezTo>
                    <a:pt x="147265" y="78673"/>
                    <a:pt x="147111" y="76377"/>
                    <a:pt x="145810" y="74655"/>
                  </a:cubicBezTo>
                  <a:cubicBezTo>
                    <a:pt x="121432" y="43197"/>
                    <a:pt x="89744" y="18168"/>
                    <a:pt x="53465" y="1788"/>
                  </a:cubicBezTo>
                  <a:lnTo>
                    <a:pt x="49982" y="373"/>
                  </a:lnTo>
                  <a:cubicBezTo>
                    <a:pt x="49140" y="28"/>
                    <a:pt x="48183" y="-87"/>
                    <a:pt x="47302" y="67"/>
                  </a:cubicBezTo>
                  <a:cubicBezTo>
                    <a:pt x="39955" y="717"/>
                    <a:pt x="33602" y="5424"/>
                    <a:pt x="30885" y="12275"/>
                  </a:cubicBezTo>
                  <a:cubicBezTo>
                    <a:pt x="28091" y="20732"/>
                    <a:pt x="23575" y="28540"/>
                    <a:pt x="17643" y="35122"/>
                  </a:cubicBezTo>
                  <a:cubicBezTo>
                    <a:pt x="8076" y="42278"/>
                    <a:pt x="1723" y="52917"/>
                    <a:pt x="0" y="64742"/>
                  </a:cubicBezTo>
                  <a:cubicBezTo>
                    <a:pt x="1339" y="76109"/>
                    <a:pt x="7310" y="86441"/>
                    <a:pt x="16571" y="93215"/>
                  </a:cubicBezTo>
                  <a:cubicBezTo>
                    <a:pt x="26177" y="102629"/>
                    <a:pt x="37161" y="110474"/>
                    <a:pt x="49177" y="1165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B890755-FF2A-41A6-984C-58378C45E9F2}"/>
                </a:ext>
              </a:extLst>
            </p:cNvPr>
            <p:cNvSpPr/>
            <p:nvPr/>
          </p:nvSpPr>
          <p:spPr>
            <a:xfrm>
              <a:off x="-9251101" y="9353620"/>
              <a:ext cx="116986" cy="88134"/>
            </a:xfrm>
            <a:custGeom>
              <a:avLst/>
              <a:gdLst>
                <a:gd name="connsiteX0" fmla="*/ 37138 w 116986"/>
                <a:gd name="connsiteY0" fmla="*/ 83639 h 88134"/>
                <a:gd name="connsiteX1" fmla="*/ 38630 w 116986"/>
                <a:gd name="connsiteY1" fmla="*/ 78435 h 88134"/>
                <a:gd name="connsiteX2" fmla="*/ 37865 w 116986"/>
                <a:gd name="connsiteY2" fmla="*/ 83754 h 88134"/>
                <a:gd name="connsiteX3" fmla="*/ 47050 w 116986"/>
                <a:gd name="connsiteY3" fmla="*/ 85400 h 88134"/>
                <a:gd name="connsiteX4" fmla="*/ 68022 w 116986"/>
                <a:gd name="connsiteY4" fmla="*/ 88079 h 88134"/>
                <a:gd name="connsiteX5" fmla="*/ 91175 w 116986"/>
                <a:gd name="connsiteY5" fmla="*/ 79009 h 88134"/>
                <a:gd name="connsiteX6" fmla="*/ 105030 w 116986"/>
                <a:gd name="connsiteY6" fmla="*/ 63089 h 88134"/>
                <a:gd name="connsiteX7" fmla="*/ 115592 w 116986"/>
                <a:gd name="connsiteY7" fmla="*/ 50880 h 88134"/>
                <a:gd name="connsiteX8" fmla="*/ 116855 w 116986"/>
                <a:gd name="connsiteY8" fmla="*/ 46096 h 88134"/>
                <a:gd name="connsiteX9" fmla="*/ 113602 w 116986"/>
                <a:gd name="connsiteY9" fmla="*/ 42308 h 88134"/>
                <a:gd name="connsiteX10" fmla="*/ 99595 w 116986"/>
                <a:gd name="connsiteY10" fmla="*/ 36567 h 88134"/>
                <a:gd name="connsiteX11" fmla="*/ 15171 w 116986"/>
                <a:gd name="connsiteY11" fmla="*/ 517 h 88134"/>
                <a:gd name="connsiteX12" fmla="*/ 10502 w 116986"/>
                <a:gd name="connsiteY12" fmla="*/ 517 h 88134"/>
                <a:gd name="connsiteX13" fmla="*/ 7670 w 116986"/>
                <a:gd name="connsiteY13" fmla="*/ 4267 h 88134"/>
                <a:gd name="connsiteX14" fmla="*/ 5910 w 116986"/>
                <a:gd name="connsiteY14" fmla="*/ 12572 h 88134"/>
                <a:gd name="connsiteX15" fmla="*/ 54 w 116986"/>
                <a:gd name="connsiteY15" fmla="*/ 49962 h 88134"/>
                <a:gd name="connsiteX16" fmla="*/ 37138 w 116986"/>
                <a:gd name="connsiteY16" fmla="*/ 83639 h 8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986" h="88134">
                  <a:moveTo>
                    <a:pt x="37138" y="83639"/>
                  </a:moveTo>
                  <a:lnTo>
                    <a:pt x="38630" y="78435"/>
                  </a:lnTo>
                  <a:lnTo>
                    <a:pt x="37865" y="83754"/>
                  </a:lnTo>
                  <a:cubicBezTo>
                    <a:pt x="40735" y="84099"/>
                    <a:pt x="43873" y="84749"/>
                    <a:pt x="47050" y="85400"/>
                  </a:cubicBezTo>
                  <a:cubicBezTo>
                    <a:pt x="53938" y="86969"/>
                    <a:pt x="60942" y="87849"/>
                    <a:pt x="68022" y="88079"/>
                  </a:cubicBezTo>
                  <a:cubicBezTo>
                    <a:pt x="76709" y="88615"/>
                    <a:pt x="85167" y="85285"/>
                    <a:pt x="91175" y="79009"/>
                  </a:cubicBezTo>
                  <a:cubicBezTo>
                    <a:pt x="95921" y="73881"/>
                    <a:pt x="100475" y="68446"/>
                    <a:pt x="105030" y="63089"/>
                  </a:cubicBezTo>
                  <a:cubicBezTo>
                    <a:pt x="108512" y="59032"/>
                    <a:pt x="112033" y="54860"/>
                    <a:pt x="115592" y="50880"/>
                  </a:cubicBezTo>
                  <a:cubicBezTo>
                    <a:pt x="116778" y="49579"/>
                    <a:pt x="117238" y="47780"/>
                    <a:pt x="116855" y="46096"/>
                  </a:cubicBezTo>
                  <a:cubicBezTo>
                    <a:pt x="116434" y="44374"/>
                    <a:pt x="115248" y="42958"/>
                    <a:pt x="113602" y="42308"/>
                  </a:cubicBezTo>
                  <a:lnTo>
                    <a:pt x="99595" y="36567"/>
                  </a:lnTo>
                  <a:cubicBezTo>
                    <a:pt x="71734" y="25201"/>
                    <a:pt x="42956" y="13566"/>
                    <a:pt x="15171" y="517"/>
                  </a:cubicBezTo>
                  <a:cubicBezTo>
                    <a:pt x="13678" y="-172"/>
                    <a:pt x="11956" y="-172"/>
                    <a:pt x="10502" y="517"/>
                  </a:cubicBezTo>
                  <a:cubicBezTo>
                    <a:pt x="9009" y="1282"/>
                    <a:pt x="7976" y="2660"/>
                    <a:pt x="7670" y="4267"/>
                  </a:cubicBezTo>
                  <a:lnTo>
                    <a:pt x="5910" y="12572"/>
                  </a:lnTo>
                  <a:cubicBezTo>
                    <a:pt x="2963" y="24856"/>
                    <a:pt x="1011" y="37370"/>
                    <a:pt x="54" y="49962"/>
                  </a:cubicBezTo>
                  <a:cubicBezTo>
                    <a:pt x="-1132" y="78358"/>
                    <a:pt x="17352" y="80883"/>
                    <a:pt x="37138" y="836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307E9C0-73FF-1577-1BCB-2E2153083C01}"/>
                </a:ext>
              </a:extLst>
            </p:cNvPr>
            <p:cNvSpPr/>
            <p:nvPr/>
          </p:nvSpPr>
          <p:spPr>
            <a:xfrm>
              <a:off x="-9566781" y="9204914"/>
              <a:ext cx="71637" cy="62366"/>
            </a:xfrm>
            <a:custGeom>
              <a:avLst/>
              <a:gdLst>
                <a:gd name="connsiteX0" fmla="*/ 8547 w 71637"/>
                <a:gd name="connsiteY0" fmla="*/ 53450 h 62366"/>
                <a:gd name="connsiteX1" fmla="*/ 20679 w 71637"/>
                <a:gd name="connsiteY1" fmla="*/ 59573 h 62366"/>
                <a:gd name="connsiteX2" fmla="*/ 24965 w 71637"/>
                <a:gd name="connsiteY2" fmla="*/ 62099 h 62366"/>
                <a:gd name="connsiteX3" fmla="*/ 28295 w 71637"/>
                <a:gd name="connsiteY3" fmla="*/ 62367 h 62366"/>
                <a:gd name="connsiteX4" fmla="*/ 36867 w 71637"/>
                <a:gd name="connsiteY4" fmla="*/ 61486 h 62366"/>
                <a:gd name="connsiteX5" fmla="*/ 53629 w 71637"/>
                <a:gd name="connsiteY5" fmla="*/ 54942 h 62366"/>
                <a:gd name="connsiteX6" fmla="*/ 62546 w 71637"/>
                <a:gd name="connsiteY6" fmla="*/ 38945 h 62366"/>
                <a:gd name="connsiteX7" fmla="*/ 63617 w 71637"/>
                <a:gd name="connsiteY7" fmla="*/ 35654 h 62366"/>
                <a:gd name="connsiteX8" fmla="*/ 70965 w 71637"/>
                <a:gd name="connsiteY8" fmla="*/ 19619 h 62366"/>
                <a:gd name="connsiteX9" fmla="*/ 71349 w 71637"/>
                <a:gd name="connsiteY9" fmla="*/ 15333 h 62366"/>
                <a:gd name="connsiteX10" fmla="*/ 68439 w 71637"/>
                <a:gd name="connsiteY10" fmla="*/ 12118 h 62366"/>
                <a:gd name="connsiteX11" fmla="*/ 52634 w 71637"/>
                <a:gd name="connsiteY11" fmla="*/ 5306 h 62366"/>
                <a:gd name="connsiteX12" fmla="*/ 41307 w 71637"/>
                <a:gd name="connsiteY12" fmla="*/ 446 h 62366"/>
                <a:gd name="connsiteX13" fmla="*/ 36370 w 71637"/>
                <a:gd name="connsiteY13" fmla="*/ 752 h 62366"/>
                <a:gd name="connsiteX14" fmla="*/ 30667 w 71637"/>
                <a:gd name="connsiteY14" fmla="*/ 2092 h 62366"/>
                <a:gd name="connsiteX15" fmla="*/ 6060 w 71637"/>
                <a:gd name="connsiteY15" fmla="*/ 13649 h 62366"/>
                <a:gd name="connsiteX16" fmla="*/ 3075 w 71637"/>
                <a:gd name="connsiteY16" fmla="*/ 50044 h 62366"/>
                <a:gd name="connsiteX17" fmla="*/ 8547 w 71637"/>
                <a:gd name="connsiteY17" fmla="*/ 53450 h 6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637" h="62366">
                  <a:moveTo>
                    <a:pt x="8547" y="53450"/>
                  </a:moveTo>
                  <a:cubicBezTo>
                    <a:pt x="13484" y="52876"/>
                    <a:pt x="18230" y="55287"/>
                    <a:pt x="20679" y="59573"/>
                  </a:cubicBezTo>
                  <a:cubicBezTo>
                    <a:pt x="21559" y="61142"/>
                    <a:pt x="23205" y="62099"/>
                    <a:pt x="24965" y="62099"/>
                  </a:cubicBezTo>
                  <a:cubicBezTo>
                    <a:pt x="26075" y="62290"/>
                    <a:pt x="27185" y="62367"/>
                    <a:pt x="28295" y="62367"/>
                  </a:cubicBezTo>
                  <a:cubicBezTo>
                    <a:pt x="31165" y="62328"/>
                    <a:pt x="34035" y="62060"/>
                    <a:pt x="36867" y="61486"/>
                  </a:cubicBezTo>
                  <a:cubicBezTo>
                    <a:pt x="42837" y="60453"/>
                    <a:pt x="48501" y="58233"/>
                    <a:pt x="53629" y="54942"/>
                  </a:cubicBezTo>
                  <a:cubicBezTo>
                    <a:pt x="58145" y="50656"/>
                    <a:pt x="61245" y="45069"/>
                    <a:pt x="62546" y="38945"/>
                  </a:cubicBezTo>
                  <a:cubicBezTo>
                    <a:pt x="62929" y="37797"/>
                    <a:pt x="63235" y="36649"/>
                    <a:pt x="63617" y="35654"/>
                  </a:cubicBezTo>
                  <a:cubicBezTo>
                    <a:pt x="65607" y="30105"/>
                    <a:pt x="68095" y="24747"/>
                    <a:pt x="70965" y="19619"/>
                  </a:cubicBezTo>
                  <a:cubicBezTo>
                    <a:pt x="71692" y="18318"/>
                    <a:pt x="71845" y="16749"/>
                    <a:pt x="71349" y="15333"/>
                  </a:cubicBezTo>
                  <a:cubicBezTo>
                    <a:pt x="70889" y="13917"/>
                    <a:pt x="69818" y="12731"/>
                    <a:pt x="68439" y="12118"/>
                  </a:cubicBezTo>
                  <a:cubicBezTo>
                    <a:pt x="63235" y="9746"/>
                    <a:pt x="57954" y="7564"/>
                    <a:pt x="52634" y="5306"/>
                  </a:cubicBezTo>
                  <a:lnTo>
                    <a:pt x="41307" y="446"/>
                  </a:lnTo>
                  <a:cubicBezTo>
                    <a:pt x="39699" y="-243"/>
                    <a:pt x="37901" y="-128"/>
                    <a:pt x="36370" y="752"/>
                  </a:cubicBezTo>
                  <a:cubicBezTo>
                    <a:pt x="34724" y="1900"/>
                    <a:pt x="32696" y="2398"/>
                    <a:pt x="30667" y="2092"/>
                  </a:cubicBezTo>
                  <a:cubicBezTo>
                    <a:pt x="21023" y="1441"/>
                    <a:pt x="11724" y="5842"/>
                    <a:pt x="6060" y="13649"/>
                  </a:cubicBezTo>
                  <a:cubicBezTo>
                    <a:pt x="-791" y="24595"/>
                    <a:pt x="-1900" y="38180"/>
                    <a:pt x="3075" y="50044"/>
                  </a:cubicBezTo>
                  <a:cubicBezTo>
                    <a:pt x="3917" y="52302"/>
                    <a:pt x="6175" y="53718"/>
                    <a:pt x="8547" y="534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6521CFF-0898-0C46-3F46-365691AE9862}"/>
                </a:ext>
              </a:extLst>
            </p:cNvPr>
            <p:cNvSpPr/>
            <p:nvPr/>
          </p:nvSpPr>
          <p:spPr>
            <a:xfrm>
              <a:off x="-9469691" y="9398742"/>
              <a:ext cx="78062" cy="92265"/>
            </a:xfrm>
            <a:custGeom>
              <a:avLst/>
              <a:gdLst>
                <a:gd name="connsiteX0" fmla="*/ 77714 w 78062"/>
                <a:gd name="connsiteY0" fmla="*/ 39988 h 92265"/>
                <a:gd name="connsiteX1" fmla="*/ 76796 w 78062"/>
                <a:gd name="connsiteY1" fmla="*/ 34591 h 92265"/>
                <a:gd name="connsiteX2" fmla="*/ 20653 w 78062"/>
                <a:gd name="connsiteY2" fmla="*/ 684 h 92265"/>
                <a:gd name="connsiteX3" fmla="*/ 5269 w 78062"/>
                <a:gd name="connsiteY3" fmla="*/ 19552 h 92265"/>
                <a:gd name="connsiteX4" fmla="*/ 2705 w 78062"/>
                <a:gd name="connsiteY4" fmla="*/ 58128 h 92265"/>
                <a:gd name="connsiteX5" fmla="*/ 2322 w 78062"/>
                <a:gd name="connsiteY5" fmla="*/ 60960 h 92265"/>
                <a:gd name="connsiteX6" fmla="*/ 2322 w 78062"/>
                <a:gd name="connsiteY6" fmla="*/ 61381 h 92265"/>
                <a:gd name="connsiteX7" fmla="*/ 1939 w 78062"/>
                <a:gd name="connsiteY7" fmla="*/ 62797 h 92265"/>
                <a:gd name="connsiteX8" fmla="*/ 1136 w 78062"/>
                <a:gd name="connsiteY8" fmla="*/ 64404 h 92265"/>
                <a:gd name="connsiteX9" fmla="*/ 523 w 78062"/>
                <a:gd name="connsiteY9" fmla="*/ 65629 h 92265"/>
                <a:gd name="connsiteX10" fmla="*/ 562 w 78062"/>
                <a:gd name="connsiteY10" fmla="*/ 65667 h 92265"/>
                <a:gd name="connsiteX11" fmla="*/ 1748 w 78062"/>
                <a:gd name="connsiteY11" fmla="*/ 71943 h 92265"/>
                <a:gd name="connsiteX12" fmla="*/ 26126 w 78062"/>
                <a:gd name="connsiteY12" fmla="*/ 91309 h 92265"/>
                <a:gd name="connsiteX13" fmla="*/ 29188 w 78062"/>
                <a:gd name="connsiteY13" fmla="*/ 92265 h 92265"/>
                <a:gd name="connsiteX14" fmla="*/ 34507 w 78062"/>
                <a:gd name="connsiteY14" fmla="*/ 87596 h 92265"/>
                <a:gd name="connsiteX15" fmla="*/ 51040 w 78062"/>
                <a:gd name="connsiteY15" fmla="*/ 53306 h 92265"/>
                <a:gd name="connsiteX16" fmla="*/ 73351 w 78062"/>
                <a:gd name="connsiteY16" fmla="*/ 43242 h 92265"/>
                <a:gd name="connsiteX17" fmla="*/ 77714 w 78062"/>
                <a:gd name="connsiteY17" fmla="*/ 39989 h 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062" h="92265">
                  <a:moveTo>
                    <a:pt x="77714" y="39988"/>
                  </a:moveTo>
                  <a:cubicBezTo>
                    <a:pt x="78403" y="38151"/>
                    <a:pt x="78059" y="36084"/>
                    <a:pt x="76796" y="34591"/>
                  </a:cubicBezTo>
                  <a:cubicBezTo>
                    <a:pt x="73313" y="30535"/>
                    <a:pt x="42927" y="-5362"/>
                    <a:pt x="20653" y="684"/>
                  </a:cubicBezTo>
                  <a:cubicBezTo>
                    <a:pt x="15257" y="1986"/>
                    <a:pt x="8216" y="6348"/>
                    <a:pt x="5269" y="19552"/>
                  </a:cubicBezTo>
                  <a:cubicBezTo>
                    <a:pt x="2513" y="32220"/>
                    <a:pt x="1672" y="45193"/>
                    <a:pt x="2705" y="58128"/>
                  </a:cubicBezTo>
                  <a:cubicBezTo>
                    <a:pt x="2437" y="59046"/>
                    <a:pt x="2322" y="60003"/>
                    <a:pt x="2322" y="60960"/>
                  </a:cubicBezTo>
                  <a:lnTo>
                    <a:pt x="2322" y="61381"/>
                  </a:lnTo>
                  <a:cubicBezTo>
                    <a:pt x="2131" y="61840"/>
                    <a:pt x="1978" y="62299"/>
                    <a:pt x="1939" y="62797"/>
                  </a:cubicBezTo>
                  <a:cubicBezTo>
                    <a:pt x="1748" y="63371"/>
                    <a:pt x="1480" y="63907"/>
                    <a:pt x="1136" y="64404"/>
                  </a:cubicBezTo>
                  <a:lnTo>
                    <a:pt x="523" y="65629"/>
                  </a:lnTo>
                  <a:lnTo>
                    <a:pt x="562" y="65667"/>
                  </a:lnTo>
                  <a:cubicBezTo>
                    <a:pt x="-510" y="67772"/>
                    <a:pt x="-12" y="70374"/>
                    <a:pt x="1748" y="71943"/>
                  </a:cubicBezTo>
                  <a:cubicBezTo>
                    <a:pt x="9479" y="78909"/>
                    <a:pt x="17592" y="85376"/>
                    <a:pt x="26126" y="91309"/>
                  </a:cubicBezTo>
                  <a:cubicBezTo>
                    <a:pt x="27045" y="91921"/>
                    <a:pt x="28078" y="92265"/>
                    <a:pt x="29188" y="92265"/>
                  </a:cubicBezTo>
                  <a:cubicBezTo>
                    <a:pt x="31867" y="92227"/>
                    <a:pt x="34125" y="90275"/>
                    <a:pt x="34507" y="87596"/>
                  </a:cubicBezTo>
                  <a:cubicBezTo>
                    <a:pt x="35770" y="74585"/>
                    <a:pt x="41625" y="62415"/>
                    <a:pt x="51040" y="53306"/>
                  </a:cubicBezTo>
                  <a:cubicBezTo>
                    <a:pt x="57240" y="47719"/>
                    <a:pt x="65047" y="44198"/>
                    <a:pt x="73351" y="43242"/>
                  </a:cubicBezTo>
                  <a:cubicBezTo>
                    <a:pt x="75264" y="43012"/>
                    <a:pt x="76948" y="41787"/>
                    <a:pt x="77714" y="399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3548D99-BDC1-8DDB-DD6F-DFEA3562F3AD}"/>
                </a:ext>
              </a:extLst>
            </p:cNvPr>
            <p:cNvSpPr/>
            <p:nvPr/>
          </p:nvSpPr>
          <p:spPr>
            <a:xfrm>
              <a:off x="-9520900" y="9231435"/>
              <a:ext cx="73377" cy="89767"/>
            </a:xfrm>
            <a:custGeom>
              <a:avLst/>
              <a:gdLst>
                <a:gd name="connsiteX0" fmla="*/ 189 w 73377"/>
                <a:gd name="connsiteY0" fmla="*/ 60337 h 89767"/>
                <a:gd name="connsiteX1" fmla="*/ 1528 w 73377"/>
                <a:gd name="connsiteY1" fmla="*/ 65466 h 89767"/>
                <a:gd name="connsiteX2" fmla="*/ 4284 w 73377"/>
                <a:gd name="connsiteY2" fmla="*/ 69752 h 89767"/>
                <a:gd name="connsiteX3" fmla="*/ 8188 w 73377"/>
                <a:gd name="connsiteY3" fmla="*/ 73273 h 89767"/>
                <a:gd name="connsiteX4" fmla="*/ 47070 w 73377"/>
                <a:gd name="connsiteY4" fmla="*/ 89002 h 89767"/>
                <a:gd name="connsiteX5" fmla="*/ 49788 w 73377"/>
                <a:gd name="connsiteY5" fmla="*/ 89767 h 89767"/>
                <a:gd name="connsiteX6" fmla="*/ 52888 w 73377"/>
                <a:gd name="connsiteY6" fmla="*/ 88772 h 89767"/>
                <a:gd name="connsiteX7" fmla="*/ 55031 w 73377"/>
                <a:gd name="connsiteY7" fmla="*/ 83376 h 89767"/>
                <a:gd name="connsiteX8" fmla="*/ 71257 w 73377"/>
                <a:gd name="connsiteY8" fmla="*/ 16901 h 89767"/>
                <a:gd name="connsiteX9" fmla="*/ 73247 w 73377"/>
                <a:gd name="connsiteY9" fmla="*/ 13801 h 89767"/>
                <a:gd name="connsiteX10" fmla="*/ 70415 w 73377"/>
                <a:gd name="connsiteY10" fmla="*/ 7831 h 89767"/>
                <a:gd name="connsiteX11" fmla="*/ 54800 w 73377"/>
                <a:gd name="connsiteY11" fmla="*/ 559 h 89767"/>
                <a:gd name="connsiteX12" fmla="*/ 54800 w 73377"/>
                <a:gd name="connsiteY12" fmla="*/ 521 h 89767"/>
                <a:gd name="connsiteX13" fmla="*/ 48180 w 73377"/>
                <a:gd name="connsiteY13" fmla="*/ 2396 h 89767"/>
                <a:gd name="connsiteX14" fmla="*/ 39110 w 73377"/>
                <a:gd name="connsiteY14" fmla="*/ 21455 h 89767"/>
                <a:gd name="connsiteX15" fmla="*/ 30537 w 73377"/>
                <a:gd name="connsiteY15" fmla="*/ 39327 h 89767"/>
                <a:gd name="connsiteX16" fmla="*/ 3940 w 73377"/>
                <a:gd name="connsiteY16" fmla="*/ 56472 h 89767"/>
                <a:gd name="connsiteX17" fmla="*/ 190 w 73377"/>
                <a:gd name="connsiteY17" fmla="*/ 60337 h 8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77" h="89767">
                  <a:moveTo>
                    <a:pt x="189" y="60337"/>
                  </a:moveTo>
                  <a:cubicBezTo>
                    <a:pt x="-308" y="62136"/>
                    <a:pt x="189" y="64126"/>
                    <a:pt x="1528" y="65466"/>
                  </a:cubicBezTo>
                  <a:cubicBezTo>
                    <a:pt x="2753" y="66690"/>
                    <a:pt x="3672" y="68145"/>
                    <a:pt x="4284" y="69752"/>
                  </a:cubicBezTo>
                  <a:cubicBezTo>
                    <a:pt x="4858" y="71512"/>
                    <a:pt x="6351" y="72852"/>
                    <a:pt x="8188" y="73273"/>
                  </a:cubicBezTo>
                  <a:cubicBezTo>
                    <a:pt x="21888" y="76373"/>
                    <a:pt x="35015" y="81692"/>
                    <a:pt x="47070" y="89002"/>
                  </a:cubicBezTo>
                  <a:cubicBezTo>
                    <a:pt x="47874" y="89500"/>
                    <a:pt x="48831" y="89767"/>
                    <a:pt x="49788" y="89767"/>
                  </a:cubicBezTo>
                  <a:cubicBezTo>
                    <a:pt x="50897" y="89767"/>
                    <a:pt x="51969" y="89423"/>
                    <a:pt x="52888" y="88772"/>
                  </a:cubicBezTo>
                  <a:cubicBezTo>
                    <a:pt x="54610" y="87548"/>
                    <a:pt x="55452" y="85443"/>
                    <a:pt x="55031" y="83376"/>
                  </a:cubicBezTo>
                  <a:cubicBezTo>
                    <a:pt x="51242" y="59917"/>
                    <a:pt x="57097" y="35960"/>
                    <a:pt x="71257" y="16901"/>
                  </a:cubicBezTo>
                  <a:cubicBezTo>
                    <a:pt x="72252" y="16136"/>
                    <a:pt x="72941" y="15025"/>
                    <a:pt x="73247" y="13801"/>
                  </a:cubicBezTo>
                  <a:cubicBezTo>
                    <a:pt x="73783" y="11390"/>
                    <a:pt x="72635" y="8902"/>
                    <a:pt x="70415" y="7831"/>
                  </a:cubicBezTo>
                  <a:cubicBezTo>
                    <a:pt x="65440" y="5343"/>
                    <a:pt x="60427" y="3085"/>
                    <a:pt x="54800" y="559"/>
                  </a:cubicBezTo>
                  <a:lnTo>
                    <a:pt x="54800" y="521"/>
                  </a:lnTo>
                  <a:cubicBezTo>
                    <a:pt x="52428" y="-627"/>
                    <a:pt x="49596" y="177"/>
                    <a:pt x="48180" y="2396"/>
                  </a:cubicBezTo>
                  <a:cubicBezTo>
                    <a:pt x="44391" y="8366"/>
                    <a:pt x="41368" y="14758"/>
                    <a:pt x="39110" y="21455"/>
                  </a:cubicBezTo>
                  <a:cubicBezTo>
                    <a:pt x="37043" y="27731"/>
                    <a:pt x="34135" y="33739"/>
                    <a:pt x="30537" y="39327"/>
                  </a:cubicBezTo>
                  <a:cubicBezTo>
                    <a:pt x="23802" y="47784"/>
                    <a:pt x="14426" y="53793"/>
                    <a:pt x="3940" y="56472"/>
                  </a:cubicBezTo>
                  <a:cubicBezTo>
                    <a:pt x="2065" y="56969"/>
                    <a:pt x="649" y="58462"/>
                    <a:pt x="190" y="603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7101D45-2FA8-BE8A-BF59-27CF43067347}"/>
                </a:ext>
              </a:extLst>
            </p:cNvPr>
            <p:cNvSpPr/>
            <p:nvPr/>
          </p:nvSpPr>
          <p:spPr>
            <a:xfrm>
              <a:off x="-9650890" y="9168044"/>
              <a:ext cx="81896" cy="111587"/>
            </a:xfrm>
            <a:custGeom>
              <a:avLst/>
              <a:gdLst>
                <a:gd name="connsiteX0" fmla="*/ 9969 w 81896"/>
                <a:gd name="connsiteY0" fmla="*/ 95513 h 111587"/>
                <a:gd name="connsiteX1" fmla="*/ 16283 w 81896"/>
                <a:gd name="connsiteY1" fmla="*/ 105386 h 111587"/>
                <a:gd name="connsiteX2" fmla="*/ 16781 w 81896"/>
                <a:gd name="connsiteY2" fmla="*/ 106075 h 111587"/>
                <a:gd name="connsiteX3" fmla="*/ 17852 w 81896"/>
                <a:gd name="connsiteY3" fmla="*/ 107529 h 111587"/>
                <a:gd name="connsiteX4" fmla="*/ 19345 w 81896"/>
                <a:gd name="connsiteY4" fmla="*/ 109596 h 111587"/>
                <a:gd name="connsiteX5" fmla="*/ 23631 w 81896"/>
                <a:gd name="connsiteY5" fmla="*/ 111586 h 111587"/>
                <a:gd name="connsiteX6" fmla="*/ 25966 w 81896"/>
                <a:gd name="connsiteY6" fmla="*/ 111088 h 111587"/>
                <a:gd name="connsiteX7" fmla="*/ 60791 w 81896"/>
                <a:gd name="connsiteY7" fmla="*/ 102516 h 111587"/>
                <a:gd name="connsiteX8" fmla="*/ 65078 w 81896"/>
                <a:gd name="connsiteY8" fmla="*/ 100105 h 111587"/>
                <a:gd name="connsiteX9" fmla="*/ 65690 w 81896"/>
                <a:gd name="connsiteY9" fmla="*/ 95321 h 111587"/>
                <a:gd name="connsiteX10" fmla="*/ 79964 w 81896"/>
                <a:gd name="connsiteY10" fmla="*/ 25976 h 111587"/>
                <a:gd name="connsiteX11" fmla="*/ 81840 w 81896"/>
                <a:gd name="connsiteY11" fmla="*/ 21116 h 111587"/>
                <a:gd name="connsiteX12" fmla="*/ 78702 w 81896"/>
                <a:gd name="connsiteY12" fmla="*/ 16829 h 111587"/>
                <a:gd name="connsiteX13" fmla="*/ 44412 w 81896"/>
                <a:gd name="connsiteY13" fmla="*/ 526 h 111587"/>
                <a:gd name="connsiteX14" fmla="*/ 44412 w 81896"/>
                <a:gd name="connsiteY14" fmla="*/ 564 h 111587"/>
                <a:gd name="connsiteX15" fmla="*/ 37485 w 81896"/>
                <a:gd name="connsiteY15" fmla="*/ 2707 h 111587"/>
                <a:gd name="connsiteX16" fmla="*/ 20914 w 81896"/>
                <a:gd name="connsiteY16" fmla="*/ 23297 h 111587"/>
                <a:gd name="connsiteX17" fmla="*/ 12839 w 81896"/>
                <a:gd name="connsiteY17" fmla="*/ 32176 h 111587"/>
                <a:gd name="connsiteX18" fmla="*/ 9969 w 81896"/>
                <a:gd name="connsiteY18" fmla="*/ 95512 h 11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896" h="111587">
                  <a:moveTo>
                    <a:pt x="9969" y="95513"/>
                  </a:moveTo>
                  <a:cubicBezTo>
                    <a:pt x="12341" y="98651"/>
                    <a:pt x="14446" y="101942"/>
                    <a:pt x="16283" y="105386"/>
                  </a:cubicBezTo>
                  <a:lnTo>
                    <a:pt x="16781" y="106075"/>
                  </a:lnTo>
                  <a:lnTo>
                    <a:pt x="17852" y="107529"/>
                  </a:lnTo>
                  <a:cubicBezTo>
                    <a:pt x="18312" y="108256"/>
                    <a:pt x="18809" y="108945"/>
                    <a:pt x="19345" y="109596"/>
                  </a:cubicBezTo>
                  <a:cubicBezTo>
                    <a:pt x="20378" y="110897"/>
                    <a:pt x="21985" y="111624"/>
                    <a:pt x="23631" y="111586"/>
                  </a:cubicBezTo>
                  <a:cubicBezTo>
                    <a:pt x="24435" y="111586"/>
                    <a:pt x="25238" y="111433"/>
                    <a:pt x="25966" y="111088"/>
                  </a:cubicBezTo>
                  <a:cubicBezTo>
                    <a:pt x="36873" y="105883"/>
                    <a:pt x="48736" y="102975"/>
                    <a:pt x="60791" y="102516"/>
                  </a:cubicBezTo>
                  <a:cubicBezTo>
                    <a:pt x="62552" y="102477"/>
                    <a:pt x="64121" y="101559"/>
                    <a:pt x="65078" y="100105"/>
                  </a:cubicBezTo>
                  <a:cubicBezTo>
                    <a:pt x="66034" y="98689"/>
                    <a:pt x="66264" y="96928"/>
                    <a:pt x="65690" y="95321"/>
                  </a:cubicBezTo>
                  <a:cubicBezTo>
                    <a:pt x="55778" y="71441"/>
                    <a:pt x="61442" y="43962"/>
                    <a:pt x="79964" y="25976"/>
                  </a:cubicBezTo>
                  <a:cubicBezTo>
                    <a:pt x="81418" y="24789"/>
                    <a:pt x="82107" y="22953"/>
                    <a:pt x="81840" y="21116"/>
                  </a:cubicBezTo>
                  <a:cubicBezTo>
                    <a:pt x="81610" y="19240"/>
                    <a:pt x="80424" y="17633"/>
                    <a:pt x="78702" y="16829"/>
                  </a:cubicBezTo>
                  <a:cubicBezTo>
                    <a:pt x="67258" y="11816"/>
                    <a:pt x="56083" y="6344"/>
                    <a:pt x="44412" y="526"/>
                  </a:cubicBezTo>
                  <a:lnTo>
                    <a:pt x="44412" y="564"/>
                  </a:lnTo>
                  <a:cubicBezTo>
                    <a:pt x="41924" y="-699"/>
                    <a:pt x="38862" y="220"/>
                    <a:pt x="37485" y="2707"/>
                  </a:cubicBezTo>
                  <a:cubicBezTo>
                    <a:pt x="32701" y="10132"/>
                    <a:pt x="27151" y="17058"/>
                    <a:pt x="20914" y="23297"/>
                  </a:cubicBezTo>
                  <a:cubicBezTo>
                    <a:pt x="18197" y="26206"/>
                    <a:pt x="15480" y="29153"/>
                    <a:pt x="12839" y="32176"/>
                  </a:cubicBezTo>
                  <a:cubicBezTo>
                    <a:pt x="-3120" y="49895"/>
                    <a:pt x="-4344" y="76454"/>
                    <a:pt x="9969" y="955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0B603EE-CCAC-6706-EEFD-053F75F40B6F}"/>
                </a:ext>
              </a:extLst>
            </p:cNvPr>
            <p:cNvSpPr/>
            <p:nvPr/>
          </p:nvSpPr>
          <p:spPr>
            <a:xfrm>
              <a:off x="-9541822" y="9326405"/>
              <a:ext cx="90533" cy="75985"/>
            </a:xfrm>
            <a:custGeom>
              <a:avLst/>
              <a:gdLst>
                <a:gd name="connsiteX0" fmla="*/ 8081 w 90533"/>
                <a:gd name="connsiteY0" fmla="*/ 46977 h 75985"/>
                <a:gd name="connsiteX1" fmla="*/ 49566 w 90533"/>
                <a:gd name="connsiteY1" fmla="*/ 74149 h 75985"/>
                <a:gd name="connsiteX2" fmla="*/ 53584 w 90533"/>
                <a:gd name="connsiteY2" fmla="*/ 75986 h 75985"/>
                <a:gd name="connsiteX3" fmla="*/ 54311 w 90533"/>
                <a:gd name="connsiteY3" fmla="*/ 75986 h 75985"/>
                <a:gd name="connsiteX4" fmla="*/ 58597 w 90533"/>
                <a:gd name="connsiteY4" fmla="*/ 73039 h 75985"/>
                <a:gd name="connsiteX5" fmla="*/ 85845 w 90533"/>
                <a:gd name="connsiteY5" fmla="*/ 53062 h 75985"/>
                <a:gd name="connsiteX6" fmla="*/ 89902 w 90533"/>
                <a:gd name="connsiteY6" fmla="*/ 50153 h 75985"/>
                <a:gd name="connsiteX7" fmla="*/ 89902 w 90533"/>
                <a:gd name="connsiteY7" fmla="*/ 45139 h 75985"/>
                <a:gd name="connsiteX8" fmla="*/ 80143 w 90533"/>
                <a:gd name="connsiteY8" fmla="*/ 32052 h 75985"/>
                <a:gd name="connsiteX9" fmla="*/ 38467 w 90533"/>
                <a:gd name="connsiteY9" fmla="*/ 6717 h 75985"/>
                <a:gd name="connsiteX10" fmla="*/ 35099 w 90533"/>
                <a:gd name="connsiteY10" fmla="*/ 5378 h 75985"/>
                <a:gd name="connsiteX11" fmla="*/ 1805 w 90533"/>
                <a:gd name="connsiteY11" fmla="*/ 8171 h 75985"/>
                <a:gd name="connsiteX12" fmla="*/ 1766 w 90533"/>
                <a:gd name="connsiteY12" fmla="*/ 8171 h 75985"/>
                <a:gd name="connsiteX13" fmla="*/ 4637 w 90533"/>
                <a:gd name="connsiteY13" fmla="*/ 41160 h 75985"/>
                <a:gd name="connsiteX14" fmla="*/ 4981 w 90533"/>
                <a:gd name="connsiteY14" fmla="*/ 43303 h 75985"/>
                <a:gd name="connsiteX15" fmla="*/ 8081 w 90533"/>
                <a:gd name="connsiteY15" fmla="*/ 46977 h 7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533" h="75985">
                  <a:moveTo>
                    <a:pt x="8081" y="46977"/>
                  </a:moveTo>
                  <a:cubicBezTo>
                    <a:pt x="24039" y="52259"/>
                    <a:pt x="38352" y="61635"/>
                    <a:pt x="49566" y="74149"/>
                  </a:cubicBezTo>
                  <a:cubicBezTo>
                    <a:pt x="50561" y="75335"/>
                    <a:pt x="52053" y="75986"/>
                    <a:pt x="53584" y="75986"/>
                  </a:cubicBezTo>
                  <a:lnTo>
                    <a:pt x="54311" y="75986"/>
                  </a:lnTo>
                  <a:cubicBezTo>
                    <a:pt x="56186" y="75794"/>
                    <a:pt x="57794" y="74685"/>
                    <a:pt x="58597" y="73039"/>
                  </a:cubicBezTo>
                  <a:cubicBezTo>
                    <a:pt x="63343" y="61902"/>
                    <a:pt x="73791" y="54248"/>
                    <a:pt x="85845" y="53062"/>
                  </a:cubicBezTo>
                  <a:cubicBezTo>
                    <a:pt x="87605" y="52832"/>
                    <a:pt x="89098" y="51722"/>
                    <a:pt x="89902" y="50153"/>
                  </a:cubicBezTo>
                  <a:cubicBezTo>
                    <a:pt x="90744" y="48584"/>
                    <a:pt x="90744" y="46709"/>
                    <a:pt x="89902" y="45139"/>
                  </a:cubicBezTo>
                  <a:cubicBezTo>
                    <a:pt x="87414" y="40241"/>
                    <a:pt x="84123" y="35802"/>
                    <a:pt x="80143" y="32052"/>
                  </a:cubicBezTo>
                  <a:cubicBezTo>
                    <a:pt x="67973" y="21068"/>
                    <a:pt x="53813" y="12457"/>
                    <a:pt x="38467" y="6717"/>
                  </a:cubicBezTo>
                  <a:lnTo>
                    <a:pt x="35099" y="5378"/>
                  </a:lnTo>
                  <a:cubicBezTo>
                    <a:pt x="26259" y="1704"/>
                    <a:pt x="7966" y="-5912"/>
                    <a:pt x="1805" y="8171"/>
                  </a:cubicBezTo>
                  <a:lnTo>
                    <a:pt x="1766" y="8171"/>
                  </a:lnTo>
                  <a:cubicBezTo>
                    <a:pt x="-1334" y="19155"/>
                    <a:pt x="-339" y="30866"/>
                    <a:pt x="4637" y="41160"/>
                  </a:cubicBezTo>
                  <a:cubicBezTo>
                    <a:pt x="4713" y="41849"/>
                    <a:pt x="4828" y="42576"/>
                    <a:pt x="4981" y="43303"/>
                  </a:cubicBezTo>
                  <a:cubicBezTo>
                    <a:pt x="5402" y="44911"/>
                    <a:pt x="6550" y="46288"/>
                    <a:pt x="8081" y="469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A138320-7D75-B530-BD6D-F9534451A86C}"/>
                </a:ext>
              </a:extLst>
            </p:cNvPr>
            <p:cNvSpPr/>
            <p:nvPr/>
          </p:nvSpPr>
          <p:spPr>
            <a:xfrm>
              <a:off x="-9620036" y="9387719"/>
              <a:ext cx="129971" cy="104070"/>
            </a:xfrm>
            <a:custGeom>
              <a:avLst/>
              <a:gdLst>
                <a:gd name="connsiteX0" fmla="*/ 54846 w 129971"/>
                <a:gd name="connsiteY0" fmla="*/ 104013 h 104070"/>
                <a:gd name="connsiteX1" fmla="*/ 56186 w 129971"/>
                <a:gd name="connsiteY1" fmla="*/ 104013 h 104070"/>
                <a:gd name="connsiteX2" fmla="*/ 60166 w 129971"/>
                <a:gd name="connsiteY2" fmla="*/ 102214 h 104070"/>
                <a:gd name="connsiteX3" fmla="*/ 121169 w 129971"/>
                <a:gd name="connsiteY3" fmla="*/ 75425 h 104070"/>
                <a:gd name="connsiteX4" fmla="*/ 125685 w 129971"/>
                <a:gd name="connsiteY4" fmla="*/ 74162 h 104070"/>
                <a:gd name="connsiteX5" fmla="*/ 129971 w 129971"/>
                <a:gd name="connsiteY5" fmla="*/ 68116 h 104070"/>
                <a:gd name="connsiteX6" fmla="*/ 64146 w 129971"/>
                <a:gd name="connsiteY6" fmla="*/ 1487 h 104070"/>
                <a:gd name="connsiteX7" fmla="*/ 273 w 129971"/>
                <a:gd name="connsiteY7" fmla="*/ 37346 h 104070"/>
                <a:gd name="connsiteX8" fmla="*/ 656 w 129971"/>
                <a:gd name="connsiteY8" fmla="*/ 41633 h 104070"/>
                <a:gd name="connsiteX9" fmla="*/ 4024 w 129971"/>
                <a:gd name="connsiteY9" fmla="*/ 44312 h 104070"/>
                <a:gd name="connsiteX10" fmla="*/ 17724 w 129971"/>
                <a:gd name="connsiteY10" fmla="*/ 49555 h 104070"/>
                <a:gd name="connsiteX11" fmla="*/ 50904 w 129971"/>
                <a:gd name="connsiteY11" fmla="*/ 99918 h 104070"/>
                <a:gd name="connsiteX12" fmla="*/ 54846 w 129971"/>
                <a:gd name="connsiteY12" fmla="*/ 104013 h 10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971" h="104070">
                  <a:moveTo>
                    <a:pt x="54846" y="104013"/>
                  </a:moveTo>
                  <a:cubicBezTo>
                    <a:pt x="55306" y="104089"/>
                    <a:pt x="55727" y="104089"/>
                    <a:pt x="56186" y="104013"/>
                  </a:cubicBezTo>
                  <a:cubicBezTo>
                    <a:pt x="57717" y="104013"/>
                    <a:pt x="59171" y="103362"/>
                    <a:pt x="60166" y="102214"/>
                  </a:cubicBezTo>
                  <a:cubicBezTo>
                    <a:pt x="74862" y="83845"/>
                    <a:pt x="97671" y="73818"/>
                    <a:pt x="121169" y="75425"/>
                  </a:cubicBezTo>
                  <a:cubicBezTo>
                    <a:pt x="122776" y="75655"/>
                    <a:pt x="124422" y="75196"/>
                    <a:pt x="125685" y="74162"/>
                  </a:cubicBezTo>
                  <a:cubicBezTo>
                    <a:pt x="128211" y="73167"/>
                    <a:pt x="129895" y="70794"/>
                    <a:pt x="129971" y="68116"/>
                  </a:cubicBezTo>
                  <a:cubicBezTo>
                    <a:pt x="125761" y="33520"/>
                    <a:pt x="98704" y="6118"/>
                    <a:pt x="64146" y="1487"/>
                  </a:cubicBezTo>
                  <a:cubicBezTo>
                    <a:pt x="36782" y="-5057"/>
                    <a:pt x="8960" y="10557"/>
                    <a:pt x="273" y="37346"/>
                  </a:cubicBezTo>
                  <a:cubicBezTo>
                    <a:pt x="-186" y="38762"/>
                    <a:pt x="-71" y="40293"/>
                    <a:pt x="656" y="41633"/>
                  </a:cubicBezTo>
                  <a:cubicBezTo>
                    <a:pt x="1345" y="42934"/>
                    <a:pt x="2569" y="43929"/>
                    <a:pt x="4024" y="44312"/>
                  </a:cubicBezTo>
                  <a:cubicBezTo>
                    <a:pt x="8770" y="45498"/>
                    <a:pt x="13400" y="47258"/>
                    <a:pt x="17724" y="49555"/>
                  </a:cubicBezTo>
                  <a:cubicBezTo>
                    <a:pt x="36361" y="59888"/>
                    <a:pt x="48761" y="78717"/>
                    <a:pt x="50904" y="99918"/>
                  </a:cubicBezTo>
                  <a:cubicBezTo>
                    <a:pt x="51287" y="101946"/>
                    <a:pt x="52817" y="103554"/>
                    <a:pt x="54846" y="1040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A5ED6D3-2510-DA0B-B10F-463551C9618B}"/>
                </a:ext>
              </a:extLst>
            </p:cNvPr>
            <p:cNvSpPr/>
            <p:nvPr/>
          </p:nvSpPr>
          <p:spPr>
            <a:xfrm>
              <a:off x="-9642905" y="9294416"/>
              <a:ext cx="93253" cy="92008"/>
            </a:xfrm>
            <a:custGeom>
              <a:avLst/>
              <a:gdLst>
                <a:gd name="connsiteX0" fmla="*/ 93195 w 93253"/>
                <a:gd name="connsiteY0" fmla="*/ 12541 h 92008"/>
                <a:gd name="connsiteX1" fmla="*/ 90363 w 93253"/>
                <a:gd name="connsiteY1" fmla="*/ 8485 h 92008"/>
                <a:gd name="connsiteX2" fmla="*/ 7890 w 93253"/>
                <a:gd name="connsiteY2" fmla="*/ 20386 h 92008"/>
                <a:gd name="connsiteX3" fmla="*/ 4178 w 93253"/>
                <a:gd name="connsiteY3" fmla="*/ 55098 h 92008"/>
                <a:gd name="connsiteX4" fmla="*/ 7010 w 93253"/>
                <a:gd name="connsiteY4" fmla="*/ 63670 h 92008"/>
                <a:gd name="connsiteX5" fmla="*/ 15199 w 93253"/>
                <a:gd name="connsiteY5" fmla="*/ 88890 h 92008"/>
                <a:gd name="connsiteX6" fmla="*/ 18835 w 93253"/>
                <a:gd name="connsiteY6" fmla="*/ 91952 h 92008"/>
                <a:gd name="connsiteX7" fmla="*/ 20098 w 93253"/>
                <a:gd name="connsiteY7" fmla="*/ 91952 h 92008"/>
                <a:gd name="connsiteX8" fmla="*/ 23466 w 93253"/>
                <a:gd name="connsiteY8" fmla="*/ 90765 h 92008"/>
                <a:gd name="connsiteX9" fmla="*/ 73791 w 93253"/>
                <a:gd name="connsiteY9" fmla="*/ 73046 h 92008"/>
                <a:gd name="connsiteX10" fmla="*/ 77809 w 93253"/>
                <a:gd name="connsiteY10" fmla="*/ 71094 h 92008"/>
                <a:gd name="connsiteX11" fmla="*/ 78919 w 93253"/>
                <a:gd name="connsiteY11" fmla="*/ 66808 h 92008"/>
                <a:gd name="connsiteX12" fmla="*/ 91511 w 93253"/>
                <a:gd name="connsiteY12" fmla="*/ 17210 h 92008"/>
                <a:gd name="connsiteX13" fmla="*/ 93195 w 93253"/>
                <a:gd name="connsiteY13" fmla="*/ 12541 h 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253" h="92008">
                  <a:moveTo>
                    <a:pt x="93195" y="12541"/>
                  </a:moveTo>
                  <a:cubicBezTo>
                    <a:pt x="93003" y="10819"/>
                    <a:pt x="91932" y="9288"/>
                    <a:pt x="90363" y="8485"/>
                  </a:cubicBezTo>
                  <a:cubicBezTo>
                    <a:pt x="63267" y="-6287"/>
                    <a:pt x="29704" y="-1427"/>
                    <a:pt x="7890" y="20386"/>
                  </a:cubicBezTo>
                  <a:cubicBezTo>
                    <a:pt x="-1027" y="29801"/>
                    <a:pt x="-2558" y="43999"/>
                    <a:pt x="4178" y="55098"/>
                  </a:cubicBezTo>
                  <a:cubicBezTo>
                    <a:pt x="5134" y="57738"/>
                    <a:pt x="6168" y="60570"/>
                    <a:pt x="7010" y="63670"/>
                  </a:cubicBezTo>
                  <a:cubicBezTo>
                    <a:pt x="9191" y="72243"/>
                    <a:pt x="11908" y="80662"/>
                    <a:pt x="15199" y="88890"/>
                  </a:cubicBezTo>
                  <a:cubicBezTo>
                    <a:pt x="15812" y="90421"/>
                    <a:pt x="17190" y="91607"/>
                    <a:pt x="18835" y="91952"/>
                  </a:cubicBezTo>
                  <a:cubicBezTo>
                    <a:pt x="19256" y="92028"/>
                    <a:pt x="19677" y="92028"/>
                    <a:pt x="20098" y="91952"/>
                  </a:cubicBezTo>
                  <a:cubicBezTo>
                    <a:pt x="21323" y="91990"/>
                    <a:pt x="22509" y="91569"/>
                    <a:pt x="23466" y="90765"/>
                  </a:cubicBezTo>
                  <a:cubicBezTo>
                    <a:pt x="37779" y="79438"/>
                    <a:pt x="55498" y="73199"/>
                    <a:pt x="73791" y="73046"/>
                  </a:cubicBezTo>
                  <a:cubicBezTo>
                    <a:pt x="75360" y="73008"/>
                    <a:pt x="76814" y="72319"/>
                    <a:pt x="77809" y="71094"/>
                  </a:cubicBezTo>
                  <a:cubicBezTo>
                    <a:pt x="78804" y="69908"/>
                    <a:pt x="79187" y="68339"/>
                    <a:pt x="78919" y="66808"/>
                  </a:cubicBezTo>
                  <a:cubicBezTo>
                    <a:pt x="74595" y="49204"/>
                    <a:pt x="79302" y="30605"/>
                    <a:pt x="91511" y="17210"/>
                  </a:cubicBezTo>
                  <a:cubicBezTo>
                    <a:pt x="92812" y="16024"/>
                    <a:pt x="93462" y="14263"/>
                    <a:pt x="93195" y="125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891E671-64A3-FF2C-B0FB-0955ADFD2269}"/>
                </a:ext>
              </a:extLst>
            </p:cNvPr>
            <p:cNvSpPr/>
            <p:nvPr/>
          </p:nvSpPr>
          <p:spPr>
            <a:xfrm>
              <a:off x="-9684879" y="9454183"/>
              <a:ext cx="98202" cy="88261"/>
            </a:xfrm>
            <a:custGeom>
              <a:avLst/>
              <a:gdLst>
                <a:gd name="connsiteX0" fmla="*/ 97156 w 98202"/>
                <a:gd name="connsiteY0" fmla="*/ 67136 h 88261"/>
                <a:gd name="connsiteX1" fmla="*/ 98151 w 98202"/>
                <a:gd name="connsiteY1" fmla="*/ 63118 h 88261"/>
                <a:gd name="connsiteX2" fmla="*/ 97577 w 98202"/>
                <a:gd name="connsiteY2" fmla="*/ 60018 h 88261"/>
                <a:gd name="connsiteX3" fmla="*/ 61757 w 98202"/>
                <a:gd name="connsiteY3" fmla="*/ 1886 h 88261"/>
                <a:gd name="connsiteX4" fmla="*/ 4734 w 98202"/>
                <a:gd name="connsiteY4" fmla="*/ 2345 h 88261"/>
                <a:gd name="connsiteX5" fmla="*/ 1099 w 98202"/>
                <a:gd name="connsiteY5" fmla="*/ 4373 h 88261"/>
                <a:gd name="connsiteX6" fmla="*/ 65 w 98202"/>
                <a:gd name="connsiteY6" fmla="*/ 8468 h 88261"/>
                <a:gd name="connsiteX7" fmla="*/ 5385 w 98202"/>
                <a:gd name="connsiteY7" fmla="*/ 62123 h 88261"/>
                <a:gd name="connsiteX8" fmla="*/ 7949 w 98202"/>
                <a:gd name="connsiteY8" fmla="*/ 66409 h 88261"/>
                <a:gd name="connsiteX9" fmla="*/ 38603 w 98202"/>
                <a:gd name="connsiteY9" fmla="*/ 87190 h 88261"/>
                <a:gd name="connsiteX10" fmla="*/ 41856 w 98202"/>
                <a:gd name="connsiteY10" fmla="*/ 88262 h 88261"/>
                <a:gd name="connsiteX11" fmla="*/ 44382 w 98202"/>
                <a:gd name="connsiteY11" fmla="*/ 87611 h 88261"/>
                <a:gd name="connsiteX12" fmla="*/ 93635 w 98202"/>
                <a:gd name="connsiteY12" fmla="*/ 69280 h 88261"/>
                <a:gd name="connsiteX13" fmla="*/ 97156 w 98202"/>
                <a:gd name="connsiteY13" fmla="*/ 67137 h 8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202" h="88261">
                  <a:moveTo>
                    <a:pt x="97156" y="67136"/>
                  </a:moveTo>
                  <a:cubicBezTo>
                    <a:pt x="97998" y="65988"/>
                    <a:pt x="98342" y="64534"/>
                    <a:pt x="98151" y="63118"/>
                  </a:cubicBezTo>
                  <a:lnTo>
                    <a:pt x="97577" y="60018"/>
                  </a:lnTo>
                  <a:cubicBezTo>
                    <a:pt x="93750" y="36405"/>
                    <a:pt x="89004" y="7053"/>
                    <a:pt x="61757" y="1886"/>
                  </a:cubicBezTo>
                  <a:cubicBezTo>
                    <a:pt x="42813" y="-755"/>
                    <a:pt x="23601" y="-640"/>
                    <a:pt x="4734" y="2345"/>
                  </a:cubicBezTo>
                  <a:cubicBezTo>
                    <a:pt x="3318" y="2536"/>
                    <a:pt x="2017" y="3263"/>
                    <a:pt x="1099" y="4373"/>
                  </a:cubicBezTo>
                  <a:cubicBezTo>
                    <a:pt x="218" y="5559"/>
                    <a:pt x="-164" y="7014"/>
                    <a:pt x="65" y="8468"/>
                  </a:cubicBezTo>
                  <a:cubicBezTo>
                    <a:pt x="2859" y="26225"/>
                    <a:pt x="4619" y="44136"/>
                    <a:pt x="5385" y="62123"/>
                  </a:cubicBezTo>
                  <a:cubicBezTo>
                    <a:pt x="5461" y="63884"/>
                    <a:pt x="6418" y="65491"/>
                    <a:pt x="7949" y="66409"/>
                  </a:cubicBezTo>
                  <a:cubicBezTo>
                    <a:pt x="18549" y="72762"/>
                    <a:pt x="28768" y="79727"/>
                    <a:pt x="38603" y="87190"/>
                  </a:cubicBezTo>
                  <a:cubicBezTo>
                    <a:pt x="39560" y="87879"/>
                    <a:pt x="40670" y="88262"/>
                    <a:pt x="41856" y="88262"/>
                  </a:cubicBezTo>
                  <a:cubicBezTo>
                    <a:pt x="42737" y="88262"/>
                    <a:pt x="43617" y="88032"/>
                    <a:pt x="44382" y="87611"/>
                  </a:cubicBezTo>
                  <a:cubicBezTo>
                    <a:pt x="59652" y="78771"/>
                    <a:pt x="76299" y="72571"/>
                    <a:pt x="93635" y="69280"/>
                  </a:cubicBezTo>
                  <a:cubicBezTo>
                    <a:pt x="95051" y="69050"/>
                    <a:pt x="96314" y="68285"/>
                    <a:pt x="97156" y="671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56974C1-72FA-00B1-7DB1-88BE65C6EE8C}"/>
                </a:ext>
              </a:extLst>
            </p:cNvPr>
            <p:cNvSpPr/>
            <p:nvPr/>
          </p:nvSpPr>
          <p:spPr>
            <a:xfrm>
              <a:off x="-11432564" y="6927035"/>
              <a:ext cx="111125" cy="157440"/>
            </a:xfrm>
            <a:custGeom>
              <a:avLst/>
              <a:gdLst>
                <a:gd name="connsiteX0" fmla="*/ 61173 w 111125"/>
                <a:gd name="connsiteY0" fmla="*/ 142745 h 157440"/>
                <a:gd name="connsiteX1" fmla="*/ 82604 w 111125"/>
                <a:gd name="connsiteY1" fmla="*/ 156867 h 157440"/>
                <a:gd name="connsiteX2" fmla="*/ 84938 w 111125"/>
                <a:gd name="connsiteY2" fmla="*/ 157441 h 157440"/>
                <a:gd name="connsiteX3" fmla="*/ 90067 w 111125"/>
                <a:gd name="connsiteY3" fmla="*/ 153652 h 157440"/>
                <a:gd name="connsiteX4" fmla="*/ 90641 w 111125"/>
                <a:gd name="connsiteY4" fmla="*/ 151777 h 157440"/>
                <a:gd name="connsiteX5" fmla="*/ 110695 w 111125"/>
                <a:gd name="connsiteY5" fmla="*/ 93070 h 157440"/>
                <a:gd name="connsiteX6" fmla="*/ 110695 w 111125"/>
                <a:gd name="connsiteY6" fmla="*/ 88784 h 157440"/>
                <a:gd name="connsiteX7" fmla="*/ 107556 w 111125"/>
                <a:gd name="connsiteY7" fmla="*/ 85875 h 157440"/>
                <a:gd name="connsiteX8" fmla="*/ 101357 w 111125"/>
                <a:gd name="connsiteY8" fmla="*/ 81168 h 157440"/>
                <a:gd name="connsiteX9" fmla="*/ 98754 w 111125"/>
                <a:gd name="connsiteY9" fmla="*/ 77188 h 157440"/>
                <a:gd name="connsiteX10" fmla="*/ 98716 w 111125"/>
                <a:gd name="connsiteY10" fmla="*/ 77188 h 157440"/>
                <a:gd name="connsiteX11" fmla="*/ 56504 w 111125"/>
                <a:gd name="connsiteY11" fmla="*/ 3326 h 157440"/>
                <a:gd name="connsiteX12" fmla="*/ 52715 w 111125"/>
                <a:gd name="connsiteY12" fmla="*/ 112 h 157440"/>
                <a:gd name="connsiteX13" fmla="*/ 47932 w 111125"/>
                <a:gd name="connsiteY13" fmla="*/ 1375 h 157440"/>
                <a:gd name="connsiteX14" fmla="*/ 31896 w 111125"/>
                <a:gd name="connsiteY14" fmla="*/ 17869 h 157440"/>
                <a:gd name="connsiteX15" fmla="*/ 19688 w 111125"/>
                <a:gd name="connsiteY15" fmla="*/ 38076 h 157440"/>
                <a:gd name="connsiteX16" fmla="*/ 13909 w 111125"/>
                <a:gd name="connsiteY16" fmla="*/ 48524 h 157440"/>
                <a:gd name="connsiteX17" fmla="*/ 1051 w 111125"/>
                <a:gd name="connsiteY17" fmla="*/ 69190 h 157440"/>
                <a:gd name="connsiteX18" fmla="*/ 209 w 111125"/>
                <a:gd name="connsiteY18" fmla="*/ 73897 h 157440"/>
                <a:gd name="connsiteX19" fmla="*/ 3385 w 111125"/>
                <a:gd name="connsiteY19" fmla="*/ 77379 h 157440"/>
                <a:gd name="connsiteX20" fmla="*/ 6332 w 111125"/>
                <a:gd name="connsiteY20" fmla="*/ 78489 h 157440"/>
                <a:gd name="connsiteX21" fmla="*/ 60331 w 111125"/>
                <a:gd name="connsiteY21" fmla="*/ 137349 h 157440"/>
                <a:gd name="connsiteX22" fmla="*/ 60369 w 111125"/>
                <a:gd name="connsiteY22" fmla="*/ 137310 h 157440"/>
                <a:gd name="connsiteX23" fmla="*/ 61173 w 111125"/>
                <a:gd name="connsiteY23" fmla="*/ 142745 h 15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125" h="157440">
                  <a:moveTo>
                    <a:pt x="61173" y="142745"/>
                  </a:moveTo>
                  <a:cubicBezTo>
                    <a:pt x="67258" y="148868"/>
                    <a:pt x="74567" y="153690"/>
                    <a:pt x="82604" y="156867"/>
                  </a:cubicBezTo>
                  <a:cubicBezTo>
                    <a:pt x="83331" y="157249"/>
                    <a:pt x="84135" y="157441"/>
                    <a:pt x="84938" y="157441"/>
                  </a:cubicBezTo>
                  <a:cubicBezTo>
                    <a:pt x="87273" y="157402"/>
                    <a:pt x="89340" y="155872"/>
                    <a:pt x="90067" y="153652"/>
                  </a:cubicBezTo>
                  <a:lnTo>
                    <a:pt x="90641" y="151777"/>
                  </a:lnTo>
                  <a:cubicBezTo>
                    <a:pt x="96266" y="133598"/>
                    <a:pt x="102696" y="112971"/>
                    <a:pt x="110695" y="93070"/>
                  </a:cubicBezTo>
                  <a:cubicBezTo>
                    <a:pt x="111269" y="91693"/>
                    <a:pt x="111269" y="90123"/>
                    <a:pt x="110695" y="88784"/>
                  </a:cubicBezTo>
                  <a:cubicBezTo>
                    <a:pt x="110082" y="87406"/>
                    <a:pt x="108972" y="86373"/>
                    <a:pt x="107556" y="85875"/>
                  </a:cubicBezTo>
                  <a:cubicBezTo>
                    <a:pt x="104992" y="85110"/>
                    <a:pt x="102773" y="83426"/>
                    <a:pt x="101357" y="81168"/>
                  </a:cubicBezTo>
                  <a:lnTo>
                    <a:pt x="98754" y="77188"/>
                  </a:lnTo>
                  <a:lnTo>
                    <a:pt x="98716" y="77188"/>
                  </a:lnTo>
                  <a:cubicBezTo>
                    <a:pt x="82107" y="54111"/>
                    <a:pt x="67985" y="29351"/>
                    <a:pt x="56504" y="3326"/>
                  </a:cubicBezTo>
                  <a:cubicBezTo>
                    <a:pt x="55815" y="1719"/>
                    <a:pt x="54437" y="533"/>
                    <a:pt x="52715" y="112"/>
                  </a:cubicBezTo>
                  <a:cubicBezTo>
                    <a:pt x="51031" y="-233"/>
                    <a:pt x="49271" y="227"/>
                    <a:pt x="47932" y="1375"/>
                  </a:cubicBezTo>
                  <a:cubicBezTo>
                    <a:pt x="42191" y="6465"/>
                    <a:pt x="36833" y="11975"/>
                    <a:pt x="31896" y="17869"/>
                  </a:cubicBezTo>
                  <a:cubicBezTo>
                    <a:pt x="27304" y="24260"/>
                    <a:pt x="23209" y="30995"/>
                    <a:pt x="19688" y="38076"/>
                  </a:cubicBezTo>
                  <a:cubicBezTo>
                    <a:pt x="17851" y="41558"/>
                    <a:pt x="16014" y="45079"/>
                    <a:pt x="13909" y="48524"/>
                  </a:cubicBezTo>
                  <a:cubicBezTo>
                    <a:pt x="10044" y="55680"/>
                    <a:pt x="5758" y="62569"/>
                    <a:pt x="1051" y="69190"/>
                  </a:cubicBezTo>
                  <a:cubicBezTo>
                    <a:pt x="56" y="70529"/>
                    <a:pt x="-250" y="72290"/>
                    <a:pt x="209" y="73897"/>
                  </a:cubicBezTo>
                  <a:cubicBezTo>
                    <a:pt x="668" y="75504"/>
                    <a:pt x="1854" y="76767"/>
                    <a:pt x="3385" y="77379"/>
                  </a:cubicBezTo>
                  <a:lnTo>
                    <a:pt x="6332" y="78489"/>
                  </a:lnTo>
                  <a:cubicBezTo>
                    <a:pt x="21755" y="86794"/>
                    <a:pt x="68713" y="112014"/>
                    <a:pt x="60331" y="137349"/>
                  </a:cubicBezTo>
                  <a:lnTo>
                    <a:pt x="60369" y="137310"/>
                  </a:lnTo>
                  <a:cubicBezTo>
                    <a:pt x="59642" y="139147"/>
                    <a:pt x="59948" y="141214"/>
                    <a:pt x="61173" y="1427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194EECF-D951-E4CD-6915-7FFDF594829E}"/>
                </a:ext>
              </a:extLst>
            </p:cNvPr>
            <p:cNvSpPr/>
            <p:nvPr/>
          </p:nvSpPr>
          <p:spPr>
            <a:xfrm>
              <a:off x="-11752264" y="7162725"/>
              <a:ext cx="64332" cy="77393"/>
            </a:xfrm>
            <a:custGeom>
              <a:avLst/>
              <a:gdLst>
                <a:gd name="connsiteX0" fmla="*/ 1429 w 64332"/>
                <a:gd name="connsiteY0" fmla="*/ 65376 h 77393"/>
                <a:gd name="connsiteX1" fmla="*/ 5448 w 64332"/>
                <a:gd name="connsiteY1" fmla="*/ 72877 h 77393"/>
                <a:gd name="connsiteX2" fmla="*/ 10767 w 64332"/>
                <a:gd name="connsiteY2" fmla="*/ 77393 h 77393"/>
                <a:gd name="connsiteX3" fmla="*/ 11150 w 64332"/>
                <a:gd name="connsiteY3" fmla="*/ 77393 h 77393"/>
                <a:gd name="connsiteX4" fmla="*/ 14824 w 64332"/>
                <a:gd name="connsiteY4" fmla="*/ 75480 h 77393"/>
                <a:gd name="connsiteX5" fmla="*/ 25042 w 64332"/>
                <a:gd name="connsiteY5" fmla="*/ 76360 h 77393"/>
                <a:gd name="connsiteX6" fmla="*/ 30859 w 64332"/>
                <a:gd name="connsiteY6" fmla="*/ 76857 h 77393"/>
                <a:gd name="connsiteX7" fmla="*/ 56998 w 64332"/>
                <a:gd name="connsiteY7" fmla="*/ 58564 h 77393"/>
                <a:gd name="connsiteX8" fmla="*/ 61552 w 64332"/>
                <a:gd name="connsiteY8" fmla="*/ 4144 h 77393"/>
                <a:gd name="connsiteX9" fmla="*/ 57572 w 64332"/>
                <a:gd name="connsiteY9" fmla="*/ 87 h 77393"/>
                <a:gd name="connsiteX10" fmla="*/ 52214 w 64332"/>
                <a:gd name="connsiteY10" fmla="*/ 1886 h 77393"/>
                <a:gd name="connsiteX11" fmla="*/ 28066 w 64332"/>
                <a:gd name="connsiteY11" fmla="*/ 14247 h 77393"/>
                <a:gd name="connsiteX12" fmla="*/ 9352 w 64332"/>
                <a:gd name="connsiteY12" fmla="*/ 10612 h 77393"/>
                <a:gd name="connsiteX13" fmla="*/ 4070 w 64332"/>
                <a:gd name="connsiteY13" fmla="*/ 11492 h 77393"/>
                <a:gd name="connsiteX14" fmla="*/ 2195 w 64332"/>
                <a:gd name="connsiteY14" fmla="*/ 16543 h 77393"/>
                <a:gd name="connsiteX15" fmla="*/ 243 w 64332"/>
                <a:gd name="connsiteY15" fmla="*/ 60133 h 77393"/>
                <a:gd name="connsiteX16" fmla="*/ 1430 w 64332"/>
                <a:gd name="connsiteY16" fmla="*/ 65376 h 7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332" h="77393">
                  <a:moveTo>
                    <a:pt x="1429" y="65376"/>
                  </a:moveTo>
                  <a:cubicBezTo>
                    <a:pt x="3572" y="67366"/>
                    <a:pt x="4988" y="70007"/>
                    <a:pt x="5448" y="72877"/>
                  </a:cubicBezTo>
                  <a:cubicBezTo>
                    <a:pt x="5869" y="75480"/>
                    <a:pt x="8126" y="77355"/>
                    <a:pt x="10767" y="77393"/>
                  </a:cubicBezTo>
                  <a:lnTo>
                    <a:pt x="11150" y="77393"/>
                  </a:lnTo>
                  <a:cubicBezTo>
                    <a:pt x="12566" y="77278"/>
                    <a:pt x="13905" y="76590"/>
                    <a:pt x="14824" y="75480"/>
                  </a:cubicBezTo>
                  <a:cubicBezTo>
                    <a:pt x="18268" y="75327"/>
                    <a:pt x="21674" y="75595"/>
                    <a:pt x="25042" y="76360"/>
                  </a:cubicBezTo>
                  <a:cubicBezTo>
                    <a:pt x="27530" y="76628"/>
                    <a:pt x="29673" y="76857"/>
                    <a:pt x="30859" y="76857"/>
                  </a:cubicBezTo>
                  <a:cubicBezTo>
                    <a:pt x="42800" y="77661"/>
                    <a:pt x="53706" y="70045"/>
                    <a:pt x="56998" y="58564"/>
                  </a:cubicBezTo>
                  <a:cubicBezTo>
                    <a:pt x="64843" y="41496"/>
                    <a:pt x="66451" y="22246"/>
                    <a:pt x="61552" y="4144"/>
                  </a:cubicBezTo>
                  <a:cubicBezTo>
                    <a:pt x="61055" y="2154"/>
                    <a:pt x="59524" y="623"/>
                    <a:pt x="57572" y="87"/>
                  </a:cubicBezTo>
                  <a:cubicBezTo>
                    <a:pt x="55582" y="-257"/>
                    <a:pt x="53554" y="432"/>
                    <a:pt x="52214" y="1886"/>
                  </a:cubicBezTo>
                  <a:cubicBezTo>
                    <a:pt x="46359" y="9310"/>
                    <a:pt x="37519" y="13827"/>
                    <a:pt x="28066" y="14247"/>
                  </a:cubicBezTo>
                  <a:cubicBezTo>
                    <a:pt x="21637" y="14362"/>
                    <a:pt x="15284" y="13099"/>
                    <a:pt x="9352" y="10612"/>
                  </a:cubicBezTo>
                  <a:cubicBezTo>
                    <a:pt x="7553" y="9961"/>
                    <a:pt x="5563" y="10305"/>
                    <a:pt x="4070" y="11492"/>
                  </a:cubicBezTo>
                  <a:cubicBezTo>
                    <a:pt x="2578" y="12716"/>
                    <a:pt x="1889" y="14668"/>
                    <a:pt x="2195" y="16543"/>
                  </a:cubicBezTo>
                  <a:cubicBezTo>
                    <a:pt x="5027" y="31048"/>
                    <a:pt x="4338" y="45973"/>
                    <a:pt x="243" y="60133"/>
                  </a:cubicBezTo>
                  <a:cubicBezTo>
                    <a:pt x="-331" y="61970"/>
                    <a:pt x="129" y="63960"/>
                    <a:pt x="1430" y="653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3F255CC-5ACE-DC70-A668-C5D55762C8C0}"/>
                </a:ext>
              </a:extLst>
            </p:cNvPr>
            <p:cNvSpPr/>
            <p:nvPr/>
          </p:nvSpPr>
          <p:spPr>
            <a:xfrm>
              <a:off x="-11507669" y="7029320"/>
              <a:ext cx="111417" cy="78289"/>
            </a:xfrm>
            <a:custGeom>
              <a:avLst/>
              <a:gdLst>
                <a:gd name="connsiteX0" fmla="*/ 38404 w 111417"/>
                <a:gd name="connsiteY0" fmla="*/ 7836 h 78289"/>
                <a:gd name="connsiteX1" fmla="*/ 35687 w 111417"/>
                <a:gd name="connsiteY1" fmla="*/ 11050 h 78289"/>
                <a:gd name="connsiteX2" fmla="*/ 25316 w 111417"/>
                <a:gd name="connsiteY2" fmla="*/ 24176 h 78289"/>
                <a:gd name="connsiteX3" fmla="*/ 25354 w 111417"/>
                <a:gd name="connsiteY3" fmla="*/ 24176 h 78289"/>
                <a:gd name="connsiteX4" fmla="*/ 13491 w 111417"/>
                <a:gd name="connsiteY4" fmla="*/ 29266 h 78289"/>
                <a:gd name="connsiteX5" fmla="*/ 9741 w 111417"/>
                <a:gd name="connsiteY5" fmla="*/ 30223 h 78289"/>
                <a:gd name="connsiteX6" fmla="*/ 5952 w 111417"/>
                <a:gd name="connsiteY6" fmla="*/ 32749 h 78289"/>
                <a:gd name="connsiteX7" fmla="*/ 3655 w 111417"/>
                <a:gd name="connsiteY7" fmla="*/ 35504 h 78289"/>
                <a:gd name="connsiteX8" fmla="*/ 1551 w 111417"/>
                <a:gd name="connsiteY8" fmla="*/ 38489 h 78289"/>
                <a:gd name="connsiteX9" fmla="*/ 862 w 111417"/>
                <a:gd name="connsiteY9" fmla="*/ 45225 h 78289"/>
                <a:gd name="connsiteX10" fmla="*/ 6526 w 111417"/>
                <a:gd name="connsiteY10" fmla="*/ 53491 h 78289"/>
                <a:gd name="connsiteX11" fmla="*/ 18772 w 111417"/>
                <a:gd name="connsiteY11" fmla="*/ 74616 h 78289"/>
                <a:gd name="connsiteX12" fmla="*/ 22331 w 111417"/>
                <a:gd name="connsiteY12" fmla="*/ 78060 h 78289"/>
                <a:gd name="connsiteX13" fmla="*/ 23824 w 111417"/>
                <a:gd name="connsiteY13" fmla="*/ 78290 h 78289"/>
                <a:gd name="connsiteX14" fmla="*/ 27192 w 111417"/>
                <a:gd name="connsiteY14" fmla="*/ 77104 h 78289"/>
                <a:gd name="connsiteX15" fmla="*/ 61482 w 111417"/>
                <a:gd name="connsiteY15" fmla="*/ 55672 h 78289"/>
                <a:gd name="connsiteX16" fmla="*/ 67567 w 111417"/>
                <a:gd name="connsiteY16" fmla="*/ 52534 h 78289"/>
                <a:gd name="connsiteX17" fmla="*/ 104420 w 111417"/>
                <a:gd name="connsiteY17" fmla="*/ 32442 h 78289"/>
                <a:gd name="connsiteX18" fmla="*/ 107023 w 111417"/>
                <a:gd name="connsiteY18" fmla="*/ 30873 h 78289"/>
                <a:gd name="connsiteX19" fmla="*/ 108248 w 111417"/>
                <a:gd name="connsiteY19" fmla="*/ 30146 h 78289"/>
                <a:gd name="connsiteX20" fmla="*/ 111118 w 111417"/>
                <a:gd name="connsiteY20" fmla="*/ 23449 h 78289"/>
                <a:gd name="connsiteX21" fmla="*/ 104689 w 111417"/>
                <a:gd name="connsiteY21" fmla="*/ 20081 h 78289"/>
                <a:gd name="connsiteX22" fmla="*/ 99905 w 111417"/>
                <a:gd name="connsiteY22" fmla="*/ 20081 h 78289"/>
                <a:gd name="connsiteX23" fmla="*/ 90911 w 111417"/>
                <a:gd name="connsiteY23" fmla="*/ 12886 h 78289"/>
                <a:gd name="connsiteX24" fmla="*/ 90911 w 111417"/>
                <a:gd name="connsiteY24" fmla="*/ 12848 h 78289"/>
                <a:gd name="connsiteX25" fmla="*/ 39476 w 111417"/>
                <a:gd name="connsiteY25" fmla="*/ 6840 h 78289"/>
                <a:gd name="connsiteX26" fmla="*/ 38404 w 111417"/>
                <a:gd name="connsiteY26" fmla="*/ 7835 h 7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417" h="78289">
                  <a:moveTo>
                    <a:pt x="38404" y="7836"/>
                  </a:moveTo>
                  <a:lnTo>
                    <a:pt x="35687" y="11050"/>
                  </a:lnTo>
                  <a:cubicBezTo>
                    <a:pt x="32166" y="15337"/>
                    <a:pt x="28531" y="19623"/>
                    <a:pt x="25316" y="24176"/>
                  </a:cubicBezTo>
                  <a:lnTo>
                    <a:pt x="25354" y="24176"/>
                  </a:lnTo>
                  <a:cubicBezTo>
                    <a:pt x="22637" y="27927"/>
                    <a:pt x="18083" y="29879"/>
                    <a:pt x="13491" y="29266"/>
                  </a:cubicBezTo>
                  <a:cubicBezTo>
                    <a:pt x="12190" y="28999"/>
                    <a:pt x="10774" y="29343"/>
                    <a:pt x="9741" y="30223"/>
                  </a:cubicBezTo>
                  <a:cubicBezTo>
                    <a:pt x="8516" y="31142"/>
                    <a:pt x="7253" y="31984"/>
                    <a:pt x="5952" y="32749"/>
                  </a:cubicBezTo>
                  <a:cubicBezTo>
                    <a:pt x="4880" y="33361"/>
                    <a:pt x="4076" y="34318"/>
                    <a:pt x="3655" y="35504"/>
                  </a:cubicBezTo>
                  <a:cubicBezTo>
                    <a:pt x="3158" y="36653"/>
                    <a:pt x="2469" y="37648"/>
                    <a:pt x="1551" y="38489"/>
                  </a:cubicBezTo>
                  <a:cubicBezTo>
                    <a:pt x="-210" y="40326"/>
                    <a:pt x="-516" y="43082"/>
                    <a:pt x="862" y="45225"/>
                  </a:cubicBezTo>
                  <a:cubicBezTo>
                    <a:pt x="2623" y="47980"/>
                    <a:pt x="4536" y="50736"/>
                    <a:pt x="6526" y="53491"/>
                  </a:cubicBezTo>
                  <a:cubicBezTo>
                    <a:pt x="11539" y="59959"/>
                    <a:pt x="15672" y="67077"/>
                    <a:pt x="18772" y="74616"/>
                  </a:cubicBezTo>
                  <a:cubicBezTo>
                    <a:pt x="19308" y="76300"/>
                    <a:pt x="20647" y="77563"/>
                    <a:pt x="22331" y="78060"/>
                  </a:cubicBezTo>
                  <a:cubicBezTo>
                    <a:pt x="22829" y="78213"/>
                    <a:pt x="23326" y="78252"/>
                    <a:pt x="23824" y="78290"/>
                  </a:cubicBezTo>
                  <a:cubicBezTo>
                    <a:pt x="25048" y="78252"/>
                    <a:pt x="26235" y="77869"/>
                    <a:pt x="27192" y="77104"/>
                  </a:cubicBezTo>
                  <a:cubicBezTo>
                    <a:pt x="37792" y="68761"/>
                    <a:pt x="49312" y="61566"/>
                    <a:pt x="61482" y="55672"/>
                  </a:cubicBezTo>
                  <a:lnTo>
                    <a:pt x="67567" y="52534"/>
                  </a:lnTo>
                  <a:cubicBezTo>
                    <a:pt x="79851" y="46181"/>
                    <a:pt x="92595" y="39675"/>
                    <a:pt x="104420" y="32442"/>
                  </a:cubicBezTo>
                  <a:lnTo>
                    <a:pt x="107023" y="30873"/>
                  </a:lnTo>
                  <a:cubicBezTo>
                    <a:pt x="107406" y="30605"/>
                    <a:pt x="107827" y="30337"/>
                    <a:pt x="108248" y="30146"/>
                  </a:cubicBezTo>
                  <a:cubicBezTo>
                    <a:pt x="110773" y="28998"/>
                    <a:pt x="112036" y="26089"/>
                    <a:pt x="111118" y="23449"/>
                  </a:cubicBezTo>
                  <a:cubicBezTo>
                    <a:pt x="110161" y="20808"/>
                    <a:pt x="107367" y="19354"/>
                    <a:pt x="104689" y="20081"/>
                  </a:cubicBezTo>
                  <a:cubicBezTo>
                    <a:pt x="103158" y="20732"/>
                    <a:pt x="101436" y="20732"/>
                    <a:pt x="99905" y="20081"/>
                  </a:cubicBezTo>
                  <a:lnTo>
                    <a:pt x="90911" y="12886"/>
                  </a:lnTo>
                  <a:lnTo>
                    <a:pt x="90911" y="12848"/>
                  </a:lnTo>
                  <a:cubicBezTo>
                    <a:pt x="77631" y="-1619"/>
                    <a:pt x="55741" y="-4221"/>
                    <a:pt x="39476" y="6840"/>
                  </a:cubicBezTo>
                  <a:cubicBezTo>
                    <a:pt x="39094" y="7107"/>
                    <a:pt x="38711" y="7452"/>
                    <a:pt x="38404" y="78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E05E292-1B8B-ABE1-DE02-F52DC5D4A31C}"/>
                </a:ext>
              </a:extLst>
            </p:cNvPr>
            <p:cNvSpPr/>
            <p:nvPr/>
          </p:nvSpPr>
          <p:spPr>
            <a:xfrm>
              <a:off x="-11359852" y="6853211"/>
              <a:ext cx="131916" cy="137299"/>
            </a:xfrm>
            <a:custGeom>
              <a:avLst/>
              <a:gdLst>
                <a:gd name="connsiteX0" fmla="*/ 28139 w 131916"/>
                <a:gd name="connsiteY0" fmla="*/ 29875 h 137299"/>
                <a:gd name="connsiteX1" fmla="*/ 25383 w 131916"/>
                <a:gd name="connsiteY1" fmla="*/ 31291 h 137299"/>
                <a:gd name="connsiteX2" fmla="*/ 3302 w 131916"/>
                <a:gd name="connsiteY2" fmla="*/ 41777 h 137299"/>
                <a:gd name="connsiteX3" fmla="*/ 3340 w 131916"/>
                <a:gd name="connsiteY3" fmla="*/ 41777 h 137299"/>
                <a:gd name="connsiteX4" fmla="*/ 163 w 131916"/>
                <a:gd name="connsiteY4" fmla="*/ 48091 h 137299"/>
                <a:gd name="connsiteX5" fmla="*/ 44403 w 131916"/>
                <a:gd name="connsiteY5" fmla="*/ 134888 h 137299"/>
                <a:gd name="connsiteX6" fmla="*/ 48690 w 131916"/>
                <a:gd name="connsiteY6" fmla="*/ 137299 h 137299"/>
                <a:gd name="connsiteX7" fmla="*/ 53282 w 131916"/>
                <a:gd name="connsiteY7" fmla="*/ 134620 h 137299"/>
                <a:gd name="connsiteX8" fmla="*/ 95187 w 131916"/>
                <a:gd name="connsiteY8" fmla="*/ 92753 h 137299"/>
                <a:gd name="connsiteX9" fmla="*/ 127679 w 131916"/>
                <a:gd name="connsiteY9" fmla="*/ 81731 h 137299"/>
                <a:gd name="connsiteX10" fmla="*/ 131467 w 131916"/>
                <a:gd name="connsiteY10" fmla="*/ 78708 h 137299"/>
                <a:gd name="connsiteX11" fmla="*/ 131200 w 131916"/>
                <a:gd name="connsiteY11" fmla="*/ 73848 h 137299"/>
                <a:gd name="connsiteX12" fmla="*/ 117767 w 131916"/>
                <a:gd name="connsiteY12" fmla="*/ 47211 h 137299"/>
                <a:gd name="connsiteX13" fmla="*/ 115356 w 131916"/>
                <a:gd name="connsiteY13" fmla="*/ 41968 h 137299"/>
                <a:gd name="connsiteX14" fmla="*/ 78616 w 131916"/>
                <a:gd name="connsiteY14" fmla="*/ 5153 h 137299"/>
                <a:gd name="connsiteX15" fmla="*/ 78655 w 131916"/>
                <a:gd name="connsiteY15" fmla="*/ 5191 h 137299"/>
                <a:gd name="connsiteX16" fmla="*/ 70465 w 131916"/>
                <a:gd name="connsiteY16" fmla="*/ 1593 h 137299"/>
                <a:gd name="connsiteX17" fmla="*/ 66370 w 131916"/>
                <a:gd name="connsiteY17" fmla="*/ 24 h 137299"/>
                <a:gd name="connsiteX18" fmla="*/ 62467 w 131916"/>
                <a:gd name="connsiteY18" fmla="*/ 2053 h 137299"/>
                <a:gd name="connsiteX19" fmla="*/ 28138 w 131916"/>
                <a:gd name="connsiteY19" fmla="*/ 29875 h 13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1916" h="137299">
                  <a:moveTo>
                    <a:pt x="28139" y="29875"/>
                  </a:moveTo>
                  <a:lnTo>
                    <a:pt x="25383" y="31291"/>
                  </a:lnTo>
                  <a:cubicBezTo>
                    <a:pt x="18189" y="34965"/>
                    <a:pt x="10764" y="38792"/>
                    <a:pt x="3302" y="41777"/>
                  </a:cubicBezTo>
                  <a:lnTo>
                    <a:pt x="3340" y="41777"/>
                  </a:lnTo>
                  <a:cubicBezTo>
                    <a:pt x="852" y="42810"/>
                    <a:pt x="-487" y="45489"/>
                    <a:pt x="163" y="48091"/>
                  </a:cubicBezTo>
                  <a:cubicBezTo>
                    <a:pt x="9693" y="79396"/>
                    <a:pt x="24656" y="108788"/>
                    <a:pt x="44403" y="134888"/>
                  </a:cubicBezTo>
                  <a:cubicBezTo>
                    <a:pt x="45360" y="136342"/>
                    <a:pt x="46929" y="137223"/>
                    <a:pt x="48690" y="137299"/>
                  </a:cubicBezTo>
                  <a:cubicBezTo>
                    <a:pt x="50565" y="137261"/>
                    <a:pt x="52287" y="136266"/>
                    <a:pt x="53282" y="134620"/>
                  </a:cubicBezTo>
                  <a:cubicBezTo>
                    <a:pt x="62850" y="116901"/>
                    <a:pt x="77430" y="102320"/>
                    <a:pt x="95187" y="92753"/>
                  </a:cubicBezTo>
                  <a:cubicBezTo>
                    <a:pt x="105520" y="87778"/>
                    <a:pt x="116428" y="84066"/>
                    <a:pt x="127679" y="81731"/>
                  </a:cubicBezTo>
                  <a:cubicBezTo>
                    <a:pt x="129363" y="81387"/>
                    <a:pt x="130740" y="80277"/>
                    <a:pt x="131467" y="78708"/>
                  </a:cubicBezTo>
                  <a:cubicBezTo>
                    <a:pt x="132156" y="77139"/>
                    <a:pt x="132042" y="75340"/>
                    <a:pt x="131200" y="73848"/>
                  </a:cubicBezTo>
                  <a:cubicBezTo>
                    <a:pt x="126454" y="65275"/>
                    <a:pt x="122130" y="56320"/>
                    <a:pt x="117767" y="47211"/>
                  </a:cubicBezTo>
                  <a:lnTo>
                    <a:pt x="115356" y="41968"/>
                  </a:lnTo>
                  <a:cubicBezTo>
                    <a:pt x="108620" y="27387"/>
                    <a:pt x="98516" y="5420"/>
                    <a:pt x="78616" y="5153"/>
                  </a:cubicBezTo>
                  <a:lnTo>
                    <a:pt x="78655" y="5191"/>
                  </a:lnTo>
                  <a:cubicBezTo>
                    <a:pt x="75555" y="5076"/>
                    <a:pt x="72608" y="3813"/>
                    <a:pt x="70465" y="1593"/>
                  </a:cubicBezTo>
                  <a:cubicBezTo>
                    <a:pt x="69432" y="445"/>
                    <a:pt x="67901" y="-129"/>
                    <a:pt x="66370" y="24"/>
                  </a:cubicBezTo>
                  <a:cubicBezTo>
                    <a:pt x="64839" y="139"/>
                    <a:pt x="63423" y="866"/>
                    <a:pt x="62467" y="2053"/>
                  </a:cubicBezTo>
                  <a:cubicBezTo>
                    <a:pt x="53052" y="13572"/>
                    <a:pt x="41380" y="23024"/>
                    <a:pt x="28138" y="298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566D550-8F7A-12E1-7278-E06D5A39D561}"/>
                </a:ext>
              </a:extLst>
            </p:cNvPr>
            <p:cNvSpPr/>
            <p:nvPr/>
          </p:nvSpPr>
          <p:spPr>
            <a:xfrm>
              <a:off x="-11498360" y="6845786"/>
              <a:ext cx="97606" cy="83257"/>
            </a:xfrm>
            <a:custGeom>
              <a:avLst/>
              <a:gdLst>
                <a:gd name="connsiteX0" fmla="*/ 82490 w 97606"/>
                <a:gd name="connsiteY0" fmla="*/ 32205 h 83257"/>
                <a:gd name="connsiteX1" fmla="*/ 77400 w 97606"/>
                <a:gd name="connsiteY1" fmla="*/ 22293 h 83257"/>
                <a:gd name="connsiteX2" fmla="*/ 77362 w 97606"/>
                <a:gd name="connsiteY2" fmla="*/ 22293 h 83257"/>
                <a:gd name="connsiteX3" fmla="*/ 72310 w 97606"/>
                <a:gd name="connsiteY3" fmla="*/ 19653 h 83257"/>
                <a:gd name="connsiteX4" fmla="*/ 30902 w 97606"/>
                <a:gd name="connsiteY4" fmla="*/ 10583 h 83257"/>
                <a:gd name="connsiteX5" fmla="*/ 9853 w 97606"/>
                <a:gd name="connsiteY5" fmla="*/ 747 h 83257"/>
                <a:gd name="connsiteX6" fmla="*/ 4649 w 97606"/>
                <a:gd name="connsiteY6" fmla="*/ 633 h 83257"/>
                <a:gd name="connsiteX7" fmla="*/ 1817 w 97606"/>
                <a:gd name="connsiteY7" fmla="*/ 5034 h 83257"/>
                <a:gd name="connsiteX8" fmla="*/ 20339 w 97606"/>
                <a:gd name="connsiteY8" fmla="*/ 73614 h 83257"/>
                <a:gd name="connsiteX9" fmla="*/ 45521 w 97606"/>
                <a:gd name="connsiteY9" fmla="*/ 83258 h 83257"/>
                <a:gd name="connsiteX10" fmla="*/ 95463 w 97606"/>
                <a:gd name="connsiteY10" fmla="*/ 60028 h 83257"/>
                <a:gd name="connsiteX11" fmla="*/ 97607 w 97606"/>
                <a:gd name="connsiteY11" fmla="*/ 55742 h 83257"/>
                <a:gd name="connsiteX12" fmla="*/ 95502 w 97606"/>
                <a:gd name="connsiteY12" fmla="*/ 51455 h 83257"/>
                <a:gd name="connsiteX13" fmla="*/ 82490 w 97606"/>
                <a:gd name="connsiteY13" fmla="*/ 32206 h 8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606" h="83257">
                  <a:moveTo>
                    <a:pt x="82490" y="32205"/>
                  </a:moveTo>
                  <a:cubicBezTo>
                    <a:pt x="80844" y="28837"/>
                    <a:pt x="79237" y="25470"/>
                    <a:pt x="77400" y="22293"/>
                  </a:cubicBezTo>
                  <a:lnTo>
                    <a:pt x="77362" y="22293"/>
                  </a:lnTo>
                  <a:cubicBezTo>
                    <a:pt x="76290" y="20571"/>
                    <a:pt x="74338" y="19576"/>
                    <a:pt x="72310" y="19653"/>
                  </a:cubicBezTo>
                  <a:cubicBezTo>
                    <a:pt x="58074" y="19308"/>
                    <a:pt x="43990" y="16247"/>
                    <a:pt x="30902" y="10583"/>
                  </a:cubicBezTo>
                  <a:cubicBezTo>
                    <a:pt x="23592" y="7980"/>
                    <a:pt x="16551" y="4689"/>
                    <a:pt x="9853" y="747"/>
                  </a:cubicBezTo>
                  <a:cubicBezTo>
                    <a:pt x="8246" y="-209"/>
                    <a:pt x="6294" y="-248"/>
                    <a:pt x="4649" y="633"/>
                  </a:cubicBezTo>
                  <a:cubicBezTo>
                    <a:pt x="3003" y="1513"/>
                    <a:pt x="1931" y="3158"/>
                    <a:pt x="1817" y="5034"/>
                  </a:cubicBezTo>
                  <a:cubicBezTo>
                    <a:pt x="-3618" y="29527"/>
                    <a:pt x="3309" y="55129"/>
                    <a:pt x="20339" y="73614"/>
                  </a:cubicBezTo>
                  <a:cubicBezTo>
                    <a:pt x="27266" y="79775"/>
                    <a:pt x="36221" y="83181"/>
                    <a:pt x="45521" y="83258"/>
                  </a:cubicBezTo>
                  <a:cubicBezTo>
                    <a:pt x="64158" y="80770"/>
                    <a:pt x="81571" y="72696"/>
                    <a:pt x="95463" y="60028"/>
                  </a:cubicBezTo>
                  <a:cubicBezTo>
                    <a:pt x="96803" y="58995"/>
                    <a:pt x="97607" y="57426"/>
                    <a:pt x="97607" y="55742"/>
                  </a:cubicBezTo>
                  <a:cubicBezTo>
                    <a:pt x="97607" y="54058"/>
                    <a:pt x="96841" y="52450"/>
                    <a:pt x="95502" y="51455"/>
                  </a:cubicBezTo>
                  <a:cubicBezTo>
                    <a:pt x="89761" y="46098"/>
                    <a:pt x="85284" y="39515"/>
                    <a:pt x="82490" y="322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782F4F3-87BA-6BFE-4AA0-38E1DE8E27B0}"/>
                </a:ext>
              </a:extLst>
            </p:cNvPr>
            <p:cNvSpPr/>
            <p:nvPr/>
          </p:nvSpPr>
          <p:spPr>
            <a:xfrm>
              <a:off x="-11178138" y="6891138"/>
              <a:ext cx="129553" cy="76467"/>
            </a:xfrm>
            <a:custGeom>
              <a:avLst/>
              <a:gdLst>
                <a:gd name="connsiteX0" fmla="*/ 1024 w 129553"/>
                <a:gd name="connsiteY0" fmla="*/ 37759 h 76467"/>
                <a:gd name="connsiteX1" fmla="*/ 297 w 129553"/>
                <a:gd name="connsiteY1" fmla="*/ 42657 h 76467"/>
                <a:gd name="connsiteX2" fmla="*/ 3856 w 129553"/>
                <a:gd name="connsiteY2" fmla="*/ 46063 h 76467"/>
                <a:gd name="connsiteX3" fmla="*/ 59577 w 129553"/>
                <a:gd name="connsiteY3" fmla="*/ 75340 h 76467"/>
                <a:gd name="connsiteX4" fmla="*/ 65585 w 129553"/>
                <a:gd name="connsiteY4" fmla="*/ 75685 h 76467"/>
                <a:gd name="connsiteX5" fmla="*/ 92719 w 129553"/>
                <a:gd name="connsiteY5" fmla="*/ 59611 h 76467"/>
                <a:gd name="connsiteX6" fmla="*/ 127009 w 129553"/>
                <a:gd name="connsiteY6" fmla="*/ 39176 h 76467"/>
                <a:gd name="connsiteX7" fmla="*/ 129496 w 129553"/>
                <a:gd name="connsiteY7" fmla="*/ 35463 h 76467"/>
                <a:gd name="connsiteX8" fmla="*/ 128195 w 129553"/>
                <a:gd name="connsiteY8" fmla="*/ 31177 h 76467"/>
                <a:gd name="connsiteX9" fmla="*/ 79171 w 129553"/>
                <a:gd name="connsiteY9" fmla="*/ 523 h 76467"/>
                <a:gd name="connsiteX10" fmla="*/ 1023 w 129553"/>
                <a:gd name="connsiteY10" fmla="*/ 37760 h 7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553" h="76467">
                  <a:moveTo>
                    <a:pt x="1024" y="37759"/>
                  </a:moveTo>
                  <a:cubicBezTo>
                    <a:pt x="-10" y="39175"/>
                    <a:pt x="-277" y="41012"/>
                    <a:pt x="297" y="42657"/>
                  </a:cubicBezTo>
                  <a:cubicBezTo>
                    <a:pt x="871" y="44303"/>
                    <a:pt x="2172" y="45566"/>
                    <a:pt x="3856" y="46063"/>
                  </a:cubicBezTo>
                  <a:cubicBezTo>
                    <a:pt x="24024" y="52416"/>
                    <a:pt x="42892" y="62329"/>
                    <a:pt x="59577" y="75340"/>
                  </a:cubicBezTo>
                  <a:cubicBezTo>
                    <a:pt x="61299" y="76718"/>
                    <a:pt x="63710" y="76833"/>
                    <a:pt x="65585" y="75685"/>
                  </a:cubicBezTo>
                  <a:cubicBezTo>
                    <a:pt x="74502" y="70327"/>
                    <a:pt x="83534" y="65008"/>
                    <a:pt x="92719" y="59611"/>
                  </a:cubicBezTo>
                  <a:cubicBezTo>
                    <a:pt x="104123" y="52952"/>
                    <a:pt x="115604" y="46179"/>
                    <a:pt x="127009" y="39176"/>
                  </a:cubicBezTo>
                  <a:cubicBezTo>
                    <a:pt x="128348" y="38372"/>
                    <a:pt x="129267" y="36994"/>
                    <a:pt x="129496" y="35463"/>
                  </a:cubicBezTo>
                  <a:cubicBezTo>
                    <a:pt x="129726" y="33894"/>
                    <a:pt x="129267" y="32325"/>
                    <a:pt x="128195" y="31177"/>
                  </a:cubicBezTo>
                  <a:cubicBezTo>
                    <a:pt x="115030" y="16596"/>
                    <a:pt x="98038" y="5996"/>
                    <a:pt x="79171" y="523"/>
                  </a:cubicBezTo>
                  <a:cubicBezTo>
                    <a:pt x="48134" y="-2998"/>
                    <a:pt x="17824" y="11468"/>
                    <a:pt x="1023" y="377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5D3C3C-ED8E-8BC0-3651-0C9D715FF3AB}"/>
                </a:ext>
              </a:extLst>
            </p:cNvPr>
            <p:cNvSpPr/>
            <p:nvPr/>
          </p:nvSpPr>
          <p:spPr>
            <a:xfrm>
              <a:off x="-11310587" y="6730978"/>
              <a:ext cx="102856" cy="97339"/>
            </a:xfrm>
            <a:custGeom>
              <a:avLst/>
              <a:gdLst>
                <a:gd name="connsiteX0" fmla="*/ 96440 w 102856"/>
                <a:gd name="connsiteY0" fmla="*/ 18083 h 97339"/>
                <a:gd name="connsiteX1" fmla="*/ 90623 w 102856"/>
                <a:gd name="connsiteY1" fmla="*/ 3502 h 97339"/>
                <a:gd name="connsiteX2" fmla="*/ 87791 w 102856"/>
                <a:gd name="connsiteY2" fmla="*/ 402 h 97339"/>
                <a:gd name="connsiteX3" fmla="*/ 83505 w 102856"/>
                <a:gd name="connsiteY3" fmla="*/ 402 h 97339"/>
                <a:gd name="connsiteX4" fmla="*/ 78913 w 102856"/>
                <a:gd name="connsiteY4" fmla="*/ 2239 h 97339"/>
                <a:gd name="connsiteX5" fmla="*/ 44968 w 102856"/>
                <a:gd name="connsiteY5" fmla="*/ 16399 h 97339"/>
                <a:gd name="connsiteX6" fmla="*/ 35285 w 102856"/>
                <a:gd name="connsiteY6" fmla="*/ 20685 h 97339"/>
                <a:gd name="connsiteX7" fmla="*/ 3636 w 102856"/>
                <a:gd name="connsiteY7" fmla="*/ 33927 h 97339"/>
                <a:gd name="connsiteX8" fmla="*/ 459 w 102856"/>
                <a:gd name="connsiteY8" fmla="*/ 36759 h 97339"/>
                <a:gd name="connsiteX9" fmla="*/ 459 w 102856"/>
                <a:gd name="connsiteY9" fmla="*/ 41045 h 97339"/>
                <a:gd name="connsiteX10" fmla="*/ 4745 w 102856"/>
                <a:gd name="connsiteY10" fmla="*/ 50191 h 97339"/>
                <a:gd name="connsiteX11" fmla="*/ 6659 w 102856"/>
                <a:gd name="connsiteY11" fmla="*/ 52181 h 97339"/>
                <a:gd name="connsiteX12" fmla="*/ 11710 w 102856"/>
                <a:gd name="connsiteY12" fmla="*/ 59261 h 97339"/>
                <a:gd name="connsiteX13" fmla="*/ 13050 w 102856"/>
                <a:gd name="connsiteY13" fmla="*/ 63892 h 97339"/>
                <a:gd name="connsiteX14" fmla="*/ 14045 w 102856"/>
                <a:gd name="connsiteY14" fmla="*/ 66762 h 97339"/>
                <a:gd name="connsiteX15" fmla="*/ 23000 w 102856"/>
                <a:gd name="connsiteY15" fmla="*/ 87084 h 97339"/>
                <a:gd name="connsiteX16" fmla="*/ 23574 w 102856"/>
                <a:gd name="connsiteY16" fmla="*/ 88461 h 97339"/>
                <a:gd name="connsiteX17" fmla="*/ 29965 w 102856"/>
                <a:gd name="connsiteY17" fmla="*/ 96115 h 97339"/>
                <a:gd name="connsiteX18" fmla="*/ 33333 w 102856"/>
                <a:gd name="connsiteY18" fmla="*/ 97340 h 97339"/>
                <a:gd name="connsiteX19" fmla="*/ 37619 w 102856"/>
                <a:gd name="connsiteY19" fmla="*/ 95388 h 97339"/>
                <a:gd name="connsiteX20" fmla="*/ 38652 w 102856"/>
                <a:gd name="connsiteY20" fmla="*/ 93475 h 97339"/>
                <a:gd name="connsiteX21" fmla="*/ 71909 w 102856"/>
                <a:gd name="connsiteY21" fmla="*/ 70206 h 97339"/>
                <a:gd name="connsiteX22" fmla="*/ 78223 w 102856"/>
                <a:gd name="connsiteY22" fmla="*/ 66762 h 97339"/>
                <a:gd name="connsiteX23" fmla="*/ 100420 w 102856"/>
                <a:gd name="connsiteY23" fmla="*/ 28186 h 97339"/>
                <a:gd name="connsiteX24" fmla="*/ 96440 w 102856"/>
                <a:gd name="connsiteY24" fmla="*/ 18083 h 9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856" h="97339">
                  <a:moveTo>
                    <a:pt x="96440" y="18083"/>
                  </a:moveTo>
                  <a:cubicBezTo>
                    <a:pt x="94374" y="13223"/>
                    <a:pt x="92384" y="8401"/>
                    <a:pt x="90623" y="3502"/>
                  </a:cubicBezTo>
                  <a:cubicBezTo>
                    <a:pt x="90126" y="2124"/>
                    <a:pt x="89092" y="1052"/>
                    <a:pt x="87791" y="402"/>
                  </a:cubicBezTo>
                  <a:cubicBezTo>
                    <a:pt x="86414" y="-134"/>
                    <a:pt x="84883" y="-134"/>
                    <a:pt x="83505" y="402"/>
                  </a:cubicBezTo>
                  <a:lnTo>
                    <a:pt x="78913" y="2239"/>
                  </a:lnTo>
                  <a:cubicBezTo>
                    <a:pt x="67470" y="6793"/>
                    <a:pt x="55950" y="11462"/>
                    <a:pt x="44968" y="16399"/>
                  </a:cubicBezTo>
                  <a:lnTo>
                    <a:pt x="35285" y="20685"/>
                  </a:lnTo>
                  <a:cubicBezTo>
                    <a:pt x="24990" y="25698"/>
                    <a:pt x="14428" y="30099"/>
                    <a:pt x="3636" y="33927"/>
                  </a:cubicBezTo>
                  <a:cubicBezTo>
                    <a:pt x="2220" y="34386"/>
                    <a:pt x="1072" y="35419"/>
                    <a:pt x="459" y="36759"/>
                  </a:cubicBezTo>
                  <a:cubicBezTo>
                    <a:pt x="-153" y="38136"/>
                    <a:pt x="-153" y="39667"/>
                    <a:pt x="459" y="41045"/>
                  </a:cubicBezTo>
                  <a:cubicBezTo>
                    <a:pt x="1684" y="43992"/>
                    <a:pt x="3215" y="47015"/>
                    <a:pt x="4745" y="50191"/>
                  </a:cubicBezTo>
                  <a:cubicBezTo>
                    <a:pt x="5166" y="51033"/>
                    <a:pt x="5817" y="51722"/>
                    <a:pt x="6659" y="52181"/>
                  </a:cubicBezTo>
                  <a:cubicBezTo>
                    <a:pt x="9299" y="53712"/>
                    <a:pt x="11136" y="56276"/>
                    <a:pt x="11710" y="59261"/>
                  </a:cubicBezTo>
                  <a:cubicBezTo>
                    <a:pt x="12055" y="60677"/>
                    <a:pt x="12514" y="62208"/>
                    <a:pt x="13050" y="63892"/>
                  </a:cubicBezTo>
                  <a:lnTo>
                    <a:pt x="14045" y="66762"/>
                  </a:lnTo>
                  <a:cubicBezTo>
                    <a:pt x="17680" y="73230"/>
                    <a:pt x="20666" y="80042"/>
                    <a:pt x="23000" y="87084"/>
                  </a:cubicBezTo>
                  <a:cubicBezTo>
                    <a:pt x="23153" y="87543"/>
                    <a:pt x="23383" y="88002"/>
                    <a:pt x="23574" y="88461"/>
                  </a:cubicBezTo>
                  <a:cubicBezTo>
                    <a:pt x="25373" y="91255"/>
                    <a:pt x="27516" y="93857"/>
                    <a:pt x="29965" y="96115"/>
                  </a:cubicBezTo>
                  <a:cubicBezTo>
                    <a:pt x="30922" y="96919"/>
                    <a:pt x="32108" y="97340"/>
                    <a:pt x="33333" y="97340"/>
                  </a:cubicBezTo>
                  <a:cubicBezTo>
                    <a:pt x="34979" y="97340"/>
                    <a:pt x="36548" y="96651"/>
                    <a:pt x="37619" y="95388"/>
                  </a:cubicBezTo>
                  <a:cubicBezTo>
                    <a:pt x="38040" y="94814"/>
                    <a:pt x="38423" y="94164"/>
                    <a:pt x="38652" y="93475"/>
                  </a:cubicBezTo>
                  <a:cubicBezTo>
                    <a:pt x="49215" y="84979"/>
                    <a:pt x="60313" y="77209"/>
                    <a:pt x="71909" y="70206"/>
                  </a:cubicBezTo>
                  <a:cubicBezTo>
                    <a:pt x="73975" y="69020"/>
                    <a:pt x="76195" y="67910"/>
                    <a:pt x="78223" y="66762"/>
                  </a:cubicBezTo>
                  <a:cubicBezTo>
                    <a:pt x="92078" y="59414"/>
                    <a:pt x="109299" y="50268"/>
                    <a:pt x="100420" y="28186"/>
                  </a:cubicBezTo>
                  <a:cubicBezTo>
                    <a:pt x="99501" y="24933"/>
                    <a:pt x="97856" y="21374"/>
                    <a:pt x="96440" y="180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001E3A7-20C8-75FE-34BB-A821473BC3F6}"/>
                </a:ext>
              </a:extLst>
            </p:cNvPr>
            <p:cNvSpPr/>
            <p:nvPr/>
          </p:nvSpPr>
          <p:spPr>
            <a:xfrm>
              <a:off x="-11235044" y="6760661"/>
              <a:ext cx="117131" cy="140251"/>
            </a:xfrm>
            <a:custGeom>
              <a:avLst/>
              <a:gdLst>
                <a:gd name="connsiteX0" fmla="*/ 115145 w 117131"/>
                <a:gd name="connsiteY0" fmla="*/ 1224 h 140251"/>
                <a:gd name="connsiteX1" fmla="*/ 109251 w 117131"/>
                <a:gd name="connsiteY1" fmla="*/ 612 h 140251"/>
                <a:gd name="connsiteX2" fmla="*/ 55367 w 117131"/>
                <a:gd name="connsiteY2" fmla="*/ 22655 h 140251"/>
                <a:gd name="connsiteX3" fmla="*/ 51693 w 117131"/>
                <a:gd name="connsiteY3" fmla="*/ 26329 h 140251"/>
                <a:gd name="connsiteX4" fmla="*/ 12352 w 117131"/>
                <a:gd name="connsiteY4" fmla="*/ 59816 h 140251"/>
                <a:gd name="connsiteX5" fmla="*/ 2746 w 117131"/>
                <a:gd name="connsiteY5" fmla="*/ 65020 h 140251"/>
                <a:gd name="connsiteX6" fmla="*/ 2746 w 117131"/>
                <a:gd name="connsiteY6" fmla="*/ 64982 h 140251"/>
                <a:gd name="connsiteX7" fmla="*/ 105 w 117131"/>
                <a:gd name="connsiteY7" fmla="*/ 70723 h 140251"/>
                <a:gd name="connsiteX8" fmla="*/ 41973 w 117131"/>
                <a:gd name="connsiteY8" fmla="*/ 137963 h 140251"/>
                <a:gd name="connsiteX9" fmla="*/ 42011 w 117131"/>
                <a:gd name="connsiteY9" fmla="*/ 138002 h 140251"/>
                <a:gd name="connsiteX10" fmla="*/ 43848 w 117131"/>
                <a:gd name="connsiteY10" fmla="*/ 138882 h 140251"/>
                <a:gd name="connsiteX11" fmla="*/ 45264 w 117131"/>
                <a:gd name="connsiteY11" fmla="*/ 139647 h 140251"/>
                <a:gd name="connsiteX12" fmla="*/ 51464 w 117131"/>
                <a:gd name="connsiteY12" fmla="*/ 138729 h 140251"/>
                <a:gd name="connsiteX13" fmla="*/ 112581 w 117131"/>
                <a:gd name="connsiteY13" fmla="*/ 106467 h 140251"/>
                <a:gd name="connsiteX14" fmla="*/ 116331 w 117131"/>
                <a:gd name="connsiteY14" fmla="*/ 103979 h 140251"/>
                <a:gd name="connsiteX15" fmla="*/ 116867 w 117131"/>
                <a:gd name="connsiteY15" fmla="*/ 99693 h 140251"/>
                <a:gd name="connsiteX16" fmla="*/ 116867 w 117131"/>
                <a:gd name="connsiteY16" fmla="*/ 7003 h 140251"/>
                <a:gd name="connsiteX17" fmla="*/ 115145 w 117131"/>
                <a:gd name="connsiteY17" fmla="*/ 1224 h 14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131" h="140251">
                  <a:moveTo>
                    <a:pt x="115145" y="1224"/>
                  </a:moveTo>
                  <a:cubicBezTo>
                    <a:pt x="113499" y="-154"/>
                    <a:pt x="111165" y="-383"/>
                    <a:pt x="109251" y="612"/>
                  </a:cubicBezTo>
                  <a:cubicBezTo>
                    <a:pt x="92145" y="9911"/>
                    <a:pt x="74082" y="17297"/>
                    <a:pt x="55367" y="22655"/>
                  </a:cubicBezTo>
                  <a:cubicBezTo>
                    <a:pt x="53568" y="23114"/>
                    <a:pt x="52152" y="24530"/>
                    <a:pt x="51693" y="26329"/>
                  </a:cubicBezTo>
                  <a:cubicBezTo>
                    <a:pt x="47407" y="41292"/>
                    <a:pt x="27966" y="51587"/>
                    <a:pt x="12352" y="59816"/>
                  </a:cubicBezTo>
                  <a:cubicBezTo>
                    <a:pt x="8984" y="61614"/>
                    <a:pt x="5693" y="63298"/>
                    <a:pt x="2746" y="65020"/>
                  </a:cubicBezTo>
                  <a:lnTo>
                    <a:pt x="2746" y="64982"/>
                  </a:lnTo>
                  <a:cubicBezTo>
                    <a:pt x="718" y="66130"/>
                    <a:pt x="-354" y="68465"/>
                    <a:pt x="105" y="70723"/>
                  </a:cubicBezTo>
                  <a:cubicBezTo>
                    <a:pt x="5195" y="94986"/>
                    <a:pt x="12964" y="131687"/>
                    <a:pt x="41973" y="137963"/>
                  </a:cubicBezTo>
                  <a:lnTo>
                    <a:pt x="42011" y="138002"/>
                  </a:lnTo>
                  <a:cubicBezTo>
                    <a:pt x="42623" y="138231"/>
                    <a:pt x="43235" y="138537"/>
                    <a:pt x="43848" y="138882"/>
                  </a:cubicBezTo>
                  <a:lnTo>
                    <a:pt x="45264" y="139647"/>
                  </a:lnTo>
                  <a:cubicBezTo>
                    <a:pt x="47292" y="140719"/>
                    <a:pt x="49818" y="140336"/>
                    <a:pt x="51464" y="138729"/>
                  </a:cubicBezTo>
                  <a:cubicBezTo>
                    <a:pt x="67996" y="121889"/>
                    <a:pt x="89351" y="110600"/>
                    <a:pt x="112581" y="106467"/>
                  </a:cubicBezTo>
                  <a:cubicBezTo>
                    <a:pt x="114150" y="106275"/>
                    <a:pt x="115528" y="105357"/>
                    <a:pt x="116331" y="103979"/>
                  </a:cubicBezTo>
                  <a:cubicBezTo>
                    <a:pt x="117097" y="102716"/>
                    <a:pt x="117288" y="101147"/>
                    <a:pt x="116867" y="99693"/>
                  </a:cubicBezTo>
                  <a:cubicBezTo>
                    <a:pt x="107453" y="69536"/>
                    <a:pt x="107453" y="37198"/>
                    <a:pt x="116867" y="7003"/>
                  </a:cubicBezTo>
                  <a:cubicBezTo>
                    <a:pt x="117556" y="4898"/>
                    <a:pt x="116867" y="2602"/>
                    <a:pt x="115145" y="12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B74D9D16-9C4E-162C-7612-B158FFBC10CF}"/>
                </a:ext>
              </a:extLst>
            </p:cNvPr>
            <p:cNvSpPr/>
            <p:nvPr/>
          </p:nvSpPr>
          <p:spPr>
            <a:xfrm>
              <a:off x="-11670720" y="7186422"/>
              <a:ext cx="86655" cy="87560"/>
            </a:xfrm>
            <a:custGeom>
              <a:avLst/>
              <a:gdLst>
                <a:gd name="connsiteX0" fmla="*/ 74974 w 86655"/>
                <a:gd name="connsiteY0" fmla="*/ 5724 h 87560"/>
                <a:gd name="connsiteX1" fmla="*/ 72028 w 86655"/>
                <a:gd name="connsiteY1" fmla="*/ 2777 h 87560"/>
                <a:gd name="connsiteX2" fmla="*/ 67742 w 86655"/>
                <a:gd name="connsiteY2" fmla="*/ 2777 h 87560"/>
                <a:gd name="connsiteX3" fmla="*/ 14086 w 86655"/>
                <a:gd name="connsiteY3" fmla="*/ 481 h 87560"/>
                <a:gd name="connsiteX4" fmla="*/ 8958 w 86655"/>
                <a:gd name="connsiteY4" fmla="*/ 902 h 87560"/>
                <a:gd name="connsiteX5" fmla="*/ 6509 w 86655"/>
                <a:gd name="connsiteY5" fmla="*/ 5188 h 87560"/>
                <a:gd name="connsiteX6" fmla="*/ 347 w 86655"/>
                <a:gd name="connsiteY6" fmla="*/ 40474 h 87560"/>
                <a:gd name="connsiteX7" fmla="*/ 2108 w 86655"/>
                <a:gd name="connsiteY7" fmla="*/ 46635 h 87560"/>
                <a:gd name="connsiteX8" fmla="*/ 7006 w 86655"/>
                <a:gd name="connsiteY8" fmla="*/ 55705 h 87560"/>
                <a:gd name="connsiteX9" fmla="*/ 22544 w 86655"/>
                <a:gd name="connsiteY9" fmla="*/ 83719 h 87560"/>
                <a:gd name="connsiteX10" fmla="*/ 24189 w 86655"/>
                <a:gd name="connsiteY10" fmla="*/ 85633 h 87560"/>
                <a:gd name="connsiteX11" fmla="*/ 28246 w 86655"/>
                <a:gd name="connsiteY11" fmla="*/ 87470 h 87560"/>
                <a:gd name="connsiteX12" fmla="*/ 32111 w 86655"/>
                <a:gd name="connsiteY12" fmla="*/ 85862 h 87560"/>
                <a:gd name="connsiteX13" fmla="*/ 68200 w 86655"/>
                <a:gd name="connsiteY13" fmla="*/ 62785 h 87560"/>
                <a:gd name="connsiteX14" fmla="*/ 70381 w 86655"/>
                <a:gd name="connsiteY14" fmla="*/ 62402 h 87560"/>
                <a:gd name="connsiteX15" fmla="*/ 73481 w 86655"/>
                <a:gd name="connsiteY15" fmla="*/ 61790 h 87560"/>
                <a:gd name="connsiteX16" fmla="*/ 77232 w 86655"/>
                <a:gd name="connsiteY16" fmla="*/ 58422 h 87560"/>
                <a:gd name="connsiteX17" fmla="*/ 86149 w 86655"/>
                <a:gd name="connsiteY17" fmla="*/ 36493 h 87560"/>
                <a:gd name="connsiteX18" fmla="*/ 85077 w 86655"/>
                <a:gd name="connsiteY18" fmla="*/ 30179 h 87560"/>
                <a:gd name="connsiteX19" fmla="*/ 74974 w 86655"/>
                <a:gd name="connsiteY19" fmla="*/ 5724 h 8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55" h="87560">
                  <a:moveTo>
                    <a:pt x="74974" y="5724"/>
                  </a:moveTo>
                  <a:cubicBezTo>
                    <a:pt x="74400" y="4385"/>
                    <a:pt x="73329" y="3351"/>
                    <a:pt x="72028" y="2777"/>
                  </a:cubicBezTo>
                  <a:cubicBezTo>
                    <a:pt x="70650" y="2165"/>
                    <a:pt x="69081" y="2165"/>
                    <a:pt x="67742" y="2777"/>
                  </a:cubicBezTo>
                  <a:cubicBezTo>
                    <a:pt x="50329" y="9589"/>
                    <a:pt x="30849" y="8748"/>
                    <a:pt x="14086" y="481"/>
                  </a:cubicBezTo>
                  <a:cubicBezTo>
                    <a:pt x="12441" y="-284"/>
                    <a:pt x="10489" y="-131"/>
                    <a:pt x="8958" y="902"/>
                  </a:cubicBezTo>
                  <a:cubicBezTo>
                    <a:pt x="7504" y="1821"/>
                    <a:pt x="6585" y="3428"/>
                    <a:pt x="6509" y="5188"/>
                  </a:cubicBezTo>
                  <a:cubicBezTo>
                    <a:pt x="6585" y="17206"/>
                    <a:pt x="4519" y="29145"/>
                    <a:pt x="347" y="40474"/>
                  </a:cubicBezTo>
                  <a:cubicBezTo>
                    <a:pt x="-495" y="42693"/>
                    <a:pt x="233" y="45181"/>
                    <a:pt x="2108" y="46635"/>
                  </a:cubicBezTo>
                  <a:cubicBezTo>
                    <a:pt x="5093" y="48702"/>
                    <a:pt x="6892" y="52070"/>
                    <a:pt x="7006" y="55705"/>
                  </a:cubicBezTo>
                  <a:cubicBezTo>
                    <a:pt x="8920" y="66498"/>
                    <a:pt x="14393" y="76371"/>
                    <a:pt x="22544" y="83719"/>
                  </a:cubicBezTo>
                  <a:lnTo>
                    <a:pt x="24189" y="85633"/>
                  </a:lnTo>
                  <a:cubicBezTo>
                    <a:pt x="25223" y="86781"/>
                    <a:pt x="26945" y="87891"/>
                    <a:pt x="28246" y="87470"/>
                  </a:cubicBezTo>
                  <a:cubicBezTo>
                    <a:pt x="29700" y="87470"/>
                    <a:pt x="31078" y="86896"/>
                    <a:pt x="32111" y="85862"/>
                  </a:cubicBezTo>
                  <a:cubicBezTo>
                    <a:pt x="41717" y="74917"/>
                    <a:pt x="54231" y="66919"/>
                    <a:pt x="68200" y="62785"/>
                  </a:cubicBezTo>
                  <a:cubicBezTo>
                    <a:pt x="68927" y="62594"/>
                    <a:pt x="69654" y="62479"/>
                    <a:pt x="70381" y="62402"/>
                  </a:cubicBezTo>
                  <a:cubicBezTo>
                    <a:pt x="71415" y="62249"/>
                    <a:pt x="72448" y="62058"/>
                    <a:pt x="73481" y="61790"/>
                  </a:cubicBezTo>
                  <a:cubicBezTo>
                    <a:pt x="75203" y="61407"/>
                    <a:pt x="76658" y="60106"/>
                    <a:pt x="77232" y="58422"/>
                  </a:cubicBezTo>
                  <a:cubicBezTo>
                    <a:pt x="79796" y="50960"/>
                    <a:pt x="82781" y="43650"/>
                    <a:pt x="86149" y="36493"/>
                  </a:cubicBezTo>
                  <a:cubicBezTo>
                    <a:pt x="87105" y="34389"/>
                    <a:pt x="86684" y="31863"/>
                    <a:pt x="85077" y="30179"/>
                  </a:cubicBezTo>
                  <a:cubicBezTo>
                    <a:pt x="81709" y="22295"/>
                    <a:pt x="78227" y="13875"/>
                    <a:pt x="74974" y="57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7DC5D15-4FFF-9332-A17B-8F0A95351084}"/>
                </a:ext>
              </a:extLst>
            </p:cNvPr>
            <p:cNvSpPr/>
            <p:nvPr/>
          </p:nvSpPr>
          <p:spPr>
            <a:xfrm>
              <a:off x="-11680005" y="7097342"/>
              <a:ext cx="81429" cy="72463"/>
            </a:xfrm>
            <a:custGeom>
              <a:avLst/>
              <a:gdLst>
                <a:gd name="connsiteX0" fmla="*/ 80634 w 81429"/>
                <a:gd name="connsiteY0" fmla="*/ 7022 h 72463"/>
                <a:gd name="connsiteX1" fmla="*/ 78223 w 81429"/>
                <a:gd name="connsiteY1" fmla="*/ 2735 h 72463"/>
                <a:gd name="connsiteX2" fmla="*/ 73477 w 81429"/>
                <a:gd name="connsiteY2" fmla="*/ 2199 h 72463"/>
                <a:gd name="connsiteX3" fmla="*/ 50821 w 81429"/>
                <a:gd name="connsiteY3" fmla="*/ 7289 h 72463"/>
                <a:gd name="connsiteX4" fmla="*/ 20053 w 81429"/>
                <a:gd name="connsiteY4" fmla="*/ 745 h 72463"/>
                <a:gd name="connsiteX5" fmla="*/ 15192 w 81429"/>
                <a:gd name="connsiteY5" fmla="*/ 477 h 72463"/>
                <a:gd name="connsiteX6" fmla="*/ 12054 w 81429"/>
                <a:gd name="connsiteY6" fmla="*/ 4266 h 72463"/>
                <a:gd name="connsiteX7" fmla="*/ 11480 w 81429"/>
                <a:gd name="connsiteY7" fmla="*/ 7022 h 72463"/>
                <a:gd name="connsiteX8" fmla="*/ 11480 w 81429"/>
                <a:gd name="connsiteY8" fmla="*/ 6983 h 72463"/>
                <a:gd name="connsiteX9" fmla="*/ 688 w 81429"/>
                <a:gd name="connsiteY9" fmla="*/ 31093 h 72463"/>
                <a:gd name="connsiteX10" fmla="*/ 2563 w 81429"/>
                <a:gd name="connsiteY10" fmla="*/ 38250 h 72463"/>
                <a:gd name="connsiteX11" fmla="*/ 7500 w 81429"/>
                <a:gd name="connsiteY11" fmla="*/ 44832 h 72463"/>
                <a:gd name="connsiteX12" fmla="*/ 7959 w 81429"/>
                <a:gd name="connsiteY12" fmla="*/ 46516 h 72463"/>
                <a:gd name="connsiteX13" fmla="*/ 8992 w 81429"/>
                <a:gd name="connsiteY13" fmla="*/ 48200 h 72463"/>
                <a:gd name="connsiteX14" fmla="*/ 55031 w 81429"/>
                <a:gd name="connsiteY14" fmla="*/ 72464 h 72463"/>
                <a:gd name="connsiteX15" fmla="*/ 60542 w 81429"/>
                <a:gd name="connsiteY15" fmla="*/ 72004 h 72463"/>
                <a:gd name="connsiteX16" fmla="*/ 79141 w 81429"/>
                <a:gd name="connsiteY16" fmla="*/ 53213 h 72463"/>
                <a:gd name="connsiteX17" fmla="*/ 80710 w 81429"/>
                <a:gd name="connsiteY17" fmla="*/ 9355 h 7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429" h="72463">
                  <a:moveTo>
                    <a:pt x="80634" y="7022"/>
                  </a:moveTo>
                  <a:cubicBezTo>
                    <a:pt x="80596" y="5299"/>
                    <a:pt x="79677" y="3692"/>
                    <a:pt x="78223" y="2735"/>
                  </a:cubicBezTo>
                  <a:cubicBezTo>
                    <a:pt x="76845" y="1740"/>
                    <a:pt x="75046" y="1511"/>
                    <a:pt x="73477" y="2199"/>
                  </a:cubicBezTo>
                  <a:cubicBezTo>
                    <a:pt x="66129" y="4725"/>
                    <a:pt x="58553" y="6447"/>
                    <a:pt x="50821" y="7289"/>
                  </a:cubicBezTo>
                  <a:cubicBezTo>
                    <a:pt x="40145" y="8629"/>
                    <a:pt x="29276" y="6333"/>
                    <a:pt x="20053" y="745"/>
                  </a:cubicBezTo>
                  <a:cubicBezTo>
                    <a:pt x="18560" y="-135"/>
                    <a:pt x="16761" y="-250"/>
                    <a:pt x="15192" y="477"/>
                  </a:cubicBezTo>
                  <a:cubicBezTo>
                    <a:pt x="13585" y="1166"/>
                    <a:pt x="12398" y="2544"/>
                    <a:pt x="12054" y="4266"/>
                  </a:cubicBezTo>
                  <a:lnTo>
                    <a:pt x="11480" y="7022"/>
                  </a:lnTo>
                  <a:lnTo>
                    <a:pt x="11480" y="6983"/>
                  </a:lnTo>
                  <a:cubicBezTo>
                    <a:pt x="8725" y="15364"/>
                    <a:pt x="5089" y="23440"/>
                    <a:pt x="688" y="31093"/>
                  </a:cubicBezTo>
                  <a:cubicBezTo>
                    <a:pt x="-728" y="33581"/>
                    <a:pt x="113" y="36757"/>
                    <a:pt x="2563" y="38250"/>
                  </a:cubicBezTo>
                  <a:cubicBezTo>
                    <a:pt x="5050" y="39666"/>
                    <a:pt x="6849" y="42038"/>
                    <a:pt x="7500" y="44832"/>
                  </a:cubicBezTo>
                  <a:lnTo>
                    <a:pt x="7959" y="46516"/>
                  </a:lnTo>
                  <a:cubicBezTo>
                    <a:pt x="8265" y="47473"/>
                    <a:pt x="8227" y="47549"/>
                    <a:pt x="8992" y="48200"/>
                  </a:cubicBezTo>
                  <a:cubicBezTo>
                    <a:pt x="20090" y="62590"/>
                    <a:pt x="36892" y="71430"/>
                    <a:pt x="55031" y="72464"/>
                  </a:cubicBezTo>
                  <a:cubicBezTo>
                    <a:pt x="56868" y="72464"/>
                    <a:pt x="58705" y="72310"/>
                    <a:pt x="60542" y="72004"/>
                  </a:cubicBezTo>
                  <a:cubicBezTo>
                    <a:pt x="70148" y="70435"/>
                    <a:pt x="77687" y="62858"/>
                    <a:pt x="79141" y="53213"/>
                  </a:cubicBezTo>
                  <a:cubicBezTo>
                    <a:pt x="81514" y="38709"/>
                    <a:pt x="82049" y="23975"/>
                    <a:pt x="80710" y="93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2FAEC8A-002B-E50E-AC2B-C0B2038AA086}"/>
                </a:ext>
              </a:extLst>
            </p:cNvPr>
            <p:cNvSpPr/>
            <p:nvPr/>
          </p:nvSpPr>
          <p:spPr>
            <a:xfrm>
              <a:off x="-11015634" y="6755284"/>
              <a:ext cx="177346" cy="103954"/>
            </a:xfrm>
            <a:custGeom>
              <a:avLst/>
              <a:gdLst>
                <a:gd name="connsiteX0" fmla="*/ 92853 w 177346"/>
                <a:gd name="connsiteY0" fmla="*/ 4338 h 103954"/>
                <a:gd name="connsiteX1" fmla="*/ 68590 w 177346"/>
                <a:gd name="connsiteY1" fmla="*/ 7208 h 103954"/>
                <a:gd name="connsiteX2" fmla="*/ 661 w 177346"/>
                <a:gd name="connsiteY2" fmla="*/ 58183 h 103954"/>
                <a:gd name="connsiteX3" fmla="*/ 393 w 177346"/>
                <a:gd name="connsiteY3" fmla="*/ 62814 h 103954"/>
                <a:gd name="connsiteX4" fmla="*/ 3913 w 177346"/>
                <a:gd name="connsiteY4" fmla="*/ 65914 h 103954"/>
                <a:gd name="connsiteX5" fmla="*/ 69394 w 177346"/>
                <a:gd name="connsiteY5" fmla="*/ 102844 h 103954"/>
                <a:gd name="connsiteX6" fmla="*/ 72723 w 177346"/>
                <a:gd name="connsiteY6" fmla="*/ 103954 h 103954"/>
                <a:gd name="connsiteX7" fmla="*/ 75823 w 177346"/>
                <a:gd name="connsiteY7" fmla="*/ 102997 h 103954"/>
                <a:gd name="connsiteX8" fmla="*/ 175862 w 177346"/>
                <a:gd name="connsiteY8" fmla="*/ 15206 h 103954"/>
                <a:gd name="connsiteX9" fmla="*/ 177239 w 177346"/>
                <a:gd name="connsiteY9" fmla="*/ 10422 h 103954"/>
                <a:gd name="connsiteX10" fmla="*/ 174063 w 177346"/>
                <a:gd name="connsiteY10" fmla="*/ 6634 h 103954"/>
                <a:gd name="connsiteX11" fmla="*/ 92853 w 177346"/>
                <a:gd name="connsiteY11" fmla="*/ 4338 h 1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346" h="103954">
                  <a:moveTo>
                    <a:pt x="92853" y="4338"/>
                  </a:moveTo>
                  <a:cubicBezTo>
                    <a:pt x="84013" y="5562"/>
                    <a:pt x="75708" y="6787"/>
                    <a:pt x="68590" y="7208"/>
                  </a:cubicBezTo>
                  <a:cubicBezTo>
                    <a:pt x="38089" y="9925"/>
                    <a:pt x="11759" y="29673"/>
                    <a:pt x="661" y="58183"/>
                  </a:cubicBezTo>
                  <a:cubicBezTo>
                    <a:pt x="-105" y="59599"/>
                    <a:pt x="-220" y="61321"/>
                    <a:pt x="393" y="62814"/>
                  </a:cubicBezTo>
                  <a:cubicBezTo>
                    <a:pt x="1043" y="64345"/>
                    <a:pt x="2344" y="65455"/>
                    <a:pt x="3913" y="65914"/>
                  </a:cubicBezTo>
                  <a:cubicBezTo>
                    <a:pt x="27871" y="73951"/>
                    <a:pt x="50105" y="86504"/>
                    <a:pt x="69394" y="102844"/>
                  </a:cubicBezTo>
                  <a:cubicBezTo>
                    <a:pt x="70350" y="103571"/>
                    <a:pt x="71498" y="103954"/>
                    <a:pt x="72723" y="103954"/>
                  </a:cubicBezTo>
                  <a:cubicBezTo>
                    <a:pt x="73833" y="103954"/>
                    <a:pt x="74905" y="103610"/>
                    <a:pt x="75823" y="102997"/>
                  </a:cubicBezTo>
                  <a:cubicBezTo>
                    <a:pt x="112371" y="77547"/>
                    <a:pt x="145933" y="48118"/>
                    <a:pt x="175862" y="15206"/>
                  </a:cubicBezTo>
                  <a:cubicBezTo>
                    <a:pt x="177086" y="13943"/>
                    <a:pt x="177584" y="12145"/>
                    <a:pt x="177239" y="10422"/>
                  </a:cubicBezTo>
                  <a:cubicBezTo>
                    <a:pt x="176857" y="8738"/>
                    <a:pt x="175709" y="7284"/>
                    <a:pt x="174063" y="6634"/>
                  </a:cubicBezTo>
                  <a:cubicBezTo>
                    <a:pt x="147695" y="-1365"/>
                    <a:pt x="119643" y="-2130"/>
                    <a:pt x="92853" y="43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94BAD05-1D15-52AC-6E64-147D56BE6063}"/>
                </a:ext>
              </a:extLst>
            </p:cNvPr>
            <p:cNvSpPr/>
            <p:nvPr/>
          </p:nvSpPr>
          <p:spPr>
            <a:xfrm>
              <a:off x="-11568276" y="7179240"/>
              <a:ext cx="134548" cy="137444"/>
            </a:xfrm>
            <a:custGeom>
              <a:avLst/>
              <a:gdLst>
                <a:gd name="connsiteX0" fmla="*/ 355 w 134548"/>
                <a:gd name="connsiteY0" fmla="*/ 66301 h 137444"/>
                <a:gd name="connsiteX1" fmla="*/ 2804 w 134548"/>
                <a:gd name="connsiteY1" fmla="*/ 72921 h 137444"/>
                <a:gd name="connsiteX2" fmla="*/ 37094 w 134548"/>
                <a:gd name="connsiteY2" fmla="*/ 123859 h 137444"/>
                <a:gd name="connsiteX3" fmla="*/ 41648 w 134548"/>
                <a:gd name="connsiteY3" fmla="*/ 134268 h 137444"/>
                <a:gd name="connsiteX4" fmla="*/ 46508 w 134548"/>
                <a:gd name="connsiteY4" fmla="*/ 137445 h 137444"/>
                <a:gd name="connsiteX5" fmla="*/ 46776 w 134548"/>
                <a:gd name="connsiteY5" fmla="*/ 137445 h 137444"/>
                <a:gd name="connsiteX6" fmla="*/ 51636 w 134548"/>
                <a:gd name="connsiteY6" fmla="*/ 133771 h 137444"/>
                <a:gd name="connsiteX7" fmla="*/ 116313 w 134548"/>
                <a:gd name="connsiteY7" fmla="*/ 65879 h 137444"/>
                <a:gd name="connsiteX8" fmla="*/ 124120 w 134548"/>
                <a:gd name="connsiteY8" fmla="*/ 65152 h 137444"/>
                <a:gd name="connsiteX9" fmla="*/ 129631 w 134548"/>
                <a:gd name="connsiteY9" fmla="*/ 64731 h 137444"/>
                <a:gd name="connsiteX10" fmla="*/ 129631 w 134548"/>
                <a:gd name="connsiteY10" fmla="*/ 64693 h 137444"/>
                <a:gd name="connsiteX11" fmla="*/ 133918 w 134548"/>
                <a:gd name="connsiteY11" fmla="*/ 61861 h 137444"/>
                <a:gd name="connsiteX12" fmla="*/ 133918 w 134548"/>
                <a:gd name="connsiteY12" fmla="*/ 56809 h 137444"/>
                <a:gd name="connsiteX13" fmla="*/ 63577 w 134548"/>
                <a:gd name="connsiteY13" fmla="*/ 285 h 137444"/>
                <a:gd name="connsiteX14" fmla="*/ 355 w 134548"/>
                <a:gd name="connsiteY14" fmla="*/ 66301 h 13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548" h="137444">
                  <a:moveTo>
                    <a:pt x="355" y="66301"/>
                  </a:moveTo>
                  <a:cubicBezTo>
                    <a:pt x="-602" y="68788"/>
                    <a:pt x="431" y="71620"/>
                    <a:pt x="2804" y="72921"/>
                  </a:cubicBezTo>
                  <a:cubicBezTo>
                    <a:pt x="19337" y="85856"/>
                    <a:pt x="31315" y="103690"/>
                    <a:pt x="37094" y="123859"/>
                  </a:cubicBezTo>
                  <a:cubicBezTo>
                    <a:pt x="38586" y="127341"/>
                    <a:pt x="40079" y="130786"/>
                    <a:pt x="41648" y="134268"/>
                  </a:cubicBezTo>
                  <a:cubicBezTo>
                    <a:pt x="42490" y="136182"/>
                    <a:pt x="44403" y="137445"/>
                    <a:pt x="46508" y="137445"/>
                  </a:cubicBezTo>
                  <a:lnTo>
                    <a:pt x="46776" y="137445"/>
                  </a:lnTo>
                  <a:cubicBezTo>
                    <a:pt x="48996" y="137330"/>
                    <a:pt x="50909" y="135875"/>
                    <a:pt x="51636" y="133771"/>
                  </a:cubicBezTo>
                  <a:cubicBezTo>
                    <a:pt x="57645" y="115554"/>
                    <a:pt x="76015" y="72462"/>
                    <a:pt x="116313" y="65879"/>
                  </a:cubicBezTo>
                  <a:cubicBezTo>
                    <a:pt x="118954" y="65458"/>
                    <a:pt x="121594" y="65305"/>
                    <a:pt x="124120" y="65152"/>
                  </a:cubicBezTo>
                  <a:cubicBezTo>
                    <a:pt x="125957" y="65152"/>
                    <a:pt x="127794" y="65152"/>
                    <a:pt x="129631" y="64731"/>
                  </a:cubicBezTo>
                  <a:lnTo>
                    <a:pt x="129631" y="64693"/>
                  </a:lnTo>
                  <a:cubicBezTo>
                    <a:pt x="131468" y="64578"/>
                    <a:pt x="133076" y="63507"/>
                    <a:pt x="133918" y="61861"/>
                  </a:cubicBezTo>
                  <a:cubicBezTo>
                    <a:pt x="134759" y="60292"/>
                    <a:pt x="134759" y="58378"/>
                    <a:pt x="133918" y="56809"/>
                  </a:cubicBezTo>
                  <a:cubicBezTo>
                    <a:pt x="111759" y="15707"/>
                    <a:pt x="88759" y="-2548"/>
                    <a:pt x="63577" y="285"/>
                  </a:cubicBezTo>
                  <a:cubicBezTo>
                    <a:pt x="38433" y="3117"/>
                    <a:pt x="16045" y="26079"/>
                    <a:pt x="355" y="663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5141918-AFD7-A94A-175E-1726A41F323D}"/>
                </a:ext>
              </a:extLst>
            </p:cNvPr>
            <p:cNvSpPr/>
            <p:nvPr/>
          </p:nvSpPr>
          <p:spPr>
            <a:xfrm>
              <a:off x="-11749339" y="7254824"/>
              <a:ext cx="91094" cy="107294"/>
            </a:xfrm>
            <a:custGeom>
              <a:avLst/>
              <a:gdLst>
                <a:gd name="connsiteX0" fmla="*/ 13396 w 91094"/>
                <a:gd name="connsiteY0" fmla="*/ 97995 h 107294"/>
                <a:gd name="connsiteX1" fmla="*/ 17453 w 91094"/>
                <a:gd name="connsiteY1" fmla="*/ 104654 h 107294"/>
                <a:gd name="connsiteX2" fmla="*/ 17491 w 91094"/>
                <a:gd name="connsiteY2" fmla="*/ 104654 h 107294"/>
                <a:gd name="connsiteX3" fmla="*/ 22122 w 91094"/>
                <a:gd name="connsiteY3" fmla="*/ 107295 h 107294"/>
                <a:gd name="connsiteX4" fmla="*/ 23959 w 91094"/>
                <a:gd name="connsiteY4" fmla="*/ 106950 h 107294"/>
                <a:gd name="connsiteX5" fmla="*/ 61349 w 91094"/>
                <a:gd name="connsiteY5" fmla="*/ 101669 h 107294"/>
                <a:gd name="connsiteX6" fmla="*/ 66706 w 91094"/>
                <a:gd name="connsiteY6" fmla="*/ 97995 h 107294"/>
                <a:gd name="connsiteX7" fmla="*/ 90320 w 91094"/>
                <a:gd name="connsiteY7" fmla="*/ 45221 h 107294"/>
                <a:gd name="connsiteX8" fmla="*/ 90320 w 91094"/>
                <a:gd name="connsiteY8" fmla="*/ 39672 h 107294"/>
                <a:gd name="connsiteX9" fmla="*/ 79374 w 91094"/>
                <a:gd name="connsiteY9" fmla="*/ 24593 h 107294"/>
                <a:gd name="connsiteX10" fmla="*/ 79374 w 91094"/>
                <a:gd name="connsiteY10" fmla="*/ 24555 h 107294"/>
                <a:gd name="connsiteX11" fmla="*/ 65176 w 91094"/>
                <a:gd name="connsiteY11" fmla="*/ 3123 h 107294"/>
                <a:gd name="connsiteX12" fmla="*/ 61694 w 91094"/>
                <a:gd name="connsiteY12" fmla="*/ 138 h 107294"/>
                <a:gd name="connsiteX13" fmla="*/ 57139 w 91094"/>
                <a:gd name="connsiteY13" fmla="*/ 980 h 107294"/>
                <a:gd name="connsiteX14" fmla="*/ 54652 w 91094"/>
                <a:gd name="connsiteY14" fmla="*/ 3047 h 107294"/>
                <a:gd name="connsiteX15" fmla="*/ 52088 w 91094"/>
                <a:gd name="connsiteY15" fmla="*/ 5075 h 107294"/>
                <a:gd name="connsiteX16" fmla="*/ 33259 w 91094"/>
                <a:gd name="connsiteY16" fmla="*/ 9361 h 107294"/>
                <a:gd name="connsiteX17" fmla="*/ 28513 w 91094"/>
                <a:gd name="connsiteY17" fmla="*/ 12576 h 107294"/>
                <a:gd name="connsiteX18" fmla="*/ 15654 w 91094"/>
                <a:gd name="connsiteY18" fmla="*/ 33357 h 107294"/>
                <a:gd name="connsiteX19" fmla="*/ 2796 w 91094"/>
                <a:gd name="connsiteY19" fmla="*/ 53257 h 107294"/>
                <a:gd name="connsiteX20" fmla="*/ 13396 w 91094"/>
                <a:gd name="connsiteY20" fmla="*/ 97994 h 1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094" h="107294">
                  <a:moveTo>
                    <a:pt x="13396" y="97995"/>
                  </a:moveTo>
                  <a:cubicBezTo>
                    <a:pt x="14774" y="100253"/>
                    <a:pt x="16190" y="102281"/>
                    <a:pt x="17453" y="104654"/>
                  </a:cubicBezTo>
                  <a:lnTo>
                    <a:pt x="17491" y="104654"/>
                  </a:lnTo>
                  <a:cubicBezTo>
                    <a:pt x="18448" y="106261"/>
                    <a:pt x="20208" y="107295"/>
                    <a:pt x="22122" y="107295"/>
                  </a:cubicBezTo>
                  <a:cubicBezTo>
                    <a:pt x="22734" y="107295"/>
                    <a:pt x="23385" y="107180"/>
                    <a:pt x="23959" y="106950"/>
                  </a:cubicBezTo>
                  <a:cubicBezTo>
                    <a:pt x="35938" y="102626"/>
                    <a:pt x="48643" y="100827"/>
                    <a:pt x="61349" y="101669"/>
                  </a:cubicBezTo>
                  <a:cubicBezTo>
                    <a:pt x="63798" y="101975"/>
                    <a:pt x="66094" y="100406"/>
                    <a:pt x="66706" y="97995"/>
                  </a:cubicBezTo>
                  <a:cubicBezTo>
                    <a:pt x="72715" y="79625"/>
                    <a:pt x="80637" y="61945"/>
                    <a:pt x="90320" y="45221"/>
                  </a:cubicBezTo>
                  <a:cubicBezTo>
                    <a:pt x="91353" y="43537"/>
                    <a:pt x="91353" y="41356"/>
                    <a:pt x="90320" y="39672"/>
                  </a:cubicBezTo>
                  <a:cubicBezTo>
                    <a:pt x="86837" y="34276"/>
                    <a:pt x="83087" y="29339"/>
                    <a:pt x="79374" y="24593"/>
                  </a:cubicBezTo>
                  <a:lnTo>
                    <a:pt x="79374" y="24555"/>
                  </a:lnTo>
                  <a:cubicBezTo>
                    <a:pt x="73787" y="18049"/>
                    <a:pt x="69041" y="10816"/>
                    <a:pt x="65176" y="3123"/>
                  </a:cubicBezTo>
                  <a:cubicBezTo>
                    <a:pt x="64526" y="1669"/>
                    <a:pt x="63224" y="559"/>
                    <a:pt x="61694" y="138"/>
                  </a:cubicBezTo>
                  <a:cubicBezTo>
                    <a:pt x="60124" y="-206"/>
                    <a:pt x="58479" y="100"/>
                    <a:pt x="57139" y="980"/>
                  </a:cubicBezTo>
                  <a:cubicBezTo>
                    <a:pt x="56297" y="1631"/>
                    <a:pt x="55456" y="2358"/>
                    <a:pt x="54652" y="3047"/>
                  </a:cubicBezTo>
                  <a:cubicBezTo>
                    <a:pt x="53848" y="3812"/>
                    <a:pt x="53006" y="4501"/>
                    <a:pt x="52088" y="5075"/>
                  </a:cubicBezTo>
                  <a:cubicBezTo>
                    <a:pt x="46232" y="8022"/>
                    <a:pt x="39803" y="9476"/>
                    <a:pt x="33259" y="9361"/>
                  </a:cubicBezTo>
                  <a:cubicBezTo>
                    <a:pt x="31192" y="9400"/>
                    <a:pt x="29317" y="10662"/>
                    <a:pt x="28513" y="12576"/>
                  </a:cubicBezTo>
                  <a:cubicBezTo>
                    <a:pt x="24954" y="19924"/>
                    <a:pt x="20629" y="26889"/>
                    <a:pt x="15654" y="33357"/>
                  </a:cubicBezTo>
                  <a:cubicBezTo>
                    <a:pt x="10871" y="39633"/>
                    <a:pt x="6546" y="46292"/>
                    <a:pt x="2796" y="53257"/>
                  </a:cubicBezTo>
                  <a:cubicBezTo>
                    <a:pt x="-4897" y="69024"/>
                    <a:pt x="4824" y="84447"/>
                    <a:pt x="13396" y="979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F6746F1-6144-816E-1F9F-49401108FB73}"/>
                </a:ext>
              </a:extLst>
            </p:cNvPr>
            <p:cNvSpPr/>
            <p:nvPr/>
          </p:nvSpPr>
          <p:spPr>
            <a:xfrm>
              <a:off x="-11578906" y="7045428"/>
              <a:ext cx="70783" cy="141389"/>
            </a:xfrm>
            <a:custGeom>
              <a:avLst/>
              <a:gdLst>
                <a:gd name="connsiteX0" fmla="*/ 70551 w 70783"/>
                <a:gd name="connsiteY0" fmla="*/ 93226 h 141389"/>
                <a:gd name="connsiteX1" fmla="*/ 68063 w 70783"/>
                <a:gd name="connsiteY1" fmla="*/ 69422 h 141389"/>
                <a:gd name="connsiteX2" fmla="*/ 57615 w 70783"/>
                <a:gd name="connsiteY2" fmla="*/ 51779 h 141389"/>
                <a:gd name="connsiteX3" fmla="*/ 49043 w 70783"/>
                <a:gd name="connsiteY3" fmla="*/ 37887 h 141389"/>
                <a:gd name="connsiteX4" fmla="*/ 45484 w 70783"/>
                <a:gd name="connsiteY4" fmla="*/ 17987 h 141389"/>
                <a:gd name="connsiteX5" fmla="*/ 43494 w 70783"/>
                <a:gd name="connsiteY5" fmla="*/ 12744 h 141389"/>
                <a:gd name="connsiteX6" fmla="*/ 23785 w 70783"/>
                <a:gd name="connsiteY6" fmla="*/ 459 h 141389"/>
                <a:gd name="connsiteX7" fmla="*/ 19499 w 70783"/>
                <a:gd name="connsiteY7" fmla="*/ 459 h 141389"/>
                <a:gd name="connsiteX8" fmla="*/ 16475 w 70783"/>
                <a:gd name="connsiteY8" fmla="*/ 3444 h 141389"/>
                <a:gd name="connsiteX9" fmla="*/ 8668 w 70783"/>
                <a:gd name="connsiteY9" fmla="*/ 21087 h 141389"/>
                <a:gd name="connsiteX10" fmla="*/ 8668 w 70783"/>
                <a:gd name="connsiteY10" fmla="*/ 21125 h 141389"/>
                <a:gd name="connsiteX11" fmla="*/ 2851 w 70783"/>
                <a:gd name="connsiteY11" fmla="*/ 31075 h 141389"/>
                <a:gd name="connsiteX12" fmla="*/ 2392 w 70783"/>
                <a:gd name="connsiteY12" fmla="*/ 36663 h 141389"/>
                <a:gd name="connsiteX13" fmla="*/ 3042 w 70783"/>
                <a:gd name="connsiteY13" fmla="*/ 39112 h 141389"/>
                <a:gd name="connsiteX14" fmla="*/ 3961 w 70783"/>
                <a:gd name="connsiteY14" fmla="*/ 59089 h 141389"/>
                <a:gd name="connsiteX15" fmla="*/ 3923 w 70783"/>
                <a:gd name="connsiteY15" fmla="*/ 59089 h 141389"/>
                <a:gd name="connsiteX16" fmla="*/ 287 w 70783"/>
                <a:gd name="connsiteY16" fmla="*/ 118217 h 141389"/>
                <a:gd name="connsiteX17" fmla="*/ 287 w 70783"/>
                <a:gd name="connsiteY17" fmla="*/ 121623 h 141389"/>
                <a:gd name="connsiteX18" fmla="*/ 1091 w 70783"/>
                <a:gd name="connsiteY18" fmla="*/ 123384 h 141389"/>
                <a:gd name="connsiteX19" fmla="*/ 1512 w 70783"/>
                <a:gd name="connsiteY19" fmla="*/ 124493 h 141389"/>
                <a:gd name="connsiteX20" fmla="*/ 3923 w 70783"/>
                <a:gd name="connsiteY20" fmla="*/ 128014 h 141389"/>
                <a:gd name="connsiteX21" fmla="*/ 9969 w 70783"/>
                <a:gd name="connsiteY21" fmla="*/ 137276 h 141389"/>
                <a:gd name="connsiteX22" fmla="*/ 13873 w 70783"/>
                <a:gd name="connsiteY22" fmla="*/ 141332 h 141389"/>
                <a:gd name="connsiteX23" fmla="*/ 15212 w 70783"/>
                <a:gd name="connsiteY23" fmla="*/ 141332 h 141389"/>
                <a:gd name="connsiteX24" fmla="*/ 19499 w 70783"/>
                <a:gd name="connsiteY24" fmla="*/ 139495 h 141389"/>
                <a:gd name="connsiteX25" fmla="*/ 66035 w 70783"/>
                <a:gd name="connsiteY25" fmla="*/ 111137 h 141389"/>
                <a:gd name="connsiteX26" fmla="*/ 70589 w 70783"/>
                <a:gd name="connsiteY26" fmla="*/ 105818 h 141389"/>
                <a:gd name="connsiteX27" fmla="*/ 70589 w 70783"/>
                <a:gd name="connsiteY27" fmla="*/ 104440 h 141389"/>
                <a:gd name="connsiteX28" fmla="*/ 70321 w 70783"/>
                <a:gd name="connsiteY28" fmla="*/ 102756 h 141389"/>
                <a:gd name="connsiteX29" fmla="*/ 70321 w 70783"/>
                <a:gd name="connsiteY29" fmla="*/ 94949 h 141389"/>
                <a:gd name="connsiteX30" fmla="*/ 70551 w 70783"/>
                <a:gd name="connsiteY30" fmla="*/ 93227 h 14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0783" h="141389">
                  <a:moveTo>
                    <a:pt x="70551" y="93226"/>
                  </a:moveTo>
                  <a:cubicBezTo>
                    <a:pt x="71239" y="85189"/>
                    <a:pt x="70398" y="77115"/>
                    <a:pt x="68063" y="69422"/>
                  </a:cubicBezTo>
                  <a:cubicBezTo>
                    <a:pt x="65384" y="63107"/>
                    <a:pt x="61863" y="57175"/>
                    <a:pt x="57615" y="51779"/>
                  </a:cubicBezTo>
                  <a:cubicBezTo>
                    <a:pt x="54286" y="47455"/>
                    <a:pt x="51416" y="42786"/>
                    <a:pt x="49043" y="37887"/>
                  </a:cubicBezTo>
                  <a:cubicBezTo>
                    <a:pt x="45866" y="31764"/>
                    <a:pt x="44642" y="24837"/>
                    <a:pt x="45484" y="17987"/>
                  </a:cubicBezTo>
                  <a:cubicBezTo>
                    <a:pt x="45905" y="15997"/>
                    <a:pt x="45101" y="13969"/>
                    <a:pt x="43494" y="12744"/>
                  </a:cubicBezTo>
                  <a:cubicBezTo>
                    <a:pt x="37409" y="7884"/>
                    <a:pt x="30788" y="3789"/>
                    <a:pt x="23785" y="459"/>
                  </a:cubicBezTo>
                  <a:cubicBezTo>
                    <a:pt x="22407" y="-153"/>
                    <a:pt x="20838" y="-153"/>
                    <a:pt x="19499" y="459"/>
                  </a:cubicBezTo>
                  <a:cubicBezTo>
                    <a:pt x="18121" y="995"/>
                    <a:pt x="17049" y="2105"/>
                    <a:pt x="16475" y="3444"/>
                  </a:cubicBezTo>
                  <a:cubicBezTo>
                    <a:pt x="13949" y="9874"/>
                    <a:pt x="11194" y="15844"/>
                    <a:pt x="8668" y="21087"/>
                  </a:cubicBezTo>
                  <a:lnTo>
                    <a:pt x="8668" y="21125"/>
                  </a:lnTo>
                  <a:cubicBezTo>
                    <a:pt x="7061" y="24608"/>
                    <a:pt x="5109" y="27937"/>
                    <a:pt x="2851" y="31075"/>
                  </a:cubicBezTo>
                  <a:cubicBezTo>
                    <a:pt x="1894" y="32759"/>
                    <a:pt x="1741" y="34826"/>
                    <a:pt x="2392" y="36663"/>
                  </a:cubicBezTo>
                  <a:cubicBezTo>
                    <a:pt x="2736" y="37428"/>
                    <a:pt x="2966" y="38270"/>
                    <a:pt x="3042" y="39112"/>
                  </a:cubicBezTo>
                  <a:cubicBezTo>
                    <a:pt x="3042" y="45273"/>
                    <a:pt x="3502" y="51971"/>
                    <a:pt x="3961" y="59089"/>
                  </a:cubicBezTo>
                  <a:lnTo>
                    <a:pt x="3923" y="59089"/>
                  </a:lnTo>
                  <a:cubicBezTo>
                    <a:pt x="6487" y="78836"/>
                    <a:pt x="5262" y="98928"/>
                    <a:pt x="287" y="118217"/>
                  </a:cubicBezTo>
                  <a:cubicBezTo>
                    <a:pt x="-96" y="119327"/>
                    <a:pt x="-96" y="120513"/>
                    <a:pt x="287" y="121623"/>
                  </a:cubicBezTo>
                  <a:cubicBezTo>
                    <a:pt x="287" y="121968"/>
                    <a:pt x="976" y="123077"/>
                    <a:pt x="1091" y="123384"/>
                  </a:cubicBezTo>
                  <a:lnTo>
                    <a:pt x="1512" y="124493"/>
                  </a:lnTo>
                  <a:cubicBezTo>
                    <a:pt x="1780" y="125948"/>
                    <a:pt x="2660" y="127249"/>
                    <a:pt x="3923" y="128014"/>
                  </a:cubicBezTo>
                  <a:cubicBezTo>
                    <a:pt x="7137" y="130157"/>
                    <a:pt x="9319" y="133487"/>
                    <a:pt x="9969" y="137276"/>
                  </a:cubicBezTo>
                  <a:cubicBezTo>
                    <a:pt x="10390" y="139266"/>
                    <a:pt x="11883" y="140835"/>
                    <a:pt x="13873" y="141332"/>
                  </a:cubicBezTo>
                  <a:cubicBezTo>
                    <a:pt x="14294" y="141409"/>
                    <a:pt x="14753" y="141409"/>
                    <a:pt x="15212" y="141332"/>
                  </a:cubicBezTo>
                  <a:cubicBezTo>
                    <a:pt x="16820" y="141409"/>
                    <a:pt x="18389" y="140720"/>
                    <a:pt x="19499" y="139495"/>
                  </a:cubicBezTo>
                  <a:cubicBezTo>
                    <a:pt x="31018" y="124685"/>
                    <a:pt x="47589" y="114619"/>
                    <a:pt x="66035" y="111137"/>
                  </a:cubicBezTo>
                  <a:cubicBezTo>
                    <a:pt x="68637" y="110716"/>
                    <a:pt x="70551" y="108458"/>
                    <a:pt x="70589" y="105818"/>
                  </a:cubicBezTo>
                  <a:lnTo>
                    <a:pt x="70589" y="104440"/>
                  </a:lnTo>
                  <a:cubicBezTo>
                    <a:pt x="70589" y="103866"/>
                    <a:pt x="70513" y="103292"/>
                    <a:pt x="70321" y="102756"/>
                  </a:cubicBezTo>
                  <a:cubicBezTo>
                    <a:pt x="69403" y="100230"/>
                    <a:pt x="69403" y="97475"/>
                    <a:pt x="70321" y="94949"/>
                  </a:cubicBezTo>
                  <a:cubicBezTo>
                    <a:pt x="70474" y="94413"/>
                    <a:pt x="70551" y="93801"/>
                    <a:pt x="70551" y="9322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77B92C7-C3B6-4147-BAB1-374B2E9C7F4E}"/>
                </a:ext>
              </a:extLst>
            </p:cNvPr>
            <p:cNvSpPr/>
            <p:nvPr/>
          </p:nvSpPr>
          <p:spPr>
            <a:xfrm>
              <a:off x="-11658199" y="7271168"/>
              <a:ext cx="123289" cy="142079"/>
            </a:xfrm>
            <a:custGeom>
              <a:avLst/>
              <a:gdLst>
                <a:gd name="connsiteX0" fmla="*/ 54028 w 123289"/>
                <a:gd name="connsiteY0" fmla="*/ 5723 h 142079"/>
                <a:gd name="connsiteX1" fmla="*/ 220 w 123289"/>
                <a:gd name="connsiteY1" fmla="*/ 84789 h 142079"/>
                <a:gd name="connsiteX2" fmla="*/ 947 w 123289"/>
                <a:gd name="connsiteY2" fmla="*/ 89879 h 142079"/>
                <a:gd name="connsiteX3" fmla="*/ 1674 w 123289"/>
                <a:gd name="connsiteY3" fmla="*/ 91525 h 142079"/>
                <a:gd name="connsiteX4" fmla="*/ 3970 w 123289"/>
                <a:gd name="connsiteY4" fmla="*/ 93898 h 142079"/>
                <a:gd name="connsiteX5" fmla="*/ 27353 w 123289"/>
                <a:gd name="connsiteY5" fmla="*/ 137372 h 142079"/>
                <a:gd name="connsiteX6" fmla="*/ 30568 w 123289"/>
                <a:gd name="connsiteY6" fmla="*/ 141659 h 142079"/>
                <a:gd name="connsiteX7" fmla="*/ 32673 w 123289"/>
                <a:gd name="connsiteY7" fmla="*/ 142080 h 142079"/>
                <a:gd name="connsiteX8" fmla="*/ 35658 w 123289"/>
                <a:gd name="connsiteY8" fmla="*/ 140932 h 142079"/>
                <a:gd name="connsiteX9" fmla="*/ 65662 w 123289"/>
                <a:gd name="connsiteY9" fmla="*/ 121566 h 142079"/>
                <a:gd name="connsiteX10" fmla="*/ 90460 w 123289"/>
                <a:gd name="connsiteY10" fmla="*/ 105608 h 142079"/>
                <a:gd name="connsiteX11" fmla="*/ 120464 w 123289"/>
                <a:gd name="connsiteY11" fmla="*/ 86779 h 142079"/>
                <a:gd name="connsiteX12" fmla="*/ 123181 w 123289"/>
                <a:gd name="connsiteY12" fmla="*/ 83220 h 142079"/>
                <a:gd name="connsiteX13" fmla="*/ 122224 w 123289"/>
                <a:gd name="connsiteY13" fmla="*/ 78933 h 142079"/>
                <a:gd name="connsiteX14" fmla="*/ 103893 w 123289"/>
                <a:gd name="connsiteY14" fmla="*/ 45601 h 142079"/>
                <a:gd name="connsiteX15" fmla="*/ 103434 w 123289"/>
                <a:gd name="connsiteY15" fmla="*/ 43955 h 142079"/>
                <a:gd name="connsiteX16" fmla="*/ 78137 w 123289"/>
                <a:gd name="connsiteY16" fmla="*/ 1093 h 142079"/>
                <a:gd name="connsiteX17" fmla="*/ 54027 w 123289"/>
                <a:gd name="connsiteY17" fmla="*/ 5723 h 1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289" h="142079">
                  <a:moveTo>
                    <a:pt x="54028" y="5723"/>
                  </a:moveTo>
                  <a:cubicBezTo>
                    <a:pt x="27812" y="25356"/>
                    <a:pt x="8830" y="53179"/>
                    <a:pt x="220" y="84789"/>
                  </a:cubicBezTo>
                  <a:cubicBezTo>
                    <a:pt x="-239" y="86512"/>
                    <a:pt x="29" y="88348"/>
                    <a:pt x="947" y="89879"/>
                  </a:cubicBezTo>
                  <a:lnTo>
                    <a:pt x="1674" y="91525"/>
                  </a:lnTo>
                  <a:cubicBezTo>
                    <a:pt x="2172" y="92520"/>
                    <a:pt x="2975" y="93362"/>
                    <a:pt x="3970" y="93898"/>
                  </a:cubicBezTo>
                  <a:cubicBezTo>
                    <a:pt x="18666" y="103465"/>
                    <a:pt x="27468" y="119844"/>
                    <a:pt x="27353" y="137372"/>
                  </a:cubicBezTo>
                  <a:cubicBezTo>
                    <a:pt x="27545" y="139286"/>
                    <a:pt x="28769" y="140932"/>
                    <a:pt x="30568" y="141659"/>
                  </a:cubicBezTo>
                  <a:cubicBezTo>
                    <a:pt x="31218" y="141965"/>
                    <a:pt x="31946" y="142080"/>
                    <a:pt x="32673" y="142080"/>
                  </a:cubicBezTo>
                  <a:cubicBezTo>
                    <a:pt x="33744" y="142003"/>
                    <a:pt x="34816" y="141620"/>
                    <a:pt x="35658" y="140932"/>
                  </a:cubicBezTo>
                  <a:cubicBezTo>
                    <a:pt x="45302" y="133928"/>
                    <a:pt x="55329" y="127461"/>
                    <a:pt x="65662" y="121566"/>
                  </a:cubicBezTo>
                  <a:cubicBezTo>
                    <a:pt x="73775" y="116898"/>
                    <a:pt x="82233" y="111157"/>
                    <a:pt x="90460" y="105608"/>
                  </a:cubicBezTo>
                  <a:cubicBezTo>
                    <a:pt x="100334" y="99025"/>
                    <a:pt x="110476" y="92137"/>
                    <a:pt x="120464" y="86779"/>
                  </a:cubicBezTo>
                  <a:cubicBezTo>
                    <a:pt x="121841" y="86052"/>
                    <a:pt x="122836" y="84751"/>
                    <a:pt x="123181" y="83220"/>
                  </a:cubicBezTo>
                  <a:cubicBezTo>
                    <a:pt x="123487" y="81727"/>
                    <a:pt x="123143" y="80196"/>
                    <a:pt x="122224" y="78933"/>
                  </a:cubicBezTo>
                  <a:cubicBezTo>
                    <a:pt x="114264" y="68984"/>
                    <a:pt x="108026" y="57693"/>
                    <a:pt x="103893" y="45601"/>
                  </a:cubicBezTo>
                  <a:lnTo>
                    <a:pt x="103434" y="43955"/>
                  </a:lnTo>
                  <a:cubicBezTo>
                    <a:pt x="99147" y="28340"/>
                    <a:pt x="93062" y="6910"/>
                    <a:pt x="78137" y="1093"/>
                  </a:cubicBezTo>
                  <a:cubicBezTo>
                    <a:pt x="69833" y="-1357"/>
                    <a:pt x="60840" y="365"/>
                    <a:pt x="54027" y="57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C677AB9-A17B-F568-A6FF-5F76BDD62150}"/>
                </a:ext>
              </a:extLst>
            </p:cNvPr>
            <p:cNvSpPr/>
            <p:nvPr/>
          </p:nvSpPr>
          <p:spPr>
            <a:xfrm>
              <a:off x="-11632273" y="6960575"/>
              <a:ext cx="67292" cy="44955"/>
            </a:xfrm>
            <a:custGeom>
              <a:avLst/>
              <a:gdLst>
                <a:gd name="connsiteX0" fmla="*/ 54162 w 67292"/>
                <a:gd name="connsiteY0" fmla="*/ 9862 h 44955"/>
                <a:gd name="connsiteX1" fmla="*/ 7778 w 67292"/>
                <a:gd name="connsiteY1" fmla="*/ 562 h 44955"/>
                <a:gd name="connsiteX2" fmla="*/ 2382 w 67292"/>
                <a:gd name="connsiteY2" fmla="*/ 830 h 44955"/>
                <a:gd name="connsiteX3" fmla="*/ 10 w 67292"/>
                <a:gd name="connsiteY3" fmla="*/ 5691 h 44955"/>
                <a:gd name="connsiteX4" fmla="*/ 737 w 67292"/>
                <a:gd name="connsiteY4" fmla="*/ 35197 h 44955"/>
                <a:gd name="connsiteX5" fmla="*/ 737 w 67292"/>
                <a:gd name="connsiteY5" fmla="*/ 35158 h 44955"/>
                <a:gd name="connsiteX6" fmla="*/ 2382 w 67292"/>
                <a:gd name="connsiteY6" fmla="*/ 39215 h 44955"/>
                <a:gd name="connsiteX7" fmla="*/ 6669 w 67292"/>
                <a:gd name="connsiteY7" fmla="*/ 40631 h 44955"/>
                <a:gd name="connsiteX8" fmla="*/ 8199 w 67292"/>
                <a:gd name="connsiteY8" fmla="*/ 40631 h 44955"/>
                <a:gd name="connsiteX9" fmla="*/ 59634 w 67292"/>
                <a:gd name="connsiteY9" fmla="*/ 44420 h 44955"/>
                <a:gd name="connsiteX10" fmla="*/ 61931 w 67292"/>
                <a:gd name="connsiteY10" fmla="*/ 44955 h 44955"/>
                <a:gd name="connsiteX11" fmla="*/ 65490 w 67292"/>
                <a:gd name="connsiteY11" fmla="*/ 43578 h 44955"/>
                <a:gd name="connsiteX12" fmla="*/ 66982 w 67292"/>
                <a:gd name="connsiteY12" fmla="*/ 37799 h 44955"/>
                <a:gd name="connsiteX13" fmla="*/ 60400 w 67292"/>
                <a:gd name="connsiteY13" fmla="*/ 14263 h 44955"/>
                <a:gd name="connsiteX14" fmla="*/ 58218 w 67292"/>
                <a:gd name="connsiteY14" fmla="*/ 10742 h 44955"/>
                <a:gd name="connsiteX15" fmla="*/ 54162 w 67292"/>
                <a:gd name="connsiteY15" fmla="*/ 9862 h 4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292" h="44955">
                  <a:moveTo>
                    <a:pt x="54162" y="9862"/>
                  </a:moveTo>
                  <a:cubicBezTo>
                    <a:pt x="38127" y="11622"/>
                    <a:pt x="21938" y="8370"/>
                    <a:pt x="7778" y="562"/>
                  </a:cubicBezTo>
                  <a:cubicBezTo>
                    <a:pt x="6056" y="-280"/>
                    <a:pt x="4028" y="-165"/>
                    <a:pt x="2382" y="830"/>
                  </a:cubicBezTo>
                  <a:cubicBezTo>
                    <a:pt x="813" y="1902"/>
                    <a:pt x="-105" y="3777"/>
                    <a:pt x="10" y="5691"/>
                  </a:cubicBezTo>
                  <a:cubicBezTo>
                    <a:pt x="737" y="15602"/>
                    <a:pt x="966" y="25247"/>
                    <a:pt x="737" y="35197"/>
                  </a:cubicBezTo>
                  <a:lnTo>
                    <a:pt x="737" y="35158"/>
                  </a:lnTo>
                  <a:cubicBezTo>
                    <a:pt x="660" y="36689"/>
                    <a:pt x="1273" y="38182"/>
                    <a:pt x="2382" y="39215"/>
                  </a:cubicBezTo>
                  <a:cubicBezTo>
                    <a:pt x="3492" y="40401"/>
                    <a:pt x="5100" y="40937"/>
                    <a:pt x="6669" y="40631"/>
                  </a:cubicBezTo>
                  <a:lnTo>
                    <a:pt x="8199" y="40631"/>
                  </a:lnTo>
                  <a:cubicBezTo>
                    <a:pt x="25383" y="37416"/>
                    <a:pt x="43102" y="38717"/>
                    <a:pt x="59634" y="44420"/>
                  </a:cubicBezTo>
                  <a:cubicBezTo>
                    <a:pt x="60323" y="44764"/>
                    <a:pt x="61127" y="44955"/>
                    <a:pt x="61931" y="44955"/>
                  </a:cubicBezTo>
                  <a:cubicBezTo>
                    <a:pt x="63232" y="44955"/>
                    <a:pt x="64533" y="44496"/>
                    <a:pt x="65490" y="43578"/>
                  </a:cubicBezTo>
                  <a:cubicBezTo>
                    <a:pt x="67135" y="42124"/>
                    <a:pt x="67709" y="39827"/>
                    <a:pt x="66982" y="37799"/>
                  </a:cubicBezTo>
                  <a:cubicBezTo>
                    <a:pt x="64227" y="30107"/>
                    <a:pt x="62045" y="22262"/>
                    <a:pt x="60400" y="14263"/>
                  </a:cubicBezTo>
                  <a:cubicBezTo>
                    <a:pt x="60170" y="12847"/>
                    <a:pt x="59367" y="11584"/>
                    <a:pt x="58218" y="10742"/>
                  </a:cubicBezTo>
                  <a:cubicBezTo>
                    <a:pt x="57032" y="9901"/>
                    <a:pt x="55578" y="9594"/>
                    <a:pt x="54162" y="98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85113CD-55BF-FC10-2857-D685AF7D4F06}"/>
                </a:ext>
              </a:extLst>
            </p:cNvPr>
            <p:cNvSpPr/>
            <p:nvPr/>
          </p:nvSpPr>
          <p:spPr>
            <a:xfrm>
              <a:off x="-11499052" y="7269259"/>
              <a:ext cx="146157" cy="110600"/>
            </a:xfrm>
            <a:custGeom>
              <a:avLst/>
              <a:gdLst>
                <a:gd name="connsiteX0" fmla="*/ 69661 w 146157"/>
                <a:gd name="connsiteY0" fmla="*/ 110601 h 110600"/>
                <a:gd name="connsiteX1" fmla="*/ 70082 w 146157"/>
                <a:gd name="connsiteY1" fmla="*/ 110601 h 110600"/>
                <a:gd name="connsiteX2" fmla="*/ 73641 w 146157"/>
                <a:gd name="connsiteY2" fmla="*/ 108917 h 110600"/>
                <a:gd name="connsiteX3" fmla="*/ 83056 w 146157"/>
                <a:gd name="connsiteY3" fmla="*/ 97857 h 110600"/>
                <a:gd name="connsiteX4" fmla="*/ 129095 w 146157"/>
                <a:gd name="connsiteY4" fmla="*/ 46422 h 110600"/>
                <a:gd name="connsiteX5" fmla="*/ 144365 w 146157"/>
                <a:gd name="connsiteY5" fmla="*/ 31343 h 110600"/>
                <a:gd name="connsiteX6" fmla="*/ 146125 w 146157"/>
                <a:gd name="connsiteY6" fmla="*/ 26789 h 110600"/>
                <a:gd name="connsiteX7" fmla="*/ 143408 w 146157"/>
                <a:gd name="connsiteY7" fmla="*/ 22770 h 110600"/>
                <a:gd name="connsiteX8" fmla="*/ 73182 w 146157"/>
                <a:gd name="connsiteY8" fmla="*/ 0 h 110600"/>
                <a:gd name="connsiteX9" fmla="*/ 71919 w 146157"/>
                <a:gd name="connsiteY9" fmla="*/ 0 h 110600"/>
                <a:gd name="connsiteX10" fmla="*/ 48 w 146157"/>
                <a:gd name="connsiteY10" fmla="*/ 72866 h 110600"/>
                <a:gd name="connsiteX11" fmla="*/ 1158 w 146157"/>
                <a:gd name="connsiteY11" fmla="*/ 76885 h 110600"/>
                <a:gd name="connsiteX12" fmla="*/ 5061 w 146157"/>
                <a:gd name="connsiteY12" fmla="*/ 78913 h 110600"/>
                <a:gd name="connsiteX13" fmla="*/ 66408 w 146157"/>
                <a:gd name="connsiteY13" fmla="*/ 109414 h 110600"/>
                <a:gd name="connsiteX14" fmla="*/ 69661 w 146157"/>
                <a:gd name="connsiteY14" fmla="*/ 110601 h 11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157" h="110600">
                  <a:moveTo>
                    <a:pt x="69661" y="110601"/>
                  </a:moveTo>
                  <a:lnTo>
                    <a:pt x="70082" y="110601"/>
                  </a:lnTo>
                  <a:cubicBezTo>
                    <a:pt x="71422" y="110486"/>
                    <a:pt x="72723" y="109912"/>
                    <a:pt x="73641" y="108917"/>
                  </a:cubicBezTo>
                  <a:lnTo>
                    <a:pt x="83056" y="97857"/>
                  </a:lnTo>
                  <a:cubicBezTo>
                    <a:pt x="97675" y="80712"/>
                    <a:pt x="112753" y="62993"/>
                    <a:pt x="129095" y="46422"/>
                  </a:cubicBezTo>
                  <a:cubicBezTo>
                    <a:pt x="133955" y="41370"/>
                    <a:pt x="139045" y="36434"/>
                    <a:pt x="144365" y="31343"/>
                  </a:cubicBezTo>
                  <a:cubicBezTo>
                    <a:pt x="145666" y="30195"/>
                    <a:pt x="146316" y="28511"/>
                    <a:pt x="146125" y="26789"/>
                  </a:cubicBezTo>
                  <a:cubicBezTo>
                    <a:pt x="145934" y="25105"/>
                    <a:pt x="144939" y="23574"/>
                    <a:pt x="143408" y="22770"/>
                  </a:cubicBezTo>
                  <a:cubicBezTo>
                    <a:pt x="122627" y="8649"/>
                    <a:pt x="98287" y="765"/>
                    <a:pt x="73182" y="0"/>
                  </a:cubicBezTo>
                  <a:lnTo>
                    <a:pt x="71919" y="0"/>
                  </a:lnTo>
                  <a:cubicBezTo>
                    <a:pt x="33343" y="0"/>
                    <a:pt x="6324" y="27171"/>
                    <a:pt x="48" y="72866"/>
                  </a:cubicBezTo>
                  <a:cubicBezTo>
                    <a:pt x="-143" y="74321"/>
                    <a:pt x="239" y="75775"/>
                    <a:pt x="1158" y="76885"/>
                  </a:cubicBezTo>
                  <a:cubicBezTo>
                    <a:pt x="2076" y="78109"/>
                    <a:pt x="3531" y="78875"/>
                    <a:pt x="5061" y="78913"/>
                  </a:cubicBezTo>
                  <a:cubicBezTo>
                    <a:pt x="28139" y="82587"/>
                    <a:pt x="49532" y="93225"/>
                    <a:pt x="66408" y="109414"/>
                  </a:cubicBezTo>
                  <a:cubicBezTo>
                    <a:pt x="67327" y="110141"/>
                    <a:pt x="68475" y="110562"/>
                    <a:pt x="69661" y="1106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C7FB519-8D9C-53D0-573A-4B29DA80C83C}"/>
                </a:ext>
              </a:extLst>
            </p:cNvPr>
            <p:cNvSpPr/>
            <p:nvPr/>
          </p:nvSpPr>
          <p:spPr>
            <a:xfrm>
              <a:off x="-11399615" y="7106010"/>
              <a:ext cx="187068" cy="171177"/>
            </a:xfrm>
            <a:custGeom>
              <a:avLst/>
              <a:gdLst>
                <a:gd name="connsiteX0" fmla="*/ 67510 w 187068"/>
                <a:gd name="connsiteY0" fmla="*/ 171175 h 171177"/>
                <a:gd name="connsiteX1" fmla="*/ 71108 w 187068"/>
                <a:gd name="connsiteY1" fmla="*/ 169759 h 171177"/>
                <a:gd name="connsiteX2" fmla="*/ 179944 w 187068"/>
                <a:gd name="connsiteY2" fmla="*/ 29650 h 171177"/>
                <a:gd name="connsiteX3" fmla="*/ 185723 w 187068"/>
                <a:gd name="connsiteY3" fmla="*/ 19394 h 171177"/>
                <a:gd name="connsiteX4" fmla="*/ 186909 w 187068"/>
                <a:gd name="connsiteY4" fmla="*/ 14572 h 171177"/>
                <a:gd name="connsiteX5" fmla="*/ 183580 w 187068"/>
                <a:gd name="connsiteY5" fmla="*/ 10821 h 171177"/>
                <a:gd name="connsiteX6" fmla="*/ 59930 w 187068"/>
                <a:gd name="connsiteY6" fmla="*/ 12696 h 171177"/>
                <a:gd name="connsiteX7" fmla="*/ 24148 w 187068"/>
                <a:gd name="connsiteY7" fmla="*/ 73316 h 171177"/>
                <a:gd name="connsiteX8" fmla="*/ 17757 w 187068"/>
                <a:gd name="connsiteY8" fmla="*/ 90461 h 171177"/>
                <a:gd name="connsiteX9" fmla="*/ 11940 w 187068"/>
                <a:gd name="connsiteY9" fmla="*/ 103091 h 171177"/>
                <a:gd name="connsiteX10" fmla="*/ 11940 w 187068"/>
                <a:gd name="connsiteY10" fmla="*/ 103129 h 171177"/>
                <a:gd name="connsiteX11" fmla="*/ 77 w 187068"/>
                <a:gd name="connsiteY11" fmla="*/ 135315 h 171177"/>
                <a:gd name="connsiteX12" fmla="*/ 3942 w 187068"/>
                <a:gd name="connsiteY12" fmla="*/ 141476 h 171177"/>
                <a:gd name="connsiteX13" fmla="*/ 64562 w 187068"/>
                <a:gd name="connsiteY13" fmla="*/ 170332 h 171177"/>
                <a:gd name="connsiteX14" fmla="*/ 67509 w 187068"/>
                <a:gd name="connsiteY14" fmla="*/ 171174 h 17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68" h="171177">
                  <a:moveTo>
                    <a:pt x="67510" y="171175"/>
                  </a:moveTo>
                  <a:cubicBezTo>
                    <a:pt x="68850" y="171214"/>
                    <a:pt x="70151" y="170716"/>
                    <a:pt x="71108" y="169759"/>
                  </a:cubicBezTo>
                  <a:cubicBezTo>
                    <a:pt x="118793" y="133135"/>
                    <a:pt x="156259" y="84914"/>
                    <a:pt x="179944" y="29650"/>
                  </a:cubicBezTo>
                  <a:cubicBezTo>
                    <a:pt x="181245" y="25900"/>
                    <a:pt x="183197" y="22455"/>
                    <a:pt x="185723" y="19394"/>
                  </a:cubicBezTo>
                  <a:cubicBezTo>
                    <a:pt x="186909" y="18093"/>
                    <a:pt x="187330" y="16256"/>
                    <a:pt x="186909" y="14572"/>
                  </a:cubicBezTo>
                  <a:cubicBezTo>
                    <a:pt x="186488" y="12849"/>
                    <a:pt x="185226" y="11433"/>
                    <a:pt x="183580" y="10821"/>
                  </a:cubicBezTo>
                  <a:cubicBezTo>
                    <a:pt x="143626" y="-4219"/>
                    <a:pt x="99424" y="-3569"/>
                    <a:pt x="59930" y="12696"/>
                  </a:cubicBezTo>
                  <a:cubicBezTo>
                    <a:pt x="42402" y="29000"/>
                    <a:pt x="29965" y="50086"/>
                    <a:pt x="24148" y="73316"/>
                  </a:cubicBezTo>
                  <a:cubicBezTo>
                    <a:pt x="22005" y="79286"/>
                    <a:pt x="19862" y="85027"/>
                    <a:pt x="17757" y="90461"/>
                  </a:cubicBezTo>
                  <a:cubicBezTo>
                    <a:pt x="15920" y="94748"/>
                    <a:pt x="13892" y="99034"/>
                    <a:pt x="11940" y="103091"/>
                  </a:cubicBezTo>
                  <a:lnTo>
                    <a:pt x="11940" y="103129"/>
                  </a:lnTo>
                  <a:cubicBezTo>
                    <a:pt x="6582" y="113271"/>
                    <a:pt x="2602" y="124101"/>
                    <a:pt x="77" y="135315"/>
                  </a:cubicBezTo>
                  <a:cubicBezTo>
                    <a:pt x="-383" y="138032"/>
                    <a:pt x="1263" y="140711"/>
                    <a:pt x="3942" y="141476"/>
                  </a:cubicBezTo>
                  <a:cubicBezTo>
                    <a:pt x="25411" y="148173"/>
                    <a:pt x="45847" y="157894"/>
                    <a:pt x="64562" y="170332"/>
                  </a:cubicBezTo>
                  <a:cubicBezTo>
                    <a:pt x="65442" y="170906"/>
                    <a:pt x="66475" y="171212"/>
                    <a:pt x="67509" y="1711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93BF1D9C-D948-8FAD-A279-B4AE80418A9F}"/>
                </a:ext>
              </a:extLst>
            </p:cNvPr>
            <p:cNvSpPr/>
            <p:nvPr/>
          </p:nvSpPr>
          <p:spPr>
            <a:xfrm>
              <a:off x="-11485182" y="7085753"/>
              <a:ext cx="120406" cy="124127"/>
            </a:xfrm>
            <a:custGeom>
              <a:avLst/>
              <a:gdLst>
                <a:gd name="connsiteX0" fmla="*/ 51970 w 120406"/>
                <a:gd name="connsiteY0" fmla="*/ 19688 h 124127"/>
                <a:gd name="connsiteX1" fmla="*/ 880 w 120406"/>
                <a:gd name="connsiteY1" fmla="*/ 60905 h 124127"/>
                <a:gd name="connsiteX2" fmla="*/ 0 w 120406"/>
                <a:gd name="connsiteY2" fmla="*/ 63813 h 124127"/>
                <a:gd name="connsiteX3" fmla="*/ 612 w 120406"/>
                <a:gd name="connsiteY3" fmla="*/ 68903 h 124127"/>
                <a:gd name="connsiteX4" fmla="*/ 4210 w 120406"/>
                <a:gd name="connsiteY4" fmla="*/ 72922 h 124127"/>
                <a:gd name="connsiteX5" fmla="*/ 61501 w 120406"/>
                <a:gd name="connsiteY5" fmla="*/ 121716 h 124127"/>
                <a:gd name="connsiteX6" fmla="*/ 65787 w 120406"/>
                <a:gd name="connsiteY6" fmla="*/ 124127 h 124127"/>
                <a:gd name="connsiteX7" fmla="*/ 66361 w 120406"/>
                <a:gd name="connsiteY7" fmla="*/ 124127 h 124127"/>
                <a:gd name="connsiteX8" fmla="*/ 66323 w 120406"/>
                <a:gd name="connsiteY8" fmla="*/ 124127 h 124127"/>
                <a:gd name="connsiteX9" fmla="*/ 70609 w 120406"/>
                <a:gd name="connsiteY9" fmla="*/ 120798 h 124127"/>
                <a:gd name="connsiteX10" fmla="*/ 85457 w 120406"/>
                <a:gd name="connsiteY10" fmla="*/ 86929 h 124127"/>
                <a:gd name="connsiteX11" fmla="*/ 95369 w 120406"/>
                <a:gd name="connsiteY11" fmla="*/ 65077 h 124127"/>
                <a:gd name="connsiteX12" fmla="*/ 95331 w 120406"/>
                <a:gd name="connsiteY12" fmla="*/ 65077 h 124127"/>
                <a:gd name="connsiteX13" fmla="*/ 119250 w 120406"/>
                <a:gd name="connsiteY13" fmla="*/ 23860 h 124127"/>
                <a:gd name="connsiteX14" fmla="*/ 120283 w 120406"/>
                <a:gd name="connsiteY14" fmla="*/ 19383 h 124127"/>
                <a:gd name="connsiteX15" fmla="*/ 117489 w 120406"/>
                <a:gd name="connsiteY15" fmla="*/ 15517 h 124127"/>
                <a:gd name="connsiteX16" fmla="*/ 97206 w 120406"/>
                <a:gd name="connsiteY16" fmla="*/ 1510 h 124127"/>
                <a:gd name="connsiteX17" fmla="*/ 90815 w 120406"/>
                <a:gd name="connsiteY17" fmla="*/ 745 h 124127"/>
                <a:gd name="connsiteX18" fmla="*/ 68312 w 120406"/>
                <a:gd name="connsiteY18" fmla="*/ 11652 h 124127"/>
                <a:gd name="connsiteX19" fmla="*/ 51970 w 120406"/>
                <a:gd name="connsiteY19" fmla="*/ 19689 h 12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406" h="124127">
                  <a:moveTo>
                    <a:pt x="51970" y="19688"/>
                  </a:moveTo>
                  <a:cubicBezTo>
                    <a:pt x="31611" y="28720"/>
                    <a:pt x="14007" y="42918"/>
                    <a:pt x="880" y="60905"/>
                  </a:cubicBezTo>
                  <a:cubicBezTo>
                    <a:pt x="306" y="61747"/>
                    <a:pt x="0" y="62780"/>
                    <a:pt x="0" y="63813"/>
                  </a:cubicBezTo>
                  <a:cubicBezTo>
                    <a:pt x="38" y="65536"/>
                    <a:pt x="230" y="67258"/>
                    <a:pt x="612" y="68903"/>
                  </a:cubicBezTo>
                  <a:cubicBezTo>
                    <a:pt x="995" y="70817"/>
                    <a:pt x="2373" y="72309"/>
                    <a:pt x="4210" y="72922"/>
                  </a:cubicBezTo>
                  <a:cubicBezTo>
                    <a:pt x="28243" y="82298"/>
                    <a:pt x="48411" y="99481"/>
                    <a:pt x="61501" y="121716"/>
                  </a:cubicBezTo>
                  <a:cubicBezTo>
                    <a:pt x="62419" y="123171"/>
                    <a:pt x="64026" y="124089"/>
                    <a:pt x="65787" y="124127"/>
                  </a:cubicBezTo>
                  <a:lnTo>
                    <a:pt x="66361" y="124127"/>
                  </a:lnTo>
                  <a:lnTo>
                    <a:pt x="66323" y="124127"/>
                  </a:lnTo>
                  <a:cubicBezTo>
                    <a:pt x="68274" y="123898"/>
                    <a:pt x="69920" y="122597"/>
                    <a:pt x="70609" y="120798"/>
                  </a:cubicBezTo>
                  <a:cubicBezTo>
                    <a:pt x="74895" y="109355"/>
                    <a:pt x="80330" y="97951"/>
                    <a:pt x="85457" y="86929"/>
                  </a:cubicBezTo>
                  <a:cubicBezTo>
                    <a:pt x="88902" y="79505"/>
                    <a:pt x="92269" y="72195"/>
                    <a:pt x="95369" y="65077"/>
                  </a:cubicBezTo>
                  <a:lnTo>
                    <a:pt x="95331" y="65077"/>
                  </a:lnTo>
                  <a:cubicBezTo>
                    <a:pt x="101263" y="50228"/>
                    <a:pt x="109338" y="36374"/>
                    <a:pt x="119250" y="23860"/>
                  </a:cubicBezTo>
                  <a:cubicBezTo>
                    <a:pt x="120245" y="22597"/>
                    <a:pt x="120627" y="20952"/>
                    <a:pt x="120283" y="19383"/>
                  </a:cubicBezTo>
                  <a:cubicBezTo>
                    <a:pt x="119977" y="17737"/>
                    <a:pt x="118943" y="16321"/>
                    <a:pt x="117489" y="15517"/>
                  </a:cubicBezTo>
                  <a:cubicBezTo>
                    <a:pt x="110180" y="11690"/>
                    <a:pt x="103368" y="6983"/>
                    <a:pt x="97206" y="1510"/>
                  </a:cubicBezTo>
                  <a:cubicBezTo>
                    <a:pt x="95484" y="-174"/>
                    <a:pt x="92843" y="-480"/>
                    <a:pt x="90815" y="745"/>
                  </a:cubicBezTo>
                  <a:cubicBezTo>
                    <a:pt x="83505" y="4763"/>
                    <a:pt x="75966" y="8399"/>
                    <a:pt x="68312" y="11652"/>
                  </a:cubicBezTo>
                  <a:cubicBezTo>
                    <a:pt x="62571" y="14484"/>
                    <a:pt x="56754" y="17086"/>
                    <a:pt x="51970" y="196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3365042-A9A1-CEB0-B41F-C0025303BACE}"/>
                </a:ext>
              </a:extLst>
            </p:cNvPr>
            <p:cNvSpPr/>
            <p:nvPr/>
          </p:nvSpPr>
          <p:spPr>
            <a:xfrm>
              <a:off x="-11995053" y="7797018"/>
              <a:ext cx="38794" cy="35276"/>
            </a:xfrm>
            <a:custGeom>
              <a:avLst/>
              <a:gdLst>
                <a:gd name="connsiteX0" fmla="*/ 26036 w 38794"/>
                <a:gd name="connsiteY0" fmla="*/ 298 h 35276"/>
                <a:gd name="connsiteX1" fmla="*/ 21482 w 38794"/>
                <a:gd name="connsiteY1" fmla="*/ 834 h 35276"/>
                <a:gd name="connsiteX2" fmla="*/ 4682 w 38794"/>
                <a:gd name="connsiteY2" fmla="*/ 10937 h 35276"/>
                <a:gd name="connsiteX3" fmla="*/ 2615 w 38794"/>
                <a:gd name="connsiteY3" fmla="*/ 12161 h 35276"/>
                <a:gd name="connsiteX4" fmla="*/ 2654 w 38794"/>
                <a:gd name="connsiteY4" fmla="*/ 12199 h 35276"/>
                <a:gd name="connsiteX5" fmla="*/ 166 w 38794"/>
                <a:gd name="connsiteY5" fmla="*/ 15452 h 35276"/>
                <a:gd name="connsiteX6" fmla="*/ 740 w 38794"/>
                <a:gd name="connsiteY6" fmla="*/ 19471 h 35276"/>
                <a:gd name="connsiteX7" fmla="*/ 6404 w 38794"/>
                <a:gd name="connsiteY7" fmla="*/ 30302 h 35276"/>
                <a:gd name="connsiteX8" fmla="*/ 7361 w 38794"/>
                <a:gd name="connsiteY8" fmla="*/ 32292 h 35276"/>
                <a:gd name="connsiteX9" fmla="*/ 12145 w 38794"/>
                <a:gd name="connsiteY9" fmla="*/ 35277 h 35276"/>
                <a:gd name="connsiteX10" fmla="*/ 14020 w 38794"/>
                <a:gd name="connsiteY10" fmla="*/ 34971 h 35276"/>
                <a:gd name="connsiteX11" fmla="*/ 23013 w 38794"/>
                <a:gd name="connsiteY11" fmla="*/ 31526 h 35276"/>
                <a:gd name="connsiteX12" fmla="*/ 35260 w 38794"/>
                <a:gd name="connsiteY12" fmla="*/ 26972 h 35276"/>
                <a:gd name="connsiteX13" fmla="*/ 35298 w 38794"/>
                <a:gd name="connsiteY13" fmla="*/ 26972 h 35276"/>
                <a:gd name="connsiteX14" fmla="*/ 38551 w 38794"/>
                <a:gd name="connsiteY14" fmla="*/ 23528 h 35276"/>
                <a:gd name="connsiteX15" fmla="*/ 37786 w 38794"/>
                <a:gd name="connsiteY15" fmla="*/ 18859 h 35276"/>
                <a:gd name="connsiteX16" fmla="*/ 29213 w 38794"/>
                <a:gd name="connsiteY16" fmla="*/ 3551 h 35276"/>
                <a:gd name="connsiteX17" fmla="*/ 26037 w 38794"/>
                <a:gd name="connsiteY17" fmla="*/ 298 h 3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794" h="35276">
                  <a:moveTo>
                    <a:pt x="26036" y="298"/>
                  </a:moveTo>
                  <a:cubicBezTo>
                    <a:pt x="24506" y="-238"/>
                    <a:pt x="22822" y="-46"/>
                    <a:pt x="21482" y="834"/>
                  </a:cubicBezTo>
                  <a:cubicBezTo>
                    <a:pt x="15857" y="4355"/>
                    <a:pt x="10308" y="7646"/>
                    <a:pt x="4682" y="10937"/>
                  </a:cubicBezTo>
                  <a:lnTo>
                    <a:pt x="2615" y="12161"/>
                  </a:lnTo>
                  <a:lnTo>
                    <a:pt x="2654" y="12199"/>
                  </a:lnTo>
                  <a:cubicBezTo>
                    <a:pt x="1429" y="12927"/>
                    <a:pt x="549" y="14075"/>
                    <a:pt x="166" y="15452"/>
                  </a:cubicBezTo>
                  <a:cubicBezTo>
                    <a:pt x="-178" y="16830"/>
                    <a:pt x="13" y="18284"/>
                    <a:pt x="740" y="19471"/>
                  </a:cubicBezTo>
                  <a:cubicBezTo>
                    <a:pt x="2845" y="23145"/>
                    <a:pt x="4644" y="26819"/>
                    <a:pt x="6404" y="30302"/>
                  </a:cubicBezTo>
                  <a:lnTo>
                    <a:pt x="7361" y="32292"/>
                  </a:lnTo>
                  <a:cubicBezTo>
                    <a:pt x="8279" y="34129"/>
                    <a:pt x="10116" y="35277"/>
                    <a:pt x="12145" y="35277"/>
                  </a:cubicBezTo>
                  <a:cubicBezTo>
                    <a:pt x="12795" y="35238"/>
                    <a:pt x="13408" y="35162"/>
                    <a:pt x="14020" y="34971"/>
                  </a:cubicBezTo>
                  <a:lnTo>
                    <a:pt x="23013" y="31526"/>
                  </a:lnTo>
                  <a:lnTo>
                    <a:pt x="35260" y="26972"/>
                  </a:lnTo>
                  <a:lnTo>
                    <a:pt x="35298" y="26972"/>
                  </a:lnTo>
                  <a:cubicBezTo>
                    <a:pt x="36867" y="26398"/>
                    <a:pt x="38092" y="25135"/>
                    <a:pt x="38551" y="23528"/>
                  </a:cubicBezTo>
                  <a:cubicBezTo>
                    <a:pt x="39048" y="21921"/>
                    <a:pt x="38781" y="20198"/>
                    <a:pt x="37786" y="18859"/>
                  </a:cubicBezTo>
                  <a:cubicBezTo>
                    <a:pt x="34226" y="14152"/>
                    <a:pt x="31356" y="9024"/>
                    <a:pt x="29213" y="3551"/>
                  </a:cubicBezTo>
                  <a:cubicBezTo>
                    <a:pt x="28677" y="2020"/>
                    <a:pt x="27529" y="834"/>
                    <a:pt x="26037" y="29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D6584E2-AFE9-8802-077A-97D39764D6A7}"/>
                </a:ext>
              </a:extLst>
            </p:cNvPr>
            <p:cNvSpPr/>
            <p:nvPr/>
          </p:nvSpPr>
          <p:spPr>
            <a:xfrm>
              <a:off x="-11316836" y="6955187"/>
              <a:ext cx="174397" cy="136746"/>
            </a:xfrm>
            <a:custGeom>
              <a:avLst/>
              <a:gdLst>
                <a:gd name="connsiteX0" fmla="*/ 102101 w 174397"/>
                <a:gd name="connsiteY0" fmla="*/ 136440 h 136746"/>
                <a:gd name="connsiteX1" fmla="*/ 103785 w 174397"/>
                <a:gd name="connsiteY1" fmla="*/ 136746 h 136746"/>
                <a:gd name="connsiteX2" fmla="*/ 108377 w 174397"/>
                <a:gd name="connsiteY2" fmla="*/ 134106 h 136746"/>
                <a:gd name="connsiteX3" fmla="*/ 113008 w 174397"/>
                <a:gd name="connsiteY3" fmla="*/ 128135 h 136746"/>
                <a:gd name="connsiteX4" fmla="*/ 152235 w 174397"/>
                <a:gd name="connsiteY4" fmla="*/ 55269 h 136746"/>
                <a:gd name="connsiteX5" fmla="*/ 163716 w 174397"/>
                <a:gd name="connsiteY5" fmla="*/ 38851 h 136746"/>
                <a:gd name="connsiteX6" fmla="*/ 165094 w 174397"/>
                <a:gd name="connsiteY6" fmla="*/ 37512 h 136746"/>
                <a:gd name="connsiteX7" fmla="*/ 172135 w 174397"/>
                <a:gd name="connsiteY7" fmla="*/ 30891 h 136746"/>
                <a:gd name="connsiteX8" fmla="*/ 174393 w 174397"/>
                <a:gd name="connsiteY8" fmla="*/ 26413 h 136746"/>
                <a:gd name="connsiteX9" fmla="*/ 171867 w 174397"/>
                <a:gd name="connsiteY9" fmla="*/ 22127 h 136746"/>
                <a:gd name="connsiteX10" fmla="*/ 44005 w 174397"/>
                <a:gd name="connsiteY10" fmla="*/ 29628 h 136746"/>
                <a:gd name="connsiteX11" fmla="*/ 263 w 174397"/>
                <a:gd name="connsiteY11" fmla="*/ 123926 h 136746"/>
                <a:gd name="connsiteX12" fmla="*/ 1258 w 174397"/>
                <a:gd name="connsiteY12" fmla="*/ 128977 h 136746"/>
                <a:gd name="connsiteX13" fmla="*/ 6118 w 174397"/>
                <a:gd name="connsiteY13" fmla="*/ 130814 h 136746"/>
                <a:gd name="connsiteX14" fmla="*/ 102100 w 174397"/>
                <a:gd name="connsiteY14" fmla="*/ 136440 h 13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397" h="136746">
                  <a:moveTo>
                    <a:pt x="102101" y="136440"/>
                  </a:moveTo>
                  <a:cubicBezTo>
                    <a:pt x="102637" y="136631"/>
                    <a:pt x="103211" y="136746"/>
                    <a:pt x="103785" y="136746"/>
                  </a:cubicBezTo>
                  <a:cubicBezTo>
                    <a:pt x="105698" y="136708"/>
                    <a:pt x="107420" y="135751"/>
                    <a:pt x="108377" y="134106"/>
                  </a:cubicBezTo>
                  <a:cubicBezTo>
                    <a:pt x="109678" y="131924"/>
                    <a:pt x="111209" y="129934"/>
                    <a:pt x="113008" y="128135"/>
                  </a:cubicBezTo>
                  <a:cubicBezTo>
                    <a:pt x="132219" y="107661"/>
                    <a:pt x="145728" y="82556"/>
                    <a:pt x="152235" y="55269"/>
                  </a:cubicBezTo>
                  <a:cubicBezTo>
                    <a:pt x="153727" y="48457"/>
                    <a:pt x="157860" y="42563"/>
                    <a:pt x="163716" y="38851"/>
                  </a:cubicBezTo>
                  <a:cubicBezTo>
                    <a:pt x="164252" y="38468"/>
                    <a:pt x="164711" y="38047"/>
                    <a:pt x="165094" y="37512"/>
                  </a:cubicBezTo>
                  <a:cubicBezTo>
                    <a:pt x="167122" y="34986"/>
                    <a:pt x="169495" y="32766"/>
                    <a:pt x="172135" y="30891"/>
                  </a:cubicBezTo>
                  <a:cubicBezTo>
                    <a:pt x="173590" y="29896"/>
                    <a:pt x="174470" y="28212"/>
                    <a:pt x="174393" y="26413"/>
                  </a:cubicBezTo>
                  <a:cubicBezTo>
                    <a:pt x="174279" y="24653"/>
                    <a:pt x="173322" y="23084"/>
                    <a:pt x="171867" y="22127"/>
                  </a:cubicBezTo>
                  <a:cubicBezTo>
                    <a:pt x="147489" y="7010"/>
                    <a:pt x="86142" y="-22572"/>
                    <a:pt x="44005" y="29628"/>
                  </a:cubicBezTo>
                  <a:cubicBezTo>
                    <a:pt x="23454" y="57948"/>
                    <a:pt x="8605" y="89941"/>
                    <a:pt x="263" y="123926"/>
                  </a:cubicBezTo>
                  <a:cubicBezTo>
                    <a:pt x="-311" y="125686"/>
                    <a:pt x="71" y="127599"/>
                    <a:pt x="1258" y="128977"/>
                  </a:cubicBezTo>
                  <a:cubicBezTo>
                    <a:pt x="2406" y="130431"/>
                    <a:pt x="4281" y="131159"/>
                    <a:pt x="6118" y="130814"/>
                  </a:cubicBezTo>
                  <a:cubicBezTo>
                    <a:pt x="38111" y="125303"/>
                    <a:pt x="70948" y="127217"/>
                    <a:pt x="102100" y="1364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B43E50E-BEE2-CD0B-42EE-622042267941}"/>
                </a:ext>
              </a:extLst>
            </p:cNvPr>
            <p:cNvSpPr/>
            <p:nvPr/>
          </p:nvSpPr>
          <p:spPr>
            <a:xfrm>
              <a:off x="-11945363" y="7730659"/>
              <a:ext cx="53524" cy="80137"/>
            </a:xfrm>
            <a:custGeom>
              <a:avLst/>
              <a:gdLst>
                <a:gd name="connsiteX0" fmla="*/ 38362 w 53524"/>
                <a:gd name="connsiteY0" fmla="*/ 1604 h 80137"/>
                <a:gd name="connsiteX1" fmla="*/ 34075 w 53524"/>
                <a:gd name="connsiteY1" fmla="*/ 35 h 80137"/>
                <a:gd name="connsiteX2" fmla="*/ 27876 w 53524"/>
                <a:gd name="connsiteY2" fmla="*/ 35 h 80137"/>
                <a:gd name="connsiteX3" fmla="*/ 22020 w 53524"/>
                <a:gd name="connsiteY3" fmla="*/ 4704 h 80137"/>
                <a:gd name="connsiteX4" fmla="*/ 1584 w 53524"/>
                <a:gd name="connsiteY4" fmla="*/ 43930 h 80137"/>
                <a:gd name="connsiteX5" fmla="*/ 15 w 53524"/>
                <a:gd name="connsiteY5" fmla="*/ 48217 h 80137"/>
                <a:gd name="connsiteX6" fmla="*/ 17428 w 53524"/>
                <a:gd name="connsiteY6" fmla="*/ 79292 h 80137"/>
                <a:gd name="connsiteX7" fmla="*/ 20336 w 53524"/>
                <a:gd name="connsiteY7" fmla="*/ 80134 h 80137"/>
                <a:gd name="connsiteX8" fmla="*/ 22097 w 53524"/>
                <a:gd name="connsiteY8" fmla="*/ 79866 h 80137"/>
                <a:gd name="connsiteX9" fmla="*/ 50073 w 53524"/>
                <a:gd name="connsiteY9" fmla="*/ 69457 h 80137"/>
                <a:gd name="connsiteX10" fmla="*/ 50111 w 53524"/>
                <a:gd name="connsiteY10" fmla="*/ 69457 h 80137"/>
                <a:gd name="connsiteX11" fmla="*/ 53249 w 53524"/>
                <a:gd name="connsiteY11" fmla="*/ 66089 h 80137"/>
                <a:gd name="connsiteX12" fmla="*/ 52637 w 53524"/>
                <a:gd name="connsiteY12" fmla="*/ 61497 h 80137"/>
                <a:gd name="connsiteX13" fmla="*/ 39778 w 53524"/>
                <a:gd name="connsiteY13" fmla="*/ 6082 h 80137"/>
                <a:gd name="connsiteX14" fmla="*/ 38362 w 53524"/>
                <a:gd name="connsiteY14" fmla="*/ 1604 h 8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524" h="80137">
                  <a:moveTo>
                    <a:pt x="38362" y="1604"/>
                  </a:moveTo>
                  <a:cubicBezTo>
                    <a:pt x="37252" y="456"/>
                    <a:pt x="35644" y="-157"/>
                    <a:pt x="34075" y="35"/>
                  </a:cubicBezTo>
                  <a:cubicBezTo>
                    <a:pt x="32009" y="149"/>
                    <a:pt x="29942" y="149"/>
                    <a:pt x="27876" y="35"/>
                  </a:cubicBezTo>
                  <a:cubicBezTo>
                    <a:pt x="25082" y="-4"/>
                    <a:pt x="22594" y="1948"/>
                    <a:pt x="22020" y="4704"/>
                  </a:cubicBezTo>
                  <a:cubicBezTo>
                    <a:pt x="19839" y="19705"/>
                    <a:pt x="12644" y="33559"/>
                    <a:pt x="1584" y="43930"/>
                  </a:cubicBezTo>
                  <a:cubicBezTo>
                    <a:pt x="436" y="45040"/>
                    <a:pt x="-100" y="46609"/>
                    <a:pt x="15" y="48217"/>
                  </a:cubicBezTo>
                  <a:cubicBezTo>
                    <a:pt x="436" y="60769"/>
                    <a:pt x="6942" y="72365"/>
                    <a:pt x="17428" y="79292"/>
                  </a:cubicBezTo>
                  <a:cubicBezTo>
                    <a:pt x="18308" y="79866"/>
                    <a:pt x="19303" y="80172"/>
                    <a:pt x="20336" y="80134"/>
                  </a:cubicBezTo>
                  <a:cubicBezTo>
                    <a:pt x="20949" y="80134"/>
                    <a:pt x="21523" y="80058"/>
                    <a:pt x="22097" y="79866"/>
                  </a:cubicBezTo>
                  <a:cubicBezTo>
                    <a:pt x="31511" y="76537"/>
                    <a:pt x="40926" y="73016"/>
                    <a:pt x="50073" y="69457"/>
                  </a:cubicBezTo>
                  <a:lnTo>
                    <a:pt x="50111" y="69457"/>
                  </a:lnTo>
                  <a:cubicBezTo>
                    <a:pt x="51642" y="68883"/>
                    <a:pt x="52790" y="67658"/>
                    <a:pt x="53249" y="66089"/>
                  </a:cubicBezTo>
                  <a:cubicBezTo>
                    <a:pt x="53785" y="64520"/>
                    <a:pt x="53517" y="62836"/>
                    <a:pt x="52637" y="61497"/>
                  </a:cubicBezTo>
                  <a:cubicBezTo>
                    <a:pt x="42113" y="45040"/>
                    <a:pt x="37596" y="25484"/>
                    <a:pt x="39778" y="6082"/>
                  </a:cubicBezTo>
                  <a:cubicBezTo>
                    <a:pt x="40007" y="4436"/>
                    <a:pt x="39472" y="2791"/>
                    <a:pt x="38362" y="16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EA7924-F238-4931-79B0-D5E530C65400}"/>
                </a:ext>
              </a:extLst>
            </p:cNvPr>
            <p:cNvSpPr/>
            <p:nvPr/>
          </p:nvSpPr>
          <p:spPr>
            <a:xfrm>
              <a:off x="-11975607" y="7599210"/>
              <a:ext cx="111504" cy="108082"/>
            </a:xfrm>
            <a:custGeom>
              <a:avLst/>
              <a:gdLst>
                <a:gd name="connsiteX0" fmla="*/ 107304 w 111504"/>
                <a:gd name="connsiteY0" fmla="*/ 87104 h 108082"/>
                <a:gd name="connsiteX1" fmla="*/ 110978 w 111504"/>
                <a:gd name="connsiteY1" fmla="*/ 84158 h 108082"/>
                <a:gd name="connsiteX2" fmla="*/ 110940 w 111504"/>
                <a:gd name="connsiteY2" fmla="*/ 79450 h 108082"/>
                <a:gd name="connsiteX3" fmla="*/ 100071 w 111504"/>
                <a:gd name="connsiteY3" fmla="*/ 39840 h 108082"/>
                <a:gd name="connsiteX4" fmla="*/ 99841 w 111504"/>
                <a:gd name="connsiteY4" fmla="*/ 29890 h 108082"/>
                <a:gd name="connsiteX5" fmla="*/ 99841 w 111504"/>
                <a:gd name="connsiteY5" fmla="*/ 29929 h 108082"/>
                <a:gd name="connsiteX6" fmla="*/ 94828 w 111504"/>
                <a:gd name="connsiteY6" fmla="*/ 24571 h 108082"/>
                <a:gd name="connsiteX7" fmla="*/ 47450 w 111504"/>
                <a:gd name="connsiteY7" fmla="*/ 11712 h 108082"/>
                <a:gd name="connsiteX8" fmla="*/ 37079 w 111504"/>
                <a:gd name="connsiteY8" fmla="*/ 1953 h 108082"/>
                <a:gd name="connsiteX9" fmla="*/ 32793 w 111504"/>
                <a:gd name="connsiteY9" fmla="*/ 1 h 108082"/>
                <a:gd name="connsiteX10" fmla="*/ 28506 w 111504"/>
                <a:gd name="connsiteY10" fmla="*/ 2412 h 108082"/>
                <a:gd name="connsiteX11" fmla="*/ 2368 w 111504"/>
                <a:gd name="connsiteY11" fmla="*/ 28513 h 108082"/>
                <a:gd name="connsiteX12" fmla="*/ 110 w 111504"/>
                <a:gd name="connsiteY12" fmla="*/ 31996 h 108082"/>
                <a:gd name="connsiteX13" fmla="*/ 1028 w 111504"/>
                <a:gd name="connsiteY13" fmla="*/ 36282 h 108082"/>
                <a:gd name="connsiteX14" fmla="*/ 11897 w 111504"/>
                <a:gd name="connsiteY14" fmla="*/ 86263 h 108082"/>
                <a:gd name="connsiteX15" fmla="*/ 15418 w 111504"/>
                <a:gd name="connsiteY15" fmla="*/ 92692 h 108082"/>
                <a:gd name="connsiteX16" fmla="*/ 17982 w 111504"/>
                <a:gd name="connsiteY16" fmla="*/ 93917 h 108082"/>
                <a:gd name="connsiteX17" fmla="*/ 58434 w 111504"/>
                <a:gd name="connsiteY17" fmla="*/ 108077 h 108082"/>
                <a:gd name="connsiteX18" fmla="*/ 101296 w 111504"/>
                <a:gd name="connsiteY18" fmla="*/ 90434 h 108082"/>
                <a:gd name="connsiteX19" fmla="*/ 107304 w 111504"/>
                <a:gd name="connsiteY19" fmla="*/ 87105 h 10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504" h="108082">
                  <a:moveTo>
                    <a:pt x="107304" y="87104"/>
                  </a:moveTo>
                  <a:cubicBezTo>
                    <a:pt x="108912" y="86722"/>
                    <a:pt x="110289" y="85650"/>
                    <a:pt x="110978" y="84158"/>
                  </a:cubicBezTo>
                  <a:cubicBezTo>
                    <a:pt x="111705" y="82665"/>
                    <a:pt x="111667" y="80943"/>
                    <a:pt x="110940" y="79450"/>
                  </a:cubicBezTo>
                  <a:cubicBezTo>
                    <a:pt x="104855" y="67051"/>
                    <a:pt x="101143" y="53618"/>
                    <a:pt x="100071" y="39840"/>
                  </a:cubicBezTo>
                  <a:cubicBezTo>
                    <a:pt x="99841" y="36664"/>
                    <a:pt x="99841" y="33296"/>
                    <a:pt x="99841" y="29890"/>
                  </a:cubicBezTo>
                  <a:lnTo>
                    <a:pt x="99841" y="29929"/>
                  </a:lnTo>
                  <a:cubicBezTo>
                    <a:pt x="99841" y="27097"/>
                    <a:pt x="97660" y="24762"/>
                    <a:pt x="94828" y="24571"/>
                  </a:cubicBezTo>
                  <a:cubicBezTo>
                    <a:pt x="78181" y="24686"/>
                    <a:pt x="61801" y="20208"/>
                    <a:pt x="47450" y="11712"/>
                  </a:cubicBezTo>
                  <a:cubicBezTo>
                    <a:pt x="43546" y="8957"/>
                    <a:pt x="40064" y="5704"/>
                    <a:pt x="37079" y="1953"/>
                  </a:cubicBezTo>
                  <a:cubicBezTo>
                    <a:pt x="36046" y="690"/>
                    <a:pt x="34476" y="-37"/>
                    <a:pt x="32793" y="1"/>
                  </a:cubicBezTo>
                  <a:cubicBezTo>
                    <a:pt x="31070" y="40"/>
                    <a:pt x="29463" y="920"/>
                    <a:pt x="28506" y="2412"/>
                  </a:cubicBezTo>
                  <a:cubicBezTo>
                    <a:pt x="21618" y="12746"/>
                    <a:pt x="12739" y="21624"/>
                    <a:pt x="2368" y="28513"/>
                  </a:cubicBezTo>
                  <a:cubicBezTo>
                    <a:pt x="1181" y="29317"/>
                    <a:pt x="339" y="30580"/>
                    <a:pt x="110" y="31996"/>
                  </a:cubicBezTo>
                  <a:cubicBezTo>
                    <a:pt x="-197" y="33526"/>
                    <a:pt x="148" y="35057"/>
                    <a:pt x="1028" y="36282"/>
                  </a:cubicBezTo>
                  <a:cubicBezTo>
                    <a:pt x="12471" y="50251"/>
                    <a:pt x="16489" y="68849"/>
                    <a:pt x="11897" y="86263"/>
                  </a:cubicBezTo>
                  <a:cubicBezTo>
                    <a:pt x="11170" y="89018"/>
                    <a:pt x="12701" y="91850"/>
                    <a:pt x="15418" y="92692"/>
                  </a:cubicBezTo>
                  <a:cubicBezTo>
                    <a:pt x="16336" y="92922"/>
                    <a:pt x="17217" y="93343"/>
                    <a:pt x="17982" y="93917"/>
                  </a:cubicBezTo>
                  <a:cubicBezTo>
                    <a:pt x="29501" y="103064"/>
                    <a:pt x="43738" y="108039"/>
                    <a:pt x="58434" y="108077"/>
                  </a:cubicBezTo>
                  <a:cubicBezTo>
                    <a:pt x="74545" y="108306"/>
                    <a:pt x="90007" y="101915"/>
                    <a:pt x="101296" y="90434"/>
                  </a:cubicBezTo>
                  <a:cubicBezTo>
                    <a:pt x="102942" y="88750"/>
                    <a:pt x="105008" y="87602"/>
                    <a:pt x="107304" y="871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88C4B1B-A8A4-3A0C-57B0-0F358C0B86E3}"/>
                </a:ext>
              </a:extLst>
            </p:cNvPr>
            <p:cNvSpPr/>
            <p:nvPr/>
          </p:nvSpPr>
          <p:spPr>
            <a:xfrm>
              <a:off x="-12037150" y="7712579"/>
              <a:ext cx="89778" cy="78552"/>
            </a:xfrm>
            <a:custGeom>
              <a:avLst/>
              <a:gdLst>
                <a:gd name="connsiteX0" fmla="*/ 86454 w 89778"/>
                <a:gd name="connsiteY0" fmla="*/ 10964 h 78552"/>
                <a:gd name="connsiteX1" fmla="*/ 67739 w 89778"/>
                <a:gd name="connsiteY1" fmla="*/ 938 h 78552"/>
                <a:gd name="connsiteX2" fmla="*/ 60468 w 89778"/>
                <a:gd name="connsiteY2" fmla="*/ 2239 h 78552"/>
                <a:gd name="connsiteX3" fmla="*/ 48681 w 89778"/>
                <a:gd name="connsiteY3" fmla="*/ 12801 h 78552"/>
                <a:gd name="connsiteX4" fmla="*/ 18677 w 89778"/>
                <a:gd name="connsiteY4" fmla="*/ 21641 h 78552"/>
                <a:gd name="connsiteX5" fmla="*/ 7579 w 89778"/>
                <a:gd name="connsiteY5" fmla="*/ 24206 h 78552"/>
                <a:gd name="connsiteX6" fmla="*/ 7541 w 89778"/>
                <a:gd name="connsiteY6" fmla="*/ 24206 h 78552"/>
                <a:gd name="connsiteX7" fmla="*/ 3255 w 89778"/>
                <a:gd name="connsiteY7" fmla="*/ 29410 h 78552"/>
                <a:gd name="connsiteX8" fmla="*/ 232 w 89778"/>
                <a:gd name="connsiteY8" fmla="*/ 55702 h 78552"/>
                <a:gd name="connsiteX9" fmla="*/ 691 w 89778"/>
                <a:gd name="connsiteY9" fmla="*/ 59988 h 78552"/>
                <a:gd name="connsiteX10" fmla="*/ 4059 w 89778"/>
                <a:gd name="connsiteY10" fmla="*/ 62514 h 78552"/>
                <a:gd name="connsiteX11" fmla="*/ 9416 w 89778"/>
                <a:gd name="connsiteY11" fmla="*/ 65116 h 78552"/>
                <a:gd name="connsiteX12" fmla="*/ 22542 w 89778"/>
                <a:gd name="connsiteY12" fmla="*/ 76941 h 78552"/>
                <a:gd name="connsiteX13" fmla="*/ 26408 w 89778"/>
                <a:gd name="connsiteY13" fmla="*/ 78549 h 78552"/>
                <a:gd name="connsiteX14" fmla="*/ 29125 w 89778"/>
                <a:gd name="connsiteY14" fmla="*/ 77860 h 78552"/>
                <a:gd name="connsiteX15" fmla="*/ 37276 w 89778"/>
                <a:gd name="connsiteY15" fmla="*/ 73229 h 78552"/>
                <a:gd name="connsiteX16" fmla="*/ 89745 w 89778"/>
                <a:gd name="connsiteY16" fmla="*/ 16436 h 78552"/>
                <a:gd name="connsiteX17" fmla="*/ 86454 w 89778"/>
                <a:gd name="connsiteY17" fmla="*/ 10964 h 7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778" h="78552">
                  <a:moveTo>
                    <a:pt x="86454" y="10964"/>
                  </a:moveTo>
                  <a:cubicBezTo>
                    <a:pt x="79910" y="8247"/>
                    <a:pt x="73634" y="4879"/>
                    <a:pt x="67739" y="938"/>
                  </a:cubicBezTo>
                  <a:cubicBezTo>
                    <a:pt x="65367" y="-708"/>
                    <a:pt x="62114" y="-134"/>
                    <a:pt x="60468" y="2239"/>
                  </a:cubicBezTo>
                  <a:cubicBezTo>
                    <a:pt x="57560" y="6755"/>
                    <a:pt x="53503" y="10429"/>
                    <a:pt x="48681" y="12801"/>
                  </a:cubicBezTo>
                  <a:cubicBezTo>
                    <a:pt x="38999" y="16858"/>
                    <a:pt x="28972" y="19805"/>
                    <a:pt x="18677" y="21641"/>
                  </a:cubicBezTo>
                  <a:cubicBezTo>
                    <a:pt x="14965" y="22445"/>
                    <a:pt x="11253" y="23287"/>
                    <a:pt x="7579" y="24206"/>
                  </a:cubicBezTo>
                  <a:lnTo>
                    <a:pt x="7541" y="24206"/>
                  </a:lnTo>
                  <a:cubicBezTo>
                    <a:pt x="5092" y="24703"/>
                    <a:pt x="3293" y="26885"/>
                    <a:pt x="3255" y="29410"/>
                  </a:cubicBezTo>
                  <a:cubicBezTo>
                    <a:pt x="3561" y="38289"/>
                    <a:pt x="2528" y="47130"/>
                    <a:pt x="232" y="55702"/>
                  </a:cubicBezTo>
                  <a:cubicBezTo>
                    <a:pt x="-189" y="57156"/>
                    <a:pt x="-36" y="58687"/>
                    <a:pt x="691" y="59988"/>
                  </a:cubicBezTo>
                  <a:cubicBezTo>
                    <a:pt x="1418" y="61251"/>
                    <a:pt x="2643" y="62170"/>
                    <a:pt x="4059" y="62514"/>
                  </a:cubicBezTo>
                  <a:cubicBezTo>
                    <a:pt x="5972" y="63088"/>
                    <a:pt x="7771" y="63930"/>
                    <a:pt x="9416" y="65116"/>
                  </a:cubicBezTo>
                  <a:cubicBezTo>
                    <a:pt x="14085" y="68675"/>
                    <a:pt x="18486" y="72656"/>
                    <a:pt x="22542" y="76941"/>
                  </a:cubicBezTo>
                  <a:cubicBezTo>
                    <a:pt x="23576" y="77975"/>
                    <a:pt x="24953" y="78549"/>
                    <a:pt x="26408" y="78549"/>
                  </a:cubicBezTo>
                  <a:cubicBezTo>
                    <a:pt x="27364" y="78587"/>
                    <a:pt x="28283" y="78319"/>
                    <a:pt x="29125" y="77860"/>
                  </a:cubicBezTo>
                  <a:lnTo>
                    <a:pt x="37276" y="73229"/>
                  </a:lnTo>
                  <a:cubicBezTo>
                    <a:pt x="60583" y="60371"/>
                    <a:pt x="86989" y="45407"/>
                    <a:pt x="89745" y="16436"/>
                  </a:cubicBezTo>
                  <a:cubicBezTo>
                    <a:pt x="90013" y="14102"/>
                    <a:pt x="88673" y="11844"/>
                    <a:pt x="86454" y="109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CBD813B-B873-20C1-2FB8-C5E46E8BCDBC}"/>
                </a:ext>
              </a:extLst>
            </p:cNvPr>
            <p:cNvSpPr/>
            <p:nvPr/>
          </p:nvSpPr>
          <p:spPr>
            <a:xfrm>
              <a:off x="-11725683" y="7472911"/>
              <a:ext cx="159262" cy="105299"/>
            </a:xfrm>
            <a:custGeom>
              <a:avLst/>
              <a:gdLst>
                <a:gd name="connsiteX0" fmla="*/ 84674 w 159262"/>
                <a:gd name="connsiteY0" fmla="*/ 105242 h 105299"/>
                <a:gd name="connsiteX1" fmla="*/ 89496 w 159262"/>
                <a:gd name="connsiteY1" fmla="*/ 102257 h 105299"/>
                <a:gd name="connsiteX2" fmla="*/ 98757 w 159262"/>
                <a:gd name="connsiteY2" fmla="*/ 85725 h 105299"/>
                <a:gd name="connsiteX3" fmla="*/ 156928 w 159262"/>
                <a:gd name="connsiteY3" fmla="*/ 32070 h 105299"/>
                <a:gd name="connsiteX4" fmla="*/ 159262 w 159262"/>
                <a:gd name="connsiteY4" fmla="*/ 27783 h 105299"/>
                <a:gd name="connsiteX5" fmla="*/ 156966 w 159262"/>
                <a:gd name="connsiteY5" fmla="*/ 23497 h 105299"/>
                <a:gd name="connsiteX6" fmla="*/ 73346 w 159262"/>
                <a:gd name="connsiteY6" fmla="*/ 765 h 105299"/>
                <a:gd name="connsiteX7" fmla="*/ 23480 w 159262"/>
                <a:gd name="connsiteY7" fmla="*/ 14312 h 105299"/>
                <a:gd name="connsiteX8" fmla="*/ 21 w 159262"/>
                <a:gd name="connsiteY8" fmla="*/ 71680 h 105299"/>
                <a:gd name="connsiteX9" fmla="*/ 3963 w 159262"/>
                <a:gd name="connsiteY9" fmla="*/ 76999 h 105299"/>
                <a:gd name="connsiteX10" fmla="*/ 41429 w 159262"/>
                <a:gd name="connsiteY10" fmla="*/ 90930 h 105299"/>
                <a:gd name="connsiteX11" fmla="*/ 74494 w 159262"/>
                <a:gd name="connsiteY11" fmla="*/ 102678 h 105299"/>
                <a:gd name="connsiteX12" fmla="*/ 83066 w 159262"/>
                <a:gd name="connsiteY12" fmla="*/ 105242 h 105299"/>
                <a:gd name="connsiteX13" fmla="*/ 84674 w 159262"/>
                <a:gd name="connsiteY13" fmla="*/ 105242 h 10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9262" h="105299">
                  <a:moveTo>
                    <a:pt x="84674" y="105242"/>
                  </a:moveTo>
                  <a:cubicBezTo>
                    <a:pt x="86740" y="105242"/>
                    <a:pt x="88577" y="104056"/>
                    <a:pt x="89496" y="102257"/>
                  </a:cubicBezTo>
                  <a:cubicBezTo>
                    <a:pt x="92290" y="96593"/>
                    <a:pt x="95351" y="91083"/>
                    <a:pt x="98757" y="85725"/>
                  </a:cubicBezTo>
                  <a:cubicBezTo>
                    <a:pt x="114525" y="64293"/>
                    <a:pt x="134272" y="46077"/>
                    <a:pt x="156928" y="32070"/>
                  </a:cubicBezTo>
                  <a:cubicBezTo>
                    <a:pt x="158344" y="31113"/>
                    <a:pt x="159224" y="29506"/>
                    <a:pt x="159262" y="27783"/>
                  </a:cubicBezTo>
                  <a:cubicBezTo>
                    <a:pt x="159262" y="26061"/>
                    <a:pt x="158382" y="24454"/>
                    <a:pt x="156966" y="23497"/>
                  </a:cubicBezTo>
                  <a:cubicBezTo>
                    <a:pt x="131172" y="9643"/>
                    <a:pt x="102584" y="1875"/>
                    <a:pt x="73346" y="765"/>
                  </a:cubicBezTo>
                  <a:cubicBezTo>
                    <a:pt x="55550" y="-2029"/>
                    <a:pt x="37410" y="2908"/>
                    <a:pt x="23480" y="14312"/>
                  </a:cubicBezTo>
                  <a:cubicBezTo>
                    <a:pt x="8019" y="29353"/>
                    <a:pt x="-477" y="50133"/>
                    <a:pt x="21" y="71680"/>
                  </a:cubicBezTo>
                  <a:cubicBezTo>
                    <a:pt x="-18" y="74129"/>
                    <a:pt x="1590" y="76310"/>
                    <a:pt x="3963" y="76999"/>
                  </a:cubicBezTo>
                  <a:cubicBezTo>
                    <a:pt x="16898" y="80405"/>
                    <a:pt x="29451" y="85074"/>
                    <a:pt x="41429" y="90930"/>
                  </a:cubicBezTo>
                  <a:cubicBezTo>
                    <a:pt x="52106" y="95752"/>
                    <a:pt x="63167" y="99655"/>
                    <a:pt x="74494" y="102678"/>
                  </a:cubicBezTo>
                  <a:lnTo>
                    <a:pt x="83066" y="105242"/>
                  </a:lnTo>
                  <a:cubicBezTo>
                    <a:pt x="83602" y="105319"/>
                    <a:pt x="84138" y="105319"/>
                    <a:pt x="84674" y="1052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26924AA-BBDA-4C09-2005-534A772A5DB8}"/>
                </a:ext>
              </a:extLst>
            </p:cNvPr>
            <p:cNvSpPr/>
            <p:nvPr/>
          </p:nvSpPr>
          <p:spPr>
            <a:xfrm>
              <a:off x="-12039169" y="7749273"/>
              <a:ext cx="803541" cy="319679"/>
            </a:xfrm>
            <a:custGeom>
              <a:avLst/>
              <a:gdLst>
                <a:gd name="connsiteX0" fmla="*/ 22342 w 803541"/>
                <a:gd name="connsiteY0" fmla="*/ 231543 h 319679"/>
                <a:gd name="connsiteX1" fmla="*/ 24906 w 803541"/>
                <a:gd name="connsiteY1" fmla="*/ 287264 h 319679"/>
                <a:gd name="connsiteX2" fmla="*/ 26207 w 803541"/>
                <a:gd name="connsiteY2" fmla="*/ 291206 h 319679"/>
                <a:gd name="connsiteX3" fmla="*/ 29919 w 803541"/>
                <a:gd name="connsiteY3" fmla="*/ 293082 h 319679"/>
                <a:gd name="connsiteX4" fmla="*/ 133054 w 803541"/>
                <a:gd name="connsiteY4" fmla="*/ 295378 h 319679"/>
                <a:gd name="connsiteX5" fmla="*/ 365393 w 803541"/>
                <a:gd name="connsiteY5" fmla="*/ 319411 h 319679"/>
                <a:gd name="connsiteX6" fmla="*/ 367001 w 803541"/>
                <a:gd name="connsiteY6" fmla="*/ 319679 h 319679"/>
                <a:gd name="connsiteX7" fmla="*/ 370521 w 803541"/>
                <a:gd name="connsiteY7" fmla="*/ 318340 h 319679"/>
                <a:gd name="connsiteX8" fmla="*/ 375305 w 803541"/>
                <a:gd name="connsiteY8" fmla="*/ 315661 h 319679"/>
                <a:gd name="connsiteX9" fmla="*/ 614150 w 803541"/>
                <a:gd name="connsiteY9" fmla="*/ 169664 h 319679"/>
                <a:gd name="connsiteX10" fmla="*/ 800452 w 803541"/>
                <a:gd name="connsiteY10" fmla="*/ 46514 h 319679"/>
                <a:gd name="connsiteX11" fmla="*/ 803514 w 803541"/>
                <a:gd name="connsiteY11" fmla="*/ 41079 h 319679"/>
                <a:gd name="connsiteX12" fmla="*/ 799228 w 803541"/>
                <a:gd name="connsiteY12" fmla="*/ 36448 h 319679"/>
                <a:gd name="connsiteX13" fmla="*/ 589196 w 803541"/>
                <a:gd name="connsiteY13" fmla="*/ 1699 h 319679"/>
                <a:gd name="connsiteX14" fmla="*/ 186289 w 803541"/>
                <a:gd name="connsiteY14" fmla="*/ 98140 h 319679"/>
                <a:gd name="connsiteX15" fmla="*/ 57319 w 803541"/>
                <a:gd name="connsiteY15" fmla="*/ 149575 h 319679"/>
                <a:gd name="connsiteX16" fmla="*/ 19241 w 803541"/>
                <a:gd name="connsiteY16" fmla="*/ 162855 h 319679"/>
                <a:gd name="connsiteX17" fmla="*/ 3588 w 803541"/>
                <a:gd name="connsiteY17" fmla="*/ 168251 h 319679"/>
                <a:gd name="connsiteX18" fmla="*/ 3626 w 803541"/>
                <a:gd name="connsiteY18" fmla="*/ 168251 h 319679"/>
                <a:gd name="connsiteX19" fmla="*/ 182 w 803541"/>
                <a:gd name="connsiteY19" fmla="*/ 171925 h 319679"/>
                <a:gd name="connsiteX20" fmla="*/ 1330 w 803541"/>
                <a:gd name="connsiteY20" fmla="*/ 176862 h 319679"/>
                <a:gd name="connsiteX21" fmla="*/ 22340 w 803541"/>
                <a:gd name="connsiteY21" fmla="*/ 231550 h 319679"/>
                <a:gd name="connsiteX22" fmla="*/ 315335 w 803541"/>
                <a:gd name="connsiteY22" fmla="*/ 228061 h 319679"/>
                <a:gd name="connsiteX23" fmla="*/ 249014 w 803541"/>
                <a:gd name="connsiteY23" fmla="*/ 236633 h 319679"/>
                <a:gd name="connsiteX24" fmla="*/ 249052 w 803541"/>
                <a:gd name="connsiteY24" fmla="*/ 236671 h 319679"/>
                <a:gd name="connsiteX25" fmla="*/ 159844 w 803541"/>
                <a:gd name="connsiteY25" fmla="*/ 236671 h 319679"/>
                <a:gd name="connsiteX26" fmla="*/ 104620 w 803541"/>
                <a:gd name="connsiteY26" fmla="*/ 214781 h 319679"/>
                <a:gd name="connsiteX27" fmla="*/ 104888 w 803541"/>
                <a:gd name="connsiteY27" fmla="*/ 214781 h 319679"/>
                <a:gd name="connsiteX28" fmla="*/ 160609 w 803541"/>
                <a:gd name="connsiteY28" fmla="*/ 227639 h 319679"/>
                <a:gd name="connsiteX29" fmla="*/ 247214 w 803541"/>
                <a:gd name="connsiteY29" fmla="*/ 222052 h 319679"/>
                <a:gd name="connsiteX30" fmla="*/ 291952 w 803541"/>
                <a:gd name="connsiteY30" fmla="*/ 215163 h 319679"/>
                <a:gd name="connsiteX31" fmla="*/ 353682 w 803541"/>
                <a:gd name="connsiteY31" fmla="*/ 205902 h 319679"/>
                <a:gd name="connsiteX32" fmla="*/ 381619 w 803541"/>
                <a:gd name="connsiteY32" fmla="*/ 202305 h 319679"/>
                <a:gd name="connsiteX33" fmla="*/ 381619 w 803541"/>
                <a:gd name="connsiteY33" fmla="*/ 202266 h 319679"/>
                <a:gd name="connsiteX34" fmla="*/ 458466 w 803541"/>
                <a:gd name="connsiteY34" fmla="*/ 186422 h 319679"/>
                <a:gd name="connsiteX35" fmla="*/ 529151 w 803541"/>
                <a:gd name="connsiteY35" fmla="*/ 139886 h 319679"/>
                <a:gd name="connsiteX36" fmla="*/ 576299 w 803541"/>
                <a:gd name="connsiteY36" fmla="*/ 104371 h 319679"/>
                <a:gd name="connsiteX37" fmla="*/ 565928 w 803541"/>
                <a:gd name="connsiteY37" fmla="*/ 114743 h 319679"/>
                <a:gd name="connsiteX38" fmla="*/ 534623 w 803541"/>
                <a:gd name="connsiteY38" fmla="*/ 146469 h 319679"/>
                <a:gd name="connsiteX39" fmla="*/ 530605 w 803541"/>
                <a:gd name="connsiteY39" fmla="*/ 150334 h 319679"/>
                <a:gd name="connsiteX40" fmla="*/ 462025 w 803541"/>
                <a:gd name="connsiteY40" fmla="*/ 200735 h 319679"/>
                <a:gd name="connsiteX41" fmla="*/ 447597 w 803541"/>
                <a:gd name="connsiteY41" fmla="*/ 205864 h 319679"/>
                <a:gd name="connsiteX42" fmla="*/ 438412 w 803541"/>
                <a:gd name="connsiteY42" fmla="*/ 208734 h 319679"/>
                <a:gd name="connsiteX43" fmla="*/ 424328 w 803541"/>
                <a:gd name="connsiteY43" fmla="*/ 211451 h 319679"/>
                <a:gd name="connsiteX44" fmla="*/ 411470 w 803541"/>
                <a:gd name="connsiteY44" fmla="*/ 213747 h 319679"/>
                <a:gd name="connsiteX45" fmla="*/ 373811 w 803541"/>
                <a:gd name="connsiteY45" fmla="*/ 219794 h 319679"/>
                <a:gd name="connsiteX46" fmla="*/ 356399 w 803541"/>
                <a:gd name="connsiteY46" fmla="*/ 222588 h 319679"/>
                <a:gd name="connsiteX47" fmla="*/ 315259 w 803541"/>
                <a:gd name="connsiteY47" fmla="*/ 228099 h 31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3541" h="319679">
                  <a:moveTo>
                    <a:pt x="22342" y="231543"/>
                  </a:moveTo>
                  <a:cubicBezTo>
                    <a:pt x="25136" y="249989"/>
                    <a:pt x="26016" y="268666"/>
                    <a:pt x="24906" y="287264"/>
                  </a:cubicBezTo>
                  <a:cubicBezTo>
                    <a:pt x="24791" y="288719"/>
                    <a:pt x="25250" y="290135"/>
                    <a:pt x="26207" y="291206"/>
                  </a:cubicBezTo>
                  <a:cubicBezTo>
                    <a:pt x="27164" y="292316"/>
                    <a:pt x="28503" y="292967"/>
                    <a:pt x="29919" y="293082"/>
                  </a:cubicBezTo>
                  <a:cubicBezTo>
                    <a:pt x="64209" y="295148"/>
                    <a:pt x="99226" y="295263"/>
                    <a:pt x="133054" y="295378"/>
                  </a:cubicBezTo>
                  <a:cubicBezTo>
                    <a:pt x="211278" y="291857"/>
                    <a:pt x="289583" y="299932"/>
                    <a:pt x="365393" y="319411"/>
                  </a:cubicBezTo>
                  <a:cubicBezTo>
                    <a:pt x="365929" y="319603"/>
                    <a:pt x="366465" y="319679"/>
                    <a:pt x="367001" y="319679"/>
                  </a:cubicBezTo>
                  <a:cubicBezTo>
                    <a:pt x="368302" y="319679"/>
                    <a:pt x="369526" y="319220"/>
                    <a:pt x="370521" y="318340"/>
                  </a:cubicBezTo>
                  <a:cubicBezTo>
                    <a:pt x="371937" y="317153"/>
                    <a:pt x="373545" y="316235"/>
                    <a:pt x="375305" y="315661"/>
                  </a:cubicBezTo>
                  <a:cubicBezTo>
                    <a:pt x="462102" y="279840"/>
                    <a:pt x="542699" y="230586"/>
                    <a:pt x="614150" y="169664"/>
                  </a:cubicBezTo>
                  <a:cubicBezTo>
                    <a:pt x="671746" y="122170"/>
                    <a:pt x="734204" y="80915"/>
                    <a:pt x="800452" y="46514"/>
                  </a:cubicBezTo>
                  <a:cubicBezTo>
                    <a:pt x="802519" y="45519"/>
                    <a:pt x="803743" y="43337"/>
                    <a:pt x="803514" y="41079"/>
                  </a:cubicBezTo>
                  <a:cubicBezTo>
                    <a:pt x="803284" y="38745"/>
                    <a:pt x="801524" y="36869"/>
                    <a:pt x="799228" y="36448"/>
                  </a:cubicBezTo>
                  <a:cubicBezTo>
                    <a:pt x="730035" y="20299"/>
                    <a:pt x="659883" y="8665"/>
                    <a:pt x="589196" y="1699"/>
                  </a:cubicBezTo>
                  <a:cubicBezTo>
                    <a:pt x="446795" y="-10433"/>
                    <a:pt x="314298" y="44561"/>
                    <a:pt x="186289" y="98140"/>
                  </a:cubicBezTo>
                  <a:cubicBezTo>
                    <a:pt x="144077" y="115744"/>
                    <a:pt x="100564" y="133960"/>
                    <a:pt x="57319" y="149575"/>
                  </a:cubicBezTo>
                  <a:cubicBezTo>
                    <a:pt x="44844" y="154091"/>
                    <a:pt x="32099" y="158415"/>
                    <a:pt x="19241" y="162855"/>
                  </a:cubicBezTo>
                  <a:lnTo>
                    <a:pt x="3588" y="168251"/>
                  </a:lnTo>
                  <a:lnTo>
                    <a:pt x="3626" y="168251"/>
                  </a:lnTo>
                  <a:cubicBezTo>
                    <a:pt x="1904" y="168825"/>
                    <a:pt x="641" y="170203"/>
                    <a:pt x="182" y="171925"/>
                  </a:cubicBezTo>
                  <a:cubicBezTo>
                    <a:pt x="-277" y="173686"/>
                    <a:pt x="144" y="175523"/>
                    <a:pt x="1330" y="176862"/>
                  </a:cubicBezTo>
                  <a:cubicBezTo>
                    <a:pt x="13347" y="192744"/>
                    <a:pt x="20618" y="211726"/>
                    <a:pt x="22340" y="231550"/>
                  </a:cubicBezTo>
                  <a:close/>
                  <a:moveTo>
                    <a:pt x="315335" y="228061"/>
                  </a:moveTo>
                  <a:cubicBezTo>
                    <a:pt x="292182" y="231314"/>
                    <a:pt x="270291" y="234452"/>
                    <a:pt x="249014" y="236633"/>
                  </a:cubicBezTo>
                  <a:lnTo>
                    <a:pt x="249052" y="236671"/>
                  </a:lnTo>
                  <a:cubicBezTo>
                    <a:pt x="219431" y="240307"/>
                    <a:pt x="189466" y="240307"/>
                    <a:pt x="159844" y="236671"/>
                  </a:cubicBezTo>
                  <a:cubicBezTo>
                    <a:pt x="139752" y="234643"/>
                    <a:pt x="120655" y="227104"/>
                    <a:pt x="104620" y="214781"/>
                  </a:cubicBezTo>
                  <a:lnTo>
                    <a:pt x="104888" y="214781"/>
                  </a:lnTo>
                  <a:cubicBezTo>
                    <a:pt x="122339" y="223047"/>
                    <a:pt x="141322" y="227410"/>
                    <a:pt x="160609" y="227639"/>
                  </a:cubicBezTo>
                  <a:cubicBezTo>
                    <a:pt x="189580" y="228481"/>
                    <a:pt x="218589" y="226568"/>
                    <a:pt x="247214" y="222052"/>
                  </a:cubicBezTo>
                  <a:cubicBezTo>
                    <a:pt x="261298" y="220062"/>
                    <a:pt x="276376" y="217766"/>
                    <a:pt x="291952" y="215163"/>
                  </a:cubicBezTo>
                  <a:cubicBezTo>
                    <a:pt x="311929" y="211949"/>
                    <a:pt x="332556" y="208658"/>
                    <a:pt x="353682" y="205902"/>
                  </a:cubicBezTo>
                  <a:cubicBezTo>
                    <a:pt x="362637" y="204486"/>
                    <a:pt x="372013" y="203415"/>
                    <a:pt x="381619" y="202305"/>
                  </a:cubicBezTo>
                  <a:lnTo>
                    <a:pt x="381619" y="202266"/>
                  </a:lnTo>
                  <a:cubicBezTo>
                    <a:pt x="407835" y="200429"/>
                    <a:pt x="433667" y="195072"/>
                    <a:pt x="458466" y="186422"/>
                  </a:cubicBezTo>
                  <a:cubicBezTo>
                    <a:pt x="484184" y="174443"/>
                    <a:pt x="507988" y="158792"/>
                    <a:pt x="529151" y="139886"/>
                  </a:cubicBezTo>
                  <a:cubicBezTo>
                    <a:pt x="543999" y="126913"/>
                    <a:pt x="559767" y="115048"/>
                    <a:pt x="576299" y="104371"/>
                  </a:cubicBezTo>
                  <a:lnTo>
                    <a:pt x="565928" y="114743"/>
                  </a:lnTo>
                  <a:cubicBezTo>
                    <a:pt x="557355" y="123315"/>
                    <a:pt x="546601" y="133992"/>
                    <a:pt x="534623" y="146469"/>
                  </a:cubicBezTo>
                  <a:lnTo>
                    <a:pt x="530605" y="150334"/>
                  </a:lnTo>
                  <a:cubicBezTo>
                    <a:pt x="510972" y="171153"/>
                    <a:pt x="487742" y="188221"/>
                    <a:pt x="462025" y="200735"/>
                  </a:cubicBezTo>
                  <a:cubicBezTo>
                    <a:pt x="457356" y="202879"/>
                    <a:pt x="452534" y="204601"/>
                    <a:pt x="447597" y="205864"/>
                  </a:cubicBezTo>
                  <a:cubicBezTo>
                    <a:pt x="444458" y="206782"/>
                    <a:pt x="441320" y="207662"/>
                    <a:pt x="438412" y="208734"/>
                  </a:cubicBezTo>
                  <a:lnTo>
                    <a:pt x="424328" y="211451"/>
                  </a:lnTo>
                  <a:cubicBezTo>
                    <a:pt x="419774" y="212140"/>
                    <a:pt x="415488" y="212867"/>
                    <a:pt x="411470" y="213747"/>
                  </a:cubicBezTo>
                  <a:cubicBezTo>
                    <a:pt x="399109" y="215699"/>
                    <a:pt x="386555" y="217689"/>
                    <a:pt x="373811" y="219794"/>
                  </a:cubicBezTo>
                  <a:lnTo>
                    <a:pt x="356399" y="222588"/>
                  </a:lnTo>
                  <a:cubicBezTo>
                    <a:pt x="342124" y="224272"/>
                    <a:pt x="328500" y="226185"/>
                    <a:pt x="315259" y="22809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4D17888-9E16-AB18-80E3-CF711114B388}"/>
                </a:ext>
              </a:extLst>
            </p:cNvPr>
            <p:cNvSpPr/>
            <p:nvPr/>
          </p:nvSpPr>
          <p:spPr>
            <a:xfrm>
              <a:off x="-11776735" y="7574015"/>
              <a:ext cx="128917" cy="108647"/>
            </a:xfrm>
            <a:custGeom>
              <a:avLst/>
              <a:gdLst>
                <a:gd name="connsiteX0" fmla="*/ 120933 w 128917"/>
                <a:gd name="connsiteY0" fmla="*/ 79773 h 108647"/>
                <a:gd name="connsiteX1" fmla="*/ 128740 w 128917"/>
                <a:gd name="connsiteY1" fmla="*/ 32891 h 108647"/>
                <a:gd name="connsiteX2" fmla="*/ 125143 w 128917"/>
                <a:gd name="connsiteY2" fmla="*/ 26386 h 108647"/>
                <a:gd name="connsiteX3" fmla="*/ 117412 w 128917"/>
                <a:gd name="connsiteY3" fmla="*/ 24013 h 108647"/>
                <a:gd name="connsiteX4" fmla="*/ 117412 w 128917"/>
                <a:gd name="connsiteY4" fmla="*/ 24051 h 108647"/>
                <a:gd name="connsiteX5" fmla="*/ 79295 w 128917"/>
                <a:gd name="connsiteY5" fmla="*/ 10006 h 108647"/>
                <a:gd name="connsiteX6" fmla="*/ 73670 w 128917"/>
                <a:gd name="connsiteY6" fmla="*/ 7289 h 108647"/>
                <a:gd name="connsiteX7" fmla="*/ 30807 w 128917"/>
                <a:gd name="connsiteY7" fmla="*/ 9432 h 108647"/>
                <a:gd name="connsiteX8" fmla="*/ 2526 w 128917"/>
                <a:gd name="connsiteY8" fmla="*/ 70014 h 108647"/>
                <a:gd name="connsiteX9" fmla="*/ 12131 w 128917"/>
                <a:gd name="connsiteY9" fmla="*/ 97377 h 108647"/>
                <a:gd name="connsiteX10" fmla="*/ 15002 w 128917"/>
                <a:gd name="connsiteY10" fmla="*/ 105108 h 108647"/>
                <a:gd name="connsiteX11" fmla="*/ 20053 w 128917"/>
                <a:gd name="connsiteY11" fmla="*/ 108590 h 108647"/>
                <a:gd name="connsiteX12" fmla="*/ 21354 w 128917"/>
                <a:gd name="connsiteY12" fmla="*/ 108590 h 108647"/>
                <a:gd name="connsiteX13" fmla="*/ 53004 w 128917"/>
                <a:gd name="connsiteY13" fmla="*/ 99176 h 108647"/>
                <a:gd name="connsiteX14" fmla="*/ 115959 w 128917"/>
                <a:gd name="connsiteY14" fmla="*/ 84747 h 108647"/>
                <a:gd name="connsiteX15" fmla="*/ 120934 w 128917"/>
                <a:gd name="connsiteY15" fmla="*/ 79772 h 10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8917" h="108647">
                  <a:moveTo>
                    <a:pt x="120933" y="79773"/>
                  </a:moveTo>
                  <a:cubicBezTo>
                    <a:pt x="122234" y="63967"/>
                    <a:pt x="124836" y="48277"/>
                    <a:pt x="128740" y="32891"/>
                  </a:cubicBezTo>
                  <a:cubicBezTo>
                    <a:pt x="129467" y="30136"/>
                    <a:pt x="127898" y="27228"/>
                    <a:pt x="125143" y="26386"/>
                  </a:cubicBezTo>
                  <a:lnTo>
                    <a:pt x="117412" y="24013"/>
                  </a:lnTo>
                  <a:lnTo>
                    <a:pt x="117412" y="24051"/>
                  </a:lnTo>
                  <a:cubicBezTo>
                    <a:pt x="104362" y="20416"/>
                    <a:pt x="91618" y="15746"/>
                    <a:pt x="79295" y="10006"/>
                  </a:cubicBezTo>
                  <a:lnTo>
                    <a:pt x="73670" y="7289"/>
                  </a:lnTo>
                  <a:cubicBezTo>
                    <a:pt x="56525" y="-1016"/>
                    <a:pt x="49253" y="-4536"/>
                    <a:pt x="30807" y="9432"/>
                  </a:cubicBezTo>
                  <a:cubicBezTo>
                    <a:pt x="12361" y="23401"/>
                    <a:pt x="-7042" y="38440"/>
                    <a:pt x="2526" y="70014"/>
                  </a:cubicBezTo>
                  <a:cubicBezTo>
                    <a:pt x="5434" y="79351"/>
                    <a:pt x="8802" y="88383"/>
                    <a:pt x="12131" y="97377"/>
                  </a:cubicBezTo>
                  <a:lnTo>
                    <a:pt x="15002" y="105108"/>
                  </a:lnTo>
                  <a:cubicBezTo>
                    <a:pt x="15805" y="107212"/>
                    <a:pt x="17795" y="108590"/>
                    <a:pt x="20053" y="108590"/>
                  </a:cubicBezTo>
                  <a:cubicBezTo>
                    <a:pt x="20474" y="108667"/>
                    <a:pt x="20933" y="108667"/>
                    <a:pt x="21354" y="108590"/>
                  </a:cubicBezTo>
                  <a:cubicBezTo>
                    <a:pt x="32300" y="105758"/>
                    <a:pt x="42786" y="102428"/>
                    <a:pt x="53004" y="99176"/>
                  </a:cubicBezTo>
                  <a:cubicBezTo>
                    <a:pt x="73287" y="91636"/>
                    <a:pt x="94451" y="86815"/>
                    <a:pt x="115959" y="84747"/>
                  </a:cubicBezTo>
                  <a:cubicBezTo>
                    <a:pt x="118638" y="84518"/>
                    <a:pt x="120742" y="82413"/>
                    <a:pt x="120934" y="797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68D08E2-1DBD-3166-079D-AD5C4485BD10}"/>
                </a:ext>
              </a:extLst>
            </p:cNvPr>
            <p:cNvSpPr/>
            <p:nvPr/>
          </p:nvSpPr>
          <p:spPr>
            <a:xfrm>
              <a:off x="-11777345" y="7682667"/>
              <a:ext cx="117555" cy="71051"/>
            </a:xfrm>
            <a:custGeom>
              <a:avLst/>
              <a:gdLst>
                <a:gd name="connsiteX0" fmla="*/ 111647 w 117555"/>
                <a:gd name="connsiteY0" fmla="*/ 23 h 71051"/>
                <a:gd name="connsiteX1" fmla="*/ 73071 w 117555"/>
                <a:gd name="connsiteY1" fmla="*/ 11045 h 71051"/>
                <a:gd name="connsiteX2" fmla="*/ 38781 w 117555"/>
                <a:gd name="connsiteY2" fmla="*/ 21569 h 71051"/>
                <a:gd name="connsiteX3" fmla="*/ 2309 w 117555"/>
                <a:gd name="connsiteY3" fmla="*/ 51840 h 71051"/>
                <a:gd name="connsiteX4" fmla="*/ 51 w 117555"/>
                <a:gd name="connsiteY4" fmla="*/ 65120 h 71051"/>
                <a:gd name="connsiteX5" fmla="*/ 2041 w 117555"/>
                <a:gd name="connsiteY5" fmla="*/ 69903 h 71051"/>
                <a:gd name="connsiteX6" fmla="*/ 5371 w 117555"/>
                <a:gd name="connsiteY6" fmla="*/ 71052 h 71051"/>
                <a:gd name="connsiteX7" fmla="*/ 7246 w 117555"/>
                <a:gd name="connsiteY7" fmla="*/ 70746 h 71051"/>
                <a:gd name="connsiteX8" fmla="*/ 13369 w 117555"/>
                <a:gd name="connsiteY8" fmla="*/ 68335 h 71051"/>
                <a:gd name="connsiteX9" fmla="*/ 51945 w 117555"/>
                <a:gd name="connsiteY9" fmla="*/ 53601 h 71051"/>
                <a:gd name="connsiteX10" fmla="*/ 109963 w 117555"/>
                <a:gd name="connsiteY10" fmla="*/ 34083 h 71051"/>
                <a:gd name="connsiteX11" fmla="*/ 113714 w 117555"/>
                <a:gd name="connsiteY11" fmla="*/ 29108 h 71051"/>
                <a:gd name="connsiteX12" fmla="*/ 117541 w 117555"/>
                <a:gd name="connsiteY12" fmla="*/ 6031 h 71051"/>
                <a:gd name="connsiteX13" fmla="*/ 117541 w 117555"/>
                <a:gd name="connsiteY13" fmla="*/ 6069 h 71051"/>
                <a:gd name="connsiteX14" fmla="*/ 116010 w 117555"/>
                <a:gd name="connsiteY14" fmla="*/ 1783 h 71051"/>
                <a:gd name="connsiteX15" fmla="*/ 111647 w 117555"/>
                <a:gd name="connsiteY15" fmla="*/ 22 h 7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555" h="71051">
                  <a:moveTo>
                    <a:pt x="111647" y="23"/>
                  </a:moveTo>
                  <a:cubicBezTo>
                    <a:pt x="98406" y="2127"/>
                    <a:pt x="85432" y="5801"/>
                    <a:pt x="73071" y="11045"/>
                  </a:cubicBezTo>
                  <a:cubicBezTo>
                    <a:pt x="62011" y="15599"/>
                    <a:pt x="50530" y="19158"/>
                    <a:pt x="38781" y="21569"/>
                  </a:cubicBezTo>
                  <a:cubicBezTo>
                    <a:pt x="20909" y="24783"/>
                    <a:pt x="7782" y="28916"/>
                    <a:pt x="2309" y="51840"/>
                  </a:cubicBezTo>
                  <a:cubicBezTo>
                    <a:pt x="1161" y="56202"/>
                    <a:pt x="434" y="60642"/>
                    <a:pt x="51" y="65120"/>
                  </a:cubicBezTo>
                  <a:cubicBezTo>
                    <a:pt x="-217" y="66957"/>
                    <a:pt x="587" y="68794"/>
                    <a:pt x="2041" y="69903"/>
                  </a:cubicBezTo>
                  <a:cubicBezTo>
                    <a:pt x="2998" y="70669"/>
                    <a:pt x="4146" y="71052"/>
                    <a:pt x="5371" y="71052"/>
                  </a:cubicBezTo>
                  <a:cubicBezTo>
                    <a:pt x="5983" y="71013"/>
                    <a:pt x="6634" y="70937"/>
                    <a:pt x="7246" y="70746"/>
                  </a:cubicBezTo>
                  <a:lnTo>
                    <a:pt x="13369" y="68335"/>
                  </a:lnTo>
                  <a:cubicBezTo>
                    <a:pt x="26266" y="63513"/>
                    <a:pt x="39125" y="58576"/>
                    <a:pt x="51945" y="53601"/>
                  </a:cubicBezTo>
                  <a:cubicBezTo>
                    <a:pt x="69396" y="46903"/>
                    <a:pt x="87805" y="40742"/>
                    <a:pt x="109963" y="34083"/>
                  </a:cubicBezTo>
                  <a:cubicBezTo>
                    <a:pt x="112183" y="33470"/>
                    <a:pt x="113714" y="31404"/>
                    <a:pt x="113714" y="29108"/>
                  </a:cubicBezTo>
                  <a:cubicBezTo>
                    <a:pt x="115397" y="20956"/>
                    <a:pt x="116546" y="13378"/>
                    <a:pt x="117541" y="6031"/>
                  </a:cubicBezTo>
                  <a:lnTo>
                    <a:pt x="117541" y="6069"/>
                  </a:lnTo>
                  <a:cubicBezTo>
                    <a:pt x="117655" y="4461"/>
                    <a:pt x="117120" y="2892"/>
                    <a:pt x="116010" y="1783"/>
                  </a:cubicBezTo>
                  <a:cubicBezTo>
                    <a:pt x="114938" y="520"/>
                    <a:pt x="113293" y="-131"/>
                    <a:pt x="111647" y="2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A154A45-ADFA-A11B-9106-5F40CAB6B992}"/>
                </a:ext>
              </a:extLst>
            </p:cNvPr>
            <p:cNvSpPr/>
            <p:nvPr/>
          </p:nvSpPr>
          <p:spPr>
            <a:xfrm>
              <a:off x="-11752757" y="7380178"/>
              <a:ext cx="101055" cy="100421"/>
            </a:xfrm>
            <a:custGeom>
              <a:avLst/>
              <a:gdLst>
                <a:gd name="connsiteX0" fmla="*/ 15247 w 101055"/>
                <a:gd name="connsiteY0" fmla="*/ 98240 h 100421"/>
                <a:gd name="connsiteX1" fmla="*/ 19533 w 101055"/>
                <a:gd name="connsiteY1" fmla="*/ 100422 h 100421"/>
                <a:gd name="connsiteX2" fmla="*/ 23819 w 101055"/>
                <a:gd name="connsiteY2" fmla="*/ 98202 h 100421"/>
                <a:gd name="connsiteX3" fmla="*/ 85511 w 101055"/>
                <a:gd name="connsiteY3" fmla="*/ 67241 h 100421"/>
                <a:gd name="connsiteX4" fmla="*/ 93815 w 101055"/>
                <a:gd name="connsiteY4" fmla="*/ 65366 h 100421"/>
                <a:gd name="connsiteX5" fmla="*/ 94542 w 101055"/>
                <a:gd name="connsiteY5" fmla="*/ 63567 h 100421"/>
                <a:gd name="connsiteX6" fmla="*/ 96685 w 101055"/>
                <a:gd name="connsiteY6" fmla="*/ 61424 h 100421"/>
                <a:gd name="connsiteX7" fmla="*/ 99747 w 101055"/>
                <a:gd name="connsiteY7" fmla="*/ 58363 h 100421"/>
                <a:gd name="connsiteX8" fmla="*/ 100895 w 101055"/>
                <a:gd name="connsiteY8" fmla="*/ 53579 h 100421"/>
                <a:gd name="connsiteX9" fmla="*/ 86161 w 101055"/>
                <a:gd name="connsiteY9" fmla="*/ 18944 h 100421"/>
                <a:gd name="connsiteX10" fmla="*/ 79043 w 101055"/>
                <a:gd name="connsiteY10" fmla="*/ 4937 h 100421"/>
                <a:gd name="connsiteX11" fmla="*/ 79043 w 101055"/>
                <a:gd name="connsiteY11" fmla="*/ 4899 h 100421"/>
                <a:gd name="connsiteX12" fmla="*/ 75637 w 101055"/>
                <a:gd name="connsiteY12" fmla="*/ 1990 h 100421"/>
                <a:gd name="connsiteX13" fmla="*/ 59526 w 101055"/>
                <a:gd name="connsiteY13" fmla="*/ 115 h 100421"/>
                <a:gd name="connsiteX14" fmla="*/ 55239 w 101055"/>
                <a:gd name="connsiteY14" fmla="*/ 115 h 100421"/>
                <a:gd name="connsiteX15" fmla="*/ 6637 w 101055"/>
                <a:gd name="connsiteY15" fmla="*/ 26559 h 100421"/>
                <a:gd name="connsiteX16" fmla="*/ 15248 w 101055"/>
                <a:gd name="connsiteY16" fmla="*/ 98239 h 1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055" h="100421">
                  <a:moveTo>
                    <a:pt x="15247" y="98240"/>
                  </a:moveTo>
                  <a:cubicBezTo>
                    <a:pt x="16280" y="99580"/>
                    <a:pt x="17849" y="100383"/>
                    <a:pt x="19533" y="100422"/>
                  </a:cubicBezTo>
                  <a:cubicBezTo>
                    <a:pt x="21255" y="100422"/>
                    <a:pt x="22824" y="99580"/>
                    <a:pt x="23819" y="98202"/>
                  </a:cubicBezTo>
                  <a:cubicBezTo>
                    <a:pt x="37214" y="77421"/>
                    <a:pt x="60826" y="65558"/>
                    <a:pt x="85511" y="67241"/>
                  </a:cubicBezTo>
                  <a:cubicBezTo>
                    <a:pt x="88381" y="68619"/>
                    <a:pt x="91825" y="67854"/>
                    <a:pt x="93815" y="65366"/>
                  </a:cubicBezTo>
                  <a:cubicBezTo>
                    <a:pt x="94236" y="64830"/>
                    <a:pt x="94466" y="64218"/>
                    <a:pt x="94542" y="63567"/>
                  </a:cubicBezTo>
                  <a:cubicBezTo>
                    <a:pt x="95231" y="62802"/>
                    <a:pt x="95958" y="62151"/>
                    <a:pt x="96685" y="61424"/>
                  </a:cubicBezTo>
                  <a:cubicBezTo>
                    <a:pt x="97795" y="60467"/>
                    <a:pt x="98790" y="59472"/>
                    <a:pt x="99747" y="58363"/>
                  </a:cubicBezTo>
                  <a:cubicBezTo>
                    <a:pt x="100895" y="57061"/>
                    <a:pt x="101316" y="55263"/>
                    <a:pt x="100895" y="53579"/>
                  </a:cubicBezTo>
                  <a:cubicBezTo>
                    <a:pt x="97413" y="41447"/>
                    <a:pt x="92438" y="29851"/>
                    <a:pt x="86161" y="18944"/>
                  </a:cubicBezTo>
                  <a:cubicBezTo>
                    <a:pt x="83712" y="14313"/>
                    <a:pt x="81263" y="9644"/>
                    <a:pt x="79043" y="4937"/>
                  </a:cubicBezTo>
                  <a:lnTo>
                    <a:pt x="79043" y="4899"/>
                  </a:lnTo>
                  <a:cubicBezTo>
                    <a:pt x="78354" y="3521"/>
                    <a:pt x="77130" y="2449"/>
                    <a:pt x="75637" y="1990"/>
                  </a:cubicBezTo>
                  <a:cubicBezTo>
                    <a:pt x="70394" y="612"/>
                    <a:pt x="64960" y="-38"/>
                    <a:pt x="59526" y="115"/>
                  </a:cubicBezTo>
                  <a:cubicBezTo>
                    <a:pt x="58110" y="-38"/>
                    <a:pt x="56655" y="-38"/>
                    <a:pt x="55239" y="115"/>
                  </a:cubicBezTo>
                  <a:cubicBezTo>
                    <a:pt x="35645" y="306"/>
                    <a:pt x="17428" y="10218"/>
                    <a:pt x="6637" y="26559"/>
                  </a:cubicBezTo>
                  <a:cubicBezTo>
                    <a:pt x="-4691" y="50095"/>
                    <a:pt x="-1323" y="78071"/>
                    <a:pt x="15248" y="982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59C4DE93-B63D-A30F-981D-46AECD3B26D1}"/>
                </a:ext>
              </a:extLst>
            </p:cNvPr>
            <p:cNvSpPr/>
            <p:nvPr/>
          </p:nvSpPr>
          <p:spPr>
            <a:xfrm>
              <a:off x="-11625045" y="7372898"/>
              <a:ext cx="178605" cy="112672"/>
            </a:xfrm>
            <a:custGeom>
              <a:avLst/>
              <a:gdLst>
                <a:gd name="connsiteX0" fmla="*/ 83673 w 178605"/>
                <a:gd name="connsiteY0" fmla="*/ 112673 h 112672"/>
                <a:gd name="connsiteX1" fmla="*/ 86505 w 178605"/>
                <a:gd name="connsiteY1" fmla="*/ 111793 h 112672"/>
                <a:gd name="connsiteX2" fmla="*/ 99785 w 178605"/>
                <a:gd name="connsiteY2" fmla="*/ 102761 h 112672"/>
                <a:gd name="connsiteX3" fmla="*/ 177282 w 178605"/>
                <a:gd name="connsiteY3" fmla="*/ 30967 h 112672"/>
                <a:gd name="connsiteX4" fmla="*/ 176900 w 178605"/>
                <a:gd name="connsiteY4" fmla="*/ 23542 h 112672"/>
                <a:gd name="connsiteX5" fmla="*/ 136831 w 178605"/>
                <a:gd name="connsiteY5" fmla="*/ 198 h 112672"/>
                <a:gd name="connsiteX6" fmla="*/ 82488 w 178605"/>
                <a:gd name="connsiteY6" fmla="*/ 18567 h 112672"/>
                <a:gd name="connsiteX7" fmla="*/ 69322 w 178605"/>
                <a:gd name="connsiteY7" fmla="*/ 27140 h 112672"/>
                <a:gd name="connsiteX8" fmla="*/ 65342 w 178605"/>
                <a:gd name="connsiteY8" fmla="*/ 29398 h 112672"/>
                <a:gd name="connsiteX9" fmla="*/ 65342 w 178605"/>
                <a:gd name="connsiteY9" fmla="*/ 29436 h 112672"/>
                <a:gd name="connsiteX10" fmla="*/ 1852 w 178605"/>
                <a:gd name="connsiteY10" fmla="*/ 70997 h 112672"/>
                <a:gd name="connsiteX11" fmla="*/ 206 w 178605"/>
                <a:gd name="connsiteY11" fmla="*/ 76508 h 112672"/>
                <a:gd name="connsiteX12" fmla="*/ 4492 w 178605"/>
                <a:gd name="connsiteY12" fmla="*/ 80373 h 112672"/>
                <a:gd name="connsiteX13" fmla="*/ 79999 w 178605"/>
                <a:gd name="connsiteY13" fmla="*/ 111257 h 112672"/>
                <a:gd name="connsiteX14" fmla="*/ 83673 w 178605"/>
                <a:gd name="connsiteY14" fmla="*/ 112673 h 1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605" h="112672">
                  <a:moveTo>
                    <a:pt x="83673" y="112673"/>
                  </a:moveTo>
                  <a:cubicBezTo>
                    <a:pt x="84706" y="112673"/>
                    <a:pt x="85663" y="112367"/>
                    <a:pt x="86505" y="111793"/>
                  </a:cubicBezTo>
                  <a:cubicBezTo>
                    <a:pt x="91059" y="108961"/>
                    <a:pt x="95575" y="105784"/>
                    <a:pt x="99785" y="102761"/>
                  </a:cubicBezTo>
                  <a:cubicBezTo>
                    <a:pt x="128564" y="82209"/>
                    <a:pt x="154626" y="58100"/>
                    <a:pt x="177282" y="30967"/>
                  </a:cubicBezTo>
                  <a:cubicBezTo>
                    <a:pt x="179196" y="28785"/>
                    <a:pt x="179004" y="25532"/>
                    <a:pt x="176900" y="23542"/>
                  </a:cubicBezTo>
                  <a:cubicBezTo>
                    <a:pt x="165993" y="12176"/>
                    <a:pt x="152101" y="4101"/>
                    <a:pt x="136831" y="198"/>
                  </a:cubicBezTo>
                  <a:cubicBezTo>
                    <a:pt x="116969" y="-1257"/>
                    <a:pt x="97375" y="5364"/>
                    <a:pt x="82488" y="18567"/>
                  </a:cubicBezTo>
                  <a:cubicBezTo>
                    <a:pt x="78201" y="21552"/>
                    <a:pt x="73647" y="24537"/>
                    <a:pt x="69322" y="27140"/>
                  </a:cubicBezTo>
                  <a:lnTo>
                    <a:pt x="65342" y="29398"/>
                  </a:lnTo>
                  <a:lnTo>
                    <a:pt x="65342" y="29436"/>
                  </a:lnTo>
                  <a:cubicBezTo>
                    <a:pt x="42954" y="41299"/>
                    <a:pt x="21676" y="55230"/>
                    <a:pt x="1852" y="70997"/>
                  </a:cubicBezTo>
                  <a:cubicBezTo>
                    <a:pt x="282" y="72375"/>
                    <a:pt x="-368" y="74518"/>
                    <a:pt x="206" y="76508"/>
                  </a:cubicBezTo>
                  <a:cubicBezTo>
                    <a:pt x="780" y="78536"/>
                    <a:pt x="2426" y="80029"/>
                    <a:pt x="4492" y="80373"/>
                  </a:cubicBezTo>
                  <a:cubicBezTo>
                    <a:pt x="32123" y="83014"/>
                    <a:pt x="58415" y="93730"/>
                    <a:pt x="79999" y="111257"/>
                  </a:cubicBezTo>
                  <a:cubicBezTo>
                    <a:pt x="80994" y="112175"/>
                    <a:pt x="82333" y="112673"/>
                    <a:pt x="83673" y="1126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1C899C5-3B99-8BD0-1612-88267E5EE8F6}"/>
                </a:ext>
              </a:extLst>
            </p:cNvPr>
            <p:cNvSpPr/>
            <p:nvPr/>
          </p:nvSpPr>
          <p:spPr>
            <a:xfrm>
              <a:off x="-11080895" y="6844394"/>
              <a:ext cx="112399" cy="68962"/>
            </a:xfrm>
            <a:custGeom>
              <a:avLst/>
              <a:gdLst>
                <a:gd name="connsiteX0" fmla="*/ 60046 w 112399"/>
                <a:gd name="connsiteY0" fmla="*/ 67662 h 68962"/>
                <a:gd name="connsiteX1" fmla="*/ 110065 w 112399"/>
                <a:gd name="connsiteY1" fmla="*/ 35476 h 68962"/>
                <a:gd name="connsiteX2" fmla="*/ 112400 w 112399"/>
                <a:gd name="connsiteY2" fmla="*/ 31190 h 68962"/>
                <a:gd name="connsiteX3" fmla="*/ 109989 w 112399"/>
                <a:gd name="connsiteY3" fmla="*/ 26904 h 68962"/>
                <a:gd name="connsiteX4" fmla="*/ 72904 w 112399"/>
                <a:gd name="connsiteY4" fmla="*/ 6314 h 68962"/>
                <a:gd name="connsiteX5" fmla="*/ 459 w 112399"/>
                <a:gd name="connsiteY5" fmla="*/ 21661 h 68962"/>
                <a:gd name="connsiteX6" fmla="*/ 459 w 112399"/>
                <a:gd name="connsiteY6" fmla="*/ 25947 h 68962"/>
                <a:gd name="connsiteX7" fmla="*/ 3329 w 112399"/>
                <a:gd name="connsiteY7" fmla="*/ 29008 h 68962"/>
                <a:gd name="connsiteX8" fmla="*/ 53081 w 112399"/>
                <a:gd name="connsiteY8" fmla="*/ 66819 h 68962"/>
                <a:gd name="connsiteX9" fmla="*/ 57367 w 112399"/>
                <a:gd name="connsiteY9" fmla="*/ 68963 h 68962"/>
                <a:gd name="connsiteX10" fmla="*/ 60046 w 112399"/>
                <a:gd name="connsiteY10" fmla="*/ 67661 h 6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399" h="68962">
                  <a:moveTo>
                    <a:pt x="60046" y="67662"/>
                  </a:moveTo>
                  <a:cubicBezTo>
                    <a:pt x="75890" y="57980"/>
                    <a:pt x="92231" y="47417"/>
                    <a:pt x="110065" y="35476"/>
                  </a:cubicBezTo>
                  <a:cubicBezTo>
                    <a:pt x="111443" y="34481"/>
                    <a:pt x="112323" y="32912"/>
                    <a:pt x="112400" y="31190"/>
                  </a:cubicBezTo>
                  <a:cubicBezTo>
                    <a:pt x="112323" y="29468"/>
                    <a:pt x="111443" y="27861"/>
                    <a:pt x="109989" y="26904"/>
                  </a:cubicBezTo>
                  <a:cubicBezTo>
                    <a:pt x="98278" y="18944"/>
                    <a:pt x="85840" y="12055"/>
                    <a:pt x="72904" y="6314"/>
                  </a:cubicBezTo>
                  <a:cubicBezTo>
                    <a:pt x="50325" y="-3674"/>
                    <a:pt x="12514" y="-4019"/>
                    <a:pt x="459" y="21661"/>
                  </a:cubicBezTo>
                  <a:cubicBezTo>
                    <a:pt x="-153" y="23038"/>
                    <a:pt x="-153" y="24607"/>
                    <a:pt x="459" y="25947"/>
                  </a:cubicBezTo>
                  <a:cubicBezTo>
                    <a:pt x="918" y="27324"/>
                    <a:pt x="1990" y="28434"/>
                    <a:pt x="3329" y="29008"/>
                  </a:cubicBezTo>
                  <a:cubicBezTo>
                    <a:pt x="22733" y="37351"/>
                    <a:pt x="39840" y="50325"/>
                    <a:pt x="53081" y="66819"/>
                  </a:cubicBezTo>
                  <a:cubicBezTo>
                    <a:pt x="54076" y="68159"/>
                    <a:pt x="55683" y="68963"/>
                    <a:pt x="57367" y="68963"/>
                  </a:cubicBezTo>
                  <a:cubicBezTo>
                    <a:pt x="58362" y="68771"/>
                    <a:pt x="59280" y="68312"/>
                    <a:pt x="60046" y="676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804B97F-FEF3-61E7-491A-C02EBE64A98C}"/>
                </a:ext>
              </a:extLst>
            </p:cNvPr>
            <p:cNvSpPr/>
            <p:nvPr/>
          </p:nvSpPr>
          <p:spPr>
            <a:xfrm>
              <a:off x="-12109314" y="7662347"/>
              <a:ext cx="52703" cy="119596"/>
            </a:xfrm>
            <a:custGeom>
              <a:avLst/>
              <a:gdLst>
                <a:gd name="connsiteX0" fmla="*/ 50163 w 52703"/>
                <a:gd name="connsiteY0" fmla="*/ 57179 h 119596"/>
                <a:gd name="connsiteX1" fmla="*/ 48518 w 52703"/>
                <a:gd name="connsiteY1" fmla="*/ 45392 h 119596"/>
                <a:gd name="connsiteX2" fmla="*/ 48173 w 52703"/>
                <a:gd name="connsiteY2" fmla="*/ 38886 h 119596"/>
                <a:gd name="connsiteX3" fmla="*/ 34319 w 52703"/>
                <a:gd name="connsiteY3" fmla="*/ 1267 h 119596"/>
                <a:gd name="connsiteX4" fmla="*/ 34319 w 52703"/>
                <a:gd name="connsiteY4" fmla="*/ 1229 h 119596"/>
                <a:gd name="connsiteX5" fmla="*/ 5081 w 52703"/>
                <a:gd name="connsiteY5" fmla="*/ 425 h 119596"/>
                <a:gd name="connsiteX6" fmla="*/ 1292 w 52703"/>
                <a:gd name="connsiteY6" fmla="*/ 2301 h 119596"/>
                <a:gd name="connsiteX7" fmla="*/ 29 w 52703"/>
                <a:gd name="connsiteY7" fmla="*/ 6319 h 119596"/>
                <a:gd name="connsiteX8" fmla="*/ 29229 w 52703"/>
                <a:gd name="connsiteY8" fmla="*/ 116458 h 119596"/>
                <a:gd name="connsiteX9" fmla="*/ 33018 w 52703"/>
                <a:gd name="connsiteY9" fmla="*/ 119597 h 119596"/>
                <a:gd name="connsiteX10" fmla="*/ 34128 w 52703"/>
                <a:gd name="connsiteY10" fmla="*/ 119597 h 119596"/>
                <a:gd name="connsiteX11" fmla="*/ 37725 w 52703"/>
                <a:gd name="connsiteY11" fmla="*/ 118181 h 119596"/>
                <a:gd name="connsiteX12" fmla="*/ 50163 w 52703"/>
                <a:gd name="connsiteY12" fmla="*/ 57178 h 11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03" h="119596">
                  <a:moveTo>
                    <a:pt x="50163" y="57179"/>
                  </a:moveTo>
                  <a:cubicBezTo>
                    <a:pt x="49589" y="53314"/>
                    <a:pt x="49054" y="49372"/>
                    <a:pt x="48518" y="45392"/>
                  </a:cubicBezTo>
                  <a:cubicBezTo>
                    <a:pt x="48518" y="43938"/>
                    <a:pt x="48518" y="41565"/>
                    <a:pt x="48173" y="38886"/>
                  </a:cubicBezTo>
                  <a:cubicBezTo>
                    <a:pt x="47714" y="23923"/>
                    <a:pt x="47025" y="3524"/>
                    <a:pt x="34319" y="1267"/>
                  </a:cubicBezTo>
                  <a:lnTo>
                    <a:pt x="34319" y="1229"/>
                  </a:lnTo>
                  <a:cubicBezTo>
                    <a:pt x="24637" y="-72"/>
                    <a:pt x="14839" y="-340"/>
                    <a:pt x="5081" y="425"/>
                  </a:cubicBezTo>
                  <a:cubicBezTo>
                    <a:pt x="3626" y="502"/>
                    <a:pt x="2249" y="1191"/>
                    <a:pt x="1292" y="2301"/>
                  </a:cubicBezTo>
                  <a:cubicBezTo>
                    <a:pt x="335" y="3410"/>
                    <a:pt x="-124" y="4865"/>
                    <a:pt x="29" y="6319"/>
                  </a:cubicBezTo>
                  <a:cubicBezTo>
                    <a:pt x="4047" y="44321"/>
                    <a:pt x="13883" y="81482"/>
                    <a:pt x="29229" y="116458"/>
                  </a:cubicBezTo>
                  <a:cubicBezTo>
                    <a:pt x="29918" y="118027"/>
                    <a:pt x="31296" y="119214"/>
                    <a:pt x="33018" y="119597"/>
                  </a:cubicBezTo>
                  <a:lnTo>
                    <a:pt x="34128" y="119597"/>
                  </a:lnTo>
                  <a:cubicBezTo>
                    <a:pt x="35467" y="119597"/>
                    <a:pt x="36730" y="119061"/>
                    <a:pt x="37725" y="118181"/>
                  </a:cubicBezTo>
                  <a:cubicBezTo>
                    <a:pt x="56669" y="101074"/>
                    <a:pt x="53531" y="79719"/>
                    <a:pt x="50163" y="57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FCD6218-3ADD-D09A-8810-DDE0BA7BCA6F}"/>
                </a:ext>
              </a:extLst>
            </p:cNvPr>
            <p:cNvSpPr/>
            <p:nvPr/>
          </p:nvSpPr>
          <p:spPr>
            <a:xfrm>
              <a:off x="-13779064" y="9717208"/>
              <a:ext cx="235706" cy="213786"/>
            </a:xfrm>
            <a:custGeom>
              <a:avLst/>
              <a:gdLst>
                <a:gd name="connsiteX0" fmla="*/ 39801 w 235706"/>
                <a:gd name="connsiteY0" fmla="*/ 17002 h 213786"/>
                <a:gd name="connsiteX1" fmla="*/ 37275 w 235706"/>
                <a:gd name="connsiteY1" fmla="*/ 23279 h 213786"/>
                <a:gd name="connsiteX2" fmla="*/ 36548 w 235706"/>
                <a:gd name="connsiteY2" fmla="*/ 85926 h 213786"/>
                <a:gd name="connsiteX3" fmla="*/ 23689 w 235706"/>
                <a:gd name="connsiteY3" fmla="*/ 120216 h 213786"/>
                <a:gd name="connsiteX4" fmla="*/ 0 w 235706"/>
                <a:gd name="connsiteY4" fmla="*/ 206516 h 213786"/>
                <a:gd name="connsiteX5" fmla="*/ 5320 w 235706"/>
                <a:gd name="connsiteY5" fmla="*/ 211682 h 213786"/>
                <a:gd name="connsiteX6" fmla="*/ 34749 w 235706"/>
                <a:gd name="connsiteY6" fmla="*/ 213787 h 213786"/>
                <a:gd name="connsiteX7" fmla="*/ 234826 w 235706"/>
                <a:gd name="connsiteY7" fmla="*/ 67594 h 213786"/>
                <a:gd name="connsiteX8" fmla="*/ 234444 w 235706"/>
                <a:gd name="connsiteY8" fmla="*/ 61241 h 213786"/>
                <a:gd name="connsiteX9" fmla="*/ 145121 w 235706"/>
                <a:gd name="connsiteY9" fmla="*/ 3874 h 213786"/>
                <a:gd name="connsiteX10" fmla="*/ 39802 w 235706"/>
                <a:gd name="connsiteY10" fmla="*/ 17000 h 21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706" h="213786">
                  <a:moveTo>
                    <a:pt x="39801" y="17002"/>
                  </a:moveTo>
                  <a:cubicBezTo>
                    <a:pt x="37582" y="18227"/>
                    <a:pt x="36510" y="20829"/>
                    <a:pt x="37275" y="23279"/>
                  </a:cubicBezTo>
                  <a:cubicBezTo>
                    <a:pt x="42901" y="43792"/>
                    <a:pt x="42671" y="65529"/>
                    <a:pt x="36548" y="85926"/>
                  </a:cubicBezTo>
                  <a:cubicBezTo>
                    <a:pt x="32836" y="97561"/>
                    <a:pt x="28550" y="109004"/>
                    <a:pt x="23689" y="120216"/>
                  </a:cubicBezTo>
                  <a:cubicBezTo>
                    <a:pt x="10257" y="147159"/>
                    <a:pt x="2220" y="176474"/>
                    <a:pt x="0" y="206516"/>
                  </a:cubicBezTo>
                  <a:cubicBezTo>
                    <a:pt x="77" y="209386"/>
                    <a:pt x="2449" y="211682"/>
                    <a:pt x="5320" y="211682"/>
                  </a:cubicBezTo>
                  <a:cubicBezTo>
                    <a:pt x="15078" y="213060"/>
                    <a:pt x="24914" y="213749"/>
                    <a:pt x="34749" y="213787"/>
                  </a:cubicBezTo>
                  <a:cubicBezTo>
                    <a:pt x="130386" y="213787"/>
                    <a:pt x="185998" y="142069"/>
                    <a:pt x="234826" y="67594"/>
                  </a:cubicBezTo>
                  <a:cubicBezTo>
                    <a:pt x="236128" y="65604"/>
                    <a:pt x="235975" y="63040"/>
                    <a:pt x="234444" y="61241"/>
                  </a:cubicBezTo>
                  <a:cubicBezTo>
                    <a:pt x="212286" y="32271"/>
                    <a:pt x="180712" y="11950"/>
                    <a:pt x="145121" y="3874"/>
                  </a:cubicBezTo>
                  <a:cubicBezTo>
                    <a:pt x="109568" y="-4201"/>
                    <a:pt x="72293" y="430"/>
                    <a:pt x="39802" y="17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40444DC-C765-2739-9B62-6857D586281C}"/>
                </a:ext>
              </a:extLst>
            </p:cNvPr>
            <p:cNvSpPr/>
            <p:nvPr/>
          </p:nvSpPr>
          <p:spPr>
            <a:xfrm>
              <a:off x="-13891949" y="9562999"/>
              <a:ext cx="211886" cy="143220"/>
            </a:xfrm>
            <a:custGeom>
              <a:avLst/>
              <a:gdLst>
                <a:gd name="connsiteX0" fmla="*/ 5769 w 211886"/>
                <a:gd name="connsiteY0" fmla="*/ 116249 h 143220"/>
                <a:gd name="connsiteX1" fmla="*/ 130075 w 211886"/>
                <a:gd name="connsiteY1" fmla="*/ 141699 h 143220"/>
                <a:gd name="connsiteX2" fmla="*/ 133749 w 211886"/>
                <a:gd name="connsiteY2" fmla="*/ 143192 h 143220"/>
                <a:gd name="connsiteX3" fmla="*/ 135126 w 211886"/>
                <a:gd name="connsiteY3" fmla="*/ 143192 h 143220"/>
                <a:gd name="connsiteX4" fmla="*/ 138877 w 211886"/>
                <a:gd name="connsiteY4" fmla="*/ 139518 h 143220"/>
                <a:gd name="connsiteX5" fmla="*/ 179481 w 211886"/>
                <a:gd name="connsiteY5" fmla="*/ 72851 h 143220"/>
                <a:gd name="connsiteX6" fmla="*/ 211169 w 211886"/>
                <a:gd name="connsiteY6" fmla="*/ 28612 h 143220"/>
                <a:gd name="connsiteX7" fmla="*/ 211628 w 211886"/>
                <a:gd name="connsiteY7" fmla="*/ 24325 h 143220"/>
                <a:gd name="connsiteX8" fmla="*/ 209026 w 211886"/>
                <a:gd name="connsiteY8" fmla="*/ 21111 h 143220"/>
                <a:gd name="connsiteX9" fmla="*/ 77724 w 211886"/>
                <a:gd name="connsiteY9" fmla="*/ 1631 h 143220"/>
                <a:gd name="connsiteX10" fmla="*/ 40182 w 211886"/>
                <a:gd name="connsiteY10" fmla="*/ 1631 h 143220"/>
                <a:gd name="connsiteX11" fmla="*/ 33791 w 211886"/>
                <a:gd name="connsiteY11" fmla="*/ 4999 h 143220"/>
                <a:gd name="connsiteX12" fmla="*/ 189 w 211886"/>
                <a:gd name="connsiteY12" fmla="*/ 109554 h 143220"/>
                <a:gd name="connsiteX13" fmla="*/ 189 w 211886"/>
                <a:gd name="connsiteY13" fmla="*/ 109515 h 143220"/>
                <a:gd name="connsiteX14" fmla="*/ 1261 w 211886"/>
                <a:gd name="connsiteY14" fmla="*/ 114337 h 143220"/>
                <a:gd name="connsiteX15" fmla="*/ 5777 w 211886"/>
                <a:gd name="connsiteY15" fmla="*/ 116251 h 14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886" h="143220">
                  <a:moveTo>
                    <a:pt x="5769" y="116249"/>
                  </a:moveTo>
                  <a:cubicBezTo>
                    <a:pt x="48937" y="107218"/>
                    <a:pt x="93905" y="116441"/>
                    <a:pt x="130075" y="141699"/>
                  </a:cubicBezTo>
                  <a:cubicBezTo>
                    <a:pt x="131070" y="142656"/>
                    <a:pt x="132371" y="143192"/>
                    <a:pt x="133749" y="143192"/>
                  </a:cubicBezTo>
                  <a:cubicBezTo>
                    <a:pt x="134208" y="143230"/>
                    <a:pt x="134667" y="143230"/>
                    <a:pt x="135126" y="143192"/>
                  </a:cubicBezTo>
                  <a:cubicBezTo>
                    <a:pt x="136925" y="142694"/>
                    <a:pt x="138341" y="141317"/>
                    <a:pt x="138877" y="139518"/>
                  </a:cubicBezTo>
                  <a:cubicBezTo>
                    <a:pt x="147794" y="114796"/>
                    <a:pt x="161609" y="92102"/>
                    <a:pt x="179481" y="72851"/>
                  </a:cubicBezTo>
                  <a:cubicBezTo>
                    <a:pt x="191268" y="59035"/>
                    <a:pt x="201869" y="44225"/>
                    <a:pt x="211169" y="28612"/>
                  </a:cubicBezTo>
                  <a:cubicBezTo>
                    <a:pt x="211934" y="27310"/>
                    <a:pt x="212087" y="25741"/>
                    <a:pt x="211628" y="24325"/>
                  </a:cubicBezTo>
                  <a:cubicBezTo>
                    <a:pt x="211207" y="22948"/>
                    <a:pt x="210289" y="21799"/>
                    <a:pt x="209026" y="21111"/>
                  </a:cubicBezTo>
                  <a:cubicBezTo>
                    <a:pt x="167694" y="3315"/>
                    <a:pt x="122421" y="-3421"/>
                    <a:pt x="77724" y="1631"/>
                  </a:cubicBezTo>
                  <a:cubicBezTo>
                    <a:pt x="65478" y="1899"/>
                    <a:pt x="53308" y="2205"/>
                    <a:pt x="40182" y="1631"/>
                  </a:cubicBezTo>
                  <a:cubicBezTo>
                    <a:pt x="37503" y="942"/>
                    <a:pt x="34709" y="2396"/>
                    <a:pt x="33791" y="4999"/>
                  </a:cubicBezTo>
                  <a:cubicBezTo>
                    <a:pt x="24874" y="28726"/>
                    <a:pt x="11785" y="66192"/>
                    <a:pt x="189" y="109554"/>
                  </a:cubicBezTo>
                  <a:lnTo>
                    <a:pt x="189" y="109515"/>
                  </a:lnTo>
                  <a:cubicBezTo>
                    <a:pt x="-270" y="111200"/>
                    <a:pt x="113" y="112998"/>
                    <a:pt x="1261" y="114337"/>
                  </a:cubicBezTo>
                  <a:cubicBezTo>
                    <a:pt x="2409" y="115601"/>
                    <a:pt x="4055" y="116327"/>
                    <a:pt x="5777" y="1162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C9A8E70-151D-8738-2F03-B32FAA2E4B43}"/>
                </a:ext>
              </a:extLst>
            </p:cNvPr>
            <p:cNvSpPr/>
            <p:nvPr/>
          </p:nvSpPr>
          <p:spPr>
            <a:xfrm>
              <a:off x="-13918420" y="9702677"/>
              <a:ext cx="155703" cy="263424"/>
            </a:xfrm>
            <a:custGeom>
              <a:avLst/>
              <a:gdLst>
                <a:gd name="connsiteX0" fmla="*/ 139675 w 155703"/>
                <a:gd name="connsiteY0" fmla="*/ 25950 h 263424"/>
                <a:gd name="connsiteX1" fmla="*/ 22226 w 155703"/>
                <a:gd name="connsiteY1" fmla="*/ 1917 h 263424"/>
                <a:gd name="connsiteX2" fmla="*/ 22226 w 155703"/>
                <a:gd name="connsiteY2" fmla="*/ 1878 h 263424"/>
                <a:gd name="connsiteX3" fmla="*/ 17519 w 155703"/>
                <a:gd name="connsiteY3" fmla="*/ 6164 h 263424"/>
                <a:gd name="connsiteX4" fmla="*/ 49169 w 155703"/>
                <a:gd name="connsiteY4" fmla="*/ 262654 h 263424"/>
                <a:gd name="connsiteX5" fmla="*/ 51963 w 155703"/>
                <a:gd name="connsiteY5" fmla="*/ 263419 h 263424"/>
                <a:gd name="connsiteX6" fmla="*/ 54068 w 155703"/>
                <a:gd name="connsiteY6" fmla="*/ 262998 h 263424"/>
                <a:gd name="connsiteX7" fmla="*/ 56249 w 155703"/>
                <a:gd name="connsiteY7" fmla="*/ 261965 h 263424"/>
                <a:gd name="connsiteX8" fmla="*/ 58392 w 155703"/>
                <a:gd name="connsiteY8" fmla="*/ 261008 h 263424"/>
                <a:gd name="connsiteX9" fmla="*/ 113425 w 155703"/>
                <a:gd name="connsiteY9" fmla="*/ 232956 h 263424"/>
                <a:gd name="connsiteX10" fmla="*/ 115989 w 155703"/>
                <a:gd name="connsiteY10" fmla="*/ 227981 h 263424"/>
                <a:gd name="connsiteX11" fmla="*/ 135659 w 155703"/>
                <a:gd name="connsiteY11" fmla="*/ 145815 h 263424"/>
                <a:gd name="connsiteX12" fmla="*/ 152575 w 155703"/>
                <a:gd name="connsiteY12" fmla="*/ 93615 h 263424"/>
                <a:gd name="connsiteX13" fmla="*/ 139678 w 155703"/>
                <a:gd name="connsiteY13" fmla="*/ 25954 h 26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703" h="263424">
                  <a:moveTo>
                    <a:pt x="139675" y="25950"/>
                  </a:moveTo>
                  <a:cubicBezTo>
                    <a:pt x="113459" y="-3059"/>
                    <a:pt x="60073" y="-1757"/>
                    <a:pt x="22226" y="1917"/>
                  </a:cubicBezTo>
                  <a:lnTo>
                    <a:pt x="22226" y="1878"/>
                  </a:lnTo>
                  <a:cubicBezTo>
                    <a:pt x="19892" y="2108"/>
                    <a:pt x="17979" y="3868"/>
                    <a:pt x="17519" y="6164"/>
                  </a:cubicBezTo>
                  <a:cubicBezTo>
                    <a:pt x="-4372" y="101227"/>
                    <a:pt x="-16771" y="222848"/>
                    <a:pt x="49169" y="262654"/>
                  </a:cubicBezTo>
                  <a:cubicBezTo>
                    <a:pt x="50011" y="263151"/>
                    <a:pt x="50968" y="263419"/>
                    <a:pt x="51963" y="263419"/>
                  </a:cubicBezTo>
                  <a:cubicBezTo>
                    <a:pt x="52690" y="263457"/>
                    <a:pt x="53379" y="263304"/>
                    <a:pt x="54068" y="262998"/>
                  </a:cubicBezTo>
                  <a:lnTo>
                    <a:pt x="56249" y="261965"/>
                  </a:lnTo>
                  <a:cubicBezTo>
                    <a:pt x="56938" y="261582"/>
                    <a:pt x="57627" y="261276"/>
                    <a:pt x="58392" y="261008"/>
                  </a:cubicBezTo>
                  <a:cubicBezTo>
                    <a:pt x="77603" y="253507"/>
                    <a:pt x="96050" y="244130"/>
                    <a:pt x="113425" y="232956"/>
                  </a:cubicBezTo>
                  <a:cubicBezTo>
                    <a:pt x="115147" y="231922"/>
                    <a:pt x="116142" y="230009"/>
                    <a:pt x="115989" y="227981"/>
                  </a:cubicBezTo>
                  <a:cubicBezTo>
                    <a:pt x="116639" y="199508"/>
                    <a:pt x="123337" y="171494"/>
                    <a:pt x="135659" y="145815"/>
                  </a:cubicBezTo>
                  <a:cubicBezTo>
                    <a:pt x="142778" y="128937"/>
                    <a:pt x="148442" y="111487"/>
                    <a:pt x="152575" y="93615"/>
                  </a:cubicBezTo>
                  <a:cubicBezTo>
                    <a:pt x="159540" y="70308"/>
                    <a:pt x="154718" y="45050"/>
                    <a:pt x="139678" y="259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0E6DEC4-5CCE-2772-CE8F-4D21FF8AD7E1}"/>
                </a:ext>
              </a:extLst>
            </p:cNvPr>
            <p:cNvSpPr/>
            <p:nvPr/>
          </p:nvSpPr>
          <p:spPr>
            <a:xfrm>
              <a:off x="-13717276" y="9209776"/>
              <a:ext cx="111395" cy="127151"/>
            </a:xfrm>
            <a:custGeom>
              <a:avLst/>
              <a:gdLst>
                <a:gd name="connsiteX0" fmla="*/ 20239 w 111395"/>
                <a:gd name="connsiteY0" fmla="*/ 107174 h 127151"/>
                <a:gd name="connsiteX1" fmla="*/ 42589 w 111395"/>
                <a:gd name="connsiteY1" fmla="*/ 125582 h 127151"/>
                <a:gd name="connsiteX2" fmla="*/ 46339 w 111395"/>
                <a:gd name="connsiteY2" fmla="*/ 127151 h 127151"/>
                <a:gd name="connsiteX3" fmla="*/ 47105 w 111395"/>
                <a:gd name="connsiteY3" fmla="*/ 127151 h 127151"/>
                <a:gd name="connsiteX4" fmla="*/ 51046 w 111395"/>
                <a:gd name="connsiteY4" fmla="*/ 124396 h 127151"/>
                <a:gd name="connsiteX5" fmla="*/ 59619 w 111395"/>
                <a:gd name="connsiteY5" fmla="*/ 107978 h 127151"/>
                <a:gd name="connsiteX6" fmla="*/ 107189 w 111395"/>
                <a:gd name="connsiteY6" fmla="*/ 44756 h 127151"/>
                <a:gd name="connsiteX7" fmla="*/ 108375 w 111395"/>
                <a:gd name="connsiteY7" fmla="*/ 44258 h 127151"/>
                <a:gd name="connsiteX8" fmla="*/ 111092 w 111395"/>
                <a:gd name="connsiteY8" fmla="*/ 41426 h 127151"/>
                <a:gd name="connsiteX9" fmla="*/ 110748 w 111395"/>
                <a:gd name="connsiteY9" fmla="*/ 37638 h 127151"/>
                <a:gd name="connsiteX10" fmla="*/ 109408 w 111395"/>
                <a:gd name="connsiteY10" fmla="*/ 34040 h 127151"/>
                <a:gd name="connsiteX11" fmla="*/ 61647 w 111395"/>
                <a:gd name="connsiteY11" fmla="*/ 669 h 127151"/>
                <a:gd name="connsiteX12" fmla="*/ 54682 w 111395"/>
                <a:gd name="connsiteY12" fmla="*/ 2353 h 127151"/>
                <a:gd name="connsiteX13" fmla="*/ 760 w 111395"/>
                <a:gd name="connsiteY13" fmla="*/ 85590 h 127151"/>
                <a:gd name="connsiteX14" fmla="*/ 798 w 111395"/>
                <a:gd name="connsiteY14" fmla="*/ 85590 h 127151"/>
                <a:gd name="connsiteX15" fmla="*/ 1678 w 111395"/>
                <a:gd name="connsiteY15" fmla="*/ 92288 h 127151"/>
                <a:gd name="connsiteX16" fmla="*/ 20239 w 111395"/>
                <a:gd name="connsiteY16" fmla="*/ 107174 h 12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395" h="127151">
                  <a:moveTo>
                    <a:pt x="20239" y="107174"/>
                  </a:moveTo>
                  <a:cubicBezTo>
                    <a:pt x="28085" y="112800"/>
                    <a:pt x="35547" y="118961"/>
                    <a:pt x="42589" y="125582"/>
                  </a:cubicBezTo>
                  <a:cubicBezTo>
                    <a:pt x="43584" y="126577"/>
                    <a:pt x="44923" y="127151"/>
                    <a:pt x="46339" y="127151"/>
                  </a:cubicBezTo>
                  <a:lnTo>
                    <a:pt x="47105" y="127151"/>
                  </a:lnTo>
                  <a:cubicBezTo>
                    <a:pt x="48788" y="126883"/>
                    <a:pt x="50243" y="125888"/>
                    <a:pt x="51046" y="124396"/>
                  </a:cubicBezTo>
                  <a:cubicBezTo>
                    <a:pt x="53955" y="119038"/>
                    <a:pt x="56825" y="113527"/>
                    <a:pt x="59619" y="107978"/>
                  </a:cubicBezTo>
                  <a:cubicBezTo>
                    <a:pt x="69607" y="83064"/>
                    <a:pt x="86025" y="61250"/>
                    <a:pt x="107189" y="44756"/>
                  </a:cubicBezTo>
                  <a:cubicBezTo>
                    <a:pt x="107610" y="44641"/>
                    <a:pt x="107992" y="44450"/>
                    <a:pt x="108375" y="44258"/>
                  </a:cubicBezTo>
                  <a:cubicBezTo>
                    <a:pt x="109638" y="43761"/>
                    <a:pt x="110633" y="42727"/>
                    <a:pt x="111092" y="41426"/>
                  </a:cubicBezTo>
                  <a:cubicBezTo>
                    <a:pt x="111590" y="40163"/>
                    <a:pt x="111475" y="38786"/>
                    <a:pt x="110748" y="37638"/>
                  </a:cubicBezTo>
                  <a:cubicBezTo>
                    <a:pt x="110748" y="36337"/>
                    <a:pt x="110289" y="35035"/>
                    <a:pt x="109408" y="34040"/>
                  </a:cubicBezTo>
                  <a:cubicBezTo>
                    <a:pt x="95592" y="20148"/>
                    <a:pt x="79405" y="8859"/>
                    <a:pt x="61647" y="669"/>
                  </a:cubicBezTo>
                  <a:cubicBezTo>
                    <a:pt x="59236" y="-670"/>
                    <a:pt x="56213" y="57"/>
                    <a:pt x="54682" y="2353"/>
                  </a:cubicBezTo>
                  <a:cubicBezTo>
                    <a:pt x="34476" y="32357"/>
                    <a:pt x="16833" y="59528"/>
                    <a:pt x="760" y="85590"/>
                  </a:cubicBezTo>
                  <a:lnTo>
                    <a:pt x="798" y="85590"/>
                  </a:lnTo>
                  <a:cubicBezTo>
                    <a:pt x="-542" y="87772"/>
                    <a:pt x="-159" y="90566"/>
                    <a:pt x="1678" y="92288"/>
                  </a:cubicBezTo>
                  <a:cubicBezTo>
                    <a:pt x="7572" y="97607"/>
                    <a:pt x="13772" y="102583"/>
                    <a:pt x="20239" y="1071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50CE4CCF-ADEE-A465-7FBF-9CD786CE5891}"/>
                </a:ext>
              </a:extLst>
            </p:cNvPr>
            <p:cNvSpPr/>
            <p:nvPr/>
          </p:nvSpPr>
          <p:spPr>
            <a:xfrm>
              <a:off x="-13830288" y="9323220"/>
              <a:ext cx="144384" cy="187714"/>
            </a:xfrm>
            <a:custGeom>
              <a:avLst/>
              <a:gdLst>
                <a:gd name="connsiteX0" fmla="*/ 5398 w 144384"/>
                <a:gd name="connsiteY0" fmla="*/ 187714 h 187714"/>
                <a:gd name="connsiteX1" fmla="*/ 8996 w 144384"/>
                <a:gd name="connsiteY1" fmla="*/ 186298 h 187714"/>
                <a:gd name="connsiteX2" fmla="*/ 35479 w 144384"/>
                <a:gd name="connsiteY2" fmla="*/ 161155 h 187714"/>
                <a:gd name="connsiteX3" fmla="*/ 84617 w 144384"/>
                <a:gd name="connsiteY3" fmla="*/ 117412 h 187714"/>
                <a:gd name="connsiteX4" fmla="*/ 88903 w 144384"/>
                <a:gd name="connsiteY4" fmla="*/ 114312 h 187714"/>
                <a:gd name="connsiteX5" fmla="*/ 88903 w 144384"/>
                <a:gd name="connsiteY5" fmla="*/ 114351 h 187714"/>
                <a:gd name="connsiteX6" fmla="*/ 142788 w 144384"/>
                <a:gd name="connsiteY6" fmla="*/ 59548 h 187714"/>
                <a:gd name="connsiteX7" fmla="*/ 142788 w 144384"/>
                <a:gd name="connsiteY7" fmla="*/ 55568 h 187714"/>
                <a:gd name="connsiteX8" fmla="*/ 143783 w 144384"/>
                <a:gd name="connsiteY8" fmla="*/ 44546 h 187714"/>
                <a:gd name="connsiteX9" fmla="*/ 144204 w 144384"/>
                <a:gd name="connsiteY9" fmla="*/ 40604 h 187714"/>
                <a:gd name="connsiteX10" fmla="*/ 133985 w 144384"/>
                <a:gd name="connsiteY10" fmla="*/ 26214 h 187714"/>
                <a:gd name="connsiteX11" fmla="*/ 124992 w 144384"/>
                <a:gd name="connsiteY11" fmla="*/ 18942 h 187714"/>
                <a:gd name="connsiteX12" fmla="*/ 103560 w 144384"/>
                <a:gd name="connsiteY12" fmla="*/ 1338 h 187714"/>
                <a:gd name="connsiteX13" fmla="*/ 103560 w 144384"/>
                <a:gd name="connsiteY13" fmla="*/ 1300 h 187714"/>
                <a:gd name="connsiteX14" fmla="*/ 99274 w 144384"/>
                <a:gd name="connsiteY14" fmla="*/ 75 h 187714"/>
                <a:gd name="connsiteX15" fmla="*/ 95485 w 144384"/>
                <a:gd name="connsiteY15" fmla="*/ 2601 h 187714"/>
                <a:gd name="connsiteX16" fmla="*/ 499 w 144384"/>
                <a:gd name="connsiteY16" fmla="*/ 180096 h 187714"/>
                <a:gd name="connsiteX17" fmla="*/ 844 w 144384"/>
                <a:gd name="connsiteY17" fmla="*/ 185224 h 187714"/>
                <a:gd name="connsiteX18" fmla="*/ 5360 w 144384"/>
                <a:gd name="connsiteY18" fmla="*/ 187711 h 18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4384" h="187714">
                  <a:moveTo>
                    <a:pt x="5398" y="187714"/>
                  </a:moveTo>
                  <a:cubicBezTo>
                    <a:pt x="6738" y="187714"/>
                    <a:pt x="8039" y="187217"/>
                    <a:pt x="8996" y="186298"/>
                  </a:cubicBezTo>
                  <a:cubicBezTo>
                    <a:pt x="18066" y="178147"/>
                    <a:pt x="26791" y="169651"/>
                    <a:pt x="35479" y="161155"/>
                  </a:cubicBezTo>
                  <a:cubicBezTo>
                    <a:pt x="50863" y="145502"/>
                    <a:pt x="67281" y="130883"/>
                    <a:pt x="84617" y="117412"/>
                  </a:cubicBezTo>
                  <a:lnTo>
                    <a:pt x="88903" y="114312"/>
                  </a:lnTo>
                  <a:lnTo>
                    <a:pt x="88903" y="114351"/>
                  </a:lnTo>
                  <a:cubicBezTo>
                    <a:pt x="111138" y="100842"/>
                    <a:pt x="129661" y="82012"/>
                    <a:pt x="142788" y="59548"/>
                  </a:cubicBezTo>
                  <a:cubicBezTo>
                    <a:pt x="143285" y="58285"/>
                    <a:pt x="143285" y="56869"/>
                    <a:pt x="142788" y="55568"/>
                  </a:cubicBezTo>
                  <a:cubicBezTo>
                    <a:pt x="141486" y="51932"/>
                    <a:pt x="141831" y="47914"/>
                    <a:pt x="143783" y="44546"/>
                  </a:cubicBezTo>
                  <a:cubicBezTo>
                    <a:pt x="144395" y="43321"/>
                    <a:pt x="144548" y="41943"/>
                    <a:pt x="144204" y="40604"/>
                  </a:cubicBezTo>
                  <a:cubicBezTo>
                    <a:pt x="142367" y="34863"/>
                    <a:pt x="138808" y="29811"/>
                    <a:pt x="133985" y="26214"/>
                  </a:cubicBezTo>
                  <a:lnTo>
                    <a:pt x="124992" y="18942"/>
                  </a:lnTo>
                  <a:cubicBezTo>
                    <a:pt x="117797" y="13164"/>
                    <a:pt x="110679" y="7423"/>
                    <a:pt x="103560" y="1338"/>
                  </a:cubicBezTo>
                  <a:lnTo>
                    <a:pt x="103560" y="1300"/>
                  </a:lnTo>
                  <a:cubicBezTo>
                    <a:pt x="102412" y="266"/>
                    <a:pt x="100805" y="-193"/>
                    <a:pt x="99274" y="75"/>
                  </a:cubicBezTo>
                  <a:cubicBezTo>
                    <a:pt x="97705" y="266"/>
                    <a:pt x="96289" y="1185"/>
                    <a:pt x="95485" y="2601"/>
                  </a:cubicBezTo>
                  <a:cubicBezTo>
                    <a:pt x="59014" y="63948"/>
                    <a:pt x="26905" y="123615"/>
                    <a:pt x="499" y="180096"/>
                  </a:cubicBezTo>
                  <a:cubicBezTo>
                    <a:pt x="-266" y="181741"/>
                    <a:pt x="-151" y="183693"/>
                    <a:pt x="844" y="185224"/>
                  </a:cubicBezTo>
                  <a:cubicBezTo>
                    <a:pt x="1839" y="186755"/>
                    <a:pt x="3523" y="187711"/>
                    <a:pt x="5360" y="1877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D1E5082-B9AE-8768-70FB-473D9821C5A4}"/>
                </a:ext>
              </a:extLst>
            </p:cNvPr>
            <p:cNvSpPr/>
            <p:nvPr/>
          </p:nvSpPr>
          <p:spPr>
            <a:xfrm>
              <a:off x="-13268343" y="9131093"/>
              <a:ext cx="125124" cy="102385"/>
            </a:xfrm>
            <a:custGeom>
              <a:avLst/>
              <a:gdLst>
                <a:gd name="connsiteX0" fmla="*/ 69197 w 125124"/>
                <a:gd name="connsiteY0" fmla="*/ 102386 h 102385"/>
                <a:gd name="connsiteX1" fmla="*/ 71493 w 125124"/>
                <a:gd name="connsiteY1" fmla="*/ 101888 h 102385"/>
                <a:gd name="connsiteX2" fmla="*/ 72642 w 125124"/>
                <a:gd name="connsiteY2" fmla="*/ 101161 h 102385"/>
                <a:gd name="connsiteX3" fmla="*/ 118911 w 125124"/>
                <a:gd name="connsiteY3" fmla="*/ 56040 h 102385"/>
                <a:gd name="connsiteX4" fmla="*/ 124651 w 125124"/>
                <a:gd name="connsiteY4" fmla="*/ 32504 h 102385"/>
                <a:gd name="connsiteX5" fmla="*/ 100235 w 125124"/>
                <a:gd name="connsiteY5" fmla="*/ 12030 h 102385"/>
                <a:gd name="connsiteX6" fmla="*/ 97594 w 125124"/>
                <a:gd name="connsiteY6" fmla="*/ 10653 h 102385"/>
                <a:gd name="connsiteX7" fmla="*/ 40839 w 125124"/>
                <a:gd name="connsiteY7" fmla="*/ 20450 h 102385"/>
                <a:gd name="connsiteX8" fmla="*/ 21054 w 125124"/>
                <a:gd name="connsiteY8" fmla="*/ 42532 h 102385"/>
                <a:gd name="connsiteX9" fmla="*/ 1038 w 125124"/>
                <a:gd name="connsiteY9" fmla="*/ 64805 h 102385"/>
                <a:gd name="connsiteX10" fmla="*/ 235 w 125124"/>
                <a:gd name="connsiteY10" fmla="*/ 69588 h 102385"/>
                <a:gd name="connsiteX11" fmla="*/ 3564 w 125124"/>
                <a:gd name="connsiteY11" fmla="*/ 73071 h 102385"/>
                <a:gd name="connsiteX12" fmla="*/ 13973 w 125124"/>
                <a:gd name="connsiteY12" fmla="*/ 76668 h 102385"/>
                <a:gd name="connsiteX13" fmla="*/ 14012 w 125124"/>
                <a:gd name="connsiteY13" fmla="*/ 76668 h 102385"/>
                <a:gd name="connsiteX14" fmla="*/ 58482 w 125124"/>
                <a:gd name="connsiteY14" fmla="*/ 95841 h 102385"/>
                <a:gd name="connsiteX15" fmla="*/ 65830 w 125124"/>
                <a:gd name="connsiteY15" fmla="*/ 101199 h 102385"/>
                <a:gd name="connsiteX16" fmla="*/ 69198 w 125124"/>
                <a:gd name="connsiteY16" fmla="*/ 102385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4" h="102385">
                  <a:moveTo>
                    <a:pt x="69197" y="102386"/>
                  </a:moveTo>
                  <a:cubicBezTo>
                    <a:pt x="70001" y="102386"/>
                    <a:pt x="70766" y="102232"/>
                    <a:pt x="71493" y="101888"/>
                  </a:cubicBezTo>
                  <a:cubicBezTo>
                    <a:pt x="71876" y="101697"/>
                    <a:pt x="72259" y="101429"/>
                    <a:pt x="72642" y="101161"/>
                  </a:cubicBezTo>
                  <a:cubicBezTo>
                    <a:pt x="91240" y="89756"/>
                    <a:pt x="107084" y="74333"/>
                    <a:pt x="118911" y="56040"/>
                  </a:cubicBezTo>
                  <a:cubicBezTo>
                    <a:pt x="124077" y="49343"/>
                    <a:pt x="126143" y="40809"/>
                    <a:pt x="124651" y="32504"/>
                  </a:cubicBezTo>
                  <a:cubicBezTo>
                    <a:pt x="122010" y="23205"/>
                    <a:pt x="112405" y="18268"/>
                    <a:pt x="100235" y="12030"/>
                  </a:cubicBezTo>
                  <a:lnTo>
                    <a:pt x="97594" y="10653"/>
                  </a:lnTo>
                  <a:cubicBezTo>
                    <a:pt x="69810" y="-3583"/>
                    <a:pt x="60855" y="-6492"/>
                    <a:pt x="40839" y="20450"/>
                  </a:cubicBezTo>
                  <a:cubicBezTo>
                    <a:pt x="34716" y="28219"/>
                    <a:pt x="28133" y="35605"/>
                    <a:pt x="21054" y="42532"/>
                  </a:cubicBezTo>
                  <a:cubicBezTo>
                    <a:pt x="13936" y="49535"/>
                    <a:pt x="7238" y="56960"/>
                    <a:pt x="1038" y="64805"/>
                  </a:cubicBezTo>
                  <a:cubicBezTo>
                    <a:pt x="43" y="66182"/>
                    <a:pt x="-263" y="67942"/>
                    <a:pt x="235" y="69588"/>
                  </a:cubicBezTo>
                  <a:cubicBezTo>
                    <a:pt x="732" y="71195"/>
                    <a:pt x="1995" y="72497"/>
                    <a:pt x="3564" y="73071"/>
                  </a:cubicBezTo>
                  <a:lnTo>
                    <a:pt x="13973" y="76668"/>
                  </a:lnTo>
                  <a:lnTo>
                    <a:pt x="14012" y="76668"/>
                  </a:lnTo>
                  <a:cubicBezTo>
                    <a:pt x="29549" y="81261"/>
                    <a:pt x="44475" y="87690"/>
                    <a:pt x="58482" y="95841"/>
                  </a:cubicBezTo>
                  <a:cubicBezTo>
                    <a:pt x="61123" y="97640"/>
                    <a:pt x="63572" y="99400"/>
                    <a:pt x="65830" y="101199"/>
                  </a:cubicBezTo>
                  <a:cubicBezTo>
                    <a:pt x="66786" y="101965"/>
                    <a:pt x="67973" y="102385"/>
                    <a:pt x="69198" y="10238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8C228D2-DE42-9CAB-8FF5-58B1D0E0F237}"/>
                </a:ext>
              </a:extLst>
            </p:cNvPr>
            <p:cNvSpPr/>
            <p:nvPr/>
          </p:nvSpPr>
          <p:spPr>
            <a:xfrm>
              <a:off x="-13578817" y="9018211"/>
              <a:ext cx="112651" cy="98086"/>
            </a:xfrm>
            <a:custGeom>
              <a:avLst/>
              <a:gdLst>
                <a:gd name="connsiteX0" fmla="*/ 35987 w 112651"/>
                <a:gd name="connsiteY0" fmla="*/ 91922 h 98086"/>
                <a:gd name="connsiteX1" fmla="*/ 55007 w 112651"/>
                <a:gd name="connsiteY1" fmla="*/ 97701 h 98086"/>
                <a:gd name="connsiteX2" fmla="*/ 57074 w 112651"/>
                <a:gd name="connsiteY2" fmla="*/ 98084 h 98086"/>
                <a:gd name="connsiteX3" fmla="*/ 60595 w 112651"/>
                <a:gd name="connsiteY3" fmla="*/ 96783 h 98086"/>
                <a:gd name="connsiteX4" fmla="*/ 82026 w 112651"/>
                <a:gd name="connsiteY4" fmla="*/ 82125 h 98086"/>
                <a:gd name="connsiteX5" fmla="*/ 106021 w 112651"/>
                <a:gd name="connsiteY5" fmla="*/ 65707 h 98086"/>
                <a:gd name="connsiteX6" fmla="*/ 109619 w 112651"/>
                <a:gd name="connsiteY6" fmla="*/ 61115 h 98086"/>
                <a:gd name="connsiteX7" fmla="*/ 110920 w 112651"/>
                <a:gd name="connsiteY7" fmla="*/ 59546 h 98086"/>
                <a:gd name="connsiteX8" fmla="*/ 100663 w 112651"/>
                <a:gd name="connsiteY8" fmla="*/ 38114 h 98086"/>
                <a:gd name="connsiteX9" fmla="*/ 94004 w 112651"/>
                <a:gd name="connsiteY9" fmla="*/ 33139 h 98086"/>
                <a:gd name="connsiteX10" fmla="*/ 94004 w 112651"/>
                <a:gd name="connsiteY10" fmla="*/ 33177 h 98086"/>
                <a:gd name="connsiteX11" fmla="*/ 71387 w 112651"/>
                <a:gd name="connsiteY11" fmla="*/ 2906 h 98086"/>
                <a:gd name="connsiteX12" fmla="*/ 67368 w 112651"/>
                <a:gd name="connsiteY12" fmla="*/ 74 h 98086"/>
                <a:gd name="connsiteX13" fmla="*/ 62737 w 112651"/>
                <a:gd name="connsiteY13" fmla="*/ 1796 h 98086"/>
                <a:gd name="connsiteX14" fmla="*/ 12451 w 112651"/>
                <a:gd name="connsiteY14" fmla="*/ 61001 h 98086"/>
                <a:gd name="connsiteX15" fmla="*/ 5218 w 112651"/>
                <a:gd name="connsiteY15" fmla="*/ 70492 h 98086"/>
                <a:gd name="connsiteX16" fmla="*/ 1199 w 112651"/>
                <a:gd name="connsiteY16" fmla="*/ 75850 h 98086"/>
                <a:gd name="connsiteX17" fmla="*/ 1199 w 112651"/>
                <a:gd name="connsiteY17" fmla="*/ 75811 h 98086"/>
                <a:gd name="connsiteX18" fmla="*/ 281 w 112651"/>
                <a:gd name="connsiteY18" fmla="*/ 80901 h 98086"/>
                <a:gd name="connsiteX19" fmla="*/ 4108 w 112651"/>
                <a:gd name="connsiteY19" fmla="*/ 84384 h 98086"/>
                <a:gd name="connsiteX20" fmla="*/ 35987 w 112651"/>
                <a:gd name="connsiteY20" fmla="*/ 91923 h 9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651" h="98086">
                  <a:moveTo>
                    <a:pt x="35987" y="91922"/>
                  </a:moveTo>
                  <a:cubicBezTo>
                    <a:pt x="42493" y="93300"/>
                    <a:pt x="48846" y="95252"/>
                    <a:pt x="55007" y="97701"/>
                  </a:cubicBezTo>
                  <a:cubicBezTo>
                    <a:pt x="55658" y="97969"/>
                    <a:pt x="56385" y="98084"/>
                    <a:pt x="57074" y="98084"/>
                  </a:cubicBezTo>
                  <a:cubicBezTo>
                    <a:pt x="58375" y="98122"/>
                    <a:pt x="59638" y="97663"/>
                    <a:pt x="60595" y="96783"/>
                  </a:cubicBezTo>
                  <a:cubicBezTo>
                    <a:pt x="67254" y="91234"/>
                    <a:pt x="74449" y="86335"/>
                    <a:pt x="82026" y="82125"/>
                  </a:cubicBezTo>
                  <a:cubicBezTo>
                    <a:pt x="90560" y="77456"/>
                    <a:pt x="98597" y="71945"/>
                    <a:pt x="106021" y="65707"/>
                  </a:cubicBezTo>
                  <a:cubicBezTo>
                    <a:pt x="107437" y="64329"/>
                    <a:pt x="108624" y="62799"/>
                    <a:pt x="109619" y="61115"/>
                  </a:cubicBezTo>
                  <a:cubicBezTo>
                    <a:pt x="110155" y="60694"/>
                    <a:pt x="110614" y="60158"/>
                    <a:pt x="110920" y="59546"/>
                  </a:cubicBezTo>
                  <a:cubicBezTo>
                    <a:pt x="116507" y="49289"/>
                    <a:pt x="107361" y="42898"/>
                    <a:pt x="100663" y="38114"/>
                  </a:cubicBezTo>
                  <a:cubicBezTo>
                    <a:pt x="98520" y="36622"/>
                    <a:pt x="96147" y="34976"/>
                    <a:pt x="94004" y="33139"/>
                  </a:cubicBezTo>
                  <a:lnTo>
                    <a:pt x="94004" y="33177"/>
                  </a:lnTo>
                  <a:cubicBezTo>
                    <a:pt x="84628" y="24605"/>
                    <a:pt x="76936" y="14310"/>
                    <a:pt x="71387" y="2906"/>
                  </a:cubicBezTo>
                  <a:cubicBezTo>
                    <a:pt x="70583" y="1337"/>
                    <a:pt x="69090" y="304"/>
                    <a:pt x="67368" y="74"/>
                  </a:cubicBezTo>
                  <a:cubicBezTo>
                    <a:pt x="65608" y="-232"/>
                    <a:pt x="63847" y="419"/>
                    <a:pt x="62737" y="1796"/>
                  </a:cubicBezTo>
                  <a:cubicBezTo>
                    <a:pt x="44597" y="21658"/>
                    <a:pt x="27682" y="41559"/>
                    <a:pt x="12451" y="61001"/>
                  </a:cubicBezTo>
                  <a:cubicBezTo>
                    <a:pt x="10001" y="63986"/>
                    <a:pt x="7591" y="67277"/>
                    <a:pt x="5218" y="70492"/>
                  </a:cubicBezTo>
                  <a:lnTo>
                    <a:pt x="1199" y="75850"/>
                  </a:lnTo>
                  <a:lnTo>
                    <a:pt x="1199" y="75811"/>
                  </a:lnTo>
                  <a:cubicBezTo>
                    <a:pt x="13" y="77227"/>
                    <a:pt x="-293" y="79141"/>
                    <a:pt x="281" y="80901"/>
                  </a:cubicBezTo>
                  <a:cubicBezTo>
                    <a:pt x="855" y="82623"/>
                    <a:pt x="2309" y="83963"/>
                    <a:pt x="4108" y="84384"/>
                  </a:cubicBezTo>
                  <a:cubicBezTo>
                    <a:pt x="14555" y="86986"/>
                    <a:pt x="25118" y="89550"/>
                    <a:pt x="35987" y="919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980CE72-343F-C043-2056-CF0FAA4BA34D}"/>
                </a:ext>
              </a:extLst>
            </p:cNvPr>
            <p:cNvSpPr/>
            <p:nvPr/>
          </p:nvSpPr>
          <p:spPr>
            <a:xfrm>
              <a:off x="-13643769" y="9121656"/>
              <a:ext cx="115852" cy="101618"/>
            </a:xfrm>
            <a:custGeom>
              <a:avLst/>
              <a:gdLst>
                <a:gd name="connsiteX0" fmla="*/ 48819 w 115852"/>
                <a:gd name="connsiteY0" fmla="*/ 100164 h 101618"/>
                <a:gd name="connsiteX1" fmla="*/ 52454 w 115852"/>
                <a:gd name="connsiteY1" fmla="*/ 101619 h 101618"/>
                <a:gd name="connsiteX2" fmla="*/ 56013 w 115852"/>
                <a:gd name="connsiteY2" fmla="*/ 100241 h 101618"/>
                <a:gd name="connsiteX3" fmla="*/ 85634 w 115852"/>
                <a:gd name="connsiteY3" fmla="*/ 70658 h 101618"/>
                <a:gd name="connsiteX4" fmla="*/ 105688 w 115852"/>
                <a:gd name="connsiteY4" fmla="*/ 38971 h 101618"/>
                <a:gd name="connsiteX5" fmla="*/ 108175 w 115852"/>
                <a:gd name="connsiteY5" fmla="*/ 32350 h 101618"/>
                <a:gd name="connsiteX6" fmla="*/ 109898 w 115852"/>
                <a:gd name="connsiteY6" fmla="*/ 27681 h 101618"/>
                <a:gd name="connsiteX7" fmla="*/ 115370 w 115852"/>
                <a:gd name="connsiteY7" fmla="*/ 24581 h 101618"/>
                <a:gd name="connsiteX8" fmla="*/ 112729 w 115852"/>
                <a:gd name="connsiteY8" fmla="*/ 17501 h 101618"/>
                <a:gd name="connsiteX9" fmla="*/ 112462 w 115852"/>
                <a:gd name="connsiteY9" fmla="*/ 17501 h 101618"/>
                <a:gd name="connsiteX10" fmla="*/ 65313 w 115852"/>
                <a:gd name="connsiteY10" fmla="*/ 3801 h 101618"/>
                <a:gd name="connsiteX11" fmla="*/ 49316 w 115852"/>
                <a:gd name="connsiteY11" fmla="*/ 203 h 101618"/>
                <a:gd name="connsiteX12" fmla="*/ 43805 w 115852"/>
                <a:gd name="connsiteY12" fmla="*/ 2155 h 101618"/>
                <a:gd name="connsiteX13" fmla="*/ 943 w 115852"/>
                <a:gd name="connsiteY13" fmla="*/ 61512 h 101618"/>
                <a:gd name="connsiteX14" fmla="*/ 139 w 115852"/>
                <a:gd name="connsiteY14" fmla="*/ 65798 h 101618"/>
                <a:gd name="connsiteX15" fmla="*/ 2780 w 115852"/>
                <a:gd name="connsiteY15" fmla="*/ 69281 h 101618"/>
                <a:gd name="connsiteX16" fmla="*/ 48818 w 115852"/>
                <a:gd name="connsiteY16" fmla="*/ 100164 h 10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852" h="101618">
                  <a:moveTo>
                    <a:pt x="48819" y="100164"/>
                  </a:moveTo>
                  <a:cubicBezTo>
                    <a:pt x="49814" y="101083"/>
                    <a:pt x="51115" y="101619"/>
                    <a:pt x="52454" y="101619"/>
                  </a:cubicBezTo>
                  <a:cubicBezTo>
                    <a:pt x="53755" y="101580"/>
                    <a:pt x="55056" y="101121"/>
                    <a:pt x="56013" y="100241"/>
                  </a:cubicBezTo>
                  <a:cubicBezTo>
                    <a:pt x="66652" y="91171"/>
                    <a:pt x="76565" y="81297"/>
                    <a:pt x="85634" y="70658"/>
                  </a:cubicBezTo>
                  <a:cubicBezTo>
                    <a:pt x="93632" y="60976"/>
                    <a:pt x="100368" y="50337"/>
                    <a:pt x="105688" y="38971"/>
                  </a:cubicBezTo>
                  <a:cubicBezTo>
                    <a:pt x="106683" y="36828"/>
                    <a:pt x="107525" y="34608"/>
                    <a:pt x="108175" y="32350"/>
                  </a:cubicBezTo>
                  <a:cubicBezTo>
                    <a:pt x="108635" y="30972"/>
                    <a:pt x="109323" y="28906"/>
                    <a:pt x="109898" y="27681"/>
                  </a:cubicBezTo>
                  <a:cubicBezTo>
                    <a:pt x="112194" y="27872"/>
                    <a:pt x="114375" y="26648"/>
                    <a:pt x="115370" y="24581"/>
                  </a:cubicBezTo>
                  <a:cubicBezTo>
                    <a:pt x="116595" y="21902"/>
                    <a:pt x="115408" y="18726"/>
                    <a:pt x="112729" y="17501"/>
                  </a:cubicBezTo>
                  <a:lnTo>
                    <a:pt x="112462" y="17501"/>
                  </a:lnTo>
                  <a:cubicBezTo>
                    <a:pt x="97268" y="11339"/>
                    <a:pt x="81462" y="6747"/>
                    <a:pt x="65313" y="3801"/>
                  </a:cubicBezTo>
                  <a:cubicBezTo>
                    <a:pt x="59993" y="2653"/>
                    <a:pt x="54636" y="1504"/>
                    <a:pt x="49316" y="203"/>
                  </a:cubicBezTo>
                  <a:cubicBezTo>
                    <a:pt x="47249" y="-409"/>
                    <a:pt x="45030" y="395"/>
                    <a:pt x="43805" y="2155"/>
                  </a:cubicBezTo>
                  <a:cubicBezTo>
                    <a:pt x="27885" y="23587"/>
                    <a:pt x="13801" y="42913"/>
                    <a:pt x="943" y="61512"/>
                  </a:cubicBezTo>
                  <a:cubicBezTo>
                    <a:pt x="101" y="62775"/>
                    <a:pt x="-205" y="64344"/>
                    <a:pt x="139" y="65798"/>
                  </a:cubicBezTo>
                  <a:cubicBezTo>
                    <a:pt x="522" y="67291"/>
                    <a:pt x="1478" y="68516"/>
                    <a:pt x="2780" y="69281"/>
                  </a:cubicBezTo>
                  <a:cubicBezTo>
                    <a:pt x="19350" y="77624"/>
                    <a:pt x="34811" y="87995"/>
                    <a:pt x="48818" y="100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8967386-B992-F5BC-8E63-75101D57F80F}"/>
                </a:ext>
              </a:extLst>
            </p:cNvPr>
            <p:cNvSpPr/>
            <p:nvPr/>
          </p:nvSpPr>
          <p:spPr>
            <a:xfrm>
              <a:off x="-13076083" y="9078358"/>
              <a:ext cx="162516" cy="169646"/>
            </a:xfrm>
            <a:custGeom>
              <a:avLst/>
              <a:gdLst>
                <a:gd name="connsiteX0" fmla="*/ 92963 w 162516"/>
                <a:gd name="connsiteY0" fmla="*/ 8654 h 169646"/>
                <a:gd name="connsiteX1" fmla="*/ 49182 w 162516"/>
                <a:gd name="connsiteY1" fmla="*/ 6281 h 169646"/>
                <a:gd name="connsiteX2" fmla="*/ 49182 w 162516"/>
                <a:gd name="connsiteY2" fmla="*/ 6319 h 169646"/>
                <a:gd name="connsiteX3" fmla="*/ 48149 w 162516"/>
                <a:gd name="connsiteY3" fmla="*/ 7314 h 169646"/>
                <a:gd name="connsiteX4" fmla="*/ 36017 w 162516"/>
                <a:gd name="connsiteY4" fmla="*/ 20976 h 169646"/>
                <a:gd name="connsiteX5" fmla="*/ 25952 w 162516"/>
                <a:gd name="connsiteY5" fmla="*/ 36323 h 169646"/>
                <a:gd name="connsiteX6" fmla="*/ 235 w 162516"/>
                <a:gd name="connsiteY6" fmla="*/ 85385 h 169646"/>
                <a:gd name="connsiteX7" fmla="*/ 3602 w 162516"/>
                <a:gd name="connsiteY7" fmla="*/ 92044 h 169646"/>
                <a:gd name="connsiteX8" fmla="*/ 32458 w 162516"/>
                <a:gd name="connsiteY8" fmla="*/ 105247 h 169646"/>
                <a:gd name="connsiteX9" fmla="*/ 64682 w 162516"/>
                <a:gd name="connsiteY9" fmla="*/ 130735 h 169646"/>
                <a:gd name="connsiteX10" fmla="*/ 78268 w 162516"/>
                <a:gd name="connsiteY10" fmla="*/ 160394 h 169646"/>
                <a:gd name="connsiteX11" fmla="*/ 80640 w 162516"/>
                <a:gd name="connsiteY11" fmla="*/ 166403 h 169646"/>
                <a:gd name="connsiteX12" fmla="*/ 80602 w 162516"/>
                <a:gd name="connsiteY12" fmla="*/ 166403 h 169646"/>
                <a:gd name="connsiteX13" fmla="*/ 84199 w 162516"/>
                <a:gd name="connsiteY13" fmla="*/ 169618 h 169646"/>
                <a:gd name="connsiteX14" fmla="*/ 85577 w 162516"/>
                <a:gd name="connsiteY14" fmla="*/ 169618 h 169646"/>
                <a:gd name="connsiteX15" fmla="*/ 88754 w 162516"/>
                <a:gd name="connsiteY15" fmla="*/ 168623 h 169646"/>
                <a:gd name="connsiteX16" fmla="*/ 160472 w 162516"/>
                <a:gd name="connsiteY16" fmla="*/ 111829 h 169646"/>
                <a:gd name="connsiteX17" fmla="*/ 162385 w 162516"/>
                <a:gd name="connsiteY17" fmla="*/ 106472 h 169646"/>
                <a:gd name="connsiteX18" fmla="*/ 145240 w 162516"/>
                <a:gd name="connsiteY18" fmla="*/ 54463 h 169646"/>
                <a:gd name="connsiteX19" fmla="*/ 92964 w 162516"/>
                <a:gd name="connsiteY19" fmla="*/ 865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2516" h="169646">
                  <a:moveTo>
                    <a:pt x="92963" y="8654"/>
                  </a:moveTo>
                  <a:cubicBezTo>
                    <a:pt x="73905" y="-2023"/>
                    <a:pt x="60778" y="-2827"/>
                    <a:pt x="49182" y="6281"/>
                  </a:cubicBezTo>
                  <a:lnTo>
                    <a:pt x="49182" y="6319"/>
                  </a:lnTo>
                  <a:cubicBezTo>
                    <a:pt x="48799" y="6587"/>
                    <a:pt x="48455" y="6931"/>
                    <a:pt x="48149" y="7314"/>
                  </a:cubicBezTo>
                  <a:cubicBezTo>
                    <a:pt x="44475" y="12174"/>
                    <a:pt x="40418" y="16729"/>
                    <a:pt x="36017" y="20976"/>
                  </a:cubicBezTo>
                  <a:lnTo>
                    <a:pt x="25952" y="36323"/>
                  </a:lnTo>
                  <a:cubicBezTo>
                    <a:pt x="15045" y="51324"/>
                    <a:pt x="6358" y="67858"/>
                    <a:pt x="235" y="85385"/>
                  </a:cubicBezTo>
                  <a:cubicBezTo>
                    <a:pt x="-607" y="88140"/>
                    <a:pt x="885" y="91048"/>
                    <a:pt x="3602" y="92044"/>
                  </a:cubicBezTo>
                  <a:cubicBezTo>
                    <a:pt x="13553" y="95603"/>
                    <a:pt x="23235" y="100042"/>
                    <a:pt x="32458" y="105247"/>
                  </a:cubicBezTo>
                  <a:cubicBezTo>
                    <a:pt x="45088" y="111064"/>
                    <a:pt x="56109" y="119790"/>
                    <a:pt x="64682" y="130735"/>
                  </a:cubicBezTo>
                  <a:cubicBezTo>
                    <a:pt x="70078" y="140188"/>
                    <a:pt x="74594" y="150139"/>
                    <a:pt x="78268" y="160394"/>
                  </a:cubicBezTo>
                  <a:lnTo>
                    <a:pt x="80640" y="166403"/>
                  </a:lnTo>
                  <a:lnTo>
                    <a:pt x="80602" y="166403"/>
                  </a:lnTo>
                  <a:cubicBezTo>
                    <a:pt x="81253" y="167972"/>
                    <a:pt x="82592" y="169158"/>
                    <a:pt x="84199" y="169618"/>
                  </a:cubicBezTo>
                  <a:cubicBezTo>
                    <a:pt x="84659" y="169656"/>
                    <a:pt x="85118" y="169656"/>
                    <a:pt x="85577" y="169618"/>
                  </a:cubicBezTo>
                  <a:cubicBezTo>
                    <a:pt x="86725" y="169618"/>
                    <a:pt x="87835" y="169273"/>
                    <a:pt x="88754" y="168623"/>
                  </a:cubicBezTo>
                  <a:cubicBezTo>
                    <a:pt x="112520" y="149411"/>
                    <a:pt x="136438" y="130506"/>
                    <a:pt x="160472" y="111829"/>
                  </a:cubicBezTo>
                  <a:cubicBezTo>
                    <a:pt x="162079" y="110567"/>
                    <a:pt x="162844" y="108462"/>
                    <a:pt x="162385" y="106472"/>
                  </a:cubicBezTo>
                  <a:cubicBezTo>
                    <a:pt x="159553" y="88331"/>
                    <a:pt x="153774" y="70766"/>
                    <a:pt x="145240" y="54463"/>
                  </a:cubicBezTo>
                  <a:cubicBezTo>
                    <a:pt x="131807" y="35174"/>
                    <a:pt x="113859" y="19445"/>
                    <a:pt x="92964" y="865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9627C38-0557-0E2D-3CDE-D1C837E7A7E8}"/>
                </a:ext>
              </a:extLst>
            </p:cNvPr>
            <p:cNvSpPr/>
            <p:nvPr/>
          </p:nvSpPr>
          <p:spPr>
            <a:xfrm>
              <a:off x="-13185920" y="9187335"/>
              <a:ext cx="172444" cy="172053"/>
            </a:xfrm>
            <a:custGeom>
              <a:avLst/>
              <a:gdLst>
                <a:gd name="connsiteX0" fmla="*/ 134612 w 172444"/>
                <a:gd name="connsiteY0" fmla="*/ 20083 h 172053"/>
                <a:gd name="connsiteX1" fmla="*/ 66300 w 172444"/>
                <a:gd name="connsiteY1" fmla="*/ 68 h 172053"/>
                <a:gd name="connsiteX2" fmla="*/ 62435 w 172444"/>
                <a:gd name="connsiteY2" fmla="*/ 2900 h 172053"/>
                <a:gd name="connsiteX3" fmla="*/ 2427 w 172444"/>
                <a:gd name="connsiteY3" fmla="*/ 66083 h 172053"/>
                <a:gd name="connsiteX4" fmla="*/ 169 w 172444"/>
                <a:gd name="connsiteY4" fmla="*/ 71900 h 172053"/>
                <a:gd name="connsiteX5" fmla="*/ 2351 w 172444"/>
                <a:gd name="connsiteY5" fmla="*/ 98728 h 172053"/>
                <a:gd name="connsiteX6" fmla="*/ 4915 w 172444"/>
                <a:gd name="connsiteY6" fmla="*/ 103512 h 172053"/>
                <a:gd name="connsiteX7" fmla="*/ 65458 w 172444"/>
                <a:gd name="connsiteY7" fmla="*/ 169757 h 172053"/>
                <a:gd name="connsiteX8" fmla="*/ 69477 w 172444"/>
                <a:gd name="connsiteY8" fmla="*/ 172053 h 172053"/>
                <a:gd name="connsiteX9" fmla="*/ 69898 w 172444"/>
                <a:gd name="connsiteY9" fmla="*/ 172053 h 172053"/>
                <a:gd name="connsiteX10" fmla="*/ 73725 w 172444"/>
                <a:gd name="connsiteY10" fmla="*/ 170446 h 172053"/>
                <a:gd name="connsiteX11" fmla="*/ 145940 w 172444"/>
                <a:gd name="connsiteY11" fmla="*/ 102516 h 172053"/>
                <a:gd name="connsiteX12" fmla="*/ 166950 w 172444"/>
                <a:gd name="connsiteY12" fmla="*/ 85371 h 172053"/>
                <a:gd name="connsiteX13" fmla="*/ 170433 w 172444"/>
                <a:gd name="connsiteY13" fmla="*/ 82578 h 172053"/>
                <a:gd name="connsiteX14" fmla="*/ 170395 w 172444"/>
                <a:gd name="connsiteY14" fmla="*/ 82578 h 172053"/>
                <a:gd name="connsiteX15" fmla="*/ 172040 w 172444"/>
                <a:gd name="connsiteY15" fmla="*/ 76301 h 172053"/>
                <a:gd name="connsiteX16" fmla="*/ 168251 w 172444"/>
                <a:gd name="connsiteY16" fmla="*/ 66925 h 172053"/>
                <a:gd name="connsiteX17" fmla="*/ 168251 w 172444"/>
                <a:gd name="connsiteY17" fmla="*/ 66887 h 172053"/>
                <a:gd name="connsiteX18" fmla="*/ 134612 w 172444"/>
                <a:gd name="connsiteY18" fmla="*/ 20083 h 17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444" h="172053">
                  <a:moveTo>
                    <a:pt x="134612" y="20083"/>
                  </a:moveTo>
                  <a:cubicBezTo>
                    <a:pt x="114597" y="6267"/>
                    <a:pt x="90640" y="-774"/>
                    <a:pt x="66300" y="68"/>
                  </a:cubicBezTo>
                  <a:cubicBezTo>
                    <a:pt x="64654" y="374"/>
                    <a:pt x="63200" y="1407"/>
                    <a:pt x="62435" y="2900"/>
                  </a:cubicBezTo>
                  <a:cubicBezTo>
                    <a:pt x="48237" y="28808"/>
                    <a:pt x="27532" y="50546"/>
                    <a:pt x="2427" y="66083"/>
                  </a:cubicBezTo>
                  <a:cubicBezTo>
                    <a:pt x="514" y="67346"/>
                    <a:pt x="-405" y="69681"/>
                    <a:pt x="169" y="71900"/>
                  </a:cubicBezTo>
                  <a:cubicBezTo>
                    <a:pt x="2083" y="80702"/>
                    <a:pt x="2810" y="89734"/>
                    <a:pt x="2351" y="98728"/>
                  </a:cubicBezTo>
                  <a:cubicBezTo>
                    <a:pt x="2312" y="100680"/>
                    <a:pt x="3269" y="102478"/>
                    <a:pt x="4915" y="103512"/>
                  </a:cubicBezTo>
                  <a:cubicBezTo>
                    <a:pt x="29331" y="121345"/>
                    <a:pt x="49921" y="143848"/>
                    <a:pt x="65458" y="169757"/>
                  </a:cubicBezTo>
                  <a:cubicBezTo>
                    <a:pt x="66415" y="171058"/>
                    <a:pt x="67869" y="171900"/>
                    <a:pt x="69477" y="172053"/>
                  </a:cubicBezTo>
                  <a:lnTo>
                    <a:pt x="69898" y="172053"/>
                  </a:lnTo>
                  <a:cubicBezTo>
                    <a:pt x="71314" y="172053"/>
                    <a:pt x="72691" y="171479"/>
                    <a:pt x="73725" y="170446"/>
                  </a:cubicBezTo>
                  <a:cubicBezTo>
                    <a:pt x="96572" y="146565"/>
                    <a:pt x="120682" y="123910"/>
                    <a:pt x="145940" y="102516"/>
                  </a:cubicBezTo>
                  <a:cubicBezTo>
                    <a:pt x="152944" y="96738"/>
                    <a:pt x="159947" y="91112"/>
                    <a:pt x="166950" y="85371"/>
                  </a:cubicBezTo>
                  <a:lnTo>
                    <a:pt x="170433" y="82578"/>
                  </a:lnTo>
                  <a:lnTo>
                    <a:pt x="170395" y="82578"/>
                  </a:lnTo>
                  <a:cubicBezTo>
                    <a:pt x="172270" y="81085"/>
                    <a:pt x="172959" y="78521"/>
                    <a:pt x="172040" y="76301"/>
                  </a:cubicBezTo>
                  <a:cubicBezTo>
                    <a:pt x="170701" y="73201"/>
                    <a:pt x="169476" y="70102"/>
                    <a:pt x="168251" y="66925"/>
                  </a:cubicBezTo>
                  <a:lnTo>
                    <a:pt x="168251" y="66887"/>
                  </a:lnTo>
                  <a:cubicBezTo>
                    <a:pt x="163200" y="47676"/>
                    <a:pt x="151221" y="30989"/>
                    <a:pt x="134612" y="200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6F045F5-4408-0553-AEF3-6B75BE3255FE}"/>
                </a:ext>
              </a:extLst>
            </p:cNvPr>
            <p:cNvSpPr/>
            <p:nvPr/>
          </p:nvSpPr>
          <p:spPr>
            <a:xfrm>
              <a:off x="-13394606" y="7727587"/>
              <a:ext cx="180603" cy="389448"/>
            </a:xfrm>
            <a:custGeom>
              <a:avLst/>
              <a:gdLst>
                <a:gd name="connsiteX0" fmla="*/ 26361 w 180603"/>
                <a:gd name="connsiteY0" fmla="*/ 213747 h 389448"/>
                <a:gd name="connsiteX1" fmla="*/ 26782 w 180603"/>
                <a:gd name="connsiteY1" fmla="*/ 214015 h 389448"/>
                <a:gd name="connsiteX2" fmla="*/ 26782 w 180603"/>
                <a:gd name="connsiteY2" fmla="*/ 213977 h 389448"/>
                <a:gd name="connsiteX3" fmla="*/ 48978 w 180603"/>
                <a:gd name="connsiteY3" fmla="*/ 282557 h 389448"/>
                <a:gd name="connsiteX4" fmla="*/ 94750 w 180603"/>
                <a:gd name="connsiteY4" fmla="*/ 318454 h 389448"/>
                <a:gd name="connsiteX5" fmla="*/ 94750 w 180603"/>
                <a:gd name="connsiteY5" fmla="*/ 319870 h 389448"/>
                <a:gd name="connsiteX6" fmla="*/ 158469 w 180603"/>
                <a:gd name="connsiteY6" fmla="*/ 388450 h 389448"/>
                <a:gd name="connsiteX7" fmla="*/ 161531 w 180603"/>
                <a:gd name="connsiteY7" fmla="*/ 389445 h 389448"/>
                <a:gd name="connsiteX8" fmla="*/ 166047 w 180603"/>
                <a:gd name="connsiteY8" fmla="*/ 388029 h 389448"/>
                <a:gd name="connsiteX9" fmla="*/ 178293 w 180603"/>
                <a:gd name="connsiteY9" fmla="*/ 379189 h 389448"/>
                <a:gd name="connsiteX10" fmla="*/ 180589 w 180603"/>
                <a:gd name="connsiteY10" fmla="*/ 375209 h 389448"/>
                <a:gd name="connsiteX11" fmla="*/ 178982 w 180603"/>
                <a:gd name="connsiteY11" fmla="*/ 370923 h 389448"/>
                <a:gd name="connsiteX12" fmla="*/ 166123 w 180603"/>
                <a:gd name="connsiteY12" fmla="*/ 360704 h 389448"/>
                <a:gd name="connsiteX13" fmla="*/ 147906 w 180603"/>
                <a:gd name="connsiteY13" fmla="*/ 343559 h 389448"/>
                <a:gd name="connsiteX14" fmla="*/ 142128 w 180603"/>
                <a:gd name="connsiteY14" fmla="*/ 329591 h 389448"/>
                <a:gd name="connsiteX15" fmla="*/ 142970 w 180603"/>
                <a:gd name="connsiteY15" fmla="*/ 329591 h 389448"/>
                <a:gd name="connsiteX16" fmla="*/ 143467 w 180603"/>
                <a:gd name="connsiteY16" fmla="*/ 308159 h 389448"/>
                <a:gd name="connsiteX17" fmla="*/ 137841 w 180603"/>
                <a:gd name="connsiteY17" fmla="*/ 307815 h 389448"/>
                <a:gd name="connsiteX18" fmla="*/ 137880 w 180603"/>
                <a:gd name="connsiteY18" fmla="*/ 307815 h 389448"/>
                <a:gd name="connsiteX19" fmla="*/ 135851 w 180603"/>
                <a:gd name="connsiteY19" fmla="*/ 304332 h 389448"/>
                <a:gd name="connsiteX20" fmla="*/ 130493 w 180603"/>
                <a:gd name="connsiteY20" fmla="*/ 304332 h 389448"/>
                <a:gd name="connsiteX21" fmla="*/ 126207 w 180603"/>
                <a:gd name="connsiteY21" fmla="*/ 305978 h 389448"/>
                <a:gd name="connsiteX22" fmla="*/ 63215 w 180603"/>
                <a:gd name="connsiteY22" fmla="*/ 265641 h 389448"/>
                <a:gd name="connsiteX23" fmla="*/ 51121 w 180603"/>
                <a:gd name="connsiteY23" fmla="*/ 191818 h 389448"/>
                <a:gd name="connsiteX24" fmla="*/ 56211 w 180603"/>
                <a:gd name="connsiteY24" fmla="*/ 189483 h 389448"/>
                <a:gd name="connsiteX25" fmla="*/ 94251 w 180603"/>
                <a:gd name="connsiteY25" fmla="*/ 189101 h 389448"/>
                <a:gd name="connsiteX26" fmla="*/ 99265 w 180603"/>
                <a:gd name="connsiteY26" fmla="*/ 187570 h 389448"/>
                <a:gd name="connsiteX27" fmla="*/ 100566 w 180603"/>
                <a:gd name="connsiteY27" fmla="*/ 182480 h 389448"/>
                <a:gd name="connsiteX28" fmla="*/ 97925 w 180603"/>
                <a:gd name="connsiteY28" fmla="*/ 174979 h 389448"/>
                <a:gd name="connsiteX29" fmla="*/ 89353 w 180603"/>
                <a:gd name="connsiteY29" fmla="*/ 152247 h 389448"/>
                <a:gd name="connsiteX30" fmla="*/ 89353 w 180603"/>
                <a:gd name="connsiteY30" fmla="*/ 152285 h 389448"/>
                <a:gd name="connsiteX31" fmla="*/ 75691 w 180603"/>
                <a:gd name="connsiteY31" fmla="*/ 98056 h 389448"/>
                <a:gd name="connsiteX32" fmla="*/ 159388 w 180603"/>
                <a:gd name="connsiteY32" fmla="*/ 40919 h 389448"/>
                <a:gd name="connsiteX33" fmla="*/ 162947 w 180603"/>
                <a:gd name="connsiteY33" fmla="*/ 37360 h 389448"/>
                <a:gd name="connsiteX34" fmla="*/ 161952 w 180603"/>
                <a:gd name="connsiteY34" fmla="*/ 32423 h 389448"/>
                <a:gd name="connsiteX35" fmla="*/ 149782 w 180603"/>
                <a:gd name="connsiteY35" fmla="*/ 16197 h 389448"/>
                <a:gd name="connsiteX36" fmla="*/ 139334 w 180603"/>
                <a:gd name="connsiteY36" fmla="*/ 2152 h 389448"/>
                <a:gd name="connsiteX37" fmla="*/ 139334 w 180603"/>
                <a:gd name="connsiteY37" fmla="*/ 2113 h 389448"/>
                <a:gd name="connsiteX38" fmla="*/ 132484 w 180603"/>
                <a:gd name="connsiteY38" fmla="*/ 736 h 389448"/>
                <a:gd name="connsiteX39" fmla="*/ 340 w 180603"/>
                <a:gd name="connsiteY39" fmla="*/ 170040 h 389448"/>
                <a:gd name="connsiteX40" fmla="*/ 914 w 180603"/>
                <a:gd name="connsiteY40" fmla="*/ 174977 h 389448"/>
                <a:gd name="connsiteX41" fmla="*/ 26364 w 180603"/>
                <a:gd name="connsiteY41" fmla="*/ 213744 h 38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603" h="389448">
                  <a:moveTo>
                    <a:pt x="26361" y="213747"/>
                  </a:moveTo>
                  <a:lnTo>
                    <a:pt x="26782" y="214015"/>
                  </a:lnTo>
                  <a:lnTo>
                    <a:pt x="26782" y="213977"/>
                  </a:lnTo>
                  <a:cubicBezTo>
                    <a:pt x="26667" y="238622"/>
                    <a:pt x="34474" y="262657"/>
                    <a:pt x="48978" y="282557"/>
                  </a:cubicBezTo>
                  <a:cubicBezTo>
                    <a:pt x="60803" y="298362"/>
                    <a:pt x="76571" y="310762"/>
                    <a:pt x="94750" y="318454"/>
                  </a:cubicBezTo>
                  <a:cubicBezTo>
                    <a:pt x="94750" y="318914"/>
                    <a:pt x="94520" y="319449"/>
                    <a:pt x="94750" y="319870"/>
                  </a:cubicBezTo>
                  <a:cubicBezTo>
                    <a:pt x="113196" y="345205"/>
                    <a:pt x="134589" y="368206"/>
                    <a:pt x="158469" y="388450"/>
                  </a:cubicBezTo>
                  <a:cubicBezTo>
                    <a:pt x="159349" y="389139"/>
                    <a:pt x="160421" y="389484"/>
                    <a:pt x="161531" y="389445"/>
                  </a:cubicBezTo>
                  <a:cubicBezTo>
                    <a:pt x="163138" y="389407"/>
                    <a:pt x="164707" y="388910"/>
                    <a:pt x="166047" y="388029"/>
                  </a:cubicBezTo>
                  <a:cubicBezTo>
                    <a:pt x="170103" y="384968"/>
                    <a:pt x="174236" y="382021"/>
                    <a:pt x="178293" y="379189"/>
                  </a:cubicBezTo>
                  <a:cubicBezTo>
                    <a:pt x="179633" y="378309"/>
                    <a:pt x="180513" y="376816"/>
                    <a:pt x="180589" y="375209"/>
                  </a:cubicBezTo>
                  <a:cubicBezTo>
                    <a:pt x="180704" y="373602"/>
                    <a:pt x="180130" y="372033"/>
                    <a:pt x="178982" y="370923"/>
                  </a:cubicBezTo>
                  <a:cubicBezTo>
                    <a:pt x="174925" y="367249"/>
                    <a:pt x="170639" y="363843"/>
                    <a:pt x="166123" y="360704"/>
                  </a:cubicBezTo>
                  <a:cubicBezTo>
                    <a:pt x="158928" y="356303"/>
                    <a:pt x="152729" y="350486"/>
                    <a:pt x="147906" y="343559"/>
                  </a:cubicBezTo>
                  <a:cubicBezTo>
                    <a:pt x="145457" y="339120"/>
                    <a:pt x="143544" y="334451"/>
                    <a:pt x="142128" y="329591"/>
                  </a:cubicBezTo>
                  <a:lnTo>
                    <a:pt x="142970" y="329591"/>
                  </a:lnTo>
                  <a:lnTo>
                    <a:pt x="143467" y="308159"/>
                  </a:lnTo>
                  <a:cubicBezTo>
                    <a:pt x="142319" y="308159"/>
                    <a:pt x="140291" y="308159"/>
                    <a:pt x="137841" y="307815"/>
                  </a:cubicBezTo>
                  <a:lnTo>
                    <a:pt x="137880" y="307815"/>
                  </a:lnTo>
                  <a:cubicBezTo>
                    <a:pt x="137650" y="306437"/>
                    <a:pt x="136923" y="305212"/>
                    <a:pt x="135851" y="304332"/>
                  </a:cubicBezTo>
                  <a:cubicBezTo>
                    <a:pt x="134206" y="303376"/>
                    <a:pt x="132139" y="303376"/>
                    <a:pt x="130493" y="304332"/>
                  </a:cubicBezTo>
                  <a:cubicBezTo>
                    <a:pt x="129269" y="305059"/>
                    <a:pt x="127700" y="305327"/>
                    <a:pt x="126207" y="305978"/>
                  </a:cubicBezTo>
                  <a:cubicBezTo>
                    <a:pt x="100452" y="302074"/>
                    <a:pt x="77527" y="287417"/>
                    <a:pt x="63215" y="265641"/>
                  </a:cubicBezTo>
                  <a:cubicBezTo>
                    <a:pt x="48864" y="243865"/>
                    <a:pt x="44500" y="217038"/>
                    <a:pt x="51121" y="191818"/>
                  </a:cubicBezTo>
                  <a:cubicBezTo>
                    <a:pt x="52728" y="190861"/>
                    <a:pt x="54450" y="190096"/>
                    <a:pt x="56211" y="189483"/>
                  </a:cubicBezTo>
                  <a:cubicBezTo>
                    <a:pt x="68648" y="186192"/>
                    <a:pt x="81737" y="186039"/>
                    <a:pt x="94251" y="189101"/>
                  </a:cubicBezTo>
                  <a:cubicBezTo>
                    <a:pt x="96050" y="189483"/>
                    <a:pt x="97925" y="188909"/>
                    <a:pt x="99265" y="187570"/>
                  </a:cubicBezTo>
                  <a:cubicBezTo>
                    <a:pt x="100566" y="186230"/>
                    <a:pt x="101063" y="184317"/>
                    <a:pt x="100566" y="182480"/>
                  </a:cubicBezTo>
                  <a:cubicBezTo>
                    <a:pt x="99877" y="179916"/>
                    <a:pt x="98997" y="177428"/>
                    <a:pt x="97925" y="174979"/>
                  </a:cubicBezTo>
                  <a:cubicBezTo>
                    <a:pt x="95706" y="167746"/>
                    <a:pt x="92606" y="160245"/>
                    <a:pt x="89353" y="152247"/>
                  </a:cubicBezTo>
                  <a:lnTo>
                    <a:pt x="89353" y="152285"/>
                  </a:lnTo>
                  <a:cubicBezTo>
                    <a:pt x="80742" y="135485"/>
                    <a:pt x="76073" y="116923"/>
                    <a:pt x="75691" y="98056"/>
                  </a:cubicBezTo>
                  <a:cubicBezTo>
                    <a:pt x="77145" y="83322"/>
                    <a:pt x="92836" y="61393"/>
                    <a:pt x="159388" y="40919"/>
                  </a:cubicBezTo>
                  <a:cubicBezTo>
                    <a:pt x="161110" y="40421"/>
                    <a:pt x="162449" y="39082"/>
                    <a:pt x="162947" y="37360"/>
                  </a:cubicBezTo>
                  <a:cubicBezTo>
                    <a:pt x="163444" y="35638"/>
                    <a:pt x="163061" y="33801"/>
                    <a:pt x="161952" y="32423"/>
                  </a:cubicBezTo>
                  <a:cubicBezTo>
                    <a:pt x="157665" y="27180"/>
                    <a:pt x="153724" y="21668"/>
                    <a:pt x="149782" y="16197"/>
                  </a:cubicBezTo>
                  <a:cubicBezTo>
                    <a:pt x="146337" y="11413"/>
                    <a:pt x="142931" y="6668"/>
                    <a:pt x="139334" y="2152"/>
                  </a:cubicBezTo>
                  <a:lnTo>
                    <a:pt x="139334" y="2113"/>
                  </a:lnTo>
                  <a:cubicBezTo>
                    <a:pt x="137727" y="-30"/>
                    <a:pt x="134780" y="-642"/>
                    <a:pt x="132484" y="736"/>
                  </a:cubicBezTo>
                  <a:cubicBezTo>
                    <a:pt x="69836" y="39810"/>
                    <a:pt x="23030" y="99814"/>
                    <a:pt x="340" y="170040"/>
                  </a:cubicBezTo>
                  <a:cubicBezTo>
                    <a:pt x="-273" y="171686"/>
                    <a:pt x="-43" y="173523"/>
                    <a:pt x="914" y="174977"/>
                  </a:cubicBezTo>
                  <a:cubicBezTo>
                    <a:pt x="10099" y="188219"/>
                    <a:pt x="18556" y="201116"/>
                    <a:pt x="26364" y="2137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02EBB9-A163-0F74-66A1-AE6BF0F85994}"/>
                </a:ext>
              </a:extLst>
            </p:cNvPr>
            <p:cNvSpPr/>
            <p:nvPr/>
          </p:nvSpPr>
          <p:spPr>
            <a:xfrm>
              <a:off x="-12969319" y="8984372"/>
              <a:ext cx="176723" cy="183705"/>
            </a:xfrm>
            <a:custGeom>
              <a:avLst/>
              <a:gdLst>
                <a:gd name="connsiteX0" fmla="*/ 155396 w 176723"/>
                <a:gd name="connsiteY0" fmla="*/ 96173 h 183705"/>
                <a:gd name="connsiteX1" fmla="*/ 121106 w 176723"/>
                <a:gd name="connsiteY1" fmla="*/ 52392 h 183705"/>
                <a:gd name="connsiteX2" fmla="*/ 121106 w 176723"/>
                <a:gd name="connsiteY2" fmla="*/ 52430 h 183705"/>
                <a:gd name="connsiteX3" fmla="*/ 87965 w 176723"/>
                <a:gd name="connsiteY3" fmla="*/ 2564 h 183705"/>
                <a:gd name="connsiteX4" fmla="*/ 39936 w 176723"/>
                <a:gd name="connsiteY4" fmla="*/ 15997 h 183705"/>
                <a:gd name="connsiteX5" fmla="*/ 1972 w 176723"/>
                <a:gd name="connsiteY5" fmla="*/ 74397 h 183705"/>
                <a:gd name="connsiteX6" fmla="*/ 556 w 176723"/>
                <a:gd name="connsiteY6" fmla="*/ 76387 h 183705"/>
                <a:gd name="connsiteX7" fmla="*/ 2737 w 176723"/>
                <a:gd name="connsiteY7" fmla="*/ 83467 h 183705"/>
                <a:gd name="connsiteX8" fmla="*/ 44222 w 176723"/>
                <a:gd name="connsiteY8" fmla="*/ 115844 h 183705"/>
                <a:gd name="connsiteX9" fmla="*/ 74800 w 176723"/>
                <a:gd name="connsiteY9" fmla="*/ 179831 h 183705"/>
                <a:gd name="connsiteX10" fmla="*/ 78283 w 176723"/>
                <a:gd name="connsiteY10" fmla="*/ 183505 h 183705"/>
                <a:gd name="connsiteX11" fmla="*/ 79929 w 176723"/>
                <a:gd name="connsiteY11" fmla="*/ 183696 h 183705"/>
                <a:gd name="connsiteX12" fmla="*/ 83220 w 176723"/>
                <a:gd name="connsiteY12" fmla="*/ 182625 h 183705"/>
                <a:gd name="connsiteX13" fmla="*/ 174570 w 176723"/>
                <a:gd name="connsiteY13" fmla="*/ 114428 h 183705"/>
                <a:gd name="connsiteX14" fmla="*/ 174532 w 176723"/>
                <a:gd name="connsiteY14" fmla="*/ 114428 h 183705"/>
                <a:gd name="connsiteX15" fmla="*/ 176713 w 176723"/>
                <a:gd name="connsiteY15" fmla="*/ 109835 h 183705"/>
                <a:gd name="connsiteX16" fmla="*/ 174111 w 176723"/>
                <a:gd name="connsiteY16" fmla="*/ 105549 h 183705"/>
                <a:gd name="connsiteX17" fmla="*/ 155397 w 176723"/>
                <a:gd name="connsiteY17" fmla="*/ 96173 h 18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723" h="183705">
                  <a:moveTo>
                    <a:pt x="155396" y="96173"/>
                  </a:moveTo>
                  <a:cubicBezTo>
                    <a:pt x="135802" y="87601"/>
                    <a:pt x="121680" y="81401"/>
                    <a:pt x="121106" y="52392"/>
                  </a:cubicBezTo>
                  <a:lnTo>
                    <a:pt x="121106" y="52430"/>
                  </a:lnTo>
                  <a:cubicBezTo>
                    <a:pt x="121183" y="30616"/>
                    <a:pt x="108095" y="10945"/>
                    <a:pt x="87965" y="2564"/>
                  </a:cubicBezTo>
                  <a:cubicBezTo>
                    <a:pt x="70743" y="-3674"/>
                    <a:pt x="51454" y="1722"/>
                    <a:pt x="39936" y="15997"/>
                  </a:cubicBezTo>
                  <a:cubicBezTo>
                    <a:pt x="24092" y="33180"/>
                    <a:pt x="11271" y="52927"/>
                    <a:pt x="1972" y="74397"/>
                  </a:cubicBezTo>
                  <a:cubicBezTo>
                    <a:pt x="1436" y="75009"/>
                    <a:pt x="977" y="75660"/>
                    <a:pt x="556" y="76387"/>
                  </a:cubicBezTo>
                  <a:cubicBezTo>
                    <a:pt x="-707" y="78951"/>
                    <a:pt x="250" y="82051"/>
                    <a:pt x="2737" y="83467"/>
                  </a:cubicBezTo>
                  <a:cubicBezTo>
                    <a:pt x="18505" y="91542"/>
                    <a:pt x="32588" y="102526"/>
                    <a:pt x="44222" y="115844"/>
                  </a:cubicBezTo>
                  <a:cubicBezTo>
                    <a:pt x="58880" y="134749"/>
                    <a:pt x="69289" y="156563"/>
                    <a:pt x="74800" y="179831"/>
                  </a:cubicBezTo>
                  <a:cubicBezTo>
                    <a:pt x="75298" y="181553"/>
                    <a:pt x="76599" y="182931"/>
                    <a:pt x="78283" y="183505"/>
                  </a:cubicBezTo>
                  <a:cubicBezTo>
                    <a:pt x="78819" y="183658"/>
                    <a:pt x="79393" y="183734"/>
                    <a:pt x="79929" y="183696"/>
                  </a:cubicBezTo>
                  <a:cubicBezTo>
                    <a:pt x="81115" y="183734"/>
                    <a:pt x="82263" y="183352"/>
                    <a:pt x="83220" y="182625"/>
                  </a:cubicBezTo>
                  <a:cubicBezTo>
                    <a:pt x="112726" y="159969"/>
                    <a:pt x="143457" y="137007"/>
                    <a:pt x="174570" y="114428"/>
                  </a:cubicBezTo>
                  <a:lnTo>
                    <a:pt x="174532" y="114428"/>
                  </a:lnTo>
                  <a:cubicBezTo>
                    <a:pt x="175986" y="113356"/>
                    <a:pt x="176828" y="111634"/>
                    <a:pt x="176713" y="109835"/>
                  </a:cubicBezTo>
                  <a:cubicBezTo>
                    <a:pt x="176599" y="108075"/>
                    <a:pt x="175642" y="106467"/>
                    <a:pt x="174111" y="105549"/>
                  </a:cubicBezTo>
                  <a:cubicBezTo>
                    <a:pt x="168064" y="102066"/>
                    <a:pt x="161788" y="98928"/>
                    <a:pt x="155397" y="96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B33CC87-849A-CF30-36F9-4778073F5F28}"/>
                </a:ext>
              </a:extLst>
            </p:cNvPr>
            <p:cNvSpPr/>
            <p:nvPr/>
          </p:nvSpPr>
          <p:spPr>
            <a:xfrm>
              <a:off x="-13723603" y="9590720"/>
              <a:ext cx="243639" cy="166169"/>
            </a:xfrm>
            <a:custGeom>
              <a:avLst/>
              <a:gdLst>
                <a:gd name="connsiteX0" fmla="*/ 100535 w 243639"/>
                <a:gd name="connsiteY0" fmla="*/ 2412 h 166169"/>
                <a:gd name="connsiteX1" fmla="*/ 73938 w 243639"/>
                <a:gd name="connsiteY1" fmla="*/ 2909 h 166169"/>
                <a:gd name="connsiteX2" fmla="*/ 55530 w 243639"/>
                <a:gd name="connsiteY2" fmla="*/ 22121 h 166169"/>
                <a:gd name="connsiteX3" fmla="*/ 44967 w 243639"/>
                <a:gd name="connsiteY3" fmla="*/ 36969 h 166169"/>
                <a:gd name="connsiteX4" fmla="*/ 41791 w 243639"/>
                <a:gd name="connsiteY4" fmla="*/ 40834 h 166169"/>
                <a:gd name="connsiteX5" fmla="*/ 498 w 243639"/>
                <a:gd name="connsiteY5" fmla="*/ 100077 h 166169"/>
                <a:gd name="connsiteX6" fmla="*/ 1263 w 243639"/>
                <a:gd name="connsiteY6" fmla="*/ 105856 h 166169"/>
                <a:gd name="connsiteX7" fmla="*/ 6851 w 243639"/>
                <a:gd name="connsiteY7" fmla="*/ 107501 h 166169"/>
                <a:gd name="connsiteX8" fmla="*/ 106811 w 243639"/>
                <a:gd name="connsiteY8" fmla="*/ 109912 h 166169"/>
                <a:gd name="connsiteX9" fmla="*/ 190623 w 243639"/>
                <a:gd name="connsiteY9" fmla="*/ 164485 h 166169"/>
                <a:gd name="connsiteX10" fmla="*/ 194526 w 243639"/>
                <a:gd name="connsiteY10" fmla="*/ 166169 h 166169"/>
                <a:gd name="connsiteX11" fmla="*/ 195024 w 243639"/>
                <a:gd name="connsiteY11" fmla="*/ 166169 h 166169"/>
                <a:gd name="connsiteX12" fmla="*/ 199042 w 243639"/>
                <a:gd name="connsiteY12" fmla="*/ 163720 h 166169"/>
                <a:gd name="connsiteX13" fmla="*/ 232260 w 243639"/>
                <a:gd name="connsiteY13" fmla="*/ 114505 h 166169"/>
                <a:gd name="connsiteX14" fmla="*/ 242555 w 243639"/>
                <a:gd name="connsiteY14" fmla="*/ 100651 h 166169"/>
                <a:gd name="connsiteX15" fmla="*/ 243206 w 243639"/>
                <a:gd name="connsiteY15" fmla="*/ 95293 h 166169"/>
                <a:gd name="connsiteX16" fmla="*/ 100540 w 243639"/>
                <a:gd name="connsiteY16" fmla="*/ 2411 h 1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639" h="166169">
                  <a:moveTo>
                    <a:pt x="100535" y="2412"/>
                  </a:moveTo>
                  <a:cubicBezTo>
                    <a:pt x="91962" y="-956"/>
                    <a:pt x="82394" y="-803"/>
                    <a:pt x="73938" y="2909"/>
                  </a:cubicBezTo>
                  <a:cubicBezTo>
                    <a:pt x="65480" y="6622"/>
                    <a:pt x="58859" y="13548"/>
                    <a:pt x="55530" y="22121"/>
                  </a:cubicBezTo>
                  <a:cubicBezTo>
                    <a:pt x="52315" y="27287"/>
                    <a:pt x="48756" y="32223"/>
                    <a:pt x="44967" y="36969"/>
                  </a:cubicBezTo>
                  <a:lnTo>
                    <a:pt x="41791" y="40834"/>
                  </a:lnTo>
                  <a:cubicBezTo>
                    <a:pt x="25603" y="58783"/>
                    <a:pt x="11711" y="78684"/>
                    <a:pt x="498" y="100077"/>
                  </a:cubicBezTo>
                  <a:cubicBezTo>
                    <a:pt x="-382" y="101990"/>
                    <a:pt x="-76" y="104248"/>
                    <a:pt x="1263" y="105856"/>
                  </a:cubicBezTo>
                  <a:cubicBezTo>
                    <a:pt x="2679" y="107386"/>
                    <a:pt x="4822" y="108037"/>
                    <a:pt x="6851" y="107501"/>
                  </a:cubicBezTo>
                  <a:cubicBezTo>
                    <a:pt x="39763" y="99005"/>
                    <a:pt x="74359" y="99847"/>
                    <a:pt x="106811" y="109912"/>
                  </a:cubicBezTo>
                  <a:cubicBezTo>
                    <a:pt x="139302" y="119977"/>
                    <a:pt x="168311" y="138882"/>
                    <a:pt x="190623" y="164485"/>
                  </a:cubicBezTo>
                  <a:cubicBezTo>
                    <a:pt x="191656" y="165518"/>
                    <a:pt x="193072" y="166131"/>
                    <a:pt x="194526" y="166169"/>
                  </a:cubicBezTo>
                  <a:lnTo>
                    <a:pt x="195024" y="166169"/>
                  </a:lnTo>
                  <a:cubicBezTo>
                    <a:pt x="196669" y="166016"/>
                    <a:pt x="198162" y="165097"/>
                    <a:pt x="199042" y="163720"/>
                  </a:cubicBezTo>
                  <a:cubicBezTo>
                    <a:pt x="209452" y="147570"/>
                    <a:pt x="220473" y="130464"/>
                    <a:pt x="232260" y="114505"/>
                  </a:cubicBezTo>
                  <a:lnTo>
                    <a:pt x="242555" y="100651"/>
                  </a:lnTo>
                  <a:cubicBezTo>
                    <a:pt x="243703" y="99120"/>
                    <a:pt x="243971" y="97092"/>
                    <a:pt x="243206" y="95293"/>
                  </a:cubicBezTo>
                  <a:cubicBezTo>
                    <a:pt x="223228" y="49598"/>
                    <a:pt x="153883" y="16687"/>
                    <a:pt x="100540" y="24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258DDE3-545A-926C-FB7A-D23C2FA1E6BA}"/>
                </a:ext>
              </a:extLst>
            </p:cNvPr>
            <p:cNvSpPr/>
            <p:nvPr/>
          </p:nvSpPr>
          <p:spPr>
            <a:xfrm>
              <a:off x="-13646906" y="9462538"/>
              <a:ext cx="219484" cy="201185"/>
            </a:xfrm>
            <a:custGeom>
              <a:avLst/>
              <a:gdLst>
                <a:gd name="connsiteX0" fmla="*/ 160115 w 219484"/>
                <a:gd name="connsiteY0" fmla="*/ 74359 h 201185"/>
                <a:gd name="connsiteX1" fmla="*/ 118172 w 219484"/>
                <a:gd name="connsiteY1" fmla="*/ 37275 h 201185"/>
                <a:gd name="connsiteX2" fmla="*/ 113082 w 219484"/>
                <a:gd name="connsiteY2" fmla="*/ 30271 h 201185"/>
                <a:gd name="connsiteX3" fmla="*/ 77262 w 219484"/>
                <a:gd name="connsiteY3" fmla="*/ 0 h 201185"/>
                <a:gd name="connsiteX4" fmla="*/ 76764 w 219484"/>
                <a:gd name="connsiteY4" fmla="*/ 0 h 201185"/>
                <a:gd name="connsiteX5" fmla="*/ 76726 w 219484"/>
                <a:gd name="connsiteY5" fmla="*/ 38 h 201185"/>
                <a:gd name="connsiteX6" fmla="*/ 49363 w 219484"/>
                <a:gd name="connsiteY6" fmla="*/ 17374 h 201185"/>
                <a:gd name="connsiteX7" fmla="*/ 453 w 219484"/>
                <a:gd name="connsiteY7" fmla="*/ 94527 h 201185"/>
                <a:gd name="connsiteX8" fmla="*/ 874 w 219484"/>
                <a:gd name="connsiteY8" fmla="*/ 99578 h 201185"/>
                <a:gd name="connsiteX9" fmla="*/ 5390 w 219484"/>
                <a:gd name="connsiteY9" fmla="*/ 102028 h 201185"/>
                <a:gd name="connsiteX10" fmla="*/ 17789 w 219484"/>
                <a:gd name="connsiteY10" fmla="*/ 103980 h 201185"/>
                <a:gd name="connsiteX11" fmla="*/ 180246 w 219484"/>
                <a:gd name="connsiteY11" fmla="*/ 198737 h 201185"/>
                <a:gd name="connsiteX12" fmla="*/ 184532 w 219484"/>
                <a:gd name="connsiteY12" fmla="*/ 201186 h 201185"/>
                <a:gd name="connsiteX13" fmla="*/ 184800 w 219484"/>
                <a:gd name="connsiteY13" fmla="*/ 201186 h 201185"/>
                <a:gd name="connsiteX14" fmla="*/ 189086 w 219484"/>
                <a:gd name="connsiteY14" fmla="*/ 199158 h 201185"/>
                <a:gd name="connsiteX15" fmla="*/ 218094 w 219484"/>
                <a:gd name="connsiteY15" fmla="*/ 164562 h 201185"/>
                <a:gd name="connsiteX16" fmla="*/ 219357 w 219484"/>
                <a:gd name="connsiteY16" fmla="*/ 159816 h 201185"/>
                <a:gd name="connsiteX17" fmla="*/ 160115 w 219484"/>
                <a:gd name="connsiteY17" fmla="*/ 74359 h 20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484" h="201185">
                  <a:moveTo>
                    <a:pt x="160115" y="74359"/>
                  </a:moveTo>
                  <a:cubicBezTo>
                    <a:pt x="144080" y="64485"/>
                    <a:pt x="129921" y="51970"/>
                    <a:pt x="118172" y="37275"/>
                  </a:cubicBezTo>
                  <a:lnTo>
                    <a:pt x="113082" y="30271"/>
                  </a:lnTo>
                  <a:cubicBezTo>
                    <a:pt x="101448" y="14236"/>
                    <a:pt x="91383" y="268"/>
                    <a:pt x="77262" y="0"/>
                  </a:cubicBezTo>
                  <a:lnTo>
                    <a:pt x="76764" y="0"/>
                  </a:lnTo>
                  <a:lnTo>
                    <a:pt x="76726" y="38"/>
                  </a:lnTo>
                  <a:cubicBezTo>
                    <a:pt x="65475" y="1378"/>
                    <a:pt x="55371" y="7769"/>
                    <a:pt x="49363" y="17374"/>
                  </a:cubicBezTo>
                  <a:cubicBezTo>
                    <a:pt x="29577" y="40719"/>
                    <a:pt x="13121" y="66705"/>
                    <a:pt x="453" y="94527"/>
                  </a:cubicBezTo>
                  <a:cubicBezTo>
                    <a:pt x="-274" y="96172"/>
                    <a:pt x="-121" y="98086"/>
                    <a:pt x="874" y="99578"/>
                  </a:cubicBezTo>
                  <a:cubicBezTo>
                    <a:pt x="1869" y="101109"/>
                    <a:pt x="3553" y="102028"/>
                    <a:pt x="5390" y="102028"/>
                  </a:cubicBezTo>
                  <a:cubicBezTo>
                    <a:pt x="9600" y="102104"/>
                    <a:pt x="13771" y="102717"/>
                    <a:pt x="17789" y="103980"/>
                  </a:cubicBezTo>
                  <a:cubicBezTo>
                    <a:pt x="81088" y="116303"/>
                    <a:pt x="138382" y="149674"/>
                    <a:pt x="180246" y="198737"/>
                  </a:cubicBezTo>
                  <a:cubicBezTo>
                    <a:pt x="181164" y="200229"/>
                    <a:pt x="182771" y="201148"/>
                    <a:pt x="184532" y="201186"/>
                  </a:cubicBezTo>
                  <a:lnTo>
                    <a:pt x="184800" y="201186"/>
                  </a:lnTo>
                  <a:cubicBezTo>
                    <a:pt x="186445" y="201186"/>
                    <a:pt x="188014" y="200459"/>
                    <a:pt x="189086" y="199158"/>
                  </a:cubicBezTo>
                  <a:cubicBezTo>
                    <a:pt x="197659" y="188595"/>
                    <a:pt x="207647" y="176272"/>
                    <a:pt x="218094" y="164562"/>
                  </a:cubicBezTo>
                  <a:cubicBezTo>
                    <a:pt x="219242" y="163299"/>
                    <a:pt x="219740" y="161500"/>
                    <a:pt x="219357" y="159816"/>
                  </a:cubicBezTo>
                  <a:cubicBezTo>
                    <a:pt x="211856" y="124531"/>
                    <a:pt x="190502" y="93724"/>
                    <a:pt x="160115" y="743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7850320-63E1-7C41-9247-A1866E5B9E6C}"/>
                </a:ext>
              </a:extLst>
            </p:cNvPr>
            <p:cNvSpPr/>
            <p:nvPr/>
          </p:nvSpPr>
          <p:spPr>
            <a:xfrm>
              <a:off x="-13506846" y="9363343"/>
              <a:ext cx="199417" cy="235811"/>
            </a:xfrm>
            <a:custGeom>
              <a:avLst/>
              <a:gdLst>
                <a:gd name="connsiteX0" fmla="*/ 121261 w 199417"/>
                <a:gd name="connsiteY0" fmla="*/ 144 h 235811"/>
                <a:gd name="connsiteX1" fmla="*/ 119424 w 199417"/>
                <a:gd name="connsiteY1" fmla="*/ 144 h 235811"/>
                <a:gd name="connsiteX2" fmla="*/ 115865 w 199417"/>
                <a:gd name="connsiteY2" fmla="*/ 144 h 235811"/>
                <a:gd name="connsiteX3" fmla="*/ 113377 w 199417"/>
                <a:gd name="connsiteY3" fmla="*/ 144 h 235811"/>
                <a:gd name="connsiteX4" fmla="*/ 108861 w 199417"/>
                <a:gd name="connsiteY4" fmla="*/ 2631 h 235811"/>
                <a:gd name="connsiteX5" fmla="*/ 77518 w 199417"/>
                <a:gd name="connsiteY5" fmla="*/ 33821 h 235811"/>
                <a:gd name="connsiteX6" fmla="*/ 49160 w 199417"/>
                <a:gd name="connsiteY6" fmla="*/ 60113 h 235811"/>
                <a:gd name="connsiteX7" fmla="*/ 30217 w 199417"/>
                <a:gd name="connsiteY7" fmla="*/ 84185 h 235811"/>
                <a:gd name="connsiteX8" fmla="*/ 1361 w 199417"/>
                <a:gd name="connsiteY8" fmla="*/ 119699 h 235811"/>
                <a:gd name="connsiteX9" fmla="*/ 1399 w 199417"/>
                <a:gd name="connsiteY9" fmla="*/ 119738 h 235811"/>
                <a:gd name="connsiteX10" fmla="*/ 1055 w 199417"/>
                <a:gd name="connsiteY10" fmla="*/ 126511 h 235811"/>
                <a:gd name="connsiteX11" fmla="*/ 3925 w 199417"/>
                <a:gd name="connsiteY11" fmla="*/ 129994 h 235811"/>
                <a:gd name="connsiteX12" fmla="*/ 32513 w 199417"/>
                <a:gd name="connsiteY12" fmla="*/ 151885 h 235811"/>
                <a:gd name="connsiteX13" fmla="*/ 56241 w 199417"/>
                <a:gd name="connsiteY13" fmla="*/ 169413 h 235811"/>
                <a:gd name="connsiteX14" fmla="*/ 96425 w 199417"/>
                <a:gd name="connsiteY14" fmla="*/ 232215 h 235811"/>
                <a:gd name="connsiteX15" fmla="*/ 101476 w 199417"/>
                <a:gd name="connsiteY15" fmla="*/ 235812 h 235811"/>
                <a:gd name="connsiteX16" fmla="*/ 105265 w 199417"/>
                <a:gd name="connsiteY16" fmla="*/ 234243 h 235811"/>
                <a:gd name="connsiteX17" fmla="*/ 189765 w 199417"/>
                <a:gd name="connsiteY17" fmla="*/ 160419 h 235811"/>
                <a:gd name="connsiteX18" fmla="*/ 191335 w 199417"/>
                <a:gd name="connsiteY18" fmla="*/ 158506 h 235811"/>
                <a:gd name="connsiteX19" fmla="*/ 197381 w 199417"/>
                <a:gd name="connsiteY19" fmla="*/ 151694 h 235811"/>
                <a:gd name="connsiteX20" fmla="*/ 199333 w 199417"/>
                <a:gd name="connsiteY20" fmla="*/ 146451 h 235811"/>
                <a:gd name="connsiteX21" fmla="*/ 176524 w 199417"/>
                <a:gd name="connsiteY21" fmla="*/ 46755 h 235811"/>
                <a:gd name="connsiteX22" fmla="*/ 121263 w 199417"/>
                <a:gd name="connsiteY22" fmla="*/ 142 h 23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417" h="235811">
                  <a:moveTo>
                    <a:pt x="121261" y="144"/>
                  </a:moveTo>
                  <a:cubicBezTo>
                    <a:pt x="120648" y="-48"/>
                    <a:pt x="120036" y="-48"/>
                    <a:pt x="119424" y="144"/>
                  </a:cubicBezTo>
                  <a:cubicBezTo>
                    <a:pt x="118237" y="258"/>
                    <a:pt x="117051" y="258"/>
                    <a:pt x="115865" y="144"/>
                  </a:cubicBezTo>
                  <a:lnTo>
                    <a:pt x="113377" y="144"/>
                  </a:lnTo>
                  <a:cubicBezTo>
                    <a:pt x="111540" y="182"/>
                    <a:pt x="109856" y="1100"/>
                    <a:pt x="108861" y="2631"/>
                  </a:cubicBezTo>
                  <a:cubicBezTo>
                    <a:pt x="100174" y="14648"/>
                    <a:pt x="89573" y="25172"/>
                    <a:pt x="77518" y="33821"/>
                  </a:cubicBezTo>
                  <a:cubicBezTo>
                    <a:pt x="67147" y="41552"/>
                    <a:pt x="57656" y="50392"/>
                    <a:pt x="49160" y="60113"/>
                  </a:cubicBezTo>
                  <a:cubicBezTo>
                    <a:pt x="42654" y="67997"/>
                    <a:pt x="36301" y="76110"/>
                    <a:pt x="30217" y="84185"/>
                  </a:cubicBezTo>
                  <a:cubicBezTo>
                    <a:pt x="20993" y="96086"/>
                    <a:pt x="11541" y="108448"/>
                    <a:pt x="1361" y="119699"/>
                  </a:cubicBezTo>
                  <a:lnTo>
                    <a:pt x="1399" y="119738"/>
                  </a:lnTo>
                  <a:cubicBezTo>
                    <a:pt x="-323" y="121651"/>
                    <a:pt x="-476" y="124483"/>
                    <a:pt x="1055" y="126511"/>
                  </a:cubicBezTo>
                  <a:cubicBezTo>
                    <a:pt x="1897" y="127736"/>
                    <a:pt x="2853" y="128922"/>
                    <a:pt x="3925" y="129994"/>
                  </a:cubicBezTo>
                  <a:cubicBezTo>
                    <a:pt x="12689" y="138184"/>
                    <a:pt x="22295" y="145531"/>
                    <a:pt x="32513" y="151885"/>
                  </a:cubicBezTo>
                  <a:cubicBezTo>
                    <a:pt x="40818" y="157166"/>
                    <a:pt x="48778" y="163021"/>
                    <a:pt x="56241" y="169413"/>
                  </a:cubicBezTo>
                  <a:cubicBezTo>
                    <a:pt x="74801" y="186558"/>
                    <a:pt x="88656" y="208180"/>
                    <a:pt x="96425" y="232215"/>
                  </a:cubicBezTo>
                  <a:cubicBezTo>
                    <a:pt x="97152" y="234396"/>
                    <a:pt x="99180" y="235812"/>
                    <a:pt x="101476" y="235812"/>
                  </a:cubicBezTo>
                  <a:cubicBezTo>
                    <a:pt x="102892" y="235812"/>
                    <a:pt x="104270" y="235238"/>
                    <a:pt x="105265" y="234243"/>
                  </a:cubicBezTo>
                  <a:cubicBezTo>
                    <a:pt x="131404" y="207377"/>
                    <a:pt x="159647" y="182693"/>
                    <a:pt x="189765" y="160419"/>
                  </a:cubicBezTo>
                  <a:cubicBezTo>
                    <a:pt x="190454" y="159922"/>
                    <a:pt x="190990" y="159271"/>
                    <a:pt x="191335" y="158506"/>
                  </a:cubicBezTo>
                  <a:cubicBezTo>
                    <a:pt x="192865" y="155827"/>
                    <a:pt x="194894" y="153492"/>
                    <a:pt x="197381" y="151694"/>
                  </a:cubicBezTo>
                  <a:cubicBezTo>
                    <a:pt x="198950" y="150431"/>
                    <a:pt x="199678" y="148402"/>
                    <a:pt x="199333" y="146451"/>
                  </a:cubicBezTo>
                  <a:cubicBezTo>
                    <a:pt x="193440" y="112850"/>
                    <a:pt x="185824" y="79555"/>
                    <a:pt x="176524" y="46755"/>
                  </a:cubicBezTo>
                  <a:cubicBezTo>
                    <a:pt x="169674" y="21190"/>
                    <a:pt x="147631" y="2591"/>
                    <a:pt x="121263" y="1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A907F3B-0746-4A06-D94C-F6D33DD997E5}"/>
                </a:ext>
              </a:extLst>
            </p:cNvPr>
            <p:cNvSpPr/>
            <p:nvPr/>
          </p:nvSpPr>
          <p:spPr>
            <a:xfrm>
              <a:off x="-13336868" y="9309115"/>
              <a:ext cx="200816" cy="188945"/>
            </a:xfrm>
            <a:custGeom>
              <a:avLst/>
              <a:gdLst>
                <a:gd name="connsiteX0" fmla="*/ 59443 w 200816"/>
                <a:gd name="connsiteY0" fmla="*/ 7738 h 188945"/>
                <a:gd name="connsiteX1" fmla="*/ 13442 w 200816"/>
                <a:gd name="connsiteY1" fmla="*/ 30049 h 188945"/>
                <a:gd name="connsiteX2" fmla="*/ 2765 w 200816"/>
                <a:gd name="connsiteY2" fmla="*/ 35904 h 188945"/>
                <a:gd name="connsiteX3" fmla="*/ 2765 w 200816"/>
                <a:gd name="connsiteY3" fmla="*/ 35942 h 188945"/>
                <a:gd name="connsiteX4" fmla="*/ 10 w 200816"/>
                <a:gd name="connsiteY4" fmla="*/ 40229 h 188945"/>
                <a:gd name="connsiteX5" fmla="*/ 2344 w 200816"/>
                <a:gd name="connsiteY5" fmla="*/ 44898 h 188945"/>
                <a:gd name="connsiteX6" fmla="*/ 14323 w 200816"/>
                <a:gd name="connsiteY6" fmla="*/ 56761 h 188945"/>
                <a:gd name="connsiteX7" fmla="*/ 51522 w 200816"/>
                <a:gd name="connsiteY7" fmla="*/ 184506 h 188945"/>
                <a:gd name="connsiteX8" fmla="*/ 54469 w 200816"/>
                <a:gd name="connsiteY8" fmla="*/ 188410 h 188945"/>
                <a:gd name="connsiteX9" fmla="*/ 56804 w 200816"/>
                <a:gd name="connsiteY9" fmla="*/ 188945 h 188945"/>
                <a:gd name="connsiteX10" fmla="*/ 59368 w 200816"/>
                <a:gd name="connsiteY10" fmla="*/ 188257 h 188945"/>
                <a:gd name="connsiteX11" fmla="*/ 199320 w 200816"/>
                <a:gd name="connsiteY11" fmla="*/ 74139 h 188945"/>
                <a:gd name="connsiteX12" fmla="*/ 199741 w 200816"/>
                <a:gd name="connsiteY12" fmla="*/ 67136 h 188945"/>
                <a:gd name="connsiteX13" fmla="*/ 59446 w 200816"/>
                <a:gd name="connsiteY13" fmla="*/ 7741 h 18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816" h="188945">
                  <a:moveTo>
                    <a:pt x="59443" y="7738"/>
                  </a:moveTo>
                  <a:cubicBezTo>
                    <a:pt x="43523" y="13861"/>
                    <a:pt x="28138" y="21324"/>
                    <a:pt x="13442" y="30049"/>
                  </a:cubicBezTo>
                  <a:lnTo>
                    <a:pt x="2765" y="35904"/>
                  </a:lnTo>
                  <a:lnTo>
                    <a:pt x="2765" y="35942"/>
                  </a:lnTo>
                  <a:cubicBezTo>
                    <a:pt x="1196" y="36784"/>
                    <a:pt x="125" y="38392"/>
                    <a:pt x="10" y="40229"/>
                  </a:cubicBezTo>
                  <a:cubicBezTo>
                    <a:pt x="-105" y="42066"/>
                    <a:pt x="775" y="43864"/>
                    <a:pt x="2344" y="44898"/>
                  </a:cubicBezTo>
                  <a:cubicBezTo>
                    <a:pt x="7167" y="47921"/>
                    <a:pt x="11223" y="51978"/>
                    <a:pt x="14323" y="56761"/>
                  </a:cubicBezTo>
                  <a:cubicBezTo>
                    <a:pt x="33956" y="96869"/>
                    <a:pt x="46547" y="140113"/>
                    <a:pt x="51522" y="184506"/>
                  </a:cubicBezTo>
                  <a:cubicBezTo>
                    <a:pt x="51790" y="186190"/>
                    <a:pt x="52900" y="187644"/>
                    <a:pt x="54469" y="188410"/>
                  </a:cubicBezTo>
                  <a:cubicBezTo>
                    <a:pt x="55196" y="188754"/>
                    <a:pt x="56000" y="188945"/>
                    <a:pt x="56804" y="188945"/>
                  </a:cubicBezTo>
                  <a:cubicBezTo>
                    <a:pt x="57684" y="188945"/>
                    <a:pt x="58564" y="188716"/>
                    <a:pt x="59368" y="188257"/>
                  </a:cubicBezTo>
                  <a:cubicBezTo>
                    <a:pt x="111491" y="157449"/>
                    <a:pt x="158681" y="118988"/>
                    <a:pt x="199320" y="74139"/>
                  </a:cubicBezTo>
                  <a:cubicBezTo>
                    <a:pt x="201157" y="72226"/>
                    <a:pt x="201310" y="69241"/>
                    <a:pt x="199741" y="67136"/>
                  </a:cubicBezTo>
                  <a:cubicBezTo>
                    <a:pt x="168742" y="27068"/>
                    <a:pt x="133725" y="-18474"/>
                    <a:pt x="59446" y="7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7857D61-12F2-C451-91C3-F0120EC9ED89}"/>
                </a:ext>
              </a:extLst>
            </p:cNvPr>
            <p:cNvSpPr/>
            <p:nvPr/>
          </p:nvSpPr>
          <p:spPr>
            <a:xfrm>
              <a:off x="-13069364" y="8848111"/>
              <a:ext cx="87255" cy="63798"/>
            </a:xfrm>
            <a:custGeom>
              <a:avLst/>
              <a:gdLst>
                <a:gd name="connsiteX0" fmla="*/ 37063 w 87255"/>
                <a:gd name="connsiteY0" fmla="*/ 63629 h 63798"/>
                <a:gd name="connsiteX1" fmla="*/ 46975 w 87255"/>
                <a:gd name="connsiteY1" fmla="*/ 63629 h 63798"/>
                <a:gd name="connsiteX2" fmla="*/ 82222 w 87255"/>
                <a:gd name="connsiteY2" fmla="*/ 56243 h 63798"/>
                <a:gd name="connsiteX3" fmla="*/ 87044 w 87255"/>
                <a:gd name="connsiteY3" fmla="*/ 48436 h 63798"/>
                <a:gd name="connsiteX4" fmla="*/ 65613 w 87255"/>
                <a:gd name="connsiteY4" fmla="*/ 2359 h 63798"/>
                <a:gd name="connsiteX5" fmla="*/ 61327 w 87255"/>
                <a:gd name="connsiteY5" fmla="*/ 139 h 63798"/>
                <a:gd name="connsiteX6" fmla="*/ 57041 w 87255"/>
                <a:gd name="connsiteY6" fmla="*/ 2206 h 63798"/>
                <a:gd name="connsiteX7" fmla="*/ 18043 w 87255"/>
                <a:gd name="connsiteY7" fmla="*/ 23637 h 63798"/>
                <a:gd name="connsiteX8" fmla="*/ 7174 w 87255"/>
                <a:gd name="connsiteY8" fmla="*/ 26546 h 63798"/>
                <a:gd name="connsiteX9" fmla="*/ 4074 w 87255"/>
                <a:gd name="connsiteY9" fmla="*/ 27273 h 63798"/>
                <a:gd name="connsiteX10" fmla="*/ 400 w 87255"/>
                <a:gd name="connsiteY10" fmla="*/ 30411 h 63798"/>
                <a:gd name="connsiteX11" fmla="*/ 783 w 87255"/>
                <a:gd name="connsiteY11" fmla="*/ 35233 h 63798"/>
                <a:gd name="connsiteX12" fmla="*/ 37063 w 87255"/>
                <a:gd name="connsiteY12" fmla="*/ 63629 h 6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255" h="63798">
                  <a:moveTo>
                    <a:pt x="37063" y="63629"/>
                  </a:moveTo>
                  <a:lnTo>
                    <a:pt x="46975" y="63629"/>
                  </a:lnTo>
                  <a:cubicBezTo>
                    <a:pt x="59183" y="64510"/>
                    <a:pt x="71392" y="61945"/>
                    <a:pt x="82222" y="56243"/>
                  </a:cubicBezTo>
                  <a:cubicBezTo>
                    <a:pt x="84825" y="54445"/>
                    <a:pt x="86585" y="51613"/>
                    <a:pt x="87044" y="48436"/>
                  </a:cubicBezTo>
                  <a:cubicBezTo>
                    <a:pt x="88613" y="39404"/>
                    <a:pt x="81457" y="23867"/>
                    <a:pt x="65613" y="2359"/>
                  </a:cubicBezTo>
                  <a:cubicBezTo>
                    <a:pt x="64618" y="982"/>
                    <a:pt x="63049" y="139"/>
                    <a:pt x="61327" y="139"/>
                  </a:cubicBezTo>
                  <a:cubicBezTo>
                    <a:pt x="59413" y="-435"/>
                    <a:pt x="58074" y="866"/>
                    <a:pt x="57041" y="2206"/>
                  </a:cubicBezTo>
                  <a:cubicBezTo>
                    <a:pt x="46746" y="13419"/>
                    <a:pt x="33045" y="20921"/>
                    <a:pt x="18043" y="23637"/>
                  </a:cubicBezTo>
                  <a:cubicBezTo>
                    <a:pt x="14484" y="24747"/>
                    <a:pt x="10810" y="25627"/>
                    <a:pt x="7174" y="26546"/>
                  </a:cubicBezTo>
                  <a:lnTo>
                    <a:pt x="4074" y="27273"/>
                  </a:lnTo>
                  <a:cubicBezTo>
                    <a:pt x="2429" y="27694"/>
                    <a:pt x="1051" y="28842"/>
                    <a:pt x="400" y="30411"/>
                  </a:cubicBezTo>
                  <a:cubicBezTo>
                    <a:pt x="-250" y="31980"/>
                    <a:pt x="-97" y="33779"/>
                    <a:pt x="783" y="35233"/>
                  </a:cubicBezTo>
                  <a:cubicBezTo>
                    <a:pt x="7097" y="45795"/>
                    <a:pt x="17699" y="63285"/>
                    <a:pt x="37063" y="636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6B6D780-B743-C978-7133-E94FAAC6E335}"/>
                </a:ext>
              </a:extLst>
            </p:cNvPr>
            <p:cNvSpPr/>
            <p:nvPr/>
          </p:nvSpPr>
          <p:spPr>
            <a:xfrm>
              <a:off x="-13042199" y="8974168"/>
              <a:ext cx="90428" cy="79946"/>
            </a:xfrm>
            <a:custGeom>
              <a:avLst/>
              <a:gdLst>
                <a:gd name="connsiteX0" fmla="*/ 3138 w 90428"/>
                <a:gd name="connsiteY0" fmla="*/ 38875 h 79946"/>
                <a:gd name="connsiteX1" fmla="*/ 7424 w 90428"/>
                <a:gd name="connsiteY1" fmla="*/ 45343 h 79946"/>
                <a:gd name="connsiteX2" fmla="*/ 8840 w 90428"/>
                <a:gd name="connsiteY2" fmla="*/ 47448 h 79946"/>
                <a:gd name="connsiteX3" fmla="*/ 22273 w 90428"/>
                <a:gd name="connsiteY3" fmla="*/ 72362 h 79946"/>
                <a:gd name="connsiteX4" fmla="*/ 27784 w 90428"/>
                <a:gd name="connsiteY4" fmla="*/ 76036 h 79946"/>
                <a:gd name="connsiteX5" fmla="*/ 42671 w 90428"/>
                <a:gd name="connsiteY5" fmla="*/ 78256 h 79946"/>
                <a:gd name="connsiteX6" fmla="*/ 46192 w 90428"/>
                <a:gd name="connsiteY6" fmla="*/ 79633 h 79946"/>
                <a:gd name="connsiteX7" fmla="*/ 48105 w 90428"/>
                <a:gd name="connsiteY7" fmla="*/ 79939 h 79946"/>
                <a:gd name="connsiteX8" fmla="*/ 50822 w 90428"/>
                <a:gd name="connsiteY8" fmla="*/ 79251 h 79946"/>
                <a:gd name="connsiteX9" fmla="*/ 53424 w 90428"/>
                <a:gd name="connsiteY9" fmla="*/ 75347 h 79946"/>
                <a:gd name="connsiteX10" fmla="*/ 53922 w 90428"/>
                <a:gd name="connsiteY10" fmla="*/ 72056 h 79946"/>
                <a:gd name="connsiteX11" fmla="*/ 89131 w 90428"/>
                <a:gd name="connsiteY11" fmla="*/ 16335 h 79946"/>
                <a:gd name="connsiteX12" fmla="*/ 89552 w 90428"/>
                <a:gd name="connsiteY12" fmla="*/ 9867 h 79946"/>
                <a:gd name="connsiteX13" fmla="*/ 85266 w 90428"/>
                <a:gd name="connsiteY13" fmla="*/ 2749 h 79946"/>
                <a:gd name="connsiteX14" fmla="*/ 80980 w 90428"/>
                <a:gd name="connsiteY14" fmla="*/ 31 h 79946"/>
                <a:gd name="connsiteX15" fmla="*/ 76349 w 90428"/>
                <a:gd name="connsiteY15" fmla="*/ 1868 h 79946"/>
                <a:gd name="connsiteX16" fmla="*/ 5855 w 90428"/>
                <a:gd name="connsiteY16" fmla="*/ 26859 h 79946"/>
                <a:gd name="connsiteX17" fmla="*/ 804 w 90428"/>
                <a:gd name="connsiteY17" fmla="*/ 29461 h 79946"/>
                <a:gd name="connsiteX18" fmla="*/ 804 w 90428"/>
                <a:gd name="connsiteY18" fmla="*/ 35087 h 7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428" h="79946">
                  <a:moveTo>
                    <a:pt x="3138" y="38875"/>
                  </a:moveTo>
                  <a:cubicBezTo>
                    <a:pt x="4477" y="41095"/>
                    <a:pt x="5855" y="43391"/>
                    <a:pt x="7424" y="45343"/>
                  </a:cubicBezTo>
                  <a:lnTo>
                    <a:pt x="8840" y="47448"/>
                  </a:lnTo>
                  <a:cubicBezTo>
                    <a:pt x="14428" y="55102"/>
                    <a:pt x="18943" y="63483"/>
                    <a:pt x="22273" y="72362"/>
                  </a:cubicBezTo>
                  <a:cubicBezTo>
                    <a:pt x="23115" y="74658"/>
                    <a:pt x="25335" y="76112"/>
                    <a:pt x="27784" y="76036"/>
                  </a:cubicBezTo>
                  <a:cubicBezTo>
                    <a:pt x="32835" y="75615"/>
                    <a:pt x="37964" y="76380"/>
                    <a:pt x="42671" y="78256"/>
                  </a:cubicBezTo>
                  <a:lnTo>
                    <a:pt x="46192" y="79633"/>
                  </a:lnTo>
                  <a:cubicBezTo>
                    <a:pt x="46804" y="79863"/>
                    <a:pt x="47454" y="79978"/>
                    <a:pt x="48105" y="79939"/>
                  </a:cubicBezTo>
                  <a:cubicBezTo>
                    <a:pt x="49062" y="79939"/>
                    <a:pt x="49980" y="79710"/>
                    <a:pt x="50822" y="79251"/>
                  </a:cubicBezTo>
                  <a:cubicBezTo>
                    <a:pt x="52238" y="78409"/>
                    <a:pt x="53195" y="76993"/>
                    <a:pt x="53424" y="75347"/>
                  </a:cubicBezTo>
                  <a:cubicBezTo>
                    <a:pt x="53424" y="73969"/>
                    <a:pt x="53807" y="72783"/>
                    <a:pt x="53922" y="72056"/>
                  </a:cubicBezTo>
                  <a:cubicBezTo>
                    <a:pt x="62954" y="51887"/>
                    <a:pt x="74779" y="33135"/>
                    <a:pt x="89131" y="16335"/>
                  </a:cubicBezTo>
                  <a:cubicBezTo>
                    <a:pt x="90700" y="14498"/>
                    <a:pt x="90853" y="11857"/>
                    <a:pt x="89552" y="9867"/>
                  </a:cubicBezTo>
                  <a:cubicBezTo>
                    <a:pt x="87983" y="7456"/>
                    <a:pt x="86643" y="5236"/>
                    <a:pt x="85266" y="2749"/>
                  </a:cubicBezTo>
                  <a:cubicBezTo>
                    <a:pt x="84386" y="1179"/>
                    <a:pt x="82778" y="185"/>
                    <a:pt x="80980" y="31"/>
                  </a:cubicBezTo>
                  <a:cubicBezTo>
                    <a:pt x="79219" y="-160"/>
                    <a:pt x="77497" y="529"/>
                    <a:pt x="76349" y="1868"/>
                  </a:cubicBezTo>
                  <a:cubicBezTo>
                    <a:pt x="57865" y="20505"/>
                    <a:pt x="31917" y="29729"/>
                    <a:pt x="5855" y="26859"/>
                  </a:cubicBezTo>
                  <a:cubicBezTo>
                    <a:pt x="3827" y="26782"/>
                    <a:pt x="1875" y="27739"/>
                    <a:pt x="804" y="29461"/>
                  </a:cubicBezTo>
                  <a:cubicBezTo>
                    <a:pt x="-268" y="31183"/>
                    <a:pt x="-268" y="33365"/>
                    <a:pt x="804" y="350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0A25301-2E40-1CE5-78CA-615EA3BD06EA}"/>
                </a:ext>
              </a:extLst>
            </p:cNvPr>
            <p:cNvSpPr/>
            <p:nvPr/>
          </p:nvSpPr>
          <p:spPr>
            <a:xfrm>
              <a:off x="-12955920" y="8906292"/>
              <a:ext cx="57247" cy="61658"/>
            </a:xfrm>
            <a:custGeom>
              <a:avLst/>
              <a:gdLst>
                <a:gd name="connsiteX0" fmla="*/ 20317 w 57247"/>
                <a:gd name="connsiteY0" fmla="*/ 58941 h 61658"/>
                <a:gd name="connsiteX1" fmla="*/ 23838 w 57247"/>
                <a:gd name="connsiteY1" fmla="*/ 61658 h 61658"/>
                <a:gd name="connsiteX2" fmla="*/ 25025 w 57247"/>
                <a:gd name="connsiteY2" fmla="*/ 61658 h 61658"/>
                <a:gd name="connsiteX3" fmla="*/ 28163 w 57247"/>
                <a:gd name="connsiteY3" fmla="*/ 60663 h 61658"/>
                <a:gd name="connsiteX4" fmla="*/ 52846 w 57247"/>
                <a:gd name="connsiteY4" fmla="*/ 49909 h 61658"/>
                <a:gd name="connsiteX5" fmla="*/ 56520 w 57247"/>
                <a:gd name="connsiteY5" fmla="*/ 47306 h 61658"/>
                <a:gd name="connsiteX6" fmla="*/ 56903 w 57247"/>
                <a:gd name="connsiteY6" fmla="*/ 42752 h 61658"/>
                <a:gd name="connsiteX7" fmla="*/ 33482 w 57247"/>
                <a:gd name="connsiteY7" fmla="*/ 6204 h 61658"/>
                <a:gd name="connsiteX8" fmla="*/ 31339 w 57247"/>
                <a:gd name="connsiteY8" fmla="*/ 2683 h 61658"/>
                <a:gd name="connsiteX9" fmla="*/ 24297 w 57247"/>
                <a:gd name="connsiteY9" fmla="*/ 540 h 61658"/>
                <a:gd name="connsiteX10" fmla="*/ 3784 w 57247"/>
                <a:gd name="connsiteY10" fmla="*/ 9113 h 61658"/>
                <a:gd name="connsiteX11" fmla="*/ 455 w 57247"/>
                <a:gd name="connsiteY11" fmla="*/ 12021 h 61658"/>
                <a:gd name="connsiteX12" fmla="*/ 493 w 57247"/>
                <a:gd name="connsiteY12" fmla="*/ 16422 h 61658"/>
                <a:gd name="connsiteX13" fmla="*/ 6233 w 57247"/>
                <a:gd name="connsiteY13" fmla="*/ 29281 h 61658"/>
                <a:gd name="connsiteX14" fmla="*/ 20317 w 57247"/>
                <a:gd name="connsiteY14" fmla="*/ 58940 h 6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247" h="61658">
                  <a:moveTo>
                    <a:pt x="20317" y="58941"/>
                  </a:moveTo>
                  <a:cubicBezTo>
                    <a:pt x="21044" y="60319"/>
                    <a:pt x="22346" y="61275"/>
                    <a:pt x="23838" y="61658"/>
                  </a:cubicBezTo>
                  <a:lnTo>
                    <a:pt x="25025" y="61658"/>
                  </a:lnTo>
                  <a:cubicBezTo>
                    <a:pt x="26134" y="61658"/>
                    <a:pt x="27244" y="61314"/>
                    <a:pt x="28163" y="60663"/>
                  </a:cubicBezTo>
                  <a:cubicBezTo>
                    <a:pt x="35472" y="55229"/>
                    <a:pt x="43892" y="51555"/>
                    <a:pt x="52846" y="49909"/>
                  </a:cubicBezTo>
                  <a:cubicBezTo>
                    <a:pt x="54416" y="49641"/>
                    <a:pt x="55755" y="48684"/>
                    <a:pt x="56520" y="47306"/>
                  </a:cubicBezTo>
                  <a:cubicBezTo>
                    <a:pt x="57324" y="45929"/>
                    <a:pt x="57477" y="44245"/>
                    <a:pt x="56903" y="42752"/>
                  </a:cubicBezTo>
                  <a:cubicBezTo>
                    <a:pt x="52005" y="28936"/>
                    <a:pt x="43968" y="16422"/>
                    <a:pt x="33482" y="6204"/>
                  </a:cubicBezTo>
                  <a:cubicBezTo>
                    <a:pt x="32602" y="5132"/>
                    <a:pt x="31875" y="3946"/>
                    <a:pt x="31339" y="2683"/>
                  </a:cubicBezTo>
                  <a:cubicBezTo>
                    <a:pt x="29923" y="234"/>
                    <a:pt x="26861" y="-685"/>
                    <a:pt x="24297" y="540"/>
                  </a:cubicBezTo>
                  <a:cubicBezTo>
                    <a:pt x="17677" y="3908"/>
                    <a:pt x="10826" y="6778"/>
                    <a:pt x="3784" y="9113"/>
                  </a:cubicBezTo>
                  <a:cubicBezTo>
                    <a:pt x="2292" y="9572"/>
                    <a:pt x="1105" y="10643"/>
                    <a:pt x="455" y="12021"/>
                  </a:cubicBezTo>
                  <a:cubicBezTo>
                    <a:pt x="-158" y="13437"/>
                    <a:pt x="-158" y="15044"/>
                    <a:pt x="493" y="16422"/>
                  </a:cubicBezTo>
                  <a:cubicBezTo>
                    <a:pt x="2483" y="20708"/>
                    <a:pt x="4358" y="24995"/>
                    <a:pt x="6233" y="29281"/>
                  </a:cubicBezTo>
                  <a:cubicBezTo>
                    <a:pt x="10558" y="39040"/>
                    <a:pt x="14997" y="49143"/>
                    <a:pt x="20317" y="589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DEEFA01-5541-6F9F-8460-931EA462D78F}"/>
                </a:ext>
              </a:extLst>
            </p:cNvPr>
            <p:cNvSpPr/>
            <p:nvPr/>
          </p:nvSpPr>
          <p:spPr>
            <a:xfrm>
              <a:off x="-13055280" y="8930542"/>
              <a:ext cx="81077" cy="45560"/>
            </a:xfrm>
            <a:custGeom>
              <a:avLst/>
              <a:gdLst>
                <a:gd name="connsiteX0" fmla="*/ 81076 w 81077"/>
                <a:gd name="connsiteY0" fmla="*/ 5496 h 45560"/>
                <a:gd name="connsiteX1" fmla="*/ 78971 w 81077"/>
                <a:gd name="connsiteY1" fmla="*/ 1210 h 45560"/>
                <a:gd name="connsiteX2" fmla="*/ 74417 w 81077"/>
                <a:gd name="connsiteY2" fmla="*/ 214 h 45560"/>
                <a:gd name="connsiteX3" fmla="*/ 16859 w 81077"/>
                <a:gd name="connsiteY3" fmla="*/ 4501 h 45560"/>
                <a:gd name="connsiteX4" fmla="*/ 14257 w 81077"/>
                <a:gd name="connsiteY4" fmla="*/ 4041 h 45560"/>
                <a:gd name="connsiteX5" fmla="*/ 8210 w 81077"/>
                <a:gd name="connsiteY5" fmla="*/ 2817 h 45560"/>
                <a:gd name="connsiteX6" fmla="*/ 3350 w 81077"/>
                <a:gd name="connsiteY6" fmla="*/ 3506 h 45560"/>
                <a:gd name="connsiteX7" fmla="*/ 1130 w 81077"/>
                <a:gd name="connsiteY7" fmla="*/ 7792 h 45560"/>
                <a:gd name="connsiteX8" fmla="*/ 1130 w 81077"/>
                <a:gd name="connsiteY8" fmla="*/ 14834 h 45560"/>
                <a:gd name="connsiteX9" fmla="*/ 174 w 81077"/>
                <a:gd name="connsiteY9" fmla="*/ 32246 h 45560"/>
                <a:gd name="connsiteX10" fmla="*/ 3082 w 81077"/>
                <a:gd name="connsiteY10" fmla="*/ 38369 h 45560"/>
                <a:gd name="connsiteX11" fmla="*/ 33927 w 81077"/>
                <a:gd name="connsiteY11" fmla="*/ 45220 h 45560"/>
                <a:gd name="connsiteX12" fmla="*/ 66266 w 81077"/>
                <a:gd name="connsiteY12" fmla="*/ 35729 h 45560"/>
                <a:gd name="connsiteX13" fmla="*/ 81076 w 81077"/>
                <a:gd name="connsiteY13" fmla="*/ 5495 h 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77" h="45560">
                  <a:moveTo>
                    <a:pt x="81076" y="5496"/>
                  </a:moveTo>
                  <a:cubicBezTo>
                    <a:pt x="81115" y="3812"/>
                    <a:pt x="80311" y="2204"/>
                    <a:pt x="78971" y="1210"/>
                  </a:cubicBezTo>
                  <a:cubicBezTo>
                    <a:pt x="77747" y="100"/>
                    <a:pt x="76025" y="-283"/>
                    <a:pt x="74417" y="214"/>
                  </a:cubicBezTo>
                  <a:cubicBezTo>
                    <a:pt x="55780" y="5764"/>
                    <a:pt x="36148" y="7218"/>
                    <a:pt x="16859" y="4501"/>
                  </a:cubicBezTo>
                  <a:lnTo>
                    <a:pt x="14257" y="4041"/>
                  </a:lnTo>
                  <a:cubicBezTo>
                    <a:pt x="12229" y="3735"/>
                    <a:pt x="10200" y="3353"/>
                    <a:pt x="8210" y="2817"/>
                  </a:cubicBezTo>
                  <a:cubicBezTo>
                    <a:pt x="6564" y="2205"/>
                    <a:pt x="4766" y="2472"/>
                    <a:pt x="3350" y="3506"/>
                  </a:cubicBezTo>
                  <a:cubicBezTo>
                    <a:pt x="2010" y="4539"/>
                    <a:pt x="1168" y="6108"/>
                    <a:pt x="1130" y="7792"/>
                  </a:cubicBezTo>
                  <a:lnTo>
                    <a:pt x="1130" y="14834"/>
                  </a:lnTo>
                  <a:cubicBezTo>
                    <a:pt x="1628" y="20651"/>
                    <a:pt x="1322" y="26506"/>
                    <a:pt x="174" y="32246"/>
                  </a:cubicBezTo>
                  <a:cubicBezTo>
                    <a:pt x="-477" y="34695"/>
                    <a:pt x="748" y="37298"/>
                    <a:pt x="3082" y="38369"/>
                  </a:cubicBezTo>
                  <a:cubicBezTo>
                    <a:pt x="12726" y="42923"/>
                    <a:pt x="23251" y="45258"/>
                    <a:pt x="33927" y="45220"/>
                  </a:cubicBezTo>
                  <a:cubicBezTo>
                    <a:pt x="45562" y="46712"/>
                    <a:pt x="57272" y="43268"/>
                    <a:pt x="66266" y="35729"/>
                  </a:cubicBezTo>
                  <a:cubicBezTo>
                    <a:pt x="75221" y="28189"/>
                    <a:pt x="80578" y="17206"/>
                    <a:pt x="81076" y="54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EB2DA7BE-1EB7-13CF-33A6-40F4601FCA7F}"/>
                </a:ext>
              </a:extLst>
            </p:cNvPr>
            <p:cNvSpPr/>
            <p:nvPr/>
          </p:nvSpPr>
          <p:spPr>
            <a:xfrm>
              <a:off x="-12979024" y="8807085"/>
              <a:ext cx="71727" cy="81295"/>
            </a:xfrm>
            <a:custGeom>
              <a:avLst/>
              <a:gdLst>
                <a:gd name="connsiteX0" fmla="*/ 5212 w 71727"/>
                <a:gd name="connsiteY0" fmla="*/ 29708 h 81295"/>
                <a:gd name="connsiteX1" fmla="*/ 619 w 71727"/>
                <a:gd name="connsiteY1" fmla="*/ 32540 h 81295"/>
                <a:gd name="connsiteX2" fmla="*/ 887 w 71727"/>
                <a:gd name="connsiteY2" fmla="*/ 37974 h 81295"/>
                <a:gd name="connsiteX3" fmla="*/ 18835 w 71727"/>
                <a:gd name="connsiteY3" fmla="*/ 77124 h 81295"/>
                <a:gd name="connsiteX4" fmla="*/ 21438 w 71727"/>
                <a:gd name="connsiteY4" fmla="*/ 80607 h 81295"/>
                <a:gd name="connsiteX5" fmla="*/ 24078 w 71727"/>
                <a:gd name="connsiteY5" fmla="*/ 81296 h 81295"/>
                <a:gd name="connsiteX6" fmla="*/ 25724 w 71727"/>
                <a:gd name="connsiteY6" fmla="*/ 80990 h 81295"/>
                <a:gd name="connsiteX7" fmla="*/ 68127 w 71727"/>
                <a:gd name="connsiteY7" fmla="*/ 44901 h 81295"/>
                <a:gd name="connsiteX8" fmla="*/ 71724 w 71727"/>
                <a:gd name="connsiteY8" fmla="*/ 5445 h 81295"/>
                <a:gd name="connsiteX9" fmla="*/ 67859 w 71727"/>
                <a:gd name="connsiteY9" fmla="*/ 202 h 81295"/>
                <a:gd name="connsiteX10" fmla="*/ 61774 w 71727"/>
                <a:gd name="connsiteY10" fmla="*/ 2575 h 81295"/>
                <a:gd name="connsiteX11" fmla="*/ 52245 w 71727"/>
                <a:gd name="connsiteY11" fmla="*/ 14706 h 81295"/>
                <a:gd name="connsiteX12" fmla="*/ 5211 w 71727"/>
                <a:gd name="connsiteY12" fmla="*/ 29708 h 8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727" h="81295">
                  <a:moveTo>
                    <a:pt x="5212" y="29708"/>
                  </a:moveTo>
                  <a:cubicBezTo>
                    <a:pt x="3260" y="29746"/>
                    <a:pt x="1538" y="30818"/>
                    <a:pt x="619" y="32540"/>
                  </a:cubicBezTo>
                  <a:cubicBezTo>
                    <a:pt x="-299" y="34262"/>
                    <a:pt x="-184" y="36328"/>
                    <a:pt x="887" y="37974"/>
                  </a:cubicBezTo>
                  <a:cubicBezTo>
                    <a:pt x="9039" y="49915"/>
                    <a:pt x="15123" y="63156"/>
                    <a:pt x="18835" y="77124"/>
                  </a:cubicBezTo>
                  <a:cubicBezTo>
                    <a:pt x="19180" y="78617"/>
                    <a:pt x="20137" y="79880"/>
                    <a:pt x="21438" y="80607"/>
                  </a:cubicBezTo>
                  <a:cubicBezTo>
                    <a:pt x="22242" y="81066"/>
                    <a:pt x="23160" y="81296"/>
                    <a:pt x="24078" y="81296"/>
                  </a:cubicBezTo>
                  <a:cubicBezTo>
                    <a:pt x="24653" y="81296"/>
                    <a:pt x="25188" y="81219"/>
                    <a:pt x="25724" y="80990"/>
                  </a:cubicBezTo>
                  <a:cubicBezTo>
                    <a:pt x="41759" y="75670"/>
                    <a:pt x="63688" y="68131"/>
                    <a:pt x="68127" y="44901"/>
                  </a:cubicBezTo>
                  <a:cubicBezTo>
                    <a:pt x="70500" y="31889"/>
                    <a:pt x="71686" y="18686"/>
                    <a:pt x="71724" y="5445"/>
                  </a:cubicBezTo>
                  <a:cubicBezTo>
                    <a:pt x="71801" y="3034"/>
                    <a:pt x="70194" y="852"/>
                    <a:pt x="67859" y="202"/>
                  </a:cubicBezTo>
                  <a:cubicBezTo>
                    <a:pt x="65563" y="-449"/>
                    <a:pt x="63075" y="508"/>
                    <a:pt x="61774" y="2575"/>
                  </a:cubicBezTo>
                  <a:cubicBezTo>
                    <a:pt x="59172" y="7014"/>
                    <a:pt x="55957" y="11109"/>
                    <a:pt x="52245" y="14706"/>
                  </a:cubicBezTo>
                  <a:cubicBezTo>
                    <a:pt x="38927" y="25269"/>
                    <a:pt x="22203" y="30589"/>
                    <a:pt x="5211" y="297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3E51-D2A7-97B1-C975-4380F2337FF5}"/>
                </a:ext>
              </a:extLst>
            </p:cNvPr>
            <p:cNvSpPr/>
            <p:nvPr/>
          </p:nvSpPr>
          <p:spPr>
            <a:xfrm>
              <a:off x="-12855914" y="8936418"/>
              <a:ext cx="140398" cy="141997"/>
            </a:xfrm>
            <a:custGeom>
              <a:avLst/>
              <a:gdLst>
                <a:gd name="connsiteX0" fmla="*/ 86275 w 140398"/>
                <a:gd name="connsiteY0" fmla="*/ 20291 h 141997"/>
                <a:gd name="connsiteX1" fmla="*/ 45938 w 140398"/>
                <a:gd name="connsiteY1" fmla="*/ 1042 h 141997"/>
                <a:gd name="connsiteX2" fmla="*/ 45938 w 140398"/>
                <a:gd name="connsiteY2" fmla="*/ 1080 h 141997"/>
                <a:gd name="connsiteX3" fmla="*/ 44369 w 140398"/>
                <a:gd name="connsiteY3" fmla="*/ 1769 h 141997"/>
                <a:gd name="connsiteX4" fmla="*/ 40083 w 140398"/>
                <a:gd name="connsiteY4" fmla="*/ 3261 h 141997"/>
                <a:gd name="connsiteX5" fmla="*/ 38055 w 140398"/>
                <a:gd name="connsiteY5" fmla="*/ 3950 h 141997"/>
                <a:gd name="connsiteX6" fmla="*/ 35797 w 140398"/>
                <a:gd name="connsiteY6" fmla="*/ 5098 h 141997"/>
                <a:gd name="connsiteX7" fmla="*/ 35758 w 140398"/>
                <a:gd name="connsiteY7" fmla="*/ 5098 h 141997"/>
                <a:gd name="connsiteX8" fmla="*/ 32965 w 140398"/>
                <a:gd name="connsiteY8" fmla="*/ 6591 h 141997"/>
                <a:gd name="connsiteX9" fmla="*/ 29329 w 140398"/>
                <a:gd name="connsiteY9" fmla="*/ 8734 h 141997"/>
                <a:gd name="connsiteX10" fmla="*/ 588 w 140398"/>
                <a:gd name="connsiteY10" fmla="*/ 34222 h 141997"/>
                <a:gd name="connsiteX11" fmla="*/ 1621 w 140398"/>
                <a:gd name="connsiteY11" fmla="*/ 40461 h 141997"/>
                <a:gd name="connsiteX12" fmla="*/ 31358 w 140398"/>
                <a:gd name="connsiteY12" fmla="*/ 109041 h 141997"/>
                <a:gd name="connsiteX13" fmla="*/ 62701 w 140398"/>
                <a:gd name="connsiteY13" fmla="*/ 130012 h 141997"/>
                <a:gd name="connsiteX14" fmla="*/ 76746 w 140398"/>
                <a:gd name="connsiteY14" fmla="*/ 135447 h 141997"/>
                <a:gd name="connsiteX15" fmla="*/ 78200 w 140398"/>
                <a:gd name="connsiteY15" fmla="*/ 136480 h 141997"/>
                <a:gd name="connsiteX16" fmla="*/ 84285 w 140398"/>
                <a:gd name="connsiteY16" fmla="*/ 140766 h 141997"/>
                <a:gd name="connsiteX17" fmla="*/ 90791 w 140398"/>
                <a:gd name="connsiteY17" fmla="*/ 140958 h 141997"/>
                <a:gd name="connsiteX18" fmla="*/ 103650 w 140398"/>
                <a:gd name="connsiteY18" fmla="*/ 131620 h 141997"/>
                <a:gd name="connsiteX19" fmla="*/ 122632 w 140398"/>
                <a:gd name="connsiteY19" fmla="*/ 117957 h 141997"/>
                <a:gd name="connsiteX20" fmla="*/ 124430 w 140398"/>
                <a:gd name="connsiteY20" fmla="*/ 116924 h 141997"/>
                <a:gd name="connsiteX21" fmla="*/ 128104 w 140398"/>
                <a:gd name="connsiteY21" fmla="*/ 114551 h 141997"/>
                <a:gd name="connsiteX22" fmla="*/ 136677 w 140398"/>
                <a:gd name="connsiteY22" fmla="*/ 108773 h 141997"/>
                <a:gd name="connsiteX23" fmla="*/ 139968 w 140398"/>
                <a:gd name="connsiteY23" fmla="*/ 105788 h 141997"/>
                <a:gd name="connsiteX24" fmla="*/ 139968 w 140398"/>
                <a:gd name="connsiteY24" fmla="*/ 101501 h 141997"/>
                <a:gd name="connsiteX25" fmla="*/ 86275 w 140398"/>
                <a:gd name="connsiteY25" fmla="*/ 20292 h 1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0398" h="141997">
                  <a:moveTo>
                    <a:pt x="86275" y="20291"/>
                  </a:moveTo>
                  <a:cubicBezTo>
                    <a:pt x="74641" y="8007"/>
                    <a:pt x="63696" y="-3589"/>
                    <a:pt x="45938" y="1042"/>
                  </a:cubicBezTo>
                  <a:lnTo>
                    <a:pt x="45938" y="1080"/>
                  </a:lnTo>
                  <a:cubicBezTo>
                    <a:pt x="45364" y="1195"/>
                    <a:pt x="44867" y="1424"/>
                    <a:pt x="44369" y="1769"/>
                  </a:cubicBezTo>
                  <a:cubicBezTo>
                    <a:pt x="43106" y="2611"/>
                    <a:pt x="41614" y="3147"/>
                    <a:pt x="40083" y="3261"/>
                  </a:cubicBezTo>
                  <a:cubicBezTo>
                    <a:pt x="39356" y="3338"/>
                    <a:pt x="38667" y="3568"/>
                    <a:pt x="38055" y="3950"/>
                  </a:cubicBezTo>
                  <a:lnTo>
                    <a:pt x="35797" y="5098"/>
                  </a:lnTo>
                  <a:lnTo>
                    <a:pt x="35758" y="5098"/>
                  </a:lnTo>
                  <a:cubicBezTo>
                    <a:pt x="34802" y="5558"/>
                    <a:pt x="33883" y="6055"/>
                    <a:pt x="32965" y="6591"/>
                  </a:cubicBezTo>
                  <a:lnTo>
                    <a:pt x="29329" y="8734"/>
                  </a:lnTo>
                  <a:cubicBezTo>
                    <a:pt x="17542" y="14398"/>
                    <a:pt x="7591" y="23200"/>
                    <a:pt x="588" y="34222"/>
                  </a:cubicBezTo>
                  <a:cubicBezTo>
                    <a:pt x="-483" y="36327"/>
                    <a:pt x="-63" y="38853"/>
                    <a:pt x="1621" y="40461"/>
                  </a:cubicBezTo>
                  <a:cubicBezTo>
                    <a:pt x="20603" y="58180"/>
                    <a:pt x="31396" y="83055"/>
                    <a:pt x="31358" y="109041"/>
                  </a:cubicBezTo>
                  <a:cubicBezTo>
                    <a:pt x="32276" y="119795"/>
                    <a:pt x="47738" y="124999"/>
                    <a:pt x="62701" y="130012"/>
                  </a:cubicBezTo>
                  <a:cubicBezTo>
                    <a:pt x="67523" y="131428"/>
                    <a:pt x="72230" y="133227"/>
                    <a:pt x="76746" y="135447"/>
                  </a:cubicBezTo>
                  <a:lnTo>
                    <a:pt x="78200" y="136480"/>
                  </a:lnTo>
                  <a:cubicBezTo>
                    <a:pt x="80305" y="137781"/>
                    <a:pt x="82333" y="139235"/>
                    <a:pt x="84285" y="140766"/>
                  </a:cubicBezTo>
                  <a:cubicBezTo>
                    <a:pt x="86160" y="142335"/>
                    <a:pt x="88839" y="142412"/>
                    <a:pt x="90791" y="140958"/>
                  </a:cubicBezTo>
                  <a:lnTo>
                    <a:pt x="103650" y="131620"/>
                  </a:lnTo>
                  <a:cubicBezTo>
                    <a:pt x="110003" y="126989"/>
                    <a:pt x="116508" y="122358"/>
                    <a:pt x="122632" y="117957"/>
                  </a:cubicBezTo>
                  <a:cubicBezTo>
                    <a:pt x="123244" y="117575"/>
                    <a:pt x="123818" y="117230"/>
                    <a:pt x="124430" y="116924"/>
                  </a:cubicBezTo>
                  <a:cubicBezTo>
                    <a:pt x="125731" y="116235"/>
                    <a:pt x="126956" y="115470"/>
                    <a:pt x="128104" y="114551"/>
                  </a:cubicBezTo>
                  <a:cubicBezTo>
                    <a:pt x="130401" y="111949"/>
                    <a:pt x="133385" y="109959"/>
                    <a:pt x="136677" y="108773"/>
                  </a:cubicBezTo>
                  <a:cubicBezTo>
                    <a:pt x="138131" y="108313"/>
                    <a:pt x="139356" y="107204"/>
                    <a:pt x="139968" y="105788"/>
                  </a:cubicBezTo>
                  <a:cubicBezTo>
                    <a:pt x="140542" y="104410"/>
                    <a:pt x="140542" y="102879"/>
                    <a:pt x="139968" y="101501"/>
                  </a:cubicBezTo>
                  <a:cubicBezTo>
                    <a:pt x="126459" y="71765"/>
                    <a:pt x="108357" y="44364"/>
                    <a:pt x="86275" y="202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1EE7ECB-4DC5-7EB8-D517-D36411B8C5A0}"/>
                </a:ext>
              </a:extLst>
            </p:cNvPr>
            <p:cNvSpPr/>
            <p:nvPr/>
          </p:nvSpPr>
          <p:spPr>
            <a:xfrm>
              <a:off x="-13177522" y="9081551"/>
              <a:ext cx="90604" cy="81502"/>
            </a:xfrm>
            <a:custGeom>
              <a:avLst/>
              <a:gdLst>
                <a:gd name="connsiteX0" fmla="*/ 59104 w 90604"/>
                <a:gd name="connsiteY0" fmla="*/ 77568 h 81502"/>
                <a:gd name="connsiteX1" fmla="*/ 64232 w 90604"/>
                <a:gd name="connsiteY1" fmla="*/ 81395 h 81502"/>
                <a:gd name="connsiteX2" fmla="*/ 64768 w 90604"/>
                <a:gd name="connsiteY2" fmla="*/ 81395 h 81502"/>
                <a:gd name="connsiteX3" fmla="*/ 71656 w 90604"/>
                <a:gd name="connsiteY3" fmla="*/ 81395 h 81502"/>
                <a:gd name="connsiteX4" fmla="*/ 75292 w 90604"/>
                <a:gd name="connsiteY4" fmla="*/ 80706 h 81502"/>
                <a:gd name="connsiteX5" fmla="*/ 77320 w 90604"/>
                <a:gd name="connsiteY5" fmla="*/ 77644 h 81502"/>
                <a:gd name="connsiteX6" fmla="*/ 90179 w 90604"/>
                <a:gd name="connsiteY6" fmla="*/ 44119 h 81502"/>
                <a:gd name="connsiteX7" fmla="*/ 89758 w 90604"/>
                <a:gd name="connsiteY7" fmla="*/ 39029 h 81502"/>
                <a:gd name="connsiteX8" fmla="*/ 37251 w 90604"/>
                <a:gd name="connsiteY8" fmla="*/ 453 h 81502"/>
                <a:gd name="connsiteX9" fmla="*/ 32161 w 90604"/>
                <a:gd name="connsiteY9" fmla="*/ 874 h 81502"/>
                <a:gd name="connsiteX10" fmla="*/ 2732 w 90604"/>
                <a:gd name="connsiteY10" fmla="*/ 21004 h 81502"/>
                <a:gd name="connsiteX11" fmla="*/ 14 w 90604"/>
                <a:gd name="connsiteY11" fmla="*/ 25979 h 81502"/>
                <a:gd name="connsiteX12" fmla="*/ 3306 w 90604"/>
                <a:gd name="connsiteY12" fmla="*/ 30648 h 81502"/>
                <a:gd name="connsiteX13" fmla="*/ 31856 w 90604"/>
                <a:gd name="connsiteY13" fmla="*/ 46263 h 81502"/>
                <a:gd name="connsiteX14" fmla="*/ 59103 w 90604"/>
                <a:gd name="connsiteY14" fmla="*/ 77568 h 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604" h="81502">
                  <a:moveTo>
                    <a:pt x="59104" y="77568"/>
                  </a:moveTo>
                  <a:cubicBezTo>
                    <a:pt x="59793" y="79826"/>
                    <a:pt x="61859" y="81395"/>
                    <a:pt x="64232" y="81395"/>
                  </a:cubicBezTo>
                  <a:lnTo>
                    <a:pt x="64768" y="81395"/>
                  </a:lnTo>
                  <a:cubicBezTo>
                    <a:pt x="67064" y="81203"/>
                    <a:pt x="69360" y="81203"/>
                    <a:pt x="71656" y="81395"/>
                  </a:cubicBezTo>
                  <a:cubicBezTo>
                    <a:pt x="72919" y="81663"/>
                    <a:pt x="74220" y="81433"/>
                    <a:pt x="75292" y="80706"/>
                  </a:cubicBezTo>
                  <a:cubicBezTo>
                    <a:pt x="76364" y="80017"/>
                    <a:pt x="77091" y="78907"/>
                    <a:pt x="77320" y="77644"/>
                  </a:cubicBezTo>
                  <a:cubicBezTo>
                    <a:pt x="80918" y="66239"/>
                    <a:pt x="85204" y="55026"/>
                    <a:pt x="90179" y="44119"/>
                  </a:cubicBezTo>
                  <a:cubicBezTo>
                    <a:pt x="90868" y="42474"/>
                    <a:pt x="90715" y="40560"/>
                    <a:pt x="89758" y="39029"/>
                  </a:cubicBezTo>
                  <a:cubicBezTo>
                    <a:pt x="79693" y="18287"/>
                    <a:pt x="60022" y="3860"/>
                    <a:pt x="37251" y="453"/>
                  </a:cubicBezTo>
                  <a:cubicBezTo>
                    <a:pt x="35567" y="-274"/>
                    <a:pt x="33654" y="-121"/>
                    <a:pt x="32161" y="874"/>
                  </a:cubicBezTo>
                  <a:cubicBezTo>
                    <a:pt x="22938" y="8413"/>
                    <a:pt x="13103" y="15149"/>
                    <a:pt x="2732" y="21004"/>
                  </a:cubicBezTo>
                  <a:cubicBezTo>
                    <a:pt x="933" y="21961"/>
                    <a:pt x="-139" y="23913"/>
                    <a:pt x="14" y="25979"/>
                  </a:cubicBezTo>
                  <a:cubicBezTo>
                    <a:pt x="129" y="28008"/>
                    <a:pt x="1392" y="29845"/>
                    <a:pt x="3306" y="30648"/>
                  </a:cubicBezTo>
                  <a:cubicBezTo>
                    <a:pt x="13256" y="34973"/>
                    <a:pt x="22824" y="40216"/>
                    <a:pt x="31856" y="46263"/>
                  </a:cubicBezTo>
                  <a:cubicBezTo>
                    <a:pt x="44331" y="53152"/>
                    <a:pt x="54014" y="64250"/>
                    <a:pt x="59103" y="775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E194509-EEC5-D240-64BE-D44E37C758D8}"/>
                </a:ext>
              </a:extLst>
            </p:cNvPr>
            <p:cNvSpPr/>
            <p:nvPr/>
          </p:nvSpPr>
          <p:spPr>
            <a:xfrm>
              <a:off x="-13140657" y="9081913"/>
              <a:ext cx="989" cy="204"/>
            </a:xfrm>
            <a:custGeom>
              <a:avLst/>
              <a:gdLst>
                <a:gd name="connsiteX0" fmla="*/ 0 w 989"/>
                <a:gd name="connsiteY0" fmla="*/ 102 h 204"/>
                <a:gd name="connsiteX1" fmla="*/ 842 w 989"/>
                <a:gd name="connsiteY1" fmla="*/ 102 h 204"/>
                <a:gd name="connsiteX2" fmla="*/ 0 w 989"/>
                <a:gd name="connsiteY2" fmla="*/ 102 h 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" h="204">
                  <a:moveTo>
                    <a:pt x="0" y="102"/>
                  </a:moveTo>
                  <a:cubicBezTo>
                    <a:pt x="306" y="102"/>
                    <a:pt x="612" y="-128"/>
                    <a:pt x="842" y="102"/>
                  </a:cubicBezTo>
                  <a:cubicBezTo>
                    <a:pt x="1110" y="332"/>
                    <a:pt x="1110" y="102"/>
                    <a:pt x="0" y="10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17465F1-3BE1-4641-D27B-5F561DA15680}"/>
                </a:ext>
              </a:extLst>
            </p:cNvPr>
            <p:cNvSpPr/>
            <p:nvPr/>
          </p:nvSpPr>
          <p:spPr>
            <a:xfrm>
              <a:off x="-13131705" y="8999300"/>
              <a:ext cx="86439" cy="95059"/>
            </a:xfrm>
            <a:custGeom>
              <a:avLst/>
              <a:gdLst>
                <a:gd name="connsiteX0" fmla="*/ 58648 w 86439"/>
                <a:gd name="connsiteY0" fmla="*/ 95059 h 95059"/>
                <a:gd name="connsiteX1" fmla="*/ 62934 w 86439"/>
                <a:gd name="connsiteY1" fmla="*/ 92686 h 95059"/>
                <a:gd name="connsiteX2" fmla="*/ 84366 w 86439"/>
                <a:gd name="connsiteY2" fmla="*/ 66969 h 95059"/>
                <a:gd name="connsiteX3" fmla="*/ 85858 w 86439"/>
                <a:gd name="connsiteY3" fmla="*/ 64328 h 95059"/>
                <a:gd name="connsiteX4" fmla="*/ 79964 w 86439"/>
                <a:gd name="connsiteY4" fmla="*/ 39032 h 95059"/>
                <a:gd name="connsiteX5" fmla="*/ 60944 w 86439"/>
                <a:gd name="connsiteY5" fmla="*/ 9602 h 95059"/>
                <a:gd name="connsiteX6" fmla="*/ 56428 w 86439"/>
                <a:gd name="connsiteY6" fmla="*/ 2484 h 95059"/>
                <a:gd name="connsiteX7" fmla="*/ 49195 w 86439"/>
                <a:gd name="connsiteY7" fmla="*/ 762 h 95059"/>
                <a:gd name="connsiteX8" fmla="*/ 4955 w 86439"/>
                <a:gd name="connsiteY8" fmla="*/ 12358 h 95059"/>
                <a:gd name="connsiteX9" fmla="*/ 860 w 86439"/>
                <a:gd name="connsiteY9" fmla="*/ 14807 h 95059"/>
                <a:gd name="connsiteX10" fmla="*/ 286 w 86439"/>
                <a:gd name="connsiteY10" fmla="*/ 19438 h 95059"/>
                <a:gd name="connsiteX11" fmla="*/ 5453 w 86439"/>
                <a:gd name="connsiteY11" fmla="*/ 56790 h 95059"/>
                <a:gd name="connsiteX12" fmla="*/ 9089 w 86439"/>
                <a:gd name="connsiteY12" fmla="*/ 62874 h 95059"/>
                <a:gd name="connsiteX13" fmla="*/ 54286 w 86439"/>
                <a:gd name="connsiteY13" fmla="*/ 92878 h 95059"/>
                <a:gd name="connsiteX14" fmla="*/ 58648 w 86439"/>
                <a:gd name="connsiteY14" fmla="*/ 95060 h 9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439" h="95059">
                  <a:moveTo>
                    <a:pt x="58648" y="95059"/>
                  </a:moveTo>
                  <a:cubicBezTo>
                    <a:pt x="60370" y="94982"/>
                    <a:pt x="61977" y="94141"/>
                    <a:pt x="62934" y="92686"/>
                  </a:cubicBezTo>
                  <a:cubicBezTo>
                    <a:pt x="69134" y="83387"/>
                    <a:pt x="76291" y="74738"/>
                    <a:pt x="84366" y="66969"/>
                  </a:cubicBezTo>
                  <a:cubicBezTo>
                    <a:pt x="85131" y="66280"/>
                    <a:pt x="85629" y="65323"/>
                    <a:pt x="85858" y="64328"/>
                  </a:cubicBezTo>
                  <a:cubicBezTo>
                    <a:pt x="87580" y="55449"/>
                    <a:pt x="85437" y="46264"/>
                    <a:pt x="79964" y="39032"/>
                  </a:cubicBezTo>
                  <a:cubicBezTo>
                    <a:pt x="73420" y="29311"/>
                    <a:pt x="67106" y="19400"/>
                    <a:pt x="60944" y="9602"/>
                  </a:cubicBezTo>
                  <a:lnTo>
                    <a:pt x="56428" y="2484"/>
                  </a:lnTo>
                  <a:cubicBezTo>
                    <a:pt x="54859" y="35"/>
                    <a:pt x="51645" y="-730"/>
                    <a:pt x="49195" y="762"/>
                  </a:cubicBezTo>
                  <a:cubicBezTo>
                    <a:pt x="35457" y="7842"/>
                    <a:pt x="20378" y="11822"/>
                    <a:pt x="4955" y="12358"/>
                  </a:cubicBezTo>
                  <a:cubicBezTo>
                    <a:pt x="3271" y="12511"/>
                    <a:pt x="1779" y="13429"/>
                    <a:pt x="860" y="14807"/>
                  </a:cubicBezTo>
                  <a:cubicBezTo>
                    <a:pt x="-20" y="16185"/>
                    <a:pt x="-249" y="17907"/>
                    <a:pt x="286" y="19438"/>
                  </a:cubicBezTo>
                  <a:cubicBezTo>
                    <a:pt x="5032" y="31301"/>
                    <a:pt x="6792" y="44084"/>
                    <a:pt x="5453" y="56790"/>
                  </a:cubicBezTo>
                  <a:cubicBezTo>
                    <a:pt x="4994" y="59430"/>
                    <a:pt x="6524" y="62033"/>
                    <a:pt x="9089" y="62874"/>
                  </a:cubicBezTo>
                  <a:cubicBezTo>
                    <a:pt x="26846" y="68079"/>
                    <a:pt x="42613" y="78527"/>
                    <a:pt x="54286" y="92878"/>
                  </a:cubicBezTo>
                  <a:cubicBezTo>
                    <a:pt x="55319" y="94256"/>
                    <a:pt x="56926" y="95060"/>
                    <a:pt x="58648" y="950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36508F46-2E0F-F787-00A4-EEE1147EE5E8}"/>
                </a:ext>
              </a:extLst>
            </p:cNvPr>
            <p:cNvSpPr/>
            <p:nvPr/>
          </p:nvSpPr>
          <p:spPr>
            <a:xfrm>
              <a:off x="-13033422" y="7841707"/>
              <a:ext cx="173284" cy="138388"/>
            </a:xfrm>
            <a:custGeom>
              <a:avLst/>
              <a:gdLst>
                <a:gd name="connsiteX0" fmla="*/ 93214 w 173284"/>
                <a:gd name="connsiteY0" fmla="*/ 577 h 138388"/>
                <a:gd name="connsiteX1" fmla="*/ 72855 w 173284"/>
                <a:gd name="connsiteY1" fmla="*/ 6433 h 138388"/>
                <a:gd name="connsiteX2" fmla="*/ 36499 w 173284"/>
                <a:gd name="connsiteY2" fmla="*/ 21588 h 138388"/>
                <a:gd name="connsiteX3" fmla="*/ 19621 w 173284"/>
                <a:gd name="connsiteY3" fmla="*/ 31538 h 138388"/>
                <a:gd name="connsiteX4" fmla="*/ 5729 w 173284"/>
                <a:gd name="connsiteY4" fmla="*/ 36169 h 138388"/>
                <a:gd name="connsiteX5" fmla="*/ 1443 w 173284"/>
                <a:gd name="connsiteY5" fmla="*/ 40723 h 138388"/>
                <a:gd name="connsiteX6" fmla="*/ 792 w 173284"/>
                <a:gd name="connsiteY6" fmla="*/ 44397 h 138388"/>
                <a:gd name="connsiteX7" fmla="*/ 65 w 173284"/>
                <a:gd name="connsiteY7" fmla="*/ 48071 h 138388"/>
                <a:gd name="connsiteX8" fmla="*/ 715 w 173284"/>
                <a:gd name="connsiteY8" fmla="*/ 50788 h 138388"/>
                <a:gd name="connsiteX9" fmla="*/ 51576 w 173284"/>
                <a:gd name="connsiteY9" fmla="*/ 101075 h 138388"/>
                <a:gd name="connsiteX10" fmla="*/ 62751 w 173284"/>
                <a:gd name="connsiteY10" fmla="*/ 105705 h 138388"/>
                <a:gd name="connsiteX11" fmla="*/ 84603 w 173284"/>
                <a:gd name="connsiteY11" fmla="*/ 116574 h 138388"/>
                <a:gd name="connsiteX12" fmla="*/ 84642 w 173284"/>
                <a:gd name="connsiteY12" fmla="*/ 116574 h 138388"/>
                <a:gd name="connsiteX13" fmla="*/ 142659 w 173284"/>
                <a:gd name="connsiteY13" fmla="*/ 138389 h 138388"/>
                <a:gd name="connsiteX14" fmla="*/ 143348 w 173284"/>
                <a:gd name="connsiteY14" fmla="*/ 138389 h 138388"/>
                <a:gd name="connsiteX15" fmla="*/ 148362 w 173284"/>
                <a:gd name="connsiteY15" fmla="*/ 134868 h 138388"/>
                <a:gd name="connsiteX16" fmla="*/ 156207 w 173284"/>
                <a:gd name="connsiteY16" fmla="*/ 112939 h 138388"/>
                <a:gd name="connsiteX17" fmla="*/ 172242 w 173284"/>
                <a:gd name="connsiteY17" fmla="*/ 70076 h 138388"/>
                <a:gd name="connsiteX18" fmla="*/ 173160 w 173284"/>
                <a:gd name="connsiteY18" fmla="*/ 65790 h 138388"/>
                <a:gd name="connsiteX19" fmla="*/ 173160 w 173284"/>
                <a:gd name="connsiteY19" fmla="*/ 54692 h 138388"/>
                <a:gd name="connsiteX20" fmla="*/ 171017 w 173284"/>
                <a:gd name="connsiteY20" fmla="*/ 49104 h 138388"/>
                <a:gd name="connsiteX21" fmla="*/ 137072 w 173284"/>
                <a:gd name="connsiteY21" fmla="*/ 28745 h 138388"/>
                <a:gd name="connsiteX22" fmla="*/ 126012 w 173284"/>
                <a:gd name="connsiteY22" fmla="*/ 22583 h 138388"/>
                <a:gd name="connsiteX23" fmla="*/ 99950 w 173284"/>
                <a:gd name="connsiteY23" fmla="*/ 2186 h 138388"/>
                <a:gd name="connsiteX24" fmla="*/ 93214 w 173284"/>
                <a:gd name="connsiteY24" fmla="*/ 578 h 13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3284" h="138388">
                  <a:moveTo>
                    <a:pt x="93214" y="577"/>
                  </a:moveTo>
                  <a:cubicBezTo>
                    <a:pt x="86747" y="3524"/>
                    <a:pt x="79896" y="5476"/>
                    <a:pt x="72855" y="6433"/>
                  </a:cubicBezTo>
                  <a:cubicBezTo>
                    <a:pt x="59651" y="8308"/>
                    <a:pt x="47137" y="13513"/>
                    <a:pt x="36499" y="21588"/>
                  </a:cubicBezTo>
                  <a:cubicBezTo>
                    <a:pt x="31103" y="25300"/>
                    <a:pt x="25477" y="28630"/>
                    <a:pt x="19621" y="31538"/>
                  </a:cubicBezTo>
                  <a:cubicBezTo>
                    <a:pt x="15220" y="33681"/>
                    <a:pt x="10551" y="35250"/>
                    <a:pt x="5729" y="36169"/>
                  </a:cubicBezTo>
                  <a:cubicBezTo>
                    <a:pt x="3471" y="36628"/>
                    <a:pt x="1787" y="38427"/>
                    <a:pt x="1443" y="40723"/>
                  </a:cubicBezTo>
                  <a:cubicBezTo>
                    <a:pt x="1328" y="41947"/>
                    <a:pt x="1136" y="43172"/>
                    <a:pt x="792" y="44397"/>
                  </a:cubicBezTo>
                  <a:cubicBezTo>
                    <a:pt x="103" y="45506"/>
                    <a:pt x="-127" y="46808"/>
                    <a:pt x="65" y="48071"/>
                  </a:cubicBezTo>
                  <a:cubicBezTo>
                    <a:pt x="65" y="48836"/>
                    <a:pt x="371" y="49448"/>
                    <a:pt x="715" y="50788"/>
                  </a:cubicBezTo>
                  <a:cubicBezTo>
                    <a:pt x="-662" y="79988"/>
                    <a:pt x="29533" y="92196"/>
                    <a:pt x="51576" y="101075"/>
                  </a:cubicBezTo>
                  <a:cubicBezTo>
                    <a:pt x="55518" y="102644"/>
                    <a:pt x="59345" y="104213"/>
                    <a:pt x="62751" y="105705"/>
                  </a:cubicBezTo>
                  <a:cubicBezTo>
                    <a:pt x="70290" y="109188"/>
                    <a:pt x="77485" y="112900"/>
                    <a:pt x="84603" y="116574"/>
                  </a:cubicBezTo>
                  <a:lnTo>
                    <a:pt x="84642" y="116574"/>
                  </a:lnTo>
                  <a:cubicBezTo>
                    <a:pt x="102514" y="127251"/>
                    <a:pt x="122184" y="134676"/>
                    <a:pt x="142659" y="138389"/>
                  </a:cubicBezTo>
                  <a:lnTo>
                    <a:pt x="143348" y="138389"/>
                  </a:lnTo>
                  <a:cubicBezTo>
                    <a:pt x="145606" y="138389"/>
                    <a:pt x="147596" y="136973"/>
                    <a:pt x="148362" y="134868"/>
                  </a:cubicBezTo>
                  <a:cubicBezTo>
                    <a:pt x="151079" y="127443"/>
                    <a:pt x="153681" y="120134"/>
                    <a:pt x="156207" y="112939"/>
                  </a:cubicBezTo>
                  <a:cubicBezTo>
                    <a:pt x="161641" y="97516"/>
                    <a:pt x="166846" y="82935"/>
                    <a:pt x="172242" y="70076"/>
                  </a:cubicBezTo>
                  <a:cubicBezTo>
                    <a:pt x="173160" y="68852"/>
                    <a:pt x="173467" y="67282"/>
                    <a:pt x="173160" y="65790"/>
                  </a:cubicBezTo>
                  <a:cubicBezTo>
                    <a:pt x="172357" y="62116"/>
                    <a:pt x="172357" y="58327"/>
                    <a:pt x="173160" y="54692"/>
                  </a:cubicBezTo>
                  <a:cubicBezTo>
                    <a:pt x="173620" y="52549"/>
                    <a:pt x="172778" y="50367"/>
                    <a:pt x="171017" y="49104"/>
                  </a:cubicBezTo>
                  <a:cubicBezTo>
                    <a:pt x="160148" y="41603"/>
                    <a:pt x="148400" y="35059"/>
                    <a:pt x="137072" y="28745"/>
                  </a:cubicBezTo>
                  <a:lnTo>
                    <a:pt x="126012" y="22583"/>
                  </a:lnTo>
                  <a:cubicBezTo>
                    <a:pt x="115794" y="17991"/>
                    <a:pt x="106877" y="10987"/>
                    <a:pt x="99950" y="2186"/>
                  </a:cubicBezTo>
                  <a:cubicBezTo>
                    <a:pt x="98381" y="81"/>
                    <a:pt x="95549" y="-608"/>
                    <a:pt x="93214" y="5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62A53EDA-3A46-11EE-FDF0-07A37BBB597C}"/>
                </a:ext>
              </a:extLst>
            </p:cNvPr>
            <p:cNvSpPr/>
            <p:nvPr/>
          </p:nvSpPr>
          <p:spPr>
            <a:xfrm>
              <a:off x="-13231937" y="7694642"/>
              <a:ext cx="176945" cy="75979"/>
            </a:xfrm>
            <a:custGeom>
              <a:avLst/>
              <a:gdLst>
                <a:gd name="connsiteX0" fmla="*/ 3498 w 176945"/>
                <a:gd name="connsiteY0" fmla="*/ 29979 h 75979"/>
                <a:gd name="connsiteX1" fmla="*/ 76364 w 176945"/>
                <a:gd name="connsiteY1" fmla="*/ 75979 h 75979"/>
                <a:gd name="connsiteX2" fmla="*/ 78162 w 176945"/>
                <a:gd name="connsiteY2" fmla="*/ 75979 h 75979"/>
                <a:gd name="connsiteX3" fmla="*/ 145212 w 176945"/>
                <a:gd name="connsiteY3" fmla="*/ 54548 h 75979"/>
                <a:gd name="connsiteX4" fmla="*/ 176441 w 176945"/>
                <a:gd name="connsiteY4" fmla="*/ 12910 h 75979"/>
                <a:gd name="connsiteX5" fmla="*/ 176326 w 176945"/>
                <a:gd name="connsiteY5" fmla="*/ 8126 h 75979"/>
                <a:gd name="connsiteX6" fmla="*/ 172422 w 176945"/>
                <a:gd name="connsiteY6" fmla="*/ 5333 h 75979"/>
                <a:gd name="connsiteX7" fmla="*/ 3461 w 176945"/>
                <a:gd name="connsiteY7" fmla="*/ 18459 h 75979"/>
                <a:gd name="connsiteX8" fmla="*/ 208 w 176945"/>
                <a:gd name="connsiteY8" fmla="*/ 22018 h 75979"/>
                <a:gd name="connsiteX9" fmla="*/ 1088 w 176945"/>
                <a:gd name="connsiteY9" fmla="*/ 26763 h 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945" h="75979">
                  <a:moveTo>
                    <a:pt x="3498" y="29979"/>
                  </a:moveTo>
                  <a:cubicBezTo>
                    <a:pt x="18002" y="57074"/>
                    <a:pt x="45671" y="74563"/>
                    <a:pt x="76364" y="75979"/>
                  </a:cubicBezTo>
                  <a:lnTo>
                    <a:pt x="78162" y="75979"/>
                  </a:lnTo>
                  <a:cubicBezTo>
                    <a:pt x="102119" y="75482"/>
                    <a:pt x="125426" y="68019"/>
                    <a:pt x="145212" y="54548"/>
                  </a:cubicBezTo>
                  <a:cubicBezTo>
                    <a:pt x="159219" y="43794"/>
                    <a:pt x="170050" y="29404"/>
                    <a:pt x="176441" y="12910"/>
                  </a:cubicBezTo>
                  <a:cubicBezTo>
                    <a:pt x="177168" y="11379"/>
                    <a:pt x="177091" y="9619"/>
                    <a:pt x="176326" y="8126"/>
                  </a:cubicBezTo>
                  <a:cubicBezTo>
                    <a:pt x="175522" y="6634"/>
                    <a:pt x="174106" y="5600"/>
                    <a:pt x="172422" y="5333"/>
                  </a:cubicBezTo>
                  <a:cubicBezTo>
                    <a:pt x="115897" y="-4886"/>
                    <a:pt x="57727" y="-370"/>
                    <a:pt x="3461" y="18459"/>
                  </a:cubicBezTo>
                  <a:cubicBezTo>
                    <a:pt x="1891" y="19071"/>
                    <a:pt x="667" y="20372"/>
                    <a:pt x="208" y="22018"/>
                  </a:cubicBezTo>
                  <a:cubicBezTo>
                    <a:pt x="-252" y="23625"/>
                    <a:pt x="55" y="25424"/>
                    <a:pt x="1088" y="267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3FEDFB4-BBF3-7F56-C9A7-9C6467D912F9}"/>
                </a:ext>
              </a:extLst>
            </p:cNvPr>
            <p:cNvSpPr/>
            <p:nvPr/>
          </p:nvSpPr>
          <p:spPr>
            <a:xfrm>
              <a:off x="-12926669" y="8720310"/>
              <a:ext cx="91364" cy="56827"/>
            </a:xfrm>
            <a:custGeom>
              <a:avLst/>
              <a:gdLst>
                <a:gd name="connsiteX0" fmla="*/ 6546 w 91364"/>
                <a:gd name="connsiteY0" fmla="*/ 484 h 56827"/>
                <a:gd name="connsiteX1" fmla="*/ 3331 w 91364"/>
                <a:gd name="connsiteY1" fmla="*/ 3240 h 56827"/>
                <a:gd name="connsiteX2" fmla="*/ 729 w 91364"/>
                <a:gd name="connsiteY2" fmla="*/ 8100 h 56827"/>
                <a:gd name="connsiteX3" fmla="*/ 729 w 91364"/>
                <a:gd name="connsiteY3" fmla="*/ 8061 h 56827"/>
                <a:gd name="connsiteX4" fmla="*/ 1571 w 91364"/>
                <a:gd name="connsiteY4" fmla="*/ 14529 h 56827"/>
                <a:gd name="connsiteX5" fmla="*/ 4441 w 91364"/>
                <a:gd name="connsiteY5" fmla="*/ 18816 h 56827"/>
                <a:gd name="connsiteX6" fmla="*/ 6508 w 91364"/>
                <a:gd name="connsiteY6" fmla="*/ 24097 h 56827"/>
                <a:gd name="connsiteX7" fmla="*/ 8459 w 91364"/>
                <a:gd name="connsiteY7" fmla="*/ 26355 h 56827"/>
                <a:gd name="connsiteX8" fmla="*/ 13014 w 91364"/>
                <a:gd name="connsiteY8" fmla="*/ 32439 h 56827"/>
                <a:gd name="connsiteX9" fmla="*/ 26446 w 91364"/>
                <a:gd name="connsiteY9" fmla="*/ 50962 h 56827"/>
                <a:gd name="connsiteX10" fmla="*/ 30120 w 91364"/>
                <a:gd name="connsiteY10" fmla="*/ 51842 h 56827"/>
                <a:gd name="connsiteX11" fmla="*/ 40759 w 91364"/>
                <a:gd name="connsiteY11" fmla="*/ 55134 h 56827"/>
                <a:gd name="connsiteX12" fmla="*/ 44203 w 91364"/>
                <a:gd name="connsiteY12" fmla="*/ 56741 h 56827"/>
                <a:gd name="connsiteX13" fmla="*/ 48834 w 91364"/>
                <a:gd name="connsiteY13" fmla="*/ 56741 h 56827"/>
                <a:gd name="connsiteX14" fmla="*/ 77230 w 91364"/>
                <a:gd name="connsiteY14" fmla="*/ 48475 h 56827"/>
                <a:gd name="connsiteX15" fmla="*/ 90701 w 91364"/>
                <a:gd name="connsiteY15" fmla="*/ 11506 h 56827"/>
                <a:gd name="connsiteX16" fmla="*/ 88405 w 91364"/>
                <a:gd name="connsiteY16" fmla="*/ 7220 h 56827"/>
                <a:gd name="connsiteX17" fmla="*/ 83698 w 91364"/>
                <a:gd name="connsiteY17" fmla="*/ 6493 h 56827"/>
                <a:gd name="connsiteX18" fmla="*/ 66553 w 91364"/>
                <a:gd name="connsiteY18" fmla="*/ 9746 h 56827"/>
                <a:gd name="connsiteX19" fmla="*/ 10831 w 91364"/>
                <a:gd name="connsiteY19" fmla="*/ 408 h 56827"/>
                <a:gd name="connsiteX20" fmla="*/ 6545 w 91364"/>
                <a:gd name="connsiteY20" fmla="*/ 484 h 5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364" h="56827">
                  <a:moveTo>
                    <a:pt x="6546" y="484"/>
                  </a:moveTo>
                  <a:cubicBezTo>
                    <a:pt x="5130" y="905"/>
                    <a:pt x="3982" y="1900"/>
                    <a:pt x="3331" y="3240"/>
                  </a:cubicBezTo>
                  <a:cubicBezTo>
                    <a:pt x="2489" y="5000"/>
                    <a:pt x="1571" y="6531"/>
                    <a:pt x="729" y="8100"/>
                  </a:cubicBezTo>
                  <a:lnTo>
                    <a:pt x="729" y="8061"/>
                  </a:lnTo>
                  <a:cubicBezTo>
                    <a:pt x="-496" y="10166"/>
                    <a:pt x="-152" y="12845"/>
                    <a:pt x="1571" y="14529"/>
                  </a:cubicBezTo>
                  <a:cubicBezTo>
                    <a:pt x="2872" y="15715"/>
                    <a:pt x="3867" y="17170"/>
                    <a:pt x="4441" y="18816"/>
                  </a:cubicBezTo>
                  <a:cubicBezTo>
                    <a:pt x="5130" y="20653"/>
                    <a:pt x="5819" y="22451"/>
                    <a:pt x="6508" y="24097"/>
                  </a:cubicBezTo>
                  <a:cubicBezTo>
                    <a:pt x="6890" y="25015"/>
                    <a:pt x="7579" y="25819"/>
                    <a:pt x="8459" y="26355"/>
                  </a:cubicBezTo>
                  <a:cubicBezTo>
                    <a:pt x="10602" y="27809"/>
                    <a:pt x="12210" y="29952"/>
                    <a:pt x="13014" y="32439"/>
                  </a:cubicBezTo>
                  <a:cubicBezTo>
                    <a:pt x="15003" y="40093"/>
                    <a:pt x="19787" y="46714"/>
                    <a:pt x="26446" y="50962"/>
                  </a:cubicBezTo>
                  <a:cubicBezTo>
                    <a:pt x="27518" y="51728"/>
                    <a:pt x="28819" y="52034"/>
                    <a:pt x="30120" y="51842"/>
                  </a:cubicBezTo>
                  <a:cubicBezTo>
                    <a:pt x="33986" y="51192"/>
                    <a:pt x="37927" y="52416"/>
                    <a:pt x="40759" y="55134"/>
                  </a:cubicBezTo>
                  <a:cubicBezTo>
                    <a:pt x="41639" y="56090"/>
                    <a:pt x="42864" y="56664"/>
                    <a:pt x="44203" y="56741"/>
                  </a:cubicBezTo>
                  <a:cubicBezTo>
                    <a:pt x="45734" y="56856"/>
                    <a:pt x="47265" y="56856"/>
                    <a:pt x="48834" y="56741"/>
                  </a:cubicBezTo>
                  <a:cubicBezTo>
                    <a:pt x="58899" y="56817"/>
                    <a:pt x="68773" y="53947"/>
                    <a:pt x="77230" y="48475"/>
                  </a:cubicBezTo>
                  <a:cubicBezTo>
                    <a:pt x="88137" y="39557"/>
                    <a:pt x="93303" y="25359"/>
                    <a:pt x="90701" y="11506"/>
                  </a:cubicBezTo>
                  <a:cubicBezTo>
                    <a:pt x="90701" y="9784"/>
                    <a:pt x="89821" y="8176"/>
                    <a:pt x="88405" y="7220"/>
                  </a:cubicBezTo>
                  <a:cubicBezTo>
                    <a:pt x="87027" y="6263"/>
                    <a:pt x="85305" y="5995"/>
                    <a:pt x="83698" y="6493"/>
                  </a:cubicBezTo>
                  <a:cubicBezTo>
                    <a:pt x="78148" y="8291"/>
                    <a:pt x="72408" y="9363"/>
                    <a:pt x="66553" y="9746"/>
                  </a:cubicBezTo>
                  <a:cubicBezTo>
                    <a:pt x="47494" y="11889"/>
                    <a:pt x="28167" y="8636"/>
                    <a:pt x="10831" y="408"/>
                  </a:cubicBezTo>
                  <a:cubicBezTo>
                    <a:pt x="9453" y="-166"/>
                    <a:pt x="7923" y="-128"/>
                    <a:pt x="6545" y="4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07383F5-BE9E-AD8C-CAAF-75272BE207CF}"/>
                </a:ext>
              </a:extLst>
            </p:cNvPr>
            <p:cNvSpPr/>
            <p:nvPr/>
          </p:nvSpPr>
          <p:spPr>
            <a:xfrm>
              <a:off x="-13119831" y="7706633"/>
              <a:ext cx="197741" cy="149564"/>
            </a:xfrm>
            <a:custGeom>
              <a:avLst/>
              <a:gdLst>
                <a:gd name="connsiteX0" fmla="*/ 3961 w 197741"/>
                <a:gd name="connsiteY0" fmla="*/ 84314 h 149564"/>
                <a:gd name="connsiteX1" fmla="*/ 517 w 197741"/>
                <a:gd name="connsiteY1" fmla="*/ 87223 h 149564"/>
                <a:gd name="connsiteX2" fmla="*/ 517 w 197741"/>
                <a:gd name="connsiteY2" fmla="*/ 91700 h 149564"/>
                <a:gd name="connsiteX3" fmla="*/ 77669 w 197741"/>
                <a:gd name="connsiteY3" fmla="*/ 149564 h 149564"/>
                <a:gd name="connsiteX4" fmla="*/ 82797 w 197741"/>
                <a:gd name="connsiteY4" fmla="*/ 149296 h 149564"/>
                <a:gd name="connsiteX5" fmla="*/ 105721 w 197741"/>
                <a:gd name="connsiteY5" fmla="*/ 135404 h 149564"/>
                <a:gd name="connsiteX6" fmla="*/ 120684 w 197741"/>
                <a:gd name="connsiteY6" fmla="*/ 124459 h 149564"/>
                <a:gd name="connsiteX7" fmla="*/ 136795 w 197741"/>
                <a:gd name="connsiteY7" fmla="*/ 121435 h 149564"/>
                <a:gd name="connsiteX8" fmla="*/ 177209 w 197741"/>
                <a:gd name="connsiteY8" fmla="*/ 100004 h 149564"/>
                <a:gd name="connsiteX9" fmla="*/ 187006 w 197741"/>
                <a:gd name="connsiteY9" fmla="*/ 69617 h 149564"/>
                <a:gd name="connsiteX10" fmla="*/ 197568 w 197741"/>
                <a:gd name="connsiteY10" fmla="*/ 36514 h 149564"/>
                <a:gd name="connsiteX11" fmla="*/ 194315 w 197741"/>
                <a:gd name="connsiteY11" fmla="*/ 30161 h 149564"/>
                <a:gd name="connsiteX12" fmla="*/ 95736 w 197741"/>
                <a:gd name="connsiteY12" fmla="*/ 157 h 149564"/>
                <a:gd name="connsiteX13" fmla="*/ 89804 w 197741"/>
                <a:gd name="connsiteY13" fmla="*/ 3027 h 149564"/>
                <a:gd name="connsiteX14" fmla="*/ 3965 w 197741"/>
                <a:gd name="connsiteY14" fmla="*/ 84313 h 14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741" h="149564">
                  <a:moveTo>
                    <a:pt x="3961" y="84314"/>
                  </a:moveTo>
                  <a:cubicBezTo>
                    <a:pt x="2430" y="84697"/>
                    <a:pt x="1167" y="85769"/>
                    <a:pt x="517" y="87223"/>
                  </a:cubicBezTo>
                  <a:cubicBezTo>
                    <a:pt x="-172" y="88639"/>
                    <a:pt x="-172" y="90284"/>
                    <a:pt x="517" y="91700"/>
                  </a:cubicBezTo>
                  <a:cubicBezTo>
                    <a:pt x="14293" y="123196"/>
                    <a:pt x="43570" y="145125"/>
                    <a:pt x="77669" y="149564"/>
                  </a:cubicBezTo>
                  <a:cubicBezTo>
                    <a:pt x="79391" y="149564"/>
                    <a:pt x="81075" y="149488"/>
                    <a:pt x="82797" y="149296"/>
                  </a:cubicBezTo>
                  <a:cubicBezTo>
                    <a:pt x="91714" y="147192"/>
                    <a:pt x="99751" y="142331"/>
                    <a:pt x="105721" y="135404"/>
                  </a:cubicBezTo>
                  <a:cubicBezTo>
                    <a:pt x="109969" y="130850"/>
                    <a:pt x="115059" y="127138"/>
                    <a:pt x="120684" y="124459"/>
                  </a:cubicBezTo>
                  <a:cubicBezTo>
                    <a:pt x="125965" y="122966"/>
                    <a:pt x="131361" y="121933"/>
                    <a:pt x="136795" y="121435"/>
                  </a:cubicBezTo>
                  <a:cubicBezTo>
                    <a:pt x="152792" y="119254"/>
                    <a:pt x="172616" y="116575"/>
                    <a:pt x="177209" y="100004"/>
                  </a:cubicBezTo>
                  <a:cubicBezTo>
                    <a:pt x="180002" y="89747"/>
                    <a:pt x="183561" y="79491"/>
                    <a:pt x="187006" y="69617"/>
                  </a:cubicBezTo>
                  <a:cubicBezTo>
                    <a:pt x="190718" y="58901"/>
                    <a:pt x="194583" y="47841"/>
                    <a:pt x="197568" y="36514"/>
                  </a:cubicBezTo>
                  <a:cubicBezTo>
                    <a:pt x="198257" y="33873"/>
                    <a:pt x="196841" y="31156"/>
                    <a:pt x="194315" y="30161"/>
                  </a:cubicBezTo>
                  <a:cubicBezTo>
                    <a:pt x="162245" y="17723"/>
                    <a:pt x="129294" y="7696"/>
                    <a:pt x="95736" y="157"/>
                  </a:cubicBezTo>
                  <a:cubicBezTo>
                    <a:pt x="93325" y="-455"/>
                    <a:pt x="90799" y="769"/>
                    <a:pt x="89804" y="3027"/>
                  </a:cubicBezTo>
                  <a:cubicBezTo>
                    <a:pt x="74075" y="41106"/>
                    <a:pt x="42847" y="70688"/>
                    <a:pt x="3965" y="843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A958935-B2C3-1E78-8F60-AB40E331F820}"/>
                </a:ext>
              </a:extLst>
            </p:cNvPr>
            <p:cNvSpPr/>
            <p:nvPr/>
          </p:nvSpPr>
          <p:spPr>
            <a:xfrm>
              <a:off x="-12911479" y="7749259"/>
              <a:ext cx="155250" cy="128682"/>
            </a:xfrm>
            <a:custGeom>
              <a:avLst/>
              <a:gdLst>
                <a:gd name="connsiteX0" fmla="*/ 18494 w 155250"/>
                <a:gd name="connsiteY0" fmla="*/ 95474 h 128682"/>
                <a:gd name="connsiteX1" fmla="*/ 71000 w 155250"/>
                <a:gd name="connsiteY1" fmla="*/ 127621 h 128682"/>
                <a:gd name="connsiteX2" fmla="*/ 74139 w 155250"/>
                <a:gd name="connsiteY2" fmla="*/ 128654 h 128682"/>
                <a:gd name="connsiteX3" fmla="*/ 75210 w 155250"/>
                <a:gd name="connsiteY3" fmla="*/ 128654 h 128682"/>
                <a:gd name="connsiteX4" fmla="*/ 154697 w 155250"/>
                <a:gd name="connsiteY4" fmla="*/ 69680 h 128682"/>
                <a:gd name="connsiteX5" fmla="*/ 152286 w 155250"/>
                <a:gd name="connsiteY5" fmla="*/ 62524 h 128682"/>
                <a:gd name="connsiteX6" fmla="*/ 28372 w 155250"/>
                <a:gd name="connsiteY6" fmla="*/ 4353 h 128682"/>
                <a:gd name="connsiteX7" fmla="*/ 19800 w 155250"/>
                <a:gd name="connsiteY7" fmla="*/ 718 h 128682"/>
                <a:gd name="connsiteX8" fmla="*/ 14633 w 155250"/>
                <a:gd name="connsiteY8" fmla="*/ 718 h 128682"/>
                <a:gd name="connsiteX9" fmla="*/ 12184 w 155250"/>
                <a:gd name="connsiteY9" fmla="*/ 5004 h 128682"/>
                <a:gd name="connsiteX10" fmla="*/ 12184 w 155250"/>
                <a:gd name="connsiteY10" fmla="*/ 6994 h 128682"/>
                <a:gd name="connsiteX11" fmla="*/ 11610 w 155250"/>
                <a:gd name="connsiteY11" fmla="*/ 11012 h 128682"/>
                <a:gd name="connsiteX12" fmla="*/ 11648 w 155250"/>
                <a:gd name="connsiteY12" fmla="*/ 11012 h 128682"/>
                <a:gd name="connsiteX13" fmla="*/ 3114 w 155250"/>
                <a:gd name="connsiteY13" fmla="*/ 56822 h 128682"/>
                <a:gd name="connsiteX14" fmla="*/ 18498 w 155250"/>
                <a:gd name="connsiteY14" fmla="*/ 95474 h 12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5250" h="128682">
                  <a:moveTo>
                    <a:pt x="18494" y="95474"/>
                  </a:moveTo>
                  <a:cubicBezTo>
                    <a:pt x="36634" y="105119"/>
                    <a:pt x="54161" y="115872"/>
                    <a:pt x="71000" y="127621"/>
                  </a:cubicBezTo>
                  <a:cubicBezTo>
                    <a:pt x="71919" y="128310"/>
                    <a:pt x="72991" y="128654"/>
                    <a:pt x="74139" y="128654"/>
                  </a:cubicBezTo>
                  <a:cubicBezTo>
                    <a:pt x="74483" y="128692"/>
                    <a:pt x="74866" y="128692"/>
                    <a:pt x="75210" y="128654"/>
                  </a:cubicBezTo>
                  <a:cubicBezTo>
                    <a:pt x="109462" y="122493"/>
                    <a:pt x="138892" y="100678"/>
                    <a:pt x="154697" y="69680"/>
                  </a:cubicBezTo>
                  <a:cubicBezTo>
                    <a:pt x="155999" y="67040"/>
                    <a:pt x="154927" y="63825"/>
                    <a:pt x="152286" y="62524"/>
                  </a:cubicBezTo>
                  <a:cubicBezTo>
                    <a:pt x="106630" y="39677"/>
                    <a:pt x="66140" y="20657"/>
                    <a:pt x="28372" y="4353"/>
                  </a:cubicBezTo>
                  <a:cubicBezTo>
                    <a:pt x="25464" y="3205"/>
                    <a:pt x="22555" y="2095"/>
                    <a:pt x="19800" y="718"/>
                  </a:cubicBezTo>
                  <a:cubicBezTo>
                    <a:pt x="18192" y="-239"/>
                    <a:pt x="16240" y="-239"/>
                    <a:pt x="14633" y="718"/>
                  </a:cubicBezTo>
                  <a:cubicBezTo>
                    <a:pt x="13102" y="1598"/>
                    <a:pt x="12146" y="3243"/>
                    <a:pt x="12184" y="5004"/>
                  </a:cubicBezTo>
                  <a:cubicBezTo>
                    <a:pt x="12107" y="5654"/>
                    <a:pt x="12107" y="6305"/>
                    <a:pt x="12184" y="6994"/>
                  </a:cubicBezTo>
                  <a:lnTo>
                    <a:pt x="11610" y="11012"/>
                  </a:lnTo>
                  <a:lnTo>
                    <a:pt x="11648" y="11012"/>
                  </a:lnTo>
                  <a:cubicBezTo>
                    <a:pt x="9735" y="26435"/>
                    <a:pt x="6903" y="41743"/>
                    <a:pt x="3114" y="56822"/>
                  </a:cubicBezTo>
                  <a:cubicBezTo>
                    <a:pt x="-2818" y="77794"/>
                    <a:pt x="-1593" y="84567"/>
                    <a:pt x="18498" y="95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692B1EA-6C68-9592-0E0B-9D1C7132BE1F}"/>
                </a:ext>
              </a:extLst>
            </p:cNvPr>
            <p:cNvSpPr/>
            <p:nvPr/>
          </p:nvSpPr>
          <p:spPr>
            <a:xfrm>
              <a:off x="-12915445" y="8658035"/>
              <a:ext cx="108023" cy="49814"/>
            </a:xfrm>
            <a:custGeom>
              <a:avLst/>
              <a:gdLst>
                <a:gd name="connsiteX0" fmla="*/ 101914 w 108023"/>
                <a:gd name="connsiteY0" fmla="*/ 58 h 49814"/>
                <a:gd name="connsiteX1" fmla="*/ 3865 w 108023"/>
                <a:gd name="connsiteY1" fmla="*/ 21298 h 49814"/>
                <a:gd name="connsiteX2" fmla="*/ 114 w 108023"/>
                <a:gd name="connsiteY2" fmla="*/ 27498 h 49814"/>
                <a:gd name="connsiteX3" fmla="*/ 726 w 108023"/>
                <a:gd name="connsiteY3" fmla="*/ 30215 h 49814"/>
                <a:gd name="connsiteX4" fmla="*/ 688 w 108023"/>
                <a:gd name="connsiteY4" fmla="*/ 30215 h 49814"/>
                <a:gd name="connsiteX5" fmla="*/ 1989 w 108023"/>
                <a:gd name="connsiteY5" fmla="*/ 33736 h 49814"/>
                <a:gd name="connsiteX6" fmla="*/ 42097 w 108023"/>
                <a:gd name="connsiteY6" fmla="*/ 49771 h 49814"/>
                <a:gd name="connsiteX7" fmla="*/ 60199 w 108023"/>
                <a:gd name="connsiteY7" fmla="*/ 47284 h 49814"/>
                <a:gd name="connsiteX8" fmla="*/ 107348 w 108023"/>
                <a:gd name="connsiteY8" fmla="*/ 8057 h 49814"/>
                <a:gd name="connsiteX9" fmla="*/ 107080 w 108023"/>
                <a:gd name="connsiteY9" fmla="*/ 2393 h 49814"/>
                <a:gd name="connsiteX10" fmla="*/ 101913 w 108023"/>
                <a:gd name="connsiteY10" fmla="*/ 58 h 4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23" h="49814">
                  <a:moveTo>
                    <a:pt x="101914" y="58"/>
                  </a:moveTo>
                  <a:cubicBezTo>
                    <a:pt x="68773" y="4880"/>
                    <a:pt x="36013" y="11960"/>
                    <a:pt x="3865" y="21298"/>
                  </a:cubicBezTo>
                  <a:cubicBezTo>
                    <a:pt x="1186" y="22064"/>
                    <a:pt x="-460" y="24781"/>
                    <a:pt x="114" y="27498"/>
                  </a:cubicBezTo>
                  <a:lnTo>
                    <a:pt x="726" y="30215"/>
                  </a:lnTo>
                  <a:lnTo>
                    <a:pt x="688" y="30215"/>
                  </a:lnTo>
                  <a:cubicBezTo>
                    <a:pt x="688" y="31516"/>
                    <a:pt x="1147" y="32741"/>
                    <a:pt x="1989" y="33736"/>
                  </a:cubicBezTo>
                  <a:cubicBezTo>
                    <a:pt x="12475" y="44567"/>
                    <a:pt x="27056" y="50383"/>
                    <a:pt x="42097" y="49771"/>
                  </a:cubicBezTo>
                  <a:cubicBezTo>
                    <a:pt x="48220" y="49771"/>
                    <a:pt x="54305" y="48929"/>
                    <a:pt x="60199" y="47284"/>
                  </a:cubicBezTo>
                  <a:cubicBezTo>
                    <a:pt x="80482" y="40931"/>
                    <a:pt x="97436" y="26848"/>
                    <a:pt x="107348" y="8057"/>
                  </a:cubicBezTo>
                  <a:cubicBezTo>
                    <a:pt x="108343" y="6258"/>
                    <a:pt x="108228" y="4077"/>
                    <a:pt x="107080" y="2393"/>
                  </a:cubicBezTo>
                  <a:cubicBezTo>
                    <a:pt x="105970" y="671"/>
                    <a:pt x="103942" y="-248"/>
                    <a:pt x="101913" y="5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D3E3F77-FFAA-E57A-F6DC-F10CEEE33666}"/>
                </a:ext>
              </a:extLst>
            </p:cNvPr>
            <p:cNvSpPr/>
            <p:nvPr/>
          </p:nvSpPr>
          <p:spPr>
            <a:xfrm>
              <a:off x="-12905901" y="8844593"/>
              <a:ext cx="81391" cy="100948"/>
            </a:xfrm>
            <a:custGeom>
              <a:avLst/>
              <a:gdLst>
                <a:gd name="connsiteX0" fmla="*/ 34568 w 81391"/>
                <a:gd name="connsiteY0" fmla="*/ 100948 h 100948"/>
                <a:gd name="connsiteX1" fmla="*/ 35563 w 81391"/>
                <a:gd name="connsiteY1" fmla="*/ 100948 h 100948"/>
                <a:gd name="connsiteX2" fmla="*/ 39543 w 81391"/>
                <a:gd name="connsiteY2" fmla="*/ 99111 h 100948"/>
                <a:gd name="connsiteX3" fmla="*/ 76014 w 81391"/>
                <a:gd name="connsiteY3" fmla="*/ 73203 h 100948"/>
                <a:gd name="connsiteX4" fmla="*/ 79038 w 81391"/>
                <a:gd name="connsiteY4" fmla="*/ 69644 h 100948"/>
                <a:gd name="connsiteX5" fmla="*/ 64648 w 81391"/>
                <a:gd name="connsiteY5" fmla="*/ 20352 h 100948"/>
                <a:gd name="connsiteX6" fmla="*/ 50412 w 81391"/>
                <a:gd name="connsiteY6" fmla="*/ 12354 h 100948"/>
                <a:gd name="connsiteX7" fmla="*/ 30358 w 81391"/>
                <a:gd name="connsiteY7" fmla="*/ 796 h 100948"/>
                <a:gd name="connsiteX8" fmla="*/ 30358 w 81391"/>
                <a:gd name="connsiteY8" fmla="*/ 758 h 100948"/>
                <a:gd name="connsiteX9" fmla="*/ 25268 w 81391"/>
                <a:gd name="connsiteY9" fmla="*/ 490 h 100948"/>
                <a:gd name="connsiteX10" fmla="*/ 22244 w 81391"/>
                <a:gd name="connsiteY10" fmla="*/ 4776 h 100948"/>
                <a:gd name="connsiteX11" fmla="*/ 11261 w 81391"/>
                <a:gd name="connsiteY11" fmla="*/ 33364 h 100948"/>
                <a:gd name="connsiteX12" fmla="*/ 3033 w 81391"/>
                <a:gd name="connsiteY12" fmla="*/ 42664 h 100948"/>
                <a:gd name="connsiteX13" fmla="*/ 1579 w 81391"/>
                <a:gd name="connsiteY13" fmla="*/ 44080 h 100948"/>
                <a:gd name="connsiteX14" fmla="*/ 1579 w 81391"/>
                <a:gd name="connsiteY14" fmla="*/ 51657 h 100948"/>
                <a:gd name="connsiteX15" fmla="*/ 30434 w 81391"/>
                <a:gd name="connsiteY15" fmla="*/ 97620 h 100948"/>
                <a:gd name="connsiteX16" fmla="*/ 34567 w 81391"/>
                <a:gd name="connsiteY16" fmla="*/ 100949 h 10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391" h="100948">
                  <a:moveTo>
                    <a:pt x="34568" y="100948"/>
                  </a:moveTo>
                  <a:lnTo>
                    <a:pt x="35563" y="100948"/>
                  </a:lnTo>
                  <a:cubicBezTo>
                    <a:pt x="37093" y="100948"/>
                    <a:pt x="38548" y="100259"/>
                    <a:pt x="39543" y="99111"/>
                  </a:cubicBezTo>
                  <a:cubicBezTo>
                    <a:pt x="49645" y="87899"/>
                    <a:pt x="62122" y="79058"/>
                    <a:pt x="76014" y="73203"/>
                  </a:cubicBezTo>
                  <a:cubicBezTo>
                    <a:pt x="77507" y="72514"/>
                    <a:pt x="78617" y="71213"/>
                    <a:pt x="79038" y="69644"/>
                  </a:cubicBezTo>
                  <a:cubicBezTo>
                    <a:pt x="85046" y="51810"/>
                    <a:pt x="79306" y="32139"/>
                    <a:pt x="64648" y="20352"/>
                  </a:cubicBezTo>
                  <a:cubicBezTo>
                    <a:pt x="59902" y="17597"/>
                    <a:pt x="55118" y="14956"/>
                    <a:pt x="50412" y="12354"/>
                  </a:cubicBezTo>
                  <a:cubicBezTo>
                    <a:pt x="43638" y="8527"/>
                    <a:pt x="36941" y="4814"/>
                    <a:pt x="30358" y="796"/>
                  </a:cubicBezTo>
                  <a:lnTo>
                    <a:pt x="30358" y="758"/>
                  </a:lnTo>
                  <a:cubicBezTo>
                    <a:pt x="28789" y="-161"/>
                    <a:pt x="26913" y="-237"/>
                    <a:pt x="25268" y="490"/>
                  </a:cubicBezTo>
                  <a:cubicBezTo>
                    <a:pt x="23584" y="1332"/>
                    <a:pt x="22474" y="2939"/>
                    <a:pt x="22244" y="4776"/>
                  </a:cubicBezTo>
                  <a:cubicBezTo>
                    <a:pt x="21135" y="15109"/>
                    <a:pt x="17346" y="24945"/>
                    <a:pt x="11261" y="33364"/>
                  </a:cubicBezTo>
                  <a:cubicBezTo>
                    <a:pt x="8773" y="36694"/>
                    <a:pt x="6018" y="39832"/>
                    <a:pt x="3033" y="42664"/>
                  </a:cubicBezTo>
                  <a:lnTo>
                    <a:pt x="1579" y="44080"/>
                  </a:lnTo>
                  <a:cubicBezTo>
                    <a:pt x="-526" y="46185"/>
                    <a:pt x="-526" y="49552"/>
                    <a:pt x="1579" y="51657"/>
                  </a:cubicBezTo>
                  <a:cubicBezTo>
                    <a:pt x="14361" y="64745"/>
                    <a:pt x="24235" y="80398"/>
                    <a:pt x="30434" y="97620"/>
                  </a:cubicBezTo>
                  <a:cubicBezTo>
                    <a:pt x="31161" y="99380"/>
                    <a:pt x="32692" y="100643"/>
                    <a:pt x="34567" y="1009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D8918F9-5BD2-3366-43EA-39AB251F7BDF}"/>
                </a:ext>
              </a:extLst>
            </p:cNvPr>
            <p:cNvSpPr/>
            <p:nvPr/>
          </p:nvSpPr>
          <p:spPr>
            <a:xfrm>
              <a:off x="-12882614" y="8783175"/>
              <a:ext cx="77443" cy="60651"/>
            </a:xfrm>
            <a:custGeom>
              <a:avLst/>
              <a:gdLst>
                <a:gd name="connsiteX0" fmla="*/ 77117 w 77443"/>
                <a:gd name="connsiteY0" fmla="*/ 34807 h 60651"/>
                <a:gd name="connsiteX1" fmla="*/ 74553 w 77443"/>
                <a:gd name="connsiteY1" fmla="*/ 22407 h 60651"/>
                <a:gd name="connsiteX2" fmla="*/ 69042 w 77443"/>
                <a:gd name="connsiteY2" fmla="*/ 14792 h 60651"/>
                <a:gd name="connsiteX3" fmla="*/ 60470 w 77443"/>
                <a:gd name="connsiteY3" fmla="*/ 2584 h 60651"/>
                <a:gd name="connsiteX4" fmla="*/ 60432 w 77443"/>
                <a:gd name="connsiteY4" fmla="*/ 2584 h 60651"/>
                <a:gd name="connsiteX5" fmla="*/ 56605 w 77443"/>
                <a:gd name="connsiteY5" fmla="*/ 58 h 60651"/>
                <a:gd name="connsiteX6" fmla="*/ 52318 w 77443"/>
                <a:gd name="connsiteY6" fmla="*/ 1359 h 60651"/>
                <a:gd name="connsiteX7" fmla="*/ 33987 w 77443"/>
                <a:gd name="connsiteY7" fmla="*/ 12495 h 60651"/>
                <a:gd name="connsiteX8" fmla="*/ 5284 w 77443"/>
                <a:gd name="connsiteY8" fmla="*/ 18006 h 60651"/>
                <a:gd name="connsiteX9" fmla="*/ 998 w 77443"/>
                <a:gd name="connsiteY9" fmla="*/ 20570 h 60651"/>
                <a:gd name="connsiteX10" fmla="*/ 271 w 77443"/>
                <a:gd name="connsiteY10" fmla="*/ 25737 h 60651"/>
                <a:gd name="connsiteX11" fmla="*/ 2184 w 77443"/>
                <a:gd name="connsiteY11" fmla="*/ 29793 h 60651"/>
                <a:gd name="connsiteX12" fmla="*/ 32188 w 77443"/>
                <a:gd name="connsiteY12" fmla="*/ 48431 h 60651"/>
                <a:gd name="connsiteX13" fmla="*/ 52433 w 77443"/>
                <a:gd name="connsiteY13" fmla="*/ 59874 h 60651"/>
                <a:gd name="connsiteX14" fmla="*/ 55035 w 77443"/>
                <a:gd name="connsiteY14" fmla="*/ 60639 h 60651"/>
                <a:gd name="connsiteX15" fmla="*/ 59972 w 77443"/>
                <a:gd name="connsiteY15" fmla="*/ 58726 h 60651"/>
                <a:gd name="connsiteX16" fmla="*/ 77117 w 77443"/>
                <a:gd name="connsiteY16" fmla="*/ 34807 h 6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443" h="60651">
                  <a:moveTo>
                    <a:pt x="77117" y="34807"/>
                  </a:moveTo>
                  <a:cubicBezTo>
                    <a:pt x="77998" y="30482"/>
                    <a:pt x="77079" y="26005"/>
                    <a:pt x="74553" y="22407"/>
                  </a:cubicBezTo>
                  <a:cubicBezTo>
                    <a:pt x="72716" y="19805"/>
                    <a:pt x="70879" y="17203"/>
                    <a:pt x="69042" y="14792"/>
                  </a:cubicBezTo>
                  <a:cubicBezTo>
                    <a:pt x="66057" y="10505"/>
                    <a:pt x="63072" y="6678"/>
                    <a:pt x="60470" y="2584"/>
                  </a:cubicBezTo>
                  <a:lnTo>
                    <a:pt x="60432" y="2584"/>
                  </a:lnTo>
                  <a:cubicBezTo>
                    <a:pt x="59628" y="1206"/>
                    <a:pt x="58174" y="249"/>
                    <a:pt x="56605" y="58"/>
                  </a:cubicBezTo>
                  <a:cubicBezTo>
                    <a:pt x="55036" y="-172"/>
                    <a:pt x="53466" y="287"/>
                    <a:pt x="52318" y="1359"/>
                  </a:cubicBezTo>
                  <a:cubicBezTo>
                    <a:pt x="46922" y="6181"/>
                    <a:pt x="40722" y="9931"/>
                    <a:pt x="33987" y="12495"/>
                  </a:cubicBezTo>
                  <a:cubicBezTo>
                    <a:pt x="24764" y="15825"/>
                    <a:pt x="15081" y="17662"/>
                    <a:pt x="5284" y="18006"/>
                  </a:cubicBezTo>
                  <a:cubicBezTo>
                    <a:pt x="3524" y="18159"/>
                    <a:pt x="1955" y="19116"/>
                    <a:pt x="998" y="20570"/>
                  </a:cubicBezTo>
                  <a:cubicBezTo>
                    <a:pt x="3" y="22101"/>
                    <a:pt x="-265" y="23976"/>
                    <a:pt x="271" y="25737"/>
                  </a:cubicBezTo>
                  <a:cubicBezTo>
                    <a:pt x="233" y="27306"/>
                    <a:pt x="960" y="28798"/>
                    <a:pt x="2184" y="29793"/>
                  </a:cubicBezTo>
                  <a:cubicBezTo>
                    <a:pt x="11522" y="37065"/>
                    <a:pt x="21549" y="43303"/>
                    <a:pt x="32188" y="48431"/>
                  </a:cubicBezTo>
                  <a:cubicBezTo>
                    <a:pt x="39000" y="52028"/>
                    <a:pt x="46080" y="55778"/>
                    <a:pt x="52433" y="59874"/>
                  </a:cubicBezTo>
                  <a:cubicBezTo>
                    <a:pt x="53198" y="60409"/>
                    <a:pt x="54117" y="60677"/>
                    <a:pt x="55035" y="60639"/>
                  </a:cubicBezTo>
                  <a:cubicBezTo>
                    <a:pt x="56872" y="60754"/>
                    <a:pt x="58671" y="60065"/>
                    <a:pt x="59972" y="58726"/>
                  </a:cubicBezTo>
                  <a:cubicBezTo>
                    <a:pt x="68315" y="53023"/>
                    <a:pt x="74362" y="44527"/>
                    <a:pt x="77117" y="348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4EEC305-3A4E-598D-D111-EDCB030189AA}"/>
                </a:ext>
              </a:extLst>
            </p:cNvPr>
            <p:cNvSpPr/>
            <p:nvPr/>
          </p:nvSpPr>
          <p:spPr>
            <a:xfrm>
              <a:off x="-13492626" y="8905695"/>
              <a:ext cx="157112" cy="144279"/>
            </a:xfrm>
            <a:custGeom>
              <a:avLst/>
              <a:gdLst>
                <a:gd name="connsiteX0" fmla="*/ 4562 w 157112"/>
                <a:gd name="connsiteY0" fmla="*/ 99903 h 144279"/>
                <a:gd name="connsiteX1" fmla="*/ 30777 w 157112"/>
                <a:gd name="connsiteY1" fmla="*/ 131782 h 144279"/>
                <a:gd name="connsiteX2" fmla="*/ 41951 w 157112"/>
                <a:gd name="connsiteY2" fmla="*/ 142613 h 144279"/>
                <a:gd name="connsiteX3" fmla="*/ 48457 w 157112"/>
                <a:gd name="connsiteY3" fmla="*/ 143569 h 144279"/>
                <a:gd name="connsiteX4" fmla="*/ 89980 w 157112"/>
                <a:gd name="connsiteY4" fmla="*/ 122598 h 144279"/>
                <a:gd name="connsiteX5" fmla="*/ 90019 w 157112"/>
                <a:gd name="connsiteY5" fmla="*/ 122598 h 144279"/>
                <a:gd name="connsiteX6" fmla="*/ 154887 w 157112"/>
                <a:gd name="connsiteY6" fmla="*/ 86623 h 144279"/>
                <a:gd name="connsiteX7" fmla="*/ 157106 w 157112"/>
                <a:gd name="connsiteY7" fmla="*/ 82605 h 144279"/>
                <a:gd name="connsiteX8" fmla="*/ 155308 w 157112"/>
                <a:gd name="connsiteY8" fmla="*/ 78357 h 144279"/>
                <a:gd name="connsiteX9" fmla="*/ 145778 w 157112"/>
                <a:gd name="connsiteY9" fmla="*/ 70282 h 144279"/>
                <a:gd name="connsiteX10" fmla="*/ 145817 w 157112"/>
                <a:gd name="connsiteY10" fmla="*/ 70282 h 144279"/>
                <a:gd name="connsiteX11" fmla="*/ 124385 w 157112"/>
                <a:gd name="connsiteY11" fmla="*/ 47664 h 144279"/>
                <a:gd name="connsiteX12" fmla="*/ 106896 w 157112"/>
                <a:gd name="connsiteY12" fmla="*/ 4037 h 144279"/>
                <a:gd name="connsiteX13" fmla="*/ 103413 w 157112"/>
                <a:gd name="connsiteY13" fmla="*/ 325 h 144279"/>
                <a:gd name="connsiteX14" fmla="*/ 98361 w 157112"/>
                <a:gd name="connsiteY14" fmla="*/ 1205 h 144279"/>
                <a:gd name="connsiteX15" fmla="*/ 1538 w 157112"/>
                <a:gd name="connsiteY15" fmla="*/ 88652 h 144279"/>
                <a:gd name="connsiteX16" fmla="*/ 7 w 157112"/>
                <a:gd name="connsiteY16" fmla="*/ 92632 h 144279"/>
                <a:gd name="connsiteX17" fmla="*/ 1921 w 157112"/>
                <a:gd name="connsiteY17" fmla="*/ 96459 h 144279"/>
                <a:gd name="connsiteX18" fmla="*/ 4561 w 157112"/>
                <a:gd name="connsiteY18" fmla="*/ 99903 h 14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112" h="144279">
                  <a:moveTo>
                    <a:pt x="4562" y="99903"/>
                  </a:moveTo>
                  <a:cubicBezTo>
                    <a:pt x="11259" y="112035"/>
                    <a:pt x="20137" y="122865"/>
                    <a:pt x="30777" y="131782"/>
                  </a:cubicBezTo>
                  <a:cubicBezTo>
                    <a:pt x="34489" y="135226"/>
                    <a:pt x="38239" y="138709"/>
                    <a:pt x="41951" y="142613"/>
                  </a:cubicBezTo>
                  <a:cubicBezTo>
                    <a:pt x="43635" y="144411"/>
                    <a:pt x="46352" y="144794"/>
                    <a:pt x="48457" y="143569"/>
                  </a:cubicBezTo>
                  <a:cubicBezTo>
                    <a:pt x="61814" y="135954"/>
                    <a:pt x="76165" y="129179"/>
                    <a:pt x="89980" y="122598"/>
                  </a:cubicBezTo>
                  <a:lnTo>
                    <a:pt x="90019" y="122598"/>
                  </a:lnTo>
                  <a:cubicBezTo>
                    <a:pt x="112713" y="112686"/>
                    <a:pt x="134451" y="100631"/>
                    <a:pt x="154887" y="86623"/>
                  </a:cubicBezTo>
                  <a:cubicBezTo>
                    <a:pt x="156226" y="85705"/>
                    <a:pt x="157030" y="84212"/>
                    <a:pt x="157106" y="82605"/>
                  </a:cubicBezTo>
                  <a:cubicBezTo>
                    <a:pt x="157183" y="80998"/>
                    <a:pt x="156532" y="79429"/>
                    <a:pt x="155308" y="78357"/>
                  </a:cubicBezTo>
                  <a:cubicBezTo>
                    <a:pt x="152208" y="75563"/>
                    <a:pt x="148993" y="72961"/>
                    <a:pt x="145778" y="70282"/>
                  </a:cubicBezTo>
                  <a:lnTo>
                    <a:pt x="145817" y="70282"/>
                  </a:lnTo>
                  <a:cubicBezTo>
                    <a:pt x="137282" y="64197"/>
                    <a:pt x="130011" y="56505"/>
                    <a:pt x="124385" y="47664"/>
                  </a:cubicBezTo>
                  <a:cubicBezTo>
                    <a:pt x="116693" y="33964"/>
                    <a:pt x="110800" y="19268"/>
                    <a:pt x="106896" y="4037"/>
                  </a:cubicBezTo>
                  <a:cubicBezTo>
                    <a:pt x="106436" y="2276"/>
                    <a:pt x="105135" y="860"/>
                    <a:pt x="103413" y="325"/>
                  </a:cubicBezTo>
                  <a:cubicBezTo>
                    <a:pt x="101691" y="-326"/>
                    <a:pt x="99739" y="18"/>
                    <a:pt x="98361" y="1205"/>
                  </a:cubicBezTo>
                  <a:cubicBezTo>
                    <a:pt x="64224" y="28261"/>
                    <a:pt x="31886" y="57462"/>
                    <a:pt x="1538" y="88652"/>
                  </a:cubicBezTo>
                  <a:cubicBezTo>
                    <a:pt x="466" y="89685"/>
                    <a:pt x="-69" y="91140"/>
                    <a:pt x="7" y="92632"/>
                  </a:cubicBezTo>
                  <a:cubicBezTo>
                    <a:pt x="84" y="94125"/>
                    <a:pt x="773" y="95502"/>
                    <a:pt x="1921" y="96459"/>
                  </a:cubicBezTo>
                  <a:cubicBezTo>
                    <a:pt x="2992" y="97454"/>
                    <a:pt x="3872" y="98640"/>
                    <a:pt x="4561" y="999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0462995-1A6B-E418-4FC6-02A7467EC823}"/>
                </a:ext>
              </a:extLst>
            </p:cNvPr>
            <p:cNvSpPr/>
            <p:nvPr/>
          </p:nvSpPr>
          <p:spPr>
            <a:xfrm>
              <a:off x="-10109997" y="10437486"/>
              <a:ext cx="122184" cy="93463"/>
            </a:xfrm>
            <a:custGeom>
              <a:avLst/>
              <a:gdLst>
                <a:gd name="connsiteX0" fmla="*/ 121668 w 122184"/>
                <a:gd name="connsiteY0" fmla="*/ 62666 h 93463"/>
                <a:gd name="connsiteX1" fmla="*/ 121668 w 122184"/>
                <a:gd name="connsiteY1" fmla="*/ 58150 h 93463"/>
                <a:gd name="connsiteX2" fmla="*/ 119525 w 122184"/>
                <a:gd name="connsiteY2" fmla="*/ 52448 h 93463"/>
                <a:gd name="connsiteX3" fmla="*/ 69544 w 122184"/>
                <a:gd name="connsiteY3" fmla="*/ 55 h 93463"/>
                <a:gd name="connsiteX4" fmla="*/ 4179 w 122184"/>
                <a:gd name="connsiteY4" fmla="*/ 7212 h 93463"/>
                <a:gd name="connsiteX5" fmla="*/ 428 w 122184"/>
                <a:gd name="connsiteY5" fmla="*/ 10350 h 93463"/>
                <a:gd name="connsiteX6" fmla="*/ 811 w 122184"/>
                <a:gd name="connsiteY6" fmla="*/ 15248 h 93463"/>
                <a:gd name="connsiteX7" fmla="*/ 4408 w 122184"/>
                <a:gd name="connsiteY7" fmla="*/ 21104 h 93463"/>
                <a:gd name="connsiteX8" fmla="*/ 36861 w 122184"/>
                <a:gd name="connsiteY8" fmla="*/ 73534 h 93463"/>
                <a:gd name="connsiteX9" fmla="*/ 48074 w 122184"/>
                <a:gd name="connsiteY9" fmla="*/ 91101 h 93463"/>
                <a:gd name="connsiteX10" fmla="*/ 51480 w 122184"/>
                <a:gd name="connsiteY10" fmla="*/ 93435 h 93463"/>
                <a:gd name="connsiteX11" fmla="*/ 52590 w 122184"/>
                <a:gd name="connsiteY11" fmla="*/ 93435 h 93463"/>
                <a:gd name="connsiteX12" fmla="*/ 55537 w 122184"/>
                <a:gd name="connsiteY12" fmla="*/ 92555 h 93463"/>
                <a:gd name="connsiteX13" fmla="*/ 118185 w 122184"/>
                <a:gd name="connsiteY13" fmla="*/ 65191 h 93463"/>
                <a:gd name="connsiteX14" fmla="*/ 121667 w 122184"/>
                <a:gd name="connsiteY14" fmla="*/ 62666 h 9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184" h="93463">
                  <a:moveTo>
                    <a:pt x="121668" y="62666"/>
                  </a:moveTo>
                  <a:cubicBezTo>
                    <a:pt x="122357" y="61211"/>
                    <a:pt x="122357" y="59566"/>
                    <a:pt x="121668" y="58150"/>
                  </a:cubicBezTo>
                  <a:lnTo>
                    <a:pt x="119525" y="52448"/>
                  </a:lnTo>
                  <a:cubicBezTo>
                    <a:pt x="110111" y="29447"/>
                    <a:pt x="98094" y="1012"/>
                    <a:pt x="69544" y="55"/>
                  </a:cubicBezTo>
                  <a:cubicBezTo>
                    <a:pt x="47539" y="-404"/>
                    <a:pt x="25572" y="2007"/>
                    <a:pt x="4179" y="7212"/>
                  </a:cubicBezTo>
                  <a:cubicBezTo>
                    <a:pt x="2495" y="7594"/>
                    <a:pt x="1079" y="8742"/>
                    <a:pt x="428" y="10350"/>
                  </a:cubicBezTo>
                  <a:cubicBezTo>
                    <a:pt x="-261" y="11957"/>
                    <a:pt x="-108" y="13756"/>
                    <a:pt x="811" y="15248"/>
                  </a:cubicBezTo>
                  <a:lnTo>
                    <a:pt x="4408" y="21104"/>
                  </a:lnTo>
                  <a:cubicBezTo>
                    <a:pt x="15124" y="38555"/>
                    <a:pt x="25839" y="56006"/>
                    <a:pt x="36861" y="73534"/>
                  </a:cubicBezTo>
                  <a:lnTo>
                    <a:pt x="48074" y="91101"/>
                  </a:lnTo>
                  <a:cubicBezTo>
                    <a:pt x="48878" y="92287"/>
                    <a:pt x="50102" y="93129"/>
                    <a:pt x="51480" y="93435"/>
                  </a:cubicBezTo>
                  <a:cubicBezTo>
                    <a:pt x="51825" y="93473"/>
                    <a:pt x="52207" y="93473"/>
                    <a:pt x="52590" y="93435"/>
                  </a:cubicBezTo>
                  <a:cubicBezTo>
                    <a:pt x="53623" y="93435"/>
                    <a:pt x="54657" y="93129"/>
                    <a:pt x="55537" y="92555"/>
                  </a:cubicBezTo>
                  <a:cubicBezTo>
                    <a:pt x="74748" y="80041"/>
                    <a:pt x="95912" y="70779"/>
                    <a:pt x="118185" y="65191"/>
                  </a:cubicBezTo>
                  <a:cubicBezTo>
                    <a:pt x="119639" y="64885"/>
                    <a:pt x="120940" y="63967"/>
                    <a:pt x="121667" y="626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ED7F736-B7BC-2E0B-A989-5A59CF67F737}"/>
                </a:ext>
              </a:extLst>
            </p:cNvPr>
            <p:cNvSpPr/>
            <p:nvPr/>
          </p:nvSpPr>
          <p:spPr>
            <a:xfrm>
              <a:off x="-9731319" y="10696620"/>
              <a:ext cx="164992" cy="96443"/>
            </a:xfrm>
            <a:custGeom>
              <a:avLst/>
              <a:gdLst>
                <a:gd name="connsiteX0" fmla="*/ 129977 w 164992"/>
                <a:gd name="connsiteY0" fmla="*/ 39839 h 96443"/>
                <a:gd name="connsiteX1" fmla="*/ 85928 w 164992"/>
                <a:gd name="connsiteY1" fmla="*/ 8725 h 96443"/>
                <a:gd name="connsiteX2" fmla="*/ 85890 w 164992"/>
                <a:gd name="connsiteY2" fmla="*/ 8725 h 96443"/>
                <a:gd name="connsiteX3" fmla="*/ 84780 w 164992"/>
                <a:gd name="connsiteY3" fmla="*/ 8036 h 96443"/>
                <a:gd name="connsiteX4" fmla="*/ 51791 w 164992"/>
                <a:gd name="connsiteY4" fmla="*/ 152 h 96443"/>
                <a:gd name="connsiteX5" fmla="*/ 6939 w 164992"/>
                <a:gd name="connsiteY5" fmla="*/ 29429 h 96443"/>
                <a:gd name="connsiteX6" fmla="*/ 433 w 164992"/>
                <a:gd name="connsiteY6" fmla="*/ 80290 h 96443"/>
                <a:gd name="connsiteX7" fmla="*/ 4719 w 164992"/>
                <a:gd name="connsiteY7" fmla="*/ 84844 h 96443"/>
                <a:gd name="connsiteX8" fmla="*/ 100547 w 164992"/>
                <a:gd name="connsiteY8" fmla="*/ 96211 h 96443"/>
                <a:gd name="connsiteX9" fmla="*/ 163884 w 164992"/>
                <a:gd name="connsiteY9" fmla="*/ 70493 h 96443"/>
                <a:gd name="connsiteX10" fmla="*/ 164420 w 164992"/>
                <a:gd name="connsiteY10" fmla="*/ 64829 h 96443"/>
                <a:gd name="connsiteX11" fmla="*/ 162315 w 164992"/>
                <a:gd name="connsiteY11" fmla="*/ 62610 h 96443"/>
                <a:gd name="connsiteX12" fmla="*/ 129977 w 164992"/>
                <a:gd name="connsiteY12" fmla="*/ 39839 h 9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992" h="96443">
                  <a:moveTo>
                    <a:pt x="129977" y="39839"/>
                  </a:moveTo>
                  <a:cubicBezTo>
                    <a:pt x="116354" y="30539"/>
                    <a:pt x="100891" y="19977"/>
                    <a:pt x="85928" y="8725"/>
                  </a:cubicBezTo>
                  <a:lnTo>
                    <a:pt x="85890" y="8725"/>
                  </a:lnTo>
                  <a:cubicBezTo>
                    <a:pt x="85546" y="8457"/>
                    <a:pt x="85163" y="8227"/>
                    <a:pt x="84780" y="8036"/>
                  </a:cubicBezTo>
                  <a:cubicBezTo>
                    <a:pt x="74371" y="3443"/>
                    <a:pt x="63158" y="765"/>
                    <a:pt x="51791" y="152"/>
                  </a:cubicBezTo>
                  <a:cubicBezTo>
                    <a:pt x="27184" y="-919"/>
                    <a:pt x="14631" y="3137"/>
                    <a:pt x="6939" y="29429"/>
                  </a:cubicBezTo>
                  <a:cubicBezTo>
                    <a:pt x="1198" y="45733"/>
                    <a:pt x="-1021" y="63069"/>
                    <a:pt x="433" y="80290"/>
                  </a:cubicBezTo>
                  <a:cubicBezTo>
                    <a:pt x="739" y="82586"/>
                    <a:pt x="2461" y="84385"/>
                    <a:pt x="4719" y="84844"/>
                  </a:cubicBezTo>
                  <a:cubicBezTo>
                    <a:pt x="36177" y="91962"/>
                    <a:pt x="68324" y="95790"/>
                    <a:pt x="100547" y="96211"/>
                  </a:cubicBezTo>
                  <a:cubicBezTo>
                    <a:pt x="124542" y="98086"/>
                    <a:pt x="148002" y="88557"/>
                    <a:pt x="163884" y="70493"/>
                  </a:cubicBezTo>
                  <a:cubicBezTo>
                    <a:pt x="165147" y="68886"/>
                    <a:pt x="165338" y="66666"/>
                    <a:pt x="164420" y="64829"/>
                  </a:cubicBezTo>
                  <a:cubicBezTo>
                    <a:pt x="163960" y="63873"/>
                    <a:pt x="163233" y="63107"/>
                    <a:pt x="162315" y="62610"/>
                  </a:cubicBezTo>
                  <a:cubicBezTo>
                    <a:pt x="153589" y="55951"/>
                    <a:pt x="142644" y="48450"/>
                    <a:pt x="129977" y="398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780FD5BD-7AED-4FCC-AC15-2AD1689304C9}"/>
                </a:ext>
              </a:extLst>
            </p:cNvPr>
            <p:cNvSpPr/>
            <p:nvPr/>
          </p:nvSpPr>
          <p:spPr>
            <a:xfrm>
              <a:off x="-9634757" y="10452352"/>
              <a:ext cx="117745" cy="139294"/>
            </a:xfrm>
            <a:custGeom>
              <a:avLst/>
              <a:gdLst>
                <a:gd name="connsiteX0" fmla="*/ 113458 w 117745"/>
                <a:gd name="connsiteY0" fmla="*/ 25364 h 139294"/>
                <a:gd name="connsiteX1" fmla="*/ 13880 w 117745"/>
                <a:gd name="connsiteY1" fmla="*/ 10363 h 139294"/>
                <a:gd name="connsiteX2" fmla="*/ 5652 w 117745"/>
                <a:gd name="connsiteY2" fmla="*/ 90118 h 139294"/>
                <a:gd name="connsiteX3" fmla="*/ 9288 w 117745"/>
                <a:gd name="connsiteY3" fmla="*/ 93715 h 139294"/>
                <a:gd name="connsiteX4" fmla="*/ 97615 w 117745"/>
                <a:gd name="connsiteY4" fmla="*/ 138414 h 139294"/>
                <a:gd name="connsiteX5" fmla="*/ 100600 w 117745"/>
                <a:gd name="connsiteY5" fmla="*/ 139295 h 139294"/>
                <a:gd name="connsiteX6" fmla="*/ 102361 w 117745"/>
                <a:gd name="connsiteY6" fmla="*/ 138989 h 139294"/>
                <a:gd name="connsiteX7" fmla="*/ 105690 w 117745"/>
                <a:gd name="connsiteY7" fmla="*/ 135544 h 139294"/>
                <a:gd name="connsiteX8" fmla="*/ 116445 w 117745"/>
                <a:gd name="connsiteY8" fmla="*/ 29686 h 139294"/>
                <a:gd name="connsiteX9" fmla="*/ 113459 w 117745"/>
                <a:gd name="connsiteY9" fmla="*/ 25362 h 13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45" h="139294">
                  <a:moveTo>
                    <a:pt x="113458" y="25364"/>
                  </a:moveTo>
                  <a:cubicBezTo>
                    <a:pt x="85866" y="11434"/>
                    <a:pt x="34431" y="-14513"/>
                    <a:pt x="13880" y="10363"/>
                  </a:cubicBezTo>
                  <a:cubicBezTo>
                    <a:pt x="-1083" y="34244"/>
                    <a:pt x="-4145" y="63711"/>
                    <a:pt x="5652" y="90118"/>
                  </a:cubicBezTo>
                  <a:cubicBezTo>
                    <a:pt x="6188" y="91840"/>
                    <a:pt x="7565" y="93217"/>
                    <a:pt x="9288" y="93715"/>
                  </a:cubicBezTo>
                  <a:cubicBezTo>
                    <a:pt x="40707" y="104392"/>
                    <a:pt x="70444" y="119432"/>
                    <a:pt x="97615" y="138414"/>
                  </a:cubicBezTo>
                  <a:cubicBezTo>
                    <a:pt x="98534" y="138989"/>
                    <a:pt x="99529" y="139295"/>
                    <a:pt x="100600" y="139295"/>
                  </a:cubicBezTo>
                  <a:cubicBezTo>
                    <a:pt x="101174" y="139295"/>
                    <a:pt x="101786" y="139180"/>
                    <a:pt x="102361" y="138989"/>
                  </a:cubicBezTo>
                  <a:cubicBezTo>
                    <a:pt x="103930" y="138453"/>
                    <a:pt x="105193" y="137152"/>
                    <a:pt x="105690" y="135544"/>
                  </a:cubicBezTo>
                  <a:cubicBezTo>
                    <a:pt x="116328" y="101331"/>
                    <a:pt x="119965" y="65357"/>
                    <a:pt x="116445" y="29686"/>
                  </a:cubicBezTo>
                  <a:cubicBezTo>
                    <a:pt x="116291" y="27811"/>
                    <a:pt x="115143" y="26165"/>
                    <a:pt x="113459" y="253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7D60DCF-E143-81D8-409D-CE73710C119B}"/>
                </a:ext>
              </a:extLst>
            </p:cNvPr>
            <p:cNvSpPr/>
            <p:nvPr/>
          </p:nvSpPr>
          <p:spPr>
            <a:xfrm>
              <a:off x="-9619288" y="9547619"/>
              <a:ext cx="108893" cy="146257"/>
            </a:xfrm>
            <a:custGeom>
              <a:avLst/>
              <a:gdLst>
                <a:gd name="connsiteX0" fmla="*/ 105043 w 108893"/>
                <a:gd name="connsiteY0" fmla="*/ 67459 h 146257"/>
                <a:gd name="connsiteX1" fmla="*/ 105043 w 108893"/>
                <a:gd name="connsiteY1" fmla="*/ 62215 h 146257"/>
                <a:gd name="connsiteX2" fmla="*/ 64553 w 108893"/>
                <a:gd name="connsiteY2" fmla="*/ 12350 h 146257"/>
                <a:gd name="connsiteX3" fmla="*/ 2976 w 108893"/>
                <a:gd name="connsiteY3" fmla="*/ 8982 h 146257"/>
                <a:gd name="connsiteX4" fmla="*/ 67 w 108893"/>
                <a:gd name="connsiteY4" fmla="*/ 12924 h 146257"/>
                <a:gd name="connsiteX5" fmla="*/ 1598 w 108893"/>
                <a:gd name="connsiteY5" fmla="*/ 17555 h 146257"/>
                <a:gd name="connsiteX6" fmla="*/ 58851 w 108893"/>
                <a:gd name="connsiteY6" fmla="*/ 97501 h 146257"/>
                <a:gd name="connsiteX7" fmla="*/ 64209 w 108893"/>
                <a:gd name="connsiteY7" fmla="*/ 109288 h 146257"/>
                <a:gd name="connsiteX8" fmla="*/ 78904 w 108893"/>
                <a:gd name="connsiteY8" fmla="*/ 142928 h 146257"/>
                <a:gd name="connsiteX9" fmla="*/ 83688 w 108893"/>
                <a:gd name="connsiteY9" fmla="*/ 146257 h 146257"/>
                <a:gd name="connsiteX10" fmla="*/ 93715 w 108893"/>
                <a:gd name="connsiteY10" fmla="*/ 146257 h 146257"/>
                <a:gd name="connsiteX11" fmla="*/ 103741 w 108893"/>
                <a:gd name="connsiteY11" fmla="*/ 146257 h 146257"/>
                <a:gd name="connsiteX12" fmla="*/ 108180 w 108893"/>
                <a:gd name="connsiteY12" fmla="*/ 143617 h 146257"/>
                <a:gd name="connsiteX13" fmla="*/ 108257 w 108893"/>
                <a:gd name="connsiteY13" fmla="*/ 138412 h 146257"/>
                <a:gd name="connsiteX14" fmla="*/ 105042 w 108893"/>
                <a:gd name="connsiteY14" fmla="*/ 67459 h 14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893" h="146257">
                  <a:moveTo>
                    <a:pt x="105043" y="67459"/>
                  </a:moveTo>
                  <a:cubicBezTo>
                    <a:pt x="105961" y="65813"/>
                    <a:pt x="105961" y="63823"/>
                    <a:pt x="105043" y="62215"/>
                  </a:cubicBezTo>
                  <a:cubicBezTo>
                    <a:pt x="93447" y="44151"/>
                    <a:pt x="79861" y="27428"/>
                    <a:pt x="64553" y="12350"/>
                  </a:cubicBezTo>
                  <a:cubicBezTo>
                    <a:pt x="47217" y="-2767"/>
                    <a:pt x="21844" y="-4144"/>
                    <a:pt x="2976" y="8982"/>
                  </a:cubicBezTo>
                  <a:cubicBezTo>
                    <a:pt x="1407" y="9748"/>
                    <a:pt x="335" y="11202"/>
                    <a:pt x="67" y="12924"/>
                  </a:cubicBezTo>
                  <a:cubicBezTo>
                    <a:pt x="-201" y="14608"/>
                    <a:pt x="335" y="16330"/>
                    <a:pt x="1598" y="17555"/>
                  </a:cubicBezTo>
                  <a:cubicBezTo>
                    <a:pt x="25555" y="40325"/>
                    <a:pt x="44996" y="67459"/>
                    <a:pt x="58851" y="97501"/>
                  </a:cubicBezTo>
                  <a:lnTo>
                    <a:pt x="64209" y="109288"/>
                  </a:lnTo>
                  <a:cubicBezTo>
                    <a:pt x="68724" y="119277"/>
                    <a:pt x="74006" y="130720"/>
                    <a:pt x="78904" y="142928"/>
                  </a:cubicBezTo>
                  <a:cubicBezTo>
                    <a:pt x="79708" y="144880"/>
                    <a:pt x="81583" y="146181"/>
                    <a:pt x="83688" y="146257"/>
                  </a:cubicBezTo>
                  <a:lnTo>
                    <a:pt x="93715" y="146257"/>
                  </a:lnTo>
                  <a:lnTo>
                    <a:pt x="103741" y="146257"/>
                  </a:lnTo>
                  <a:cubicBezTo>
                    <a:pt x="105578" y="146181"/>
                    <a:pt x="107262" y="145185"/>
                    <a:pt x="108180" y="143617"/>
                  </a:cubicBezTo>
                  <a:cubicBezTo>
                    <a:pt x="109099" y="142009"/>
                    <a:pt x="109137" y="140058"/>
                    <a:pt x="108257" y="138412"/>
                  </a:cubicBezTo>
                  <a:cubicBezTo>
                    <a:pt x="96661" y="116445"/>
                    <a:pt x="95475" y="90383"/>
                    <a:pt x="105042" y="674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D192999-F7CE-4AED-5DBA-3CC263F47AC5}"/>
                </a:ext>
              </a:extLst>
            </p:cNvPr>
            <p:cNvSpPr/>
            <p:nvPr/>
          </p:nvSpPr>
          <p:spPr>
            <a:xfrm>
              <a:off x="-10042961" y="10524662"/>
              <a:ext cx="142280" cy="130748"/>
            </a:xfrm>
            <a:custGeom>
              <a:avLst/>
              <a:gdLst>
                <a:gd name="connsiteX0" fmla="*/ 142121 w 142280"/>
                <a:gd name="connsiteY0" fmla="*/ 99521 h 130748"/>
                <a:gd name="connsiteX1" fmla="*/ 140973 w 142280"/>
                <a:gd name="connsiteY1" fmla="*/ 94622 h 130748"/>
                <a:gd name="connsiteX2" fmla="*/ 138600 w 142280"/>
                <a:gd name="connsiteY2" fmla="*/ 89724 h 130748"/>
                <a:gd name="connsiteX3" fmla="*/ 86476 w 142280"/>
                <a:gd name="connsiteY3" fmla="*/ 3539 h 130748"/>
                <a:gd name="connsiteX4" fmla="*/ 42389 w 142280"/>
                <a:gd name="connsiteY4" fmla="*/ 9012 h 130748"/>
                <a:gd name="connsiteX5" fmla="*/ 36955 w 142280"/>
                <a:gd name="connsiteY5" fmla="*/ 11117 h 130748"/>
                <a:gd name="connsiteX6" fmla="*/ 2665 w 142280"/>
                <a:gd name="connsiteY6" fmla="*/ 25813 h 130748"/>
                <a:gd name="connsiteX7" fmla="*/ 139 w 142280"/>
                <a:gd name="connsiteY7" fmla="*/ 29295 h 130748"/>
                <a:gd name="connsiteX8" fmla="*/ 943 w 142280"/>
                <a:gd name="connsiteY8" fmla="*/ 33505 h 130748"/>
                <a:gd name="connsiteX9" fmla="*/ 78095 w 142280"/>
                <a:gd name="connsiteY9" fmla="*/ 129141 h 130748"/>
                <a:gd name="connsiteX10" fmla="*/ 81999 w 142280"/>
                <a:gd name="connsiteY10" fmla="*/ 130749 h 130748"/>
                <a:gd name="connsiteX11" fmla="*/ 84869 w 142280"/>
                <a:gd name="connsiteY11" fmla="*/ 129869 h 130748"/>
                <a:gd name="connsiteX12" fmla="*/ 138447 w 142280"/>
                <a:gd name="connsiteY12" fmla="*/ 103309 h 130748"/>
                <a:gd name="connsiteX13" fmla="*/ 142121 w 142280"/>
                <a:gd name="connsiteY13" fmla="*/ 99521 h 13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280" h="130748">
                  <a:moveTo>
                    <a:pt x="142121" y="99521"/>
                  </a:moveTo>
                  <a:cubicBezTo>
                    <a:pt x="142542" y="97799"/>
                    <a:pt x="142121" y="95962"/>
                    <a:pt x="140973" y="94622"/>
                  </a:cubicBezTo>
                  <a:cubicBezTo>
                    <a:pt x="139787" y="93206"/>
                    <a:pt x="138983" y="91522"/>
                    <a:pt x="138600" y="89724"/>
                  </a:cubicBezTo>
                  <a:cubicBezTo>
                    <a:pt x="128918" y="57003"/>
                    <a:pt x="110969" y="27305"/>
                    <a:pt x="86476" y="3539"/>
                  </a:cubicBezTo>
                  <a:cubicBezTo>
                    <a:pt x="77904" y="-4000"/>
                    <a:pt x="60759" y="1779"/>
                    <a:pt x="42389" y="9012"/>
                  </a:cubicBezTo>
                  <a:cubicBezTo>
                    <a:pt x="40208" y="9854"/>
                    <a:pt x="38371" y="10658"/>
                    <a:pt x="36955" y="11117"/>
                  </a:cubicBezTo>
                  <a:cubicBezTo>
                    <a:pt x="25053" y="14867"/>
                    <a:pt x="13572" y="19804"/>
                    <a:pt x="2665" y="25813"/>
                  </a:cubicBezTo>
                  <a:cubicBezTo>
                    <a:pt x="1364" y="26578"/>
                    <a:pt x="445" y="27841"/>
                    <a:pt x="139" y="29295"/>
                  </a:cubicBezTo>
                  <a:cubicBezTo>
                    <a:pt x="-205" y="30749"/>
                    <a:pt x="101" y="32280"/>
                    <a:pt x="943" y="33505"/>
                  </a:cubicBezTo>
                  <a:cubicBezTo>
                    <a:pt x="24096" y="67374"/>
                    <a:pt x="49890" y="99330"/>
                    <a:pt x="78095" y="129141"/>
                  </a:cubicBezTo>
                  <a:cubicBezTo>
                    <a:pt x="79128" y="130175"/>
                    <a:pt x="80506" y="130749"/>
                    <a:pt x="81999" y="130749"/>
                  </a:cubicBezTo>
                  <a:cubicBezTo>
                    <a:pt x="83032" y="130749"/>
                    <a:pt x="84027" y="130443"/>
                    <a:pt x="84869" y="129869"/>
                  </a:cubicBezTo>
                  <a:cubicBezTo>
                    <a:pt x="101631" y="118961"/>
                    <a:pt x="119618" y="110045"/>
                    <a:pt x="138447" y="103309"/>
                  </a:cubicBezTo>
                  <a:cubicBezTo>
                    <a:pt x="140246" y="102774"/>
                    <a:pt x="141624" y="101319"/>
                    <a:pt x="142121" y="995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45FCA032-1D7C-DE26-B221-8FE643103361}"/>
                </a:ext>
              </a:extLst>
            </p:cNvPr>
            <p:cNvSpPr/>
            <p:nvPr/>
          </p:nvSpPr>
          <p:spPr>
            <a:xfrm>
              <a:off x="-9808445" y="10589754"/>
              <a:ext cx="118354" cy="132797"/>
            </a:xfrm>
            <a:custGeom>
              <a:avLst/>
              <a:gdLst>
                <a:gd name="connsiteX0" fmla="*/ 97082 w 118354"/>
                <a:gd name="connsiteY0" fmla="*/ 84003 h 132797"/>
                <a:gd name="connsiteX1" fmla="*/ 108945 w 118354"/>
                <a:gd name="connsiteY1" fmla="*/ 83276 h 132797"/>
                <a:gd name="connsiteX2" fmla="*/ 113231 w 118354"/>
                <a:gd name="connsiteY2" fmla="*/ 83276 h 132797"/>
                <a:gd name="connsiteX3" fmla="*/ 117938 w 118354"/>
                <a:gd name="connsiteY3" fmla="*/ 79984 h 132797"/>
                <a:gd name="connsiteX4" fmla="*/ 116982 w 118354"/>
                <a:gd name="connsiteY4" fmla="*/ 74359 h 132797"/>
                <a:gd name="connsiteX5" fmla="*/ 90690 w 118354"/>
                <a:gd name="connsiteY5" fmla="*/ 6276 h 132797"/>
                <a:gd name="connsiteX6" fmla="*/ 89504 w 118354"/>
                <a:gd name="connsiteY6" fmla="*/ 1914 h 132797"/>
                <a:gd name="connsiteX7" fmla="*/ 85409 w 118354"/>
                <a:gd name="connsiteY7" fmla="*/ 0 h 132797"/>
                <a:gd name="connsiteX8" fmla="*/ 80280 w 118354"/>
                <a:gd name="connsiteY8" fmla="*/ 0 h 132797"/>
                <a:gd name="connsiteX9" fmla="*/ 77984 w 118354"/>
                <a:gd name="connsiteY9" fmla="*/ 268 h 132797"/>
                <a:gd name="connsiteX10" fmla="*/ 77946 w 118354"/>
                <a:gd name="connsiteY10" fmla="*/ 268 h 132797"/>
                <a:gd name="connsiteX11" fmla="*/ 76453 w 118354"/>
                <a:gd name="connsiteY11" fmla="*/ 268 h 132797"/>
                <a:gd name="connsiteX12" fmla="*/ 16446 w 118354"/>
                <a:gd name="connsiteY12" fmla="*/ 41217 h 132797"/>
                <a:gd name="connsiteX13" fmla="*/ 1521 w 118354"/>
                <a:gd name="connsiteY13" fmla="*/ 57521 h 132797"/>
                <a:gd name="connsiteX14" fmla="*/ 1521 w 118354"/>
                <a:gd name="connsiteY14" fmla="*/ 57482 h 132797"/>
                <a:gd name="connsiteX15" fmla="*/ 1521 w 118354"/>
                <a:gd name="connsiteY15" fmla="*/ 64983 h 132797"/>
                <a:gd name="connsiteX16" fmla="*/ 49167 w 118354"/>
                <a:gd name="connsiteY16" fmla="*/ 130119 h 132797"/>
                <a:gd name="connsiteX17" fmla="*/ 53836 w 118354"/>
                <a:gd name="connsiteY17" fmla="*/ 132798 h 132797"/>
                <a:gd name="connsiteX18" fmla="*/ 54449 w 118354"/>
                <a:gd name="connsiteY18" fmla="*/ 132798 h 132797"/>
                <a:gd name="connsiteX19" fmla="*/ 54411 w 118354"/>
                <a:gd name="connsiteY19" fmla="*/ 132798 h 132797"/>
                <a:gd name="connsiteX20" fmla="*/ 58965 w 118354"/>
                <a:gd name="connsiteY20" fmla="*/ 129009 h 132797"/>
                <a:gd name="connsiteX21" fmla="*/ 97082 w 118354"/>
                <a:gd name="connsiteY21" fmla="*/ 84003 h 13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8354" h="132797">
                  <a:moveTo>
                    <a:pt x="97082" y="84003"/>
                  </a:moveTo>
                  <a:cubicBezTo>
                    <a:pt x="101368" y="83544"/>
                    <a:pt x="105080" y="83391"/>
                    <a:pt x="108945" y="83276"/>
                  </a:cubicBezTo>
                  <a:lnTo>
                    <a:pt x="113231" y="83276"/>
                  </a:lnTo>
                  <a:cubicBezTo>
                    <a:pt x="115298" y="83161"/>
                    <a:pt x="117135" y="81898"/>
                    <a:pt x="117938" y="79984"/>
                  </a:cubicBezTo>
                  <a:cubicBezTo>
                    <a:pt x="118742" y="78071"/>
                    <a:pt x="118359" y="75890"/>
                    <a:pt x="116982" y="74359"/>
                  </a:cubicBezTo>
                  <a:cubicBezTo>
                    <a:pt x="98306" y="56869"/>
                    <a:pt x="88586" y="31802"/>
                    <a:pt x="90690" y="6276"/>
                  </a:cubicBezTo>
                  <a:cubicBezTo>
                    <a:pt x="90958" y="4707"/>
                    <a:pt x="90499" y="3138"/>
                    <a:pt x="89504" y="1914"/>
                  </a:cubicBezTo>
                  <a:cubicBezTo>
                    <a:pt x="88470" y="727"/>
                    <a:pt x="86978" y="38"/>
                    <a:pt x="85409" y="0"/>
                  </a:cubicBezTo>
                  <a:lnTo>
                    <a:pt x="80280" y="0"/>
                  </a:lnTo>
                  <a:lnTo>
                    <a:pt x="77984" y="268"/>
                  </a:lnTo>
                  <a:lnTo>
                    <a:pt x="77946" y="268"/>
                  </a:lnTo>
                  <a:cubicBezTo>
                    <a:pt x="77448" y="153"/>
                    <a:pt x="76951" y="153"/>
                    <a:pt x="76453" y="268"/>
                  </a:cubicBezTo>
                  <a:cubicBezTo>
                    <a:pt x="51884" y="5587"/>
                    <a:pt x="30377" y="20283"/>
                    <a:pt x="16446" y="41217"/>
                  </a:cubicBezTo>
                  <a:cubicBezTo>
                    <a:pt x="11547" y="46728"/>
                    <a:pt x="6687" y="52315"/>
                    <a:pt x="1521" y="57521"/>
                  </a:cubicBezTo>
                  <a:lnTo>
                    <a:pt x="1521" y="57482"/>
                  </a:lnTo>
                  <a:cubicBezTo>
                    <a:pt x="-507" y="59587"/>
                    <a:pt x="-507" y="62917"/>
                    <a:pt x="1521" y="64983"/>
                  </a:cubicBezTo>
                  <a:cubicBezTo>
                    <a:pt x="20082" y="84616"/>
                    <a:pt x="36079" y="106468"/>
                    <a:pt x="49167" y="130119"/>
                  </a:cubicBezTo>
                  <a:cubicBezTo>
                    <a:pt x="50124" y="131764"/>
                    <a:pt x="51885" y="132798"/>
                    <a:pt x="53836" y="132798"/>
                  </a:cubicBezTo>
                  <a:lnTo>
                    <a:pt x="54449" y="132798"/>
                  </a:lnTo>
                  <a:lnTo>
                    <a:pt x="54411" y="132798"/>
                  </a:lnTo>
                  <a:cubicBezTo>
                    <a:pt x="56554" y="132568"/>
                    <a:pt x="58352" y="131037"/>
                    <a:pt x="58965" y="129009"/>
                  </a:cubicBezTo>
                  <a:cubicBezTo>
                    <a:pt x="64284" y="110218"/>
                    <a:pt x="75421" y="86988"/>
                    <a:pt x="97082" y="840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CDAF67A-BC76-75CB-32E5-FC83B2599689}"/>
                </a:ext>
              </a:extLst>
            </p:cNvPr>
            <p:cNvSpPr/>
            <p:nvPr/>
          </p:nvSpPr>
          <p:spPr>
            <a:xfrm>
              <a:off x="-9554187" y="9489997"/>
              <a:ext cx="141637" cy="109077"/>
            </a:xfrm>
            <a:custGeom>
              <a:avLst/>
              <a:gdLst>
                <a:gd name="connsiteX0" fmla="*/ 57577 w 141637"/>
                <a:gd name="connsiteY0" fmla="*/ 102352 h 109077"/>
                <a:gd name="connsiteX1" fmla="*/ 63662 w 141637"/>
                <a:gd name="connsiteY1" fmla="*/ 104571 h 109077"/>
                <a:gd name="connsiteX2" fmla="*/ 80386 w 141637"/>
                <a:gd name="connsiteY2" fmla="*/ 102696 h 109077"/>
                <a:gd name="connsiteX3" fmla="*/ 118197 w 141637"/>
                <a:gd name="connsiteY3" fmla="*/ 109049 h 109077"/>
                <a:gd name="connsiteX4" fmla="*/ 119652 w 141637"/>
                <a:gd name="connsiteY4" fmla="*/ 109049 h 109077"/>
                <a:gd name="connsiteX5" fmla="*/ 124741 w 141637"/>
                <a:gd name="connsiteY5" fmla="*/ 105337 h 109077"/>
                <a:gd name="connsiteX6" fmla="*/ 140662 w 141637"/>
                <a:gd name="connsiteY6" fmla="*/ 74453 h 109077"/>
                <a:gd name="connsiteX7" fmla="*/ 140662 w 141637"/>
                <a:gd name="connsiteY7" fmla="*/ 68291 h 109077"/>
                <a:gd name="connsiteX8" fmla="*/ 35568 w 141637"/>
                <a:gd name="connsiteY8" fmla="*/ 400 h 109077"/>
                <a:gd name="connsiteX9" fmla="*/ 35530 w 141637"/>
                <a:gd name="connsiteY9" fmla="*/ 400 h 109077"/>
                <a:gd name="connsiteX10" fmla="*/ 3918 w 141637"/>
                <a:gd name="connsiteY10" fmla="*/ 28720 h 109077"/>
                <a:gd name="connsiteX11" fmla="*/ 1584 w 141637"/>
                <a:gd name="connsiteY11" fmla="*/ 32279 h 109077"/>
                <a:gd name="connsiteX12" fmla="*/ 14 w 141637"/>
                <a:gd name="connsiteY12" fmla="*/ 36565 h 109077"/>
                <a:gd name="connsiteX13" fmla="*/ 2196 w 141637"/>
                <a:gd name="connsiteY13" fmla="*/ 40469 h 109077"/>
                <a:gd name="connsiteX14" fmla="*/ 57572 w 141637"/>
                <a:gd name="connsiteY14" fmla="*/ 102352 h 10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637" h="109077">
                  <a:moveTo>
                    <a:pt x="57577" y="102352"/>
                  </a:moveTo>
                  <a:cubicBezTo>
                    <a:pt x="58917" y="104342"/>
                    <a:pt x="61366" y="105260"/>
                    <a:pt x="63662" y="104571"/>
                  </a:cubicBezTo>
                  <a:cubicBezTo>
                    <a:pt x="69058" y="102926"/>
                    <a:pt x="74722" y="102313"/>
                    <a:pt x="80386" y="102696"/>
                  </a:cubicBezTo>
                  <a:cubicBezTo>
                    <a:pt x="93207" y="103232"/>
                    <a:pt x="105913" y="105375"/>
                    <a:pt x="118197" y="109049"/>
                  </a:cubicBezTo>
                  <a:cubicBezTo>
                    <a:pt x="118657" y="109087"/>
                    <a:pt x="119154" y="109087"/>
                    <a:pt x="119652" y="109049"/>
                  </a:cubicBezTo>
                  <a:cubicBezTo>
                    <a:pt x="121948" y="109049"/>
                    <a:pt x="124014" y="107556"/>
                    <a:pt x="124741" y="105337"/>
                  </a:cubicBezTo>
                  <a:cubicBezTo>
                    <a:pt x="128607" y="94391"/>
                    <a:pt x="133965" y="83982"/>
                    <a:pt x="140662" y="74453"/>
                  </a:cubicBezTo>
                  <a:cubicBezTo>
                    <a:pt x="141963" y="72616"/>
                    <a:pt x="141963" y="70128"/>
                    <a:pt x="140662" y="68291"/>
                  </a:cubicBezTo>
                  <a:cubicBezTo>
                    <a:pt x="123517" y="44870"/>
                    <a:pt x="73766" y="-4958"/>
                    <a:pt x="35568" y="400"/>
                  </a:cubicBezTo>
                  <a:lnTo>
                    <a:pt x="35530" y="400"/>
                  </a:lnTo>
                  <a:cubicBezTo>
                    <a:pt x="20336" y="2773"/>
                    <a:pt x="7975" y="13871"/>
                    <a:pt x="3918" y="28720"/>
                  </a:cubicBezTo>
                  <a:cubicBezTo>
                    <a:pt x="3420" y="30059"/>
                    <a:pt x="2617" y="31284"/>
                    <a:pt x="1584" y="32279"/>
                  </a:cubicBezTo>
                  <a:cubicBezTo>
                    <a:pt x="474" y="33389"/>
                    <a:pt x="-100" y="34958"/>
                    <a:pt x="14" y="36565"/>
                  </a:cubicBezTo>
                  <a:cubicBezTo>
                    <a:pt x="129" y="38134"/>
                    <a:pt x="933" y="39550"/>
                    <a:pt x="2196" y="40469"/>
                  </a:cubicBezTo>
                  <a:cubicBezTo>
                    <a:pt x="24163" y="57652"/>
                    <a:pt x="42915" y="78624"/>
                    <a:pt x="57572" y="1023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B1FC5E1-9D58-628C-4EAF-22A6497203B4}"/>
                </a:ext>
              </a:extLst>
            </p:cNvPr>
            <p:cNvSpPr/>
            <p:nvPr/>
          </p:nvSpPr>
          <p:spPr>
            <a:xfrm>
              <a:off x="-9940630" y="10648970"/>
              <a:ext cx="177455" cy="122754"/>
            </a:xfrm>
            <a:custGeom>
              <a:avLst/>
              <a:gdLst>
                <a:gd name="connsiteX0" fmla="*/ 2560 w 177455"/>
                <a:gd name="connsiteY0" fmla="*/ 20966 h 122754"/>
                <a:gd name="connsiteX1" fmla="*/ 34 w 177455"/>
                <a:gd name="connsiteY1" fmla="*/ 25022 h 122754"/>
                <a:gd name="connsiteX2" fmla="*/ 1718 w 177455"/>
                <a:gd name="connsiteY2" fmla="*/ 29538 h 122754"/>
                <a:gd name="connsiteX3" fmla="*/ 161990 w 177455"/>
                <a:gd name="connsiteY3" fmla="*/ 120660 h 122754"/>
                <a:gd name="connsiteX4" fmla="*/ 170869 w 177455"/>
                <a:gd name="connsiteY4" fmla="*/ 122726 h 122754"/>
                <a:gd name="connsiteX5" fmla="*/ 172093 w 177455"/>
                <a:gd name="connsiteY5" fmla="*/ 122726 h 122754"/>
                <a:gd name="connsiteX6" fmla="*/ 176647 w 177455"/>
                <a:gd name="connsiteY6" fmla="*/ 120200 h 122754"/>
                <a:gd name="connsiteX7" fmla="*/ 176877 w 177455"/>
                <a:gd name="connsiteY7" fmla="*/ 114996 h 122754"/>
                <a:gd name="connsiteX8" fmla="*/ 112583 w 177455"/>
                <a:gd name="connsiteY8" fmla="*/ 20124 h 122754"/>
                <a:gd name="connsiteX9" fmla="*/ 2561 w 177455"/>
                <a:gd name="connsiteY9" fmla="*/ 20966 h 122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55" h="122754">
                  <a:moveTo>
                    <a:pt x="2560" y="20966"/>
                  </a:moveTo>
                  <a:cubicBezTo>
                    <a:pt x="1144" y="21884"/>
                    <a:pt x="226" y="23377"/>
                    <a:pt x="34" y="25022"/>
                  </a:cubicBezTo>
                  <a:cubicBezTo>
                    <a:pt x="-157" y="26706"/>
                    <a:pt x="455" y="28390"/>
                    <a:pt x="1718" y="29538"/>
                  </a:cubicBezTo>
                  <a:cubicBezTo>
                    <a:pt x="46494" y="73090"/>
                    <a:pt x="101679" y="104471"/>
                    <a:pt x="161990" y="120660"/>
                  </a:cubicBezTo>
                  <a:lnTo>
                    <a:pt x="170869" y="122726"/>
                  </a:lnTo>
                  <a:cubicBezTo>
                    <a:pt x="171290" y="122764"/>
                    <a:pt x="171672" y="122764"/>
                    <a:pt x="172093" y="122726"/>
                  </a:cubicBezTo>
                  <a:cubicBezTo>
                    <a:pt x="173930" y="122726"/>
                    <a:pt x="175652" y="121808"/>
                    <a:pt x="176647" y="120200"/>
                  </a:cubicBezTo>
                  <a:cubicBezTo>
                    <a:pt x="177642" y="118631"/>
                    <a:pt x="177719" y="116679"/>
                    <a:pt x="176877" y="114996"/>
                  </a:cubicBezTo>
                  <a:cubicBezTo>
                    <a:pt x="159502" y="80820"/>
                    <a:pt x="137917" y="48903"/>
                    <a:pt x="112583" y="20124"/>
                  </a:cubicBezTo>
                  <a:cubicBezTo>
                    <a:pt x="78676" y="-18529"/>
                    <a:pt x="24332" y="8107"/>
                    <a:pt x="2561" y="209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70B8A4B-F2EF-A859-7D5D-42CFF313CC7B}"/>
                </a:ext>
              </a:extLst>
            </p:cNvPr>
            <p:cNvSpPr/>
            <p:nvPr/>
          </p:nvSpPr>
          <p:spPr>
            <a:xfrm>
              <a:off x="-9688985" y="10565623"/>
              <a:ext cx="146207" cy="170444"/>
            </a:xfrm>
            <a:custGeom>
              <a:avLst/>
              <a:gdLst>
                <a:gd name="connsiteX0" fmla="*/ 16712 w 146207"/>
                <a:gd name="connsiteY0" fmla="*/ 2324 h 170444"/>
                <a:gd name="connsiteX1" fmla="*/ 715 w 146207"/>
                <a:gd name="connsiteY1" fmla="*/ 21077 h 170444"/>
                <a:gd name="connsiteX2" fmla="*/ 50084 w 146207"/>
                <a:gd name="connsiteY2" fmla="*/ 118053 h 170444"/>
                <a:gd name="connsiteX3" fmla="*/ 51309 w 146207"/>
                <a:gd name="connsiteY3" fmla="*/ 118742 h 170444"/>
                <a:gd name="connsiteX4" fmla="*/ 127849 w 146207"/>
                <a:gd name="connsiteY4" fmla="*/ 169258 h 170444"/>
                <a:gd name="connsiteX5" fmla="*/ 131255 w 146207"/>
                <a:gd name="connsiteY5" fmla="*/ 170445 h 170444"/>
                <a:gd name="connsiteX6" fmla="*/ 133092 w 146207"/>
                <a:gd name="connsiteY6" fmla="*/ 170100 h 170444"/>
                <a:gd name="connsiteX7" fmla="*/ 136460 w 146207"/>
                <a:gd name="connsiteY7" fmla="*/ 166120 h 170444"/>
                <a:gd name="connsiteX8" fmla="*/ 139942 w 146207"/>
                <a:gd name="connsiteY8" fmla="*/ 112503 h 170444"/>
                <a:gd name="connsiteX9" fmla="*/ 140555 w 146207"/>
                <a:gd name="connsiteY9" fmla="*/ 85944 h 170444"/>
                <a:gd name="connsiteX10" fmla="*/ 141626 w 146207"/>
                <a:gd name="connsiteY10" fmla="*/ 79591 h 170444"/>
                <a:gd name="connsiteX11" fmla="*/ 141626 w 146207"/>
                <a:gd name="connsiteY11" fmla="*/ 77525 h 170444"/>
                <a:gd name="connsiteX12" fmla="*/ 144305 w 146207"/>
                <a:gd name="connsiteY12" fmla="*/ 59117 h 170444"/>
                <a:gd name="connsiteX13" fmla="*/ 145913 w 146207"/>
                <a:gd name="connsiteY13" fmla="*/ 56017 h 170444"/>
                <a:gd name="connsiteX14" fmla="*/ 143769 w 146207"/>
                <a:gd name="connsiteY14" fmla="*/ 49702 h 170444"/>
                <a:gd name="connsiteX15" fmla="*/ 16710 w 146207"/>
                <a:gd name="connsiteY15" fmla="*/ 2324 h 17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207" h="170444">
                  <a:moveTo>
                    <a:pt x="16712" y="2324"/>
                  </a:moveTo>
                  <a:cubicBezTo>
                    <a:pt x="8561" y="5463"/>
                    <a:pt x="2514" y="12505"/>
                    <a:pt x="715" y="21077"/>
                  </a:cubicBezTo>
                  <a:cubicBezTo>
                    <a:pt x="-4068" y="60419"/>
                    <a:pt x="15449" y="98804"/>
                    <a:pt x="50084" y="118053"/>
                  </a:cubicBezTo>
                  <a:cubicBezTo>
                    <a:pt x="50467" y="118359"/>
                    <a:pt x="50888" y="118589"/>
                    <a:pt x="51309" y="118742"/>
                  </a:cubicBezTo>
                  <a:cubicBezTo>
                    <a:pt x="79016" y="131984"/>
                    <a:pt x="104772" y="148975"/>
                    <a:pt x="127849" y="169258"/>
                  </a:cubicBezTo>
                  <a:cubicBezTo>
                    <a:pt x="128806" y="170024"/>
                    <a:pt x="129992" y="170445"/>
                    <a:pt x="131255" y="170445"/>
                  </a:cubicBezTo>
                  <a:cubicBezTo>
                    <a:pt x="131867" y="170445"/>
                    <a:pt x="132480" y="170330"/>
                    <a:pt x="133092" y="170100"/>
                  </a:cubicBezTo>
                  <a:cubicBezTo>
                    <a:pt x="134853" y="169450"/>
                    <a:pt x="136115" y="167957"/>
                    <a:pt x="136460" y="166120"/>
                  </a:cubicBezTo>
                  <a:cubicBezTo>
                    <a:pt x="139292" y="148401"/>
                    <a:pt x="140478" y="130452"/>
                    <a:pt x="139942" y="112503"/>
                  </a:cubicBezTo>
                  <a:cubicBezTo>
                    <a:pt x="139942" y="102897"/>
                    <a:pt x="139942" y="93828"/>
                    <a:pt x="140555" y="85944"/>
                  </a:cubicBezTo>
                  <a:cubicBezTo>
                    <a:pt x="140555" y="84145"/>
                    <a:pt x="141052" y="82500"/>
                    <a:pt x="141626" y="79591"/>
                  </a:cubicBezTo>
                  <a:cubicBezTo>
                    <a:pt x="141779" y="78902"/>
                    <a:pt x="141779" y="78175"/>
                    <a:pt x="141626" y="77525"/>
                  </a:cubicBezTo>
                  <a:cubicBezTo>
                    <a:pt x="140402" y="71248"/>
                    <a:pt x="141358" y="64781"/>
                    <a:pt x="144305" y="59117"/>
                  </a:cubicBezTo>
                  <a:cubicBezTo>
                    <a:pt x="144994" y="58160"/>
                    <a:pt x="145492" y="57088"/>
                    <a:pt x="145913" y="56017"/>
                  </a:cubicBezTo>
                  <a:cubicBezTo>
                    <a:pt x="146716" y="53644"/>
                    <a:pt x="145836" y="51042"/>
                    <a:pt x="143769" y="49702"/>
                  </a:cubicBezTo>
                  <a:cubicBezTo>
                    <a:pt x="81772" y="9634"/>
                    <a:pt x="38989" y="-6440"/>
                    <a:pt x="16710" y="23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365641-E39C-E554-BA79-99FA51824584}"/>
                </a:ext>
              </a:extLst>
            </p:cNvPr>
            <p:cNvSpPr/>
            <p:nvPr/>
          </p:nvSpPr>
          <p:spPr>
            <a:xfrm>
              <a:off x="-9191140" y="9575856"/>
              <a:ext cx="192275" cy="140017"/>
            </a:xfrm>
            <a:custGeom>
              <a:avLst/>
              <a:gdLst>
                <a:gd name="connsiteX0" fmla="*/ 175864 w 192275"/>
                <a:gd name="connsiteY0" fmla="*/ 91146 h 140017"/>
                <a:gd name="connsiteX1" fmla="*/ 135641 w 192275"/>
                <a:gd name="connsiteY1" fmla="*/ 26088 h 140017"/>
                <a:gd name="connsiteX2" fmla="*/ 40694 w 192275"/>
                <a:gd name="connsiteY2" fmla="*/ 2667 h 140017"/>
                <a:gd name="connsiteX3" fmla="*/ 24506 w 192275"/>
                <a:gd name="connsiteY3" fmla="*/ 3662 h 140017"/>
                <a:gd name="connsiteX4" fmla="*/ 1926 w 192275"/>
                <a:gd name="connsiteY4" fmla="*/ 11277 h 140017"/>
                <a:gd name="connsiteX5" fmla="*/ 4375 w 192275"/>
                <a:gd name="connsiteY5" fmla="*/ 34469 h 140017"/>
                <a:gd name="connsiteX6" fmla="*/ 4337 w 192275"/>
                <a:gd name="connsiteY6" fmla="*/ 34469 h 140017"/>
                <a:gd name="connsiteX7" fmla="*/ 25348 w 192275"/>
                <a:gd name="connsiteY7" fmla="*/ 76719 h 140017"/>
                <a:gd name="connsiteX8" fmla="*/ 87077 w 192275"/>
                <a:gd name="connsiteY8" fmla="*/ 139712 h 140017"/>
                <a:gd name="connsiteX9" fmla="*/ 88799 w 192275"/>
                <a:gd name="connsiteY9" fmla="*/ 140018 h 140017"/>
                <a:gd name="connsiteX10" fmla="*/ 187917 w 192275"/>
                <a:gd name="connsiteY10" fmla="*/ 130336 h 140017"/>
                <a:gd name="connsiteX11" fmla="*/ 191782 w 192275"/>
                <a:gd name="connsiteY11" fmla="*/ 127312 h 140017"/>
                <a:gd name="connsiteX12" fmla="*/ 191553 w 192275"/>
                <a:gd name="connsiteY12" fmla="*/ 122452 h 140017"/>
                <a:gd name="connsiteX13" fmla="*/ 175861 w 192275"/>
                <a:gd name="connsiteY13" fmla="*/ 91147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275" h="140017">
                  <a:moveTo>
                    <a:pt x="175864" y="91146"/>
                  </a:moveTo>
                  <a:cubicBezTo>
                    <a:pt x="166143" y="67380"/>
                    <a:pt x="152557" y="45413"/>
                    <a:pt x="135641" y="26088"/>
                  </a:cubicBezTo>
                  <a:cubicBezTo>
                    <a:pt x="109426" y="3776"/>
                    <a:pt x="74257" y="-4874"/>
                    <a:pt x="40694" y="2667"/>
                  </a:cubicBezTo>
                  <a:cubicBezTo>
                    <a:pt x="35298" y="3011"/>
                    <a:pt x="29901" y="3394"/>
                    <a:pt x="24506" y="3662"/>
                  </a:cubicBezTo>
                  <a:cubicBezTo>
                    <a:pt x="12948" y="4236"/>
                    <a:pt x="5524" y="5652"/>
                    <a:pt x="1926" y="11277"/>
                  </a:cubicBezTo>
                  <a:cubicBezTo>
                    <a:pt x="-1671" y="16941"/>
                    <a:pt x="128" y="24136"/>
                    <a:pt x="4375" y="34469"/>
                  </a:cubicBezTo>
                  <a:lnTo>
                    <a:pt x="4337" y="34469"/>
                  </a:lnTo>
                  <a:cubicBezTo>
                    <a:pt x="10269" y="49088"/>
                    <a:pt x="17273" y="63172"/>
                    <a:pt x="25348" y="76719"/>
                  </a:cubicBezTo>
                  <a:cubicBezTo>
                    <a:pt x="38206" y="104083"/>
                    <a:pt x="59943" y="126317"/>
                    <a:pt x="87077" y="139712"/>
                  </a:cubicBezTo>
                  <a:cubicBezTo>
                    <a:pt x="87613" y="139903"/>
                    <a:pt x="88187" y="140018"/>
                    <a:pt x="88799" y="140018"/>
                  </a:cubicBezTo>
                  <a:cubicBezTo>
                    <a:pt x="122055" y="139635"/>
                    <a:pt x="155236" y="136382"/>
                    <a:pt x="187917" y="130336"/>
                  </a:cubicBezTo>
                  <a:cubicBezTo>
                    <a:pt x="189639" y="130029"/>
                    <a:pt x="191055" y="128881"/>
                    <a:pt x="191782" y="127312"/>
                  </a:cubicBezTo>
                  <a:cubicBezTo>
                    <a:pt x="192509" y="125743"/>
                    <a:pt x="192433" y="123944"/>
                    <a:pt x="191553" y="122452"/>
                  </a:cubicBezTo>
                  <a:cubicBezTo>
                    <a:pt x="186042" y="112579"/>
                    <a:pt x="181105" y="102284"/>
                    <a:pt x="175861" y="91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6EBC294F-5418-1A14-A623-5055A65DF53C}"/>
                </a:ext>
              </a:extLst>
            </p:cNvPr>
            <p:cNvSpPr/>
            <p:nvPr/>
          </p:nvSpPr>
          <p:spPr>
            <a:xfrm>
              <a:off x="-12745223" y="8901553"/>
              <a:ext cx="107047" cy="133140"/>
            </a:xfrm>
            <a:custGeom>
              <a:avLst/>
              <a:gdLst>
                <a:gd name="connsiteX0" fmla="*/ 78649 w 107047"/>
                <a:gd name="connsiteY0" fmla="*/ 4897 h 133140"/>
                <a:gd name="connsiteX1" fmla="*/ 72526 w 107047"/>
                <a:gd name="connsiteY1" fmla="*/ 343 h 133140"/>
                <a:gd name="connsiteX2" fmla="*/ 2186 w 107047"/>
                <a:gd name="connsiteY2" fmla="*/ 37006 h 133140"/>
                <a:gd name="connsiteX3" fmla="*/ 43 w 107047"/>
                <a:gd name="connsiteY3" fmla="*/ 40718 h 133140"/>
                <a:gd name="connsiteX4" fmla="*/ 1306 w 107047"/>
                <a:gd name="connsiteY4" fmla="*/ 45004 h 133140"/>
                <a:gd name="connsiteX5" fmla="*/ 3410 w 107047"/>
                <a:gd name="connsiteY5" fmla="*/ 47300 h 133140"/>
                <a:gd name="connsiteX6" fmla="*/ 18833 w 107047"/>
                <a:gd name="connsiteY6" fmla="*/ 65517 h 133140"/>
                <a:gd name="connsiteX7" fmla="*/ 18833 w 107047"/>
                <a:gd name="connsiteY7" fmla="*/ 65556 h 133140"/>
                <a:gd name="connsiteX8" fmla="*/ 52089 w 107047"/>
                <a:gd name="connsiteY8" fmla="*/ 127055 h 133140"/>
                <a:gd name="connsiteX9" fmla="*/ 53276 w 107047"/>
                <a:gd name="connsiteY9" fmla="*/ 129849 h 133140"/>
                <a:gd name="connsiteX10" fmla="*/ 56452 w 107047"/>
                <a:gd name="connsiteY10" fmla="*/ 132834 h 133140"/>
                <a:gd name="connsiteX11" fmla="*/ 58213 w 107047"/>
                <a:gd name="connsiteY11" fmla="*/ 133140 h 133140"/>
                <a:gd name="connsiteX12" fmla="*/ 60815 w 107047"/>
                <a:gd name="connsiteY12" fmla="*/ 132490 h 133140"/>
                <a:gd name="connsiteX13" fmla="*/ 82668 w 107047"/>
                <a:gd name="connsiteY13" fmla="*/ 113622 h 133140"/>
                <a:gd name="connsiteX14" fmla="*/ 89173 w 107047"/>
                <a:gd name="connsiteY14" fmla="*/ 106695 h 133140"/>
                <a:gd name="connsiteX15" fmla="*/ 103372 w 107047"/>
                <a:gd name="connsiteY15" fmla="*/ 96133 h 133140"/>
                <a:gd name="connsiteX16" fmla="*/ 107045 w 107047"/>
                <a:gd name="connsiteY16" fmla="*/ 91502 h 133140"/>
                <a:gd name="connsiteX17" fmla="*/ 83165 w 107047"/>
                <a:gd name="connsiteY17" fmla="*/ 13508 h 13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047" h="133140">
                  <a:moveTo>
                    <a:pt x="78649" y="4897"/>
                  </a:moveTo>
                  <a:cubicBezTo>
                    <a:pt x="77387" y="2562"/>
                    <a:pt x="75129" y="878"/>
                    <a:pt x="72526" y="343"/>
                  </a:cubicBezTo>
                  <a:cubicBezTo>
                    <a:pt x="59093" y="-3216"/>
                    <a:pt x="22775" y="21774"/>
                    <a:pt x="2186" y="37006"/>
                  </a:cubicBezTo>
                  <a:cubicBezTo>
                    <a:pt x="999" y="37886"/>
                    <a:pt x="196" y="39225"/>
                    <a:pt x="43" y="40718"/>
                  </a:cubicBezTo>
                  <a:cubicBezTo>
                    <a:pt x="-149" y="42249"/>
                    <a:pt x="310" y="43818"/>
                    <a:pt x="1306" y="45004"/>
                  </a:cubicBezTo>
                  <a:lnTo>
                    <a:pt x="3410" y="47300"/>
                  </a:lnTo>
                  <a:cubicBezTo>
                    <a:pt x="8921" y="53730"/>
                    <a:pt x="14203" y="59814"/>
                    <a:pt x="18833" y="65517"/>
                  </a:cubicBezTo>
                  <a:lnTo>
                    <a:pt x="18833" y="65556"/>
                  </a:lnTo>
                  <a:cubicBezTo>
                    <a:pt x="32993" y="84192"/>
                    <a:pt x="44206" y="104973"/>
                    <a:pt x="52089" y="127055"/>
                  </a:cubicBezTo>
                  <a:lnTo>
                    <a:pt x="53276" y="129849"/>
                  </a:lnTo>
                  <a:cubicBezTo>
                    <a:pt x="53850" y="131265"/>
                    <a:pt x="54998" y="132375"/>
                    <a:pt x="56452" y="132834"/>
                  </a:cubicBezTo>
                  <a:cubicBezTo>
                    <a:pt x="57026" y="133025"/>
                    <a:pt x="57600" y="133140"/>
                    <a:pt x="58213" y="133140"/>
                  </a:cubicBezTo>
                  <a:cubicBezTo>
                    <a:pt x="59131" y="133140"/>
                    <a:pt x="60011" y="132911"/>
                    <a:pt x="60815" y="132490"/>
                  </a:cubicBezTo>
                  <a:cubicBezTo>
                    <a:pt x="69426" y="127897"/>
                    <a:pt x="76888" y="121468"/>
                    <a:pt x="82668" y="113622"/>
                  </a:cubicBezTo>
                  <a:cubicBezTo>
                    <a:pt x="84619" y="111096"/>
                    <a:pt x="86763" y="108762"/>
                    <a:pt x="89173" y="106695"/>
                  </a:cubicBezTo>
                  <a:cubicBezTo>
                    <a:pt x="92771" y="101873"/>
                    <a:pt x="97708" y="98199"/>
                    <a:pt x="103372" y="96133"/>
                  </a:cubicBezTo>
                  <a:cubicBezTo>
                    <a:pt x="105438" y="95482"/>
                    <a:pt x="106854" y="93645"/>
                    <a:pt x="107045" y="91502"/>
                  </a:cubicBezTo>
                  <a:cubicBezTo>
                    <a:pt x="107199" y="63680"/>
                    <a:pt x="98856" y="36470"/>
                    <a:pt x="83165" y="135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985E5B8-48BC-06AF-EE2F-1346D932F93C}"/>
                </a:ext>
              </a:extLst>
            </p:cNvPr>
            <p:cNvSpPr/>
            <p:nvPr/>
          </p:nvSpPr>
          <p:spPr>
            <a:xfrm>
              <a:off x="-9051393" y="9533760"/>
              <a:ext cx="144028" cy="164408"/>
            </a:xfrm>
            <a:custGeom>
              <a:avLst/>
              <a:gdLst>
                <a:gd name="connsiteX0" fmla="*/ 125565 w 144028"/>
                <a:gd name="connsiteY0" fmla="*/ 59959 h 164408"/>
                <a:gd name="connsiteX1" fmla="*/ 124531 w 144028"/>
                <a:gd name="connsiteY1" fmla="*/ 58046 h 164408"/>
                <a:gd name="connsiteX2" fmla="*/ 95676 w 144028"/>
                <a:gd name="connsiteY2" fmla="*/ 10209 h 164408"/>
                <a:gd name="connsiteX3" fmla="*/ 92806 w 144028"/>
                <a:gd name="connsiteY3" fmla="*/ 6688 h 164408"/>
                <a:gd name="connsiteX4" fmla="*/ 40987 w 144028"/>
                <a:gd name="connsiteY4" fmla="*/ 6688 h 164408"/>
                <a:gd name="connsiteX5" fmla="*/ 36242 w 144028"/>
                <a:gd name="connsiteY5" fmla="*/ 8831 h 164408"/>
                <a:gd name="connsiteX6" fmla="*/ 727 w 144028"/>
                <a:gd name="connsiteY6" fmla="*/ 34893 h 164408"/>
                <a:gd name="connsiteX7" fmla="*/ 689 w 144028"/>
                <a:gd name="connsiteY7" fmla="*/ 34893 h 164408"/>
                <a:gd name="connsiteX8" fmla="*/ 0 w 144028"/>
                <a:gd name="connsiteY8" fmla="*/ 37495 h 164408"/>
                <a:gd name="connsiteX9" fmla="*/ 1952 w 144028"/>
                <a:gd name="connsiteY9" fmla="*/ 41552 h 164408"/>
                <a:gd name="connsiteX10" fmla="*/ 55071 w 144028"/>
                <a:gd name="connsiteY10" fmla="*/ 118705 h 164408"/>
                <a:gd name="connsiteX11" fmla="*/ 75469 w 144028"/>
                <a:gd name="connsiteY11" fmla="*/ 156094 h 164408"/>
                <a:gd name="connsiteX12" fmla="*/ 76923 w 144028"/>
                <a:gd name="connsiteY12" fmla="*/ 160381 h 164408"/>
                <a:gd name="connsiteX13" fmla="*/ 82089 w 144028"/>
                <a:gd name="connsiteY13" fmla="*/ 164399 h 164408"/>
                <a:gd name="connsiteX14" fmla="*/ 83505 w 144028"/>
                <a:gd name="connsiteY14" fmla="*/ 164208 h 164408"/>
                <a:gd name="connsiteX15" fmla="*/ 140873 w 144028"/>
                <a:gd name="connsiteY15" fmla="*/ 144308 h 164408"/>
                <a:gd name="connsiteX16" fmla="*/ 143934 w 144028"/>
                <a:gd name="connsiteY16" fmla="*/ 138338 h 164408"/>
                <a:gd name="connsiteX17" fmla="*/ 125565 w 144028"/>
                <a:gd name="connsiteY17" fmla="*/ 59961 h 1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28" h="164408">
                  <a:moveTo>
                    <a:pt x="125565" y="59959"/>
                  </a:moveTo>
                  <a:cubicBezTo>
                    <a:pt x="125335" y="59271"/>
                    <a:pt x="124991" y="58620"/>
                    <a:pt x="124531" y="58046"/>
                  </a:cubicBezTo>
                  <a:cubicBezTo>
                    <a:pt x="111289" y="44575"/>
                    <a:pt x="101416" y="28157"/>
                    <a:pt x="95676" y="10209"/>
                  </a:cubicBezTo>
                  <a:cubicBezTo>
                    <a:pt x="95293" y="8639"/>
                    <a:pt x="94260" y="7338"/>
                    <a:pt x="92806" y="6688"/>
                  </a:cubicBezTo>
                  <a:cubicBezTo>
                    <a:pt x="76694" y="-2229"/>
                    <a:pt x="57138" y="-2229"/>
                    <a:pt x="40987" y="6688"/>
                  </a:cubicBezTo>
                  <a:lnTo>
                    <a:pt x="36242" y="8831"/>
                  </a:lnTo>
                  <a:cubicBezTo>
                    <a:pt x="23995" y="14227"/>
                    <a:pt x="5511" y="22378"/>
                    <a:pt x="727" y="34893"/>
                  </a:cubicBezTo>
                  <a:lnTo>
                    <a:pt x="689" y="34893"/>
                  </a:lnTo>
                  <a:cubicBezTo>
                    <a:pt x="268" y="35697"/>
                    <a:pt x="38" y="36577"/>
                    <a:pt x="0" y="37495"/>
                  </a:cubicBezTo>
                  <a:cubicBezTo>
                    <a:pt x="0" y="39064"/>
                    <a:pt x="727" y="40595"/>
                    <a:pt x="1952" y="41552"/>
                  </a:cubicBezTo>
                  <a:cubicBezTo>
                    <a:pt x="24532" y="63557"/>
                    <a:pt x="42556" y="89773"/>
                    <a:pt x="55071" y="118705"/>
                  </a:cubicBezTo>
                  <a:cubicBezTo>
                    <a:pt x="61501" y="131219"/>
                    <a:pt x="67930" y="144155"/>
                    <a:pt x="75469" y="156094"/>
                  </a:cubicBezTo>
                  <a:cubicBezTo>
                    <a:pt x="76157" y="157434"/>
                    <a:pt x="76655" y="158888"/>
                    <a:pt x="76923" y="160381"/>
                  </a:cubicBezTo>
                  <a:cubicBezTo>
                    <a:pt x="77535" y="162753"/>
                    <a:pt x="79640" y="164399"/>
                    <a:pt x="82089" y="164399"/>
                  </a:cubicBezTo>
                  <a:cubicBezTo>
                    <a:pt x="82587" y="164437"/>
                    <a:pt x="83046" y="164361"/>
                    <a:pt x="83505" y="164208"/>
                  </a:cubicBezTo>
                  <a:cubicBezTo>
                    <a:pt x="103100" y="159080"/>
                    <a:pt x="122273" y="152421"/>
                    <a:pt x="140873" y="144308"/>
                  </a:cubicBezTo>
                  <a:cubicBezTo>
                    <a:pt x="143131" y="143275"/>
                    <a:pt x="144394" y="140825"/>
                    <a:pt x="143934" y="138338"/>
                  </a:cubicBezTo>
                  <a:cubicBezTo>
                    <a:pt x="138921" y="112773"/>
                    <a:pt x="133180" y="85564"/>
                    <a:pt x="125565" y="599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DCD2AE1-2BF0-1518-12FD-01C1566A2492}"/>
                </a:ext>
              </a:extLst>
            </p:cNvPr>
            <p:cNvSpPr/>
            <p:nvPr/>
          </p:nvSpPr>
          <p:spPr>
            <a:xfrm>
              <a:off x="-9497165" y="9617103"/>
              <a:ext cx="121902" cy="74157"/>
            </a:xfrm>
            <a:custGeom>
              <a:avLst/>
              <a:gdLst>
                <a:gd name="connsiteX0" fmla="*/ 56986 w 121902"/>
                <a:gd name="connsiteY0" fmla="*/ 5616 h 74157"/>
                <a:gd name="connsiteX1" fmla="*/ 54614 w 121902"/>
                <a:gd name="connsiteY1" fmla="*/ 4966 h 74157"/>
                <a:gd name="connsiteX2" fmla="*/ 8422 w 121902"/>
                <a:gd name="connsiteY2" fmla="*/ 4966 h 74157"/>
                <a:gd name="connsiteX3" fmla="*/ 194 w 121902"/>
                <a:gd name="connsiteY3" fmla="*/ 24827 h 74157"/>
                <a:gd name="connsiteX4" fmla="*/ 16650 w 121902"/>
                <a:gd name="connsiteY4" fmla="*/ 70713 h 74157"/>
                <a:gd name="connsiteX5" fmla="*/ 18258 w 121902"/>
                <a:gd name="connsiteY5" fmla="*/ 72665 h 74157"/>
                <a:gd name="connsiteX6" fmla="*/ 21970 w 121902"/>
                <a:gd name="connsiteY6" fmla="*/ 74158 h 74157"/>
                <a:gd name="connsiteX7" fmla="*/ 22544 w 121902"/>
                <a:gd name="connsiteY7" fmla="*/ 74158 h 74157"/>
                <a:gd name="connsiteX8" fmla="*/ 58058 w 121902"/>
                <a:gd name="connsiteY8" fmla="*/ 69642 h 74157"/>
                <a:gd name="connsiteX9" fmla="*/ 116956 w 121902"/>
                <a:gd name="connsiteY9" fmla="*/ 63212 h 74157"/>
                <a:gd name="connsiteX10" fmla="*/ 121242 w 121902"/>
                <a:gd name="connsiteY10" fmla="*/ 60342 h 74157"/>
                <a:gd name="connsiteX11" fmla="*/ 121242 w 121902"/>
                <a:gd name="connsiteY11" fmla="*/ 55061 h 74157"/>
                <a:gd name="connsiteX12" fmla="*/ 56986 w 121902"/>
                <a:gd name="connsiteY12" fmla="*/ 5616 h 7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02" h="74157">
                  <a:moveTo>
                    <a:pt x="56986" y="5616"/>
                  </a:moveTo>
                  <a:lnTo>
                    <a:pt x="54614" y="4966"/>
                  </a:lnTo>
                  <a:cubicBezTo>
                    <a:pt x="40951" y="1330"/>
                    <a:pt x="20324" y="-4104"/>
                    <a:pt x="8422" y="4966"/>
                  </a:cubicBezTo>
                  <a:cubicBezTo>
                    <a:pt x="2643" y="9864"/>
                    <a:pt x="-457" y="17250"/>
                    <a:pt x="194" y="24827"/>
                  </a:cubicBezTo>
                  <a:cubicBezTo>
                    <a:pt x="-1184" y="41781"/>
                    <a:pt x="4825" y="58505"/>
                    <a:pt x="16650" y="70713"/>
                  </a:cubicBezTo>
                  <a:cubicBezTo>
                    <a:pt x="17109" y="71440"/>
                    <a:pt x="17645" y="72091"/>
                    <a:pt x="18258" y="72665"/>
                  </a:cubicBezTo>
                  <a:cubicBezTo>
                    <a:pt x="19253" y="73622"/>
                    <a:pt x="20592" y="74158"/>
                    <a:pt x="21970" y="74158"/>
                  </a:cubicBezTo>
                  <a:lnTo>
                    <a:pt x="22544" y="74158"/>
                  </a:lnTo>
                  <a:cubicBezTo>
                    <a:pt x="34485" y="72818"/>
                    <a:pt x="46348" y="71249"/>
                    <a:pt x="58058" y="69642"/>
                  </a:cubicBezTo>
                  <a:cubicBezTo>
                    <a:pt x="77308" y="67078"/>
                    <a:pt x="97209" y="64322"/>
                    <a:pt x="116956" y="63212"/>
                  </a:cubicBezTo>
                  <a:cubicBezTo>
                    <a:pt x="118755" y="63021"/>
                    <a:pt x="120362" y="61949"/>
                    <a:pt x="121242" y="60342"/>
                  </a:cubicBezTo>
                  <a:cubicBezTo>
                    <a:pt x="122123" y="58696"/>
                    <a:pt x="122123" y="56706"/>
                    <a:pt x="121242" y="55061"/>
                  </a:cubicBezTo>
                  <a:cubicBezTo>
                    <a:pt x="107273" y="30683"/>
                    <a:pt x="84120" y="12849"/>
                    <a:pt x="56986" y="56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8D267BF-5777-2003-B655-12EE8320B197}"/>
                </a:ext>
              </a:extLst>
            </p:cNvPr>
            <p:cNvSpPr/>
            <p:nvPr/>
          </p:nvSpPr>
          <p:spPr>
            <a:xfrm>
              <a:off x="-9407595" y="9556710"/>
              <a:ext cx="99233" cy="123506"/>
            </a:xfrm>
            <a:custGeom>
              <a:avLst/>
              <a:gdLst>
                <a:gd name="connsiteX0" fmla="*/ 97915 w 99233"/>
                <a:gd name="connsiteY0" fmla="*/ 30740 h 123506"/>
                <a:gd name="connsiteX1" fmla="*/ 49694 w 99233"/>
                <a:gd name="connsiteY1" fmla="*/ 391 h 123506"/>
                <a:gd name="connsiteX2" fmla="*/ 57 w 99233"/>
                <a:gd name="connsiteY2" fmla="*/ 49032 h 123506"/>
                <a:gd name="connsiteX3" fmla="*/ 57 w 99233"/>
                <a:gd name="connsiteY3" fmla="*/ 49071 h 123506"/>
                <a:gd name="connsiteX4" fmla="*/ 57 w 99233"/>
                <a:gd name="connsiteY4" fmla="*/ 50755 h 123506"/>
                <a:gd name="connsiteX5" fmla="*/ 2775 w 99233"/>
                <a:gd name="connsiteY5" fmla="*/ 55424 h 123506"/>
                <a:gd name="connsiteX6" fmla="*/ 61136 w 99233"/>
                <a:gd name="connsiteY6" fmla="*/ 120368 h 123506"/>
                <a:gd name="connsiteX7" fmla="*/ 67145 w 99233"/>
                <a:gd name="connsiteY7" fmla="*/ 123506 h 123506"/>
                <a:gd name="connsiteX8" fmla="*/ 72350 w 99233"/>
                <a:gd name="connsiteY8" fmla="*/ 119488 h 123506"/>
                <a:gd name="connsiteX9" fmla="*/ 77248 w 99233"/>
                <a:gd name="connsiteY9" fmla="*/ 98056 h 123506"/>
                <a:gd name="connsiteX10" fmla="*/ 77210 w 99233"/>
                <a:gd name="connsiteY10" fmla="*/ 98056 h 123506"/>
                <a:gd name="connsiteX11" fmla="*/ 98296 w 99233"/>
                <a:gd name="connsiteY11" fmla="*/ 37207 h 123506"/>
                <a:gd name="connsiteX12" fmla="*/ 97913 w 99233"/>
                <a:gd name="connsiteY12" fmla="*/ 30740 h 12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233" h="123506">
                  <a:moveTo>
                    <a:pt x="97915" y="30740"/>
                  </a:moveTo>
                  <a:cubicBezTo>
                    <a:pt x="85630" y="15623"/>
                    <a:pt x="68676" y="4946"/>
                    <a:pt x="49694" y="391"/>
                  </a:cubicBezTo>
                  <a:cubicBezTo>
                    <a:pt x="25316" y="-4201"/>
                    <a:pt x="4612" y="32807"/>
                    <a:pt x="57" y="49032"/>
                  </a:cubicBezTo>
                  <a:lnTo>
                    <a:pt x="57" y="49071"/>
                  </a:lnTo>
                  <a:cubicBezTo>
                    <a:pt x="-19" y="49606"/>
                    <a:pt x="-19" y="50181"/>
                    <a:pt x="57" y="50755"/>
                  </a:cubicBezTo>
                  <a:cubicBezTo>
                    <a:pt x="57" y="52706"/>
                    <a:pt x="1091" y="54467"/>
                    <a:pt x="2775" y="55424"/>
                  </a:cubicBezTo>
                  <a:cubicBezTo>
                    <a:pt x="28569" y="70425"/>
                    <a:pt x="48967" y="93158"/>
                    <a:pt x="61136" y="120368"/>
                  </a:cubicBezTo>
                  <a:cubicBezTo>
                    <a:pt x="62514" y="122358"/>
                    <a:pt x="64772" y="123506"/>
                    <a:pt x="67145" y="123506"/>
                  </a:cubicBezTo>
                  <a:cubicBezTo>
                    <a:pt x="69594" y="123506"/>
                    <a:pt x="71737" y="121860"/>
                    <a:pt x="72350" y="119488"/>
                  </a:cubicBezTo>
                  <a:cubicBezTo>
                    <a:pt x="74072" y="112637"/>
                    <a:pt x="75641" y="105442"/>
                    <a:pt x="77248" y="98056"/>
                  </a:cubicBezTo>
                  <a:lnTo>
                    <a:pt x="77210" y="98056"/>
                  </a:lnTo>
                  <a:cubicBezTo>
                    <a:pt x="80157" y="76587"/>
                    <a:pt x="87352" y="55921"/>
                    <a:pt x="98296" y="37207"/>
                  </a:cubicBezTo>
                  <a:cubicBezTo>
                    <a:pt x="99674" y="35217"/>
                    <a:pt x="99521" y="32577"/>
                    <a:pt x="97913" y="307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DF067A2-9F42-3087-A5E0-1BE8F0DBD336}"/>
                </a:ext>
              </a:extLst>
            </p:cNvPr>
            <p:cNvSpPr/>
            <p:nvPr/>
          </p:nvSpPr>
          <p:spPr>
            <a:xfrm>
              <a:off x="-9349995" y="9407345"/>
              <a:ext cx="96356" cy="70571"/>
            </a:xfrm>
            <a:custGeom>
              <a:avLst/>
              <a:gdLst>
                <a:gd name="connsiteX0" fmla="*/ 75976 w 96356"/>
                <a:gd name="connsiteY0" fmla="*/ 14239 h 70571"/>
                <a:gd name="connsiteX1" fmla="*/ 72685 w 96356"/>
                <a:gd name="connsiteY1" fmla="*/ 10220 h 70571"/>
                <a:gd name="connsiteX2" fmla="*/ 64763 w 96356"/>
                <a:gd name="connsiteY2" fmla="*/ 6661 h 70571"/>
                <a:gd name="connsiteX3" fmla="*/ 64724 w 96356"/>
                <a:gd name="connsiteY3" fmla="*/ 6661 h 70571"/>
                <a:gd name="connsiteX4" fmla="*/ 25688 w 96356"/>
                <a:gd name="connsiteY4" fmla="*/ 4556 h 70571"/>
                <a:gd name="connsiteX5" fmla="*/ 5137 w 96356"/>
                <a:gd name="connsiteY5" fmla="*/ 22467 h 70571"/>
                <a:gd name="connsiteX6" fmla="*/ 391 w 96356"/>
                <a:gd name="connsiteY6" fmla="*/ 29891 h 70571"/>
                <a:gd name="connsiteX7" fmla="*/ 2649 w 96356"/>
                <a:gd name="connsiteY7" fmla="*/ 36282 h 70571"/>
                <a:gd name="connsiteX8" fmla="*/ 6132 w 96356"/>
                <a:gd name="connsiteY8" fmla="*/ 43668 h 70571"/>
                <a:gd name="connsiteX9" fmla="*/ 8925 w 96356"/>
                <a:gd name="connsiteY9" fmla="*/ 48337 h 70571"/>
                <a:gd name="connsiteX10" fmla="*/ 37169 w 96356"/>
                <a:gd name="connsiteY10" fmla="*/ 68122 h 70571"/>
                <a:gd name="connsiteX11" fmla="*/ 38087 w 96356"/>
                <a:gd name="connsiteY11" fmla="*/ 69194 h 70571"/>
                <a:gd name="connsiteX12" fmla="*/ 41685 w 96356"/>
                <a:gd name="connsiteY12" fmla="*/ 70572 h 70571"/>
                <a:gd name="connsiteX13" fmla="*/ 45167 w 96356"/>
                <a:gd name="connsiteY13" fmla="*/ 69271 h 70571"/>
                <a:gd name="connsiteX14" fmla="*/ 91704 w 96356"/>
                <a:gd name="connsiteY14" fmla="*/ 52126 h 70571"/>
                <a:gd name="connsiteX15" fmla="*/ 96220 w 96356"/>
                <a:gd name="connsiteY15" fmla="*/ 48031 h 70571"/>
                <a:gd name="connsiteX16" fmla="*/ 93962 w 96356"/>
                <a:gd name="connsiteY16" fmla="*/ 42367 h 70571"/>
                <a:gd name="connsiteX17" fmla="*/ 75975 w 96356"/>
                <a:gd name="connsiteY17" fmla="*/ 14238 h 7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356" h="70571">
                  <a:moveTo>
                    <a:pt x="75976" y="14239"/>
                  </a:moveTo>
                  <a:cubicBezTo>
                    <a:pt x="75631" y="12402"/>
                    <a:pt x="74369" y="10909"/>
                    <a:pt x="72685" y="10220"/>
                  </a:cubicBezTo>
                  <a:cubicBezTo>
                    <a:pt x="69967" y="9111"/>
                    <a:pt x="67365" y="7847"/>
                    <a:pt x="64763" y="6661"/>
                  </a:cubicBezTo>
                  <a:lnTo>
                    <a:pt x="64724" y="6661"/>
                  </a:lnTo>
                  <a:cubicBezTo>
                    <a:pt x="53166" y="-1375"/>
                    <a:pt x="38050" y="-2217"/>
                    <a:pt x="25688" y="4556"/>
                  </a:cubicBezTo>
                  <a:cubicBezTo>
                    <a:pt x="17881" y="9340"/>
                    <a:pt x="10954" y="15387"/>
                    <a:pt x="5137" y="22467"/>
                  </a:cubicBezTo>
                  <a:cubicBezTo>
                    <a:pt x="3147" y="24686"/>
                    <a:pt x="1578" y="27174"/>
                    <a:pt x="391" y="29891"/>
                  </a:cubicBezTo>
                  <a:cubicBezTo>
                    <a:pt x="-604" y="32264"/>
                    <a:pt x="353" y="35019"/>
                    <a:pt x="2649" y="36282"/>
                  </a:cubicBezTo>
                  <a:cubicBezTo>
                    <a:pt x="4869" y="38080"/>
                    <a:pt x="6170" y="40798"/>
                    <a:pt x="6132" y="43668"/>
                  </a:cubicBezTo>
                  <a:cubicBezTo>
                    <a:pt x="6132" y="45620"/>
                    <a:pt x="7203" y="47419"/>
                    <a:pt x="8925" y="48337"/>
                  </a:cubicBezTo>
                  <a:cubicBezTo>
                    <a:pt x="19029" y="53925"/>
                    <a:pt x="28482" y="60545"/>
                    <a:pt x="37169" y="68122"/>
                  </a:cubicBezTo>
                  <a:cubicBezTo>
                    <a:pt x="37437" y="68505"/>
                    <a:pt x="37743" y="68850"/>
                    <a:pt x="38087" y="69194"/>
                  </a:cubicBezTo>
                  <a:cubicBezTo>
                    <a:pt x="39082" y="70074"/>
                    <a:pt x="40345" y="70572"/>
                    <a:pt x="41685" y="70572"/>
                  </a:cubicBezTo>
                  <a:cubicBezTo>
                    <a:pt x="42948" y="70572"/>
                    <a:pt x="44172" y="70113"/>
                    <a:pt x="45167" y="69271"/>
                  </a:cubicBezTo>
                  <a:cubicBezTo>
                    <a:pt x="58677" y="59128"/>
                    <a:pt x="74865" y="53197"/>
                    <a:pt x="91704" y="52126"/>
                  </a:cubicBezTo>
                  <a:cubicBezTo>
                    <a:pt x="93923" y="51819"/>
                    <a:pt x="95722" y="50212"/>
                    <a:pt x="96220" y="48031"/>
                  </a:cubicBezTo>
                  <a:cubicBezTo>
                    <a:pt x="96717" y="45849"/>
                    <a:pt x="95837" y="43591"/>
                    <a:pt x="93962" y="42367"/>
                  </a:cubicBezTo>
                  <a:cubicBezTo>
                    <a:pt x="84241" y="35976"/>
                    <a:pt x="77697" y="25757"/>
                    <a:pt x="75975" y="142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1A8A104-A5C7-E0AB-221D-A6CA18DA5B3E}"/>
                </a:ext>
              </a:extLst>
            </p:cNvPr>
            <p:cNvSpPr/>
            <p:nvPr/>
          </p:nvSpPr>
          <p:spPr>
            <a:xfrm>
              <a:off x="-9311019" y="9601368"/>
              <a:ext cx="120471" cy="108651"/>
            </a:xfrm>
            <a:custGeom>
              <a:avLst/>
              <a:gdLst>
                <a:gd name="connsiteX0" fmla="*/ 109401 w 120471"/>
                <a:gd name="connsiteY0" fmla="*/ 65635 h 108651"/>
                <a:gd name="connsiteX1" fmla="*/ 72623 w 120471"/>
                <a:gd name="connsiteY1" fmla="*/ 8498 h 108651"/>
                <a:gd name="connsiteX2" fmla="*/ 70978 w 120471"/>
                <a:gd name="connsiteY2" fmla="*/ 7885 h 108651"/>
                <a:gd name="connsiteX3" fmla="*/ 30564 w 120471"/>
                <a:gd name="connsiteY3" fmla="*/ 2 h 108651"/>
                <a:gd name="connsiteX4" fmla="*/ 9133 w 120471"/>
                <a:gd name="connsiteY4" fmla="*/ 34597 h 108651"/>
                <a:gd name="connsiteX5" fmla="*/ 8559 w 120471"/>
                <a:gd name="connsiteY5" fmla="*/ 37238 h 108651"/>
                <a:gd name="connsiteX6" fmla="*/ 3814 w 120471"/>
                <a:gd name="connsiteY6" fmla="*/ 59320 h 108651"/>
                <a:gd name="connsiteX7" fmla="*/ 140 w 120471"/>
                <a:gd name="connsiteY7" fmla="*/ 76886 h 108651"/>
                <a:gd name="connsiteX8" fmla="*/ 140 w 120471"/>
                <a:gd name="connsiteY8" fmla="*/ 76924 h 108651"/>
                <a:gd name="connsiteX9" fmla="*/ 905 w 120471"/>
                <a:gd name="connsiteY9" fmla="*/ 81057 h 108651"/>
                <a:gd name="connsiteX10" fmla="*/ 4426 w 120471"/>
                <a:gd name="connsiteY10" fmla="*/ 83392 h 108651"/>
                <a:gd name="connsiteX11" fmla="*/ 30603 w 120471"/>
                <a:gd name="connsiteY11" fmla="*/ 89974 h 108651"/>
                <a:gd name="connsiteX12" fmla="*/ 114338 w 120471"/>
                <a:gd name="connsiteY12" fmla="*/ 108650 h 108651"/>
                <a:gd name="connsiteX13" fmla="*/ 115065 w 120471"/>
                <a:gd name="connsiteY13" fmla="*/ 108650 h 108651"/>
                <a:gd name="connsiteX14" fmla="*/ 119352 w 120471"/>
                <a:gd name="connsiteY14" fmla="*/ 106583 h 108651"/>
                <a:gd name="connsiteX15" fmla="*/ 120041 w 120471"/>
                <a:gd name="connsiteY15" fmla="*/ 101225 h 108651"/>
                <a:gd name="connsiteX16" fmla="*/ 110971 w 120471"/>
                <a:gd name="connsiteY16" fmla="*/ 72331 h 1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0471" h="108651">
                  <a:moveTo>
                    <a:pt x="109401" y="65635"/>
                  </a:moveTo>
                  <a:cubicBezTo>
                    <a:pt x="104541" y="44203"/>
                    <a:pt x="98456" y="17032"/>
                    <a:pt x="72623" y="8498"/>
                  </a:cubicBezTo>
                  <a:lnTo>
                    <a:pt x="70978" y="7885"/>
                  </a:lnTo>
                  <a:cubicBezTo>
                    <a:pt x="58157" y="2604"/>
                    <a:pt x="44419" y="-75"/>
                    <a:pt x="30564" y="2"/>
                  </a:cubicBezTo>
                  <a:cubicBezTo>
                    <a:pt x="16367" y="920"/>
                    <a:pt x="11697" y="22849"/>
                    <a:pt x="9133" y="34597"/>
                  </a:cubicBezTo>
                  <a:lnTo>
                    <a:pt x="8559" y="37238"/>
                  </a:lnTo>
                  <a:cubicBezTo>
                    <a:pt x="6722" y="44509"/>
                    <a:pt x="5268" y="51934"/>
                    <a:pt x="3814" y="59320"/>
                  </a:cubicBezTo>
                  <a:cubicBezTo>
                    <a:pt x="2627" y="65137"/>
                    <a:pt x="1441" y="71068"/>
                    <a:pt x="140" y="76886"/>
                  </a:cubicBezTo>
                  <a:lnTo>
                    <a:pt x="140" y="76924"/>
                  </a:lnTo>
                  <a:cubicBezTo>
                    <a:pt x="-205" y="78340"/>
                    <a:pt x="101" y="79833"/>
                    <a:pt x="905" y="81057"/>
                  </a:cubicBezTo>
                  <a:cubicBezTo>
                    <a:pt x="1709" y="82282"/>
                    <a:pt x="2972" y="83124"/>
                    <a:pt x="4426" y="83392"/>
                  </a:cubicBezTo>
                  <a:cubicBezTo>
                    <a:pt x="13266" y="85037"/>
                    <a:pt x="22031" y="87257"/>
                    <a:pt x="30603" y="89974"/>
                  </a:cubicBezTo>
                  <a:cubicBezTo>
                    <a:pt x="57928" y="98547"/>
                    <a:pt x="85941" y="104785"/>
                    <a:pt x="114338" y="108650"/>
                  </a:cubicBezTo>
                  <a:lnTo>
                    <a:pt x="115065" y="108650"/>
                  </a:lnTo>
                  <a:cubicBezTo>
                    <a:pt x="116749" y="108688"/>
                    <a:pt x="118318" y="107884"/>
                    <a:pt x="119352" y="106583"/>
                  </a:cubicBezTo>
                  <a:cubicBezTo>
                    <a:pt x="120538" y="105052"/>
                    <a:pt x="120806" y="102986"/>
                    <a:pt x="120041" y="101225"/>
                  </a:cubicBezTo>
                  <a:cubicBezTo>
                    <a:pt x="116137" y="91887"/>
                    <a:pt x="113114" y="82205"/>
                    <a:pt x="110971" y="723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A9E5643-7577-DF67-0F62-44C4E5B73E03}"/>
                </a:ext>
              </a:extLst>
            </p:cNvPr>
            <p:cNvSpPr/>
            <p:nvPr/>
          </p:nvSpPr>
          <p:spPr>
            <a:xfrm>
              <a:off x="-9216927" y="9474798"/>
              <a:ext cx="104638" cy="83712"/>
            </a:xfrm>
            <a:custGeom>
              <a:avLst/>
              <a:gdLst>
                <a:gd name="connsiteX0" fmla="*/ 67528 w 104638"/>
                <a:gd name="connsiteY0" fmla="*/ 9488 h 83712"/>
                <a:gd name="connsiteX1" fmla="*/ 49770 w 104638"/>
                <a:gd name="connsiteY1" fmla="*/ 2064 h 83712"/>
                <a:gd name="connsiteX2" fmla="*/ 47397 w 104638"/>
                <a:gd name="connsiteY2" fmla="*/ 1107 h 83712"/>
                <a:gd name="connsiteX3" fmla="*/ 12457 w 104638"/>
                <a:gd name="connsiteY3" fmla="*/ 2102 h 83712"/>
                <a:gd name="connsiteX4" fmla="*/ 10888 w 104638"/>
                <a:gd name="connsiteY4" fmla="*/ 2102 h 83712"/>
                <a:gd name="connsiteX5" fmla="*/ 8094 w 104638"/>
                <a:gd name="connsiteY5" fmla="*/ 2868 h 83712"/>
                <a:gd name="connsiteX6" fmla="*/ 210 w 104638"/>
                <a:gd name="connsiteY6" fmla="*/ 41061 h 83712"/>
                <a:gd name="connsiteX7" fmla="*/ 172 w 104638"/>
                <a:gd name="connsiteY7" fmla="*/ 41061 h 83712"/>
                <a:gd name="connsiteX8" fmla="*/ 16858 w 104638"/>
                <a:gd name="connsiteY8" fmla="*/ 81436 h 83712"/>
                <a:gd name="connsiteX9" fmla="*/ 21144 w 104638"/>
                <a:gd name="connsiteY9" fmla="*/ 83655 h 83712"/>
                <a:gd name="connsiteX10" fmla="*/ 22636 w 104638"/>
                <a:gd name="connsiteY10" fmla="*/ 83655 h 83712"/>
                <a:gd name="connsiteX11" fmla="*/ 98947 w 104638"/>
                <a:gd name="connsiteY11" fmla="*/ 75887 h 83712"/>
                <a:gd name="connsiteX12" fmla="*/ 104229 w 104638"/>
                <a:gd name="connsiteY12" fmla="*/ 72634 h 83712"/>
                <a:gd name="connsiteX13" fmla="*/ 102851 w 104638"/>
                <a:gd name="connsiteY13" fmla="*/ 66587 h 83712"/>
                <a:gd name="connsiteX14" fmla="*/ 72120 w 104638"/>
                <a:gd name="connsiteY14" fmla="*/ 14923 h 83712"/>
                <a:gd name="connsiteX15" fmla="*/ 67528 w 104638"/>
                <a:gd name="connsiteY15" fmla="*/ 9488 h 8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638" h="83712">
                  <a:moveTo>
                    <a:pt x="67528" y="9488"/>
                  </a:moveTo>
                  <a:cubicBezTo>
                    <a:pt x="61098" y="8493"/>
                    <a:pt x="55014" y="5929"/>
                    <a:pt x="49770" y="2064"/>
                  </a:cubicBezTo>
                  <a:cubicBezTo>
                    <a:pt x="49081" y="1566"/>
                    <a:pt x="48239" y="1222"/>
                    <a:pt x="47397" y="1107"/>
                  </a:cubicBezTo>
                  <a:cubicBezTo>
                    <a:pt x="35763" y="-653"/>
                    <a:pt x="23938" y="-309"/>
                    <a:pt x="12457" y="2102"/>
                  </a:cubicBezTo>
                  <a:lnTo>
                    <a:pt x="10888" y="2102"/>
                  </a:lnTo>
                  <a:cubicBezTo>
                    <a:pt x="9893" y="2102"/>
                    <a:pt x="8936" y="2370"/>
                    <a:pt x="8094" y="2868"/>
                  </a:cubicBezTo>
                  <a:cubicBezTo>
                    <a:pt x="134" y="7843"/>
                    <a:pt x="-478" y="23686"/>
                    <a:pt x="210" y="41061"/>
                  </a:cubicBezTo>
                  <a:lnTo>
                    <a:pt x="172" y="41061"/>
                  </a:lnTo>
                  <a:cubicBezTo>
                    <a:pt x="1129" y="55985"/>
                    <a:pt x="6984" y="70185"/>
                    <a:pt x="16858" y="81436"/>
                  </a:cubicBezTo>
                  <a:cubicBezTo>
                    <a:pt x="17852" y="82813"/>
                    <a:pt x="19460" y="83617"/>
                    <a:pt x="21144" y="83655"/>
                  </a:cubicBezTo>
                  <a:cubicBezTo>
                    <a:pt x="21642" y="83732"/>
                    <a:pt x="22139" y="83732"/>
                    <a:pt x="22636" y="83655"/>
                  </a:cubicBezTo>
                  <a:cubicBezTo>
                    <a:pt x="47474" y="76882"/>
                    <a:pt x="73268" y="74279"/>
                    <a:pt x="98947" y="75887"/>
                  </a:cubicBezTo>
                  <a:cubicBezTo>
                    <a:pt x="101167" y="75925"/>
                    <a:pt x="103234" y="74662"/>
                    <a:pt x="104229" y="72634"/>
                  </a:cubicBezTo>
                  <a:cubicBezTo>
                    <a:pt x="105109" y="70529"/>
                    <a:pt x="104535" y="68118"/>
                    <a:pt x="102851" y="66587"/>
                  </a:cubicBezTo>
                  <a:cubicBezTo>
                    <a:pt x="86356" y="53957"/>
                    <a:pt x="75373" y="35435"/>
                    <a:pt x="72120" y="14923"/>
                  </a:cubicBezTo>
                  <a:cubicBezTo>
                    <a:pt x="72158" y="12205"/>
                    <a:pt x="70206" y="9909"/>
                    <a:pt x="67528" y="94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FD873F3A-553C-FF3F-19AE-21F3233B3E5D}"/>
                </a:ext>
              </a:extLst>
            </p:cNvPr>
            <p:cNvSpPr/>
            <p:nvPr/>
          </p:nvSpPr>
          <p:spPr>
            <a:xfrm>
              <a:off x="-12330005" y="9393311"/>
              <a:ext cx="210527" cy="293417"/>
            </a:xfrm>
            <a:custGeom>
              <a:avLst/>
              <a:gdLst>
                <a:gd name="connsiteX0" fmla="*/ 208153 w 210527"/>
                <a:gd name="connsiteY0" fmla="*/ 217946 h 293417"/>
                <a:gd name="connsiteX1" fmla="*/ 208918 w 210527"/>
                <a:gd name="connsiteY1" fmla="*/ 217257 h 293417"/>
                <a:gd name="connsiteX2" fmla="*/ 210526 w 210527"/>
                <a:gd name="connsiteY2" fmla="*/ 213201 h 293417"/>
                <a:gd name="connsiteX3" fmla="*/ 208536 w 210527"/>
                <a:gd name="connsiteY3" fmla="*/ 209297 h 293417"/>
                <a:gd name="connsiteX4" fmla="*/ 138080 w 210527"/>
                <a:gd name="connsiteY4" fmla="*/ 138880 h 293417"/>
                <a:gd name="connsiteX5" fmla="*/ 95486 w 210527"/>
                <a:gd name="connsiteY5" fmla="*/ 67927 h 293417"/>
                <a:gd name="connsiteX6" fmla="*/ 56909 w 210527"/>
                <a:gd name="connsiteY6" fmla="*/ 2256 h 293417"/>
                <a:gd name="connsiteX7" fmla="*/ 53197 w 210527"/>
                <a:gd name="connsiteY7" fmla="*/ 75 h 293417"/>
                <a:gd name="connsiteX8" fmla="*/ 48911 w 210527"/>
                <a:gd name="connsiteY8" fmla="*/ 1376 h 293417"/>
                <a:gd name="connsiteX9" fmla="*/ 116 w 210527"/>
                <a:gd name="connsiteY9" fmla="*/ 96936 h 293417"/>
                <a:gd name="connsiteX10" fmla="*/ 958 w 210527"/>
                <a:gd name="connsiteY10" fmla="*/ 101222 h 293417"/>
                <a:gd name="connsiteX11" fmla="*/ 5972 w 210527"/>
                <a:gd name="connsiteY11" fmla="*/ 108111 h 293417"/>
                <a:gd name="connsiteX12" fmla="*/ 15960 w 210527"/>
                <a:gd name="connsiteY12" fmla="*/ 121620 h 293417"/>
                <a:gd name="connsiteX13" fmla="*/ 147192 w 210527"/>
                <a:gd name="connsiteY13" fmla="*/ 291542 h 293417"/>
                <a:gd name="connsiteX14" fmla="*/ 147231 w 210527"/>
                <a:gd name="connsiteY14" fmla="*/ 291542 h 293417"/>
                <a:gd name="connsiteX15" fmla="*/ 151287 w 210527"/>
                <a:gd name="connsiteY15" fmla="*/ 293417 h 293417"/>
                <a:gd name="connsiteX16" fmla="*/ 151593 w 210527"/>
                <a:gd name="connsiteY16" fmla="*/ 293417 h 293417"/>
                <a:gd name="connsiteX17" fmla="*/ 155880 w 210527"/>
                <a:gd name="connsiteY17" fmla="*/ 291083 h 293417"/>
                <a:gd name="connsiteX18" fmla="*/ 189136 w 210527"/>
                <a:gd name="connsiteY18" fmla="*/ 244355 h 29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527" h="293417">
                  <a:moveTo>
                    <a:pt x="208153" y="217946"/>
                  </a:moveTo>
                  <a:lnTo>
                    <a:pt x="208918" y="217257"/>
                  </a:lnTo>
                  <a:cubicBezTo>
                    <a:pt x="209990" y="216186"/>
                    <a:pt x="210564" y="214693"/>
                    <a:pt x="210526" y="213201"/>
                  </a:cubicBezTo>
                  <a:cubicBezTo>
                    <a:pt x="210449" y="211670"/>
                    <a:pt x="209722" y="210254"/>
                    <a:pt x="208536" y="209297"/>
                  </a:cubicBezTo>
                  <a:cubicBezTo>
                    <a:pt x="182513" y="188516"/>
                    <a:pt x="158861" y="164904"/>
                    <a:pt x="138080" y="138880"/>
                  </a:cubicBezTo>
                  <a:cubicBezTo>
                    <a:pt x="121815" y="116531"/>
                    <a:pt x="107579" y="92765"/>
                    <a:pt x="95486" y="67927"/>
                  </a:cubicBezTo>
                  <a:cubicBezTo>
                    <a:pt x="84196" y="45157"/>
                    <a:pt x="71337" y="23190"/>
                    <a:pt x="56909" y="2256"/>
                  </a:cubicBezTo>
                  <a:cubicBezTo>
                    <a:pt x="56029" y="1070"/>
                    <a:pt x="54690" y="266"/>
                    <a:pt x="53197" y="75"/>
                  </a:cubicBezTo>
                  <a:cubicBezTo>
                    <a:pt x="51666" y="-193"/>
                    <a:pt x="50059" y="266"/>
                    <a:pt x="48911" y="1376"/>
                  </a:cubicBezTo>
                  <a:cubicBezTo>
                    <a:pt x="22198" y="26710"/>
                    <a:pt x="4976" y="60426"/>
                    <a:pt x="116" y="96936"/>
                  </a:cubicBezTo>
                  <a:cubicBezTo>
                    <a:pt x="-190" y="98429"/>
                    <a:pt x="116" y="99959"/>
                    <a:pt x="958" y="101222"/>
                  </a:cubicBezTo>
                  <a:cubicBezTo>
                    <a:pt x="2680" y="103633"/>
                    <a:pt x="4326" y="106083"/>
                    <a:pt x="5972" y="108111"/>
                  </a:cubicBezTo>
                  <a:lnTo>
                    <a:pt x="15960" y="121620"/>
                  </a:lnTo>
                  <a:cubicBezTo>
                    <a:pt x="54919" y="174586"/>
                    <a:pt x="99082" y="234552"/>
                    <a:pt x="147192" y="291542"/>
                  </a:cubicBezTo>
                  <a:lnTo>
                    <a:pt x="147231" y="291542"/>
                  </a:lnTo>
                  <a:cubicBezTo>
                    <a:pt x="148226" y="292728"/>
                    <a:pt x="149718" y="293417"/>
                    <a:pt x="151287" y="293417"/>
                  </a:cubicBezTo>
                  <a:lnTo>
                    <a:pt x="151593" y="293417"/>
                  </a:lnTo>
                  <a:cubicBezTo>
                    <a:pt x="153316" y="293417"/>
                    <a:pt x="154923" y="292537"/>
                    <a:pt x="155880" y="291083"/>
                  </a:cubicBezTo>
                  <a:cubicBezTo>
                    <a:pt x="166710" y="275315"/>
                    <a:pt x="177923" y="259854"/>
                    <a:pt x="189136" y="2443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4E5755F-0EBF-6B5F-85E8-9351E95E7B57}"/>
                </a:ext>
              </a:extLst>
            </p:cNvPr>
            <p:cNvSpPr/>
            <p:nvPr/>
          </p:nvSpPr>
          <p:spPr>
            <a:xfrm>
              <a:off x="-12160121" y="9622958"/>
              <a:ext cx="325680" cy="302982"/>
            </a:xfrm>
            <a:custGeom>
              <a:avLst/>
              <a:gdLst>
                <a:gd name="connsiteX0" fmla="*/ 322288 w 325680"/>
                <a:gd name="connsiteY0" fmla="*/ 155830 h 302982"/>
                <a:gd name="connsiteX1" fmla="*/ 98561 w 325680"/>
                <a:gd name="connsiteY1" fmla="*/ 25557 h 302982"/>
                <a:gd name="connsiteX2" fmla="*/ 65419 w 325680"/>
                <a:gd name="connsiteY2" fmla="*/ 988 h 302982"/>
                <a:gd name="connsiteX3" fmla="*/ 65419 w 325680"/>
                <a:gd name="connsiteY3" fmla="*/ 1026 h 302982"/>
                <a:gd name="connsiteX4" fmla="*/ 61400 w 325680"/>
                <a:gd name="connsiteY4" fmla="*/ 70 h 302982"/>
                <a:gd name="connsiteX5" fmla="*/ 57841 w 325680"/>
                <a:gd name="connsiteY5" fmla="*/ 2251 h 302982"/>
                <a:gd name="connsiteX6" fmla="*/ 39472 w 325680"/>
                <a:gd name="connsiteY6" fmla="*/ 27701 h 302982"/>
                <a:gd name="connsiteX7" fmla="*/ 895 w 325680"/>
                <a:gd name="connsiteY7" fmla="*/ 82619 h 302982"/>
                <a:gd name="connsiteX8" fmla="*/ 857 w 325680"/>
                <a:gd name="connsiteY8" fmla="*/ 82619 h 302982"/>
                <a:gd name="connsiteX9" fmla="*/ 1355 w 325680"/>
                <a:gd name="connsiteY9" fmla="*/ 89087 h 302982"/>
                <a:gd name="connsiteX10" fmla="*/ 184365 w 325680"/>
                <a:gd name="connsiteY10" fmla="*/ 248486 h 302982"/>
                <a:gd name="connsiteX11" fmla="*/ 288881 w 325680"/>
                <a:gd name="connsiteY11" fmla="*/ 302447 h 302982"/>
                <a:gd name="connsiteX12" fmla="*/ 291101 w 325680"/>
                <a:gd name="connsiteY12" fmla="*/ 302983 h 302982"/>
                <a:gd name="connsiteX13" fmla="*/ 293703 w 325680"/>
                <a:gd name="connsiteY13" fmla="*/ 302294 h 302982"/>
                <a:gd name="connsiteX14" fmla="*/ 296458 w 325680"/>
                <a:gd name="connsiteY14" fmla="*/ 298352 h 302982"/>
                <a:gd name="connsiteX15" fmla="*/ 311958 w 325680"/>
                <a:gd name="connsiteY15" fmla="*/ 223419 h 302982"/>
                <a:gd name="connsiteX16" fmla="*/ 325582 w 325680"/>
                <a:gd name="connsiteY16" fmla="*/ 161728 h 302982"/>
                <a:gd name="connsiteX17" fmla="*/ 325582 w 325680"/>
                <a:gd name="connsiteY17" fmla="*/ 161766 h 302982"/>
                <a:gd name="connsiteX18" fmla="*/ 322290 w 325680"/>
                <a:gd name="connsiteY18" fmla="*/ 155834 h 30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5680" h="302982">
                  <a:moveTo>
                    <a:pt x="322288" y="155830"/>
                  </a:moveTo>
                  <a:cubicBezTo>
                    <a:pt x="242419" y="122229"/>
                    <a:pt x="167219" y="78448"/>
                    <a:pt x="98561" y="25557"/>
                  </a:cubicBezTo>
                  <a:cubicBezTo>
                    <a:pt x="87386" y="17368"/>
                    <a:pt x="76402" y="9216"/>
                    <a:pt x="65419" y="988"/>
                  </a:cubicBezTo>
                  <a:lnTo>
                    <a:pt x="65419" y="1026"/>
                  </a:lnTo>
                  <a:cubicBezTo>
                    <a:pt x="64271" y="184"/>
                    <a:pt x="62816" y="-160"/>
                    <a:pt x="61400" y="70"/>
                  </a:cubicBezTo>
                  <a:cubicBezTo>
                    <a:pt x="59946" y="261"/>
                    <a:pt x="58683" y="1065"/>
                    <a:pt x="57841" y="2251"/>
                  </a:cubicBezTo>
                  <a:cubicBezTo>
                    <a:pt x="51794" y="10823"/>
                    <a:pt x="45633" y="19396"/>
                    <a:pt x="39472" y="27701"/>
                  </a:cubicBezTo>
                  <a:cubicBezTo>
                    <a:pt x="26613" y="45497"/>
                    <a:pt x="13257" y="63904"/>
                    <a:pt x="895" y="82619"/>
                  </a:cubicBezTo>
                  <a:lnTo>
                    <a:pt x="857" y="82619"/>
                  </a:lnTo>
                  <a:cubicBezTo>
                    <a:pt x="-444" y="84647"/>
                    <a:pt x="-253" y="87288"/>
                    <a:pt x="1355" y="89087"/>
                  </a:cubicBezTo>
                  <a:cubicBezTo>
                    <a:pt x="53402" y="151734"/>
                    <a:pt x="115168" y="205545"/>
                    <a:pt x="184365" y="248486"/>
                  </a:cubicBezTo>
                  <a:cubicBezTo>
                    <a:pt x="217545" y="267430"/>
                    <a:pt x="252678" y="285570"/>
                    <a:pt x="288881" y="302447"/>
                  </a:cubicBezTo>
                  <a:cubicBezTo>
                    <a:pt x="289570" y="302791"/>
                    <a:pt x="290336" y="302983"/>
                    <a:pt x="291101" y="302983"/>
                  </a:cubicBezTo>
                  <a:cubicBezTo>
                    <a:pt x="292019" y="302983"/>
                    <a:pt x="292900" y="302753"/>
                    <a:pt x="293703" y="302294"/>
                  </a:cubicBezTo>
                  <a:cubicBezTo>
                    <a:pt x="295196" y="301490"/>
                    <a:pt x="296229" y="300036"/>
                    <a:pt x="296458" y="298352"/>
                  </a:cubicBezTo>
                  <a:cubicBezTo>
                    <a:pt x="300248" y="273094"/>
                    <a:pt x="305452" y="248103"/>
                    <a:pt x="311958" y="223419"/>
                  </a:cubicBezTo>
                  <a:cubicBezTo>
                    <a:pt x="316933" y="203366"/>
                    <a:pt x="322022" y="182661"/>
                    <a:pt x="325582" y="161728"/>
                  </a:cubicBezTo>
                  <a:lnTo>
                    <a:pt x="325582" y="161766"/>
                  </a:lnTo>
                  <a:cubicBezTo>
                    <a:pt x="326079" y="159240"/>
                    <a:pt x="324663" y="156753"/>
                    <a:pt x="322290" y="1558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D19E6090-0B9F-274A-57E5-F16570F64831}"/>
                </a:ext>
              </a:extLst>
            </p:cNvPr>
            <p:cNvSpPr/>
            <p:nvPr/>
          </p:nvSpPr>
          <p:spPr>
            <a:xfrm>
              <a:off x="-12497239" y="9183963"/>
              <a:ext cx="197173" cy="276441"/>
            </a:xfrm>
            <a:custGeom>
              <a:avLst/>
              <a:gdLst>
                <a:gd name="connsiteX0" fmla="*/ 196099 w 197173"/>
                <a:gd name="connsiteY0" fmla="*/ 189615 h 276441"/>
                <a:gd name="connsiteX1" fmla="*/ 69422 w 197173"/>
                <a:gd name="connsiteY1" fmla="*/ 2930 h 276441"/>
                <a:gd name="connsiteX2" fmla="*/ 66245 w 197173"/>
                <a:gd name="connsiteY2" fmla="*/ 290 h 276441"/>
                <a:gd name="connsiteX3" fmla="*/ 61959 w 197173"/>
                <a:gd name="connsiteY3" fmla="*/ 672 h 276441"/>
                <a:gd name="connsiteX4" fmla="*/ 574 w 197173"/>
                <a:gd name="connsiteY4" fmla="*/ 57886 h 276441"/>
                <a:gd name="connsiteX5" fmla="*/ 574 w 197173"/>
                <a:gd name="connsiteY5" fmla="*/ 62670 h 276441"/>
                <a:gd name="connsiteX6" fmla="*/ 138420 w 197173"/>
                <a:gd name="connsiteY6" fmla="*/ 270663 h 276441"/>
                <a:gd name="connsiteX7" fmla="*/ 141214 w 197173"/>
                <a:gd name="connsiteY7" fmla="*/ 274337 h 276441"/>
                <a:gd name="connsiteX8" fmla="*/ 145500 w 197173"/>
                <a:gd name="connsiteY8" fmla="*/ 276442 h 276441"/>
                <a:gd name="connsiteX9" fmla="*/ 146457 w 197173"/>
                <a:gd name="connsiteY9" fmla="*/ 276442 h 276441"/>
                <a:gd name="connsiteX10" fmla="*/ 146418 w 197173"/>
                <a:gd name="connsiteY10" fmla="*/ 276442 h 276441"/>
                <a:gd name="connsiteX11" fmla="*/ 150705 w 197173"/>
                <a:gd name="connsiteY11" fmla="*/ 272729 h 276441"/>
                <a:gd name="connsiteX12" fmla="*/ 195519 w 197173"/>
                <a:gd name="connsiteY12" fmla="*/ 196725 h 276441"/>
                <a:gd name="connsiteX13" fmla="*/ 196093 w 197173"/>
                <a:gd name="connsiteY13" fmla="*/ 189607 h 27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173" h="276441">
                  <a:moveTo>
                    <a:pt x="196099" y="189615"/>
                  </a:moveTo>
                  <a:cubicBezTo>
                    <a:pt x="148529" y="131177"/>
                    <a:pt x="106126" y="68718"/>
                    <a:pt x="69422" y="2930"/>
                  </a:cubicBezTo>
                  <a:cubicBezTo>
                    <a:pt x="68733" y="1667"/>
                    <a:pt x="67585" y="711"/>
                    <a:pt x="66245" y="290"/>
                  </a:cubicBezTo>
                  <a:cubicBezTo>
                    <a:pt x="64829" y="-208"/>
                    <a:pt x="63260" y="-55"/>
                    <a:pt x="61959" y="672"/>
                  </a:cubicBezTo>
                  <a:cubicBezTo>
                    <a:pt x="36127" y="12995"/>
                    <a:pt x="14696" y="32973"/>
                    <a:pt x="574" y="57886"/>
                  </a:cubicBezTo>
                  <a:cubicBezTo>
                    <a:pt x="-191" y="59378"/>
                    <a:pt x="-191" y="61177"/>
                    <a:pt x="574" y="62670"/>
                  </a:cubicBezTo>
                  <a:cubicBezTo>
                    <a:pt x="39724" y="136263"/>
                    <a:pt x="85878" y="205914"/>
                    <a:pt x="138420" y="270663"/>
                  </a:cubicBezTo>
                  <a:lnTo>
                    <a:pt x="141214" y="274337"/>
                  </a:lnTo>
                  <a:cubicBezTo>
                    <a:pt x="142209" y="275676"/>
                    <a:pt x="143816" y="276442"/>
                    <a:pt x="145500" y="276442"/>
                  </a:cubicBezTo>
                  <a:lnTo>
                    <a:pt x="146457" y="276442"/>
                  </a:lnTo>
                  <a:lnTo>
                    <a:pt x="146418" y="276442"/>
                  </a:lnTo>
                  <a:cubicBezTo>
                    <a:pt x="148447" y="276136"/>
                    <a:pt x="150092" y="274681"/>
                    <a:pt x="150705" y="272729"/>
                  </a:cubicBezTo>
                  <a:cubicBezTo>
                    <a:pt x="158627" y="243874"/>
                    <a:pt x="174087" y="217621"/>
                    <a:pt x="195519" y="196725"/>
                  </a:cubicBezTo>
                  <a:cubicBezTo>
                    <a:pt x="197470" y="194850"/>
                    <a:pt x="197738" y="191788"/>
                    <a:pt x="196093" y="1896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7376A82-A158-B9E2-34BE-DCF26CD7E10A}"/>
                </a:ext>
              </a:extLst>
            </p:cNvPr>
            <p:cNvSpPr/>
            <p:nvPr/>
          </p:nvSpPr>
          <p:spPr>
            <a:xfrm>
              <a:off x="-11840692" y="9790166"/>
              <a:ext cx="335281" cy="264414"/>
            </a:xfrm>
            <a:custGeom>
              <a:avLst/>
              <a:gdLst>
                <a:gd name="connsiteX0" fmla="*/ 331357 w 335281"/>
                <a:gd name="connsiteY0" fmla="*/ 118336 h 264414"/>
                <a:gd name="connsiteX1" fmla="*/ 170968 w 335281"/>
                <a:gd name="connsiteY1" fmla="*/ 20403 h 264414"/>
                <a:gd name="connsiteX2" fmla="*/ 164462 w 335281"/>
                <a:gd name="connsiteY2" fmla="*/ 19331 h 264414"/>
                <a:gd name="connsiteX3" fmla="*/ 159180 w 335281"/>
                <a:gd name="connsiteY3" fmla="*/ 20364 h 264414"/>
                <a:gd name="connsiteX4" fmla="*/ 36070 w 335281"/>
                <a:gd name="connsiteY4" fmla="*/ 234 h 264414"/>
                <a:gd name="connsiteX5" fmla="*/ 31784 w 335281"/>
                <a:gd name="connsiteY5" fmla="*/ 808 h 264414"/>
                <a:gd name="connsiteX6" fmla="*/ 29296 w 335281"/>
                <a:gd name="connsiteY6" fmla="*/ 4406 h 264414"/>
                <a:gd name="connsiteX7" fmla="*/ 16859 w 335281"/>
                <a:gd name="connsiteY7" fmla="*/ 59170 h 264414"/>
                <a:gd name="connsiteX8" fmla="*/ 16897 w 335281"/>
                <a:gd name="connsiteY8" fmla="*/ 59170 h 264414"/>
                <a:gd name="connsiteX9" fmla="*/ 19 w 335281"/>
                <a:gd name="connsiteY9" fmla="*/ 145162 h 264414"/>
                <a:gd name="connsiteX10" fmla="*/ 3157 w 335281"/>
                <a:gd name="connsiteY10" fmla="*/ 150558 h 264414"/>
                <a:gd name="connsiteX11" fmla="*/ 309896 w 335281"/>
                <a:gd name="connsiteY11" fmla="*/ 264146 h 264414"/>
                <a:gd name="connsiteX12" fmla="*/ 311465 w 335281"/>
                <a:gd name="connsiteY12" fmla="*/ 264414 h 264414"/>
                <a:gd name="connsiteX13" fmla="*/ 314871 w 335281"/>
                <a:gd name="connsiteY13" fmla="*/ 263228 h 264414"/>
                <a:gd name="connsiteX14" fmla="*/ 316785 w 335281"/>
                <a:gd name="connsiteY14" fmla="*/ 258482 h 264414"/>
                <a:gd name="connsiteX15" fmla="*/ 335078 w 335281"/>
                <a:gd name="connsiteY15" fmla="*/ 124879 h 264414"/>
                <a:gd name="connsiteX16" fmla="*/ 334580 w 335281"/>
                <a:gd name="connsiteY16" fmla="*/ 120822 h 264414"/>
                <a:gd name="connsiteX17" fmla="*/ 331366 w 335281"/>
                <a:gd name="connsiteY17" fmla="*/ 118335 h 2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281" h="264414">
                  <a:moveTo>
                    <a:pt x="331357" y="118336"/>
                  </a:moveTo>
                  <a:cubicBezTo>
                    <a:pt x="270430" y="99890"/>
                    <a:pt x="215212" y="66174"/>
                    <a:pt x="170968" y="20403"/>
                  </a:cubicBezTo>
                  <a:cubicBezTo>
                    <a:pt x="169284" y="18642"/>
                    <a:pt x="166605" y="18183"/>
                    <a:pt x="164462" y="19331"/>
                  </a:cubicBezTo>
                  <a:cubicBezTo>
                    <a:pt x="162816" y="20135"/>
                    <a:pt x="160979" y="20479"/>
                    <a:pt x="159180" y="20364"/>
                  </a:cubicBezTo>
                  <a:cubicBezTo>
                    <a:pt x="117390" y="19714"/>
                    <a:pt x="75905" y="12940"/>
                    <a:pt x="36070" y="234"/>
                  </a:cubicBezTo>
                  <a:cubicBezTo>
                    <a:pt x="34654" y="-225"/>
                    <a:pt x="33085" y="4"/>
                    <a:pt x="31784" y="808"/>
                  </a:cubicBezTo>
                  <a:cubicBezTo>
                    <a:pt x="30482" y="1612"/>
                    <a:pt x="29602" y="2913"/>
                    <a:pt x="29296" y="4406"/>
                  </a:cubicBezTo>
                  <a:cubicBezTo>
                    <a:pt x="25966" y="22775"/>
                    <a:pt x="21336" y="41298"/>
                    <a:pt x="16859" y="59170"/>
                  </a:cubicBezTo>
                  <a:lnTo>
                    <a:pt x="16897" y="59170"/>
                  </a:lnTo>
                  <a:cubicBezTo>
                    <a:pt x="9090" y="87375"/>
                    <a:pt x="3464" y="116116"/>
                    <a:pt x="19" y="145162"/>
                  </a:cubicBezTo>
                  <a:cubicBezTo>
                    <a:pt x="-172" y="147459"/>
                    <a:pt x="1091" y="149640"/>
                    <a:pt x="3157" y="150558"/>
                  </a:cubicBezTo>
                  <a:cubicBezTo>
                    <a:pt x="103078" y="194416"/>
                    <a:pt x="205527" y="232342"/>
                    <a:pt x="309896" y="264146"/>
                  </a:cubicBezTo>
                  <a:cubicBezTo>
                    <a:pt x="310394" y="264338"/>
                    <a:pt x="310929" y="264414"/>
                    <a:pt x="311465" y="264414"/>
                  </a:cubicBezTo>
                  <a:cubicBezTo>
                    <a:pt x="312728" y="264414"/>
                    <a:pt x="313915" y="263993"/>
                    <a:pt x="314871" y="263228"/>
                  </a:cubicBezTo>
                  <a:cubicBezTo>
                    <a:pt x="316249" y="262080"/>
                    <a:pt x="316976" y="260281"/>
                    <a:pt x="316785" y="258482"/>
                  </a:cubicBezTo>
                  <a:cubicBezTo>
                    <a:pt x="314565" y="213209"/>
                    <a:pt x="320765" y="167897"/>
                    <a:pt x="335078" y="124879"/>
                  </a:cubicBezTo>
                  <a:cubicBezTo>
                    <a:pt x="335461" y="123539"/>
                    <a:pt x="335308" y="122085"/>
                    <a:pt x="334580" y="120822"/>
                  </a:cubicBezTo>
                  <a:cubicBezTo>
                    <a:pt x="333892" y="119598"/>
                    <a:pt x="332743" y="118717"/>
                    <a:pt x="331366" y="1183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937EC4E-A449-C56F-2892-78CC6A43D888}"/>
                </a:ext>
              </a:extLst>
            </p:cNvPr>
            <p:cNvSpPr/>
            <p:nvPr/>
          </p:nvSpPr>
          <p:spPr>
            <a:xfrm>
              <a:off x="-12635281" y="8881128"/>
              <a:ext cx="48431" cy="147522"/>
            </a:xfrm>
            <a:custGeom>
              <a:avLst/>
              <a:gdLst>
                <a:gd name="connsiteX0" fmla="*/ 41696 w 48431"/>
                <a:gd name="connsiteY0" fmla="*/ 144 h 147522"/>
                <a:gd name="connsiteX1" fmla="*/ 1321 w 48431"/>
                <a:gd name="connsiteY1" fmla="*/ 27583 h 147522"/>
                <a:gd name="connsiteX2" fmla="*/ 785 w 48431"/>
                <a:gd name="connsiteY2" fmla="*/ 33821 h 147522"/>
                <a:gd name="connsiteX3" fmla="*/ 14869 w 48431"/>
                <a:gd name="connsiteY3" fmla="*/ 61567 h 147522"/>
                <a:gd name="connsiteX4" fmla="*/ 20877 w 48431"/>
                <a:gd name="connsiteY4" fmla="*/ 118934 h 147522"/>
                <a:gd name="connsiteX5" fmla="*/ 22484 w 48431"/>
                <a:gd name="connsiteY5" fmla="*/ 123603 h 147522"/>
                <a:gd name="connsiteX6" fmla="*/ 31440 w 48431"/>
                <a:gd name="connsiteY6" fmla="*/ 136960 h 147522"/>
                <a:gd name="connsiteX7" fmla="*/ 34042 w 48431"/>
                <a:gd name="connsiteY7" fmla="*/ 142394 h 147522"/>
                <a:gd name="connsiteX8" fmla="*/ 35190 w 48431"/>
                <a:gd name="connsiteY8" fmla="*/ 144537 h 147522"/>
                <a:gd name="connsiteX9" fmla="*/ 40012 w 48431"/>
                <a:gd name="connsiteY9" fmla="*/ 147522 h 147522"/>
                <a:gd name="connsiteX10" fmla="*/ 41198 w 48431"/>
                <a:gd name="connsiteY10" fmla="*/ 147522 h 147522"/>
                <a:gd name="connsiteX11" fmla="*/ 45485 w 48431"/>
                <a:gd name="connsiteY11" fmla="*/ 142318 h 147522"/>
                <a:gd name="connsiteX12" fmla="*/ 47130 w 48431"/>
                <a:gd name="connsiteY12" fmla="*/ 80511 h 147522"/>
                <a:gd name="connsiteX13" fmla="*/ 48087 w 48431"/>
                <a:gd name="connsiteY13" fmla="*/ 51234 h 147522"/>
                <a:gd name="connsiteX14" fmla="*/ 48431 w 48431"/>
                <a:gd name="connsiteY14" fmla="*/ 23718 h 147522"/>
                <a:gd name="connsiteX15" fmla="*/ 48431 w 48431"/>
                <a:gd name="connsiteY15" fmla="*/ 5540 h 147522"/>
                <a:gd name="connsiteX16" fmla="*/ 48393 w 48431"/>
                <a:gd name="connsiteY16" fmla="*/ 5578 h 147522"/>
                <a:gd name="connsiteX17" fmla="*/ 46365 w 48431"/>
                <a:gd name="connsiteY17" fmla="*/ 1292 h 147522"/>
                <a:gd name="connsiteX18" fmla="*/ 41696 w 48431"/>
                <a:gd name="connsiteY18" fmla="*/ 144 h 14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31" h="147522">
                  <a:moveTo>
                    <a:pt x="41696" y="144"/>
                  </a:moveTo>
                  <a:cubicBezTo>
                    <a:pt x="25852" y="5119"/>
                    <a:pt x="11807" y="14686"/>
                    <a:pt x="1321" y="27583"/>
                  </a:cubicBezTo>
                  <a:cubicBezTo>
                    <a:pt x="-210" y="29306"/>
                    <a:pt x="-439" y="31831"/>
                    <a:pt x="785" y="33821"/>
                  </a:cubicBezTo>
                  <a:cubicBezTo>
                    <a:pt x="6181" y="42700"/>
                    <a:pt x="10888" y="51962"/>
                    <a:pt x="14869" y="61567"/>
                  </a:cubicBezTo>
                  <a:cubicBezTo>
                    <a:pt x="22063" y="79784"/>
                    <a:pt x="24168" y="99607"/>
                    <a:pt x="20877" y="118934"/>
                  </a:cubicBezTo>
                  <a:cubicBezTo>
                    <a:pt x="20647" y="120656"/>
                    <a:pt x="21222" y="122378"/>
                    <a:pt x="22484" y="123603"/>
                  </a:cubicBezTo>
                  <a:cubicBezTo>
                    <a:pt x="26388" y="127354"/>
                    <a:pt x="29450" y="131908"/>
                    <a:pt x="31440" y="136960"/>
                  </a:cubicBezTo>
                  <a:cubicBezTo>
                    <a:pt x="32167" y="138835"/>
                    <a:pt x="33047" y="140634"/>
                    <a:pt x="34042" y="142394"/>
                  </a:cubicBezTo>
                  <a:lnTo>
                    <a:pt x="35190" y="144537"/>
                  </a:lnTo>
                  <a:cubicBezTo>
                    <a:pt x="36108" y="146336"/>
                    <a:pt x="37945" y="147522"/>
                    <a:pt x="40012" y="147522"/>
                  </a:cubicBezTo>
                  <a:lnTo>
                    <a:pt x="41198" y="147522"/>
                  </a:lnTo>
                  <a:cubicBezTo>
                    <a:pt x="43648" y="146986"/>
                    <a:pt x="45446" y="144843"/>
                    <a:pt x="45485" y="142318"/>
                  </a:cubicBezTo>
                  <a:cubicBezTo>
                    <a:pt x="45791" y="122532"/>
                    <a:pt x="46480" y="101943"/>
                    <a:pt x="47130" y="80511"/>
                  </a:cubicBezTo>
                  <a:lnTo>
                    <a:pt x="48087" y="51234"/>
                  </a:lnTo>
                  <a:cubicBezTo>
                    <a:pt x="48355" y="42050"/>
                    <a:pt x="48393" y="32903"/>
                    <a:pt x="48431" y="23718"/>
                  </a:cubicBezTo>
                  <a:lnTo>
                    <a:pt x="48431" y="5540"/>
                  </a:lnTo>
                  <a:lnTo>
                    <a:pt x="48393" y="5578"/>
                  </a:lnTo>
                  <a:cubicBezTo>
                    <a:pt x="48431" y="3894"/>
                    <a:pt x="47666" y="2325"/>
                    <a:pt x="46365" y="1292"/>
                  </a:cubicBezTo>
                  <a:cubicBezTo>
                    <a:pt x="45102" y="144"/>
                    <a:pt x="43342" y="-239"/>
                    <a:pt x="41696" y="1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C485678-F8FB-7060-8EA6-E00CFBA35526}"/>
                </a:ext>
              </a:extLst>
            </p:cNvPr>
            <p:cNvSpPr/>
            <p:nvPr/>
          </p:nvSpPr>
          <p:spPr>
            <a:xfrm>
              <a:off x="-12536548" y="8895293"/>
              <a:ext cx="94086" cy="316317"/>
            </a:xfrm>
            <a:custGeom>
              <a:avLst/>
              <a:gdLst>
                <a:gd name="connsiteX0" fmla="*/ 93447 w 94086"/>
                <a:gd name="connsiteY0" fmla="*/ 260298 h 316317"/>
                <a:gd name="connsiteX1" fmla="*/ 54144 w 94086"/>
                <a:gd name="connsiteY1" fmla="*/ 100517 h 316317"/>
                <a:gd name="connsiteX2" fmla="*/ 52843 w 94086"/>
                <a:gd name="connsiteY2" fmla="*/ 21068 h 316317"/>
                <a:gd name="connsiteX3" fmla="*/ 52843 w 94086"/>
                <a:gd name="connsiteY3" fmla="*/ 5224 h 316317"/>
                <a:gd name="connsiteX4" fmla="*/ 50279 w 94086"/>
                <a:gd name="connsiteY4" fmla="*/ 746 h 316317"/>
                <a:gd name="connsiteX5" fmla="*/ 45074 w 94086"/>
                <a:gd name="connsiteY5" fmla="*/ 746 h 316317"/>
                <a:gd name="connsiteX6" fmla="*/ 44117 w 94086"/>
                <a:gd name="connsiteY6" fmla="*/ 746 h 316317"/>
                <a:gd name="connsiteX7" fmla="*/ 39257 w 94086"/>
                <a:gd name="connsiteY7" fmla="*/ 746 h 316317"/>
                <a:gd name="connsiteX8" fmla="*/ 10249 w 94086"/>
                <a:gd name="connsiteY8" fmla="*/ 746 h 316317"/>
                <a:gd name="connsiteX9" fmla="*/ 10287 w 94086"/>
                <a:gd name="connsiteY9" fmla="*/ 746 h 316317"/>
                <a:gd name="connsiteX10" fmla="*/ 4929 w 94086"/>
                <a:gd name="connsiteY10" fmla="*/ 5874 h 316317"/>
                <a:gd name="connsiteX11" fmla="*/ 4011 w 94086"/>
                <a:gd name="connsiteY11" fmla="*/ 30673 h 316317"/>
                <a:gd name="connsiteX12" fmla="*/ 31 w 94086"/>
                <a:gd name="connsiteY12" fmla="*/ 199517 h 316317"/>
                <a:gd name="connsiteX13" fmla="*/ 23261 w 94086"/>
                <a:gd name="connsiteY13" fmla="*/ 312948 h 316317"/>
                <a:gd name="connsiteX14" fmla="*/ 27547 w 94086"/>
                <a:gd name="connsiteY14" fmla="*/ 316316 h 316317"/>
                <a:gd name="connsiteX15" fmla="*/ 28389 w 94086"/>
                <a:gd name="connsiteY15" fmla="*/ 316316 h 316317"/>
                <a:gd name="connsiteX16" fmla="*/ 32675 w 94086"/>
                <a:gd name="connsiteY16" fmla="*/ 314288 h 316317"/>
                <a:gd name="connsiteX17" fmla="*/ 91343 w 94086"/>
                <a:gd name="connsiteY17" fmla="*/ 267599 h 316317"/>
                <a:gd name="connsiteX18" fmla="*/ 93448 w 94086"/>
                <a:gd name="connsiteY18" fmla="*/ 260289 h 31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086" h="316317">
                  <a:moveTo>
                    <a:pt x="93447" y="260298"/>
                  </a:moveTo>
                  <a:cubicBezTo>
                    <a:pt x="69912" y="210164"/>
                    <a:pt x="56555" y="155861"/>
                    <a:pt x="54144" y="100517"/>
                  </a:cubicBezTo>
                  <a:cubicBezTo>
                    <a:pt x="53187" y="74301"/>
                    <a:pt x="53034" y="47245"/>
                    <a:pt x="52843" y="21068"/>
                  </a:cubicBezTo>
                  <a:lnTo>
                    <a:pt x="52843" y="5224"/>
                  </a:lnTo>
                  <a:cubicBezTo>
                    <a:pt x="52805" y="3387"/>
                    <a:pt x="51848" y="1703"/>
                    <a:pt x="50279" y="746"/>
                  </a:cubicBezTo>
                  <a:cubicBezTo>
                    <a:pt x="48672" y="-249"/>
                    <a:pt x="46681" y="-249"/>
                    <a:pt x="45074" y="746"/>
                  </a:cubicBezTo>
                  <a:lnTo>
                    <a:pt x="44117" y="746"/>
                  </a:lnTo>
                  <a:lnTo>
                    <a:pt x="39257" y="746"/>
                  </a:lnTo>
                  <a:lnTo>
                    <a:pt x="10249" y="746"/>
                  </a:lnTo>
                  <a:lnTo>
                    <a:pt x="10287" y="746"/>
                  </a:lnTo>
                  <a:cubicBezTo>
                    <a:pt x="7417" y="708"/>
                    <a:pt x="5044" y="3004"/>
                    <a:pt x="4929" y="5874"/>
                  </a:cubicBezTo>
                  <a:lnTo>
                    <a:pt x="4011" y="30673"/>
                  </a:lnTo>
                  <a:cubicBezTo>
                    <a:pt x="1753" y="90948"/>
                    <a:pt x="-275" y="143037"/>
                    <a:pt x="31" y="199517"/>
                  </a:cubicBezTo>
                  <a:cubicBezTo>
                    <a:pt x="720" y="238438"/>
                    <a:pt x="8603" y="276899"/>
                    <a:pt x="23261" y="312948"/>
                  </a:cubicBezTo>
                  <a:cubicBezTo>
                    <a:pt x="23988" y="314747"/>
                    <a:pt x="25633" y="316048"/>
                    <a:pt x="27547" y="316316"/>
                  </a:cubicBezTo>
                  <a:lnTo>
                    <a:pt x="28389" y="316316"/>
                  </a:lnTo>
                  <a:cubicBezTo>
                    <a:pt x="30034" y="316354"/>
                    <a:pt x="31604" y="315589"/>
                    <a:pt x="32675" y="314288"/>
                  </a:cubicBezTo>
                  <a:cubicBezTo>
                    <a:pt x="48787" y="294846"/>
                    <a:pt x="68764" y="278926"/>
                    <a:pt x="91343" y="267599"/>
                  </a:cubicBezTo>
                  <a:cubicBezTo>
                    <a:pt x="93907" y="266106"/>
                    <a:pt x="94826" y="262891"/>
                    <a:pt x="93448" y="2602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1816B215-0D08-14DA-32B7-E81340ACBF51}"/>
                </a:ext>
              </a:extLst>
            </p:cNvPr>
            <p:cNvSpPr/>
            <p:nvPr/>
          </p:nvSpPr>
          <p:spPr>
            <a:xfrm>
              <a:off x="-12660994" y="8823369"/>
              <a:ext cx="84409" cy="58650"/>
            </a:xfrm>
            <a:custGeom>
              <a:avLst/>
              <a:gdLst>
                <a:gd name="connsiteX0" fmla="*/ 76717 w 84409"/>
                <a:gd name="connsiteY0" fmla="*/ 21261 h 58650"/>
                <a:gd name="connsiteX1" fmla="*/ 74421 w 84409"/>
                <a:gd name="connsiteY1" fmla="*/ 20955 h 58650"/>
                <a:gd name="connsiteX2" fmla="*/ 29874 w 84409"/>
                <a:gd name="connsiteY2" fmla="*/ 250 h 58650"/>
                <a:gd name="connsiteX3" fmla="*/ 25932 w 84409"/>
                <a:gd name="connsiteY3" fmla="*/ 557 h 58650"/>
                <a:gd name="connsiteX4" fmla="*/ 5228 w 84409"/>
                <a:gd name="connsiteY4" fmla="*/ 5608 h 58650"/>
                <a:gd name="connsiteX5" fmla="*/ 1095 w 84409"/>
                <a:gd name="connsiteY5" fmla="*/ 7751 h 58650"/>
                <a:gd name="connsiteX6" fmla="*/ 176 w 84409"/>
                <a:gd name="connsiteY6" fmla="*/ 12382 h 58650"/>
                <a:gd name="connsiteX7" fmla="*/ 6912 w 84409"/>
                <a:gd name="connsiteY7" fmla="*/ 29527 h 58650"/>
                <a:gd name="connsiteX8" fmla="*/ 14145 w 84409"/>
                <a:gd name="connsiteY8" fmla="*/ 50614 h 58650"/>
                <a:gd name="connsiteX9" fmla="*/ 16977 w 84409"/>
                <a:gd name="connsiteY9" fmla="*/ 55244 h 58650"/>
                <a:gd name="connsiteX10" fmla="*/ 19770 w 84409"/>
                <a:gd name="connsiteY10" fmla="*/ 58191 h 58650"/>
                <a:gd name="connsiteX11" fmla="*/ 21990 w 84409"/>
                <a:gd name="connsiteY11" fmla="*/ 58650 h 58650"/>
                <a:gd name="connsiteX12" fmla="*/ 25549 w 84409"/>
                <a:gd name="connsiteY12" fmla="*/ 57311 h 58650"/>
                <a:gd name="connsiteX13" fmla="*/ 79778 w 84409"/>
                <a:gd name="connsiteY13" fmla="*/ 32895 h 58650"/>
                <a:gd name="connsiteX14" fmla="*/ 84409 w 84409"/>
                <a:gd name="connsiteY14" fmla="*/ 27116 h 58650"/>
                <a:gd name="connsiteX15" fmla="*/ 76717 w 84409"/>
                <a:gd name="connsiteY15" fmla="*/ 21260 h 5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409" h="58650">
                  <a:moveTo>
                    <a:pt x="76717" y="21261"/>
                  </a:moveTo>
                  <a:cubicBezTo>
                    <a:pt x="75913" y="21261"/>
                    <a:pt x="75033" y="21261"/>
                    <a:pt x="74421" y="20955"/>
                  </a:cubicBezTo>
                  <a:cubicBezTo>
                    <a:pt x="60911" y="11464"/>
                    <a:pt x="45832" y="4460"/>
                    <a:pt x="29874" y="250"/>
                  </a:cubicBezTo>
                  <a:cubicBezTo>
                    <a:pt x="28573" y="-171"/>
                    <a:pt x="27157" y="-56"/>
                    <a:pt x="25932" y="557"/>
                  </a:cubicBezTo>
                  <a:cubicBezTo>
                    <a:pt x="19503" y="3733"/>
                    <a:pt x="12423" y="5455"/>
                    <a:pt x="5228" y="5608"/>
                  </a:cubicBezTo>
                  <a:cubicBezTo>
                    <a:pt x="3582" y="5647"/>
                    <a:pt x="2051" y="6450"/>
                    <a:pt x="1095" y="7751"/>
                  </a:cubicBezTo>
                  <a:cubicBezTo>
                    <a:pt x="100" y="9091"/>
                    <a:pt x="-245" y="10775"/>
                    <a:pt x="176" y="12382"/>
                  </a:cubicBezTo>
                  <a:cubicBezTo>
                    <a:pt x="1937" y="18276"/>
                    <a:pt x="4195" y="24016"/>
                    <a:pt x="6912" y="29527"/>
                  </a:cubicBezTo>
                  <a:cubicBezTo>
                    <a:pt x="10318" y="36148"/>
                    <a:pt x="12767" y="43266"/>
                    <a:pt x="14145" y="50614"/>
                  </a:cubicBezTo>
                  <a:cubicBezTo>
                    <a:pt x="14642" y="52374"/>
                    <a:pt x="15599" y="53981"/>
                    <a:pt x="16977" y="55244"/>
                  </a:cubicBezTo>
                  <a:cubicBezTo>
                    <a:pt x="17512" y="56545"/>
                    <a:pt x="18507" y="57617"/>
                    <a:pt x="19770" y="58191"/>
                  </a:cubicBezTo>
                  <a:cubicBezTo>
                    <a:pt x="20459" y="58497"/>
                    <a:pt x="21225" y="58650"/>
                    <a:pt x="21990" y="58650"/>
                  </a:cubicBezTo>
                  <a:cubicBezTo>
                    <a:pt x="23291" y="58650"/>
                    <a:pt x="24592" y="58153"/>
                    <a:pt x="25549" y="57311"/>
                  </a:cubicBezTo>
                  <a:cubicBezTo>
                    <a:pt x="40781" y="43916"/>
                    <a:pt x="59648" y="35420"/>
                    <a:pt x="79778" y="32895"/>
                  </a:cubicBezTo>
                  <a:cubicBezTo>
                    <a:pt x="82496" y="32320"/>
                    <a:pt x="84447" y="29909"/>
                    <a:pt x="84409" y="27116"/>
                  </a:cubicBezTo>
                  <a:cubicBezTo>
                    <a:pt x="84409" y="22179"/>
                    <a:pt x="79587" y="21605"/>
                    <a:pt x="76717" y="212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89F60ACE-3A44-4B27-5723-42BA71D27839}"/>
                </a:ext>
              </a:extLst>
            </p:cNvPr>
            <p:cNvSpPr/>
            <p:nvPr/>
          </p:nvSpPr>
          <p:spPr>
            <a:xfrm>
              <a:off x="-10424011" y="9967556"/>
              <a:ext cx="115674" cy="98119"/>
            </a:xfrm>
            <a:custGeom>
              <a:avLst/>
              <a:gdLst>
                <a:gd name="connsiteX0" fmla="*/ 101404 w 115674"/>
                <a:gd name="connsiteY0" fmla="*/ 50674 h 98119"/>
                <a:gd name="connsiteX1" fmla="*/ 109364 w 115674"/>
                <a:gd name="connsiteY1" fmla="*/ 52128 h 98119"/>
                <a:gd name="connsiteX2" fmla="*/ 109402 w 115674"/>
                <a:gd name="connsiteY2" fmla="*/ 52128 h 98119"/>
                <a:gd name="connsiteX3" fmla="*/ 114415 w 115674"/>
                <a:gd name="connsiteY3" fmla="*/ 50291 h 98119"/>
                <a:gd name="connsiteX4" fmla="*/ 115334 w 115674"/>
                <a:gd name="connsiteY4" fmla="*/ 45010 h 98119"/>
                <a:gd name="connsiteX5" fmla="*/ 105881 w 115674"/>
                <a:gd name="connsiteY5" fmla="*/ 5133 h 98119"/>
                <a:gd name="connsiteX6" fmla="*/ 103432 w 115674"/>
                <a:gd name="connsiteY6" fmla="*/ 846 h 98119"/>
                <a:gd name="connsiteX7" fmla="*/ 98457 w 115674"/>
                <a:gd name="connsiteY7" fmla="*/ 425 h 98119"/>
                <a:gd name="connsiteX8" fmla="*/ 3394 w 115674"/>
                <a:gd name="connsiteY8" fmla="*/ 38006 h 98119"/>
                <a:gd name="connsiteX9" fmla="*/ 65 w 115674"/>
                <a:gd name="connsiteY9" fmla="*/ 41910 h 98119"/>
                <a:gd name="connsiteX10" fmla="*/ 1596 w 115674"/>
                <a:gd name="connsiteY10" fmla="*/ 46655 h 98119"/>
                <a:gd name="connsiteX11" fmla="*/ 49548 w 115674"/>
                <a:gd name="connsiteY11" fmla="*/ 96444 h 98119"/>
                <a:gd name="connsiteX12" fmla="*/ 55977 w 115674"/>
                <a:gd name="connsiteY12" fmla="*/ 97478 h 98119"/>
                <a:gd name="connsiteX13" fmla="*/ 58732 w 115674"/>
                <a:gd name="connsiteY13" fmla="*/ 91584 h 98119"/>
                <a:gd name="connsiteX14" fmla="*/ 56245 w 115674"/>
                <a:gd name="connsiteY14" fmla="*/ 76583 h 98119"/>
                <a:gd name="connsiteX15" fmla="*/ 66042 w 115674"/>
                <a:gd name="connsiteY15" fmla="*/ 56683 h 98119"/>
                <a:gd name="connsiteX16" fmla="*/ 101404 w 115674"/>
                <a:gd name="connsiteY16" fmla="*/ 50675 h 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674" h="98119">
                  <a:moveTo>
                    <a:pt x="101404" y="50674"/>
                  </a:moveTo>
                  <a:lnTo>
                    <a:pt x="109364" y="52128"/>
                  </a:lnTo>
                  <a:lnTo>
                    <a:pt x="109402" y="52128"/>
                  </a:lnTo>
                  <a:cubicBezTo>
                    <a:pt x="111277" y="52473"/>
                    <a:pt x="113191" y="51784"/>
                    <a:pt x="114415" y="50291"/>
                  </a:cubicBezTo>
                  <a:cubicBezTo>
                    <a:pt x="115640" y="48837"/>
                    <a:pt x="116023" y="46809"/>
                    <a:pt x="115334" y="45010"/>
                  </a:cubicBezTo>
                  <a:cubicBezTo>
                    <a:pt x="110014" y="32342"/>
                    <a:pt x="106800" y="18871"/>
                    <a:pt x="105881" y="5133"/>
                  </a:cubicBezTo>
                  <a:cubicBezTo>
                    <a:pt x="105805" y="3372"/>
                    <a:pt x="104886" y="1803"/>
                    <a:pt x="103432" y="846"/>
                  </a:cubicBezTo>
                  <a:cubicBezTo>
                    <a:pt x="101939" y="-110"/>
                    <a:pt x="100102" y="-263"/>
                    <a:pt x="98457" y="425"/>
                  </a:cubicBezTo>
                  <a:cubicBezTo>
                    <a:pt x="64665" y="14394"/>
                    <a:pt x="31446" y="27291"/>
                    <a:pt x="3394" y="38006"/>
                  </a:cubicBezTo>
                  <a:cubicBezTo>
                    <a:pt x="1672" y="38619"/>
                    <a:pt x="409" y="40111"/>
                    <a:pt x="65" y="41910"/>
                  </a:cubicBezTo>
                  <a:cubicBezTo>
                    <a:pt x="-203" y="43632"/>
                    <a:pt x="371" y="45392"/>
                    <a:pt x="1596" y="46655"/>
                  </a:cubicBezTo>
                  <a:cubicBezTo>
                    <a:pt x="16138" y="60739"/>
                    <a:pt x="30911" y="76085"/>
                    <a:pt x="49548" y="96444"/>
                  </a:cubicBezTo>
                  <a:cubicBezTo>
                    <a:pt x="51232" y="98205"/>
                    <a:pt x="53872" y="98626"/>
                    <a:pt x="55977" y="97478"/>
                  </a:cubicBezTo>
                  <a:cubicBezTo>
                    <a:pt x="58120" y="96368"/>
                    <a:pt x="59230" y="93919"/>
                    <a:pt x="58732" y="91584"/>
                  </a:cubicBezTo>
                  <a:cubicBezTo>
                    <a:pt x="57278" y="86686"/>
                    <a:pt x="56436" y="81672"/>
                    <a:pt x="56245" y="76583"/>
                  </a:cubicBezTo>
                  <a:cubicBezTo>
                    <a:pt x="56666" y="68891"/>
                    <a:pt x="60187" y="61696"/>
                    <a:pt x="66042" y="56683"/>
                  </a:cubicBezTo>
                  <a:cubicBezTo>
                    <a:pt x="76681" y="50330"/>
                    <a:pt x="89310" y="48225"/>
                    <a:pt x="101404" y="506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C383147E-65D0-6CD4-CBA8-2AB4B56BFCC4}"/>
                </a:ext>
              </a:extLst>
            </p:cNvPr>
            <p:cNvSpPr/>
            <p:nvPr/>
          </p:nvSpPr>
          <p:spPr>
            <a:xfrm>
              <a:off x="-11499942" y="9917709"/>
              <a:ext cx="351747" cy="209034"/>
            </a:xfrm>
            <a:custGeom>
              <a:avLst/>
              <a:gdLst>
                <a:gd name="connsiteX0" fmla="*/ 331940 w 351747"/>
                <a:gd name="connsiteY0" fmla="*/ 97974 h 209034"/>
                <a:gd name="connsiteX1" fmla="*/ 329184 w 351747"/>
                <a:gd name="connsiteY1" fmla="*/ 15003 h 209034"/>
                <a:gd name="connsiteX2" fmla="*/ 327385 w 351747"/>
                <a:gd name="connsiteY2" fmla="*/ 10717 h 209034"/>
                <a:gd name="connsiteX3" fmla="*/ 323099 w 351747"/>
                <a:gd name="connsiteY3" fmla="*/ 9378 h 209034"/>
                <a:gd name="connsiteX4" fmla="*/ 24022 w 351747"/>
                <a:gd name="connsiteY4" fmla="*/ 232 h 209034"/>
                <a:gd name="connsiteX5" fmla="*/ 20004 w 351747"/>
                <a:gd name="connsiteY5" fmla="*/ 691 h 209034"/>
                <a:gd name="connsiteX6" fmla="*/ 17593 w 351747"/>
                <a:gd name="connsiteY6" fmla="*/ 3905 h 209034"/>
                <a:gd name="connsiteX7" fmla="*/ 2476 w 351747"/>
                <a:gd name="connsiteY7" fmla="*/ 143975 h 209034"/>
                <a:gd name="connsiteX8" fmla="*/ 6226 w 351747"/>
                <a:gd name="connsiteY8" fmla="*/ 148032 h 209034"/>
                <a:gd name="connsiteX9" fmla="*/ 346412 w 351747"/>
                <a:gd name="connsiteY9" fmla="*/ 209035 h 209034"/>
                <a:gd name="connsiteX10" fmla="*/ 350278 w 351747"/>
                <a:gd name="connsiteY10" fmla="*/ 207427 h 209034"/>
                <a:gd name="connsiteX11" fmla="*/ 351732 w 351747"/>
                <a:gd name="connsiteY11" fmla="*/ 203332 h 209034"/>
                <a:gd name="connsiteX12" fmla="*/ 340939 w 351747"/>
                <a:gd name="connsiteY12" fmla="*/ 142560 h 209034"/>
                <a:gd name="connsiteX13" fmla="*/ 331946 w 351747"/>
                <a:gd name="connsiteY13" fmla="*/ 97975 h 20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1747" h="209034">
                  <a:moveTo>
                    <a:pt x="331940" y="97974"/>
                  </a:moveTo>
                  <a:cubicBezTo>
                    <a:pt x="328725" y="70457"/>
                    <a:pt x="327806" y="42712"/>
                    <a:pt x="329184" y="15003"/>
                  </a:cubicBezTo>
                  <a:cubicBezTo>
                    <a:pt x="329261" y="13358"/>
                    <a:pt x="328610" y="11789"/>
                    <a:pt x="327385" y="10717"/>
                  </a:cubicBezTo>
                  <a:cubicBezTo>
                    <a:pt x="326199" y="9684"/>
                    <a:pt x="324630" y="9186"/>
                    <a:pt x="323099" y="9378"/>
                  </a:cubicBezTo>
                  <a:cubicBezTo>
                    <a:pt x="223746" y="25681"/>
                    <a:pt x="122179" y="22543"/>
                    <a:pt x="24022" y="232"/>
                  </a:cubicBezTo>
                  <a:cubicBezTo>
                    <a:pt x="22644" y="-189"/>
                    <a:pt x="21228" y="-36"/>
                    <a:pt x="20004" y="691"/>
                  </a:cubicBezTo>
                  <a:cubicBezTo>
                    <a:pt x="18779" y="1380"/>
                    <a:pt x="17899" y="2528"/>
                    <a:pt x="17593" y="3905"/>
                  </a:cubicBezTo>
                  <a:cubicBezTo>
                    <a:pt x="1558" y="48758"/>
                    <a:pt x="-3609" y="96749"/>
                    <a:pt x="2476" y="143975"/>
                  </a:cubicBezTo>
                  <a:cubicBezTo>
                    <a:pt x="2897" y="145889"/>
                    <a:pt x="4351" y="147458"/>
                    <a:pt x="6226" y="148032"/>
                  </a:cubicBezTo>
                  <a:cubicBezTo>
                    <a:pt x="116483" y="183163"/>
                    <a:pt x="230835" y="203638"/>
                    <a:pt x="346412" y="209035"/>
                  </a:cubicBezTo>
                  <a:cubicBezTo>
                    <a:pt x="347867" y="209035"/>
                    <a:pt x="349244" y="208461"/>
                    <a:pt x="350278" y="207427"/>
                  </a:cubicBezTo>
                  <a:cubicBezTo>
                    <a:pt x="351311" y="206317"/>
                    <a:pt x="351847" y="204863"/>
                    <a:pt x="351732" y="203332"/>
                  </a:cubicBezTo>
                  <a:cubicBezTo>
                    <a:pt x="349857" y="182819"/>
                    <a:pt x="346221" y="162498"/>
                    <a:pt x="340939" y="142560"/>
                  </a:cubicBezTo>
                  <a:cubicBezTo>
                    <a:pt x="337572" y="127979"/>
                    <a:pt x="333974" y="112901"/>
                    <a:pt x="331946" y="979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81D0B78-AAC9-1467-48A0-C06CCFFF03A9}"/>
                </a:ext>
              </a:extLst>
            </p:cNvPr>
            <p:cNvSpPr/>
            <p:nvPr/>
          </p:nvSpPr>
          <p:spPr>
            <a:xfrm>
              <a:off x="-10343444" y="10041390"/>
              <a:ext cx="73651" cy="85419"/>
            </a:xfrm>
            <a:custGeom>
              <a:avLst/>
              <a:gdLst>
                <a:gd name="connsiteX0" fmla="*/ 72762 w 73651"/>
                <a:gd name="connsiteY0" fmla="*/ 79024 h 85419"/>
                <a:gd name="connsiteX1" fmla="*/ 72762 w 73651"/>
                <a:gd name="connsiteY1" fmla="*/ 67964 h 85419"/>
                <a:gd name="connsiteX2" fmla="*/ 61243 w 73651"/>
                <a:gd name="connsiteY2" fmla="*/ 17524 h 85419"/>
                <a:gd name="connsiteX3" fmla="*/ 4297 w 73651"/>
                <a:gd name="connsiteY3" fmla="*/ 379 h 85419"/>
                <a:gd name="connsiteX4" fmla="*/ 10 w 73651"/>
                <a:gd name="connsiteY4" fmla="*/ 5623 h 85419"/>
                <a:gd name="connsiteX5" fmla="*/ 1082 w 73651"/>
                <a:gd name="connsiteY5" fmla="*/ 12856 h 85419"/>
                <a:gd name="connsiteX6" fmla="*/ 3952 w 73651"/>
                <a:gd name="connsiteY6" fmla="*/ 25447 h 85419"/>
                <a:gd name="connsiteX7" fmla="*/ 9616 w 73651"/>
                <a:gd name="connsiteY7" fmla="*/ 54571 h 85419"/>
                <a:gd name="connsiteX8" fmla="*/ 8813 w 73651"/>
                <a:gd name="connsiteY8" fmla="*/ 66167 h 85419"/>
                <a:gd name="connsiteX9" fmla="*/ 9922 w 73651"/>
                <a:gd name="connsiteY9" fmla="*/ 70797 h 85419"/>
                <a:gd name="connsiteX10" fmla="*/ 12831 w 73651"/>
                <a:gd name="connsiteY10" fmla="*/ 74280 h 85419"/>
                <a:gd name="connsiteX11" fmla="*/ 19337 w 73651"/>
                <a:gd name="connsiteY11" fmla="*/ 82278 h 85419"/>
                <a:gd name="connsiteX12" fmla="*/ 23087 w 73651"/>
                <a:gd name="connsiteY12" fmla="*/ 84345 h 85419"/>
                <a:gd name="connsiteX13" fmla="*/ 45360 w 73651"/>
                <a:gd name="connsiteY13" fmla="*/ 85417 h 85419"/>
                <a:gd name="connsiteX14" fmla="*/ 67709 w 73651"/>
                <a:gd name="connsiteY14" fmla="*/ 84651 h 85419"/>
                <a:gd name="connsiteX15" fmla="*/ 72761 w 73651"/>
                <a:gd name="connsiteY15" fmla="*/ 79025 h 85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651" h="85419">
                  <a:moveTo>
                    <a:pt x="72762" y="79024"/>
                  </a:moveTo>
                  <a:lnTo>
                    <a:pt x="72762" y="67964"/>
                  </a:lnTo>
                  <a:cubicBezTo>
                    <a:pt x="75632" y="50321"/>
                    <a:pt x="71499" y="32182"/>
                    <a:pt x="61243" y="17524"/>
                  </a:cubicBezTo>
                  <a:cubicBezTo>
                    <a:pt x="45246" y="4513"/>
                    <a:pt x="24809" y="-1649"/>
                    <a:pt x="4297" y="379"/>
                  </a:cubicBezTo>
                  <a:cubicBezTo>
                    <a:pt x="1809" y="915"/>
                    <a:pt x="49" y="3096"/>
                    <a:pt x="10" y="5623"/>
                  </a:cubicBezTo>
                  <a:cubicBezTo>
                    <a:pt x="-66" y="8072"/>
                    <a:pt x="278" y="10521"/>
                    <a:pt x="1082" y="12856"/>
                  </a:cubicBezTo>
                  <a:cubicBezTo>
                    <a:pt x="2039" y="17142"/>
                    <a:pt x="2957" y="21428"/>
                    <a:pt x="3952" y="25447"/>
                  </a:cubicBezTo>
                  <a:cubicBezTo>
                    <a:pt x="6746" y="34976"/>
                    <a:pt x="8621" y="44696"/>
                    <a:pt x="9616" y="54571"/>
                  </a:cubicBezTo>
                  <a:cubicBezTo>
                    <a:pt x="9884" y="58474"/>
                    <a:pt x="9616" y="62378"/>
                    <a:pt x="8813" y="66167"/>
                  </a:cubicBezTo>
                  <a:cubicBezTo>
                    <a:pt x="8430" y="67812"/>
                    <a:pt x="8851" y="69534"/>
                    <a:pt x="9922" y="70797"/>
                  </a:cubicBezTo>
                  <a:lnTo>
                    <a:pt x="12831" y="74280"/>
                  </a:lnTo>
                  <a:cubicBezTo>
                    <a:pt x="15051" y="76921"/>
                    <a:pt x="17117" y="79600"/>
                    <a:pt x="19337" y="82278"/>
                  </a:cubicBezTo>
                  <a:cubicBezTo>
                    <a:pt x="20255" y="83465"/>
                    <a:pt x="21595" y="84230"/>
                    <a:pt x="23087" y="84345"/>
                  </a:cubicBezTo>
                  <a:cubicBezTo>
                    <a:pt x="30473" y="85110"/>
                    <a:pt x="37936" y="85455"/>
                    <a:pt x="45360" y="85417"/>
                  </a:cubicBezTo>
                  <a:cubicBezTo>
                    <a:pt x="52211" y="85417"/>
                    <a:pt x="59596" y="85149"/>
                    <a:pt x="67709" y="84651"/>
                  </a:cubicBezTo>
                  <a:cubicBezTo>
                    <a:pt x="70656" y="84498"/>
                    <a:pt x="72914" y="81972"/>
                    <a:pt x="72761" y="790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E903211-9CB6-EF17-913A-384C9DF3DF32}"/>
                </a:ext>
              </a:extLst>
            </p:cNvPr>
            <p:cNvSpPr/>
            <p:nvPr/>
          </p:nvSpPr>
          <p:spPr>
            <a:xfrm>
              <a:off x="-10225689" y="10246069"/>
              <a:ext cx="87953" cy="95346"/>
            </a:xfrm>
            <a:custGeom>
              <a:avLst/>
              <a:gdLst>
                <a:gd name="connsiteX0" fmla="*/ 87464 w 87953"/>
                <a:gd name="connsiteY0" fmla="*/ 65879 h 95346"/>
                <a:gd name="connsiteX1" fmla="*/ 82029 w 87953"/>
                <a:gd name="connsiteY1" fmla="*/ 50226 h 95346"/>
                <a:gd name="connsiteX2" fmla="*/ 79810 w 87953"/>
                <a:gd name="connsiteY2" fmla="*/ 42496 h 95346"/>
                <a:gd name="connsiteX3" fmla="*/ 79771 w 87953"/>
                <a:gd name="connsiteY3" fmla="*/ 42496 h 95346"/>
                <a:gd name="connsiteX4" fmla="*/ 63775 w 87953"/>
                <a:gd name="connsiteY4" fmla="*/ 11076 h 95346"/>
                <a:gd name="connsiteX5" fmla="*/ 2964 w 87953"/>
                <a:gd name="connsiteY5" fmla="*/ 10234 h 95346"/>
                <a:gd name="connsiteX6" fmla="*/ 1586 w 87953"/>
                <a:gd name="connsiteY6" fmla="*/ 11421 h 95346"/>
                <a:gd name="connsiteX7" fmla="*/ 859 w 87953"/>
                <a:gd name="connsiteY7" fmla="*/ 18156 h 95346"/>
                <a:gd name="connsiteX8" fmla="*/ 47586 w 87953"/>
                <a:gd name="connsiteY8" fmla="*/ 92821 h 95346"/>
                <a:gd name="connsiteX9" fmla="*/ 51873 w 87953"/>
                <a:gd name="connsiteY9" fmla="*/ 95347 h 95346"/>
                <a:gd name="connsiteX10" fmla="*/ 52370 w 87953"/>
                <a:gd name="connsiteY10" fmla="*/ 95347 h 95346"/>
                <a:gd name="connsiteX11" fmla="*/ 56312 w 87953"/>
                <a:gd name="connsiteY11" fmla="*/ 93586 h 95346"/>
                <a:gd name="connsiteX12" fmla="*/ 84862 w 87953"/>
                <a:gd name="connsiteY12" fmla="*/ 72920 h 95346"/>
                <a:gd name="connsiteX13" fmla="*/ 87464 w 87953"/>
                <a:gd name="connsiteY13" fmla="*/ 65879 h 9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953" h="95346">
                  <a:moveTo>
                    <a:pt x="87464" y="65879"/>
                  </a:moveTo>
                  <a:cubicBezTo>
                    <a:pt x="85435" y="60674"/>
                    <a:pt x="83598" y="55660"/>
                    <a:pt x="82029" y="50226"/>
                  </a:cubicBezTo>
                  <a:cubicBezTo>
                    <a:pt x="81302" y="48083"/>
                    <a:pt x="80613" y="45481"/>
                    <a:pt x="79810" y="42496"/>
                  </a:cubicBezTo>
                  <a:lnTo>
                    <a:pt x="79771" y="42496"/>
                  </a:lnTo>
                  <a:cubicBezTo>
                    <a:pt x="78164" y="30517"/>
                    <a:pt x="72538" y="19418"/>
                    <a:pt x="63775" y="11076"/>
                  </a:cubicBezTo>
                  <a:cubicBezTo>
                    <a:pt x="52026" y="3996"/>
                    <a:pt x="15822" y="-9398"/>
                    <a:pt x="2964" y="10234"/>
                  </a:cubicBezTo>
                  <a:lnTo>
                    <a:pt x="1586" y="11421"/>
                  </a:lnTo>
                  <a:cubicBezTo>
                    <a:pt x="-212" y="13219"/>
                    <a:pt x="-519" y="16013"/>
                    <a:pt x="859" y="18156"/>
                  </a:cubicBezTo>
                  <a:cubicBezTo>
                    <a:pt x="17277" y="43452"/>
                    <a:pt x="33619" y="69936"/>
                    <a:pt x="47586" y="92821"/>
                  </a:cubicBezTo>
                  <a:cubicBezTo>
                    <a:pt x="48505" y="94314"/>
                    <a:pt x="50112" y="95270"/>
                    <a:pt x="51873" y="95347"/>
                  </a:cubicBezTo>
                  <a:lnTo>
                    <a:pt x="52370" y="95347"/>
                  </a:lnTo>
                  <a:cubicBezTo>
                    <a:pt x="53901" y="95347"/>
                    <a:pt x="55317" y="94735"/>
                    <a:pt x="56312" y="93586"/>
                  </a:cubicBezTo>
                  <a:cubicBezTo>
                    <a:pt x="64272" y="84746"/>
                    <a:pt x="73993" y="77704"/>
                    <a:pt x="84862" y="72920"/>
                  </a:cubicBezTo>
                  <a:cubicBezTo>
                    <a:pt x="87541" y="71696"/>
                    <a:pt x="88689" y="68519"/>
                    <a:pt x="87464" y="65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6B1C7F4-047B-A6C1-D59B-CD55031B1911}"/>
                </a:ext>
              </a:extLst>
            </p:cNvPr>
            <p:cNvSpPr/>
            <p:nvPr/>
          </p:nvSpPr>
          <p:spPr>
            <a:xfrm>
              <a:off x="-10297654" y="10148809"/>
              <a:ext cx="88977" cy="87759"/>
            </a:xfrm>
            <a:custGeom>
              <a:avLst/>
              <a:gdLst>
                <a:gd name="connsiteX0" fmla="*/ 88596 w 88977"/>
                <a:gd name="connsiteY0" fmla="*/ 72221 h 87759"/>
                <a:gd name="connsiteX1" fmla="*/ 88098 w 88977"/>
                <a:gd name="connsiteY1" fmla="*/ 67208 h 87759"/>
                <a:gd name="connsiteX2" fmla="*/ 85687 w 88977"/>
                <a:gd name="connsiteY2" fmla="*/ 60396 h 87759"/>
                <a:gd name="connsiteX3" fmla="*/ 85687 w 88977"/>
                <a:gd name="connsiteY3" fmla="*/ 55038 h 87759"/>
                <a:gd name="connsiteX4" fmla="*/ 82702 w 88977"/>
                <a:gd name="connsiteY4" fmla="*/ 20748 h 87759"/>
                <a:gd name="connsiteX5" fmla="*/ 36051 w 88977"/>
                <a:gd name="connsiteY5" fmla="*/ 656 h 87759"/>
                <a:gd name="connsiteX6" fmla="*/ 32875 w 88977"/>
                <a:gd name="connsiteY6" fmla="*/ 924 h 87759"/>
                <a:gd name="connsiteX7" fmla="*/ 6698 w 88977"/>
                <a:gd name="connsiteY7" fmla="*/ 2264 h 87759"/>
                <a:gd name="connsiteX8" fmla="*/ 5205 w 88977"/>
                <a:gd name="connsiteY8" fmla="*/ 2264 h 87759"/>
                <a:gd name="connsiteX9" fmla="*/ 5205 w 88977"/>
                <a:gd name="connsiteY9" fmla="*/ 2225 h 87759"/>
                <a:gd name="connsiteX10" fmla="*/ 536 w 88977"/>
                <a:gd name="connsiteY10" fmla="*/ 5249 h 87759"/>
                <a:gd name="connsiteX11" fmla="*/ 1034 w 88977"/>
                <a:gd name="connsiteY11" fmla="*/ 10760 h 87759"/>
                <a:gd name="connsiteX12" fmla="*/ 53272 w 88977"/>
                <a:gd name="connsiteY12" fmla="*/ 85425 h 87759"/>
                <a:gd name="connsiteX13" fmla="*/ 57061 w 88977"/>
                <a:gd name="connsiteY13" fmla="*/ 87759 h 87759"/>
                <a:gd name="connsiteX14" fmla="*/ 57750 w 88977"/>
                <a:gd name="connsiteY14" fmla="*/ 87759 h 87759"/>
                <a:gd name="connsiteX15" fmla="*/ 61270 w 88977"/>
                <a:gd name="connsiteY15" fmla="*/ 86420 h 87759"/>
                <a:gd name="connsiteX16" fmla="*/ 84539 w 88977"/>
                <a:gd name="connsiteY16" fmla="*/ 75436 h 87759"/>
                <a:gd name="connsiteX17" fmla="*/ 88595 w 88977"/>
                <a:gd name="connsiteY17" fmla="*/ 72221 h 8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977" h="87759">
                  <a:moveTo>
                    <a:pt x="88596" y="72221"/>
                  </a:moveTo>
                  <a:cubicBezTo>
                    <a:pt x="89246" y="70576"/>
                    <a:pt x="89055" y="68701"/>
                    <a:pt x="88098" y="67208"/>
                  </a:cubicBezTo>
                  <a:cubicBezTo>
                    <a:pt x="86606" y="65256"/>
                    <a:pt x="85764" y="62845"/>
                    <a:pt x="85687" y="60396"/>
                  </a:cubicBezTo>
                  <a:lnTo>
                    <a:pt x="85687" y="55038"/>
                  </a:lnTo>
                  <a:cubicBezTo>
                    <a:pt x="86682" y="43519"/>
                    <a:pt x="85649" y="31923"/>
                    <a:pt x="82702" y="20748"/>
                  </a:cubicBezTo>
                  <a:cubicBezTo>
                    <a:pt x="75239" y="-2214"/>
                    <a:pt x="52698" y="-683"/>
                    <a:pt x="36051" y="656"/>
                  </a:cubicBezTo>
                  <a:lnTo>
                    <a:pt x="32875" y="924"/>
                  </a:lnTo>
                  <a:cubicBezTo>
                    <a:pt x="24302" y="1766"/>
                    <a:pt x="15308" y="2034"/>
                    <a:pt x="6698" y="2264"/>
                  </a:cubicBezTo>
                  <a:lnTo>
                    <a:pt x="5205" y="2264"/>
                  </a:lnTo>
                  <a:lnTo>
                    <a:pt x="5205" y="2225"/>
                  </a:lnTo>
                  <a:cubicBezTo>
                    <a:pt x="3215" y="2302"/>
                    <a:pt x="1416" y="3450"/>
                    <a:pt x="536" y="5249"/>
                  </a:cubicBezTo>
                  <a:cubicBezTo>
                    <a:pt x="-344" y="7047"/>
                    <a:pt x="-114" y="9152"/>
                    <a:pt x="1034" y="10760"/>
                  </a:cubicBezTo>
                  <a:cubicBezTo>
                    <a:pt x="17337" y="32688"/>
                    <a:pt x="34405" y="57105"/>
                    <a:pt x="53272" y="85425"/>
                  </a:cubicBezTo>
                  <a:cubicBezTo>
                    <a:pt x="54152" y="86726"/>
                    <a:pt x="55530" y="87568"/>
                    <a:pt x="57061" y="87759"/>
                  </a:cubicBezTo>
                  <a:lnTo>
                    <a:pt x="57750" y="87759"/>
                  </a:lnTo>
                  <a:cubicBezTo>
                    <a:pt x="59051" y="87721"/>
                    <a:pt x="60275" y="87262"/>
                    <a:pt x="61270" y="86420"/>
                  </a:cubicBezTo>
                  <a:cubicBezTo>
                    <a:pt x="67929" y="80756"/>
                    <a:pt x="75928" y="76967"/>
                    <a:pt x="84539" y="75436"/>
                  </a:cubicBezTo>
                  <a:cubicBezTo>
                    <a:pt x="86337" y="75130"/>
                    <a:pt x="87868" y="73905"/>
                    <a:pt x="88595" y="722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830ACA6-71B6-E92C-7EF5-10C447A8652A}"/>
                </a:ext>
              </a:extLst>
            </p:cNvPr>
            <p:cNvSpPr/>
            <p:nvPr/>
          </p:nvSpPr>
          <p:spPr>
            <a:xfrm>
              <a:off x="-11146103" y="9875137"/>
              <a:ext cx="382936" cy="251957"/>
            </a:xfrm>
            <a:custGeom>
              <a:avLst/>
              <a:gdLst>
                <a:gd name="connsiteX0" fmla="*/ 348139 w 382936"/>
                <a:gd name="connsiteY0" fmla="*/ 9363 h 251957"/>
                <a:gd name="connsiteX1" fmla="*/ 344044 w 382936"/>
                <a:gd name="connsiteY1" fmla="*/ 8099 h 251957"/>
                <a:gd name="connsiteX2" fmla="*/ 166206 w 382936"/>
                <a:gd name="connsiteY2" fmla="*/ 24 h 251957"/>
                <a:gd name="connsiteX3" fmla="*/ 160963 w 382936"/>
                <a:gd name="connsiteY3" fmla="*/ 1632 h 251957"/>
                <a:gd name="connsiteX4" fmla="*/ 159777 w 382936"/>
                <a:gd name="connsiteY4" fmla="*/ 2359 h 251957"/>
                <a:gd name="connsiteX5" fmla="*/ 159738 w 382936"/>
                <a:gd name="connsiteY5" fmla="*/ 2359 h 251957"/>
                <a:gd name="connsiteX6" fmla="*/ 4326 w 382936"/>
                <a:gd name="connsiteY6" fmla="*/ 46293 h 251957"/>
                <a:gd name="connsiteX7" fmla="*/ 40 w 382936"/>
                <a:gd name="connsiteY7" fmla="*/ 51498 h 251957"/>
                <a:gd name="connsiteX8" fmla="*/ 14621 w 382936"/>
                <a:gd name="connsiteY8" fmla="*/ 193596 h 251957"/>
                <a:gd name="connsiteX9" fmla="*/ 21778 w 382936"/>
                <a:gd name="connsiteY9" fmla="*/ 246868 h 251957"/>
                <a:gd name="connsiteX10" fmla="*/ 27135 w 382936"/>
                <a:gd name="connsiteY10" fmla="*/ 251958 h 251957"/>
                <a:gd name="connsiteX11" fmla="*/ 188906 w 382936"/>
                <a:gd name="connsiteY11" fmla="*/ 233359 h 251957"/>
                <a:gd name="connsiteX12" fmla="*/ 379029 w 382936"/>
                <a:gd name="connsiteY12" fmla="*/ 183454 h 251957"/>
                <a:gd name="connsiteX13" fmla="*/ 382282 w 382936"/>
                <a:gd name="connsiteY13" fmla="*/ 180890 h 251957"/>
                <a:gd name="connsiteX14" fmla="*/ 382703 w 382936"/>
                <a:gd name="connsiteY14" fmla="*/ 176795 h 251957"/>
                <a:gd name="connsiteX15" fmla="*/ 349983 w 382936"/>
                <a:gd name="connsiteY15" fmla="*/ 13232 h 251957"/>
                <a:gd name="connsiteX16" fmla="*/ 348146 w 382936"/>
                <a:gd name="connsiteY16" fmla="*/ 9366 h 25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936" h="251957">
                  <a:moveTo>
                    <a:pt x="348139" y="9363"/>
                  </a:moveTo>
                  <a:cubicBezTo>
                    <a:pt x="347029" y="8367"/>
                    <a:pt x="345536" y="7908"/>
                    <a:pt x="344044" y="8099"/>
                  </a:cubicBezTo>
                  <a:cubicBezTo>
                    <a:pt x="284763" y="15601"/>
                    <a:pt x="224607" y="12883"/>
                    <a:pt x="166206" y="24"/>
                  </a:cubicBezTo>
                  <a:cubicBezTo>
                    <a:pt x="164331" y="-129"/>
                    <a:pt x="162417" y="445"/>
                    <a:pt x="160963" y="1632"/>
                  </a:cubicBezTo>
                  <a:lnTo>
                    <a:pt x="159777" y="2359"/>
                  </a:lnTo>
                  <a:lnTo>
                    <a:pt x="159738" y="2359"/>
                  </a:lnTo>
                  <a:cubicBezTo>
                    <a:pt x="109451" y="21915"/>
                    <a:pt x="57407" y="36611"/>
                    <a:pt x="4326" y="46293"/>
                  </a:cubicBezTo>
                  <a:cubicBezTo>
                    <a:pt x="1839" y="46791"/>
                    <a:pt x="40" y="48972"/>
                    <a:pt x="40" y="51498"/>
                  </a:cubicBezTo>
                  <a:cubicBezTo>
                    <a:pt x="-496" y="99259"/>
                    <a:pt x="4364" y="146944"/>
                    <a:pt x="14621" y="193596"/>
                  </a:cubicBezTo>
                  <a:cubicBezTo>
                    <a:pt x="18333" y="211124"/>
                    <a:pt x="20706" y="228957"/>
                    <a:pt x="21778" y="246868"/>
                  </a:cubicBezTo>
                  <a:cubicBezTo>
                    <a:pt x="21892" y="249700"/>
                    <a:pt x="24265" y="251958"/>
                    <a:pt x="27135" y="251958"/>
                  </a:cubicBezTo>
                  <a:cubicBezTo>
                    <a:pt x="81555" y="251422"/>
                    <a:pt x="135786" y="245184"/>
                    <a:pt x="188906" y="233359"/>
                  </a:cubicBezTo>
                  <a:cubicBezTo>
                    <a:pt x="245622" y="220193"/>
                    <a:pt x="306011" y="204350"/>
                    <a:pt x="379029" y="183454"/>
                  </a:cubicBezTo>
                  <a:cubicBezTo>
                    <a:pt x="380407" y="183071"/>
                    <a:pt x="381593" y="182153"/>
                    <a:pt x="382282" y="180890"/>
                  </a:cubicBezTo>
                  <a:cubicBezTo>
                    <a:pt x="382971" y="179627"/>
                    <a:pt x="383124" y="178173"/>
                    <a:pt x="382703" y="176795"/>
                  </a:cubicBezTo>
                  <a:cubicBezTo>
                    <a:pt x="364678" y="123944"/>
                    <a:pt x="353695" y="68948"/>
                    <a:pt x="349983" y="13232"/>
                  </a:cubicBezTo>
                  <a:cubicBezTo>
                    <a:pt x="349906" y="11739"/>
                    <a:pt x="349217" y="10361"/>
                    <a:pt x="348146" y="93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22281DC1-4FF5-9610-DEA5-979918D6498F}"/>
                </a:ext>
              </a:extLst>
            </p:cNvPr>
            <p:cNvSpPr/>
            <p:nvPr/>
          </p:nvSpPr>
          <p:spPr>
            <a:xfrm>
              <a:off x="-10771522" y="9787877"/>
              <a:ext cx="359694" cy="261252"/>
            </a:xfrm>
            <a:custGeom>
              <a:avLst/>
              <a:gdLst>
                <a:gd name="connsiteX0" fmla="*/ 359467 w 359694"/>
                <a:gd name="connsiteY0" fmla="*/ 145608 h 261252"/>
                <a:gd name="connsiteX1" fmla="*/ 334822 w 359694"/>
                <a:gd name="connsiteY1" fmla="*/ 82271 h 261252"/>
                <a:gd name="connsiteX2" fmla="*/ 307229 w 359694"/>
                <a:gd name="connsiteY2" fmla="*/ 4621 h 261252"/>
                <a:gd name="connsiteX3" fmla="*/ 303823 w 359694"/>
                <a:gd name="connsiteY3" fmla="*/ 335 h 261252"/>
                <a:gd name="connsiteX4" fmla="*/ 298580 w 359694"/>
                <a:gd name="connsiteY4" fmla="*/ 1177 h 261252"/>
                <a:gd name="connsiteX5" fmla="*/ 148566 w 359694"/>
                <a:gd name="connsiteY5" fmla="*/ 64475 h 261252"/>
                <a:gd name="connsiteX6" fmla="*/ 138156 w 359694"/>
                <a:gd name="connsiteY6" fmla="*/ 66580 h 261252"/>
                <a:gd name="connsiteX7" fmla="*/ 4631 w 359694"/>
                <a:gd name="connsiteY7" fmla="*/ 91073 h 261252"/>
                <a:gd name="connsiteX8" fmla="*/ 4631 w 359694"/>
                <a:gd name="connsiteY8" fmla="*/ 91035 h 261252"/>
                <a:gd name="connsiteX9" fmla="*/ 1 w 359694"/>
                <a:gd name="connsiteY9" fmla="*/ 96469 h 261252"/>
                <a:gd name="connsiteX10" fmla="*/ 31841 w 359694"/>
                <a:gd name="connsiteY10" fmla="*/ 257397 h 261252"/>
                <a:gd name="connsiteX11" fmla="*/ 36969 w 359694"/>
                <a:gd name="connsiteY11" fmla="*/ 261224 h 261252"/>
                <a:gd name="connsiteX12" fmla="*/ 38500 w 359694"/>
                <a:gd name="connsiteY12" fmla="*/ 261224 h 261252"/>
                <a:gd name="connsiteX13" fmla="*/ 346268 w 359694"/>
                <a:gd name="connsiteY13" fmla="*/ 156287 h 261252"/>
                <a:gd name="connsiteX14" fmla="*/ 356563 w 359694"/>
                <a:gd name="connsiteY14" fmla="*/ 152000 h 261252"/>
                <a:gd name="connsiteX15" fmla="*/ 359471 w 359694"/>
                <a:gd name="connsiteY15" fmla="*/ 145609 h 261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694" h="261252">
                  <a:moveTo>
                    <a:pt x="359467" y="145608"/>
                  </a:moveTo>
                  <a:cubicBezTo>
                    <a:pt x="352885" y="123870"/>
                    <a:pt x="344657" y="102707"/>
                    <a:pt x="334822" y="82271"/>
                  </a:cubicBezTo>
                  <a:cubicBezTo>
                    <a:pt x="322422" y="57626"/>
                    <a:pt x="313161" y="31563"/>
                    <a:pt x="307229" y="4621"/>
                  </a:cubicBezTo>
                  <a:cubicBezTo>
                    <a:pt x="306885" y="2708"/>
                    <a:pt x="305622" y="1100"/>
                    <a:pt x="303823" y="335"/>
                  </a:cubicBezTo>
                  <a:cubicBezTo>
                    <a:pt x="302062" y="-316"/>
                    <a:pt x="300072" y="-10"/>
                    <a:pt x="298580" y="1177"/>
                  </a:cubicBezTo>
                  <a:cubicBezTo>
                    <a:pt x="254378" y="33937"/>
                    <a:pt x="202905" y="55635"/>
                    <a:pt x="148566" y="64475"/>
                  </a:cubicBezTo>
                  <a:lnTo>
                    <a:pt x="138156" y="66580"/>
                  </a:lnTo>
                  <a:cubicBezTo>
                    <a:pt x="94299" y="75535"/>
                    <a:pt x="48949" y="84797"/>
                    <a:pt x="4631" y="91073"/>
                  </a:cubicBezTo>
                  <a:lnTo>
                    <a:pt x="4631" y="91035"/>
                  </a:lnTo>
                  <a:cubicBezTo>
                    <a:pt x="1952" y="91417"/>
                    <a:pt x="-38" y="93752"/>
                    <a:pt x="1" y="96469"/>
                  </a:cubicBezTo>
                  <a:cubicBezTo>
                    <a:pt x="3368" y="151311"/>
                    <a:pt x="14084" y="205423"/>
                    <a:pt x="31841" y="257397"/>
                  </a:cubicBezTo>
                  <a:cubicBezTo>
                    <a:pt x="32530" y="259655"/>
                    <a:pt x="34597" y="261186"/>
                    <a:pt x="36969" y="261224"/>
                  </a:cubicBezTo>
                  <a:cubicBezTo>
                    <a:pt x="37467" y="261262"/>
                    <a:pt x="38003" y="261262"/>
                    <a:pt x="38500" y="261224"/>
                  </a:cubicBezTo>
                  <a:cubicBezTo>
                    <a:pt x="147337" y="228924"/>
                    <a:pt x="250824" y="193601"/>
                    <a:pt x="346268" y="156287"/>
                  </a:cubicBezTo>
                  <a:lnTo>
                    <a:pt x="356563" y="152000"/>
                  </a:lnTo>
                  <a:cubicBezTo>
                    <a:pt x="358974" y="150891"/>
                    <a:pt x="360237" y="148173"/>
                    <a:pt x="359471" y="1456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30485E2-1A16-C2F5-F001-0354129A1224}"/>
                </a:ext>
              </a:extLst>
            </p:cNvPr>
            <p:cNvSpPr/>
            <p:nvPr/>
          </p:nvSpPr>
          <p:spPr>
            <a:xfrm>
              <a:off x="-10158752" y="10337010"/>
              <a:ext cx="90756" cy="86406"/>
            </a:xfrm>
            <a:custGeom>
              <a:avLst/>
              <a:gdLst>
                <a:gd name="connsiteX0" fmla="*/ 90381 w 90756"/>
                <a:gd name="connsiteY0" fmla="*/ 73595 h 86406"/>
                <a:gd name="connsiteX1" fmla="*/ 89500 w 90756"/>
                <a:gd name="connsiteY1" fmla="*/ 68046 h 86406"/>
                <a:gd name="connsiteX2" fmla="*/ 87510 w 90756"/>
                <a:gd name="connsiteY2" fmla="*/ 65061 h 86406"/>
                <a:gd name="connsiteX3" fmla="*/ 87510 w 90756"/>
                <a:gd name="connsiteY3" fmla="*/ 64793 h 86406"/>
                <a:gd name="connsiteX4" fmla="*/ 83530 w 90756"/>
                <a:gd name="connsiteY4" fmla="*/ 49830 h 86406"/>
                <a:gd name="connsiteX5" fmla="*/ 57239 w 90756"/>
                <a:gd name="connsiteY5" fmla="*/ 1189 h 86406"/>
                <a:gd name="connsiteX6" fmla="*/ 522 w 90756"/>
                <a:gd name="connsiteY6" fmla="*/ 29585 h 86406"/>
                <a:gd name="connsiteX7" fmla="*/ 751 w 90756"/>
                <a:gd name="connsiteY7" fmla="*/ 34637 h 86406"/>
                <a:gd name="connsiteX8" fmla="*/ 12271 w 90756"/>
                <a:gd name="connsiteY8" fmla="*/ 53772 h 86406"/>
                <a:gd name="connsiteX9" fmla="*/ 30411 w 90756"/>
                <a:gd name="connsiteY9" fmla="*/ 83775 h 86406"/>
                <a:gd name="connsiteX10" fmla="*/ 30411 w 90756"/>
                <a:gd name="connsiteY10" fmla="*/ 83737 h 86406"/>
                <a:gd name="connsiteX11" fmla="*/ 35042 w 90756"/>
                <a:gd name="connsiteY11" fmla="*/ 86378 h 86406"/>
                <a:gd name="connsiteX12" fmla="*/ 36305 w 90756"/>
                <a:gd name="connsiteY12" fmla="*/ 86378 h 86406"/>
                <a:gd name="connsiteX13" fmla="*/ 86132 w 90756"/>
                <a:gd name="connsiteY13" fmla="*/ 76887 h 86406"/>
                <a:gd name="connsiteX14" fmla="*/ 90380 w 90756"/>
                <a:gd name="connsiteY14" fmla="*/ 73596 h 8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756" h="86406">
                  <a:moveTo>
                    <a:pt x="90381" y="73595"/>
                  </a:moveTo>
                  <a:cubicBezTo>
                    <a:pt x="91108" y="71720"/>
                    <a:pt x="90763" y="69615"/>
                    <a:pt x="89500" y="68046"/>
                  </a:cubicBezTo>
                  <a:cubicBezTo>
                    <a:pt x="88620" y="67204"/>
                    <a:pt x="87970" y="66171"/>
                    <a:pt x="87510" y="65061"/>
                  </a:cubicBezTo>
                  <a:lnTo>
                    <a:pt x="87510" y="64793"/>
                  </a:lnTo>
                  <a:cubicBezTo>
                    <a:pt x="85903" y="59895"/>
                    <a:pt x="84564" y="54919"/>
                    <a:pt x="83530" y="49830"/>
                  </a:cubicBezTo>
                  <a:cubicBezTo>
                    <a:pt x="78938" y="30159"/>
                    <a:pt x="73235" y="5666"/>
                    <a:pt x="57239" y="1189"/>
                  </a:cubicBezTo>
                  <a:cubicBezTo>
                    <a:pt x="34008" y="-3939"/>
                    <a:pt x="10357" y="7886"/>
                    <a:pt x="522" y="29585"/>
                  </a:cubicBezTo>
                  <a:cubicBezTo>
                    <a:pt x="-244" y="31193"/>
                    <a:pt x="-167" y="33106"/>
                    <a:pt x="751" y="34637"/>
                  </a:cubicBezTo>
                  <a:lnTo>
                    <a:pt x="12271" y="53772"/>
                  </a:lnTo>
                  <a:cubicBezTo>
                    <a:pt x="18356" y="63760"/>
                    <a:pt x="24403" y="73749"/>
                    <a:pt x="30411" y="83775"/>
                  </a:cubicBezTo>
                  <a:lnTo>
                    <a:pt x="30411" y="83737"/>
                  </a:lnTo>
                  <a:cubicBezTo>
                    <a:pt x="31406" y="85383"/>
                    <a:pt x="33167" y="86378"/>
                    <a:pt x="35042" y="86378"/>
                  </a:cubicBezTo>
                  <a:cubicBezTo>
                    <a:pt x="35463" y="86416"/>
                    <a:pt x="35884" y="86416"/>
                    <a:pt x="36305" y="86378"/>
                  </a:cubicBezTo>
                  <a:cubicBezTo>
                    <a:pt x="52685" y="82206"/>
                    <a:pt x="69332" y="79030"/>
                    <a:pt x="86132" y="76887"/>
                  </a:cubicBezTo>
                  <a:cubicBezTo>
                    <a:pt x="88046" y="76619"/>
                    <a:pt x="89653" y="75356"/>
                    <a:pt x="90380" y="7359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0029CFF7-4D8F-736A-3BF4-66D384682C54}"/>
                </a:ext>
              </a:extLst>
            </p:cNvPr>
            <p:cNvSpPr/>
            <p:nvPr/>
          </p:nvSpPr>
          <p:spPr>
            <a:xfrm>
              <a:off x="-12809039" y="8836839"/>
              <a:ext cx="56919" cy="86713"/>
            </a:xfrm>
            <a:custGeom>
              <a:avLst/>
              <a:gdLst>
                <a:gd name="connsiteX0" fmla="*/ 56741 w 56919"/>
                <a:gd name="connsiteY0" fmla="*/ 42474 h 86713"/>
                <a:gd name="connsiteX1" fmla="*/ 44992 w 56919"/>
                <a:gd name="connsiteY1" fmla="*/ 23989 h 86713"/>
                <a:gd name="connsiteX2" fmla="*/ 39558 w 56919"/>
                <a:gd name="connsiteY2" fmla="*/ 17560 h 86713"/>
                <a:gd name="connsiteX3" fmla="*/ 38027 w 56919"/>
                <a:gd name="connsiteY3" fmla="*/ 10671 h 86713"/>
                <a:gd name="connsiteX4" fmla="*/ 35233 w 56919"/>
                <a:gd name="connsiteY4" fmla="*/ 5161 h 86713"/>
                <a:gd name="connsiteX5" fmla="*/ 27847 w 56919"/>
                <a:gd name="connsiteY5" fmla="*/ 874 h 86713"/>
                <a:gd name="connsiteX6" fmla="*/ 23561 w 56919"/>
                <a:gd name="connsiteY6" fmla="*/ 147 h 86713"/>
                <a:gd name="connsiteX7" fmla="*/ 20193 w 56919"/>
                <a:gd name="connsiteY7" fmla="*/ 2596 h 86713"/>
                <a:gd name="connsiteX8" fmla="*/ 1976 w 56919"/>
                <a:gd name="connsiteY8" fmla="*/ 23224 h 86713"/>
                <a:gd name="connsiteX9" fmla="*/ 560 w 56919"/>
                <a:gd name="connsiteY9" fmla="*/ 29730 h 86713"/>
                <a:gd name="connsiteX10" fmla="*/ 1976 w 56919"/>
                <a:gd name="connsiteY10" fmla="*/ 32256 h 86713"/>
                <a:gd name="connsiteX11" fmla="*/ 7028 w 56919"/>
                <a:gd name="connsiteY11" fmla="*/ 68612 h 86713"/>
                <a:gd name="connsiteX12" fmla="*/ 11926 w 56919"/>
                <a:gd name="connsiteY12" fmla="*/ 74276 h 86713"/>
                <a:gd name="connsiteX13" fmla="*/ 25321 w 56919"/>
                <a:gd name="connsiteY13" fmla="*/ 77491 h 86713"/>
                <a:gd name="connsiteX14" fmla="*/ 39634 w 56919"/>
                <a:gd name="connsiteY14" fmla="*/ 85719 h 86713"/>
                <a:gd name="connsiteX15" fmla="*/ 42772 w 56919"/>
                <a:gd name="connsiteY15" fmla="*/ 86714 h 86713"/>
                <a:gd name="connsiteX16" fmla="*/ 46369 w 56919"/>
                <a:gd name="connsiteY16" fmla="*/ 85336 h 86713"/>
                <a:gd name="connsiteX17" fmla="*/ 52377 w 56919"/>
                <a:gd name="connsiteY17" fmla="*/ 80246 h 86713"/>
                <a:gd name="connsiteX18" fmla="*/ 53679 w 56919"/>
                <a:gd name="connsiteY18" fmla="*/ 79213 h 86713"/>
                <a:gd name="connsiteX19" fmla="*/ 55630 w 56919"/>
                <a:gd name="connsiteY19" fmla="*/ 74927 h 86713"/>
                <a:gd name="connsiteX20" fmla="*/ 55363 w 56919"/>
                <a:gd name="connsiteY20" fmla="*/ 73204 h 86713"/>
                <a:gd name="connsiteX21" fmla="*/ 56051 w 56919"/>
                <a:gd name="connsiteY21" fmla="*/ 62527 h 86713"/>
                <a:gd name="connsiteX22" fmla="*/ 56740 w 56919"/>
                <a:gd name="connsiteY22" fmla="*/ 42474 h 8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919" h="86713">
                  <a:moveTo>
                    <a:pt x="56741" y="42474"/>
                  </a:moveTo>
                  <a:cubicBezTo>
                    <a:pt x="54636" y="35355"/>
                    <a:pt x="50541" y="28926"/>
                    <a:pt x="44992" y="23989"/>
                  </a:cubicBezTo>
                  <a:cubicBezTo>
                    <a:pt x="43040" y="21999"/>
                    <a:pt x="41203" y="19818"/>
                    <a:pt x="39558" y="17560"/>
                  </a:cubicBezTo>
                  <a:cubicBezTo>
                    <a:pt x="38218" y="15531"/>
                    <a:pt x="37644" y="13082"/>
                    <a:pt x="38027" y="10671"/>
                  </a:cubicBezTo>
                  <a:cubicBezTo>
                    <a:pt x="38295" y="8414"/>
                    <a:pt x="37185" y="6270"/>
                    <a:pt x="35233" y="5161"/>
                  </a:cubicBezTo>
                  <a:cubicBezTo>
                    <a:pt x="32746" y="3859"/>
                    <a:pt x="30296" y="2290"/>
                    <a:pt x="27847" y="874"/>
                  </a:cubicBezTo>
                  <a:cubicBezTo>
                    <a:pt x="26584" y="71"/>
                    <a:pt x="25053" y="-198"/>
                    <a:pt x="23561" y="147"/>
                  </a:cubicBezTo>
                  <a:cubicBezTo>
                    <a:pt x="22145" y="492"/>
                    <a:pt x="20920" y="1372"/>
                    <a:pt x="20193" y="2596"/>
                  </a:cubicBezTo>
                  <a:cubicBezTo>
                    <a:pt x="15294" y="10442"/>
                    <a:pt x="9133" y="17407"/>
                    <a:pt x="1976" y="23224"/>
                  </a:cubicBezTo>
                  <a:cubicBezTo>
                    <a:pt x="24" y="24793"/>
                    <a:pt x="-550" y="27511"/>
                    <a:pt x="560" y="29730"/>
                  </a:cubicBezTo>
                  <a:lnTo>
                    <a:pt x="1976" y="32256"/>
                  </a:lnTo>
                  <a:cubicBezTo>
                    <a:pt x="6301" y="43852"/>
                    <a:pt x="8023" y="56289"/>
                    <a:pt x="7028" y="68612"/>
                  </a:cubicBezTo>
                  <a:cubicBezTo>
                    <a:pt x="6836" y="71521"/>
                    <a:pt x="9018" y="74046"/>
                    <a:pt x="11926" y="74276"/>
                  </a:cubicBezTo>
                  <a:cubicBezTo>
                    <a:pt x="16519" y="74582"/>
                    <a:pt x="21073" y="75654"/>
                    <a:pt x="25321" y="77491"/>
                  </a:cubicBezTo>
                  <a:cubicBezTo>
                    <a:pt x="30411" y="79634"/>
                    <a:pt x="35233" y="82389"/>
                    <a:pt x="39634" y="85719"/>
                  </a:cubicBezTo>
                  <a:cubicBezTo>
                    <a:pt x="40552" y="86369"/>
                    <a:pt x="41662" y="86714"/>
                    <a:pt x="42772" y="86714"/>
                  </a:cubicBezTo>
                  <a:cubicBezTo>
                    <a:pt x="44111" y="86714"/>
                    <a:pt x="45412" y="86216"/>
                    <a:pt x="46369" y="85336"/>
                  </a:cubicBezTo>
                  <a:cubicBezTo>
                    <a:pt x="48244" y="83652"/>
                    <a:pt x="50311" y="81968"/>
                    <a:pt x="52377" y="80246"/>
                  </a:cubicBezTo>
                  <a:lnTo>
                    <a:pt x="53679" y="79213"/>
                  </a:lnTo>
                  <a:cubicBezTo>
                    <a:pt x="54942" y="78141"/>
                    <a:pt x="55669" y="76572"/>
                    <a:pt x="55630" y="74927"/>
                  </a:cubicBezTo>
                  <a:cubicBezTo>
                    <a:pt x="55669" y="74314"/>
                    <a:pt x="55554" y="73740"/>
                    <a:pt x="55363" y="73204"/>
                  </a:cubicBezTo>
                  <a:cubicBezTo>
                    <a:pt x="55363" y="69683"/>
                    <a:pt x="55745" y="66124"/>
                    <a:pt x="56051" y="62527"/>
                  </a:cubicBezTo>
                  <a:cubicBezTo>
                    <a:pt x="56893" y="55868"/>
                    <a:pt x="57123" y="49171"/>
                    <a:pt x="56740" y="42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5473DC3-38E4-F061-C743-60911AAB9DCD}"/>
                </a:ext>
              </a:extLst>
            </p:cNvPr>
            <p:cNvSpPr/>
            <p:nvPr/>
          </p:nvSpPr>
          <p:spPr>
            <a:xfrm>
              <a:off x="-11507709" y="6726063"/>
              <a:ext cx="128610" cy="114576"/>
            </a:xfrm>
            <a:custGeom>
              <a:avLst/>
              <a:gdLst>
                <a:gd name="connsiteX0" fmla="*/ 4252 w 128610"/>
                <a:gd name="connsiteY0" fmla="*/ 79292 h 114576"/>
                <a:gd name="connsiteX1" fmla="*/ 54501 w 128610"/>
                <a:gd name="connsiteY1" fmla="*/ 109296 h 114576"/>
                <a:gd name="connsiteX2" fmla="*/ 64374 w 128610"/>
                <a:gd name="connsiteY2" fmla="*/ 112281 h 114576"/>
                <a:gd name="connsiteX3" fmla="*/ 74439 w 128610"/>
                <a:gd name="connsiteY3" fmla="*/ 114577 h 114576"/>
                <a:gd name="connsiteX4" fmla="*/ 88522 w 128610"/>
                <a:gd name="connsiteY4" fmla="*/ 100646 h 114576"/>
                <a:gd name="connsiteX5" fmla="*/ 92005 w 128610"/>
                <a:gd name="connsiteY5" fmla="*/ 90046 h 114576"/>
                <a:gd name="connsiteX6" fmla="*/ 92005 w 128610"/>
                <a:gd name="connsiteY6" fmla="*/ 90084 h 114576"/>
                <a:gd name="connsiteX7" fmla="*/ 102797 w 128610"/>
                <a:gd name="connsiteY7" fmla="*/ 62339 h 114576"/>
                <a:gd name="connsiteX8" fmla="*/ 112403 w 128610"/>
                <a:gd name="connsiteY8" fmla="*/ 49901 h 114576"/>
                <a:gd name="connsiteX9" fmla="*/ 128324 w 128610"/>
                <a:gd name="connsiteY9" fmla="*/ 26288 h 114576"/>
                <a:gd name="connsiteX10" fmla="*/ 127329 w 128610"/>
                <a:gd name="connsiteY10" fmla="*/ 21083 h 114576"/>
                <a:gd name="connsiteX11" fmla="*/ 114163 w 128610"/>
                <a:gd name="connsiteY11" fmla="*/ 2446 h 114576"/>
                <a:gd name="connsiteX12" fmla="*/ 106892 w 128610"/>
                <a:gd name="connsiteY12" fmla="*/ 801 h 114576"/>
                <a:gd name="connsiteX13" fmla="*/ 2298 w 128610"/>
                <a:gd name="connsiteY13" fmla="*/ 69381 h 114576"/>
                <a:gd name="connsiteX14" fmla="*/ 1 w 128610"/>
                <a:gd name="connsiteY14" fmla="*/ 73667 h 114576"/>
                <a:gd name="connsiteX15" fmla="*/ 2106 w 128610"/>
                <a:gd name="connsiteY15" fmla="*/ 77953 h 114576"/>
                <a:gd name="connsiteX16" fmla="*/ 4249 w 128610"/>
                <a:gd name="connsiteY16" fmla="*/ 79293 h 11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610" h="114576">
                  <a:moveTo>
                    <a:pt x="4252" y="79292"/>
                  </a:moveTo>
                  <a:cubicBezTo>
                    <a:pt x="17876" y="93797"/>
                    <a:pt x="35290" y="104206"/>
                    <a:pt x="54501" y="109296"/>
                  </a:cubicBezTo>
                  <a:cubicBezTo>
                    <a:pt x="57830" y="110099"/>
                    <a:pt x="61122" y="111094"/>
                    <a:pt x="64374" y="112281"/>
                  </a:cubicBezTo>
                  <a:cubicBezTo>
                    <a:pt x="67551" y="113582"/>
                    <a:pt x="70957" y="114347"/>
                    <a:pt x="74439" y="114577"/>
                  </a:cubicBezTo>
                  <a:cubicBezTo>
                    <a:pt x="79950" y="114577"/>
                    <a:pt x="84581" y="111324"/>
                    <a:pt x="88522" y="100646"/>
                  </a:cubicBezTo>
                  <a:cubicBezTo>
                    <a:pt x="89709" y="97202"/>
                    <a:pt x="90819" y="93643"/>
                    <a:pt x="92005" y="90046"/>
                  </a:cubicBezTo>
                  <a:lnTo>
                    <a:pt x="92005" y="90084"/>
                  </a:lnTo>
                  <a:cubicBezTo>
                    <a:pt x="94646" y="80478"/>
                    <a:pt x="98243" y="71179"/>
                    <a:pt x="102797" y="62339"/>
                  </a:cubicBezTo>
                  <a:cubicBezTo>
                    <a:pt x="105706" y="57938"/>
                    <a:pt x="108882" y="53804"/>
                    <a:pt x="112403" y="49901"/>
                  </a:cubicBezTo>
                  <a:cubicBezTo>
                    <a:pt x="119062" y="43051"/>
                    <a:pt x="124459" y="35053"/>
                    <a:pt x="128324" y="26288"/>
                  </a:cubicBezTo>
                  <a:cubicBezTo>
                    <a:pt x="128936" y="24489"/>
                    <a:pt x="128553" y="22538"/>
                    <a:pt x="127329" y="21083"/>
                  </a:cubicBezTo>
                  <a:cubicBezTo>
                    <a:pt x="122583" y="15152"/>
                    <a:pt x="118182" y="8913"/>
                    <a:pt x="114163" y="2446"/>
                  </a:cubicBezTo>
                  <a:cubicBezTo>
                    <a:pt x="112594" y="-3"/>
                    <a:pt x="109341" y="-730"/>
                    <a:pt x="106892" y="801"/>
                  </a:cubicBezTo>
                  <a:cubicBezTo>
                    <a:pt x="71683" y="22499"/>
                    <a:pt x="36513" y="45653"/>
                    <a:pt x="2298" y="69381"/>
                  </a:cubicBezTo>
                  <a:cubicBezTo>
                    <a:pt x="882" y="70337"/>
                    <a:pt x="40" y="71945"/>
                    <a:pt x="1" y="73667"/>
                  </a:cubicBezTo>
                  <a:cubicBezTo>
                    <a:pt x="-37" y="75351"/>
                    <a:pt x="767" y="76920"/>
                    <a:pt x="2106" y="77953"/>
                  </a:cubicBezTo>
                  <a:cubicBezTo>
                    <a:pt x="2757" y="78489"/>
                    <a:pt x="3484" y="78948"/>
                    <a:pt x="4249" y="7929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0D5D406-0FEE-D95D-E734-973A9B9E7E07}"/>
                </a:ext>
              </a:extLst>
            </p:cNvPr>
            <p:cNvSpPr/>
            <p:nvPr/>
          </p:nvSpPr>
          <p:spPr>
            <a:xfrm>
              <a:off x="-12612440" y="8739682"/>
              <a:ext cx="26439" cy="75108"/>
            </a:xfrm>
            <a:custGeom>
              <a:avLst/>
              <a:gdLst>
                <a:gd name="connsiteX0" fmla="*/ 18365 w 26439"/>
                <a:gd name="connsiteY0" fmla="*/ 74381 h 75108"/>
                <a:gd name="connsiteX1" fmla="*/ 21082 w 26439"/>
                <a:gd name="connsiteY1" fmla="*/ 75108 h 75108"/>
                <a:gd name="connsiteX2" fmla="*/ 23723 w 26439"/>
                <a:gd name="connsiteY2" fmla="*/ 74419 h 75108"/>
                <a:gd name="connsiteX3" fmla="*/ 26440 w 26439"/>
                <a:gd name="connsiteY3" fmla="*/ 69750 h 75108"/>
                <a:gd name="connsiteX4" fmla="*/ 26019 w 26439"/>
                <a:gd name="connsiteY4" fmla="*/ 25242 h 75108"/>
                <a:gd name="connsiteX5" fmla="*/ 25751 w 26439"/>
                <a:gd name="connsiteY5" fmla="*/ 5188 h 75108"/>
                <a:gd name="connsiteX6" fmla="*/ 23225 w 26439"/>
                <a:gd name="connsiteY6" fmla="*/ 1208 h 75108"/>
                <a:gd name="connsiteX7" fmla="*/ 18288 w 26439"/>
                <a:gd name="connsiteY7" fmla="*/ 98 h 75108"/>
                <a:gd name="connsiteX8" fmla="*/ 15762 w 26439"/>
                <a:gd name="connsiteY8" fmla="*/ 481 h 75108"/>
                <a:gd name="connsiteX9" fmla="*/ 11476 w 26439"/>
                <a:gd name="connsiteY9" fmla="*/ 5571 h 75108"/>
                <a:gd name="connsiteX10" fmla="*/ 569 w 26439"/>
                <a:gd name="connsiteY10" fmla="*/ 59417 h 75108"/>
                <a:gd name="connsiteX11" fmla="*/ 339 w 26439"/>
                <a:gd name="connsiteY11" fmla="*/ 63703 h 75108"/>
                <a:gd name="connsiteX12" fmla="*/ 3248 w 26439"/>
                <a:gd name="connsiteY12" fmla="*/ 66765 h 75108"/>
                <a:gd name="connsiteX13" fmla="*/ 18365 w 26439"/>
                <a:gd name="connsiteY13" fmla="*/ 74380 h 7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39" h="75108">
                  <a:moveTo>
                    <a:pt x="18365" y="74381"/>
                  </a:moveTo>
                  <a:cubicBezTo>
                    <a:pt x="19207" y="74840"/>
                    <a:pt x="20125" y="75108"/>
                    <a:pt x="21082" y="75108"/>
                  </a:cubicBezTo>
                  <a:cubicBezTo>
                    <a:pt x="22000" y="75108"/>
                    <a:pt x="22919" y="74879"/>
                    <a:pt x="23723" y="74419"/>
                  </a:cubicBezTo>
                  <a:cubicBezTo>
                    <a:pt x="25407" y="73463"/>
                    <a:pt x="26440" y="71702"/>
                    <a:pt x="26440" y="69750"/>
                  </a:cubicBezTo>
                  <a:cubicBezTo>
                    <a:pt x="26440" y="54978"/>
                    <a:pt x="26440" y="40091"/>
                    <a:pt x="26019" y="25242"/>
                  </a:cubicBezTo>
                  <a:lnTo>
                    <a:pt x="25751" y="5188"/>
                  </a:lnTo>
                  <a:cubicBezTo>
                    <a:pt x="25483" y="3581"/>
                    <a:pt x="24565" y="2126"/>
                    <a:pt x="23225" y="1208"/>
                  </a:cubicBezTo>
                  <a:cubicBezTo>
                    <a:pt x="21771" y="213"/>
                    <a:pt x="20011" y="-208"/>
                    <a:pt x="18288" y="98"/>
                  </a:cubicBezTo>
                  <a:cubicBezTo>
                    <a:pt x="17446" y="175"/>
                    <a:pt x="16604" y="328"/>
                    <a:pt x="15762" y="481"/>
                  </a:cubicBezTo>
                  <a:cubicBezTo>
                    <a:pt x="13313" y="1017"/>
                    <a:pt x="11553" y="3121"/>
                    <a:pt x="11476" y="5571"/>
                  </a:cubicBezTo>
                  <a:cubicBezTo>
                    <a:pt x="11859" y="24131"/>
                    <a:pt x="8147" y="42501"/>
                    <a:pt x="569" y="59417"/>
                  </a:cubicBezTo>
                  <a:cubicBezTo>
                    <a:pt x="-82" y="60756"/>
                    <a:pt x="-196" y="62287"/>
                    <a:pt x="339" y="63703"/>
                  </a:cubicBezTo>
                  <a:cubicBezTo>
                    <a:pt x="837" y="65081"/>
                    <a:pt x="1908" y="66191"/>
                    <a:pt x="3248" y="66765"/>
                  </a:cubicBezTo>
                  <a:cubicBezTo>
                    <a:pt x="8414" y="68984"/>
                    <a:pt x="13466" y="71548"/>
                    <a:pt x="18365" y="743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214E172A-7C01-252F-EEFA-3288557A97F7}"/>
                </a:ext>
              </a:extLst>
            </p:cNvPr>
            <p:cNvSpPr/>
            <p:nvPr/>
          </p:nvSpPr>
          <p:spPr>
            <a:xfrm>
              <a:off x="-12681851" y="8727984"/>
              <a:ext cx="57174" cy="76040"/>
            </a:xfrm>
            <a:custGeom>
              <a:avLst/>
              <a:gdLst>
                <a:gd name="connsiteX0" fmla="*/ 17237 w 57174"/>
                <a:gd name="connsiteY0" fmla="*/ 75695 h 76040"/>
                <a:gd name="connsiteX1" fmla="*/ 22289 w 57174"/>
                <a:gd name="connsiteY1" fmla="*/ 76039 h 76040"/>
                <a:gd name="connsiteX2" fmla="*/ 33234 w 57174"/>
                <a:gd name="connsiteY2" fmla="*/ 73858 h 76040"/>
                <a:gd name="connsiteX3" fmla="*/ 34880 w 57174"/>
                <a:gd name="connsiteY3" fmla="*/ 72748 h 76040"/>
                <a:gd name="connsiteX4" fmla="*/ 39587 w 57174"/>
                <a:gd name="connsiteY4" fmla="*/ 69571 h 76040"/>
                <a:gd name="connsiteX5" fmla="*/ 41577 w 57174"/>
                <a:gd name="connsiteY5" fmla="*/ 68385 h 76040"/>
                <a:gd name="connsiteX6" fmla="*/ 56770 w 57174"/>
                <a:gd name="connsiteY6" fmla="*/ 11746 h 76040"/>
                <a:gd name="connsiteX7" fmla="*/ 55125 w 57174"/>
                <a:gd name="connsiteY7" fmla="*/ 7804 h 76040"/>
                <a:gd name="connsiteX8" fmla="*/ 51068 w 57174"/>
                <a:gd name="connsiteY8" fmla="*/ 6312 h 76040"/>
                <a:gd name="connsiteX9" fmla="*/ 22174 w 57174"/>
                <a:gd name="connsiteY9" fmla="*/ 2485 h 76040"/>
                <a:gd name="connsiteX10" fmla="*/ 20567 w 57174"/>
                <a:gd name="connsiteY10" fmla="*/ 1757 h 76040"/>
                <a:gd name="connsiteX11" fmla="*/ 17429 w 57174"/>
                <a:gd name="connsiteY11" fmla="*/ 303 h 76040"/>
                <a:gd name="connsiteX12" fmla="*/ 13143 w 57174"/>
                <a:gd name="connsiteY12" fmla="*/ 648 h 76040"/>
                <a:gd name="connsiteX13" fmla="*/ 10464 w 57174"/>
                <a:gd name="connsiteY13" fmla="*/ 4015 h 76040"/>
                <a:gd name="connsiteX14" fmla="*/ 3192 w 57174"/>
                <a:gd name="connsiteY14" fmla="*/ 13085 h 76040"/>
                <a:gd name="connsiteX15" fmla="*/ 360 w 57174"/>
                <a:gd name="connsiteY15" fmla="*/ 19936 h 76040"/>
                <a:gd name="connsiteX16" fmla="*/ 12645 w 57174"/>
                <a:gd name="connsiteY16" fmla="*/ 70413 h 76040"/>
                <a:gd name="connsiteX17" fmla="*/ 17238 w 57174"/>
                <a:gd name="connsiteY17" fmla="*/ 75695 h 7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74" h="76040">
                  <a:moveTo>
                    <a:pt x="17237" y="75695"/>
                  </a:moveTo>
                  <a:cubicBezTo>
                    <a:pt x="18883" y="75924"/>
                    <a:pt x="20605" y="76039"/>
                    <a:pt x="22289" y="76039"/>
                  </a:cubicBezTo>
                  <a:cubicBezTo>
                    <a:pt x="26039" y="76077"/>
                    <a:pt x="29790" y="75350"/>
                    <a:pt x="33234" y="73858"/>
                  </a:cubicBezTo>
                  <a:cubicBezTo>
                    <a:pt x="33846" y="73590"/>
                    <a:pt x="34421" y="73207"/>
                    <a:pt x="34880" y="72748"/>
                  </a:cubicBezTo>
                  <a:cubicBezTo>
                    <a:pt x="36181" y="71332"/>
                    <a:pt x="37788" y="70260"/>
                    <a:pt x="39587" y="69571"/>
                  </a:cubicBezTo>
                  <a:cubicBezTo>
                    <a:pt x="40314" y="69304"/>
                    <a:pt x="41003" y="68921"/>
                    <a:pt x="41577" y="68385"/>
                  </a:cubicBezTo>
                  <a:cubicBezTo>
                    <a:pt x="53364" y="51967"/>
                    <a:pt x="58760" y="31837"/>
                    <a:pt x="56770" y="11746"/>
                  </a:cubicBezTo>
                  <a:cubicBezTo>
                    <a:pt x="56809" y="10253"/>
                    <a:pt x="56196" y="8799"/>
                    <a:pt x="55125" y="7804"/>
                  </a:cubicBezTo>
                  <a:cubicBezTo>
                    <a:pt x="53977" y="6847"/>
                    <a:pt x="52561" y="6312"/>
                    <a:pt x="51068" y="6312"/>
                  </a:cubicBezTo>
                  <a:cubicBezTo>
                    <a:pt x="41309" y="7077"/>
                    <a:pt x="31436" y="5776"/>
                    <a:pt x="22174" y="2485"/>
                  </a:cubicBezTo>
                  <a:cubicBezTo>
                    <a:pt x="21600" y="2331"/>
                    <a:pt x="21065" y="2102"/>
                    <a:pt x="20567" y="1757"/>
                  </a:cubicBezTo>
                  <a:cubicBezTo>
                    <a:pt x="19572" y="1183"/>
                    <a:pt x="18539" y="686"/>
                    <a:pt x="17429" y="303"/>
                  </a:cubicBezTo>
                  <a:cubicBezTo>
                    <a:pt x="16013" y="-194"/>
                    <a:pt x="14482" y="-80"/>
                    <a:pt x="13143" y="648"/>
                  </a:cubicBezTo>
                  <a:cubicBezTo>
                    <a:pt x="11803" y="1336"/>
                    <a:pt x="10808" y="2561"/>
                    <a:pt x="10464" y="4015"/>
                  </a:cubicBezTo>
                  <a:cubicBezTo>
                    <a:pt x="9469" y="7957"/>
                    <a:pt x="6828" y="11287"/>
                    <a:pt x="3192" y="13085"/>
                  </a:cubicBezTo>
                  <a:cubicBezTo>
                    <a:pt x="590" y="14233"/>
                    <a:pt x="-673" y="17257"/>
                    <a:pt x="360" y="19936"/>
                  </a:cubicBezTo>
                  <a:cubicBezTo>
                    <a:pt x="7441" y="35894"/>
                    <a:pt x="11612" y="53001"/>
                    <a:pt x="12645" y="70413"/>
                  </a:cubicBezTo>
                  <a:cubicBezTo>
                    <a:pt x="12683" y="73054"/>
                    <a:pt x="14597" y="75312"/>
                    <a:pt x="17238" y="756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5CB683F-3003-6990-635F-2F8E34E69C20}"/>
                </a:ext>
              </a:extLst>
            </p:cNvPr>
            <p:cNvSpPr/>
            <p:nvPr/>
          </p:nvSpPr>
          <p:spPr>
            <a:xfrm>
              <a:off x="-12814234" y="8694047"/>
              <a:ext cx="79680" cy="67241"/>
            </a:xfrm>
            <a:custGeom>
              <a:avLst/>
              <a:gdLst>
                <a:gd name="connsiteX0" fmla="*/ 19024 w 79680"/>
                <a:gd name="connsiteY0" fmla="*/ 1 h 67241"/>
                <a:gd name="connsiteX1" fmla="*/ 14738 w 79680"/>
                <a:gd name="connsiteY1" fmla="*/ 1991 h 67241"/>
                <a:gd name="connsiteX2" fmla="*/ 2186 w 79680"/>
                <a:gd name="connsiteY2" fmla="*/ 14850 h 67241"/>
                <a:gd name="connsiteX3" fmla="*/ 885 w 79680"/>
                <a:gd name="connsiteY3" fmla="*/ 20973 h 67241"/>
                <a:gd name="connsiteX4" fmla="*/ 1842 w 79680"/>
                <a:gd name="connsiteY4" fmla="*/ 24265 h 67241"/>
                <a:gd name="connsiteX5" fmla="*/ 81 w 79680"/>
                <a:gd name="connsiteY5" fmla="*/ 58555 h 67241"/>
                <a:gd name="connsiteX6" fmla="*/ 3678 w 79680"/>
                <a:gd name="connsiteY6" fmla="*/ 64563 h 67241"/>
                <a:gd name="connsiteX7" fmla="*/ 5783 w 79680"/>
                <a:gd name="connsiteY7" fmla="*/ 65749 h 67241"/>
                <a:gd name="connsiteX8" fmla="*/ 8500 w 79680"/>
                <a:gd name="connsiteY8" fmla="*/ 66821 h 67241"/>
                <a:gd name="connsiteX9" fmla="*/ 16614 w 79680"/>
                <a:gd name="connsiteY9" fmla="*/ 67242 h 67241"/>
                <a:gd name="connsiteX10" fmla="*/ 67092 w 79680"/>
                <a:gd name="connsiteY10" fmla="*/ 45236 h 67241"/>
                <a:gd name="connsiteX11" fmla="*/ 79109 w 79680"/>
                <a:gd name="connsiteY11" fmla="*/ 28091 h 67241"/>
                <a:gd name="connsiteX12" fmla="*/ 78764 w 79680"/>
                <a:gd name="connsiteY12" fmla="*/ 22734 h 67241"/>
                <a:gd name="connsiteX13" fmla="*/ 73980 w 79680"/>
                <a:gd name="connsiteY13" fmla="*/ 20323 h 67241"/>
                <a:gd name="connsiteX14" fmla="*/ 23043 w 79680"/>
                <a:gd name="connsiteY14" fmla="*/ 2029 h 67241"/>
                <a:gd name="connsiteX15" fmla="*/ 19025 w 79680"/>
                <a:gd name="connsiteY15" fmla="*/ 1 h 6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680" h="67241">
                  <a:moveTo>
                    <a:pt x="19024" y="1"/>
                  </a:moveTo>
                  <a:cubicBezTo>
                    <a:pt x="17340" y="-37"/>
                    <a:pt x="15771" y="690"/>
                    <a:pt x="14738" y="1991"/>
                  </a:cubicBezTo>
                  <a:cubicBezTo>
                    <a:pt x="10911" y="6584"/>
                    <a:pt x="6701" y="10870"/>
                    <a:pt x="2186" y="14850"/>
                  </a:cubicBezTo>
                  <a:cubicBezTo>
                    <a:pt x="464" y="16381"/>
                    <a:pt x="-34" y="18869"/>
                    <a:pt x="885" y="20973"/>
                  </a:cubicBezTo>
                  <a:cubicBezTo>
                    <a:pt x="1344" y="22007"/>
                    <a:pt x="1650" y="23117"/>
                    <a:pt x="1842" y="24265"/>
                  </a:cubicBezTo>
                  <a:cubicBezTo>
                    <a:pt x="2301" y="35708"/>
                    <a:pt x="1727" y="47188"/>
                    <a:pt x="81" y="58555"/>
                  </a:cubicBezTo>
                  <a:cubicBezTo>
                    <a:pt x="-378" y="61157"/>
                    <a:pt x="1153" y="63721"/>
                    <a:pt x="3678" y="64563"/>
                  </a:cubicBezTo>
                  <a:cubicBezTo>
                    <a:pt x="4444" y="64831"/>
                    <a:pt x="5133" y="65214"/>
                    <a:pt x="5783" y="65749"/>
                  </a:cubicBezTo>
                  <a:cubicBezTo>
                    <a:pt x="6549" y="66400"/>
                    <a:pt x="7505" y="66783"/>
                    <a:pt x="8500" y="66821"/>
                  </a:cubicBezTo>
                  <a:cubicBezTo>
                    <a:pt x="11218" y="67127"/>
                    <a:pt x="13896" y="67242"/>
                    <a:pt x="16614" y="67242"/>
                  </a:cubicBezTo>
                  <a:cubicBezTo>
                    <a:pt x="35749" y="67127"/>
                    <a:pt x="54003" y="59167"/>
                    <a:pt x="67092" y="45236"/>
                  </a:cubicBezTo>
                  <a:cubicBezTo>
                    <a:pt x="72028" y="40185"/>
                    <a:pt x="76085" y="34406"/>
                    <a:pt x="79109" y="28091"/>
                  </a:cubicBezTo>
                  <a:cubicBezTo>
                    <a:pt x="79989" y="26369"/>
                    <a:pt x="79836" y="24303"/>
                    <a:pt x="78764" y="22734"/>
                  </a:cubicBezTo>
                  <a:cubicBezTo>
                    <a:pt x="77654" y="21164"/>
                    <a:pt x="75856" y="20246"/>
                    <a:pt x="73980" y="20323"/>
                  </a:cubicBezTo>
                  <a:cubicBezTo>
                    <a:pt x="55037" y="22925"/>
                    <a:pt x="36017" y="16075"/>
                    <a:pt x="23043" y="2029"/>
                  </a:cubicBezTo>
                  <a:cubicBezTo>
                    <a:pt x="22087" y="767"/>
                    <a:pt x="20594" y="39"/>
                    <a:pt x="19025" y="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31BDC5E5-586D-9E21-6A7E-0036EB5F934C}"/>
                </a:ext>
              </a:extLst>
            </p:cNvPr>
            <p:cNvSpPr/>
            <p:nvPr/>
          </p:nvSpPr>
          <p:spPr>
            <a:xfrm>
              <a:off x="-12666332" y="8664259"/>
              <a:ext cx="66057" cy="46076"/>
            </a:xfrm>
            <a:custGeom>
              <a:avLst/>
              <a:gdLst>
                <a:gd name="connsiteX0" fmla="*/ 61873 w 66057"/>
                <a:gd name="connsiteY0" fmla="*/ 32141 h 46076"/>
                <a:gd name="connsiteX1" fmla="*/ 63442 w 66057"/>
                <a:gd name="connsiteY1" fmla="*/ 30418 h 46076"/>
                <a:gd name="connsiteX2" fmla="*/ 64475 w 66057"/>
                <a:gd name="connsiteY2" fmla="*/ 29423 h 46076"/>
                <a:gd name="connsiteX3" fmla="*/ 66006 w 66057"/>
                <a:gd name="connsiteY3" fmla="*/ 24793 h 46076"/>
                <a:gd name="connsiteX4" fmla="*/ 63136 w 66057"/>
                <a:gd name="connsiteY4" fmla="*/ 20851 h 46076"/>
                <a:gd name="connsiteX5" fmla="*/ 7414 w 66057"/>
                <a:gd name="connsiteY5" fmla="*/ 109 h 46076"/>
                <a:gd name="connsiteX6" fmla="*/ 2822 w 66057"/>
                <a:gd name="connsiteY6" fmla="*/ 1104 h 46076"/>
                <a:gd name="connsiteX7" fmla="*/ 755 w 66057"/>
                <a:gd name="connsiteY7" fmla="*/ 5390 h 46076"/>
                <a:gd name="connsiteX8" fmla="*/ 17555 w 66057"/>
                <a:gd name="connsiteY8" fmla="*/ 44387 h 46076"/>
                <a:gd name="connsiteX9" fmla="*/ 31945 w 66057"/>
                <a:gd name="connsiteY9" fmla="*/ 45956 h 46076"/>
                <a:gd name="connsiteX10" fmla="*/ 61873 w 66057"/>
                <a:gd name="connsiteY10" fmla="*/ 32141 h 4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57" h="46076">
                  <a:moveTo>
                    <a:pt x="61873" y="32141"/>
                  </a:moveTo>
                  <a:cubicBezTo>
                    <a:pt x="62332" y="31490"/>
                    <a:pt x="62868" y="30916"/>
                    <a:pt x="63442" y="30418"/>
                  </a:cubicBezTo>
                  <a:lnTo>
                    <a:pt x="64475" y="29423"/>
                  </a:lnTo>
                  <a:cubicBezTo>
                    <a:pt x="65700" y="28199"/>
                    <a:pt x="66235" y="26477"/>
                    <a:pt x="66006" y="24793"/>
                  </a:cubicBezTo>
                  <a:cubicBezTo>
                    <a:pt x="65738" y="23071"/>
                    <a:pt x="64666" y="21616"/>
                    <a:pt x="63136" y="20851"/>
                  </a:cubicBezTo>
                  <a:cubicBezTo>
                    <a:pt x="45340" y="11934"/>
                    <a:pt x="26664" y="4969"/>
                    <a:pt x="7414" y="109"/>
                  </a:cubicBezTo>
                  <a:cubicBezTo>
                    <a:pt x="5807" y="-198"/>
                    <a:pt x="4123" y="147"/>
                    <a:pt x="2822" y="1104"/>
                  </a:cubicBezTo>
                  <a:cubicBezTo>
                    <a:pt x="1521" y="2137"/>
                    <a:pt x="755" y="3706"/>
                    <a:pt x="755" y="5390"/>
                  </a:cubicBezTo>
                  <a:cubicBezTo>
                    <a:pt x="-1732" y="21923"/>
                    <a:pt x="1444" y="40866"/>
                    <a:pt x="17555" y="44387"/>
                  </a:cubicBezTo>
                  <a:cubicBezTo>
                    <a:pt x="22301" y="45421"/>
                    <a:pt x="27123" y="45956"/>
                    <a:pt x="31945" y="45956"/>
                  </a:cubicBezTo>
                  <a:cubicBezTo>
                    <a:pt x="43656" y="46951"/>
                    <a:pt x="55023" y="41708"/>
                    <a:pt x="61873" y="321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1B989118-3511-050E-F8DC-7AD1CCD399DA}"/>
                </a:ext>
              </a:extLst>
            </p:cNvPr>
            <p:cNvSpPr/>
            <p:nvPr/>
          </p:nvSpPr>
          <p:spPr>
            <a:xfrm>
              <a:off x="-12530220" y="8535273"/>
              <a:ext cx="61851" cy="347703"/>
            </a:xfrm>
            <a:custGeom>
              <a:avLst/>
              <a:gdLst>
                <a:gd name="connsiteX0" fmla="*/ 1394 w 61851"/>
                <a:gd name="connsiteY0" fmla="*/ 346096 h 347703"/>
                <a:gd name="connsiteX1" fmla="*/ 5298 w 61851"/>
                <a:gd name="connsiteY1" fmla="*/ 347704 h 347703"/>
                <a:gd name="connsiteX2" fmla="*/ 32891 w 61851"/>
                <a:gd name="connsiteY2" fmla="*/ 347704 h 347703"/>
                <a:gd name="connsiteX3" fmla="*/ 40085 w 61851"/>
                <a:gd name="connsiteY3" fmla="*/ 345101 h 347703"/>
                <a:gd name="connsiteX4" fmla="*/ 43262 w 61851"/>
                <a:gd name="connsiteY4" fmla="*/ 344412 h 347703"/>
                <a:gd name="connsiteX5" fmla="*/ 45979 w 61851"/>
                <a:gd name="connsiteY5" fmla="*/ 339820 h 347703"/>
                <a:gd name="connsiteX6" fmla="*/ 61823 w 61851"/>
                <a:gd name="connsiteY6" fmla="*/ 5835 h 347703"/>
                <a:gd name="connsiteX7" fmla="*/ 59871 w 61851"/>
                <a:gd name="connsiteY7" fmla="*/ 1166 h 347703"/>
                <a:gd name="connsiteX8" fmla="*/ 54858 w 61851"/>
                <a:gd name="connsiteY8" fmla="*/ 248 h 347703"/>
                <a:gd name="connsiteX9" fmla="*/ 8550 w 61851"/>
                <a:gd name="connsiteY9" fmla="*/ 50497 h 347703"/>
                <a:gd name="connsiteX10" fmla="*/ 4264 w 61851"/>
                <a:gd name="connsiteY10" fmla="*/ 58342 h 347703"/>
                <a:gd name="connsiteX11" fmla="*/ 4302 w 61851"/>
                <a:gd name="connsiteY11" fmla="*/ 58342 h 347703"/>
                <a:gd name="connsiteX12" fmla="*/ 3614 w 61851"/>
                <a:gd name="connsiteY12" fmla="*/ 61212 h 347703"/>
                <a:gd name="connsiteX13" fmla="*/ 4302 w 61851"/>
                <a:gd name="connsiteY13" fmla="*/ 80615 h 347703"/>
                <a:gd name="connsiteX14" fmla="*/ 16 w 61851"/>
                <a:gd name="connsiteY14" fmla="*/ 342081 h 347703"/>
                <a:gd name="connsiteX15" fmla="*/ 1394 w 61851"/>
                <a:gd name="connsiteY15" fmla="*/ 346100 h 3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851" h="347703">
                  <a:moveTo>
                    <a:pt x="1394" y="346096"/>
                  </a:moveTo>
                  <a:cubicBezTo>
                    <a:pt x="2428" y="347130"/>
                    <a:pt x="3805" y="347704"/>
                    <a:pt x="5298" y="347704"/>
                  </a:cubicBezTo>
                  <a:lnTo>
                    <a:pt x="32891" y="347704"/>
                  </a:lnTo>
                  <a:cubicBezTo>
                    <a:pt x="35493" y="347551"/>
                    <a:pt x="37980" y="346632"/>
                    <a:pt x="40085" y="345101"/>
                  </a:cubicBezTo>
                  <a:cubicBezTo>
                    <a:pt x="41195" y="345293"/>
                    <a:pt x="42343" y="345025"/>
                    <a:pt x="43262" y="344412"/>
                  </a:cubicBezTo>
                  <a:cubicBezTo>
                    <a:pt x="44907" y="343456"/>
                    <a:pt x="45941" y="341733"/>
                    <a:pt x="45979" y="339820"/>
                  </a:cubicBezTo>
                  <a:cubicBezTo>
                    <a:pt x="46400" y="236186"/>
                    <a:pt x="51605" y="126928"/>
                    <a:pt x="61823" y="5835"/>
                  </a:cubicBezTo>
                  <a:cubicBezTo>
                    <a:pt x="62014" y="4037"/>
                    <a:pt x="61249" y="2276"/>
                    <a:pt x="59871" y="1166"/>
                  </a:cubicBezTo>
                  <a:cubicBezTo>
                    <a:pt x="58455" y="57"/>
                    <a:pt x="56580" y="-288"/>
                    <a:pt x="54858" y="248"/>
                  </a:cubicBezTo>
                  <a:cubicBezTo>
                    <a:pt x="32585" y="7251"/>
                    <a:pt x="19228" y="31209"/>
                    <a:pt x="8550" y="50497"/>
                  </a:cubicBezTo>
                  <a:lnTo>
                    <a:pt x="4264" y="58342"/>
                  </a:lnTo>
                  <a:lnTo>
                    <a:pt x="4302" y="58342"/>
                  </a:lnTo>
                  <a:cubicBezTo>
                    <a:pt x="3805" y="59222"/>
                    <a:pt x="3575" y="60217"/>
                    <a:pt x="3614" y="61212"/>
                  </a:cubicBezTo>
                  <a:lnTo>
                    <a:pt x="4302" y="80615"/>
                  </a:lnTo>
                  <a:cubicBezTo>
                    <a:pt x="7096" y="166914"/>
                    <a:pt x="3882" y="248127"/>
                    <a:pt x="16" y="342081"/>
                  </a:cubicBezTo>
                  <a:cubicBezTo>
                    <a:pt x="-99" y="343574"/>
                    <a:pt x="399" y="344990"/>
                    <a:pt x="1394" y="346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F58AD43-607B-0151-00FF-161B53D7C75E}"/>
                </a:ext>
              </a:extLst>
            </p:cNvPr>
            <p:cNvSpPr/>
            <p:nvPr/>
          </p:nvSpPr>
          <p:spPr>
            <a:xfrm>
              <a:off x="-12778104" y="8653358"/>
              <a:ext cx="86229" cy="37878"/>
            </a:xfrm>
            <a:custGeom>
              <a:avLst/>
              <a:gdLst>
                <a:gd name="connsiteX0" fmla="*/ 20809 w 86229"/>
                <a:gd name="connsiteY0" fmla="*/ 36575 h 37878"/>
                <a:gd name="connsiteX1" fmla="*/ 32098 w 86229"/>
                <a:gd name="connsiteY1" fmla="*/ 37876 h 37878"/>
                <a:gd name="connsiteX2" fmla="*/ 85485 w 86229"/>
                <a:gd name="connsiteY2" fmla="*/ 11317 h 37878"/>
                <a:gd name="connsiteX3" fmla="*/ 85676 w 86229"/>
                <a:gd name="connsiteY3" fmla="*/ 6266 h 37878"/>
                <a:gd name="connsiteX4" fmla="*/ 81543 w 86229"/>
                <a:gd name="connsiteY4" fmla="*/ 3357 h 37878"/>
                <a:gd name="connsiteX5" fmla="*/ 5309 w 86229"/>
                <a:gd name="connsiteY5" fmla="*/ 678 h 37878"/>
                <a:gd name="connsiteX6" fmla="*/ 525 w 86229"/>
                <a:gd name="connsiteY6" fmla="*/ 4964 h 37878"/>
                <a:gd name="connsiteX7" fmla="*/ 104 w 86229"/>
                <a:gd name="connsiteY7" fmla="*/ 8485 h 37878"/>
                <a:gd name="connsiteX8" fmla="*/ 525 w 86229"/>
                <a:gd name="connsiteY8" fmla="*/ 10284 h 37878"/>
                <a:gd name="connsiteX9" fmla="*/ 908 w 86229"/>
                <a:gd name="connsiteY9" fmla="*/ 11202 h 37878"/>
                <a:gd name="connsiteX10" fmla="*/ 20808 w 86229"/>
                <a:gd name="connsiteY10" fmla="*/ 36575 h 3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29" h="37878">
                  <a:moveTo>
                    <a:pt x="20809" y="36575"/>
                  </a:moveTo>
                  <a:cubicBezTo>
                    <a:pt x="24483" y="37455"/>
                    <a:pt x="28271" y="37915"/>
                    <a:pt x="32098" y="37876"/>
                  </a:cubicBezTo>
                  <a:cubicBezTo>
                    <a:pt x="53070" y="37953"/>
                    <a:pt x="72894" y="28117"/>
                    <a:pt x="85485" y="11317"/>
                  </a:cubicBezTo>
                  <a:cubicBezTo>
                    <a:pt x="86403" y="9787"/>
                    <a:pt x="86480" y="7873"/>
                    <a:pt x="85676" y="6266"/>
                  </a:cubicBezTo>
                  <a:cubicBezTo>
                    <a:pt x="84872" y="4658"/>
                    <a:pt x="83341" y="3549"/>
                    <a:pt x="81543" y="3357"/>
                  </a:cubicBezTo>
                  <a:cubicBezTo>
                    <a:pt x="56246" y="104"/>
                    <a:pt x="30720" y="-776"/>
                    <a:pt x="5309" y="678"/>
                  </a:cubicBezTo>
                  <a:cubicBezTo>
                    <a:pt x="2975" y="984"/>
                    <a:pt x="1099" y="2706"/>
                    <a:pt x="525" y="4964"/>
                  </a:cubicBezTo>
                  <a:cubicBezTo>
                    <a:pt x="28" y="6074"/>
                    <a:pt x="-125" y="7299"/>
                    <a:pt x="104" y="8485"/>
                  </a:cubicBezTo>
                  <a:lnTo>
                    <a:pt x="525" y="10284"/>
                  </a:lnTo>
                  <a:cubicBezTo>
                    <a:pt x="640" y="10590"/>
                    <a:pt x="755" y="10896"/>
                    <a:pt x="908" y="11202"/>
                  </a:cubicBezTo>
                  <a:cubicBezTo>
                    <a:pt x="411" y="23373"/>
                    <a:pt x="8830" y="34165"/>
                    <a:pt x="20808" y="365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FC3CC19-5A86-364D-6912-AA71A28B2EBA}"/>
                </a:ext>
              </a:extLst>
            </p:cNvPr>
            <p:cNvSpPr/>
            <p:nvPr/>
          </p:nvSpPr>
          <p:spPr>
            <a:xfrm>
              <a:off x="-12961564" y="7843090"/>
              <a:ext cx="576653" cy="633763"/>
            </a:xfrm>
            <a:custGeom>
              <a:avLst/>
              <a:gdLst>
                <a:gd name="connsiteX0" fmla="*/ 153715 w 576653"/>
                <a:gd name="connsiteY0" fmla="*/ 91974 h 633763"/>
                <a:gd name="connsiteX1" fmla="*/ 151534 w 576653"/>
                <a:gd name="connsiteY1" fmla="*/ 99207 h 633763"/>
                <a:gd name="connsiteX2" fmla="*/ 134389 w 576653"/>
                <a:gd name="connsiteY2" fmla="*/ 141036 h 633763"/>
                <a:gd name="connsiteX3" fmla="*/ 26042 w 576653"/>
                <a:gd name="connsiteY3" fmla="*/ 302424 h 633763"/>
                <a:gd name="connsiteX4" fmla="*/ 26004 w 576653"/>
                <a:gd name="connsiteY4" fmla="*/ 302424 h 633763"/>
                <a:gd name="connsiteX5" fmla="*/ 23402 w 576653"/>
                <a:gd name="connsiteY5" fmla="*/ 306978 h 633763"/>
                <a:gd name="connsiteX6" fmla="*/ 708 w 576653"/>
                <a:gd name="connsiteY6" fmla="*/ 411298 h 633763"/>
                <a:gd name="connsiteX7" fmla="*/ 248 w 576653"/>
                <a:gd name="connsiteY7" fmla="*/ 415546 h 633763"/>
                <a:gd name="connsiteX8" fmla="*/ 3042 w 576653"/>
                <a:gd name="connsiteY8" fmla="*/ 418761 h 633763"/>
                <a:gd name="connsiteX9" fmla="*/ 151185 w 576653"/>
                <a:gd name="connsiteY9" fmla="*/ 513058 h 633763"/>
                <a:gd name="connsiteX10" fmla="*/ 363205 w 576653"/>
                <a:gd name="connsiteY10" fmla="*/ 633534 h 633763"/>
                <a:gd name="connsiteX11" fmla="*/ 364812 w 576653"/>
                <a:gd name="connsiteY11" fmla="*/ 633763 h 633763"/>
                <a:gd name="connsiteX12" fmla="*/ 368027 w 576653"/>
                <a:gd name="connsiteY12" fmla="*/ 632692 h 633763"/>
                <a:gd name="connsiteX13" fmla="*/ 370170 w 576653"/>
                <a:gd name="connsiteY13" fmla="*/ 628405 h 633763"/>
                <a:gd name="connsiteX14" fmla="*/ 450384 w 576653"/>
                <a:gd name="connsiteY14" fmla="*/ 287876 h 633763"/>
                <a:gd name="connsiteX15" fmla="*/ 450346 w 576653"/>
                <a:gd name="connsiteY15" fmla="*/ 287876 h 633763"/>
                <a:gd name="connsiteX16" fmla="*/ 574378 w 576653"/>
                <a:gd name="connsiteY16" fmla="*/ 171496 h 633763"/>
                <a:gd name="connsiteX17" fmla="*/ 576635 w 576653"/>
                <a:gd name="connsiteY17" fmla="*/ 166674 h 633763"/>
                <a:gd name="connsiteX18" fmla="*/ 573650 w 576653"/>
                <a:gd name="connsiteY18" fmla="*/ 162388 h 633763"/>
                <a:gd name="connsiteX19" fmla="*/ 373348 w 576653"/>
                <a:gd name="connsiteY19" fmla="*/ 58097 h 633763"/>
                <a:gd name="connsiteX20" fmla="*/ 265276 w 576653"/>
                <a:gd name="connsiteY20" fmla="*/ 654 h 633763"/>
                <a:gd name="connsiteX21" fmla="*/ 265314 w 576653"/>
                <a:gd name="connsiteY21" fmla="*/ 692 h 633763"/>
                <a:gd name="connsiteX22" fmla="*/ 261028 w 576653"/>
                <a:gd name="connsiteY22" fmla="*/ 271 h 633763"/>
                <a:gd name="connsiteX23" fmla="*/ 257889 w 576653"/>
                <a:gd name="connsiteY23" fmla="*/ 3026 h 633763"/>
                <a:gd name="connsiteX24" fmla="*/ 157312 w 576653"/>
                <a:gd name="connsiteY24" fmla="*/ 87718 h 633763"/>
                <a:gd name="connsiteX25" fmla="*/ 153714 w 576653"/>
                <a:gd name="connsiteY25" fmla="*/ 91966 h 6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6653" h="633763">
                  <a:moveTo>
                    <a:pt x="153715" y="91974"/>
                  </a:moveTo>
                  <a:cubicBezTo>
                    <a:pt x="153256" y="94461"/>
                    <a:pt x="152491" y="96911"/>
                    <a:pt x="151534" y="99207"/>
                  </a:cubicBezTo>
                  <a:cubicBezTo>
                    <a:pt x="145564" y="112907"/>
                    <a:pt x="140015" y="126990"/>
                    <a:pt x="134389" y="141036"/>
                  </a:cubicBezTo>
                  <a:cubicBezTo>
                    <a:pt x="109667" y="203225"/>
                    <a:pt x="84102" y="267517"/>
                    <a:pt x="26042" y="302424"/>
                  </a:cubicBezTo>
                  <a:lnTo>
                    <a:pt x="26004" y="302424"/>
                  </a:lnTo>
                  <a:cubicBezTo>
                    <a:pt x="24435" y="303419"/>
                    <a:pt x="23440" y="305103"/>
                    <a:pt x="23402" y="306978"/>
                  </a:cubicBezTo>
                  <a:cubicBezTo>
                    <a:pt x="24856" y="343105"/>
                    <a:pt x="17049" y="379041"/>
                    <a:pt x="708" y="411298"/>
                  </a:cubicBezTo>
                  <a:cubicBezTo>
                    <a:pt x="-19" y="412599"/>
                    <a:pt x="-211" y="414130"/>
                    <a:pt x="248" y="415546"/>
                  </a:cubicBezTo>
                  <a:cubicBezTo>
                    <a:pt x="669" y="416962"/>
                    <a:pt x="1703" y="418110"/>
                    <a:pt x="3042" y="418761"/>
                  </a:cubicBezTo>
                  <a:cubicBezTo>
                    <a:pt x="54898" y="446124"/>
                    <a:pt x="104423" y="477658"/>
                    <a:pt x="151185" y="513058"/>
                  </a:cubicBezTo>
                  <a:cubicBezTo>
                    <a:pt x="214943" y="564302"/>
                    <a:pt x="286542" y="604983"/>
                    <a:pt x="363205" y="633534"/>
                  </a:cubicBezTo>
                  <a:cubicBezTo>
                    <a:pt x="363741" y="633687"/>
                    <a:pt x="364276" y="633763"/>
                    <a:pt x="364812" y="633763"/>
                  </a:cubicBezTo>
                  <a:cubicBezTo>
                    <a:pt x="365960" y="633763"/>
                    <a:pt x="367108" y="633381"/>
                    <a:pt x="368027" y="632692"/>
                  </a:cubicBezTo>
                  <a:cubicBezTo>
                    <a:pt x="369366" y="631658"/>
                    <a:pt x="370132" y="630089"/>
                    <a:pt x="370170" y="628405"/>
                  </a:cubicBezTo>
                  <a:cubicBezTo>
                    <a:pt x="368448" y="506019"/>
                    <a:pt x="376982" y="380067"/>
                    <a:pt x="450384" y="287876"/>
                  </a:cubicBezTo>
                  <a:lnTo>
                    <a:pt x="450346" y="287876"/>
                  </a:lnTo>
                  <a:cubicBezTo>
                    <a:pt x="486051" y="243444"/>
                    <a:pt x="527804" y="204295"/>
                    <a:pt x="574378" y="171496"/>
                  </a:cubicBezTo>
                  <a:cubicBezTo>
                    <a:pt x="575947" y="170386"/>
                    <a:pt x="576789" y="168587"/>
                    <a:pt x="576635" y="166674"/>
                  </a:cubicBezTo>
                  <a:cubicBezTo>
                    <a:pt x="576406" y="164837"/>
                    <a:pt x="575296" y="163230"/>
                    <a:pt x="573650" y="162388"/>
                  </a:cubicBezTo>
                  <a:cubicBezTo>
                    <a:pt x="506180" y="129399"/>
                    <a:pt x="438636" y="93119"/>
                    <a:pt x="373348" y="58097"/>
                  </a:cubicBezTo>
                  <a:cubicBezTo>
                    <a:pt x="337374" y="38848"/>
                    <a:pt x="301439" y="19521"/>
                    <a:pt x="265276" y="654"/>
                  </a:cubicBezTo>
                  <a:lnTo>
                    <a:pt x="265314" y="692"/>
                  </a:lnTo>
                  <a:cubicBezTo>
                    <a:pt x="264013" y="-74"/>
                    <a:pt x="262444" y="-188"/>
                    <a:pt x="261028" y="271"/>
                  </a:cubicBezTo>
                  <a:cubicBezTo>
                    <a:pt x="259688" y="768"/>
                    <a:pt x="258540" y="1725"/>
                    <a:pt x="257889" y="3026"/>
                  </a:cubicBezTo>
                  <a:cubicBezTo>
                    <a:pt x="237109" y="43631"/>
                    <a:pt x="200867" y="74170"/>
                    <a:pt x="157312" y="87718"/>
                  </a:cubicBezTo>
                  <a:cubicBezTo>
                    <a:pt x="155398" y="88368"/>
                    <a:pt x="154021" y="90014"/>
                    <a:pt x="153714" y="919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3F24608-66B8-79B6-4711-1FD38E7B2051}"/>
                </a:ext>
              </a:extLst>
            </p:cNvPr>
            <p:cNvSpPr/>
            <p:nvPr/>
          </p:nvSpPr>
          <p:spPr>
            <a:xfrm>
              <a:off x="-12531069" y="8160527"/>
              <a:ext cx="83363" cy="378076"/>
            </a:xfrm>
            <a:custGeom>
              <a:avLst/>
              <a:gdLst>
                <a:gd name="connsiteX0" fmla="*/ 80620 w 83363"/>
                <a:gd name="connsiteY0" fmla="*/ 655 h 378076"/>
                <a:gd name="connsiteX1" fmla="*/ 73502 w 83363"/>
                <a:gd name="connsiteY1" fmla="*/ 2262 h 378076"/>
                <a:gd name="connsiteX2" fmla="*/ 1937 w 83363"/>
                <a:gd name="connsiteY2" fmla="*/ 372947 h 378076"/>
                <a:gd name="connsiteX3" fmla="*/ 1937 w 83363"/>
                <a:gd name="connsiteY3" fmla="*/ 372909 h 378076"/>
                <a:gd name="connsiteX4" fmla="*/ 5649 w 83363"/>
                <a:gd name="connsiteY4" fmla="*/ 377807 h 378076"/>
                <a:gd name="connsiteX5" fmla="*/ 7295 w 83363"/>
                <a:gd name="connsiteY5" fmla="*/ 378075 h 378076"/>
                <a:gd name="connsiteX6" fmla="*/ 11581 w 83363"/>
                <a:gd name="connsiteY6" fmla="*/ 376009 h 378076"/>
                <a:gd name="connsiteX7" fmla="*/ 55094 w 83363"/>
                <a:gd name="connsiteY7" fmla="*/ 346005 h 378076"/>
                <a:gd name="connsiteX8" fmla="*/ 58691 w 83363"/>
                <a:gd name="connsiteY8" fmla="*/ 343594 h 378076"/>
                <a:gd name="connsiteX9" fmla="*/ 59380 w 83363"/>
                <a:gd name="connsiteY9" fmla="*/ 339308 h 378076"/>
                <a:gd name="connsiteX10" fmla="*/ 82839 w 83363"/>
                <a:gd name="connsiteY10" fmla="*/ 7655 h 378076"/>
                <a:gd name="connsiteX11" fmla="*/ 80620 w 83363"/>
                <a:gd name="connsiteY11" fmla="*/ 651 h 37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363" h="378076">
                  <a:moveTo>
                    <a:pt x="80620" y="655"/>
                  </a:moveTo>
                  <a:cubicBezTo>
                    <a:pt x="78171" y="-646"/>
                    <a:pt x="75186" y="43"/>
                    <a:pt x="73502" y="2262"/>
                  </a:cubicBezTo>
                  <a:cubicBezTo>
                    <a:pt x="-1852" y="111598"/>
                    <a:pt x="-3651" y="234827"/>
                    <a:pt x="1937" y="372947"/>
                  </a:cubicBezTo>
                  <a:lnTo>
                    <a:pt x="1937" y="372909"/>
                  </a:lnTo>
                  <a:cubicBezTo>
                    <a:pt x="2052" y="375167"/>
                    <a:pt x="3506" y="377118"/>
                    <a:pt x="5649" y="377807"/>
                  </a:cubicBezTo>
                  <a:cubicBezTo>
                    <a:pt x="6185" y="377999"/>
                    <a:pt x="6721" y="378075"/>
                    <a:pt x="7295" y="378075"/>
                  </a:cubicBezTo>
                  <a:cubicBezTo>
                    <a:pt x="8978" y="378113"/>
                    <a:pt x="10548" y="377348"/>
                    <a:pt x="11581" y="376009"/>
                  </a:cubicBezTo>
                  <a:cubicBezTo>
                    <a:pt x="21761" y="360892"/>
                    <a:pt x="37298" y="350177"/>
                    <a:pt x="55094" y="346005"/>
                  </a:cubicBezTo>
                  <a:cubicBezTo>
                    <a:pt x="56586" y="345775"/>
                    <a:pt x="57888" y="344895"/>
                    <a:pt x="58691" y="343594"/>
                  </a:cubicBezTo>
                  <a:cubicBezTo>
                    <a:pt x="59457" y="342331"/>
                    <a:pt x="59725" y="340800"/>
                    <a:pt x="59380" y="339308"/>
                  </a:cubicBezTo>
                  <a:cubicBezTo>
                    <a:pt x="27884" y="229433"/>
                    <a:pt x="36188" y="111985"/>
                    <a:pt x="82839" y="7655"/>
                  </a:cubicBezTo>
                  <a:cubicBezTo>
                    <a:pt x="84064" y="5091"/>
                    <a:pt x="83069" y="2029"/>
                    <a:pt x="80620" y="6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10D85455-10F0-B96D-28A4-60579FFF7A47}"/>
                </a:ext>
              </a:extLst>
            </p:cNvPr>
            <p:cNvSpPr/>
            <p:nvPr/>
          </p:nvSpPr>
          <p:spPr>
            <a:xfrm>
              <a:off x="-13507675" y="9097049"/>
              <a:ext cx="106722" cy="120389"/>
            </a:xfrm>
            <a:custGeom>
              <a:avLst/>
              <a:gdLst>
                <a:gd name="connsiteX0" fmla="*/ 1976 w 106722"/>
                <a:gd name="connsiteY0" fmla="*/ 65596 h 120389"/>
                <a:gd name="connsiteX1" fmla="*/ 5803 w 106722"/>
                <a:gd name="connsiteY1" fmla="*/ 68811 h 120389"/>
                <a:gd name="connsiteX2" fmla="*/ 32133 w 106722"/>
                <a:gd name="connsiteY2" fmla="*/ 97897 h 120389"/>
                <a:gd name="connsiteX3" fmla="*/ 51498 w 106722"/>
                <a:gd name="connsiteY3" fmla="*/ 118487 h 120389"/>
                <a:gd name="connsiteX4" fmla="*/ 55784 w 106722"/>
                <a:gd name="connsiteY4" fmla="*/ 120362 h 120389"/>
                <a:gd name="connsiteX5" fmla="*/ 60070 w 106722"/>
                <a:gd name="connsiteY5" fmla="*/ 118333 h 120389"/>
                <a:gd name="connsiteX6" fmla="*/ 67724 w 106722"/>
                <a:gd name="connsiteY6" fmla="*/ 108766 h 120389"/>
                <a:gd name="connsiteX7" fmla="*/ 67763 w 106722"/>
                <a:gd name="connsiteY7" fmla="*/ 108766 h 120389"/>
                <a:gd name="connsiteX8" fmla="*/ 93480 w 106722"/>
                <a:gd name="connsiteY8" fmla="*/ 73060 h 120389"/>
                <a:gd name="connsiteX9" fmla="*/ 95662 w 106722"/>
                <a:gd name="connsiteY9" fmla="*/ 68774 h 120389"/>
                <a:gd name="connsiteX10" fmla="*/ 105880 w 106722"/>
                <a:gd name="connsiteY10" fmla="*/ 50902 h 120389"/>
                <a:gd name="connsiteX11" fmla="*/ 105153 w 106722"/>
                <a:gd name="connsiteY11" fmla="*/ 44128 h 120389"/>
                <a:gd name="connsiteX12" fmla="*/ 103622 w 106722"/>
                <a:gd name="connsiteY12" fmla="*/ 42789 h 120389"/>
                <a:gd name="connsiteX13" fmla="*/ 102780 w 106722"/>
                <a:gd name="connsiteY13" fmla="*/ 42100 h 120389"/>
                <a:gd name="connsiteX14" fmla="*/ 102742 w 106722"/>
                <a:gd name="connsiteY14" fmla="*/ 42100 h 120389"/>
                <a:gd name="connsiteX15" fmla="*/ 96580 w 106722"/>
                <a:gd name="connsiteY15" fmla="*/ 25835 h 120389"/>
                <a:gd name="connsiteX16" fmla="*/ 95164 w 106722"/>
                <a:gd name="connsiteY16" fmla="*/ 20400 h 120389"/>
                <a:gd name="connsiteX17" fmla="*/ 84678 w 106722"/>
                <a:gd name="connsiteY17" fmla="*/ 9991 h 120389"/>
                <a:gd name="connsiteX18" fmla="*/ 84640 w 106722"/>
                <a:gd name="connsiteY18" fmla="*/ 9953 h 120389"/>
                <a:gd name="connsiteX19" fmla="*/ 60033 w 106722"/>
                <a:gd name="connsiteY19" fmla="*/ 117 h 120389"/>
                <a:gd name="connsiteX20" fmla="*/ 55249 w 106722"/>
                <a:gd name="connsiteY20" fmla="*/ 1304 h 120389"/>
                <a:gd name="connsiteX21" fmla="*/ 33589 w 106722"/>
                <a:gd name="connsiteY21" fmla="*/ 15042 h 120389"/>
                <a:gd name="connsiteX22" fmla="*/ 4121 w 106722"/>
                <a:gd name="connsiteY22" fmla="*/ 36473 h 120389"/>
                <a:gd name="connsiteX23" fmla="*/ 3049 w 106722"/>
                <a:gd name="connsiteY23" fmla="*/ 40760 h 120389"/>
                <a:gd name="connsiteX24" fmla="*/ 447 w 106722"/>
                <a:gd name="connsiteY24" fmla="*/ 59282 h 120389"/>
                <a:gd name="connsiteX25" fmla="*/ 1977 w 106722"/>
                <a:gd name="connsiteY25" fmla="*/ 65597 h 1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722" h="120389">
                  <a:moveTo>
                    <a:pt x="1976" y="65596"/>
                  </a:moveTo>
                  <a:cubicBezTo>
                    <a:pt x="3392" y="66515"/>
                    <a:pt x="4655" y="67586"/>
                    <a:pt x="5803" y="68811"/>
                  </a:cubicBezTo>
                  <a:cubicBezTo>
                    <a:pt x="13878" y="79144"/>
                    <a:pt x="22642" y="88865"/>
                    <a:pt x="32133" y="97897"/>
                  </a:cubicBezTo>
                  <a:cubicBezTo>
                    <a:pt x="38677" y="104556"/>
                    <a:pt x="45489" y="111406"/>
                    <a:pt x="51498" y="118487"/>
                  </a:cubicBezTo>
                  <a:cubicBezTo>
                    <a:pt x="52569" y="119749"/>
                    <a:pt x="54139" y="120438"/>
                    <a:pt x="55784" y="120362"/>
                  </a:cubicBezTo>
                  <a:cubicBezTo>
                    <a:pt x="57506" y="120553"/>
                    <a:pt x="59152" y="119749"/>
                    <a:pt x="60070" y="118333"/>
                  </a:cubicBezTo>
                  <a:lnTo>
                    <a:pt x="67724" y="108766"/>
                  </a:lnTo>
                  <a:lnTo>
                    <a:pt x="67763" y="108766"/>
                  </a:lnTo>
                  <a:cubicBezTo>
                    <a:pt x="77407" y="97668"/>
                    <a:pt x="85980" y="85689"/>
                    <a:pt x="93480" y="73060"/>
                  </a:cubicBezTo>
                  <a:lnTo>
                    <a:pt x="95662" y="68774"/>
                  </a:lnTo>
                  <a:cubicBezTo>
                    <a:pt x="98800" y="62842"/>
                    <a:pt x="102053" y="56719"/>
                    <a:pt x="105880" y="50902"/>
                  </a:cubicBezTo>
                  <a:cubicBezTo>
                    <a:pt x="107219" y="48759"/>
                    <a:pt x="106952" y="45927"/>
                    <a:pt x="105153" y="44128"/>
                  </a:cubicBezTo>
                  <a:cubicBezTo>
                    <a:pt x="104694" y="43707"/>
                    <a:pt x="104158" y="43210"/>
                    <a:pt x="103622" y="42789"/>
                  </a:cubicBezTo>
                  <a:lnTo>
                    <a:pt x="102780" y="42100"/>
                  </a:lnTo>
                  <a:lnTo>
                    <a:pt x="102742" y="42100"/>
                  </a:lnTo>
                  <a:cubicBezTo>
                    <a:pt x="99680" y="37125"/>
                    <a:pt x="97575" y="31576"/>
                    <a:pt x="96580" y="25835"/>
                  </a:cubicBezTo>
                  <a:cubicBezTo>
                    <a:pt x="96121" y="23959"/>
                    <a:pt x="95624" y="22008"/>
                    <a:pt x="95164" y="20400"/>
                  </a:cubicBezTo>
                  <a:cubicBezTo>
                    <a:pt x="93940" y="14583"/>
                    <a:pt x="90189" y="12746"/>
                    <a:pt x="84678" y="9991"/>
                  </a:cubicBezTo>
                  <a:lnTo>
                    <a:pt x="84640" y="9953"/>
                  </a:lnTo>
                  <a:cubicBezTo>
                    <a:pt x="76871" y="5705"/>
                    <a:pt x="68605" y="2375"/>
                    <a:pt x="60033" y="117"/>
                  </a:cubicBezTo>
                  <a:cubicBezTo>
                    <a:pt x="58349" y="-227"/>
                    <a:pt x="56588" y="194"/>
                    <a:pt x="55249" y="1304"/>
                  </a:cubicBezTo>
                  <a:cubicBezTo>
                    <a:pt x="48590" y="6738"/>
                    <a:pt x="41318" y="11368"/>
                    <a:pt x="33589" y="15042"/>
                  </a:cubicBezTo>
                  <a:cubicBezTo>
                    <a:pt x="22376" y="20056"/>
                    <a:pt x="12348" y="27365"/>
                    <a:pt x="4121" y="36473"/>
                  </a:cubicBezTo>
                  <a:cubicBezTo>
                    <a:pt x="3126" y="37698"/>
                    <a:pt x="2743" y="39267"/>
                    <a:pt x="3049" y="40760"/>
                  </a:cubicBezTo>
                  <a:cubicBezTo>
                    <a:pt x="3814" y="47074"/>
                    <a:pt x="2934" y="53466"/>
                    <a:pt x="447" y="59282"/>
                  </a:cubicBezTo>
                  <a:cubicBezTo>
                    <a:pt x="-510" y="61502"/>
                    <a:pt x="102" y="64066"/>
                    <a:pt x="1977" y="655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04EF207-1634-FC40-5E6D-23F08FA23957}"/>
                </a:ext>
              </a:extLst>
            </p:cNvPr>
            <p:cNvSpPr/>
            <p:nvPr/>
          </p:nvSpPr>
          <p:spPr>
            <a:xfrm>
              <a:off x="-13290544" y="7785115"/>
              <a:ext cx="141802" cy="134566"/>
            </a:xfrm>
            <a:custGeom>
              <a:avLst/>
              <a:gdLst>
                <a:gd name="connsiteX0" fmla="*/ 140188 w 141802"/>
                <a:gd name="connsiteY0" fmla="*/ 15238 h 134566"/>
                <a:gd name="connsiteX1" fmla="*/ 139001 w 141802"/>
                <a:gd name="connsiteY1" fmla="*/ 10952 h 134566"/>
                <a:gd name="connsiteX2" fmla="*/ 135136 w 141802"/>
                <a:gd name="connsiteY2" fmla="*/ 9038 h 134566"/>
                <a:gd name="connsiteX3" fmla="*/ 91814 w 141802"/>
                <a:gd name="connsiteY3" fmla="*/ 466 h 134566"/>
                <a:gd name="connsiteX4" fmla="*/ 88217 w 141802"/>
                <a:gd name="connsiteY4" fmla="*/ 198 h 134566"/>
                <a:gd name="connsiteX5" fmla="*/ 85844 w 141802"/>
                <a:gd name="connsiteY5" fmla="*/ 772 h 134566"/>
                <a:gd name="connsiteX6" fmla="*/ 3295 w 141802"/>
                <a:gd name="connsiteY6" fmla="*/ 41798 h 134566"/>
                <a:gd name="connsiteX7" fmla="*/ 3333 w 141802"/>
                <a:gd name="connsiteY7" fmla="*/ 41759 h 134566"/>
                <a:gd name="connsiteX8" fmla="*/ 1688 w 141802"/>
                <a:gd name="connsiteY8" fmla="*/ 63726 h 134566"/>
                <a:gd name="connsiteX9" fmla="*/ 6548 w 141802"/>
                <a:gd name="connsiteY9" fmla="*/ 81331 h 134566"/>
                <a:gd name="connsiteX10" fmla="*/ 32266 w 141802"/>
                <a:gd name="connsiteY10" fmla="*/ 132039 h 134566"/>
                <a:gd name="connsiteX11" fmla="*/ 43058 w 141802"/>
                <a:gd name="connsiteY11" fmla="*/ 134565 h 134566"/>
                <a:gd name="connsiteX12" fmla="*/ 56184 w 141802"/>
                <a:gd name="connsiteY12" fmla="*/ 131694 h 134566"/>
                <a:gd name="connsiteX13" fmla="*/ 119292 w 141802"/>
                <a:gd name="connsiteY13" fmla="*/ 96333 h 134566"/>
                <a:gd name="connsiteX14" fmla="*/ 139192 w 141802"/>
                <a:gd name="connsiteY14" fmla="*/ 48342 h 134566"/>
                <a:gd name="connsiteX15" fmla="*/ 139613 w 141802"/>
                <a:gd name="connsiteY15" fmla="*/ 18339 h 1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802" h="134566">
                  <a:moveTo>
                    <a:pt x="140188" y="15238"/>
                  </a:moveTo>
                  <a:cubicBezTo>
                    <a:pt x="140417" y="13707"/>
                    <a:pt x="139996" y="12138"/>
                    <a:pt x="139001" y="10952"/>
                  </a:cubicBezTo>
                  <a:cubicBezTo>
                    <a:pt x="138045" y="9804"/>
                    <a:pt x="136629" y="9115"/>
                    <a:pt x="135136" y="9038"/>
                  </a:cubicBezTo>
                  <a:cubicBezTo>
                    <a:pt x="120287" y="8732"/>
                    <a:pt x="105630" y="5824"/>
                    <a:pt x="91814" y="466"/>
                  </a:cubicBezTo>
                  <a:cubicBezTo>
                    <a:pt x="90704" y="-32"/>
                    <a:pt x="89441" y="-146"/>
                    <a:pt x="88217" y="198"/>
                  </a:cubicBezTo>
                  <a:lnTo>
                    <a:pt x="85844" y="772"/>
                  </a:lnTo>
                  <a:cubicBezTo>
                    <a:pt x="63112" y="6474"/>
                    <a:pt x="15886" y="18377"/>
                    <a:pt x="3295" y="41798"/>
                  </a:cubicBezTo>
                  <a:lnTo>
                    <a:pt x="3333" y="41759"/>
                  </a:lnTo>
                  <a:cubicBezTo>
                    <a:pt x="-455" y="48495"/>
                    <a:pt x="-1029" y="56531"/>
                    <a:pt x="1688" y="63726"/>
                  </a:cubicBezTo>
                  <a:cubicBezTo>
                    <a:pt x="3410" y="68510"/>
                    <a:pt x="4902" y="74748"/>
                    <a:pt x="6548" y="81331"/>
                  </a:cubicBezTo>
                  <a:cubicBezTo>
                    <a:pt x="11523" y="101461"/>
                    <a:pt x="17149" y="124193"/>
                    <a:pt x="32266" y="132039"/>
                  </a:cubicBezTo>
                  <a:cubicBezTo>
                    <a:pt x="35595" y="133723"/>
                    <a:pt x="39307" y="134603"/>
                    <a:pt x="43058" y="134565"/>
                  </a:cubicBezTo>
                  <a:cubicBezTo>
                    <a:pt x="47574" y="134488"/>
                    <a:pt x="52013" y="133531"/>
                    <a:pt x="56184" y="131694"/>
                  </a:cubicBezTo>
                  <a:cubicBezTo>
                    <a:pt x="78343" y="122012"/>
                    <a:pt x="99468" y="110187"/>
                    <a:pt x="119292" y="96333"/>
                  </a:cubicBezTo>
                  <a:cubicBezTo>
                    <a:pt x="137776" y="88296"/>
                    <a:pt x="146579" y="67056"/>
                    <a:pt x="139192" y="48342"/>
                  </a:cubicBezTo>
                  <a:cubicBezTo>
                    <a:pt x="137278" y="38392"/>
                    <a:pt x="137431" y="28174"/>
                    <a:pt x="139613" y="18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4067814-5C90-34B5-F5DC-523252D7BD67}"/>
                </a:ext>
              </a:extLst>
            </p:cNvPr>
            <p:cNvSpPr/>
            <p:nvPr/>
          </p:nvSpPr>
          <p:spPr>
            <a:xfrm>
              <a:off x="-13654284" y="9271994"/>
              <a:ext cx="126274" cy="140017"/>
            </a:xfrm>
            <a:custGeom>
              <a:avLst/>
              <a:gdLst>
                <a:gd name="connsiteX0" fmla="*/ 75890 w 126274"/>
                <a:gd name="connsiteY0" fmla="*/ 139989 h 140017"/>
                <a:gd name="connsiteX1" fmla="*/ 76962 w 126274"/>
                <a:gd name="connsiteY1" fmla="*/ 139989 h 140017"/>
                <a:gd name="connsiteX2" fmla="*/ 80789 w 126274"/>
                <a:gd name="connsiteY2" fmla="*/ 136889 h 140017"/>
                <a:gd name="connsiteX3" fmla="*/ 92194 w 126274"/>
                <a:gd name="connsiteY3" fmla="*/ 112129 h 140017"/>
                <a:gd name="connsiteX4" fmla="*/ 109339 w 126274"/>
                <a:gd name="connsiteY4" fmla="*/ 73782 h 140017"/>
                <a:gd name="connsiteX5" fmla="*/ 112285 w 126274"/>
                <a:gd name="connsiteY5" fmla="*/ 65936 h 140017"/>
                <a:gd name="connsiteX6" fmla="*/ 125527 w 126274"/>
                <a:gd name="connsiteY6" fmla="*/ 35933 h 140017"/>
                <a:gd name="connsiteX7" fmla="*/ 124035 w 126274"/>
                <a:gd name="connsiteY7" fmla="*/ 28891 h 140017"/>
                <a:gd name="connsiteX8" fmla="*/ 113625 w 126274"/>
                <a:gd name="connsiteY8" fmla="*/ 21007 h 140017"/>
                <a:gd name="connsiteX9" fmla="*/ 87908 w 126274"/>
                <a:gd name="connsiteY9" fmla="*/ 3595 h 140017"/>
                <a:gd name="connsiteX10" fmla="*/ 32493 w 126274"/>
                <a:gd name="connsiteY10" fmla="*/ 32910 h 140017"/>
                <a:gd name="connsiteX11" fmla="*/ 21088 w 126274"/>
                <a:gd name="connsiteY11" fmla="*/ 53652 h 140017"/>
                <a:gd name="connsiteX12" fmla="*/ 882 w 126274"/>
                <a:gd name="connsiteY12" fmla="*/ 88707 h 140017"/>
                <a:gd name="connsiteX13" fmla="*/ 231 w 126274"/>
                <a:gd name="connsiteY13" fmla="*/ 93300 h 140017"/>
                <a:gd name="connsiteX14" fmla="*/ 3446 w 126274"/>
                <a:gd name="connsiteY14" fmla="*/ 96706 h 140017"/>
                <a:gd name="connsiteX15" fmla="*/ 72331 w 126274"/>
                <a:gd name="connsiteY15" fmla="*/ 138918 h 140017"/>
                <a:gd name="connsiteX16" fmla="*/ 75891 w 126274"/>
                <a:gd name="connsiteY16" fmla="*/ 139990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6274" h="140017">
                  <a:moveTo>
                    <a:pt x="75890" y="139989"/>
                  </a:moveTo>
                  <a:cubicBezTo>
                    <a:pt x="76273" y="140027"/>
                    <a:pt x="76617" y="140027"/>
                    <a:pt x="76962" y="139989"/>
                  </a:cubicBezTo>
                  <a:cubicBezTo>
                    <a:pt x="78684" y="139645"/>
                    <a:pt x="80100" y="138496"/>
                    <a:pt x="80789" y="136889"/>
                  </a:cubicBezTo>
                  <a:cubicBezTo>
                    <a:pt x="84424" y="128317"/>
                    <a:pt x="88328" y="120318"/>
                    <a:pt x="92194" y="112129"/>
                  </a:cubicBezTo>
                  <a:cubicBezTo>
                    <a:pt x="98011" y="99768"/>
                    <a:pt x="104057" y="87062"/>
                    <a:pt x="109339" y="73782"/>
                  </a:cubicBezTo>
                  <a:lnTo>
                    <a:pt x="112285" y="65936"/>
                  </a:lnTo>
                  <a:cubicBezTo>
                    <a:pt x="115883" y="55565"/>
                    <a:pt x="120322" y="45539"/>
                    <a:pt x="125527" y="35933"/>
                  </a:cubicBezTo>
                  <a:cubicBezTo>
                    <a:pt x="126943" y="33560"/>
                    <a:pt x="126293" y="30498"/>
                    <a:pt x="124035" y="28891"/>
                  </a:cubicBezTo>
                  <a:cubicBezTo>
                    <a:pt x="120552" y="26403"/>
                    <a:pt x="117108" y="23686"/>
                    <a:pt x="113625" y="21007"/>
                  </a:cubicBezTo>
                  <a:cubicBezTo>
                    <a:pt x="105627" y="14387"/>
                    <a:pt x="97016" y="8570"/>
                    <a:pt x="87908" y="3595"/>
                  </a:cubicBezTo>
                  <a:cubicBezTo>
                    <a:pt x="68122" y="-6088"/>
                    <a:pt x="49331" y="3824"/>
                    <a:pt x="32493" y="32910"/>
                  </a:cubicBezTo>
                  <a:cubicBezTo>
                    <a:pt x="28551" y="39760"/>
                    <a:pt x="24839" y="46726"/>
                    <a:pt x="21088" y="53652"/>
                  </a:cubicBezTo>
                  <a:cubicBezTo>
                    <a:pt x="14812" y="65401"/>
                    <a:pt x="8230" y="77495"/>
                    <a:pt x="882" y="88707"/>
                  </a:cubicBezTo>
                  <a:cubicBezTo>
                    <a:pt x="1" y="90085"/>
                    <a:pt x="-228" y="91769"/>
                    <a:pt x="231" y="93300"/>
                  </a:cubicBezTo>
                  <a:cubicBezTo>
                    <a:pt x="729" y="94869"/>
                    <a:pt x="1915" y="96132"/>
                    <a:pt x="3446" y="96706"/>
                  </a:cubicBezTo>
                  <a:cubicBezTo>
                    <a:pt x="28896" y="106273"/>
                    <a:pt x="52279" y="120587"/>
                    <a:pt x="72331" y="138918"/>
                  </a:cubicBezTo>
                  <a:cubicBezTo>
                    <a:pt x="73365" y="139683"/>
                    <a:pt x="74628" y="140066"/>
                    <a:pt x="75891" y="1399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F37A453-26F7-D199-E349-1A36295CC964}"/>
                </a:ext>
              </a:extLst>
            </p:cNvPr>
            <p:cNvSpPr/>
            <p:nvPr/>
          </p:nvSpPr>
          <p:spPr>
            <a:xfrm>
              <a:off x="-12733916" y="8841252"/>
              <a:ext cx="59316" cy="51698"/>
            </a:xfrm>
            <a:custGeom>
              <a:avLst/>
              <a:gdLst>
                <a:gd name="connsiteX0" fmla="*/ 5032 w 59316"/>
                <a:gd name="connsiteY0" fmla="*/ 31692 h 51698"/>
                <a:gd name="connsiteX1" fmla="*/ 6027 w 59316"/>
                <a:gd name="connsiteY1" fmla="*/ 46235 h 51698"/>
                <a:gd name="connsiteX2" fmla="*/ 8591 w 59316"/>
                <a:gd name="connsiteY2" fmla="*/ 50981 h 51698"/>
                <a:gd name="connsiteX3" fmla="*/ 13988 w 59316"/>
                <a:gd name="connsiteY3" fmla="*/ 50981 h 51698"/>
                <a:gd name="connsiteX4" fmla="*/ 54401 w 59316"/>
                <a:gd name="connsiteY4" fmla="*/ 37165 h 51698"/>
                <a:gd name="connsiteX5" fmla="*/ 58381 w 59316"/>
                <a:gd name="connsiteY5" fmla="*/ 34792 h 51698"/>
                <a:gd name="connsiteX6" fmla="*/ 59070 w 59316"/>
                <a:gd name="connsiteY6" fmla="*/ 30200 h 51698"/>
                <a:gd name="connsiteX7" fmla="*/ 53635 w 59316"/>
                <a:gd name="connsiteY7" fmla="*/ 15313 h 51698"/>
                <a:gd name="connsiteX8" fmla="*/ 49349 w 59316"/>
                <a:gd name="connsiteY8" fmla="*/ 3602 h 51698"/>
                <a:gd name="connsiteX9" fmla="*/ 45867 w 59316"/>
                <a:gd name="connsiteY9" fmla="*/ 235 h 51698"/>
                <a:gd name="connsiteX10" fmla="*/ 41045 w 59316"/>
                <a:gd name="connsiteY10" fmla="*/ 1038 h 51698"/>
                <a:gd name="connsiteX11" fmla="*/ 5377 w 59316"/>
                <a:gd name="connsiteY11" fmla="*/ 13552 h 51698"/>
                <a:gd name="connsiteX12" fmla="*/ 746 w 59316"/>
                <a:gd name="connsiteY12" fmla="*/ 16308 h 51698"/>
                <a:gd name="connsiteX13" fmla="*/ 746 w 59316"/>
                <a:gd name="connsiteY13" fmla="*/ 21665 h 51698"/>
                <a:gd name="connsiteX14" fmla="*/ 5033 w 59316"/>
                <a:gd name="connsiteY14" fmla="*/ 31692 h 5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316" h="51698">
                  <a:moveTo>
                    <a:pt x="5032" y="31692"/>
                  </a:moveTo>
                  <a:cubicBezTo>
                    <a:pt x="5989" y="36476"/>
                    <a:pt x="6334" y="41336"/>
                    <a:pt x="6027" y="46235"/>
                  </a:cubicBezTo>
                  <a:cubicBezTo>
                    <a:pt x="5951" y="48149"/>
                    <a:pt x="6946" y="49986"/>
                    <a:pt x="8591" y="50981"/>
                  </a:cubicBezTo>
                  <a:cubicBezTo>
                    <a:pt x="10237" y="51938"/>
                    <a:pt x="12304" y="51938"/>
                    <a:pt x="13988" y="50981"/>
                  </a:cubicBezTo>
                  <a:cubicBezTo>
                    <a:pt x="26349" y="43633"/>
                    <a:pt x="40088" y="38925"/>
                    <a:pt x="54401" y="37165"/>
                  </a:cubicBezTo>
                  <a:cubicBezTo>
                    <a:pt x="56008" y="37012"/>
                    <a:pt x="57462" y="36131"/>
                    <a:pt x="58381" y="34792"/>
                  </a:cubicBezTo>
                  <a:cubicBezTo>
                    <a:pt x="59299" y="33453"/>
                    <a:pt x="59567" y="31730"/>
                    <a:pt x="59070" y="30200"/>
                  </a:cubicBezTo>
                  <a:cubicBezTo>
                    <a:pt x="57501" y="25186"/>
                    <a:pt x="55549" y="20250"/>
                    <a:pt x="53635" y="15313"/>
                  </a:cubicBezTo>
                  <a:cubicBezTo>
                    <a:pt x="52105" y="11448"/>
                    <a:pt x="50536" y="7544"/>
                    <a:pt x="49349" y="3602"/>
                  </a:cubicBezTo>
                  <a:cubicBezTo>
                    <a:pt x="48775" y="1995"/>
                    <a:pt x="47512" y="732"/>
                    <a:pt x="45867" y="235"/>
                  </a:cubicBezTo>
                  <a:cubicBezTo>
                    <a:pt x="44221" y="-263"/>
                    <a:pt x="42461" y="43"/>
                    <a:pt x="41045" y="1038"/>
                  </a:cubicBezTo>
                  <a:cubicBezTo>
                    <a:pt x="30826" y="8960"/>
                    <a:pt x="18312" y="13361"/>
                    <a:pt x="5377" y="13552"/>
                  </a:cubicBezTo>
                  <a:cubicBezTo>
                    <a:pt x="3425" y="13590"/>
                    <a:pt x="1665" y="14624"/>
                    <a:pt x="746" y="16308"/>
                  </a:cubicBezTo>
                  <a:cubicBezTo>
                    <a:pt x="-249" y="17953"/>
                    <a:pt x="-249" y="20020"/>
                    <a:pt x="746" y="21665"/>
                  </a:cubicBezTo>
                  <a:cubicBezTo>
                    <a:pt x="2698" y="24765"/>
                    <a:pt x="4152" y="28133"/>
                    <a:pt x="5033" y="316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1AA536A-1F7D-54B1-2480-23EFD1C132E3}"/>
                </a:ext>
              </a:extLst>
            </p:cNvPr>
            <p:cNvSpPr/>
            <p:nvPr/>
          </p:nvSpPr>
          <p:spPr>
            <a:xfrm>
              <a:off x="-12788052" y="8740053"/>
              <a:ext cx="93334" cy="93149"/>
            </a:xfrm>
            <a:custGeom>
              <a:avLst/>
              <a:gdLst>
                <a:gd name="connsiteX0" fmla="*/ 57013 w 93334"/>
                <a:gd name="connsiteY0" fmla="*/ 92919 h 93149"/>
                <a:gd name="connsiteX1" fmla="*/ 93331 w 93334"/>
                <a:gd name="connsiteY1" fmla="*/ 63873 h 93149"/>
                <a:gd name="connsiteX2" fmla="*/ 93293 w 93334"/>
                <a:gd name="connsiteY2" fmla="*/ 63873 h 93149"/>
                <a:gd name="connsiteX3" fmla="*/ 77411 w 93334"/>
                <a:gd name="connsiteY3" fmla="*/ 3138 h 93149"/>
                <a:gd name="connsiteX4" fmla="*/ 73124 w 93334"/>
                <a:gd name="connsiteY4" fmla="*/ 0 h 93149"/>
                <a:gd name="connsiteX5" fmla="*/ 68188 w 93334"/>
                <a:gd name="connsiteY5" fmla="*/ 2373 h 93149"/>
                <a:gd name="connsiteX6" fmla="*/ 41436 w 93334"/>
                <a:gd name="connsiteY6" fmla="*/ 29774 h 93149"/>
                <a:gd name="connsiteX7" fmla="*/ 4774 w 93334"/>
                <a:gd name="connsiteY7" fmla="*/ 44699 h 93149"/>
                <a:gd name="connsiteX8" fmla="*/ 296 w 93334"/>
                <a:gd name="connsiteY8" fmla="*/ 48297 h 93149"/>
                <a:gd name="connsiteX9" fmla="*/ 1674 w 93334"/>
                <a:gd name="connsiteY9" fmla="*/ 53693 h 93149"/>
                <a:gd name="connsiteX10" fmla="*/ 6802 w 93334"/>
                <a:gd name="connsiteY10" fmla="*/ 66552 h 93149"/>
                <a:gd name="connsiteX11" fmla="*/ 9021 w 93334"/>
                <a:gd name="connsiteY11" fmla="*/ 69996 h 93149"/>
                <a:gd name="connsiteX12" fmla="*/ 14762 w 93334"/>
                <a:gd name="connsiteY12" fmla="*/ 74282 h 93149"/>
                <a:gd name="connsiteX13" fmla="*/ 55290 w 93334"/>
                <a:gd name="connsiteY13" fmla="*/ 93150 h 9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334" h="93149">
                  <a:moveTo>
                    <a:pt x="57013" y="92919"/>
                  </a:moveTo>
                  <a:cubicBezTo>
                    <a:pt x="69489" y="92116"/>
                    <a:pt x="93676" y="81056"/>
                    <a:pt x="93331" y="63873"/>
                  </a:cubicBezTo>
                  <a:lnTo>
                    <a:pt x="93293" y="63873"/>
                  </a:lnTo>
                  <a:cubicBezTo>
                    <a:pt x="92145" y="42748"/>
                    <a:pt x="86749" y="22082"/>
                    <a:pt x="77411" y="3138"/>
                  </a:cubicBezTo>
                  <a:cubicBezTo>
                    <a:pt x="76607" y="1416"/>
                    <a:pt x="75000" y="230"/>
                    <a:pt x="73124" y="0"/>
                  </a:cubicBezTo>
                  <a:cubicBezTo>
                    <a:pt x="71211" y="38"/>
                    <a:pt x="69374" y="918"/>
                    <a:pt x="68188" y="2373"/>
                  </a:cubicBezTo>
                  <a:cubicBezTo>
                    <a:pt x="61069" y="13127"/>
                    <a:pt x="52000" y="22388"/>
                    <a:pt x="41436" y="29774"/>
                  </a:cubicBezTo>
                  <a:cubicBezTo>
                    <a:pt x="30682" y="37735"/>
                    <a:pt x="18054" y="42863"/>
                    <a:pt x="4774" y="44699"/>
                  </a:cubicBezTo>
                  <a:cubicBezTo>
                    <a:pt x="2707" y="44929"/>
                    <a:pt x="946" y="46307"/>
                    <a:pt x="296" y="48297"/>
                  </a:cubicBezTo>
                  <a:cubicBezTo>
                    <a:pt x="-393" y="50210"/>
                    <a:pt x="143" y="52353"/>
                    <a:pt x="1674" y="53693"/>
                  </a:cubicBezTo>
                  <a:cubicBezTo>
                    <a:pt x="4161" y="57635"/>
                    <a:pt x="5883" y="61998"/>
                    <a:pt x="6802" y="66552"/>
                  </a:cubicBezTo>
                  <a:cubicBezTo>
                    <a:pt x="7070" y="67929"/>
                    <a:pt x="7873" y="69154"/>
                    <a:pt x="9021" y="69996"/>
                  </a:cubicBezTo>
                  <a:cubicBezTo>
                    <a:pt x="10858" y="71221"/>
                    <a:pt x="12810" y="72637"/>
                    <a:pt x="14762" y="74282"/>
                  </a:cubicBezTo>
                  <a:cubicBezTo>
                    <a:pt x="26129" y="84424"/>
                    <a:pt x="40212" y="90968"/>
                    <a:pt x="55290" y="931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951BB52-8A7D-D5AA-AFCB-DD7DD97730C1}"/>
                </a:ext>
              </a:extLst>
            </p:cNvPr>
            <p:cNvSpPr/>
            <p:nvPr/>
          </p:nvSpPr>
          <p:spPr>
            <a:xfrm>
              <a:off x="-13809476" y="9455307"/>
              <a:ext cx="148747" cy="103360"/>
            </a:xfrm>
            <a:custGeom>
              <a:avLst/>
              <a:gdLst>
                <a:gd name="connsiteX0" fmla="*/ 95196 w 148747"/>
                <a:gd name="connsiteY0" fmla="*/ 3017 h 103360"/>
                <a:gd name="connsiteX1" fmla="*/ 91599 w 148747"/>
                <a:gd name="connsiteY1" fmla="*/ 147 h 103360"/>
                <a:gd name="connsiteX2" fmla="*/ 87083 w 148747"/>
                <a:gd name="connsiteY2" fmla="*/ 1103 h 103360"/>
                <a:gd name="connsiteX3" fmla="*/ 80539 w 148747"/>
                <a:gd name="connsiteY3" fmla="*/ 6002 h 103360"/>
                <a:gd name="connsiteX4" fmla="*/ 45062 w 148747"/>
                <a:gd name="connsiteY4" fmla="*/ 35699 h 103360"/>
                <a:gd name="connsiteX5" fmla="*/ 1894 w 148747"/>
                <a:gd name="connsiteY5" fmla="*/ 75614 h 103360"/>
                <a:gd name="connsiteX6" fmla="*/ 325 w 148747"/>
                <a:gd name="connsiteY6" fmla="*/ 81623 h 103360"/>
                <a:gd name="connsiteX7" fmla="*/ 5338 w 148747"/>
                <a:gd name="connsiteY7" fmla="*/ 85067 h 103360"/>
                <a:gd name="connsiteX8" fmla="*/ 129644 w 148747"/>
                <a:gd name="connsiteY8" fmla="*/ 102824 h 103360"/>
                <a:gd name="connsiteX9" fmla="*/ 131941 w 148747"/>
                <a:gd name="connsiteY9" fmla="*/ 103360 h 103360"/>
                <a:gd name="connsiteX10" fmla="*/ 133892 w 148747"/>
                <a:gd name="connsiteY10" fmla="*/ 102939 h 103360"/>
                <a:gd name="connsiteX11" fmla="*/ 136916 w 148747"/>
                <a:gd name="connsiteY11" fmla="*/ 99954 h 103360"/>
                <a:gd name="connsiteX12" fmla="*/ 148205 w 148747"/>
                <a:gd name="connsiteY12" fmla="*/ 75309 h 103360"/>
                <a:gd name="connsiteX13" fmla="*/ 148167 w 148747"/>
                <a:gd name="connsiteY13" fmla="*/ 75309 h 103360"/>
                <a:gd name="connsiteX14" fmla="*/ 148396 w 148747"/>
                <a:gd name="connsiteY14" fmla="*/ 71022 h 103360"/>
                <a:gd name="connsiteX15" fmla="*/ 119503 w 148747"/>
                <a:gd name="connsiteY15" fmla="*/ 33058 h 103360"/>
                <a:gd name="connsiteX16" fmla="*/ 95201 w 148747"/>
                <a:gd name="connsiteY16" fmla="*/ 3016 h 1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747" h="103360">
                  <a:moveTo>
                    <a:pt x="95196" y="3017"/>
                  </a:moveTo>
                  <a:cubicBezTo>
                    <a:pt x="94507" y="1524"/>
                    <a:pt x="93168" y="491"/>
                    <a:pt x="91599" y="147"/>
                  </a:cubicBezTo>
                  <a:cubicBezTo>
                    <a:pt x="90030" y="-236"/>
                    <a:pt x="88384" y="147"/>
                    <a:pt x="87083" y="1103"/>
                  </a:cubicBezTo>
                  <a:lnTo>
                    <a:pt x="80539" y="6002"/>
                  </a:lnTo>
                  <a:cubicBezTo>
                    <a:pt x="68101" y="15148"/>
                    <a:pt x="56237" y="25060"/>
                    <a:pt x="45062" y="35699"/>
                  </a:cubicBezTo>
                  <a:cubicBezTo>
                    <a:pt x="32625" y="47907"/>
                    <a:pt x="17775" y="62220"/>
                    <a:pt x="1894" y="75614"/>
                  </a:cubicBezTo>
                  <a:cubicBezTo>
                    <a:pt x="172" y="77069"/>
                    <a:pt x="-440" y="79480"/>
                    <a:pt x="325" y="81623"/>
                  </a:cubicBezTo>
                  <a:cubicBezTo>
                    <a:pt x="1129" y="83689"/>
                    <a:pt x="3119" y="85105"/>
                    <a:pt x="5338" y="85067"/>
                  </a:cubicBezTo>
                  <a:cubicBezTo>
                    <a:pt x="47588" y="81623"/>
                    <a:pt x="90068" y="87669"/>
                    <a:pt x="129644" y="102824"/>
                  </a:cubicBezTo>
                  <a:cubicBezTo>
                    <a:pt x="130372" y="103169"/>
                    <a:pt x="131137" y="103322"/>
                    <a:pt x="131941" y="103360"/>
                  </a:cubicBezTo>
                  <a:cubicBezTo>
                    <a:pt x="132629" y="103360"/>
                    <a:pt x="133280" y="103207"/>
                    <a:pt x="133892" y="102939"/>
                  </a:cubicBezTo>
                  <a:cubicBezTo>
                    <a:pt x="135270" y="102403"/>
                    <a:pt x="136380" y="101332"/>
                    <a:pt x="136916" y="99954"/>
                  </a:cubicBezTo>
                  <a:cubicBezTo>
                    <a:pt x="139633" y="93180"/>
                    <a:pt x="143498" y="84646"/>
                    <a:pt x="148205" y="75309"/>
                  </a:cubicBezTo>
                  <a:lnTo>
                    <a:pt x="148167" y="75309"/>
                  </a:lnTo>
                  <a:cubicBezTo>
                    <a:pt x="148856" y="73969"/>
                    <a:pt x="148932" y="72400"/>
                    <a:pt x="148396" y="71022"/>
                  </a:cubicBezTo>
                  <a:cubicBezTo>
                    <a:pt x="141623" y="56403"/>
                    <a:pt x="131787" y="43468"/>
                    <a:pt x="119503" y="33058"/>
                  </a:cubicBezTo>
                  <a:cubicBezTo>
                    <a:pt x="109744" y="24486"/>
                    <a:pt x="101516" y="14344"/>
                    <a:pt x="95201" y="30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0EFCB24-5C6A-D5BF-E148-19C089F81A46}"/>
                </a:ext>
              </a:extLst>
            </p:cNvPr>
            <p:cNvSpPr/>
            <p:nvPr/>
          </p:nvSpPr>
          <p:spPr>
            <a:xfrm>
              <a:off x="-13696015" y="9391158"/>
              <a:ext cx="102594" cy="107531"/>
            </a:xfrm>
            <a:custGeom>
              <a:avLst/>
              <a:gdLst>
                <a:gd name="connsiteX0" fmla="*/ 49041 w 102594"/>
                <a:gd name="connsiteY0" fmla="*/ 107530 h 107531"/>
                <a:gd name="connsiteX1" fmla="*/ 49347 w 102594"/>
                <a:gd name="connsiteY1" fmla="*/ 107530 h 107531"/>
                <a:gd name="connsiteX2" fmla="*/ 53634 w 102594"/>
                <a:gd name="connsiteY2" fmla="*/ 105004 h 107531"/>
                <a:gd name="connsiteX3" fmla="*/ 100323 w 102594"/>
                <a:gd name="connsiteY3" fmla="*/ 49474 h 107531"/>
                <a:gd name="connsiteX4" fmla="*/ 102581 w 102594"/>
                <a:gd name="connsiteY4" fmla="*/ 45532 h 107531"/>
                <a:gd name="connsiteX5" fmla="*/ 100973 w 102594"/>
                <a:gd name="connsiteY5" fmla="*/ 41246 h 107531"/>
                <a:gd name="connsiteX6" fmla="*/ 35953 w 102594"/>
                <a:gd name="connsiteY6" fmla="*/ 373 h 107531"/>
                <a:gd name="connsiteX7" fmla="*/ 29294 w 102594"/>
                <a:gd name="connsiteY7" fmla="*/ 3014 h 107531"/>
                <a:gd name="connsiteX8" fmla="*/ 12799 w 102594"/>
                <a:gd name="connsiteY8" fmla="*/ 28540 h 107531"/>
                <a:gd name="connsiteX9" fmla="*/ 5643 w 102594"/>
                <a:gd name="connsiteY9" fmla="*/ 36233 h 107531"/>
                <a:gd name="connsiteX10" fmla="*/ 1357 w 102594"/>
                <a:gd name="connsiteY10" fmla="*/ 40519 h 107531"/>
                <a:gd name="connsiteX11" fmla="*/ 285 w 102594"/>
                <a:gd name="connsiteY11" fmla="*/ 45877 h 107531"/>
                <a:gd name="connsiteX12" fmla="*/ 25007 w 102594"/>
                <a:gd name="connsiteY12" fmla="*/ 83726 h 107531"/>
                <a:gd name="connsiteX13" fmla="*/ 31398 w 102594"/>
                <a:gd name="connsiteY13" fmla="*/ 90117 h 107531"/>
                <a:gd name="connsiteX14" fmla="*/ 44754 w 102594"/>
                <a:gd name="connsiteY14" fmla="*/ 105464 h 107531"/>
                <a:gd name="connsiteX15" fmla="*/ 49041 w 102594"/>
                <a:gd name="connsiteY15" fmla="*/ 107530 h 10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594" h="107531">
                  <a:moveTo>
                    <a:pt x="49041" y="107530"/>
                  </a:moveTo>
                  <a:lnTo>
                    <a:pt x="49347" y="107530"/>
                  </a:lnTo>
                  <a:cubicBezTo>
                    <a:pt x="51108" y="107415"/>
                    <a:pt x="52677" y="106459"/>
                    <a:pt x="53634" y="105004"/>
                  </a:cubicBezTo>
                  <a:cubicBezTo>
                    <a:pt x="65497" y="83688"/>
                    <a:pt x="81341" y="64820"/>
                    <a:pt x="100323" y="49474"/>
                  </a:cubicBezTo>
                  <a:cubicBezTo>
                    <a:pt x="101624" y="48594"/>
                    <a:pt x="102466" y="47140"/>
                    <a:pt x="102581" y="45532"/>
                  </a:cubicBezTo>
                  <a:cubicBezTo>
                    <a:pt x="102696" y="43963"/>
                    <a:pt x="102083" y="42394"/>
                    <a:pt x="100973" y="41246"/>
                  </a:cubicBezTo>
                  <a:cubicBezTo>
                    <a:pt x="82375" y="23259"/>
                    <a:pt x="60215" y="9329"/>
                    <a:pt x="35953" y="373"/>
                  </a:cubicBezTo>
                  <a:cubicBezTo>
                    <a:pt x="33389" y="-660"/>
                    <a:pt x="30480" y="526"/>
                    <a:pt x="29294" y="3014"/>
                  </a:cubicBezTo>
                  <a:cubicBezTo>
                    <a:pt x="24548" y="11969"/>
                    <a:pt x="18999" y="20504"/>
                    <a:pt x="12799" y="28540"/>
                  </a:cubicBezTo>
                  <a:cubicBezTo>
                    <a:pt x="10580" y="31258"/>
                    <a:pt x="8169" y="33822"/>
                    <a:pt x="5643" y="36233"/>
                  </a:cubicBezTo>
                  <a:lnTo>
                    <a:pt x="1357" y="40519"/>
                  </a:lnTo>
                  <a:cubicBezTo>
                    <a:pt x="55" y="42011"/>
                    <a:pt x="-327" y="44040"/>
                    <a:pt x="285" y="45877"/>
                  </a:cubicBezTo>
                  <a:cubicBezTo>
                    <a:pt x="4265" y="60840"/>
                    <a:pt x="12914" y="74082"/>
                    <a:pt x="25007" y="83726"/>
                  </a:cubicBezTo>
                  <a:cubicBezTo>
                    <a:pt x="27188" y="85831"/>
                    <a:pt x="29293" y="88012"/>
                    <a:pt x="31398" y="90117"/>
                  </a:cubicBezTo>
                  <a:cubicBezTo>
                    <a:pt x="36144" y="94978"/>
                    <a:pt x="40621" y="100105"/>
                    <a:pt x="44754" y="105464"/>
                  </a:cubicBezTo>
                  <a:cubicBezTo>
                    <a:pt x="45788" y="106803"/>
                    <a:pt x="47395" y="107568"/>
                    <a:pt x="49041" y="1075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7508E799-46C9-FBC3-E2E5-D377C5F3D1E6}"/>
                </a:ext>
              </a:extLst>
            </p:cNvPr>
            <p:cNvSpPr/>
            <p:nvPr/>
          </p:nvSpPr>
          <p:spPr>
            <a:xfrm>
              <a:off x="-12466058" y="7931703"/>
              <a:ext cx="427093" cy="554919"/>
            </a:xfrm>
            <a:custGeom>
              <a:avLst/>
              <a:gdLst>
                <a:gd name="connsiteX0" fmla="*/ 15217 w 427093"/>
                <a:gd name="connsiteY0" fmla="*/ 550825 h 554919"/>
                <a:gd name="connsiteX1" fmla="*/ 18432 w 427093"/>
                <a:gd name="connsiteY1" fmla="*/ 554537 h 554919"/>
                <a:gd name="connsiteX2" fmla="*/ 20422 w 427093"/>
                <a:gd name="connsiteY2" fmla="*/ 554920 h 554919"/>
                <a:gd name="connsiteX3" fmla="*/ 23369 w 427093"/>
                <a:gd name="connsiteY3" fmla="*/ 554078 h 554919"/>
                <a:gd name="connsiteX4" fmla="*/ 66231 w 427093"/>
                <a:gd name="connsiteY4" fmla="*/ 520171 h 554919"/>
                <a:gd name="connsiteX5" fmla="*/ 126239 w 427093"/>
                <a:gd name="connsiteY5" fmla="*/ 476696 h 554919"/>
                <a:gd name="connsiteX6" fmla="*/ 254023 w 427093"/>
                <a:gd name="connsiteY6" fmla="*/ 398357 h 554919"/>
                <a:gd name="connsiteX7" fmla="*/ 256013 w 427093"/>
                <a:gd name="connsiteY7" fmla="*/ 395028 h 554919"/>
                <a:gd name="connsiteX8" fmla="*/ 326966 w 427093"/>
                <a:gd name="connsiteY8" fmla="*/ 217533 h 554919"/>
                <a:gd name="connsiteX9" fmla="*/ 369828 w 427093"/>
                <a:gd name="connsiteY9" fmla="*/ 178573 h 554919"/>
                <a:gd name="connsiteX10" fmla="*/ 427003 w 427093"/>
                <a:gd name="connsiteY10" fmla="*/ 94226 h 554919"/>
                <a:gd name="connsiteX11" fmla="*/ 427003 w 427093"/>
                <a:gd name="connsiteY11" fmla="*/ 86419 h 554919"/>
                <a:gd name="connsiteX12" fmla="*/ 410241 w 427093"/>
                <a:gd name="connsiteY12" fmla="*/ 8118 h 554919"/>
                <a:gd name="connsiteX13" fmla="*/ 410241 w 427093"/>
                <a:gd name="connsiteY13" fmla="*/ 8080 h 554919"/>
                <a:gd name="connsiteX14" fmla="*/ 389882 w 427093"/>
                <a:gd name="connsiteY14" fmla="*/ 43 h 554919"/>
                <a:gd name="connsiteX15" fmla="*/ 386667 w 427093"/>
                <a:gd name="connsiteY15" fmla="*/ 387 h 554919"/>
                <a:gd name="connsiteX16" fmla="*/ 351076 w 427093"/>
                <a:gd name="connsiteY16" fmla="*/ 12749 h 554919"/>
                <a:gd name="connsiteX17" fmla="*/ 338983 w 427093"/>
                <a:gd name="connsiteY17" fmla="*/ 18259 h 554919"/>
                <a:gd name="connsiteX18" fmla="*/ 302665 w 427093"/>
                <a:gd name="connsiteY18" fmla="*/ 33912 h 554919"/>
                <a:gd name="connsiteX19" fmla="*/ 302703 w 427093"/>
                <a:gd name="connsiteY19" fmla="*/ 33912 h 554919"/>
                <a:gd name="connsiteX20" fmla="*/ 254100 w 427093"/>
                <a:gd name="connsiteY20" fmla="*/ 56645 h 554919"/>
                <a:gd name="connsiteX21" fmla="*/ 203201 w 427093"/>
                <a:gd name="connsiteY21" fmla="*/ 80142 h 554919"/>
                <a:gd name="connsiteX22" fmla="*/ 201250 w 427093"/>
                <a:gd name="connsiteY22" fmla="*/ 81329 h 554919"/>
                <a:gd name="connsiteX23" fmla="*/ 200216 w 427093"/>
                <a:gd name="connsiteY23" fmla="*/ 82323 h 554919"/>
                <a:gd name="connsiteX24" fmla="*/ 15217 w 427093"/>
                <a:gd name="connsiteY24" fmla="*/ 550823 h 554919"/>
                <a:gd name="connsiteX25" fmla="*/ 48474 w 427093"/>
                <a:gd name="connsiteY25" fmla="*/ 459780 h 554919"/>
                <a:gd name="connsiteX26" fmla="*/ 95048 w 427093"/>
                <a:gd name="connsiteY26" fmla="*/ 437851 h 554919"/>
                <a:gd name="connsiteX27" fmla="*/ 165542 w 427093"/>
                <a:gd name="connsiteY27" fmla="*/ 409684 h 554919"/>
                <a:gd name="connsiteX28" fmla="*/ 165580 w 427093"/>
                <a:gd name="connsiteY28" fmla="*/ 409684 h 554919"/>
                <a:gd name="connsiteX29" fmla="*/ 183031 w 427093"/>
                <a:gd name="connsiteY29" fmla="*/ 401112 h 554919"/>
                <a:gd name="connsiteX30" fmla="*/ 192751 w 427093"/>
                <a:gd name="connsiteY30" fmla="*/ 388598 h 554919"/>
                <a:gd name="connsiteX31" fmla="*/ 193478 w 427093"/>
                <a:gd name="connsiteY31" fmla="*/ 386608 h 554919"/>
                <a:gd name="connsiteX32" fmla="*/ 197765 w 427093"/>
                <a:gd name="connsiteY32" fmla="*/ 365521 h 554919"/>
                <a:gd name="connsiteX33" fmla="*/ 202778 w 427093"/>
                <a:gd name="connsiteY33" fmla="*/ 339804 h 554919"/>
                <a:gd name="connsiteX34" fmla="*/ 273463 w 427093"/>
                <a:gd name="connsiteY34" fmla="*/ 184274 h 554919"/>
                <a:gd name="connsiteX35" fmla="*/ 307753 w 427093"/>
                <a:gd name="connsiteY35" fmla="*/ 144895 h 554919"/>
                <a:gd name="connsiteX36" fmla="*/ 301553 w 427093"/>
                <a:gd name="connsiteY36" fmla="*/ 154959 h 554919"/>
                <a:gd name="connsiteX37" fmla="*/ 280925 w 427093"/>
                <a:gd name="connsiteY37" fmla="*/ 189249 h 554919"/>
                <a:gd name="connsiteX38" fmla="*/ 280925 w 427093"/>
                <a:gd name="connsiteY38" fmla="*/ 189288 h 554919"/>
                <a:gd name="connsiteX39" fmla="*/ 219616 w 427093"/>
                <a:gd name="connsiteY39" fmla="*/ 343593 h 554919"/>
                <a:gd name="connsiteX40" fmla="*/ 214909 w 427093"/>
                <a:gd name="connsiteY40" fmla="*/ 366172 h 554919"/>
                <a:gd name="connsiteX41" fmla="*/ 209475 w 427093"/>
                <a:gd name="connsiteY41" fmla="*/ 391889 h 554919"/>
                <a:gd name="connsiteX42" fmla="*/ 192827 w 427093"/>
                <a:gd name="connsiteY42" fmla="*/ 413857 h 554919"/>
                <a:gd name="connsiteX43" fmla="*/ 171051 w 427093"/>
                <a:gd name="connsiteY43" fmla="*/ 423999 h 554919"/>
                <a:gd name="connsiteX44" fmla="*/ 156509 w 427093"/>
                <a:gd name="connsiteY44" fmla="*/ 428591 h 554919"/>
                <a:gd name="connsiteX45" fmla="*/ 98147 w 427093"/>
                <a:gd name="connsiteY45" fmla="*/ 446693 h 554919"/>
                <a:gd name="connsiteX46" fmla="*/ 48472 w 427093"/>
                <a:gd name="connsiteY46" fmla="*/ 459781 h 55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27093" h="554919">
                  <a:moveTo>
                    <a:pt x="15217" y="550825"/>
                  </a:moveTo>
                  <a:cubicBezTo>
                    <a:pt x="15638" y="552509"/>
                    <a:pt x="16825" y="553886"/>
                    <a:pt x="18432" y="554537"/>
                  </a:cubicBezTo>
                  <a:cubicBezTo>
                    <a:pt x="19044" y="554805"/>
                    <a:pt x="19733" y="554920"/>
                    <a:pt x="20422" y="554920"/>
                  </a:cubicBezTo>
                  <a:cubicBezTo>
                    <a:pt x="21455" y="554920"/>
                    <a:pt x="22488" y="554652"/>
                    <a:pt x="23369" y="554078"/>
                  </a:cubicBezTo>
                  <a:cubicBezTo>
                    <a:pt x="38332" y="543668"/>
                    <a:pt x="52645" y="532340"/>
                    <a:pt x="66231" y="520171"/>
                  </a:cubicBezTo>
                  <a:cubicBezTo>
                    <a:pt x="84448" y="503371"/>
                    <a:pt x="104578" y="488751"/>
                    <a:pt x="126239" y="476696"/>
                  </a:cubicBezTo>
                  <a:cubicBezTo>
                    <a:pt x="171053" y="454423"/>
                    <a:pt x="213801" y="428208"/>
                    <a:pt x="254023" y="398357"/>
                  </a:cubicBezTo>
                  <a:cubicBezTo>
                    <a:pt x="255094" y="397553"/>
                    <a:pt x="255783" y="396329"/>
                    <a:pt x="256013" y="395028"/>
                  </a:cubicBezTo>
                  <a:cubicBezTo>
                    <a:pt x="266422" y="331384"/>
                    <a:pt x="290648" y="270800"/>
                    <a:pt x="326966" y="217533"/>
                  </a:cubicBezTo>
                  <a:cubicBezTo>
                    <a:pt x="338983" y="202225"/>
                    <a:pt x="353448" y="189060"/>
                    <a:pt x="369828" y="178573"/>
                  </a:cubicBezTo>
                  <a:cubicBezTo>
                    <a:pt x="398340" y="157831"/>
                    <a:pt x="427770" y="136438"/>
                    <a:pt x="427003" y="94226"/>
                  </a:cubicBezTo>
                  <a:lnTo>
                    <a:pt x="427003" y="86419"/>
                  </a:lnTo>
                  <a:cubicBezTo>
                    <a:pt x="427309" y="64988"/>
                    <a:pt x="427807" y="25072"/>
                    <a:pt x="410241" y="8118"/>
                  </a:cubicBezTo>
                  <a:lnTo>
                    <a:pt x="410241" y="8080"/>
                  </a:lnTo>
                  <a:cubicBezTo>
                    <a:pt x="404807" y="2799"/>
                    <a:pt x="397459" y="-110"/>
                    <a:pt x="389882" y="43"/>
                  </a:cubicBezTo>
                  <a:cubicBezTo>
                    <a:pt x="388810" y="-72"/>
                    <a:pt x="387701" y="43"/>
                    <a:pt x="386667" y="387"/>
                  </a:cubicBezTo>
                  <a:cubicBezTo>
                    <a:pt x="374919" y="4329"/>
                    <a:pt x="363208" y="8309"/>
                    <a:pt x="351076" y="12749"/>
                  </a:cubicBezTo>
                  <a:lnTo>
                    <a:pt x="338983" y="18259"/>
                  </a:lnTo>
                  <a:cubicBezTo>
                    <a:pt x="327196" y="23617"/>
                    <a:pt x="315026" y="29205"/>
                    <a:pt x="302665" y="33912"/>
                  </a:cubicBezTo>
                  <a:lnTo>
                    <a:pt x="302703" y="33912"/>
                  </a:lnTo>
                  <a:cubicBezTo>
                    <a:pt x="286132" y="40648"/>
                    <a:pt x="269905" y="48263"/>
                    <a:pt x="254100" y="56645"/>
                  </a:cubicBezTo>
                  <a:cubicBezTo>
                    <a:pt x="237644" y="65562"/>
                    <a:pt x="220652" y="73407"/>
                    <a:pt x="203201" y="80142"/>
                  </a:cubicBezTo>
                  <a:cubicBezTo>
                    <a:pt x="202474" y="80410"/>
                    <a:pt x="201824" y="80793"/>
                    <a:pt x="201250" y="81329"/>
                  </a:cubicBezTo>
                  <a:lnTo>
                    <a:pt x="200216" y="82323"/>
                  </a:lnTo>
                  <a:cubicBezTo>
                    <a:pt x="37221" y="167781"/>
                    <a:pt x="-33691" y="347307"/>
                    <a:pt x="15217" y="550823"/>
                  </a:cubicBezTo>
                  <a:close/>
                  <a:moveTo>
                    <a:pt x="48474" y="459780"/>
                  </a:moveTo>
                  <a:cubicBezTo>
                    <a:pt x="57046" y="455111"/>
                    <a:pt x="71589" y="448108"/>
                    <a:pt x="95048" y="437851"/>
                  </a:cubicBezTo>
                  <a:cubicBezTo>
                    <a:pt x="112423" y="430465"/>
                    <a:pt x="135500" y="421204"/>
                    <a:pt x="165542" y="409684"/>
                  </a:cubicBezTo>
                  <a:lnTo>
                    <a:pt x="165580" y="409684"/>
                  </a:lnTo>
                  <a:cubicBezTo>
                    <a:pt x="171742" y="407579"/>
                    <a:pt x="177597" y="404709"/>
                    <a:pt x="183031" y="401112"/>
                  </a:cubicBezTo>
                  <a:cubicBezTo>
                    <a:pt x="187738" y="398318"/>
                    <a:pt x="191220" y="393840"/>
                    <a:pt x="192751" y="388598"/>
                  </a:cubicBezTo>
                  <a:lnTo>
                    <a:pt x="193478" y="386608"/>
                  </a:lnTo>
                  <a:cubicBezTo>
                    <a:pt x="195162" y="380561"/>
                    <a:pt x="196349" y="373290"/>
                    <a:pt x="197765" y="365521"/>
                  </a:cubicBezTo>
                  <a:cubicBezTo>
                    <a:pt x="199142" y="356949"/>
                    <a:pt x="200635" y="348376"/>
                    <a:pt x="202778" y="339804"/>
                  </a:cubicBezTo>
                  <a:cubicBezTo>
                    <a:pt x="215560" y="283700"/>
                    <a:pt x="239632" y="230771"/>
                    <a:pt x="273463" y="184274"/>
                  </a:cubicBezTo>
                  <a:cubicBezTo>
                    <a:pt x="283681" y="170153"/>
                    <a:pt x="295161" y="156949"/>
                    <a:pt x="307753" y="144895"/>
                  </a:cubicBezTo>
                  <a:lnTo>
                    <a:pt x="301553" y="154959"/>
                  </a:lnTo>
                  <a:cubicBezTo>
                    <a:pt x="295851" y="164221"/>
                    <a:pt x="288694" y="175625"/>
                    <a:pt x="280925" y="189249"/>
                  </a:cubicBezTo>
                  <a:lnTo>
                    <a:pt x="280925" y="189288"/>
                  </a:lnTo>
                  <a:cubicBezTo>
                    <a:pt x="252911" y="237354"/>
                    <a:pt x="232245" y="289365"/>
                    <a:pt x="219616" y="343593"/>
                  </a:cubicBezTo>
                  <a:cubicBezTo>
                    <a:pt x="217588" y="351323"/>
                    <a:pt x="216287" y="358556"/>
                    <a:pt x="214909" y="366172"/>
                  </a:cubicBezTo>
                  <a:cubicBezTo>
                    <a:pt x="213531" y="373788"/>
                    <a:pt x="211847" y="382705"/>
                    <a:pt x="209475" y="391889"/>
                  </a:cubicBezTo>
                  <a:cubicBezTo>
                    <a:pt x="206681" y="400959"/>
                    <a:pt x="200787" y="408729"/>
                    <a:pt x="192827" y="413857"/>
                  </a:cubicBezTo>
                  <a:cubicBezTo>
                    <a:pt x="186054" y="418181"/>
                    <a:pt x="178744" y="421587"/>
                    <a:pt x="171051" y="423999"/>
                  </a:cubicBezTo>
                  <a:lnTo>
                    <a:pt x="156509" y="428591"/>
                  </a:lnTo>
                  <a:cubicBezTo>
                    <a:pt x="134312" y="435671"/>
                    <a:pt x="115521" y="441450"/>
                    <a:pt x="98147" y="446693"/>
                  </a:cubicBezTo>
                  <a:cubicBezTo>
                    <a:pt x="73501" y="453735"/>
                    <a:pt x="58155" y="457677"/>
                    <a:pt x="48472" y="4597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16AA032-8847-6A8D-0F59-8E408509A879}"/>
                </a:ext>
              </a:extLst>
            </p:cNvPr>
            <p:cNvSpPr/>
            <p:nvPr/>
          </p:nvSpPr>
          <p:spPr>
            <a:xfrm>
              <a:off x="-11862442" y="7252443"/>
              <a:ext cx="115230" cy="110782"/>
            </a:xfrm>
            <a:custGeom>
              <a:avLst/>
              <a:gdLst>
                <a:gd name="connsiteX0" fmla="*/ 6582 w 115230"/>
                <a:gd name="connsiteY0" fmla="*/ 42279 h 110782"/>
                <a:gd name="connsiteX1" fmla="*/ 5358 w 115230"/>
                <a:gd name="connsiteY1" fmla="*/ 42279 h 110782"/>
                <a:gd name="connsiteX2" fmla="*/ 0 w 115230"/>
                <a:gd name="connsiteY2" fmla="*/ 47637 h 110782"/>
                <a:gd name="connsiteX3" fmla="*/ 5855 w 115230"/>
                <a:gd name="connsiteY3" fmla="*/ 54564 h 110782"/>
                <a:gd name="connsiteX4" fmla="*/ 13050 w 115230"/>
                <a:gd name="connsiteY4" fmla="*/ 60190 h 110782"/>
                <a:gd name="connsiteX5" fmla="*/ 15652 w 115230"/>
                <a:gd name="connsiteY5" fmla="*/ 66696 h 110782"/>
                <a:gd name="connsiteX6" fmla="*/ 58094 w 115230"/>
                <a:gd name="connsiteY6" fmla="*/ 107683 h 110782"/>
                <a:gd name="connsiteX7" fmla="*/ 58132 w 115230"/>
                <a:gd name="connsiteY7" fmla="*/ 107721 h 110782"/>
                <a:gd name="connsiteX8" fmla="*/ 96708 w 115230"/>
                <a:gd name="connsiteY8" fmla="*/ 110783 h 110782"/>
                <a:gd name="connsiteX9" fmla="*/ 101339 w 115230"/>
                <a:gd name="connsiteY9" fmla="*/ 108181 h 110782"/>
                <a:gd name="connsiteX10" fmla="*/ 101339 w 115230"/>
                <a:gd name="connsiteY10" fmla="*/ 102708 h 110782"/>
                <a:gd name="connsiteX11" fmla="*/ 99808 w 115230"/>
                <a:gd name="connsiteY11" fmla="*/ 100144 h 110782"/>
                <a:gd name="connsiteX12" fmla="*/ 99808 w 115230"/>
                <a:gd name="connsiteY12" fmla="*/ 100106 h 110782"/>
                <a:gd name="connsiteX13" fmla="*/ 89399 w 115230"/>
                <a:gd name="connsiteY13" fmla="*/ 55635 h 110782"/>
                <a:gd name="connsiteX14" fmla="*/ 103597 w 115230"/>
                <a:gd name="connsiteY14" fmla="*/ 31869 h 110782"/>
                <a:gd name="connsiteX15" fmla="*/ 114542 w 115230"/>
                <a:gd name="connsiteY15" fmla="*/ 15375 h 110782"/>
                <a:gd name="connsiteX16" fmla="*/ 114810 w 115230"/>
                <a:gd name="connsiteY16" fmla="*/ 10744 h 110782"/>
                <a:gd name="connsiteX17" fmla="*/ 111289 w 115230"/>
                <a:gd name="connsiteY17" fmla="*/ 7683 h 110782"/>
                <a:gd name="connsiteX18" fmla="*/ 99387 w 115230"/>
                <a:gd name="connsiteY18" fmla="*/ 1521 h 110782"/>
                <a:gd name="connsiteX19" fmla="*/ 91810 w 115230"/>
                <a:gd name="connsiteY19" fmla="*/ 1521 h 110782"/>
                <a:gd name="connsiteX20" fmla="*/ 73708 w 115230"/>
                <a:gd name="connsiteY20" fmla="*/ 15796 h 110782"/>
                <a:gd name="connsiteX21" fmla="*/ 6582 w 115230"/>
                <a:gd name="connsiteY21" fmla="*/ 42278 h 11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5230" h="110782">
                  <a:moveTo>
                    <a:pt x="6582" y="42279"/>
                  </a:moveTo>
                  <a:lnTo>
                    <a:pt x="5358" y="42279"/>
                  </a:lnTo>
                  <a:cubicBezTo>
                    <a:pt x="2411" y="42279"/>
                    <a:pt x="0" y="44690"/>
                    <a:pt x="0" y="47637"/>
                  </a:cubicBezTo>
                  <a:cubicBezTo>
                    <a:pt x="0" y="51273"/>
                    <a:pt x="2832" y="52880"/>
                    <a:pt x="5855" y="54564"/>
                  </a:cubicBezTo>
                  <a:cubicBezTo>
                    <a:pt x="8037" y="55789"/>
                    <a:pt x="12208" y="58161"/>
                    <a:pt x="13050" y="60190"/>
                  </a:cubicBezTo>
                  <a:lnTo>
                    <a:pt x="15652" y="66696"/>
                  </a:lnTo>
                  <a:cubicBezTo>
                    <a:pt x="23460" y="86290"/>
                    <a:pt x="30195" y="103129"/>
                    <a:pt x="58094" y="107683"/>
                  </a:cubicBezTo>
                  <a:lnTo>
                    <a:pt x="58132" y="107721"/>
                  </a:lnTo>
                  <a:cubicBezTo>
                    <a:pt x="70914" y="109443"/>
                    <a:pt x="83811" y="110477"/>
                    <a:pt x="96708" y="110783"/>
                  </a:cubicBezTo>
                  <a:cubicBezTo>
                    <a:pt x="98622" y="110783"/>
                    <a:pt x="100344" y="109788"/>
                    <a:pt x="101339" y="108181"/>
                  </a:cubicBezTo>
                  <a:cubicBezTo>
                    <a:pt x="102334" y="106497"/>
                    <a:pt x="102334" y="104392"/>
                    <a:pt x="101339" y="102708"/>
                  </a:cubicBezTo>
                  <a:lnTo>
                    <a:pt x="99808" y="100144"/>
                  </a:lnTo>
                  <a:lnTo>
                    <a:pt x="99808" y="100106"/>
                  </a:lnTo>
                  <a:cubicBezTo>
                    <a:pt x="89016" y="88012"/>
                    <a:pt x="85112" y="71250"/>
                    <a:pt x="89399" y="55635"/>
                  </a:cubicBezTo>
                  <a:cubicBezTo>
                    <a:pt x="93073" y="47139"/>
                    <a:pt x="97856" y="39141"/>
                    <a:pt x="103597" y="31869"/>
                  </a:cubicBezTo>
                  <a:cubicBezTo>
                    <a:pt x="107577" y="26588"/>
                    <a:pt x="111212" y="21077"/>
                    <a:pt x="114542" y="15375"/>
                  </a:cubicBezTo>
                  <a:cubicBezTo>
                    <a:pt x="115346" y="13959"/>
                    <a:pt x="115461" y="12237"/>
                    <a:pt x="114810" y="10744"/>
                  </a:cubicBezTo>
                  <a:cubicBezTo>
                    <a:pt x="114159" y="9252"/>
                    <a:pt x="112858" y="8104"/>
                    <a:pt x="111289" y="7683"/>
                  </a:cubicBezTo>
                  <a:cubicBezTo>
                    <a:pt x="106850" y="6688"/>
                    <a:pt x="102755" y="4583"/>
                    <a:pt x="99387" y="1521"/>
                  </a:cubicBezTo>
                  <a:cubicBezTo>
                    <a:pt x="97283" y="-507"/>
                    <a:pt x="93915" y="-507"/>
                    <a:pt x="91810" y="1521"/>
                  </a:cubicBezTo>
                  <a:cubicBezTo>
                    <a:pt x="86299" y="6917"/>
                    <a:pt x="80214" y="11701"/>
                    <a:pt x="73708" y="15796"/>
                  </a:cubicBezTo>
                  <a:cubicBezTo>
                    <a:pt x="54075" y="30415"/>
                    <a:pt x="30883" y="39562"/>
                    <a:pt x="6582" y="422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75A25A2-98C0-746F-E49F-CC062826AB98}"/>
                </a:ext>
              </a:extLst>
            </p:cNvPr>
            <p:cNvSpPr/>
            <p:nvPr/>
          </p:nvSpPr>
          <p:spPr>
            <a:xfrm>
              <a:off x="-11768148" y="6925043"/>
              <a:ext cx="113335" cy="117792"/>
            </a:xfrm>
            <a:custGeom>
              <a:avLst/>
              <a:gdLst>
                <a:gd name="connsiteX0" fmla="*/ 2520 w 113335"/>
                <a:gd name="connsiteY0" fmla="*/ 102217 h 117792"/>
                <a:gd name="connsiteX1" fmla="*/ 30878 w 113335"/>
                <a:gd name="connsiteY1" fmla="*/ 117793 h 117792"/>
                <a:gd name="connsiteX2" fmla="*/ 55907 w 113335"/>
                <a:gd name="connsiteY2" fmla="*/ 112091 h 117792"/>
                <a:gd name="connsiteX3" fmla="*/ 99955 w 113335"/>
                <a:gd name="connsiteY3" fmla="*/ 97242 h 117792"/>
                <a:gd name="connsiteX4" fmla="*/ 112469 w 113335"/>
                <a:gd name="connsiteY4" fmla="*/ 67660 h 117792"/>
                <a:gd name="connsiteX5" fmla="*/ 111513 w 113335"/>
                <a:gd name="connsiteY5" fmla="*/ 57250 h 117792"/>
                <a:gd name="connsiteX6" fmla="*/ 111513 w 113335"/>
                <a:gd name="connsiteY6" fmla="*/ 57288 h 117792"/>
                <a:gd name="connsiteX7" fmla="*/ 107226 w 113335"/>
                <a:gd name="connsiteY7" fmla="*/ 8800 h 117792"/>
                <a:gd name="connsiteX8" fmla="*/ 106078 w 113335"/>
                <a:gd name="connsiteY8" fmla="*/ 6198 h 117792"/>
                <a:gd name="connsiteX9" fmla="*/ 104968 w 113335"/>
                <a:gd name="connsiteY9" fmla="*/ 4170 h 117792"/>
                <a:gd name="connsiteX10" fmla="*/ 104394 w 113335"/>
                <a:gd name="connsiteY10" fmla="*/ 2983 h 117792"/>
                <a:gd name="connsiteX11" fmla="*/ 104433 w 113335"/>
                <a:gd name="connsiteY11" fmla="*/ 2983 h 117792"/>
                <a:gd name="connsiteX12" fmla="*/ 100644 w 113335"/>
                <a:gd name="connsiteY12" fmla="*/ 75 h 117792"/>
                <a:gd name="connsiteX13" fmla="*/ 96051 w 113335"/>
                <a:gd name="connsiteY13" fmla="*/ 1338 h 117792"/>
                <a:gd name="connsiteX14" fmla="*/ 37422 w 113335"/>
                <a:gd name="connsiteY14" fmla="*/ 55260 h 117792"/>
                <a:gd name="connsiteX15" fmla="*/ 1486 w 113335"/>
                <a:gd name="connsiteY15" fmla="*/ 91655 h 117792"/>
                <a:gd name="connsiteX16" fmla="*/ 376 w 113335"/>
                <a:gd name="connsiteY16" fmla="*/ 97433 h 117792"/>
                <a:gd name="connsiteX17" fmla="*/ 1792 w 113335"/>
                <a:gd name="connsiteY17" fmla="*/ 100878 h 117792"/>
                <a:gd name="connsiteX18" fmla="*/ 2519 w 113335"/>
                <a:gd name="connsiteY18" fmla="*/ 102217 h 11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335" h="117792">
                  <a:moveTo>
                    <a:pt x="2520" y="102217"/>
                  </a:moveTo>
                  <a:cubicBezTo>
                    <a:pt x="8758" y="111823"/>
                    <a:pt x="19398" y="117678"/>
                    <a:pt x="30878" y="117793"/>
                  </a:cubicBezTo>
                  <a:cubicBezTo>
                    <a:pt x="39488" y="117410"/>
                    <a:pt x="47946" y="115458"/>
                    <a:pt x="55907" y="112091"/>
                  </a:cubicBezTo>
                  <a:cubicBezTo>
                    <a:pt x="73052" y="105508"/>
                    <a:pt x="86714" y="100954"/>
                    <a:pt x="99955" y="97242"/>
                  </a:cubicBezTo>
                  <a:cubicBezTo>
                    <a:pt x="115531" y="92688"/>
                    <a:pt x="113886" y="79370"/>
                    <a:pt x="112469" y="67660"/>
                  </a:cubicBezTo>
                  <a:cubicBezTo>
                    <a:pt x="112087" y="64330"/>
                    <a:pt x="111666" y="60848"/>
                    <a:pt x="111513" y="57250"/>
                  </a:cubicBezTo>
                  <a:lnTo>
                    <a:pt x="111513" y="57288"/>
                  </a:lnTo>
                  <a:cubicBezTo>
                    <a:pt x="110939" y="41062"/>
                    <a:pt x="109523" y="24874"/>
                    <a:pt x="107226" y="8800"/>
                  </a:cubicBezTo>
                  <a:cubicBezTo>
                    <a:pt x="107112" y="7844"/>
                    <a:pt x="106691" y="6925"/>
                    <a:pt x="106078" y="6198"/>
                  </a:cubicBezTo>
                  <a:cubicBezTo>
                    <a:pt x="105619" y="5586"/>
                    <a:pt x="105274" y="4897"/>
                    <a:pt x="104968" y="4170"/>
                  </a:cubicBezTo>
                  <a:lnTo>
                    <a:pt x="104394" y="2983"/>
                  </a:lnTo>
                  <a:lnTo>
                    <a:pt x="104433" y="2983"/>
                  </a:lnTo>
                  <a:cubicBezTo>
                    <a:pt x="103667" y="1491"/>
                    <a:pt x="102290" y="419"/>
                    <a:pt x="100644" y="75"/>
                  </a:cubicBezTo>
                  <a:cubicBezTo>
                    <a:pt x="98998" y="-193"/>
                    <a:pt x="97315" y="266"/>
                    <a:pt x="96051" y="1338"/>
                  </a:cubicBezTo>
                  <a:cubicBezTo>
                    <a:pt x="75347" y="19593"/>
                    <a:pt x="55600" y="37732"/>
                    <a:pt x="37422" y="55260"/>
                  </a:cubicBezTo>
                  <a:cubicBezTo>
                    <a:pt x="25366" y="66933"/>
                    <a:pt x="13503" y="79255"/>
                    <a:pt x="1486" y="91655"/>
                  </a:cubicBezTo>
                  <a:cubicBezTo>
                    <a:pt x="31" y="93224"/>
                    <a:pt x="-390" y="95443"/>
                    <a:pt x="376" y="97433"/>
                  </a:cubicBezTo>
                  <a:lnTo>
                    <a:pt x="1792" y="100878"/>
                  </a:lnTo>
                  <a:cubicBezTo>
                    <a:pt x="1983" y="101337"/>
                    <a:pt x="2213" y="101796"/>
                    <a:pt x="2519" y="1022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55183909-55A7-ABA1-17DD-79849992FFC1}"/>
                </a:ext>
              </a:extLst>
            </p:cNvPr>
            <p:cNvSpPr/>
            <p:nvPr/>
          </p:nvSpPr>
          <p:spPr>
            <a:xfrm>
              <a:off x="-11875537" y="7043374"/>
              <a:ext cx="101076" cy="116736"/>
            </a:xfrm>
            <a:custGeom>
              <a:avLst/>
              <a:gdLst>
                <a:gd name="connsiteX0" fmla="*/ 27220 w 101076"/>
                <a:gd name="connsiteY0" fmla="*/ 116736 h 116736"/>
                <a:gd name="connsiteX1" fmla="*/ 38204 w 101076"/>
                <a:gd name="connsiteY1" fmla="*/ 114669 h 116736"/>
                <a:gd name="connsiteX2" fmla="*/ 85927 w 101076"/>
                <a:gd name="connsiteY2" fmla="*/ 87344 h 116736"/>
                <a:gd name="connsiteX3" fmla="*/ 91591 w 101076"/>
                <a:gd name="connsiteY3" fmla="*/ 3609 h 116736"/>
                <a:gd name="connsiteX4" fmla="*/ 87611 w 101076"/>
                <a:gd name="connsiteY4" fmla="*/ 126 h 116736"/>
                <a:gd name="connsiteX5" fmla="*/ 82598 w 101076"/>
                <a:gd name="connsiteY5" fmla="*/ 1772 h 116736"/>
                <a:gd name="connsiteX6" fmla="*/ 1159 w 101076"/>
                <a:gd name="connsiteY6" fmla="*/ 97945 h 116736"/>
                <a:gd name="connsiteX7" fmla="*/ 1809 w 101076"/>
                <a:gd name="connsiteY7" fmla="*/ 105293 h 116736"/>
                <a:gd name="connsiteX8" fmla="*/ 27221 w 101076"/>
                <a:gd name="connsiteY8" fmla="*/ 116736 h 11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076" h="116736">
                  <a:moveTo>
                    <a:pt x="27220" y="116736"/>
                  </a:moveTo>
                  <a:cubicBezTo>
                    <a:pt x="30971" y="116698"/>
                    <a:pt x="34683" y="116009"/>
                    <a:pt x="38204" y="114669"/>
                  </a:cubicBezTo>
                  <a:cubicBezTo>
                    <a:pt x="55196" y="107628"/>
                    <a:pt x="71231" y="98443"/>
                    <a:pt x="85927" y="87344"/>
                  </a:cubicBezTo>
                  <a:cubicBezTo>
                    <a:pt x="110267" y="69702"/>
                    <a:pt x="99934" y="27337"/>
                    <a:pt x="91591" y="3609"/>
                  </a:cubicBezTo>
                  <a:cubicBezTo>
                    <a:pt x="90979" y="1810"/>
                    <a:pt x="89448" y="509"/>
                    <a:pt x="87611" y="126"/>
                  </a:cubicBezTo>
                  <a:cubicBezTo>
                    <a:pt x="85774" y="-295"/>
                    <a:pt x="83822" y="356"/>
                    <a:pt x="82598" y="1772"/>
                  </a:cubicBezTo>
                  <a:cubicBezTo>
                    <a:pt x="54852" y="32005"/>
                    <a:pt x="27450" y="64382"/>
                    <a:pt x="1159" y="97945"/>
                  </a:cubicBezTo>
                  <a:cubicBezTo>
                    <a:pt x="-602" y="100164"/>
                    <a:pt x="-334" y="103379"/>
                    <a:pt x="1809" y="105293"/>
                  </a:cubicBezTo>
                  <a:cubicBezTo>
                    <a:pt x="8583" y="112066"/>
                    <a:pt x="17615" y="116123"/>
                    <a:pt x="27221" y="1167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1EC3D06A-2789-C96A-C4AA-1A656B498F3D}"/>
                </a:ext>
              </a:extLst>
            </p:cNvPr>
            <p:cNvSpPr/>
            <p:nvPr/>
          </p:nvSpPr>
          <p:spPr>
            <a:xfrm>
              <a:off x="-11866536" y="7156881"/>
              <a:ext cx="94547" cy="114055"/>
            </a:xfrm>
            <a:custGeom>
              <a:avLst/>
              <a:gdLst>
                <a:gd name="connsiteX0" fmla="*/ 87975 w 94547"/>
                <a:gd name="connsiteY0" fmla="*/ 5482 h 114055"/>
                <a:gd name="connsiteX1" fmla="*/ 85220 w 94547"/>
                <a:gd name="connsiteY1" fmla="*/ 775 h 114055"/>
                <a:gd name="connsiteX2" fmla="*/ 79747 w 94547"/>
                <a:gd name="connsiteY2" fmla="*/ 775 h 114055"/>
                <a:gd name="connsiteX3" fmla="*/ 75805 w 94547"/>
                <a:gd name="connsiteY3" fmla="*/ 3339 h 114055"/>
                <a:gd name="connsiteX4" fmla="*/ 20084 w 94547"/>
                <a:gd name="connsiteY4" fmla="*/ 27296 h 114055"/>
                <a:gd name="connsiteX5" fmla="*/ 10096 w 94547"/>
                <a:gd name="connsiteY5" fmla="*/ 26492 h 114055"/>
                <a:gd name="connsiteX6" fmla="*/ 5006 w 94547"/>
                <a:gd name="connsiteY6" fmla="*/ 28329 h 114055"/>
                <a:gd name="connsiteX7" fmla="*/ 4087 w 94547"/>
                <a:gd name="connsiteY7" fmla="*/ 33687 h 114055"/>
                <a:gd name="connsiteX8" fmla="*/ 5695 w 94547"/>
                <a:gd name="connsiteY8" fmla="*/ 96986 h 114055"/>
                <a:gd name="connsiteX9" fmla="*/ 1409 w 94547"/>
                <a:gd name="connsiteY9" fmla="*/ 102956 h 114055"/>
                <a:gd name="connsiteX10" fmla="*/ 107 w 94547"/>
                <a:gd name="connsiteY10" fmla="*/ 107586 h 114055"/>
                <a:gd name="connsiteX11" fmla="*/ 3092 w 94547"/>
                <a:gd name="connsiteY11" fmla="*/ 111375 h 114055"/>
                <a:gd name="connsiteX12" fmla="*/ 15377 w 94547"/>
                <a:gd name="connsiteY12" fmla="*/ 114054 h 114055"/>
                <a:gd name="connsiteX13" fmla="*/ 66009 w 94547"/>
                <a:gd name="connsiteY13" fmla="*/ 90977 h 114055"/>
                <a:gd name="connsiteX14" fmla="*/ 71520 w 94547"/>
                <a:gd name="connsiteY14" fmla="*/ 87150 h 114055"/>
                <a:gd name="connsiteX15" fmla="*/ 71520 w 94547"/>
                <a:gd name="connsiteY15" fmla="*/ 87188 h 114055"/>
                <a:gd name="connsiteX16" fmla="*/ 88243 w 94547"/>
                <a:gd name="connsiteY16" fmla="*/ 9730 h 114055"/>
                <a:gd name="connsiteX17" fmla="*/ 87976 w 94547"/>
                <a:gd name="connsiteY17" fmla="*/ 5482 h 11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547" h="114055">
                  <a:moveTo>
                    <a:pt x="87975" y="5482"/>
                  </a:moveTo>
                  <a:cubicBezTo>
                    <a:pt x="87975" y="3530"/>
                    <a:pt x="86942" y="1693"/>
                    <a:pt x="85220" y="775"/>
                  </a:cubicBezTo>
                  <a:cubicBezTo>
                    <a:pt x="83536" y="-258"/>
                    <a:pt x="81431" y="-258"/>
                    <a:pt x="79747" y="775"/>
                  </a:cubicBezTo>
                  <a:lnTo>
                    <a:pt x="75805" y="3339"/>
                  </a:lnTo>
                  <a:cubicBezTo>
                    <a:pt x="59694" y="16083"/>
                    <a:pt x="40443" y="24349"/>
                    <a:pt x="20084" y="27296"/>
                  </a:cubicBezTo>
                  <a:cubicBezTo>
                    <a:pt x="16755" y="27334"/>
                    <a:pt x="13387" y="27066"/>
                    <a:pt x="10096" y="26492"/>
                  </a:cubicBezTo>
                  <a:cubicBezTo>
                    <a:pt x="8221" y="26186"/>
                    <a:pt x="6269" y="26875"/>
                    <a:pt x="5006" y="28329"/>
                  </a:cubicBezTo>
                  <a:cubicBezTo>
                    <a:pt x="3781" y="29822"/>
                    <a:pt x="3437" y="31850"/>
                    <a:pt x="4087" y="33687"/>
                  </a:cubicBezTo>
                  <a:cubicBezTo>
                    <a:pt x="14535" y="53358"/>
                    <a:pt x="15109" y="76817"/>
                    <a:pt x="5695" y="96986"/>
                  </a:cubicBezTo>
                  <a:cubicBezTo>
                    <a:pt x="4470" y="99129"/>
                    <a:pt x="3016" y="101119"/>
                    <a:pt x="1409" y="102956"/>
                  </a:cubicBezTo>
                  <a:cubicBezTo>
                    <a:pt x="260" y="104180"/>
                    <a:pt x="-237" y="105903"/>
                    <a:pt x="107" y="107586"/>
                  </a:cubicBezTo>
                  <a:cubicBezTo>
                    <a:pt x="452" y="109232"/>
                    <a:pt x="1562" y="110648"/>
                    <a:pt x="3092" y="111375"/>
                  </a:cubicBezTo>
                  <a:cubicBezTo>
                    <a:pt x="6919" y="113174"/>
                    <a:pt x="11129" y="114092"/>
                    <a:pt x="15377" y="114054"/>
                  </a:cubicBezTo>
                  <a:cubicBezTo>
                    <a:pt x="34052" y="111146"/>
                    <a:pt x="51580" y="103185"/>
                    <a:pt x="66009" y="90977"/>
                  </a:cubicBezTo>
                  <a:lnTo>
                    <a:pt x="71520" y="87150"/>
                  </a:lnTo>
                  <a:lnTo>
                    <a:pt x="71520" y="87188"/>
                  </a:lnTo>
                  <a:cubicBezTo>
                    <a:pt x="94061" y="68168"/>
                    <a:pt x="100911" y="36327"/>
                    <a:pt x="88243" y="9730"/>
                  </a:cubicBezTo>
                  <a:cubicBezTo>
                    <a:pt x="87976" y="8314"/>
                    <a:pt x="87899" y="6898"/>
                    <a:pt x="87976" y="54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7C3B523-F2B2-CB22-ACF1-500CB2E5ED88}"/>
                </a:ext>
              </a:extLst>
            </p:cNvPr>
            <p:cNvSpPr/>
            <p:nvPr/>
          </p:nvSpPr>
          <p:spPr>
            <a:xfrm>
              <a:off x="-11550223" y="6901989"/>
              <a:ext cx="100922" cy="129077"/>
            </a:xfrm>
            <a:custGeom>
              <a:avLst/>
              <a:gdLst>
                <a:gd name="connsiteX0" fmla="*/ 1504 w 100922"/>
                <a:gd name="connsiteY0" fmla="*/ 54830 h 129077"/>
                <a:gd name="connsiteX1" fmla="*/ 88 w 100922"/>
                <a:gd name="connsiteY1" fmla="*/ 59422 h 129077"/>
                <a:gd name="connsiteX2" fmla="*/ 11989 w 100922"/>
                <a:gd name="connsiteY2" fmla="*/ 100677 h 129077"/>
                <a:gd name="connsiteX3" fmla="*/ 41266 w 100922"/>
                <a:gd name="connsiteY3" fmla="*/ 128499 h 129077"/>
                <a:gd name="connsiteX4" fmla="*/ 43677 w 100922"/>
                <a:gd name="connsiteY4" fmla="*/ 129073 h 129077"/>
                <a:gd name="connsiteX5" fmla="*/ 47083 w 100922"/>
                <a:gd name="connsiteY5" fmla="*/ 127848 h 129077"/>
                <a:gd name="connsiteX6" fmla="*/ 68898 w 100922"/>
                <a:gd name="connsiteY6" fmla="*/ 111928 h 129077"/>
                <a:gd name="connsiteX7" fmla="*/ 70084 w 100922"/>
                <a:gd name="connsiteY7" fmla="*/ 110971 h 129077"/>
                <a:gd name="connsiteX8" fmla="*/ 76360 w 100922"/>
                <a:gd name="connsiteY8" fmla="*/ 103432 h 129077"/>
                <a:gd name="connsiteX9" fmla="*/ 76322 w 100922"/>
                <a:gd name="connsiteY9" fmla="*/ 103432 h 129077"/>
                <a:gd name="connsiteX10" fmla="*/ 77547 w 100922"/>
                <a:gd name="connsiteY10" fmla="*/ 99873 h 129077"/>
                <a:gd name="connsiteX11" fmla="*/ 83976 w 100922"/>
                <a:gd name="connsiteY11" fmla="*/ 90994 h 129077"/>
                <a:gd name="connsiteX12" fmla="*/ 86961 w 100922"/>
                <a:gd name="connsiteY12" fmla="*/ 88813 h 129077"/>
                <a:gd name="connsiteX13" fmla="*/ 100662 w 100922"/>
                <a:gd name="connsiteY13" fmla="*/ 57776 h 129077"/>
                <a:gd name="connsiteX14" fmla="*/ 99896 w 100922"/>
                <a:gd name="connsiteY14" fmla="*/ 52954 h 129077"/>
                <a:gd name="connsiteX15" fmla="*/ 95610 w 100922"/>
                <a:gd name="connsiteY15" fmla="*/ 50772 h 129077"/>
                <a:gd name="connsiteX16" fmla="*/ 62315 w 100922"/>
                <a:gd name="connsiteY16" fmla="*/ 40669 h 129077"/>
                <a:gd name="connsiteX17" fmla="*/ 34952 w 100922"/>
                <a:gd name="connsiteY17" fmla="*/ 3701 h 129077"/>
                <a:gd name="connsiteX18" fmla="*/ 30245 w 100922"/>
                <a:gd name="connsiteY18" fmla="*/ 27 h 129077"/>
                <a:gd name="connsiteX19" fmla="*/ 25078 w 100922"/>
                <a:gd name="connsiteY19" fmla="*/ 3088 h 129077"/>
                <a:gd name="connsiteX20" fmla="*/ 17386 w 100922"/>
                <a:gd name="connsiteY20" fmla="*/ 22988 h 129077"/>
                <a:gd name="connsiteX21" fmla="*/ 1504 w 100922"/>
                <a:gd name="connsiteY21" fmla="*/ 54829 h 12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922" h="129077">
                  <a:moveTo>
                    <a:pt x="1504" y="54830"/>
                  </a:moveTo>
                  <a:cubicBezTo>
                    <a:pt x="279" y="56016"/>
                    <a:pt x="-218" y="57777"/>
                    <a:pt x="88" y="59422"/>
                  </a:cubicBezTo>
                  <a:cubicBezTo>
                    <a:pt x="2040" y="73697"/>
                    <a:pt x="6058" y="87589"/>
                    <a:pt x="11989" y="100677"/>
                  </a:cubicBezTo>
                  <a:cubicBezTo>
                    <a:pt x="18228" y="113076"/>
                    <a:pt x="28560" y="122912"/>
                    <a:pt x="41266" y="128499"/>
                  </a:cubicBezTo>
                  <a:cubicBezTo>
                    <a:pt x="41993" y="128882"/>
                    <a:pt x="42835" y="129111"/>
                    <a:pt x="43677" y="129073"/>
                  </a:cubicBezTo>
                  <a:cubicBezTo>
                    <a:pt x="44902" y="129073"/>
                    <a:pt x="46127" y="128652"/>
                    <a:pt x="47083" y="127848"/>
                  </a:cubicBezTo>
                  <a:cubicBezTo>
                    <a:pt x="53972" y="122031"/>
                    <a:pt x="61281" y="116712"/>
                    <a:pt x="68898" y="111928"/>
                  </a:cubicBezTo>
                  <a:cubicBezTo>
                    <a:pt x="69357" y="111660"/>
                    <a:pt x="69740" y="111354"/>
                    <a:pt x="70084" y="110971"/>
                  </a:cubicBezTo>
                  <a:cubicBezTo>
                    <a:pt x="72074" y="108790"/>
                    <a:pt x="73796" y="106685"/>
                    <a:pt x="76360" y="103432"/>
                  </a:cubicBezTo>
                  <a:lnTo>
                    <a:pt x="76322" y="103432"/>
                  </a:lnTo>
                  <a:cubicBezTo>
                    <a:pt x="77164" y="102437"/>
                    <a:pt x="77585" y="101136"/>
                    <a:pt x="77547" y="99873"/>
                  </a:cubicBezTo>
                  <a:cubicBezTo>
                    <a:pt x="77126" y="95702"/>
                    <a:pt x="79881" y="91913"/>
                    <a:pt x="83976" y="90994"/>
                  </a:cubicBezTo>
                  <a:cubicBezTo>
                    <a:pt x="85201" y="90650"/>
                    <a:pt x="86272" y="89885"/>
                    <a:pt x="86961" y="88813"/>
                  </a:cubicBezTo>
                  <a:cubicBezTo>
                    <a:pt x="92970" y="79169"/>
                    <a:pt x="97600" y="68721"/>
                    <a:pt x="100662" y="57776"/>
                  </a:cubicBezTo>
                  <a:cubicBezTo>
                    <a:pt x="101197" y="56130"/>
                    <a:pt x="100891" y="54370"/>
                    <a:pt x="99896" y="52954"/>
                  </a:cubicBezTo>
                  <a:cubicBezTo>
                    <a:pt x="98901" y="51576"/>
                    <a:pt x="97332" y="50772"/>
                    <a:pt x="95610" y="50772"/>
                  </a:cubicBezTo>
                  <a:cubicBezTo>
                    <a:pt x="83746" y="50887"/>
                    <a:pt x="72112" y="47366"/>
                    <a:pt x="62315" y="40669"/>
                  </a:cubicBezTo>
                  <a:cubicBezTo>
                    <a:pt x="49073" y="32020"/>
                    <a:pt x="39392" y="18893"/>
                    <a:pt x="34952" y="3701"/>
                  </a:cubicBezTo>
                  <a:cubicBezTo>
                    <a:pt x="34301" y="1634"/>
                    <a:pt x="32426" y="180"/>
                    <a:pt x="30245" y="27"/>
                  </a:cubicBezTo>
                  <a:cubicBezTo>
                    <a:pt x="28063" y="-203"/>
                    <a:pt x="25958" y="1060"/>
                    <a:pt x="25078" y="3088"/>
                  </a:cubicBezTo>
                  <a:cubicBezTo>
                    <a:pt x="22093" y="9556"/>
                    <a:pt x="19529" y="16215"/>
                    <a:pt x="17386" y="22988"/>
                  </a:cubicBezTo>
                  <a:cubicBezTo>
                    <a:pt x="14477" y="34661"/>
                    <a:pt x="9043" y="45491"/>
                    <a:pt x="1504" y="548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A1625EC-D624-92AB-419C-5F64A25B7AEC}"/>
                </a:ext>
              </a:extLst>
            </p:cNvPr>
            <p:cNvSpPr/>
            <p:nvPr/>
          </p:nvSpPr>
          <p:spPr>
            <a:xfrm>
              <a:off x="-11671119" y="7024149"/>
              <a:ext cx="88344" cy="56478"/>
            </a:xfrm>
            <a:custGeom>
              <a:avLst/>
              <a:gdLst>
                <a:gd name="connsiteX0" fmla="*/ 3462 w 88344"/>
                <a:gd name="connsiteY0" fmla="*/ 23490 h 56478"/>
                <a:gd name="connsiteX1" fmla="*/ 209 w 88344"/>
                <a:gd name="connsiteY1" fmla="*/ 27011 h 56478"/>
                <a:gd name="connsiteX2" fmla="*/ 1051 w 88344"/>
                <a:gd name="connsiteY2" fmla="*/ 31718 h 56478"/>
                <a:gd name="connsiteX3" fmla="*/ 37254 w 88344"/>
                <a:gd name="connsiteY3" fmla="*/ 56478 h 56478"/>
                <a:gd name="connsiteX4" fmla="*/ 44372 w 88344"/>
                <a:gd name="connsiteY4" fmla="*/ 55713 h 56478"/>
                <a:gd name="connsiteX5" fmla="*/ 80116 w 88344"/>
                <a:gd name="connsiteY5" fmla="*/ 29154 h 56478"/>
                <a:gd name="connsiteX6" fmla="*/ 88153 w 88344"/>
                <a:gd name="connsiteY6" fmla="*/ 7722 h 56478"/>
                <a:gd name="connsiteX7" fmla="*/ 87579 w 88344"/>
                <a:gd name="connsiteY7" fmla="*/ 3551 h 56478"/>
                <a:gd name="connsiteX8" fmla="*/ 84173 w 88344"/>
                <a:gd name="connsiteY8" fmla="*/ 1102 h 56478"/>
                <a:gd name="connsiteX9" fmla="*/ 73573 w 88344"/>
                <a:gd name="connsiteY9" fmla="*/ 68 h 56478"/>
                <a:gd name="connsiteX10" fmla="*/ 50381 w 88344"/>
                <a:gd name="connsiteY10" fmla="*/ 834 h 56478"/>
                <a:gd name="connsiteX11" fmla="*/ 39321 w 88344"/>
                <a:gd name="connsiteY11" fmla="*/ 1446 h 56478"/>
                <a:gd name="connsiteX12" fmla="*/ 34805 w 88344"/>
                <a:gd name="connsiteY12" fmla="*/ 4240 h 56478"/>
                <a:gd name="connsiteX13" fmla="*/ 9508 w 88344"/>
                <a:gd name="connsiteY13" fmla="*/ 21385 h 56478"/>
                <a:gd name="connsiteX14" fmla="*/ 3462 w 88344"/>
                <a:gd name="connsiteY14" fmla="*/ 2349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344" h="56478">
                  <a:moveTo>
                    <a:pt x="3462" y="23490"/>
                  </a:moveTo>
                  <a:cubicBezTo>
                    <a:pt x="1854" y="24064"/>
                    <a:pt x="668" y="25365"/>
                    <a:pt x="209" y="27011"/>
                  </a:cubicBezTo>
                  <a:cubicBezTo>
                    <a:pt x="-250" y="28618"/>
                    <a:pt x="56" y="30340"/>
                    <a:pt x="1051" y="31718"/>
                  </a:cubicBezTo>
                  <a:cubicBezTo>
                    <a:pt x="8513" y="45265"/>
                    <a:pt x="21946" y="54450"/>
                    <a:pt x="37254" y="56478"/>
                  </a:cubicBezTo>
                  <a:cubicBezTo>
                    <a:pt x="39665" y="56478"/>
                    <a:pt x="42038" y="56210"/>
                    <a:pt x="44372" y="55713"/>
                  </a:cubicBezTo>
                  <a:cubicBezTo>
                    <a:pt x="60369" y="54335"/>
                    <a:pt x="74185" y="44040"/>
                    <a:pt x="80116" y="29154"/>
                  </a:cubicBezTo>
                  <a:cubicBezTo>
                    <a:pt x="83446" y="22265"/>
                    <a:pt x="86125" y="15070"/>
                    <a:pt x="88153" y="7722"/>
                  </a:cubicBezTo>
                  <a:cubicBezTo>
                    <a:pt x="88536" y="6306"/>
                    <a:pt x="88344" y="4776"/>
                    <a:pt x="87579" y="3551"/>
                  </a:cubicBezTo>
                  <a:cubicBezTo>
                    <a:pt x="86814" y="2288"/>
                    <a:pt x="85589" y="1408"/>
                    <a:pt x="84173" y="1102"/>
                  </a:cubicBezTo>
                  <a:cubicBezTo>
                    <a:pt x="80690" y="413"/>
                    <a:pt x="77131" y="68"/>
                    <a:pt x="73573" y="68"/>
                  </a:cubicBezTo>
                  <a:cubicBezTo>
                    <a:pt x="65574" y="-199"/>
                    <a:pt x="57843" y="375"/>
                    <a:pt x="50381" y="834"/>
                  </a:cubicBezTo>
                  <a:cubicBezTo>
                    <a:pt x="46707" y="834"/>
                    <a:pt x="42994" y="1293"/>
                    <a:pt x="39321" y="1446"/>
                  </a:cubicBezTo>
                  <a:cubicBezTo>
                    <a:pt x="37445" y="1523"/>
                    <a:pt x="35723" y="2594"/>
                    <a:pt x="34805" y="4240"/>
                  </a:cubicBezTo>
                  <a:cubicBezTo>
                    <a:pt x="29102" y="13195"/>
                    <a:pt x="19956" y="19395"/>
                    <a:pt x="9508" y="21385"/>
                  </a:cubicBezTo>
                  <a:cubicBezTo>
                    <a:pt x="7442" y="21921"/>
                    <a:pt x="5414" y="22610"/>
                    <a:pt x="3462" y="234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A526AB69-681D-3426-3B9B-E147D40B794C}"/>
                </a:ext>
              </a:extLst>
            </p:cNvPr>
            <p:cNvSpPr/>
            <p:nvPr/>
          </p:nvSpPr>
          <p:spPr>
            <a:xfrm>
              <a:off x="-11642261" y="6818883"/>
              <a:ext cx="110856" cy="127694"/>
            </a:xfrm>
            <a:custGeom>
              <a:avLst/>
              <a:gdLst>
                <a:gd name="connsiteX0" fmla="*/ 5269 w 110856"/>
                <a:gd name="connsiteY0" fmla="*/ 103431 h 127694"/>
                <a:gd name="connsiteX1" fmla="*/ 53834 w 110856"/>
                <a:gd name="connsiteY1" fmla="*/ 127694 h 127694"/>
                <a:gd name="connsiteX2" fmla="*/ 61717 w 110856"/>
                <a:gd name="connsiteY2" fmla="*/ 126776 h 127694"/>
                <a:gd name="connsiteX3" fmla="*/ 85138 w 110856"/>
                <a:gd name="connsiteY3" fmla="*/ 101977 h 127694"/>
                <a:gd name="connsiteX4" fmla="*/ 93711 w 110856"/>
                <a:gd name="connsiteY4" fmla="*/ 78288 h 127694"/>
                <a:gd name="connsiteX5" fmla="*/ 93711 w 110856"/>
                <a:gd name="connsiteY5" fmla="*/ 78250 h 127694"/>
                <a:gd name="connsiteX6" fmla="*/ 110856 w 110856"/>
                <a:gd name="connsiteY6" fmla="*/ 5383 h 127694"/>
                <a:gd name="connsiteX7" fmla="*/ 107909 w 110856"/>
                <a:gd name="connsiteY7" fmla="*/ 561 h 127694"/>
                <a:gd name="connsiteX8" fmla="*/ 102283 w 110856"/>
                <a:gd name="connsiteY8" fmla="*/ 1097 h 127694"/>
                <a:gd name="connsiteX9" fmla="*/ 1902 w 110856"/>
                <a:gd name="connsiteY9" fmla="*/ 79627 h 127694"/>
                <a:gd name="connsiteX10" fmla="*/ 180 w 110856"/>
                <a:gd name="connsiteY10" fmla="*/ 85176 h 127694"/>
                <a:gd name="connsiteX11" fmla="*/ 3318 w 110856"/>
                <a:gd name="connsiteY11" fmla="*/ 100599 h 127694"/>
                <a:gd name="connsiteX12" fmla="*/ 5270 w 110856"/>
                <a:gd name="connsiteY12" fmla="*/ 103431 h 12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856" h="127694">
                  <a:moveTo>
                    <a:pt x="5269" y="103431"/>
                  </a:moveTo>
                  <a:cubicBezTo>
                    <a:pt x="18052" y="117017"/>
                    <a:pt x="35273" y="125627"/>
                    <a:pt x="53834" y="127694"/>
                  </a:cubicBezTo>
                  <a:cubicBezTo>
                    <a:pt x="56474" y="127694"/>
                    <a:pt x="59115" y="127388"/>
                    <a:pt x="61717" y="126776"/>
                  </a:cubicBezTo>
                  <a:cubicBezTo>
                    <a:pt x="73428" y="123370"/>
                    <a:pt x="82383" y="113879"/>
                    <a:pt x="85138" y="101977"/>
                  </a:cubicBezTo>
                  <a:cubicBezTo>
                    <a:pt x="87894" y="93749"/>
                    <a:pt x="90917" y="85942"/>
                    <a:pt x="93711" y="78288"/>
                  </a:cubicBezTo>
                  <a:lnTo>
                    <a:pt x="93711" y="78250"/>
                  </a:lnTo>
                  <a:cubicBezTo>
                    <a:pt x="104235" y="55364"/>
                    <a:pt x="110052" y="30603"/>
                    <a:pt x="110856" y="5383"/>
                  </a:cubicBezTo>
                  <a:cubicBezTo>
                    <a:pt x="110894" y="3355"/>
                    <a:pt x="109746" y="1480"/>
                    <a:pt x="107909" y="561"/>
                  </a:cubicBezTo>
                  <a:cubicBezTo>
                    <a:pt x="106110" y="-357"/>
                    <a:pt x="103890" y="-128"/>
                    <a:pt x="102283" y="1097"/>
                  </a:cubicBezTo>
                  <a:cubicBezTo>
                    <a:pt x="66233" y="27503"/>
                    <a:pt x="32517" y="53948"/>
                    <a:pt x="1902" y="79627"/>
                  </a:cubicBezTo>
                  <a:cubicBezTo>
                    <a:pt x="333" y="81005"/>
                    <a:pt x="-356" y="83148"/>
                    <a:pt x="180" y="85176"/>
                  </a:cubicBezTo>
                  <a:cubicBezTo>
                    <a:pt x="1519" y="90151"/>
                    <a:pt x="2399" y="95395"/>
                    <a:pt x="3318" y="100599"/>
                  </a:cubicBezTo>
                  <a:cubicBezTo>
                    <a:pt x="3662" y="101709"/>
                    <a:pt x="4313" y="102704"/>
                    <a:pt x="5270" y="1034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51167602-9013-D543-9DBD-C5A67C623DCA}"/>
                </a:ext>
              </a:extLst>
            </p:cNvPr>
            <p:cNvSpPr/>
            <p:nvPr/>
          </p:nvSpPr>
          <p:spPr>
            <a:xfrm>
              <a:off x="-12039018" y="7371719"/>
              <a:ext cx="96044" cy="103061"/>
            </a:xfrm>
            <a:custGeom>
              <a:avLst/>
              <a:gdLst>
                <a:gd name="connsiteX0" fmla="*/ 34633 w 96044"/>
                <a:gd name="connsiteY0" fmla="*/ 97589 h 103061"/>
                <a:gd name="connsiteX1" fmla="*/ 36202 w 96044"/>
                <a:gd name="connsiteY1" fmla="*/ 101416 h 103061"/>
                <a:gd name="connsiteX2" fmla="*/ 39991 w 96044"/>
                <a:gd name="connsiteY2" fmla="*/ 103061 h 103061"/>
                <a:gd name="connsiteX3" fmla="*/ 41407 w 96044"/>
                <a:gd name="connsiteY3" fmla="*/ 102832 h 103061"/>
                <a:gd name="connsiteX4" fmla="*/ 95827 w 96044"/>
                <a:gd name="connsiteY4" fmla="*/ 53808 h 103061"/>
                <a:gd name="connsiteX5" fmla="*/ 57902 w 96044"/>
                <a:gd name="connsiteY5" fmla="*/ 1148 h 103061"/>
                <a:gd name="connsiteX6" fmla="*/ 51204 w 96044"/>
                <a:gd name="connsiteY6" fmla="*/ 1148 h 103061"/>
                <a:gd name="connsiteX7" fmla="*/ 5051 w 96044"/>
                <a:gd name="connsiteY7" fmla="*/ 17107 h 103061"/>
                <a:gd name="connsiteX8" fmla="*/ 344 w 96044"/>
                <a:gd name="connsiteY8" fmla="*/ 20628 h 103061"/>
                <a:gd name="connsiteX9" fmla="*/ 1721 w 96044"/>
                <a:gd name="connsiteY9" fmla="*/ 26406 h 103061"/>
                <a:gd name="connsiteX10" fmla="*/ 34634 w 96044"/>
                <a:gd name="connsiteY10" fmla="*/ 97588 h 10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044" h="103061">
                  <a:moveTo>
                    <a:pt x="34633" y="97589"/>
                  </a:moveTo>
                  <a:cubicBezTo>
                    <a:pt x="34633" y="99043"/>
                    <a:pt x="35169" y="100421"/>
                    <a:pt x="36202" y="101416"/>
                  </a:cubicBezTo>
                  <a:cubicBezTo>
                    <a:pt x="37197" y="102449"/>
                    <a:pt x="38575" y="103023"/>
                    <a:pt x="39991" y="103061"/>
                  </a:cubicBezTo>
                  <a:cubicBezTo>
                    <a:pt x="40488" y="103023"/>
                    <a:pt x="40948" y="102946"/>
                    <a:pt x="41407" y="102832"/>
                  </a:cubicBezTo>
                  <a:cubicBezTo>
                    <a:pt x="79983" y="92116"/>
                    <a:pt x="98277" y="75622"/>
                    <a:pt x="95827" y="53808"/>
                  </a:cubicBezTo>
                  <a:cubicBezTo>
                    <a:pt x="90278" y="32109"/>
                    <a:pt x="76731" y="13318"/>
                    <a:pt x="57902" y="1148"/>
                  </a:cubicBezTo>
                  <a:cubicBezTo>
                    <a:pt x="55950" y="-383"/>
                    <a:pt x="53194" y="-383"/>
                    <a:pt x="51204" y="1148"/>
                  </a:cubicBezTo>
                  <a:cubicBezTo>
                    <a:pt x="37886" y="11136"/>
                    <a:pt x="21736" y="16724"/>
                    <a:pt x="5051" y="17107"/>
                  </a:cubicBezTo>
                  <a:cubicBezTo>
                    <a:pt x="2946" y="17260"/>
                    <a:pt x="1071" y="18637"/>
                    <a:pt x="344" y="20628"/>
                  </a:cubicBezTo>
                  <a:cubicBezTo>
                    <a:pt x="-422" y="22656"/>
                    <a:pt x="114" y="24952"/>
                    <a:pt x="1721" y="26406"/>
                  </a:cubicBezTo>
                  <a:cubicBezTo>
                    <a:pt x="22195" y="44470"/>
                    <a:pt x="34175" y="70302"/>
                    <a:pt x="34634" y="975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5F1511CB-F66C-D310-A8FE-3F48CCD589AC}"/>
                </a:ext>
              </a:extLst>
            </p:cNvPr>
            <p:cNvSpPr/>
            <p:nvPr/>
          </p:nvSpPr>
          <p:spPr>
            <a:xfrm>
              <a:off x="-12096563" y="7418219"/>
              <a:ext cx="67441" cy="110361"/>
            </a:xfrm>
            <a:custGeom>
              <a:avLst/>
              <a:gdLst>
                <a:gd name="connsiteX0" fmla="*/ 5376 w 67441"/>
                <a:gd name="connsiteY0" fmla="*/ 110361 h 110361"/>
                <a:gd name="connsiteX1" fmla="*/ 6103 w 67441"/>
                <a:gd name="connsiteY1" fmla="*/ 110361 h 110361"/>
                <a:gd name="connsiteX2" fmla="*/ 16895 w 67441"/>
                <a:gd name="connsiteY2" fmla="*/ 109749 h 110361"/>
                <a:gd name="connsiteX3" fmla="*/ 52525 w 67441"/>
                <a:gd name="connsiteY3" fmla="*/ 99646 h 110361"/>
                <a:gd name="connsiteX4" fmla="*/ 64809 w 67441"/>
                <a:gd name="connsiteY4" fmla="*/ 70102 h 110361"/>
                <a:gd name="connsiteX5" fmla="*/ 47664 w 67441"/>
                <a:gd name="connsiteY5" fmla="*/ 1522 h 110361"/>
                <a:gd name="connsiteX6" fmla="*/ 43034 w 67441"/>
                <a:gd name="connsiteY6" fmla="*/ 68 h 110361"/>
                <a:gd name="connsiteX7" fmla="*/ 39092 w 67441"/>
                <a:gd name="connsiteY7" fmla="*/ 2938 h 110361"/>
                <a:gd name="connsiteX8" fmla="*/ 209 w 67441"/>
                <a:gd name="connsiteY8" fmla="*/ 103476 h 110361"/>
                <a:gd name="connsiteX9" fmla="*/ 1051 w 67441"/>
                <a:gd name="connsiteY9" fmla="*/ 108145 h 110361"/>
                <a:gd name="connsiteX10" fmla="*/ 5337 w 67441"/>
                <a:gd name="connsiteY10" fmla="*/ 110250 h 11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41" h="110361">
                  <a:moveTo>
                    <a:pt x="5376" y="110361"/>
                  </a:moveTo>
                  <a:lnTo>
                    <a:pt x="6103" y="110361"/>
                  </a:lnTo>
                  <a:cubicBezTo>
                    <a:pt x="8820" y="109979"/>
                    <a:pt x="12647" y="109902"/>
                    <a:pt x="16895" y="109749"/>
                  </a:cubicBezTo>
                  <a:cubicBezTo>
                    <a:pt x="32203" y="109328"/>
                    <a:pt x="48009" y="108907"/>
                    <a:pt x="52525" y="99646"/>
                  </a:cubicBezTo>
                  <a:cubicBezTo>
                    <a:pt x="57576" y="90232"/>
                    <a:pt x="61709" y="80319"/>
                    <a:pt x="64809" y="70102"/>
                  </a:cubicBezTo>
                  <a:cubicBezTo>
                    <a:pt x="71583" y="45838"/>
                    <a:pt x="65077" y="19777"/>
                    <a:pt x="47664" y="1522"/>
                  </a:cubicBezTo>
                  <a:cubicBezTo>
                    <a:pt x="46440" y="336"/>
                    <a:pt x="44717" y="-200"/>
                    <a:pt x="43034" y="68"/>
                  </a:cubicBezTo>
                  <a:cubicBezTo>
                    <a:pt x="41350" y="374"/>
                    <a:pt x="39895" y="1407"/>
                    <a:pt x="39092" y="2938"/>
                  </a:cubicBezTo>
                  <a:cubicBezTo>
                    <a:pt x="23133" y="35200"/>
                    <a:pt x="10083" y="68840"/>
                    <a:pt x="209" y="103476"/>
                  </a:cubicBezTo>
                  <a:cubicBezTo>
                    <a:pt x="-250" y="105084"/>
                    <a:pt x="56" y="106806"/>
                    <a:pt x="1051" y="108145"/>
                  </a:cubicBezTo>
                  <a:cubicBezTo>
                    <a:pt x="2084" y="109485"/>
                    <a:pt x="3653" y="110250"/>
                    <a:pt x="5337" y="1102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C162425C-E98F-7C26-A227-A25C3AA99AB0}"/>
                </a:ext>
              </a:extLst>
            </p:cNvPr>
            <p:cNvSpPr/>
            <p:nvPr/>
          </p:nvSpPr>
          <p:spPr>
            <a:xfrm>
              <a:off x="-11920730" y="7354877"/>
              <a:ext cx="83441" cy="92346"/>
            </a:xfrm>
            <a:custGeom>
              <a:avLst/>
              <a:gdLst>
                <a:gd name="connsiteX0" fmla="*/ 65850 w 83441"/>
                <a:gd name="connsiteY0" fmla="*/ 2449 h 92346"/>
                <a:gd name="connsiteX1" fmla="*/ 61372 w 83441"/>
                <a:gd name="connsiteY1" fmla="*/ 0 h 92346"/>
                <a:gd name="connsiteX2" fmla="*/ 57086 w 83441"/>
                <a:gd name="connsiteY2" fmla="*/ 2258 h 92346"/>
                <a:gd name="connsiteX3" fmla="*/ 22336 w 83441"/>
                <a:gd name="connsiteY3" fmla="*/ 36815 h 92346"/>
                <a:gd name="connsiteX4" fmla="*/ 1670 w 83441"/>
                <a:gd name="connsiteY4" fmla="*/ 54764 h 92346"/>
                <a:gd name="connsiteX5" fmla="*/ 943 w 83441"/>
                <a:gd name="connsiteY5" fmla="*/ 61576 h 92346"/>
                <a:gd name="connsiteX6" fmla="*/ 2474 w 83441"/>
                <a:gd name="connsiteY6" fmla="*/ 64944 h 92346"/>
                <a:gd name="connsiteX7" fmla="*/ 39366 w 83441"/>
                <a:gd name="connsiteY7" fmla="*/ 92307 h 92346"/>
                <a:gd name="connsiteX8" fmla="*/ 41318 w 83441"/>
                <a:gd name="connsiteY8" fmla="*/ 92307 h 92346"/>
                <a:gd name="connsiteX9" fmla="*/ 61677 w 83441"/>
                <a:gd name="connsiteY9" fmla="*/ 78300 h 92346"/>
                <a:gd name="connsiteX10" fmla="*/ 66308 w 83441"/>
                <a:gd name="connsiteY10" fmla="*/ 63068 h 92346"/>
                <a:gd name="connsiteX11" fmla="*/ 82267 w 83441"/>
                <a:gd name="connsiteY11" fmla="*/ 25870 h 92346"/>
                <a:gd name="connsiteX12" fmla="*/ 83376 w 83441"/>
                <a:gd name="connsiteY12" fmla="*/ 21736 h 92346"/>
                <a:gd name="connsiteX13" fmla="*/ 81080 w 83441"/>
                <a:gd name="connsiteY13" fmla="*/ 18139 h 92346"/>
                <a:gd name="connsiteX14" fmla="*/ 65848 w 83441"/>
                <a:gd name="connsiteY14" fmla="*/ 2448 h 9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441" h="92346">
                  <a:moveTo>
                    <a:pt x="65850" y="2449"/>
                  </a:moveTo>
                  <a:cubicBezTo>
                    <a:pt x="64855" y="957"/>
                    <a:pt x="63171" y="38"/>
                    <a:pt x="61372" y="0"/>
                  </a:cubicBezTo>
                  <a:cubicBezTo>
                    <a:pt x="59650" y="38"/>
                    <a:pt x="58081" y="880"/>
                    <a:pt x="57086" y="2258"/>
                  </a:cubicBezTo>
                  <a:cubicBezTo>
                    <a:pt x="47212" y="15384"/>
                    <a:pt x="35502" y="27018"/>
                    <a:pt x="22336" y="36815"/>
                  </a:cubicBezTo>
                  <a:cubicBezTo>
                    <a:pt x="15448" y="42480"/>
                    <a:pt x="8367" y="48335"/>
                    <a:pt x="1670" y="54764"/>
                  </a:cubicBezTo>
                  <a:cubicBezTo>
                    <a:pt x="-243" y="56562"/>
                    <a:pt x="-550" y="59433"/>
                    <a:pt x="943" y="61576"/>
                  </a:cubicBezTo>
                  <a:cubicBezTo>
                    <a:pt x="1632" y="62609"/>
                    <a:pt x="2168" y="63719"/>
                    <a:pt x="2474" y="64944"/>
                  </a:cubicBezTo>
                  <a:cubicBezTo>
                    <a:pt x="8444" y="80443"/>
                    <a:pt x="22795" y="91121"/>
                    <a:pt x="39366" y="92307"/>
                  </a:cubicBezTo>
                  <a:lnTo>
                    <a:pt x="41318" y="92307"/>
                  </a:lnTo>
                  <a:cubicBezTo>
                    <a:pt x="50502" y="92881"/>
                    <a:pt x="58884" y="87102"/>
                    <a:pt x="61677" y="78300"/>
                  </a:cubicBezTo>
                  <a:cubicBezTo>
                    <a:pt x="63399" y="73325"/>
                    <a:pt x="64854" y="68197"/>
                    <a:pt x="66308" y="63068"/>
                  </a:cubicBezTo>
                  <a:cubicBezTo>
                    <a:pt x="69102" y="49750"/>
                    <a:pt x="74536" y="37122"/>
                    <a:pt x="82267" y="25870"/>
                  </a:cubicBezTo>
                  <a:cubicBezTo>
                    <a:pt x="83223" y="24722"/>
                    <a:pt x="83606" y="23229"/>
                    <a:pt x="83376" y="21736"/>
                  </a:cubicBezTo>
                  <a:cubicBezTo>
                    <a:pt x="83185" y="20244"/>
                    <a:pt x="82343" y="18943"/>
                    <a:pt x="81080" y="18139"/>
                  </a:cubicBezTo>
                  <a:cubicBezTo>
                    <a:pt x="74995" y="14006"/>
                    <a:pt x="69791" y="8648"/>
                    <a:pt x="65848" y="24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61B0267F-0B17-1E21-C537-D0838223DC4B}"/>
                </a:ext>
              </a:extLst>
            </p:cNvPr>
            <p:cNvSpPr/>
            <p:nvPr/>
          </p:nvSpPr>
          <p:spPr>
            <a:xfrm>
              <a:off x="-13346855" y="9221881"/>
              <a:ext cx="140267" cy="96289"/>
            </a:xfrm>
            <a:custGeom>
              <a:avLst/>
              <a:gdLst>
                <a:gd name="connsiteX0" fmla="*/ 5552 w 140267"/>
                <a:gd name="connsiteY0" fmla="*/ 95559 h 96289"/>
                <a:gd name="connsiteX1" fmla="*/ 8346 w 140267"/>
                <a:gd name="connsiteY1" fmla="*/ 96286 h 96289"/>
                <a:gd name="connsiteX2" fmla="*/ 10987 w 140267"/>
                <a:gd name="connsiteY2" fmla="*/ 95636 h 96289"/>
                <a:gd name="connsiteX3" fmla="*/ 13130 w 140267"/>
                <a:gd name="connsiteY3" fmla="*/ 94411 h 96289"/>
                <a:gd name="connsiteX4" fmla="*/ 13130 w 140267"/>
                <a:gd name="connsiteY4" fmla="*/ 94373 h 96289"/>
                <a:gd name="connsiteX5" fmla="*/ 134144 w 140267"/>
                <a:gd name="connsiteY5" fmla="*/ 60083 h 96289"/>
                <a:gd name="connsiteX6" fmla="*/ 139732 w 140267"/>
                <a:gd name="connsiteY6" fmla="*/ 55069 h 96289"/>
                <a:gd name="connsiteX7" fmla="*/ 133455 w 140267"/>
                <a:gd name="connsiteY7" fmla="*/ 32452 h 96289"/>
                <a:gd name="connsiteX8" fmla="*/ 105250 w 140267"/>
                <a:gd name="connsiteY8" fmla="*/ 16493 h 96289"/>
                <a:gd name="connsiteX9" fmla="*/ 84126 w 140267"/>
                <a:gd name="connsiteY9" fmla="*/ 8418 h 96289"/>
                <a:gd name="connsiteX10" fmla="*/ 63154 w 140267"/>
                <a:gd name="connsiteY10" fmla="*/ 343 h 96289"/>
                <a:gd name="connsiteX11" fmla="*/ 63154 w 140267"/>
                <a:gd name="connsiteY11" fmla="*/ 381 h 96289"/>
                <a:gd name="connsiteX12" fmla="*/ 56304 w 140267"/>
                <a:gd name="connsiteY12" fmla="*/ 3213 h 96289"/>
                <a:gd name="connsiteX13" fmla="*/ 2305 w 140267"/>
                <a:gd name="connsiteY13" fmla="*/ 67928 h 96289"/>
                <a:gd name="connsiteX14" fmla="*/ 238 w 140267"/>
                <a:gd name="connsiteY14" fmla="*/ 73975 h 96289"/>
                <a:gd name="connsiteX15" fmla="*/ 2802 w 140267"/>
                <a:gd name="connsiteY15" fmla="*/ 91120 h 96289"/>
                <a:gd name="connsiteX16" fmla="*/ 5558 w 140267"/>
                <a:gd name="connsiteY16" fmla="*/ 95559 h 9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267" h="96289">
                  <a:moveTo>
                    <a:pt x="5552" y="95559"/>
                  </a:moveTo>
                  <a:cubicBezTo>
                    <a:pt x="6394" y="96057"/>
                    <a:pt x="7351" y="96324"/>
                    <a:pt x="8346" y="96286"/>
                  </a:cubicBezTo>
                  <a:cubicBezTo>
                    <a:pt x="9265" y="96324"/>
                    <a:pt x="10183" y="96057"/>
                    <a:pt x="10987" y="95636"/>
                  </a:cubicBezTo>
                  <a:lnTo>
                    <a:pt x="13130" y="94411"/>
                  </a:lnTo>
                  <a:lnTo>
                    <a:pt x="13130" y="94373"/>
                  </a:lnTo>
                  <a:cubicBezTo>
                    <a:pt x="49524" y="71946"/>
                    <a:pt x="91392" y="60083"/>
                    <a:pt x="134144" y="60083"/>
                  </a:cubicBezTo>
                  <a:cubicBezTo>
                    <a:pt x="136976" y="59968"/>
                    <a:pt x="139310" y="57863"/>
                    <a:pt x="139732" y="55069"/>
                  </a:cubicBezTo>
                  <a:cubicBezTo>
                    <a:pt x="141415" y="46956"/>
                    <a:pt x="139081" y="38537"/>
                    <a:pt x="133455" y="32452"/>
                  </a:cubicBezTo>
                  <a:cubicBezTo>
                    <a:pt x="125074" y="25486"/>
                    <a:pt x="115545" y="20090"/>
                    <a:pt x="105250" y="16493"/>
                  </a:cubicBezTo>
                  <a:cubicBezTo>
                    <a:pt x="98209" y="13699"/>
                    <a:pt x="91167" y="11059"/>
                    <a:pt x="84126" y="8418"/>
                  </a:cubicBezTo>
                  <a:cubicBezTo>
                    <a:pt x="77084" y="5816"/>
                    <a:pt x="70157" y="3175"/>
                    <a:pt x="63154" y="343"/>
                  </a:cubicBezTo>
                  <a:lnTo>
                    <a:pt x="63154" y="381"/>
                  </a:lnTo>
                  <a:cubicBezTo>
                    <a:pt x="60475" y="-690"/>
                    <a:pt x="57452" y="573"/>
                    <a:pt x="56304" y="3213"/>
                  </a:cubicBezTo>
                  <a:cubicBezTo>
                    <a:pt x="44631" y="29352"/>
                    <a:pt x="25917" y="51740"/>
                    <a:pt x="2305" y="67928"/>
                  </a:cubicBezTo>
                  <a:cubicBezTo>
                    <a:pt x="391" y="69306"/>
                    <a:pt x="-451" y="71717"/>
                    <a:pt x="238" y="73975"/>
                  </a:cubicBezTo>
                  <a:cubicBezTo>
                    <a:pt x="2075" y="79486"/>
                    <a:pt x="2955" y="85302"/>
                    <a:pt x="2802" y="91120"/>
                  </a:cubicBezTo>
                  <a:cubicBezTo>
                    <a:pt x="2879" y="92995"/>
                    <a:pt x="3912" y="94679"/>
                    <a:pt x="5558" y="955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6F2316B-AA7F-58A3-4E05-B8C3ADAB6D68}"/>
                </a:ext>
              </a:extLst>
            </p:cNvPr>
            <p:cNvSpPr/>
            <p:nvPr/>
          </p:nvSpPr>
          <p:spPr>
            <a:xfrm>
              <a:off x="-13093315" y="7934190"/>
              <a:ext cx="195288" cy="149106"/>
            </a:xfrm>
            <a:custGeom>
              <a:avLst/>
              <a:gdLst>
                <a:gd name="connsiteX0" fmla="*/ 150658 w 195288"/>
                <a:gd name="connsiteY0" fmla="*/ 142638 h 149106"/>
                <a:gd name="connsiteX1" fmla="*/ 160341 w 195288"/>
                <a:gd name="connsiteY1" fmla="*/ 134869 h 149106"/>
                <a:gd name="connsiteX2" fmla="*/ 194860 w 195288"/>
                <a:gd name="connsiteY2" fmla="*/ 76508 h 149106"/>
                <a:gd name="connsiteX3" fmla="*/ 194707 w 195288"/>
                <a:gd name="connsiteY3" fmla="*/ 71915 h 149106"/>
                <a:gd name="connsiteX4" fmla="*/ 191033 w 195288"/>
                <a:gd name="connsiteY4" fmla="*/ 69122 h 149106"/>
                <a:gd name="connsiteX5" fmla="*/ 126127 w 195288"/>
                <a:gd name="connsiteY5" fmla="*/ 42715 h 149106"/>
                <a:gd name="connsiteX6" fmla="*/ 95740 w 195288"/>
                <a:gd name="connsiteY6" fmla="*/ 27829 h 149106"/>
                <a:gd name="connsiteX7" fmla="*/ 95740 w 195288"/>
                <a:gd name="connsiteY7" fmla="*/ 27867 h 149106"/>
                <a:gd name="connsiteX8" fmla="*/ 53452 w 195288"/>
                <a:gd name="connsiteY8" fmla="*/ 1575 h 149106"/>
                <a:gd name="connsiteX9" fmla="*/ 48438 w 195288"/>
                <a:gd name="connsiteY9" fmla="*/ 121 h 149106"/>
                <a:gd name="connsiteX10" fmla="*/ 44573 w 195288"/>
                <a:gd name="connsiteY10" fmla="*/ 3604 h 149106"/>
                <a:gd name="connsiteX11" fmla="*/ 43195 w 195288"/>
                <a:gd name="connsiteY11" fmla="*/ 8770 h 149106"/>
                <a:gd name="connsiteX12" fmla="*/ 42315 w 195288"/>
                <a:gd name="connsiteY12" fmla="*/ 24499 h 149106"/>
                <a:gd name="connsiteX13" fmla="*/ 40057 w 195288"/>
                <a:gd name="connsiteY13" fmla="*/ 42678 h 149106"/>
                <a:gd name="connsiteX14" fmla="*/ 4045 w 195288"/>
                <a:gd name="connsiteY14" fmla="*/ 66099 h 149106"/>
                <a:gd name="connsiteX15" fmla="*/ 4083 w 195288"/>
                <a:gd name="connsiteY15" fmla="*/ 66099 h 149106"/>
                <a:gd name="connsiteX16" fmla="*/ 65 w 195288"/>
                <a:gd name="connsiteY16" fmla="*/ 71227 h 149106"/>
                <a:gd name="connsiteX17" fmla="*/ 65 w 195288"/>
                <a:gd name="connsiteY17" fmla="*/ 74442 h 149106"/>
                <a:gd name="connsiteX18" fmla="*/ 27543 w 195288"/>
                <a:gd name="connsiteY18" fmla="*/ 111832 h 149106"/>
                <a:gd name="connsiteX19" fmla="*/ 41435 w 195288"/>
                <a:gd name="connsiteY19" fmla="*/ 115199 h 149106"/>
                <a:gd name="connsiteX20" fmla="*/ 55097 w 195288"/>
                <a:gd name="connsiteY20" fmla="*/ 118567 h 149106"/>
                <a:gd name="connsiteX21" fmla="*/ 65813 w 195288"/>
                <a:gd name="connsiteY21" fmla="*/ 121284 h 149106"/>
                <a:gd name="connsiteX22" fmla="*/ 65852 w 195288"/>
                <a:gd name="connsiteY22" fmla="*/ 121284 h 149106"/>
                <a:gd name="connsiteX23" fmla="*/ 99606 w 195288"/>
                <a:gd name="connsiteY23" fmla="*/ 132153 h 149106"/>
                <a:gd name="connsiteX24" fmla="*/ 110513 w 195288"/>
                <a:gd name="connsiteY24" fmla="*/ 139080 h 149106"/>
                <a:gd name="connsiteX25" fmla="*/ 133743 w 195288"/>
                <a:gd name="connsiteY25" fmla="*/ 149106 h 149106"/>
                <a:gd name="connsiteX26" fmla="*/ 150659 w 195288"/>
                <a:gd name="connsiteY26" fmla="*/ 142639 h 14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5288" h="149106">
                  <a:moveTo>
                    <a:pt x="150658" y="142638"/>
                  </a:moveTo>
                  <a:cubicBezTo>
                    <a:pt x="154026" y="140227"/>
                    <a:pt x="157241" y="137625"/>
                    <a:pt x="160341" y="134869"/>
                  </a:cubicBezTo>
                  <a:cubicBezTo>
                    <a:pt x="174692" y="117227"/>
                    <a:pt x="186326" y="97556"/>
                    <a:pt x="194860" y="76508"/>
                  </a:cubicBezTo>
                  <a:cubicBezTo>
                    <a:pt x="195472" y="75015"/>
                    <a:pt x="195434" y="73331"/>
                    <a:pt x="194707" y="71915"/>
                  </a:cubicBezTo>
                  <a:cubicBezTo>
                    <a:pt x="193941" y="70499"/>
                    <a:pt x="192602" y="69466"/>
                    <a:pt x="191033" y="69122"/>
                  </a:cubicBezTo>
                  <a:cubicBezTo>
                    <a:pt x="168339" y="63266"/>
                    <a:pt x="146486" y="54388"/>
                    <a:pt x="126127" y="42715"/>
                  </a:cubicBezTo>
                  <a:cubicBezTo>
                    <a:pt x="116253" y="37664"/>
                    <a:pt x="106111" y="32421"/>
                    <a:pt x="95740" y="27829"/>
                  </a:cubicBezTo>
                  <a:lnTo>
                    <a:pt x="95740" y="27867"/>
                  </a:lnTo>
                  <a:cubicBezTo>
                    <a:pt x="80203" y="21667"/>
                    <a:pt x="65889" y="12750"/>
                    <a:pt x="53452" y="1575"/>
                  </a:cubicBezTo>
                  <a:cubicBezTo>
                    <a:pt x="52112" y="274"/>
                    <a:pt x="50237" y="-262"/>
                    <a:pt x="48438" y="121"/>
                  </a:cubicBezTo>
                  <a:cubicBezTo>
                    <a:pt x="46640" y="542"/>
                    <a:pt x="45185" y="1843"/>
                    <a:pt x="44573" y="3604"/>
                  </a:cubicBezTo>
                  <a:cubicBezTo>
                    <a:pt x="43999" y="5287"/>
                    <a:pt x="43540" y="7010"/>
                    <a:pt x="43195" y="8770"/>
                  </a:cubicBezTo>
                  <a:cubicBezTo>
                    <a:pt x="42315" y="13975"/>
                    <a:pt x="42047" y="19256"/>
                    <a:pt x="42315" y="24499"/>
                  </a:cubicBezTo>
                  <a:cubicBezTo>
                    <a:pt x="42851" y="30661"/>
                    <a:pt x="42085" y="36860"/>
                    <a:pt x="40057" y="42678"/>
                  </a:cubicBezTo>
                  <a:cubicBezTo>
                    <a:pt x="35120" y="53509"/>
                    <a:pt x="24022" y="60780"/>
                    <a:pt x="4045" y="66099"/>
                  </a:cubicBezTo>
                  <a:lnTo>
                    <a:pt x="4083" y="66099"/>
                  </a:lnTo>
                  <a:cubicBezTo>
                    <a:pt x="1749" y="66750"/>
                    <a:pt x="141" y="68816"/>
                    <a:pt x="65" y="71227"/>
                  </a:cubicBezTo>
                  <a:lnTo>
                    <a:pt x="65" y="74442"/>
                  </a:lnTo>
                  <a:cubicBezTo>
                    <a:pt x="-241" y="89521"/>
                    <a:pt x="-586" y="105173"/>
                    <a:pt x="27543" y="111832"/>
                  </a:cubicBezTo>
                  <a:cubicBezTo>
                    <a:pt x="32173" y="112980"/>
                    <a:pt x="36804" y="114128"/>
                    <a:pt x="41435" y="115199"/>
                  </a:cubicBezTo>
                  <a:cubicBezTo>
                    <a:pt x="46066" y="116271"/>
                    <a:pt x="50658" y="117419"/>
                    <a:pt x="55097" y="118567"/>
                  </a:cubicBezTo>
                  <a:cubicBezTo>
                    <a:pt x="58618" y="119524"/>
                    <a:pt x="62177" y="120366"/>
                    <a:pt x="65813" y="121284"/>
                  </a:cubicBezTo>
                  <a:lnTo>
                    <a:pt x="65852" y="121284"/>
                  </a:lnTo>
                  <a:cubicBezTo>
                    <a:pt x="77486" y="123619"/>
                    <a:pt x="88814" y="127255"/>
                    <a:pt x="99606" y="132153"/>
                  </a:cubicBezTo>
                  <a:cubicBezTo>
                    <a:pt x="103356" y="134220"/>
                    <a:pt x="106992" y="136554"/>
                    <a:pt x="110513" y="139080"/>
                  </a:cubicBezTo>
                  <a:cubicBezTo>
                    <a:pt x="117019" y="144744"/>
                    <a:pt x="125132" y="148227"/>
                    <a:pt x="133743" y="149106"/>
                  </a:cubicBezTo>
                  <a:cubicBezTo>
                    <a:pt x="139943" y="148877"/>
                    <a:pt x="145875" y="146619"/>
                    <a:pt x="150659" y="1426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F88F373-5751-BDCC-A63C-53EF63B61E03}"/>
                </a:ext>
              </a:extLst>
            </p:cNvPr>
            <p:cNvSpPr/>
            <p:nvPr/>
          </p:nvSpPr>
          <p:spPr>
            <a:xfrm>
              <a:off x="-11958704" y="7175572"/>
              <a:ext cx="80402" cy="92320"/>
            </a:xfrm>
            <a:custGeom>
              <a:avLst/>
              <a:gdLst>
                <a:gd name="connsiteX0" fmla="*/ 5068 w 80402"/>
                <a:gd name="connsiteY0" fmla="*/ 87995 h 92320"/>
                <a:gd name="connsiteX1" fmla="*/ 21716 w 80402"/>
                <a:gd name="connsiteY1" fmla="*/ 92281 h 92320"/>
                <a:gd name="connsiteX2" fmla="*/ 61479 w 80402"/>
                <a:gd name="connsiteY2" fmla="*/ 79001 h 92320"/>
                <a:gd name="connsiteX3" fmla="*/ 80231 w 80402"/>
                <a:gd name="connsiteY3" fmla="*/ 45171 h 92320"/>
                <a:gd name="connsiteX4" fmla="*/ 65191 w 80402"/>
                <a:gd name="connsiteY4" fmla="*/ 3227 h 92320"/>
                <a:gd name="connsiteX5" fmla="*/ 60904 w 80402"/>
                <a:gd name="connsiteY5" fmla="*/ 51 h 92320"/>
                <a:gd name="connsiteX6" fmla="*/ 56044 w 80402"/>
                <a:gd name="connsiteY6" fmla="*/ 2156 h 92320"/>
                <a:gd name="connsiteX7" fmla="*/ 973 w 80402"/>
                <a:gd name="connsiteY7" fmla="*/ 79308 h 92320"/>
                <a:gd name="connsiteX8" fmla="*/ 935 w 80402"/>
                <a:gd name="connsiteY8" fmla="*/ 79308 h 92320"/>
                <a:gd name="connsiteX9" fmla="*/ 170 w 80402"/>
                <a:gd name="connsiteY9" fmla="*/ 83594 h 92320"/>
                <a:gd name="connsiteX10" fmla="*/ 3002 w 80402"/>
                <a:gd name="connsiteY10" fmla="*/ 87000 h 9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402" h="92320">
                  <a:moveTo>
                    <a:pt x="5068" y="87995"/>
                  </a:moveTo>
                  <a:cubicBezTo>
                    <a:pt x="10044" y="91095"/>
                    <a:pt x="15861" y="92587"/>
                    <a:pt x="21716" y="92281"/>
                  </a:cubicBezTo>
                  <a:cubicBezTo>
                    <a:pt x="35952" y="91669"/>
                    <a:pt x="49730" y="87077"/>
                    <a:pt x="61479" y="79001"/>
                  </a:cubicBezTo>
                  <a:cubicBezTo>
                    <a:pt x="74184" y="72763"/>
                    <a:pt x="81647" y="59254"/>
                    <a:pt x="80231" y="45171"/>
                  </a:cubicBezTo>
                  <a:cubicBezTo>
                    <a:pt x="76634" y="30743"/>
                    <a:pt x="71582" y="16659"/>
                    <a:pt x="65191" y="3227"/>
                  </a:cubicBezTo>
                  <a:cubicBezTo>
                    <a:pt x="64425" y="1467"/>
                    <a:pt x="62818" y="280"/>
                    <a:pt x="60904" y="51"/>
                  </a:cubicBezTo>
                  <a:cubicBezTo>
                    <a:pt x="59029" y="-217"/>
                    <a:pt x="57154" y="587"/>
                    <a:pt x="56044" y="2156"/>
                  </a:cubicBezTo>
                  <a:cubicBezTo>
                    <a:pt x="38134" y="26036"/>
                    <a:pt x="20108" y="51294"/>
                    <a:pt x="973" y="79308"/>
                  </a:cubicBezTo>
                  <a:lnTo>
                    <a:pt x="935" y="79308"/>
                  </a:lnTo>
                  <a:cubicBezTo>
                    <a:pt x="55" y="80533"/>
                    <a:pt x="-213" y="82102"/>
                    <a:pt x="170" y="83594"/>
                  </a:cubicBezTo>
                  <a:cubicBezTo>
                    <a:pt x="553" y="85087"/>
                    <a:pt x="1586" y="86350"/>
                    <a:pt x="3002" y="87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9F55AF2F-F72B-FE5F-BADD-6C090C2414B9}"/>
                </a:ext>
              </a:extLst>
            </p:cNvPr>
            <p:cNvSpPr/>
            <p:nvPr/>
          </p:nvSpPr>
          <p:spPr>
            <a:xfrm>
              <a:off x="-11968198" y="7281871"/>
              <a:ext cx="88295" cy="104954"/>
            </a:xfrm>
            <a:custGeom>
              <a:avLst/>
              <a:gdLst>
                <a:gd name="connsiteX0" fmla="*/ 32002 w 88295"/>
                <a:gd name="connsiteY0" fmla="*/ 102887 h 104954"/>
                <a:gd name="connsiteX1" fmla="*/ 35561 w 88295"/>
                <a:gd name="connsiteY1" fmla="*/ 104954 h 104954"/>
                <a:gd name="connsiteX2" fmla="*/ 36288 w 88295"/>
                <a:gd name="connsiteY2" fmla="*/ 104954 h 104954"/>
                <a:gd name="connsiteX3" fmla="*/ 39541 w 88295"/>
                <a:gd name="connsiteY3" fmla="*/ 103806 h 104954"/>
                <a:gd name="connsiteX4" fmla="*/ 49108 w 88295"/>
                <a:gd name="connsiteY4" fmla="*/ 96764 h 104954"/>
                <a:gd name="connsiteX5" fmla="*/ 83398 w 88295"/>
                <a:gd name="connsiteY5" fmla="*/ 64005 h 104954"/>
                <a:gd name="connsiteX6" fmla="*/ 77160 w 88295"/>
                <a:gd name="connsiteY6" fmla="*/ 5681 h 104954"/>
                <a:gd name="connsiteX7" fmla="*/ 75859 w 88295"/>
                <a:gd name="connsiteY7" fmla="*/ 3079 h 104954"/>
                <a:gd name="connsiteX8" fmla="*/ 75898 w 88295"/>
                <a:gd name="connsiteY8" fmla="*/ 3079 h 104954"/>
                <a:gd name="connsiteX9" fmla="*/ 69009 w 88295"/>
                <a:gd name="connsiteY9" fmla="*/ 438 h 104954"/>
                <a:gd name="connsiteX10" fmla="*/ 55347 w 88295"/>
                <a:gd name="connsiteY10" fmla="*/ 6026 h 104954"/>
                <a:gd name="connsiteX11" fmla="*/ 55309 w 88295"/>
                <a:gd name="connsiteY11" fmla="*/ 5987 h 104954"/>
                <a:gd name="connsiteX12" fmla="*/ 17268 w 88295"/>
                <a:gd name="connsiteY12" fmla="*/ 9776 h 104954"/>
                <a:gd name="connsiteX13" fmla="*/ 12599 w 88295"/>
                <a:gd name="connsiteY13" fmla="*/ 10733 h 104954"/>
                <a:gd name="connsiteX14" fmla="*/ 10533 w 88295"/>
                <a:gd name="connsiteY14" fmla="*/ 15019 h 104954"/>
                <a:gd name="connsiteX15" fmla="*/ 545 w 88295"/>
                <a:gd name="connsiteY15" fmla="*/ 65918 h 104954"/>
                <a:gd name="connsiteX16" fmla="*/ 1922 w 88295"/>
                <a:gd name="connsiteY16" fmla="*/ 72348 h 104954"/>
                <a:gd name="connsiteX17" fmla="*/ 32002 w 88295"/>
                <a:gd name="connsiteY17" fmla="*/ 102887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295" h="104954">
                  <a:moveTo>
                    <a:pt x="32002" y="102887"/>
                  </a:moveTo>
                  <a:cubicBezTo>
                    <a:pt x="32882" y="104036"/>
                    <a:pt x="34145" y="104763"/>
                    <a:pt x="35561" y="104954"/>
                  </a:cubicBezTo>
                  <a:lnTo>
                    <a:pt x="36288" y="104954"/>
                  </a:lnTo>
                  <a:cubicBezTo>
                    <a:pt x="37474" y="104954"/>
                    <a:pt x="38622" y="104571"/>
                    <a:pt x="39541" y="103806"/>
                  </a:cubicBezTo>
                  <a:cubicBezTo>
                    <a:pt x="42641" y="101510"/>
                    <a:pt x="45855" y="99137"/>
                    <a:pt x="49108" y="96764"/>
                  </a:cubicBezTo>
                  <a:cubicBezTo>
                    <a:pt x="62618" y="88268"/>
                    <a:pt x="74290" y="77132"/>
                    <a:pt x="83398" y="64005"/>
                  </a:cubicBezTo>
                  <a:cubicBezTo>
                    <a:pt x="91703" y="44832"/>
                    <a:pt x="89330" y="22672"/>
                    <a:pt x="77160" y="5681"/>
                  </a:cubicBezTo>
                  <a:lnTo>
                    <a:pt x="75859" y="3079"/>
                  </a:lnTo>
                  <a:lnTo>
                    <a:pt x="75898" y="3079"/>
                  </a:lnTo>
                  <a:cubicBezTo>
                    <a:pt x="74673" y="477"/>
                    <a:pt x="71650" y="-710"/>
                    <a:pt x="69009" y="438"/>
                  </a:cubicBezTo>
                  <a:cubicBezTo>
                    <a:pt x="64111" y="2543"/>
                    <a:pt x="59518" y="4380"/>
                    <a:pt x="55347" y="6026"/>
                  </a:cubicBezTo>
                  <a:lnTo>
                    <a:pt x="55309" y="5987"/>
                  </a:lnTo>
                  <a:cubicBezTo>
                    <a:pt x="43368" y="11307"/>
                    <a:pt x="30013" y="12646"/>
                    <a:pt x="17268" y="9776"/>
                  </a:cubicBezTo>
                  <a:cubicBezTo>
                    <a:pt x="15623" y="9317"/>
                    <a:pt x="13901" y="9661"/>
                    <a:pt x="12599" y="10733"/>
                  </a:cubicBezTo>
                  <a:cubicBezTo>
                    <a:pt x="11260" y="11766"/>
                    <a:pt x="10495" y="13373"/>
                    <a:pt x="10533" y="15019"/>
                  </a:cubicBezTo>
                  <a:cubicBezTo>
                    <a:pt x="11183" y="32547"/>
                    <a:pt x="7777" y="49960"/>
                    <a:pt x="545" y="65918"/>
                  </a:cubicBezTo>
                  <a:cubicBezTo>
                    <a:pt x="-527" y="68100"/>
                    <a:pt x="9" y="70778"/>
                    <a:pt x="1922" y="72348"/>
                  </a:cubicBezTo>
                  <a:cubicBezTo>
                    <a:pt x="13059" y="81379"/>
                    <a:pt x="23163" y="91636"/>
                    <a:pt x="32002" y="1028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CFD1AF8F-5D26-DFD0-DA1B-ADB39B3DD092}"/>
                </a:ext>
              </a:extLst>
            </p:cNvPr>
            <p:cNvSpPr/>
            <p:nvPr/>
          </p:nvSpPr>
          <p:spPr>
            <a:xfrm>
              <a:off x="-12020553" y="7305495"/>
              <a:ext cx="37905" cy="55162"/>
            </a:xfrm>
            <a:custGeom>
              <a:avLst/>
              <a:gdLst>
                <a:gd name="connsiteX0" fmla="*/ 5391 w 37905"/>
                <a:gd name="connsiteY0" fmla="*/ 55162 h 55162"/>
                <a:gd name="connsiteX1" fmla="*/ 7343 w 37905"/>
                <a:gd name="connsiteY1" fmla="*/ 54780 h 55162"/>
                <a:gd name="connsiteX2" fmla="*/ 26019 w 37905"/>
                <a:gd name="connsiteY2" fmla="*/ 39893 h 55162"/>
                <a:gd name="connsiteX3" fmla="*/ 37882 w 37905"/>
                <a:gd name="connsiteY3" fmla="*/ 5909 h 55162"/>
                <a:gd name="connsiteX4" fmla="*/ 34284 w 37905"/>
                <a:gd name="connsiteY4" fmla="*/ 283 h 55162"/>
                <a:gd name="connsiteX5" fmla="*/ 27970 w 37905"/>
                <a:gd name="connsiteY5" fmla="*/ 2541 h 55162"/>
                <a:gd name="connsiteX6" fmla="*/ 2253 w 37905"/>
                <a:gd name="connsiteY6" fmla="*/ 44562 h 55162"/>
                <a:gd name="connsiteX7" fmla="*/ 760 w 37905"/>
                <a:gd name="connsiteY7" fmla="*/ 47049 h 55162"/>
                <a:gd name="connsiteX8" fmla="*/ 760 w 37905"/>
                <a:gd name="connsiteY8" fmla="*/ 47011 h 55162"/>
                <a:gd name="connsiteX9" fmla="*/ 1258 w 37905"/>
                <a:gd name="connsiteY9" fmla="*/ 53249 h 55162"/>
                <a:gd name="connsiteX10" fmla="*/ 5391 w 37905"/>
                <a:gd name="connsiteY10" fmla="*/ 55163 h 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05" h="55162">
                  <a:moveTo>
                    <a:pt x="5391" y="55162"/>
                  </a:moveTo>
                  <a:cubicBezTo>
                    <a:pt x="6042" y="55162"/>
                    <a:pt x="6731" y="55048"/>
                    <a:pt x="7343" y="54780"/>
                  </a:cubicBezTo>
                  <a:cubicBezTo>
                    <a:pt x="14997" y="51909"/>
                    <a:pt x="21503" y="46705"/>
                    <a:pt x="26019" y="39893"/>
                  </a:cubicBezTo>
                  <a:cubicBezTo>
                    <a:pt x="32678" y="29713"/>
                    <a:pt x="36735" y="18040"/>
                    <a:pt x="37882" y="5909"/>
                  </a:cubicBezTo>
                  <a:cubicBezTo>
                    <a:pt x="38112" y="3421"/>
                    <a:pt x="36619" y="1087"/>
                    <a:pt x="34284" y="283"/>
                  </a:cubicBezTo>
                  <a:cubicBezTo>
                    <a:pt x="31912" y="-521"/>
                    <a:pt x="29310" y="436"/>
                    <a:pt x="27970" y="2541"/>
                  </a:cubicBezTo>
                  <a:cubicBezTo>
                    <a:pt x="19130" y="16701"/>
                    <a:pt x="10825" y="30631"/>
                    <a:pt x="2253" y="44562"/>
                  </a:cubicBezTo>
                  <a:lnTo>
                    <a:pt x="760" y="47049"/>
                  </a:lnTo>
                  <a:lnTo>
                    <a:pt x="760" y="47011"/>
                  </a:lnTo>
                  <a:cubicBezTo>
                    <a:pt x="-426" y="49001"/>
                    <a:pt x="-197" y="51489"/>
                    <a:pt x="1258" y="53249"/>
                  </a:cubicBezTo>
                  <a:cubicBezTo>
                    <a:pt x="2291" y="54474"/>
                    <a:pt x="3784" y="55163"/>
                    <a:pt x="5391" y="551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99E25ED-29A7-2635-CB09-47F5AA4F8741}"/>
                </a:ext>
              </a:extLst>
            </p:cNvPr>
            <p:cNvSpPr/>
            <p:nvPr/>
          </p:nvSpPr>
          <p:spPr>
            <a:xfrm>
              <a:off x="-12111638" y="7548041"/>
              <a:ext cx="70425" cy="83634"/>
            </a:xfrm>
            <a:custGeom>
              <a:avLst/>
              <a:gdLst>
                <a:gd name="connsiteX0" fmla="*/ 5363 w 70425"/>
                <a:gd name="connsiteY0" fmla="*/ 83606 h 83634"/>
                <a:gd name="connsiteX1" fmla="*/ 6588 w 70425"/>
                <a:gd name="connsiteY1" fmla="*/ 83606 h 83634"/>
                <a:gd name="connsiteX2" fmla="*/ 16921 w 70425"/>
                <a:gd name="connsiteY2" fmla="*/ 81424 h 83634"/>
                <a:gd name="connsiteX3" fmla="*/ 69007 w 70425"/>
                <a:gd name="connsiteY3" fmla="*/ 47402 h 83634"/>
                <a:gd name="connsiteX4" fmla="*/ 69007 w 70425"/>
                <a:gd name="connsiteY4" fmla="*/ 47363 h 83634"/>
                <a:gd name="connsiteX5" fmla="*/ 66021 w 70425"/>
                <a:gd name="connsiteY5" fmla="*/ 22603 h 83634"/>
                <a:gd name="connsiteX6" fmla="*/ 24001 w 70425"/>
                <a:gd name="connsiteY6" fmla="*/ 5458 h 83634"/>
                <a:gd name="connsiteX7" fmla="*/ 24039 w 70425"/>
                <a:gd name="connsiteY7" fmla="*/ 5458 h 83634"/>
                <a:gd name="connsiteX8" fmla="*/ 18298 w 70425"/>
                <a:gd name="connsiteY8" fmla="*/ 2511 h 83634"/>
                <a:gd name="connsiteX9" fmla="*/ 17150 w 70425"/>
                <a:gd name="connsiteY9" fmla="*/ 1631 h 83634"/>
                <a:gd name="connsiteX10" fmla="*/ 11792 w 70425"/>
                <a:gd name="connsiteY10" fmla="*/ 177 h 83634"/>
                <a:gd name="connsiteX11" fmla="*/ 8042 w 70425"/>
                <a:gd name="connsiteY11" fmla="*/ 4463 h 83634"/>
                <a:gd name="connsiteX12" fmla="*/ 5 w 70425"/>
                <a:gd name="connsiteY12" fmla="*/ 78439 h 83634"/>
                <a:gd name="connsiteX13" fmla="*/ 1995 w 70425"/>
                <a:gd name="connsiteY13" fmla="*/ 82725 h 83634"/>
                <a:gd name="connsiteX14" fmla="*/ 5363 w 70425"/>
                <a:gd name="connsiteY14" fmla="*/ 83606 h 8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425" h="83634">
                  <a:moveTo>
                    <a:pt x="5363" y="83606"/>
                  </a:moveTo>
                  <a:cubicBezTo>
                    <a:pt x="5746" y="83644"/>
                    <a:pt x="6167" y="83644"/>
                    <a:pt x="6588" y="83606"/>
                  </a:cubicBezTo>
                  <a:cubicBezTo>
                    <a:pt x="9841" y="82840"/>
                    <a:pt x="13324" y="82151"/>
                    <a:pt x="16921" y="81424"/>
                  </a:cubicBezTo>
                  <a:cubicBezTo>
                    <a:pt x="37434" y="77138"/>
                    <a:pt x="63036" y="72086"/>
                    <a:pt x="69007" y="47402"/>
                  </a:cubicBezTo>
                  <a:lnTo>
                    <a:pt x="69007" y="47363"/>
                  </a:lnTo>
                  <a:cubicBezTo>
                    <a:pt x="71647" y="39097"/>
                    <a:pt x="70576" y="30027"/>
                    <a:pt x="66021" y="22603"/>
                  </a:cubicBezTo>
                  <a:cubicBezTo>
                    <a:pt x="57793" y="10395"/>
                    <a:pt x="39079" y="7678"/>
                    <a:pt x="24001" y="5458"/>
                  </a:cubicBezTo>
                  <a:lnTo>
                    <a:pt x="24039" y="5458"/>
                  </a:lnTo>
                  <a:cubicBezTo>
                    <a:pt x="21857" y="5075"/>
                    <a:pt x="19867" y="4042"/>
                    <a:pt x="18298" y="2511"/>
                  </a:cubicBezTo>
                  <a:cubicBezTo>
                    <a:pt x="17877" y="2243"/>
                    <a:pt x="17495" y="1975"/>
                    <a:pt x="17150" y="1631"/>
                  </a:cubicBezTo>
                  <a:cubicBezTo>
                    <a:pt x="15734" y="253"/>
                    <a:pt x="13706" y="-321"/>
                    <a:pt x="11792" y="177"/>
                  </a:cubicBezTo>
                  <a:cubicBezTo>
                    <a:pt x="9841" y="789"/>
                    <a:pt x="8386" y="2473"/>
                    <a:pt x="8042" y="4463"/>
                  </a:cubicBezTo>
                  <a:cubicBezTo>
                    <a:pt x="3029" y="28803"/>
                    <a:pt x="311" y="53601"/>
                    <a:pt x="5" y="78439"/>
                  </a:cubicBezTo>
                  <a:cubicBezTo>
                    <a:pt x="-71" y="80123"/>
                    <a:pt x="694" y="81730"/>
                    <a:pt x="1995" y="82725"/>
                  </a:cubicBezTo>
                  <a:cubicBezTo>
                    <a:pt x="2990" y="83376"/>
                    <a:pt x="4177" y="83682"/>
                    <a:pt x="5363" y="836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C030659-7E97-7BA5-B0C8-19FDEEDC52CB}"/>
                </a:ext>
              </a:extLst>
            </p:cNvPr>
            <p:cNvSpPr/>
            <p:nvPr/>
          </p:nvSpPr>
          <p:spPr>
            <a:xfrm>
              <a:off x="-13156641" y="8875889"/>
              <a:ext cx="77729" cy="113078"/>
            </a:xfrm>
            <a:custGeom>
              <a:avLst/>
              <a:gdLst>
                <a:gd name="connsiteX0" fmla="*/ 11085 w 77729"/>
                <a:gd name="connsiteY0" fmla="*/ 112564 h 113078"/>
                <a:gd name="connsiteX1" fmla="*/ 62787 w 77729"/>
                <a:gd name="connsiteY1" fmla="*/ 102614 h 113078"/>
                <a:gd name="connsiteX2" fmla="*/ 64892 w 77729"/>
                <a:gd name="connsiteY2" fmla="*/ 98327 h 113078"/>
                <a:gd name="connsiteX3" fmla="*/ 67495 w 77729"/>
                <a:gd name="connsiteY3" fmla="*/ 91668 h 113078"/>
                <a:gd name="connsiteX4" fmla="*/ 68719 w 77729"/>
                <a:gd name="connsiteY4" fmla="*/ 89640 h 113078"/>
                <a:gd name="connsiteX5" fmla="*/ 72623 w 77729"/>
                <a:gd name="connsiteY5" fmla="*/ 82981 h 113078"/>
                <a:gd name="connsiteX6" fmla="*/ 74039 w 77729"/>
                <a:gd name="connsiteY6" fmla="*/ 80608 h 113078"/>
                <a:gd name="connsiteX7" fmla="*/ 76794 w 77729"/>
                <a:gd name="connsiteY7" fmla="*/ 47734 h 113078"/>
                <a:gd name="connsiteX8" fmla="*/ 66461 w 77729"/>
                <a:gd name="connsiteY8" fmla="*/ 18495 h 113078"/>
                <a:gd name="connsiteX9" fmla="*/ 61257 w 77729"/>
                <a:gd name="connsiteY9" fmla="*/ 10497 h 113078"/>
                <a:gd name="connsiteX10" fmla="*/ 61295 w 77729"/>
                <a:gd name="connsiteY10" fmla="*/ 10459 h 113078"/>
                <a:gd name="connsiteX11" fmla="*/ 59496 w 77729"/>
                <a:gd name="connsiteY11" fmla="*/ 5752 h 113078"/>
                <a:gd name="connsiteX12" fmla="*/ 54904 w 77729"/>
                <a:gd name="connsiteY12" fmla="*/ 1465 h 113078"/>
                <a:gd name="connsiteX13" fmla="*/ 49890 w 77729"/>
                <a:gd name="connsiteY13" fmla="*/ 317 h 113078"/>
                <a:gd name="connsiteX14" fmla="*/ 45604 w 77729"/>
                <a:gd name="connsiteY14" fmla="*/ 700 h 113078"/>
                <a:gd name="connsiteX15" fmla="*/ 42963 w 77729"/>
                <a:gd name="connsiteY15" fmla="*/ 4144 h 113078"/>
                <a:gd name="connsiteX16" fmla="*/ 11085 w 77729"/>
                <a:gd name="connsiteY16" fmla="*/ 49685 h 113078"/>
                <a:gd name="connsiteX17" fmla="*/ 9133 w 77729"/>
                <a:gd name="connsiteY17" fmla="*/ 54201 h 113078"/>
                <a:gd name="connsiteX18" fmla="*/ 6492 w 77729"/>
                <a:gd name="connsiteY18" fmla="*/ 68361 h 113078"/>
                <a:gd name="connsiteX19" fmla="*/ 139 w 77729"/>
                <a:gd name="connsiteY19" fmla="*/ 101350 h 113078"/>
                <a:gd name="connsiteX20" fmla="*/ 101 w 77729"/>
                <a:gd name="connsiteY20" fmla="*/ 101350 h 113078"/>
                <a:gd name="connsiteX21" fmla="*/ 2435 w 77729"/>
                <a:gd name="connsiteY21" fmla="*/ 106899 h 113078"/>
                <a:gd name="connsiteX22" fmla="*/ 7717 w 77729"/>
                <a:gd name="connsiteY22" fmla="*/ 111185 h 113078"/>
                <a:gd name="connsiteX23" fmla="*/ 11084 w 77729"/>
                <a:gd name="connsiteY23" fmla="*/ 112563 h 11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7729" h="113078">
                  <a:moveTo>
                    <a:pt x="11085" y="112564"/>
                  </a:moveTo>
                  <a:cubicBezTo>
                    <a:pt x="28919" y="114477"/>
                    <a:pt x="46905" y="111033"/>
                    <a:pt x="62787" y="102614"/>
                  </a:cubicBezTo>
                  <a:cubicBezTo>
                    <a:pt x="64089" y="101580"/>
                    <a:pt x="64854" y="100011"/>
                    <a:pt x="64892" y="98327"/>
                  </a:cubicBezTo>
                  <a:cubicBezTo>
                    <a:pt x="64816" y="95840"/>
                    <a:pt x="65773" y="93429"/>
                    <a:pt x="67495" y="91668"/>
                  </a:cubicBezTo>
                  <a:cubicBezTo>
                    <a:pt x="68069" y="91094"/>
                    <a:pt x="68490" y="90406"/>
                    <a:pt x="68719" y="89640"/>
                  </a:cubicBezTo>
                  <a:cubicBezTo>
                    <a:pt x="69523" y="87153"/>
                    <a:pt x="70862" y="84895"/>
                    <a:pt x="72623" y="82981"/>
                  </a:cubicBezTo>
                  <a:cubicBezTo>
                    <a:pt x="73273" y="82331"/>
                    <a:pt x="73771" y="81489"/>
                    <a:pt x="74039" y="80608"/>
                  </a:cubicBezTo>
                  <a:cubicBezTo>
                    <a:pt x="77713" y="70046"/>
                    <a:pt x="78670" y="58756"/>
                    <a:pt x="76794" y="47734"/>
                  </a:cubicBezTo>
                  <a:cubicBezTo>
                    <a:pt x="74115" y="37746"/>
                    <a:pt x="70671" y="27949"/>
                    <a:pt x="66461" y="18495"/>
                  </a:cubicBezTo>
                  <a:lnTo>
                    <a:pt x="61257" y="10497"/>
                  </a:lnTo>
                  <a:lnTo>
                    <a:pt x="61295" y="10459"/>
                  </a:lnTo>
                  <a:cubicBezTo>
                    <a:pt x="60415" y="9043"/>
                    <a:pt x="59802" y="7435"/>
                    <a:pt x="59496" y="5752"/>
                  </a:cubicBezTo>
                  <a:cubicBezTo>
                    <a:pt x="59075" y="3494"/>
                    <a:pt x="57200" y="1733"/>
                    <a:pt x="54904" y="1465"/>
                  </a:cubicBezTo>
                  <a:cubicBezTo>
                    <a:pt x="53182" y="1236"/>
                    <a:pt x="51498" y="853"/>
                    <a:pt x="49890" y="317"/>
                  </a:cubicBezTo>
                  <a:cubicBezTo>
                    <a:pt x="48474" y="-219"/>
                    <a:pt x="46905" y="-66"/>
                    <a:pt x="45604" y="700"/>
                  </a:cubicBezTo>
                  <a:cubicBezTo>
                    <a:pt x="44265" y="1427"/>
                    <a:pt x="43308" y="2652"/>
                    <a:pt x="42963" y="4144"/>
                  </a:cubicBezTo>
                  <a:cubicBezTo>
                    <a:pt x="38869" y="22973"/>
                    <a:pt x="27388" y="39391"/>
                    <a:pt x="11085" y="49685"/>
                  </a:cubicBezTo>
                  <a:cubicBezTo>
                    <a:pt x="9822" y="50833"/>
                    <a:pt x="9095" y="52479"/>
                    <a:pt x="9133" y="54201"/>
                  </a:cubicBezTo>
                  <a:lnTo>
                    <a:pt x="6492" y="68361"/>
                  </a:lnTo>
                  <a:cubicBezTo>
                    <a:pt x="4464" y="79459"/>
                    <a:pt x="2206" y="90404"/>
                    <a:pt x="139" y="101350"/>
                  </a:cubicBezTo>
                  <a:lnTo>
                    <a:pt x="101" y="101350"/>
                  </a:lnTo>
                  <a:cubicBezTo>
                    <a:pt x="-320" y="103493"/>
                    <a:pt x="598" y="105713"/>
                    <a:pt x="2435" y="106899"/>
                  </a:cubicBezTo>
                  <a:cubicBezTo>
                    <a:pt x="4272" y="108239"/>
                    <a:pt x="6033" y="109655"/>
                    <a:pt x="7717" y="111185"/>
                  </a:cubicBezTo>
                  <a:cubicBezTo>
                    <a:pt x="8635" y="112027"/>
                    <a:pt x="9822" y="112525"/>
                    <a:pt x="11084" y="1125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C32AF62D-6182-7551-04F4-CA2B0A87E26F}"/>
                </a:ext>
              </a:extLst>
            </p:cNvPr>
            <p:cNvSpPr/>
            <p:nvPr/>
          </p:nvSpPr>
          <p:spPr>
            <a:xfrm>
              <a:off x="-13112483" y="8764210"/>
              <a:ext cx="85390" cy="90364"/>
            </a:xfrm>
            <a:custGeom>
              <a:avLst/>
              <a:gdLst>
                <a:gd name="connsiteX0" fmla="*/ 84003 w 85390"/>
                <a:gd name="connsiteY0" fmla="*/ 43779 h 90364"/>
                <a:gd name="connsiteX1" fmla="*/ 70723 w 85390"/>
                <a:gd name="connsiteY1" fmla="*/ 6503 h 90364"/>
                <a:gd name="connsiteX2" fmla="*/ 67623 w 85390"/>
                <a:gd name="connsiteY2" fmla="*/ 3786 h 90364"/>
                <a:gd name="connsiteX3" fmla="*/ 60888 w 85390"/>
                <a:gd name="connsiteY3" fmla="*/ 763 h 90364"/>
                <a:gd name="connsiteX4" fmla="*/ 56372 w 85390"/>
                <a:gd name="connsiteY4" fmla="*/ 342 h 90364"/>
                <a:gd name="connsiteX5" fmla="*/ 53157 w 85390"/>
                <a:gd name="connsiteY5" fmla="*/ 3595 h 90364"/>
                <a:gd name="connsiteX6" fmla="*/ 11481 w 85390"/>
                <a:gd name="connsiteY6" fmla="*/ 51930 h 90364"/>
                <a:gd name="connsiteX7" fmla="*/ 4745 w 85390"/>
                <a:gd name="connsiteY7" fmla="*/ 52658 h 90364"/>
                <a:gd name="connsiteX8" fmla="*/ 0 w 85390"/>
                <a:gd name="connsiteY8" fmla="*/ 57977 h 90364"/>
                <a:gd name="connsiteX9" fmla="*/ 230 w 85390"/>
                <a:gd name="connsiteY9" fmla="*/ 60541 h 90364"/>
                <a:gd name="connsiteX10" fmla="*/ 191 w 85390"/>
                <a:gd name="connsiteY10" fmla="*/ 60541 h 90364"/>
                <a:gd name="connsiteX11" fmla="*/ 574 w 85390"/>
                <a:gd name="connsiteY11" fmla="*/ 62531 h 90364"/>
                <a:gd name="connsiteX12" fmla="*/ 1607 w 85390"/>
                <a:gd name="connsiteY12" fmla="*/ 67162 h 90364"/>
                <a:gd name="connsiteX13" fmla="*/ 2105 w 85390"/>
                <a:gd name="connsiteY13" fmla="*/ 80021 h 90364"/>
                <a:gd name="connsiteX14" fmla="*/ 3062 w 85390"/>
                <a:gd name="connsiteY14" fmla="*/ 83159 h 90364"/>
                <a:gd name="connsiteX15" fmla="*/ 20551 w 85390"/>
                <a:gd name="connsiteY15" fmla="*/ 90277 h 90364"/>
                <a:gd name="connsiteX16" fmla="*/ 22350 w 85390"/>
                <a:gd name="connsiteY16" fmla="*/ 90277 h 90364"/>
                <a:gd name="connsiteX17" fmla="*/ 59664 w 85390"/>
                <a:gd name="connsiteY17" fmla="*/ 82853 h 90364"/>
                <a:gd name="connsiteX18" fmla="*/ 84003 w 85390"/>
                <a:gd name="connsiteY18" fmla="*/ 43779 h 9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390" h="90364">
                  <a:moveTo>
                    <a:pt x="84003" y="43779"/>
                  </a:moveTo>
                  <a:cubicBezTo>
                    <a:pt x="81171" y="30844"/>
                    <a:pt x="76732" y="18291"/>
                    <a:pt x="70723" y="6503"/>
                  </a:cubicBezTo>
                  <a:cubicBezTo>
                    <a:pt x="70073" y="5241"/>
                    <a:pt x="68963" y="4284"/>
                    <a:pt x="67623" y="3786"/>
                  </a:cubicBezTo>
                  <a:cubicBezTo>
                    <a:pt x="65289" y="3021"/>
                    <a:pt x="63031" y="1988"/>
                    <a:pt x="60888" y="763"/>
                  </a:cubicBezTo>
                  <a:cubicBezTo>
                    <a:pt x="59510" y="-79"/>
                    <a:pt x="57864" y="-232"/>
                    <a:pt x="56372" y="342"/>
                  </a:cubicBezTo>
                  <a:cubicBezTo>
                    <a:pt x="54841" y="840"/>
                    <a:pt x="53655" y="2064"/>
                    <a:pt x="53157" y="3595"/>
                  </a:cubicBezTo>
                  <a:cubicBezTo>
                    <a:pt x="42786" y="33025"/>
                    <a:pt x="28664" y="49328"/>
                    <a:pt x="11481" y="51930"/>
                  </a:cubicBezTo>
                  <a:lnTo>
                    <a:pt x="4745" y="52658"/>
                  </a:lnTo>
                  <a:cubicBezTo>
                    <a:pt x="2028" y="52964"/>
                    <a:pt x="0" y="55260"/>
                    <a:pt x="0" y="57977"/>
                  </a:cubicBezTo>
                  <a:cubicBezTo>
                    <a:pt x="0" y="58245"/>
                    <a:pt x="0" y="60273"/>
                    <a:pt x="230" y="60541"/>
                  </a:cubicBezTo>
                  <a:lnTo>
                    <a:pt x="191" y="60541"/>
                  </a:lnTo>
                  <a:cubicBezTo>
                    <a:pt x="230" y="61230"/>
                    <a:pt x="344" y="61881"/>
                    <a:pt x="574" y="62531"/>
                  </a:cubicBezTo>
                  <a:cubicBezTo>
                    <a:pt x="1225" y="63985"/>
                    <a:pt x="1569" y="65555"/>
                    <a:pt x="1607" y="67162"/>
                  </a:cubicBezTo>
                  <a:cubicBezTo>
                    <a:pt x="2028" y="71410"/>
                    <a:pt x="2181" y="75696"/>
                    <a:pt x="2105" y="80021"/>
                  </a:cubicBezTo>
                  <a:cubicBezTo>
                    <a:pt x="2105" y="81130"/>
                    <a:pt x="2449" y="82240"/>
                    <a:pt x="3062" y="83159"/>
                  </a:cubicBezTo>
                  <a:cubicBezTo>
                    <a:pt x="7424" y="88249"/>
                    <a:pt x="13930" y="90889"/>
                    <a:pt x="20551" y="90277"/>
                  </a:cubicBezTo>
                  <a:lnTo>
                    <a:pt x="22350" y="90277"/>
                  </a:lnTo>
                  <a:cubicBezTo>
                    <a:pt x="35056" y="89397"/>
                    <a:pt x="47608" y="86909"/>
                    <a:pt x="59664" y="82853"/>
                  </a:cubicBezTo>
                  <a:cubicBezTo>
                    <a:pt x="81478" y="76500"/>
                    <a:pt x="88749" y="64789"/>
                    <a:pt x="84003" y="437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E1CF850-8CE3-8619-EE93-00A0BC3CD176}"/>
                </a:ext>
              </a:extLst>
            </p:cNvPr>
            <p:cNvSpPr/>
            <p:nvPr/>
          </p:nvSpPr>
          <p:spPr>
            <a:xfrm>
              <a:off x="-13249167" y="7926554"/>
              <a:ext cx="66832" cy="60826"/>
            </a:xfrm>
            <a:custGeom>
              <a:avLst/>
              <a:gdLst>
                <a:gd name="connsiteX0" fmla="*/ 10734 w 66832"/>
                <a:gd name="connsiteY0" fmla="*/ 55928 h 60826"/>
                <a:gd name="connsiteX1" fmla="*/ 13604 w 66832"/>
                <a:gd name="connsiteY1" fmla="*/ 60214 h 60826"/>
                <a:gd name="connsiteX2" fmla="*/ 16092 w 66832"/>
                <a:gd name="connsiteY2" fmla="*/ 60827 h 60826"/>
                <a:gd name="connsiteX3" fmla="*/ 18885 w 66832"/>
                <a:gd name="connsiteY3" fmla="*/ 59985 h 60826"/>
                <a:gd name="connsiteX4" fmla="*/ 55434 w 66832"/>
                <a:gd name="connsiteY4" fmla="*/ 35683 h 60826"/>
                <a:gd name="connsiteX5" fmla="*/ 64466 w 66832"/>
                <a:gd name="connsiteY5" fmla="*/ 29368 h 60826"/>
                <a:gd name="connsiteX6" fmla="*/ 64466 w 66832"/>
                <a:gd name="connsiteY6" fmla="*/ 29407 h 60826"/>
                <a:gd name="connsiteX7" fmla="*/ 66302 w 66832"/>
                <a:gd name="connsiteY7" fmla="*/ 22671 h 60826"/>
                <a:gd name="connsiteX8" fmla="*/ 62016 w 66832"/>
                <a:gd name="connsiteY8" fmla="*/ 14099 h 60826"/>
                <a:gd name="connsiteX9" fmla="*/ 56735 w 66832"/>
                <a:gd name="connsiteY9" fmla="*/ 3039 h 60826"/>
                <a:gd name="connsiteX10" fmla="*/ 53597 w 66832"/>
                <a:gd name="connsiteY10" fmla="*/ 207 h 60826"/>
                <a:gd name="connsiteX11" fmla="*/ 49311 w 66832"/>
                <a:gd name="connsiteY11" fmla="*/ 628 h 60826"/>
                <a:gd name="connsiteX12" fmla="*/ 4918 w 66832"/>
                <a:gd name="connsiteY12" fmla="*/ 18040 h 60826"/>
                <a:gd name="connsiteX13" fmla="*/ 631 w 66832"/>
                <a:gd name="connsiteY13" fmla="*/ 20987 h 60826"/>
                <a:gd name="connsiteX14" fmla="*/ 631 w 66832"/>
                <a:gd name="connsiteY14" fmla="*/ 26077 h 60826"/>
                <a:gd name="connsiteX15" fmla="*/ 10734 w 66832"/>
                <a:gd name="connsiteY15" fmla="*/ 55928 h 6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832" h="60826">
                  <a:moveTo>
                    <a:pt x="10734" y="55928"/>
                  </a:moveTo>
                  <a:cubicBezTo>
                    <a:pt x="10925" y="57765"/>
                    <a:pt x="11997" y="59373"/>
                    <a:pt x="13604" y="60214"/>
                  </a:cubicBezTo>
                  <a:cubicBezTo>
                    <a:pt x="14370" y="60597"/>
                    <a:pt x="15211" y="60827"/>
                    <a:pt x="16092" y="60827"/>
                  </a:cubicBezTo>
                  <a:cubicBezTo>
                    <a:pt x="17087" y="60827"/>
                    <a:pt x="18043" y="60521"/>
                    <a:pt x="18885" y="59985"/>
                  </a:cubicBezTo>
                  <a:cubicBezTo>
                    <a:pt x="31515" y="52254"/>
                    <a:pt x="43646" y="43835"/>
                    <a:pt x="55434" y="35683"/>
                  </a:cubicBezTo>
                  <a:lnTo>
                    <a:pt x="64466" y="29368"/>
                  </a:lnTo>
                  <a:lnTo>
                    <a:pt x="64466" y="29407"/>
                  </a:lnTo>
                  <a:cubicBezTo>
                    <a:pt x="66685" y="27914"/>
                    <a:pt x="67451" y="25044"/>
                    <a:pt x="66302" y="22671"/>
                  </a:cubicBezTo>
                  <a:lnTo>
                    <a:pt x="62016" y="14099"/>
                  </a:lnTo>
                  <a:cubicBezTo>
                    <a:pt x="60218" y="10272"/>
                    <a:pt x="58495" y="6521"/>
                    <a:pt x="56735" y="3039"/>
                  </a:cubicBezTo>
                  <a:cubicBezTo>
                    <a:pt x="56123" y="1699"/>
                    <a:pt x="54975" y="666"/>
                    <a:pt x="53597" y="207"/>
                  </a:cubicBezTo>
                  <a:cubicBezTo>
                    <a:pt x="52181" y="-176"/>
                    <a:pt x="50650" y="-23"/>
                    <a:pt x="49311" y="628"/>
                  </a:cubicBezTo>
                  <a:cubicBezTo>
                    <a:pt x="35725" y="9124"/>
                    <a:pt x="20646" y="15018"/>
                    <a:pt x="4918" y="18040"/>
                  </a:cubicBezTo>
                  <a:cubicBezTo>
                    <a:pt x="3042" y="18193"/>
                    <a:pt x="1435" y="19341"/>
                    <a:pt x="631" y="20987"/>
                  </a:cubicBezTo>
                  <a:cubicBezTo>
                    <a:pt x="-210" y="22594"/>
                    <a:pt x="-210" y="24508"/>
                    <a:pt x="631" y="26077"/>
                  </a:cubicBezTo>
                  <a:cubicBezTo>
                    <a:pt x="6334" y="35070"/>
                    <a:pt x="9778" y="45326"/>
                    <a:pt x="10734" y="559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77C812-C3A3-5924-EC14-86ED5E875DD0}"/>
                </a:ext>
              </a:extLst>
            </p:cNvPr>
            <p:cNvSpPr/>
            <p:nvPr/>
          </p:nvSpPr>
          <p:spPr>
            <a:xfrm>
              <a:off x="-13163923" y="8739554"/>
              <a:ext cx="85734" cy="54365"/>
            </a:xfrm>
            <a:custGeom>
              <a:avLst/>
              <a:gdLst>
                <a:gd name="connsiteX0" fmla="*/ 15526 w 85734"/>
                <a:gd name="connsiteY0" fmla="*/ 24740 h 54365"/>
                <a:gd name="connsiteX1" fmla="*/ 3318 w 85734"/>
                <a:gd name="connsiteY1" fmla="*/ 29830 h 54365"/>
                <a:gd name="connsiteX2" fmla="*/ 65 w 85734"/>
                <a:gd name="connsiteY2" fmla="*/ 35609 h 54365"/>
                <a:gd name="connsiteX3" fmla="*/ 677 w 85734"/>
                <a:gd name="connsiteY3" fmla="*/ 38211 h 54365"/>
                <a:gd name="connsiteX4" fmla="*/ 983 w 85734"/>
                <a:gd name="connsiteY4" fmla="*/ 38709 h 54365"/>
                <a:gd name="connsiteX5" fmla="*/ 945 w 85734"/>
                <a:gd name="connsiteY5" fmla="*/ 44526 h 54365"/>
                <a:gd name="connsiteX6" fmla="*/ 4581 w 85734"/>
                <a:gd name="connsiteY6" fmla="*/ 49616 h 54365"/>
                <a:gd name="connsiteX7" fmla="*/ 11584 w 85734"/>
                <a:gd name="connsiteY7" fmla="*/ 51874 h 54365"/>
                <a:gd name="connsiteX8" fmla="*/ 11584 w 85734"/>
                <a:gd name="connsiteY8" fmla="*/ 51912 h 54365"/>
                <a:gd name="connsiteX9" fmla="*/ 30030 w 85734"/>
                <a:gd name="connsiteY9" fmla="*/ 54323 h 54365"/>
                <a:gd name="connsiteX10" fmla="*/ 32900 w 85734"/>
                <a:gd name="connsiteY10" fmla="*/ 54323 h 54365"/>
                <a:gd name="connsiteX11" fmla="*/ 41167 w 85734"/>
                <a:gd name="connsiteY11" fmla="*/ 54323 h 54365"/>
                <a:gd name="connsiteX12" fmla="*/ 61871 w 85734"/>
                <a:gd name="connsiteY12" fmla="*/ 51453 h 54365"/>
                <a:gd name="connsiteX13" fmla="*/ 85599 w 85734"/>
                <a:gd name="connsiteY13" fmla="*/ 6446 h 54365"/>
                <a:gd name="connsiteX14" fmla="*/ 84106 w 85734"/>
                <a:gd name="connsiteY14" fmla="*/ 1356 h 54365"/>
                <a:gd name="connsiteX15" fmla="*/ 78595 w 85734"/>
                <a:gd name="connsiteY15" fmla="*/ 285 h 54365"/>
                <a:gd name="connsiteX16" fmla="*/ 47750 w 85734"/>
                <a:gd name="connsiteY16" fmla="*/ 11728 h 54365"/>
                <a:gd name="connsiteX17" fmla="*/ 15526 w 85734"/>
                <a:gd name="connsiteY17" fmla="*/ 24739 h 5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734" h="54365">
                  <a:moveTo>
                    <a:pt x="15526" y="24740"/>
                  </a:moveTo>
                  <a:lnTo>
                    <a:pt x="3318" y="29830"/>
                  </a:lnTo>
                  <a:cubicBezTo>
                    <a:pt x="1022" y="30748"/>
                    <a:pt x="-318" y="33159"/>
                    <a:pt x="65" y="35609"/>
                  </a:cubicBezTo>
                  <a:cubicBezTo>
                    <a:pt x="65" y="36566"/>
                    <a:pt x="448" y="37407"/>
                    <a:pt x="677" y="38211"/>
                  </a:cubicBezTo>
                  <a:cubicBezTo>
                    <a:pt x="907" y="39015"/>
                    <a:pt x="945" y="39053"/>
                    <a:pt x="983" y="38709"/>
                  </a:cubicBezTo>
                  <a:lnTo>
                    <a:pt x="945" y="44526"/>
                  </a:lnTo>
                  <a:cubicBezTo>
                    <a:pt x="945" y="46822"/>
                    <a:pt x="2399" y="48888"/>
                    <a:pt x="4581" y="49616"/>
                  </a:cubicBezTo>
                  <a:cubicBezTo>
                    <a:pt x="6686" y="50304"/>
                    <a:pt x="8867" y="51070"/>
                    <a:pt x="11584" y="51874"/>
                  </a:cubicBezTo>
                  <a:lnTo>
                    <a:pt x="11584" y="51912"/>
                  </a:lnTo>
                  <a:cubicBezTo>
                    <a:pt x="17631" y="53251"/>
                    <a:pt x="23792" y="54055"/>
                    <a:pt x="30030" y="54323"/>
                  </a:cubicBezTo>
                  <a:lnTo>
                    <a:pt x="32900" y="54323"/>
                  </a:lnTo>
                  <a:lnTo>
                    <a:pt x="41167" y="54323"/>
                  </a:lnTo>
                  <a:cubicBezTo>
                    <a:pt x="48170" y="54591"/>
                    <a:pt x="55174" y="53596"/>
                    <a:pt x="61871" y="51453"/>
                  </a:cubicBezTo>
                  <a:cubicBezTo>
                    <a:pt x="67229" y="49884"/>
                    <a:pt x="75533" y="43454"/>
                    <a:pt x="85599" y="6446"/>
                  </a:cubicBezTo>
                  <a:cubicBezTo>
                    <a:pt x="86020" y="4609"/>
                    <a:pt x="85446" y="2696"/>
                    <a:pt x="84106" y="1356"/>
                  </a:cubicBezTo>
                  <a:cubicBezTo>
                    <a:pt x="82575" y="55"/>
                    <a:pt x="80471" y="-327"/>
                    <a:pt x="78595" y="285"/>
                  </a:cubicBezTo>
                  <a:lnTo>
                    <a:pt x="47750" y="11728"/>
                  </a:lnTo>
                  <a:cubicBezTo>
                    <a:pt x="36958" y="15861"/>
                    <a:pt x="26128" y="20262"/>
                    <a:pt x="15526" y="247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A5039A3-5C21-A4DC-0453-4814E20A35BA}"/>
                </a:ext>
              </a:extLst>
            </p:cNvPr>
            <p:cNvSpPr/>
            <p:nvPr/>
          </p:nvSpPr>
          <p:spPr>
            <a:xfrm>
              <a:off x="-13095582" y="8069530"/>
              <a:ext cx="110257" cy="77927"/>
            </a:xfrm>
            <a:custGeom>
              <a:avLst/>
              <a:gdLst>
                <a:gd name="connsiteX0" fmla="*/ 38396 w 110257"/>
                <a:gd name="connsiteY0" fmla="*/ 51483 h 77927"/>
                <a:gd name="connsiteX1" fmla="*/ 47619 w 110257"/>
                <a:gd name="connsiteY1" fmla="*/ 61281 h 77927"/>
                <a:gd name="connsiteX2" fmla="*/ 74676 w 110257"/>
                <a:gd name="connsiteY2" fmla="*/ 77928 h 77927"/>
                <a:gd name="connsiteX3" fmla="*/ 77240 w 110257"/>
                <a:gd name="connsiteY3" fmla="*/ 77928 h 77927"/>
                <a:gd name="connsiteX4" fmla="*/ 94385 w 110257"/>
                <a:gd name="connsiteY4" fmla="*/ 74981 h 77927"/>
                <a:gd name="connsiteX5" fmla="*/ 98672 w 110257"/>
                <a:gd name="connsiteY5" fmla="*/ 70695 h 77927"/>
                <a:gd name="connsiteX6" fmla="*/ 100355 w 110257"/>
                <a:gd name="connsiteY6" fmla="*/ 64189 h 77927"/>
                <a:gd name="connsiteX7" fmla="*/ 100662 w 110257"/>
                <a:gd name="connsiteY7" fmla="*/ 62390 h 77927"/>
                <a:gd name="connsiteX8" fmla="*/ 108890 w 110257"/>
                <a:gd name="connsiteY8" fmla="*/ 39199 h 77927"/>
                <a:gd name="connsiteX9" fmla="*/ 110229 w 110257"/>
                <a:gd name="connsiteY9" fmla="*/ 34951 h 77927"/>
                <a:gd name="connsiteX10" fmla="*/ 107895 w 110257"/>
                <a:gd name="connsiteY10" fmla="*/ 31162 h 77927"/>
                <a:gd name="connsiteX11" fmla="*/ 103340 w 110257"/>
                <a:gd name="connsiteY11" fmla="*/ 28062 h 77927"/>
                <a:gd name="connsiteX12" fmla="*/ 79039 w 110257"/>
                <a:gd name="connsiteY12" fmla="*/ 14553 h 77927"/>
                <a:gd name="connsiteX13" fmla="*/ 52326 w 110257"/>
                <a:gd name="connsiteY13" fmla="*/ 8889 h 77927"/>
                <a:gd name="connsiteX14" fmla="*/ 13750 w 110257"/>
                <a:gd name="connsiteY14" fmla="*/ 316 h 77927"/>
                <a:gd name="connsiteX15" fmla="*/ 7779 w 110257"/>
                <a:gd name="connsiteY15" fmla="*/ 2192 h 77927"/>
                <a:gd name="connsiteX16" fmla="*/ 49 w 110257"/>
                <a:gd name="connsiteY16" fmla="*/ 23623 h 77927"/>
                <a:gd name="connsiteX17" fmla="*/ 8200 w 110257"/>
                <a:gd name="connsiteY17" fmla="*/ 33956 h 77927"/>
                <a:gd name="connsiteX18" fmla="*/ 18265 w 110257"/>
                <a:gd name="connsiteY18" fmla="*/ 39352 h 77927"/>
                <a:gd name="connsiteX19" fmla="*/ 38395 w 110257"/>
                <a:gd name="connsiteY19" fmla="*/ 51484 h 7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0257" h="77927">
                  <a:moveTo>
                    <a:pt x="38396" y="51483"/>
                  </a:moveTo>
                  <a:cubicBezTo>
                    <a:pt x="41841" y="54392"/>
                    <a:pt x="44940" y="57683"/>
                    <a:pt x="47619" y="61281"/>
                  </a:cubicBezTo>
                  <a:cubicBezTo>
                    <a:pt x="53322" y="71001"/>
                    <a:pt x="63463" y="77201"/>
                    <a:pt x="74676" y="77928"/>
                  </a:cubicBezTo>
                  <a:lnTo>
                    <a:pt x="77240" y="77928"/>
                  </a:lnTo>
                  <a:cubicBezTo>
                    <a:pt x="83019" y="77316"/>
                    <a:pt x="88760" y="76321"/>
                    <a:pt x="94385" y="74981"/>
                  </a:cubicBezTo>
                  <a:cubicBezTo>
                    <a:pt x="96567" y="74598"/>
                    <a:pt x="98289" y="72876"/>
                    <a:pt x="98672" y="70695"/>
                  </a:cubicBezTo>
                  <a:cubicBezTo>
                    <a:pt x="99092" y="68513"/>
                    <a:pt x="99667" y="66332"/>
                    <a:pt x="100355" y="64189"/>
                  </a:cubicBezTo>
                  <a:cubicBezTo>
                    <a:pt x="100547" y="63615"/>
                    <a:pt x="100662" y="63003"/>
                    <a:pt x="100662" y="62390"/>
                  </a:cubicBezTo>
                  <a:cubicBezTo>
                    <a:pt x="100279" y="53894"/>
                    <a:pt x="103226" y="45590"/>
                    <a:pt x="108890" y="39199"/>
                  </a:cubicBezTo>
                  <a:cubicBezTo>
                    <a:pt x="109923" y="38050"/>
                    <a:pt x="110382" y="36481"/>
                    <a:pt x="110229" y="34951"/>
                  </a:cubicBezTo>
                  <a:cubicBezTo>
                    <a:pt x="110038" y="33420"/>
                    <a:pt x="109196" y="32042"/>
                    <a:pt x="107895" y="31162"/>
                  </a:cubicBezTo>
                  <a:lnTo>
                    <a:pt x="103340" y="28062"/>
                  </a:lnTo>
                  <a:cubicBezTo>
                    <a:pt x="95993" y="22321"/>
                    <a:pt x="87803" y="17767"/>
                    <a:pt x="79039" y="14553"/>
                  </a:cubicBezTo>
                  <a:cubicBezTo>
                    <a:pt x="70237" y="12218"/>
                    <a:pt x="61320" y="10343"/>
                    <a:pt x="52326" y="8889"/>
                  </a:cubicBezTo>
                  <a:cubicBezTo>
                    <a:pt x="39314" y="6975"/>
                    <a:pt x="26417" y="4105"/>
                    <a:pt x="13750" y="316"/>
                  </a:cubicBezTo>
                  <a:cubicBezTo>
                    <a:pt x="11568" y="-487"/>
                    <a:pt x="9119" y="278"/>
                    <a:pt x="7779" y="2192"/>
                  </a:cubicBezTo>
                  <a:cubicBezTo>
                    <a:pt x="2383" y="7970"/>
                    <a:pt x="-411" y="15701"/>
                    <a:pt x="49" y="23623"/>
                  </a:cubicBezTo>
                  <a:cubicBezTo>
                    <a:pt x="1082" y="28100"/>
                    <a:pt x="4067" y="31889"/>
                    <a:pt x="8200" y="33956"/>
                  </a:cubicBezTo>
                  <a:cubicBezTo>
                    <a:pt x="11492" y="35831"/>
                    <a:pt x="14898" y="37591"/>
                    <a:pt x="18265" y="39352"/>
                  </a:cubicBezTo>
                  <a:cubicBezTo>
                    <a:pt x="25345" y="42758"/>
                    <a:pt x="32081" y="46814"/>
                    <a:pt x="38395" y="514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54DE286F-3D80-21CE-F6BC-6EAC8BC4685B}"/>
                </a:ext>
              </a:extLst>
            </p:cNvPr>
            <p:cNvSpPr/>
            <p:nvPr/>
          </p:nvSpPr>
          <p:spPr>
            <a:xfrm>
              <a:off x="-13172385" y="7846589"/>
              <a:ext cx="115713" cy="132908"/>
            </a:xfrm>
            <a:custGeom>
              <a:avLst/>
              <a:gdLst>
                <a:gd name="connsiteX0" fmla="*/ 111379 w 115713"/>
                <a:gd name="connsiteY0" fmla="*/ 30574 h 132908"/>
                <a:gd name="connsiteX1" fmla="*/ 60250 w 115713"/>
                <a:gd name="connsiteY1" fmla="*/ 1488 h 132908"/>
                <a:gd name="connsiteX2" fmla="*/ 54241 w 115713"/>
                <a:gd name="connsiteY2" fmla="*/ 493 h 132908"/>
                <a:gd name="connsiteX3" fmla="*/ 51180 w 115713"/>
                <a:gd name="connsiteY3" fmla="*/ 5774 h 132908"/>
                <a:gd name="connsiteX4" fmla="*/ 47582 w 115713"/>
                <a:gd name="connsiteY4" fmla="*/ 23838 h 132908"/>
                <a:gd name="connsiteX5" fmla="*/ 5792 w 115713"/>
                <a:gd name="connsiteY5" fmla="*/ 60961 h 132908"/>
                <a:gd name="connsiteX6" fmla="*/ 2998 w 115713"/>
                <a:gd name="connsiteY6" fmla="*/ 62606 h 132908"/>
                <a:gd name="connsiteX7" fmla="*/ 281 w 115713"/>
                <a:gd name="connsiteY7" fmla="*/ 65668 h 132908"/>
                <a:gd name="connsiteX8" fmla="*/ 549 w 115713"/>
                <a:gd name="connsiteY8" fmla="*/ 69801 h 132908"/>
                <a:gd name="connsiteX9" fmla="*/ 7475 w 115713"/>
                <a:gd name="connsiteY9" fmla="*/ 84497 h 132908"/>
                <a:gd name="connsiteX10" fmla="*/ 7514 w 115713"/>
                <a:gd name="connsiteY10" fmla="*/ 84497 h 132908"/>
                <a:gd name="connsiteX11" fmla="*/ 22592 w 115713"/>
                <a:gd name="connsiteY11" fmla="*/ 113812 h 132908"/>
                <a:gd name="connsiteX12" fmla="*/ 52596 w 115713"/>
                <a:gd name="connsiteY12" fmla="*/ 132909 h 132908"/>
                <a:gd name="connsiteX13" fmla="*/ 75903 w 115713"/>
                <a:gd name="connsiteY13" fmla="*/ 128622 h 132908"/>
                <a:gd name="connsiteX14" fmla="*/ 85241 w 115713"/>
                <a:gd name="connsiteY14" fmla="*/ 126135 h 132908"/>
                <a:gd name="connsiteX15" fmla="*/ 99631 w 115713"/>
                <a:gd name="connsiteY15" fmla="*/ 94332 h 132908"/>
                <a:gd name="connsiteX16" fmla="*/ 99669 w 115713"/>
                <a:gd name="connsiteY16" fmla="*/ 94332 h 132908"/>
                <a:gd name="connsiteX17" fmla="*/ 101200 w 115713"/>
                <a:gd name="connsiteY17" fmla="*/ 80976 h 132908"/>
                <a:gd name="connsiteX18" fmla="*/ 115283 w 115713"/>
                <a:gd name="connsiteY18" fmla="*/ 38113 h 132908"/>
                <a:gd name="connsiteX19" fmla="*/ 115283 w 115713"/>
                <a:gd name="connsiteY19" fmla="*/ 33827 h 132908"/>
                <a:gd name="connsiteX20" fmla="*/ 111379 w 115713"/>
                <a:gd name="connsiteY20" fmla="*/ 30574 h 13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713" h="132908">
                  <a:moveTo>
                    <a:pt x="111379" y="30574"/>
                  </a:moveTo>
                  <a:cubicBezTo>
                    <a:pt x="92130" y="25369"/>
                    <a:pt x="74525" y="15381"/>
                    <a:pt x="60250" y="1488"/>
                  </a:cubicBezTo>
                  <a:cubicBezTo>
                    <a:pt x="58642" y="-43"/>
                    <a:pt x="56231" y="-425"/>
                    <a:pt x="54241" y="493"/>
                  </a:cubicBezTo>
                  <a:cubicBezTo>
                    <a:pt x="52213" y="1450"/>
                    <a:pt x="51027" y="3555"/>
                    <a:pt x="51180" y="5774"/>
                  </a:cubicBezTo>
                  <a:cubicBezTo>
                    <a:pt x="52060" y="12013"/>
                    <a:pt x="50759" y="18404"/>
                    <a:pt x="47582" y="23838"/>
                  </a:cubicBezTo>
                  <a:cubicBezTo>
                    <a:pt x="36790" y="39376"/>
                    <a:pt x="22477" y="52082"/>
                    <a:pt x="5792" y="60961"/>
                  </a:cubicBezTo>
                  <a:cubicBezTo>
                    <a:pt x="5141" y="61267"/>
                    <a:pt x="4490" y="61688"/>
                    <a:pt x="2998" y="62606"/>
                  </a:cubicBezTo>
                  <a:cubicBezTo>
                    <a:pt x="1735" y="63219"/>
                    <a:pt x="740" y="64329"/>
                    <a:pt x="281" y="65668"/>
                  </a:cubicBezTo>
                  <a:cubicBezTo>
                    <a:pt x="-179" y="67046"/>
                    <a:pt x="-64" y="68538"/>
                    <a:pt x="549" y="69801"/>
                  </a:cubicBezTo>
                  <a:cubicBezTo>
                    <a:pt x="2960" y="74700"/>
                    <a:pt x="5217" y="79598"/>
                    <a:pt x="7475" y="84497"/>
                  </a:cubicBezTo>
                  <a:lnTo>
                    <a:pt x="7514" y="84497"/>
                  </a:lnTo>
                  <a:cubicBezTo>
                    <a:pt x="11838" y="94600"/>
                    <a:pt x="16890" y="104397"/>
                    <a:pt x="22592" y="113812"/>
                  </a:cubicBezTo>
                  <a:cubicBezTo>
                    <a:pt x="28256" y="125255"/>
                    <a:pt x="39814" y="132641"/>
                    <a:pt x="52596" y="132909"/>
                  </a:cubicBezTo>
                  <a:cubicBezTo>
                    <a:pt x="60518" y="132488"/>
                    <a:pt x="68364" y="131072"/>
                    <a:pt x="75903" y="128622"/>
                  </a:cubicBezTo>
                  <a:cubicBezTo>
                    <a:pt x="78888" y="127819"/>
                    <a:pt x="82026" y="126900"/>
                    <a:pt x="85241" y="126135"/>
                  </a:cubicBezTo>
                  <a:cubicBezTo>
                    <a:pt x="97716" y="123303"/>
                    <a:pt x="98788" y="107191"/>
                    <a:pt x="99631" y="94332"/>
                  </a:cubicBezTo>
                  <a:lnTo>
                    <a:pt x="99669" y="94332"/>
                  </a:lnTo>
                  <a:cubicBezTo>
                    <a:pt x="99784" y="89855"/>
                    <a:pt x="100281" y="85377"/>
                    <a:pt x="101200" y="80976"/>
                  </a:cubicBezTo>
                  <a:cubicBezTo>
                    <a:pt x="104950" y="66395"/>
                    <a:pt x="109657" y="52082"/>
                    <a:pt x="115283" y="38113"/>
                  </a:cubicBezTo>
                  <a:cubicBezTo>
                    <a:pt x="115857" y="36774"/>
                    <a:pt x="115857" y="35205"/>
                    <a:pt x="115283" y="33827"/>
                  </a:cubicBezTo>
                  <a:cubicBezTo>
                    <a:pt x="114594" y="32181"/>
                    <a:pt x="113140" y="30957"/>
                    <a:pt x="111379" y="305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21009938-B30B-A9DE-0BB2-AC2530CCACB3}"/>
                </a:ext>
              </a:extLst>
            </p:cNvPr>
            <p:cNvSpPr/>
            <p:nvPr/>
          </p:nvSpPr>
          <p:spPr>
            <a:xfrm>
              <a:off x="-13095504" y="8150584"/>
              <a:ext cx="97036" cy="82739"/>
            </a:xfrm>
            <a:custGeom>
              <a:avLst/>
              <a:gdLst>
                <a:gd name="connsiteX0" fmla="*/ 207 w 97036"/>
                <a:gd name="connsiteY0" fmla="*/ 46651 h 82739"/>
                <a:gd name="connsiteX1" fmla="*/ 3001 w 97036"/>
                <a:gd name="connsiteY1" fmla="*/ 49904 h 82739"/>
                <a:gd name="connsiteX2" fmla="*/ 72806 w 97036"/>
                <a:gd name="connsiteY2" fmla="*/ 82280 h 82739"/>
                <a:gd name="connsiteX3" fmla="*/ 74987 w 97036"/>
                <a:gd name="connsiteY3" fmla="*/ 82740 h 82739"/>
                <a:gd name="connsiteX4" fmla="*/ 79273 w 97036"/>
                <a:gd name="connsiteY4" fmla="*/ 80482 h 82739"/>
                <a:gd name="connsiteX5" fmla="*/ 97031 w 97036"/>
                <a:gd name="connsiteY5" fmla="*/ 24760 h 82739"/>
                <a:gd name="connsiteX6" fmla="*/ 95232 w 97036"/>
                <a:gd name="connsiteY6" fmla="*/ 20474 h 82739"/>
                <a:gd name="connsiteX7" fmla="*/ 90716 w 97036"/>
                <a:gd name="connsiteY7" fmla="*/ 19173 h 82739"/>
                <a:gd name="connsiteX8" fmla="*/ 54475 w 97036"/>
                <a:gd name="connsiteY8" fmla="*/ 17719 h 82739"/>
                <a:gd name="connsiteX9" fmla="*/ 32240 w 97036"/>
                <a:gd name="connsiteY9" fmla="*/ 1607 h 82739"/>
                <a:gd name="connsiteX10" fmla="*/ 28298 w 97036"/>
                <a:gd name="connsiteY10" fmla="*/ 0 h 82739"/>
                <a:gd name="connsiteX11" fmla="*/ 24395 w 97036"/>
                <a:gd name="connsiteY11" fmla="*/ 1760 h 82739"/>
                <a:gd name="connsiteX12" fmla="*/ 22366 w 97036"/>
                <a:gd name="connsiteY12" fmla="*/ 3980 h 82739"/>
                <a:gd name="connsiteX13" fmla="*/ 11000 w 97036"/>
                <a:gd name="connsiteY13" fmla="*/ 20015 h 82739"/>
                <a:gd name="connsiteX14" fmla="*/ 819 w 97036"/>
                <a:gd name="connsiteY14" fmla="*/ 42404 h 82739"/>
                <a:gd name="connsiteX15" fmla="*/ 207 w 97036"/>
                <a:gd name="connsiteY15" fmla="*/ 46652 h 8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036" h="82739">
                  <a:moveTo>
                    <a:pt x="207" y="46651"/>
                  </a:moveTo>
                  <a:cubicBezTo>
                    <a:pt x="628" y="48105"/>
                    <a:pt x="1623" y="49291"/>
                    <a:pt x="3001" y="49904"/>
                  </a:cubicBezTo>
                  <a:cubicBezTo>
                    <a:pt x="26805" y="61461"/>
                    <a:pt x="50609" y="72292"/>
                    <a:pt x="72806" y="82280"/>
                  </a:cubicBezTo>
                  <a:cubicBezTo>
                    <a:pt x="73494" y="82587"/>
                    <a:pt x="74260" y="82740"/>
                    <a:pt x="74987" y="82740"/>
                  </a:cubicBezTo>
                  <a:cubicBezTo>
                    <a:pt x="76709" y="82740"/>
                    <a:pt x="78317" y="81898"/>
                    <a:pt x="79273" y="80482"/>
                  </a:cubicBezTo>
                  <a:cubicBezTo>
                    <a:pt x="90524" y="64064"/>
                    <a:pt x="96686" y="44661"/>
                    <a:pt x="97031" y="24760"/>
                  </a:cubicBezTo>
                  <a:cubicBezTo>
                    <a:pt x="97107" y="23115"/>
                    <a:pt x="96457" y="21546"/>
                    <a:pt x="95232" y="20474"/>
                  </a:cubicBezTo>
                  <a:cubicBezTo>
                    <a:pt x="93969" y="19403"/>
                    <a:pt x="92362" y="18943"/>
                    <a:pt x="90716" y="19173"/>
                  </a:cubicBezTo>
                  <a:cubicBezTo>
                    <a:pt x="78699" y="21622"/>
                    <a:pt x="66261" y="21125"/>
                    <a:pt x="54475" y="17719"/>
                  </a:cubicBezTo>
                  <a:cubicBezTo>
                    <a:pt x="45787" y="14389"/>
                    <a:pt x="38095" y="8840"/>
                    <a:pt x="32240" y="1607"/>
                  </a:cubicBezTo>
                  <a:cubicBezTo>
                    <a:pt x="31168" y="574"/>
                    <a:pt x="29752" y="0"/>
                    <a:pt x="28298" y="0"/>
                  </a:cubicBezTo>
                  <a:cubicBezTo>
                    <a:pt x="26806" y="38"/>
                    <a:pt x="25390" y="651"/>
                    <a:pt x="24395" y="1760"/>
                  </a:cubicBezTo>
                  <a:lnTo>
                    <a:pt x="22366" y="3980"/>
                  </a:lnTo>
                  <a:cubicBezTo>
                    <a:pt x="17582" y="8534"/>
                    <a:pt x="13717" y="13968"/>
                    <a:pt x="11000" y="20015"/>
                  </a:cubicBezTo>
                  <a:cubicBezTo>
                    <a:pt x="8168" y="27707"/>
                    <a:pt x="4762" y="35208"/>
                    <a:pt x="819" y="42404"/>
                  </a:cubicBezTo>
                  <a:cubicBezTo>
                    <a:pt x="16" y="43705"/>
                    <a:pt x="-214" y="45236"/>
                    <a:pt x="207" y="466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9410FD28-7C1C-018A-649C-936AF9F8E63D}"/>
                </a:ext>
              </a:extLst>
            </p:cNvPr>
            <p:cNvSpPr/>
            <p:nvPr/>
          </p:nvSpPr>
          <p:spPr>
            <a:xfrm>
              <a:off x="-13210251" y="8108522"/>
              <a:ext cx="122402" cy="77191"/>
            </a:xfrm>
            <a:custGeom>
              <a:avLst/>
              <a:gdLst>
                <a:gd name="connsiteX0" fmla="*/ 5129 w 122402"/>
                <a:gd name="connsiteY0" fmla="*/ 30617 h 77191"/>
                <a:gd name="connsiteX1" fmla="*/ 14275 w 122402"/>
                <a:gd name="connsiteY1" fmla="*/ 36357 h 77191"/>
                <a:gd name="connsiteX2" fmla="*/ 87371 w 122402"/>
                <a:gd name="connsiteY2" fmla="*/ 76579 h 77191"/>
                <a:gd name="connsiteX3" fmla="*/ 87333 w 122402"/>
                <a:gd name="connsiteY3" fmla="*/ 76579 h 77191"/>
                <a:gd name="connsiteX4" fmla="*/ 89744 w 122402"/>
                <a:gd name="connsiteY4" fmla="*/ 77192 h 77191"/>
                <a:gd name="connsiteX5" fmla="*/ 94030 w 122402"/>
                <a:gd name="connsiteY5" fmla="*/ 74895 h 77191"/>
                <a:gd name="connsiteX6" fmla="*/ 102602 w 122402"/>
                <a:gd name="connsiteY6" fmla="*/ 55568 h 77191"/>
                <a:gd name="connsiteX7" fmla="*/ 104592 w 122402"/>
                <a:gd name="connsiteY7" fmla="*/ 49943 h 77191"/>
                <a:gd name="connsiteX8" fmla="*/ 104592 w 122402"/>
                <a:gd name="connsiteY8" fmla="*/ 49981 h 77191"/>
                <a:gd name="connsiteX9" fmla="*/ 113165 w 122402"/>
                <a:gd name="connsiteY9" fmla="*/ 36739 h 77191"/>
                <a:gd name="connsiteX10" fmla="*/ 114237 w 122402"/>
                <a:gd name="connsiteY10" fmla="*/ 35744 h 77191"/>
                <a:gd name="connsiteX11" fmla="*/ 120551 w 122402"/>
                <a:gd name="connsiteY11" fmla="*/ 29812 h 77191"/>
                <a:gd name="connsiteX12" fmla="*/ 120513 w 122402"/>
                <a:gd name="connsiteY12" fmla="*/ 29812 h 77191"/>
                <a:gd name="connsiteX13" fmla="*/ 122235 w 122402"/>
                <a:gd name="connsiteY13" fmla="*/ 27095 h 77191"/>
                <a:gd name="connsiteX14" fmla="*/ 119556 w 122402"/>
                <a:gd name="connsiteY14" fmla="*/ 21048 h 77191"/>
                <a:gd name="connsiteX15" fmla="*/ 100191 w 122402"/>
                <a:gd name="connsiteY15" fmla="*/ 8190 h 77191"/>
                <a:gd name="connsiteX16" fmla="*/ 97283 w 122402"/>
                <a:gd name="connsiteY16" fmla="*/ 6889 h 77191"/>
                <a:gd name="connsiteX17" fmla="*/ 92996 w 122402"/>
                <a:gd name="connsiteY17" fmla="*/ 5817 h 77191"/>
                <a:gd name="connsiteX18" fmla="*/ 92614 w 122402"/>
                <a:gd name="connsiteY18" fmla="*/ 5817 h 77191"/>
                <a:gd name="connsiteX19" fmla="*/ 6889 w 122402"/>
                <a:gd name="connsiteY19" fmla="*/ 16610 h 77191"/>
                <a:gd name="connsiteX20" fmla="*/ 2220 w 122402"/>
                <a:gd name="connsiteY20" fmla="*/ 20130 h 77191"/>
                <a:gd name="connsiteX21" fmla="*/ 0 w 122402"/>
                <a:gd name="connsiteY21" fmla="*/ 24416 h 77191"/>
                <a:gd name="connsiteX22" fmla="*/ 2411 w 122402"/>
                <a:gd name="connsiteY22" fmla="*/ 28703 h 7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2402" h="77191">
                  <a:moveTo>
                    <a:pt x="5129" y="30617"/>
                  </a:moveTo>
                  <a:cubicBezTo>
                    <a:pt x="8191" y="32606"/>
                    <a:pt x="11176" y="34558"/>
                    <a:pt x="14275" y="36357"/>
                  </a:cubicBezTo>
                  <a:cubicBezTo>
                    <a:pt x="35707" y="49522"/>
                    <a:pt x="59778" y="62687"/>
                    <a:pt x="87371" y="76579"/>
                  </a:cubicBezTo>
                  <a:lnTo>
                    <a:pt x="87333" y="76579"/>
                  </a:lnTo>
                  <a:cubicBezTo>
                    <a:pt x="88098" y="77000"/>
                    <a:pt x="88902" y="77192"/>
                    <a:pt x="89744" y="77192"/>
                  </a:cubicBezTo>
                  <a:cubicBezTo>
                    <a:pt x="91466" y="77153"/>
                    <a:pt x="93035" y="76311"/>
                    <a:pt x="94030" y="74895"/>
                  </a:cubicBezTo>
                  <a:cubicBezTo>
                    <a:pt x="97742" y="68887"/>
                    <a:pt x="100613" y="62381"/>
                    <a:pt x="102602" y="55568"/>
                  </a:cubicBezTo>
                  <a:cubicBezTo>
                    <a:pt x="103368" y="53272"/>
                    <a:pt x="104057" y="51282"/>
                    <a:pt x="104592" y="49943"/>
                  </a:cubicBezTo>
                  <a:lnTo>
                    <a:pt x="104592" y="49981"/>
                  </a:lnTo>
                  <a:cubicBezTo>
                    <a:pt x="106659" y="45121"/>
                    <a:pt x="109568" y="40643"/>
                    <a:pt x="113165" y="36739"/>
                  </a:cubicBezTo>
                  <a:lnTo>
                    <a:pt x="114237" y="35744"/>
                  </a:lnTo>
                  <a:cubicBezTo>
                    <a:pt x="116418" y="33716"/>
                    <a:pt x="118523" y="31879"/>
                    <a:pt x="120551" y="29812"/>
                  </a:cubicBezTo>
                  <a:lnTo>
                    <a:pt x="120513" y="29812"/>
                  </a:lnTo>
                  <a:cubicBezTo>
                    <a:pt x="121355" y="29085"/>
                    <a:pt x="121929" y="28128"/>
                    <a:pt x="122235" y="27095"/>
                  </a:cubicBezTo>
                  <a:cubicBezTo>
                    <a:pt x="122847" y="24684"/>
                    <a:pt x="121737" y="22158"/>
                    <a:pt x="119556" y="21048"/>
                  </a:cubicBezTo>
                  <a:cubicBezTo>
                    <a:pt x="112629" y="17489"/>
                    <a:pt x="106123" y="13203"/>
                    <a:pt x="100191" y="8190"/>
                  </a:cubicBezTo>
                  <a:cubicBezTo>
                    <a:pt x="99387" y="7463"/>
                    <a:pt x="98354" y="7003"/>
                    <a:pt x="97283" y="6889"/>
                  </a:cubicBezTo>
                  <a:cubicBezTo>
                    <a:pt x="95790" y="6812"/>
                    <a:pt x="94374" y="6429"/>
                    <a:pt x="92996" y="5817"/>
                  </a:cubicBezTo>
                  <a:lnTo>
                    <a:pt x="92614" y="5817"/>
                  </a:lnTo>
                  <a:cubicBezTo>
                    <a:pt x="63987" y="-4784"/>
                    <a:pt x="31994" y="-727"/>
                    <a:pt x="6889" y="16610"/>
                  </a:cubicBezTo>
                  <a:lnTo>
                    <a:pt x="2220" y="20130"/>
                  </a:lnTo>
                  <a:cubicBezTo>
                    <a:pt x="842" y="21125"/>
                    <a:pt x="0" y="22733"/>
                    <a:pt x="0" y="24416"/>
                  </a:cubicBezTo>
                  <a:cubicBezTo>
                    <a:pt x="77" y="26139"/>
                    <a:pt x="957" y="27746"/>
                    <a:pt x="2411" y="287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EB2BFC1F-B150-3187-7BC2-0DD566E47C27}"/>
                </a:ext>
              </a:extLst>
            </p:cNvPr>
            <p:cNvSpPr/>
            <p:nvPr/>
          </p:nvSpPr>
          <p:spPr>
            <a:xfrm>
              <a:off x="-13448071" y="9268637"/>
              <a:ext cx="79865" cy="68006"/>
            </a:xfrm>
            <a:custGeom>
              <a:avLst/>
              <a:gdLst>
                <a:gd name="connsiteX0" fmla="*/ 69343 w 79865"/>
                <a:gd name="connsiteY0" fmla="*/ 68006 h 68006"/>
                <a:gd name="connsiteX1" fmla="*/ 73629 w 79865"/>
                <a:gd name="connsiteY1" fmla="*/ 66208 h 68006"/>
                <a:gd name="connsiteX2" fmla="*/ 74930 w 79865"/>
                <a:gd name="connsiteY2" fmla="*/ 64141 h 68006"/>
                <a:gd name="connsiteX3" fmla="*/ 74930 w 79865"/>
                <a:gd name="connsiteY3" fmla="*/ 62304 h 68006"/>
                <a:gd name="connsiteX4" fmla="*/ 62798 w 79865"/>
                <a:gd name="connsiteY4" fmla="*/ 14160 h 68006"/>
                <a:gd name="connsiteX5" fmla="*/ 15650 w 79865"/>
                <a:gd name="connsiteY5" fmla="*/ 0 h 68006"/>
                <a:gd name="connsiteX6" fmla="*/ 10254 w 79865"/>
                <a:gd name="connsiteY6" fmla="*/ 3980 h 68006"/>
                <a:gd name="connsiteX7" fmla="*/ 724 w 79865"/>
                <a:gd name="connsiteY7" fmla="*/ 26215 h 68006"/>
                <a:gd name="connsiteX8" fmla="*/ 2523 w 79865"/>
                <a:gd name="connsiteY8" fmla="*/ 33448 h 68006"/>
                <a:gd name="connsiteX9" fmla="*/ 6120 w 79865"/>
                <a:gd name="connsiteY9" fmla="*/ 36012 h 68006"/>
                <a:gd name="connsiteX10" fmla="*/ 7575 w 79865"/>
                <a:gd name="connsiteY10" fmla="*/ 37045 h 68006"/>
                <a:gd name="connsiteX11" fmla="*/ 7575 w 79865"/>
                <a:gd name="connsiteY11" fmla="*/ 37083 h 68006"/>
                <a:gd name="connsiteX12" fmla="*/ 67582 w 79865"/>
                <a:gd name="connsiteY12" fmla="*/ 67699 h 68006"/>
                <a:gd name="connsiteX13" fmla="*/ 69343 w 79865"/>
                <a:gd name="connsiteY13" fmla="*/ 68006 h 6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865" h="68006">
                  <a:moveTo>
                    <a:pt x="69343" y="68006"/>
                  </a:moveTo>
                  <a:cubicBezTo>
                    <a:pt x="70950" y="67968"/>
                    <a:pt x="72481" y="67317"/>
                    <a:pt x="73629" y="66208"/>
                  </a:cubicBezTo>
                  <a:cubicBezTo>
                    <a:pt x="74241" y="65634"/>
                    <a:pt x="74662" y="64945"/>
                    <a:pt x="74930" y="64141"/>
                  </a:cubicBezTo>
                  <a:cubicBezTo>
                    <a:pt x="75351" y="63031"/>
                    <a:pt x="75351" y="61883"/>
                    <a:pt x="74930" y="62304"/>
                  </a:cubicBezTo>
                  <a:cubicBezTo>
                    <a:pt x="84804" y="45657"/>
                    <a:pt x="79408" y="24149"/>
                    <a:pt x="62798" y="14160"/>
                  </a:cubicBezTo>
                  <a:cubicBezTo>
                    <a:pt x="48600" y="5358"/>
                    <a:pt x="32335" y="460"/>
                    <a:pt x="15650" y="0"/>
                  </a:cubicBezTo>
                  <a:cubicBezTo>
                    <a:pt x="13200" y="77"/>
                    <a:pt x="11057" y="1646"/>
                    <a:pt x="10254" y="3980"/>
                  </a:cubicBezTo>
                  <a:cubicBezTo>
                    <a:pt x="8111" y="11787"/>
                    <a:pt x="4896" y="19288"/>
                    <a:pt x="724" y="26215"/>
                  </a:cubicBezTo>
                  <a:cubicBezTo>
                    <a:pt x="-730" y="28741"/>
                    <a:pt x="74" y="31917"/>
                    <a:pt x="2523" y="33448"/>
                  </a:cubicBezTo>
                  <a:cubicBezTo>
                    <a:pt x="3786" y="34251"/>
                    <a:pt x="4972" y="35093"/>
                    <a:pt x="6120" y="36012"/>
                  </a:cubicBezTo>
                  <a:lnTo>
                    <a:pt x="7575" y="37045"/>
                  </a:lnTo>
                  <a:lnTo>
                    <a:pt x="7575" y="37083"/>
                  </a:lnTo>
                  <a:cubicBezTo>
                    <a:pt x="25830" y="50402"/>
                    <a:pt x="46075" y="60773"/>
                    <a:pt x="67582" y="67699"/>
                  </a:cubicBezTo>
                  <a:cubicBezTo>
                    <a:pt x="68156" y="67929"/>
                    <a:pt x="68769" y="68006"/>
                    <a:pt x="69343" y="680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6DAD222D-98ED-86D8-6677-6E21443B5E12}"/>
                </a:ext>
              </a:extLst>
            </p:cNvPr>
            <p:cNvSpPr/>
            <p:nvPr/>
          </p:nvSpPr>
          <p:spPr>
            <a:xfrm>
              <a:off x="-13555980" y="9311827"/>
              <a:ext cx="136421" cy="152537"/>
            </a:xfrm>
            <a:custGeom>
              <a:avLst/>
              <a:gdLst>
                <a:gd name="connsiteX0" fmla="*/ 9721 w 136421"/>
                <a:gd name="connsiteY0" fmla="*/ 129155 h 152537"/>
                <a:gd name="connsiteX1" fmla="*/ 27861 w 136421"/>
                <a:gd name="connsiteY1" fmla="*/ 150242 h 152537"/>
                <a:gd name="connsiteX2" fmla="*/ 32147 w 136421"/>
                <a:gd name="connsiteY2" fmla="*/ 152538 h 152537"/>
                <a:gd name="connsiteX3" fmla="*/ 32415 w 136421"/>
                <a:gd name="connsiteY3" fmla="*/ 152538 h 152537"/>
                <a:gd name="connsiteX4" fmla="*/ 36433 w 136421"/>
                <a:gd name="connsiteY4" fmla="*/ 150624 h 152537"/>
                <a:gd name="connsiteX5" fmla="*/ 58515 w 136421"/>
                <a:gd name="connsiteY5" fmla="*/ 122763 h 152537"/>
                <a:gd name="connsiteX6" fmla="*/ 81784 w 136421"/>
                <a:gd name="connsiteY6" fmla="*/ 93601 h 152537"/>
                <a:gd name="connsiteX7" fmla="*/ 81784 w 136421"/>
                <a:gd name="connsiteY7" fmla="*/ 93639 h 152537"/>
                <a:gd name="connsiteX8" fmla="*/ 105893 w 136421"/>
                <a:gd name="connsiteY8" fmla="*/ 72208 h 152537"/>
                <a:gd name="connsiteX9" fmla="*/ 135361 w 136421"/>
                <a:gd name="connsiteY9" fmla="*/ 44539 h 152537"/>
                <a:gd name="connsiteX10" fmla="*/ 136356 w 136421"/>
                <a:gd name="connsiteY10" fmla="*/ 40521 h 152537"/>
                <a:gd name="connsiteX11" fmla="*/ 134213 w 136421"/>
                <a:gd name="connsiteY11" fmla="*/ 37000 h 152537"/>
                <a:gd name="connsiteX12" fmla="*/ 123613 w 136421"/>
                <a:gd name="connsiteY12" fmla="*/ 28810 h 152537"/>
                <a:gd name="connsiteX13" fmla="*/ 62763 w 136421"/>
                <a:gd name="connsiteY13" fmla="*/ 834 h 152537"/>
                <a:gd name="connsiteX14" fmla="*/ 42328 w 136421"/>
                <a:gd name="connsiteY14" fmla="*/ 20850 h 152537"/>
                <a:gd name="connsiteX15" fmla="*/ 27020 w 136421"/>
                <a:gd name="connsiteY15" fmla="*/ 54718 h 152537"/>
                <a:gd name="connsiteX16" fmla="*/ 307 w 136421"/>
                <a:gd name="connsiteY16" fmla="*/ 117788 h 152537"/>
                <a:gd name="connsiteX17" fmla="*/ 307 w 136421"/>
                <a:gd name="connsiteY17" fmla="*/ 117749 h 152537"/>
                <a:gd name="connsiteX18" fmla="*/ 2794 w 136421"/>
                <a:gd name="connsiteY18" fmla="*/ 124179 h 152537"/>
                <a:gd name="connsiteX19" fmla="*/ 9721 w 136421"/>
                <a:gd name="connsiteY19" fmla="*/ 129154 h 15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6421" h="152537">
                  <a:moveTo>
                    <a:pt x="9721" y="129155"/>
                  </a:moveTo>
                  <a:cubicBezTo>
                    <a:pt x="16533" y="135508"/>
                    <a:pt x="22617" y="142588"/>
                    <a:pt x="27861" y="150242"/>
                  </a:cubicBezTo>
                  <a:cubicBezTo>
                    <a:pt x="28856" y="151619"/>
                    <a:pt x="30463" y="152461"/>
                    <a:pt x="32147" y="152538"/>
                  </a:cubicBezTo>
                  <a:lnTo>
                    <a:pt x="32415" y="152538"/>
                  </a:lnTo>
                  <a:cubicBezTo>
                    <a:pt x="33946" y="152499"/>
                    <a:pt x="35438" y="151811"/>
                    <a:pt x="36433" y="150624"/>
                  </a:cubicBezTo>
                  <a:cubicBezTo>
                    <a:pt x="44241" y="141592"/>
                    <a:pt x="51512" y="132025"/>
                    <a:pt x="58515" y="122763"/>
                  </a:cubicBezTo>
                  <a:cubicBezTo>
                    <a:pt x="65519" y="113502"/>
                    <a:pt x="73556" y="102978"/>
                    <a:pt x="81784" y="93601"/>
                  </a:cubicBezTo>
                  <a:lnTo>
                    <a:pt x="81784" y="93639"/>
                  </a:lnTo>
                  <a:cubicBezTo>
                    <a:pt x="89131" y="85756"/>
                    <a:pt x="97206" y="78560"/>
                    <a:pt x="105893" y="72208"/>
                  </a:cubicBezTo>
                  <a:cubicBezTo>
                    <a:pt x="116877" y="64324"/>
                    <a:pt x="126789" y="55025"/>
                    <a:pt x="135361" y="44539"/>
                  </a:cubicBezTo>
                  <a:cubicBezTo>
                    <a:pt x="136203" y="43391"/>
                    <a:pt x="136586" y="41937"/>
                    <a:pt x="136356" y="40521"/>
                  </a:cubicBezTo>
                  <a:cubicBezTo>
                    <a:pt x="136127" y="39105"/>
                    <a:pt x="135361" y="37842"/>
                    <a:pt x="134213" y="37000"/>
                  </a:cubicBezTo>
                  <a:cubicBezTo>
                    <a:pt x="131075" y="34742"/>
                    <a:pt x="127516" y="31910"/>
                    <a:pt x="123613" y="28810"/>
                  </a:cubicBezTo>
                  <a:cubicBezTo>
                    <a:pt x="105243" y="14152"/>
                    <a:pt x="82242" y="-4141"/>
                    <a:pt x="62763" y="834"/>
                  </a:cubicBezTo>
                  <a:cubicBezTo>
                    <a:pt x="53081" y="3781"/>
                    <a:pt x="45466" y="11244"/>
                    <a:pt x="42328" y="20850"/>
                  </a:cubicBezTo>
                  <a:cubicBezTo>
                    <a:pt x="37544" y="32139"/>
                    <a:pt x="32301" y="43391"/>
                    <a:pt x="27020" y="54718"/>
                  </a:cubicBezTo>
                  <a:cubicBezTo>
                    <a:pt x="17605" y="75232"/>
                    <a:pt x="7770" y="96433"/>
                    <a:pt x="307" y="117788"/>
                  </a:cubicBezTo>
                  <a:lnTo>
                    <a:pt x="307" y="117749"/>
                  </a:lnTo>
                  <a:cubicBezTo>
                    <a:pt x="-574" y="120237"/>
                    <a:pt x="498" y="122954"/>
                    <a:pt x="2794" y="124179"/>
                  </a:cubicBezTo>
                  <a:cubicBezTo>
                    <a:pt x="5320" y="125518"/>
                    <a:pt x="7654" y="127202"/>
                    <a:pt x="9721" y="1291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7E578F98-4A66-AE78-1BE5-336163682CC4}"/>
                </a:ext>
              </a:extLst>
            </p:cNvPr>
            <p:cNvSpPr/>
            <p:nvPr/>
          </p:nvSpPr>
          <p:spPr>
            <a:xfrm>
              <a:off x="-13434184" y="9150046"/>
              <a:ext cx="123234" cy="120860"/>
            </a:xfrm>
            <a:custGeom>
              <a:avLst/>
              <a:gdLst>
                <a:gd name="connsiteX0" fmla="*/ 73189 w 123234"/>
                <a:gd name="connsiteY0" fmla="*/ 120858 h 120860"/>
                <a:gd name="connsiteX1" fmla="*/ 76250 w 123234"/>
                <a:gd name="connsiteY1" fmla="*/ 119863 h 120860"/>
                <a:gd name="connsiteX2" fmla="*/ 121371 w 123234"/>
                <a:gd name="connsiteY2" fmla="*/ 65633 h 120860"/>
                <a:gd name="connsiteX3" fmla="*/ 91674 w 123234"/>
                <a:gd name="connsiteY3" fmla="*/ 11328 h 120860"/>
                <a:gd name="connsiteX4" fmla="*/ 88383 w 123234"/>
                <a:gd name="connsiteY4" fmla="*/ 9147 h 120860"/>
                <a:gd name="connsiteX5" fmla="*/ 57307 w 123234"/>
                <a:gd name="connsiteY5" fmla="*/ 4860 h 120860"/>
                <a:gd name="connsiteX6" fmla="*/ 57307 w 123234"/>
                <a:gd name="connsiteY6" fmla="*/ 4822 h 120860"/>
                <a:gd name="connsiteX7" fmla="*/ 41616 w 123234"/>
                <a:gd name="connsiteY7" fmla="*/ 30195 h 120860"/>
                <a:gd name="connsiteX8" fmla="*/ 40238 w 123234"/>
                <a:gd name="connsiteY8" fmla="*/ 32606 h 120860"/>
                <a:gd name="connsiteX9" fmla="*/ 13909 w 123234"/>
                <a:gd name="connsiteY9" fmla="*/ 69307 h 120860"/>
                <a:gd name="connsiteX10" fmla="*/ 1050 w 123234"/>
                <a:gd name="connsiteY10" fmla="*/ 85610 h 120860"/>
                <a:gd name="connsiteX11" fmla="*/ 1050 w 123234"/>
                <a:gd name="connsiteY11" fmla="*/ 85572 h 120860"/>
                <a:gd name="connsiteX12" fmla="*/ 476 w 123234"/>
                <a:gd name="connsiteY12" fmla="*/ 91006 h 120860"/>
                <a:gd name="connsiteX13" fmla="*/ 4953 w 123234"/>
                <a:gd name="connsiteY13" fmla="*/ 94144 h 120860"/>
                <a:gd name="connsiteX14" fmla="*/ 69630 w 123234"/>
                <a:gd name="connsiteY14" fmla="*/ 119479 h 120860"/>
                <a:gd name="connsiteX15" fmla="*/ 73189 w 123234"/>
                <a:gd name="connsiteY15" fmla="*/ 120857 h 12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234" h="120860">
                  <a:moveTo>
                    <a:pt x="73189" y="120858"/>
                  </a:moveTo>
                  <a:cubicBezTo>
                    <a:pt x="74299" y="120896"/>
                    <a:pt x="75370" y="120552"/>
                    <a:pt x="76250" y="119863"/>
                  </a:cubicBezTo>
                  <a:cubicBezTo>
                    <a:pt x="96572" y="106966"/>
                    <a:pt x="112377" y="87984"/>
                    <a:pt x="121371" y="65633"/>
                  </a:cubicBezTo>
                  <a:cubicBezTo>
                    <a:pt x="129446" y="38691"/>
                    <a:pt x="109737" y="22426"/>
                    <a:pt x="91674" y="11328"/>
                  </a:cubicBezTo>
                  <a:cubicBezTo>
                    <a:pt x="90717" y="10754"/>
                    <a:pt x="89608" y="9988"/>
                    <a:pt x="88383" y="9147"/>
                  </a:cubicBezTo>
                  <a:cubicBezTo>
                    <a:pt x="80461" y="3865"/>
                    <a:pt x="65765" y="-5932"/>
                    <a:pt x="57307" y="4860"/>
                  </a:cubicBezTo>
                  <a:lnTo>
                    <a:pt x="57307" y="4822"/>
                  </a:lnTo>
                  <a:cubicBezTo>
                    <a:pt x="51375" y="12859"/>
                    <a:pt x="46133" y="21316"/>
                    <a:pt x="41616" y="30195"/>
                  </a:cubicBezTo>
                  <a:lnTo>
                    <a:pt x="40238" y="32606"/>
                  </a:lnTo>
                  <a:cubicBezTo>
                    <a:pt x="32431" y="45503"/>
                    <a:pt x="23629" y="57787"/>
                    <a:pt x="13909" y="69307"/>
                  </a:cubicBezTo>
                  <a:cubicBezTo>
                    <a:pt x="9622" y="74703"/>
                    <a:pt x="5336" y="80061"/>
                    <a:pt x="1050" y="85610"/>
                  </a:cubicBezTo>
                  <a:lnTo>
                    <a:pt x="1050" y="85572"/>
                  </a:lnTo>
                  <a:cubicBezTo>
                    <a:pt x="-98" y="87179"/>
                    <a:pt x="-328" y="89246"/>
                    <a:pt x="476" y="91006"/>
                  </a:cubicBezTo>
                  <a:cubicBezTo>
                    <a:pt x="1318" y="92805"/>
                    <a:pt x="3002" y="93991"/>
                    <a:pt x="4953" y="94144"/>
                  </a:cubicBezTo>
                  <a:cubicBezTo>
                    <a:pt x="28643" y="95560"/>
                    <a:pt x="51299" y="104401"/>
                    <a:pt x="69630" y="119479"/>
                  </a:cubicBezTo>
                  <a:cubicBezTo>
                    <a:pt x="70625" y="120359"/>
                    <a:pt x="71888" y="120857"/>
                    <a:pt x="73189" y="1208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F0F180F-2812-DE6D-C282-89E32C1D5D99}"/>
                </a:ext>
              </a:extLst>
            </p:cNvPr>
            <p:cNvSpPr/>
            <p:nvPr/>
          </p:nvSpPr>
          <p:spPr>
            <a:xfrm>
              <a:off x="-13366261" y="8837065"/>
              <a:ext cx="98267" cy="96581"/>
            </a:xfrm>
            <a:custGeom>
              <a:avLst/>
              <a:gdLst>
                <a:gd name="connsiteX0" fmla="*/ 78157 w 98267"/>
                <a:gd name="connsiteY0" fmla="*/ 2666 h 96581"/>
                <a:gd name="connsiteX1" fmla="*/ 74866 w 98267"/>
                <a:gd name="connsiteY1" fmla="*/ 217 h 96581"/>
                <a:gd name="connsiteX2" fmla="*/ 70809 w 98267"/>
                <a:gd name="connsiteY2" fmla="*/ 791 h 96581"/>
                <a:gd name="connsiteX3" fmla="*/ 2229 w 98267"/>
                <a:gd name="connsiteY3" fmla="*/ 45950 h 96581"/>
                <a:gd name="connsiteX4" fmla="*/ 315 w 98267"/>
                <a:gd name="connsiteY4" fmla="*/ 52112 h 96581"/>
                <a:gd name="connsiteX5" fmla="*/ 775 w 98267"/>
                <a:gd name="connsiteY5" fmla="*/ 53221 h 96581"/>
                <a:gd name="connsiteX6" fmla="*/ 813 w 98267"/>
                <a:gd name="connsiteY6" fmla="*/ 53260 h 96581"/>
                <a:gd name="connsiteX7" fmla="*/ 14475 w 98267"/>
                <a:gd name="connsiteY7" fmla="*/ 93787 h 96581"/>
                <a:gd name="connsiteX8" fmla="*/ 19182 w 98267"/>
                <a:gd name="connsiteY8" fmla="*/ 96581 h 96581"/>
                <a:gd name="connsiteX9" fmla="*/ 20254 w 98267"/>
                <a:gd name="connsiteY9" fmla="*/ 96581 h 96581"/>
                <a:gd name="connsiteX10" fmla="*/ 33113 w 98267"/>
                <a:gd name="connsiteY10" fmla="*/ 94285 h 96581"/>
                <a:gd name="connsiteX11" fmla="*/ 33113 w 98267"/>
                <a:gd name="connsiteY11" fmla="*/ 94247 h 96581"/>
                <a:gd name="connsiteX12" fmla="*/ 85925 w 98267"/>
                <a:gd name="connsiteY12" fmla="*/ 75112 h 96581"/>
                <a:gd name="connsiteX13" fmla="*/ 82711 w 98267"/>
                <a:gd name="connsiteY13" fmla="*/ 9785 h 96581"/>
                <a:gd name="connsiteX14" fmla="*/ 78156 w 98267"/>
                <a:gd name="connsiteY14" fmla="*/ 2666 h 9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8267" h="96581">
                  <a:moveTo>
                    <a:pt x="78157" y="2666"/>
                  </a:moveTo>
                  <a:cubicBezTo>
                    <a:pt x="77430" y="1442"/>
                    <a:pt x="76243" y="561"/>
                    <a:pt x="74866" y="217"/>
                  </a:cubicBezTo>
                  <a:cubicBezTo>
                    <a:pt x="73488" y="-204"/>
                    <a:pt x="71995" y="-13"/>
                    <a:pt x="70809" y="791"/>
                  </a:cubicBezTo>
                  <a:cubicBezTo>
                    <a:pt x="46622" y="15334"/>
                    <a:pt x="23660" y="30528"/>
                    <a:pt x="2229" y="45950"/>
                  </a:cubicBezTo>
                  <a:cubicBezTo>
                    <a:pt x="277" y="47366"/>
                    <a:pt x="-488" y="49892"/>
                    <a:pt x="315" y="52112"/>
                  </a:cubicBezTo>
                  <a:lnTo>
                    <a:pt x="775" y="53221"/>
                  </a:lnTo>
                  <a:lnTo>
                    <a:pt x="813" y="53260"/>
                  </a:lnTo>
                  <a:cubicBezTo>
                    <a:pt x="3186" y="67420"/>
                    <a:pt x="7778" y="81082"/>
                    <a:pt x="14475" y="93787"/>
                  </a:cubicBezTo>
                  <a:cubicBezTo>
                    <a:pt x="15432" y="95510"/>
                    <a:pt x="17230" y="96581"/>
                    <a:pt x="19182" y="96581"/>
                  </a:cubicBezTo>
                  <a:lnTo>
                    <a:pt x="20254" y="96581"/>
                  </a:lnTo>
                  <a:cubicBezTo>
                    <a:pt x="24234" y="95777"/>
                    <a:pt x="28520" y="95050"/>
                    <a:pt x="33113" y="94285"/>
                  </a:cubicBezTo>
                  <a:lnTo>
                    <a:pt x="33113" y="94247"/>
                  </a:lnTo>
                  <a:cubicBezTo>
                    <a:pt x="52171" y="92984"/>
                    <a:pt x="70464" y="86363"/>
                    <a:pt x="85925" y="75112"/>
                  </a:cubicBezTo>
                  <a:cubicBezTo>
                    <a:pt x="109232" y="52724"/>
                    <a:pt x="94498" y="28958"/>
                    <a:pt x="82711" y="9785"/>
                  </a:cubicBezTo>
                  <a:cubicBezTo>
                    <a:pt x="80988" y="7182"/>
                    <a:pt x="79534" y="4809"/>
                    <a:pt x="78156" y="26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3D033FA-0789-D42D-83AA-940C786C3661}"/>
                </a:ext>
              </a:extLst>
            </p:cNvPr>
            <p:cNvSpPr/>
            <p:nvPr/>
          </p:nvSpPr>
          <p:spPr>
            <a:xfrm>
              <a:off x="-13431628" y="9028342"/>
              <a:ext cx="105688" cy="92728"/>
            </a:xfrm>
            <a:custGeom>
              <a:avLst/>
              <a:gdLst>
                <a:gd name="connsiteX0" fmla="*/ 88464 w 105688"/>
                <a:gd name="connsiteY0" fmla="*/ 3904 h 92728"/>
                <a:gd name="connsiteX1" fmla="*/ 85938 w 105688"/>
                <a:gd name="connsiteY1" fmla="*/ 1339 h 92728"/>
                <a:gd name="connsiteX2" fmla="*/ 84637 w 105688"/>
                <a:gd name="connsiteY2" fmla="*/ 574 h 92728"/>
                <a:gd name="connsiteX3" fmla="*/ 79853 w 105688"/>
                <a:gd name="connsiteY3" fmla="*/ 574 h 92728"/>
                <a:gd name="connsiteX4" fmla="*/ 45563 w 105688"/>
                <a:gd name="connsiteY4" fmla="*/ 17948 h 92728"/>
                <a:gd name="connsiteX5" fmla="*/ 2701 w 105688"/>
                <a:gd name="connsiteY5" fmla="*/ 40145 h 92728"/>
                <a:gd name="connsiteX6" fmla="*/ 2701 w 105688"/>
                <a:gd name="connsiteY6" fmla="*/ 40106 h 92728"/>
                <a:gd name="connsiteX7" fmla="*/ 22 w 105688"/>
                <a:gd name="connsiteY7" fmla="*/ 45235 h 92728"/>
                <a:gd name="connsiteX8" fmla="*/ 3505 w 105688"/>
                <a:gd name="connsiteY8" fmla="*/ 49827 h 92728"/>
                <a:gd name="connsiteX9" fmla="*/ 21033 w 105688"/>
                <a:gd name="connsiteY9" fmla="*/ 57902 h 92728"/>
                <a:gd name="connsiteX10" fmla="*/ 39173 w 105688"/>
                <a:gd name="connsiteY10" fmla="*/ 73593 h 92728"/>
                <a:gd name="connsiteX11" fmla="*/ 42694 w 105688"/>
                <a:gd name="connsiteY11" fmla="*/ 84156 h 92728"/>
                <a:gd name="connsiteX12" fmla="*/ 43689 w 105688"/>
                <a:gd name="connsiteY12" fmla="*/ 88672 h 92728"/>
                <a:gd name="connsiteX13" fmla="*/ 43651 w 105688"/>
                <a:gd name="connsiteY13" fmla="*/ 88633 h 92728"/>
                <a:gd name="connsiteX14" fmla="*/ 48855 w 105688"/>
                <a:gd name="connsiteY14" fmla="*/ 92728 h 92728"/>
                <a:gd name="connsiteX15" fmla="*/ 50348 w 105688"/>
                <a:gd name="connsiteY15" fmla="*/ 92499 h 92728"/>
                <a:gd name="connsiteX16" fmla="*/ 102128 w 105688"/>
                <a:gd name="connsiteY16" fmla="*/ 62495 h 92728"/>
                <a:gd name="connsiteX17" fmla="*/ 92216 w 105688"/>
                <a:gd name="connsiteY17" fmla="*/ 11481 h 92728"/>
                <a:gd name="connsiteX18" fmla="*/ 88466 w 105688"/>
                <a:gd name="connsiteY18" fmla="*/ 3904 h 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88" h="92728">
                  <a:moveTo>
                    <a:pt x="88464" y="3904"/>
                  </a:moveTo>
                  <a:cubicBezTo>
                    <a:pt x="88005" y="2717"/>
                    <a:pt x="87086" y="1799"/>
                    <a:pt x="85938" y="1339"/>
                  </a:cubicBezTo>
                  <a:cubicBezTo>
                    <a:pt x="85517" y="1033"/>
                    <a:pt x="85096" y="804"/>
                    <a:pt x="84637" y="574"/>
                  </a:cubicBezTo>
                  <a:cubicBezTo>
                    <a:pt x="83145" y="-191"/>
                    <a:pt x="81346" y="-191"/>
                    <a:pt x="79853" y="574"/>
                  </a:cubicBezTo>
                  <a:cubicBezTo>
                    <a:pt x="68679" y="6697"/>
                    <a:pt x="57121" y="12323"/>
                    <a:pt x="45563" y="17948"/>
                  </a:cubicBezTo>
                  <a:cubicBezTo>
                    <a:pt x="31327" y="24875"/>
                    <a:pt x="16670" y="32032"/>
                    <a:pt x="2701" y="40145"/>
                  </a:cubicBezTo>
                  <a:lnTo>
                    <a:pt x="2701" y="40106"/>
                  </a:lnTo>
                  <a:cubicBezTo>
                    <a:pt x="902" y="41178"/>
                    <a:pt x="-169" y="43168"/>
                    <a:pt x="22" y="45235"/>
                  </a:cubicBezTo>
                  <a:cubicBezTo>
                    <a:pt x="175" y="47301"/>
                    <a:pt x="1553" y="49100"/>
                    <a:pt x="3505" y="49827"/>
                  </a:cubicBezTo>
                  <a:cubicBezTo>
                    <a:pt x="9551" y="52008"/>
                    <a:pt x="15445" y="54726"/>
                    <a:pt x="21033" y="57902"/>
                  </a:cubicBezTo>
                  <a:cubicBezTo>
                    <a:pt x="28342" y="61461"/>
                    <a:pt x="34580" y="66857"/>
                    <a:pt x="39173" y="73593"/>
                  </a:cubicBezTo>
                  <a:cubicBezTo>
                    <a:pt x="40933" y="76885"/>
                    <a:pt x="42120" y="80444"/>
                    <a:pt x="42694" y="84156"/>
                  </a:cubicBezTo>
                  <a:cubicBezTo>
                    <a:pt x="42962" y="85686"/>
                    <a:pt x="43306" y="87217"/>
                    <a:pt x="43689" y="88672"/>
                  </a:cubicBezTo>
                  <a:lnTo>
                    <a:pt x="43651" y="88633"/>
                  </a:lnTo>
                  <a:cubicBezTo>
                    <a:pt x="44263" y="91006"/>
                    <a:pt x="46406" y="92690"/>
                    <a:pt x="48855" y="92728"/>
                  </a:cubicBezTo>
                  <a:cubicBezTo>
                    <a:pt x="49353" y="92690"/>
                    <a:pt x="49850" y="92652"/>
                    <a:pt x="50348" y="92499"/>
                  </a:cubicBezTo>
                  <a:cubicBezTo>
                    <a:pt x="70095" y="87638"/>
                    <a:pt x="88083" y="77229"/>
                    <a:pt x="102128" y="62495"/>
                  </a:cubicBezTo>
                  <a:cubicBezTo>
                    <a:pt x="111351" y="50975"/>
                    <a:pt x="100712" y="29046"/>
                    <a:pt x="92216" y="11481"/>
                  </a:cubicBezTo>
                  <a:cubicBezTo>
                    <a:pt x="90762" y="8840"/>
                    <a:pt x="89499" y="6238"/>
                    <a:pt x="88466" y="39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FB00A7ED-3AB2-FEDB-912C-F325600D05A5}"/>
                </a:ext>
              </a:extLst>
            </p:cNvPr>
            <p:cNvSpPr/>
            <p:nvPr/>
          </p:nvSpPr>
          <p:spPr>
            <a:xfrm>
              <a:off x="-13573537" y="9184885"/>
              <a:ext cx="112972" cy="101722"/>
            </a:xfrm>
            <a:custGeom>
              <a:avLst/>
              <a:gdLst>
                <a:gd name="connsiteX0" fmla="*/ 53632 w 112972"/>
                <a:gd name="connsiteY0" fmla="*/ 0 h 101722"/>
                <a:gd name="connsiteX1" fmla="*/ 49346 w 112972"/>
                <a:gd name="connsiteY1" fmla="*/ 2335 h 101722"/>
                <a:gd name="connsiteX2" fmla="*/ 40314 w 112972"/>
                <a:gd name="connsiteY2" fmla="*/ 14696 h 101722"/>
                <a:gd name="connsiteX3" fmla="*/ 39166 w 112972"/>
                <a:gd name="connsiteY3" fmla="*/ 16188 h 101722"/>
                <a:gd name="connsiteX4" fmla="*/ 39128 w 112972"/>
                <a:gd name="connsiteY4" fmla="*/ 16188 h 101722"/>
                <a:gd name="connsiteX5" fmla="*/ 1776 w 112972"/>
                <a:gd name="connsiteY5" fmla="*/ 54764 h 101722"/>
                <a:gd name="connsiteX6" fmla="*/ 130 w 112972"/>
                <a:gd name="connsiteY6" fmla="*/ 59931 h 101722"/>
                <a:gd name="connsiteX7" fmla="*/ 3881 w 112972"/>
                <a:gd name="connsiteY7" fmla="*/ 63873 h 101722"/>
                <a:gd name="connsiteX8" fmla="*/ 51604 w 112972"/>
                <a:gd name="connsiteY8" fmla="*/ 91734 h 101722"/>
                <a:gd name="connsiteX9" fmla="*/ 54550 w 112972"/>
                <a:gd name="connsiteY9" fmla="*/ 93877 h 101722"/>
                <a:gd name="connsiteX10" fmla="*/ 54589 w 112972"/>
                <a:gd name="connsiteY10" fmla="*/ 93877 h 101722"/>
                <a:gd name="connsiteX11" fmla="*/ 58224 w 112972"/>
                <a:gd name="connsiteY11" fmla="*/ 98584 h 101722"/>
                <a:gd name="connsiteX12" fmla="*/ 61286 w 112972"/>
                <a:gd name="connsiteY12" fmla="*/ 101378 h 101722"/>
                <a:gd name="connsiteX13" fmla="*/ 63085 w 112972"/>
                <a:gd name="connsiteY13" fmla="*/ 101722 h 101722"/>
                <a:gd name="connsiteX14" fmla="*/ 65457 w 112972"/>
                <a:gd name="connsiteY14" fmla="*/ 101187 h 101722"/>
                <a:gd name="connsiteX15" fmla="*/ 98408 w 112972"/>
                <a:gd name="connsiteY15" fmla="*/ 100919 h 101722"/>
                <a:gd name="connsiteX16" fmla="*/ 104799 w 112972"/>
                <a:gd name="connsiteY16" fmla="*/ 98814 h 101722"/>
                <a:gd name="connsiteX17" fmla="*/ 109085 w 112972"/>
                <a:gd name="connsiteY17" fmla="*/ 61960 h 101722"/>
                <a:gd name="connsiteX18" fmla="*/ 87654 w 112972"/>
                <a:gd name="connsiteY18" fmla="*/ 34596 h 101722"/>
                <a:gd name="connsiteX19" fmla="*/ 57650 w 112972"/>
                <a:gd name="connsiteY19" fmla="*/ 1722 h 101722"/>
                <a:gd name="connsiteX20" fmla="*/ 53632 w 112972"/>
                <a:gd name="connsiteY20" fmla="*/ 0 h 10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972" h="101722">
                  <a:moveTo>
                    <a:pt x="53632" y="0"/>
                  </a:moveTo>
                  <a:cubicBezTo>
                    <a:pt x="51910" y="77"/>
                    <a:pt x="50341" y="919"/>
                    <a:pt x="49346" y="2335"/>
                  </a:cubicBezTo>
                  <a:cubicBezTo>
                    <a:pt x="46131" y="6965"/>
                    <a:pt x="42916" y="11213"/>
                    <a:pt x="40314" y="14696"/>
                  </a:cubicBezTo>
                  <a:lnTo>
                    <a:pt x="39166" y="16188"/>
                  </a:lnTo>
                  <a:lnTo>
                    <a:pt x="39128" y="16188"/>
                  </a:lnTo>
                  <a:cubicBezTo>
                    <a:pt x="28029" y="30272"/>
                    <a:pt x="15514" y="43207"/>
                    <a:pt x="1776" y="54764"/>
                  </a:cubicBezTo>
                  <a:cubicBezTo>
                    <a:pt x="322" y="56066"/>
                    <a:pt x="-291" y="58056"/>
                    <a:pt x="130" y="59931"/>
                  </a:cubicBezTo>
                  <a:cubicBezTo>
                    <a:pt x="590" y="61844"/>
                    <a:pt x="2006" y="63337"/>
                    <a:pt x="3881" y="63873"/>
                  </a:cubicBezTo>
                  <a:cubicBezTo>
                    <a:pt x="21255" y="70417"/>
                    <a:pt x="37406" y="79831"/>
                    <a:pt x="51604" y="91734"/>
                  </a:cubicBezTo>
                  <a:lnTo>
                    <a:pt x="54550" y="93877"/>
                  </a:lnTo>
                  <a:lnTo>
                    <a:pt x="54589" y="93877"/>
                  </a:lnTo>
                  <a:cubicBezTo>
                    <a:pt x="56196" y="95101"/>
                    <a:pt x="57459" y="96709"/>
                    <a:pt x="58224" y="98584"/>
                  </a:cubicBezTo>
                  <a:cubicBezTo>
                    <a:pt x="58837" y="99885"/>
                    <a:pt x="59946" y="100919"/>
                    <a:pt x="61286" y="101378"/>
                  </a:cubicBezTo>
                  <a:cubicBezTo>
                    <a:pt x="61860" y="101607"/>
                    <a:pt x="62472" y="101722"/>
                    <a:pt x="63085" y="101722"/>
                  </a:cubicBezTo>
                  <a:cubicBezTo>
                    <a:pt x="63927" y="101722"/>
                    <a:pt x="64730" y="101531"/>
                    <a:pt x="65457" y="101187"/>
                  </a:cubicBezTo>
                  <a:cubicBezTo>
                    <a:pt x="75905" y="96403"/>
                    <a:pt x="87884" y="96288"/>
                    <a:pt x="98408" y="100919"/>
                  </a:cubicBezTo>
                  <a:cubicBezTo>
                    <a:pt x="100781" y="101722"/>
                    <a:pt x="103383" y="100881"/>
                    <a:pt x="104799" y="98814"/>
                  </a:cubicBezTo>
                  <a:cubicBezTo>
                    <a:pt x="113831" y="88634"/>
                    <a:pt x="115553" y="73938"/>
                    <a:pt x="109085" y="61960"/>
                  </a:cubicBezTo>
                  <a:cubicBezTo>
                    <a:pt x="102847" y="52163"/>
                    <a:pt x="95691" y="43016"/>
                    <a:pt x="87654" y="34596"/>
                  </a:cubicBezTo>
                  <a:cubicBezTo>
                    <a:pt x="76594" y="23307"/>
                    <a:pt x="66835" y="12553"/>
                    <a:pt x="57650" y="1722"/>
                  </a:cubicBezTo>
                  <a:cubicBezTo>
                    <a:pt x="56541" y="765"/>
                    <a:pt x="55125" y="153"/>
                    <a:pt x="53632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E4D2FB9-E578-C2FC-C7E4-E4309A39250F}"/>
                </a:ext>
              </a:extLst>
            </p:cNvPr>
            <p:cNvSpPr/>
            <p:nvPr/>
          </p:nvSpPr>
          <p:spPr>
            <a:xfrm>
              <a:off x="-13231608" y="7976691"/>
              <a:ext cx="124887" cy="114558"/>
            </a:xfrm>
            <a:custGeom>
              <a:avLst/>
              <a:gdLst>
                <a:gd name="connsiteX0" fmla="*/ 26093 w 124887"/>
                <a:gd name="connsiteY0" fmla="*/ 99844 h 114558"/>
                <a:gd name="connsiteX1" fmla="*/ 40138 w 124887"/>
                <a:gd name="connsiteY1" fmla="*/ 112703 h 114558"/>
                <a:gd name="connsiteX2" fmla="*/ 44157 w 124887"/>
                <a:gd name="connsiteY2" fmla="*/ 114501 h 114558"/>
                <a:gd name="connsiteX3" fmla="*/ 45841 w 124887"/>
                <a:gd name="connsiteY3" fmla="*/ 114501 h 114558"/>
                <a:gd name="connsiteX4" fmla="*/ 54031 w 124887"/>
                <a:gd name="connsiteY4" fmla="*/ 111784 h 114558"/>
                <a:gd name="connsiteX5" fmla="*/ 54031 w 124887"/>
                <a:gd name="connsiteY5" fmla="*/ 111822 h 114558"/>
                <a:gd name="connsiteX6" fmla="*/ 104815 w 124887"/>
                <a:gd name="connsiteY6" fmla="*/ 110177 h 114558"/>
                <a:gd name="connsiteX7" fmla="*/ 111053 w 124887"/>
                <a:gd name="connsiteY7" fmla="*/ 106235 h 114558"/>
                <a:gd name="connsiteX8" fmla="*/ 123912 w 124887"/>
                <a:gd name="connsiteY8" fmla="*/ 81244 h 114558"/>
                <a:gd name="connsiteX9" fmla="*/ 123912 w 124887"/>
                <a:gd name="connsiteY9" fmla="*/ 75160 h 114558"/>
                <a:gd name="connsiteX10" fmla="*/ 114076 w 124887"/>
                <a:gd name="connsiteY10" fmla="*/ 35359 h 114558"/>
                <a:gd name="connsiteX11" fmla="*/ 108833 w 124887"/>
                <a:gd name="connsiteY11" fmla="*/ 29924 h 114558"/>
                <a:gd name="connsiteX12" fmla="*/ 108336 w 124887"/>
                <a:gd name="connsiteY12" fmla="*/ 29924 h 114558"/>
                <a:gd name="connsiteX13" fmla="*/ 65473 w 124887"/>
                <a:gd name="connsiteY13" fmla="*/ 2293 h 114558"/>
                <a:gd name="connsiteX14" fmla="*/ 58317 w 124887"/>
                <a:gd name="connsiteY14" fmla="*/ 763 h 114558"/>
                <a:gd name="connsiteX15" fmla="*/ 53801 w 124887"/>
                <a:gd name="connsiteY15" fmla="*/ 3518 h 114558"/>
                <a:gd name="connsiteX16" fmla="*/ 70 w 124887"/>
                <a:gd name="connsiteY16" fmla="*/ 60273 h 114558"/>
                <a:gd name="connsiteX17" fmla="*/ 31 w 124887"/>
                <a:gd name="connsiteY17" fmla="*/ 60235 h 114558"/>
                <a:gd name="connsiteX18" fmla="*/ 26094 w 124887"/>
                <a:gd name="connsiteY18" fmla="*/ 99844 h 11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4887" h="114558">
                  <a:moveTo>
                    <a:pt x="26093" y="99844"/>
                  </a:moveTo>
                  <a:cubicBezTo>
                    <a:pt x="31107" y="103747"/>
                    <a:pt x="35814" y="108034"/>
                    <a:pt x="40138" y="112703"/>
                  </a:cubicBezTo>
                  <a:cubicBezTo>
                    <a:pt x="41134" y="113851"/>
                    <a:pt x="42626" y="114540"/>
                    <a:pt x="44157" y="114501"/>
                  </a:cubicBezTo>
                  <a:cubicBezTo>
                    <a:pt x="44693" y="114578"/>
                    <a:pt x="45267" y="114578"/>
                    <a:pt x="45841" y="114501"/>
                  </a:cubicBezTo>
                  <a:lnTo>
                    <a:pt x="54031" y="111784"/>
                  </a:lnTo>
                  <a:lnTo>
                    <a:pt x="54031" y="111822"/>
                  </a:lnTo>
                  <a:cubicBezTo>
                    <a:pt x="70601" y="107536"/>
                    <a:pt x="87976" y="107000"/>
                    <a:pt x="104815" y="110177"/>
                  </a:cubicBezTo>
                  <a:cubicBezTo>
                    <a:pt x="107609" y="110789"/>
                    <a:pt x="110403" y="109029"/>
                    <a:pt x="111053" y="106235"/>
                  </a:cubicBezTo>
                  <a:cubicBezTo>
                    <a:pt x="113732" y="97165"/>
                    <a:pt x="118095" y="88669"/>
                    <a:pt x="123912" y="81244"/>
                  </a:cubicBezTo>
                  <a:cubicBezTo>
                    <a:pt x="125213" y="79446"/>
                    <a:pt x="125213" y="76996"/>
                    <a:pt x="123912" y="75160"/>
                  </a:cubicBezTo>
                  <a:cubicBezTo>
                    <a:pt x="116755" y="63142"/>
                    <a:pt x="113311" y="49289"/>
                    <a:pt x="114076" y="35359"/>
                  </a:cubicBezTo>
                  <a:cubicBezTo>
                    <a:pt x="114076" y="32412"/>
                    <a:pt x="111742" y="30039"/>
                    <a:pt x="108833" y="29924"/>
                  </a:cubicBezTo>
                  <a:cubicBezTo>
                    <a:pt x="108680" y="29963"/>
                    <a:pt x="108489" y="29963"/>
                    <a:pt x="108336" y="29924"/>
                  </a:cubicBezTo>
                  <a:cubicBezTo>
                    <a:pt x="90234" y="28738"/>
                    <a:pt x="74008" y="18290"/>
                    <a:pt x="65473" y="2293"/>
                  </a:cubicBezTo>
                  <a:cubicBezTo>
                    <a:pt x="63828" y="-3"/>
                    <a:pt x="60728" y="-692"/>
                    <a:pt x="58317" y="763"/>
                  </a:cubicBezTo>
                  <a:lnTo>
                    <a:pt x="53801" y="3518"/>
                  </a:lnTo>
                  <a:cubicBezTo>
                    <a:pt x="30342" y="17525"/>
                    <a:pt x="-1691" y="36698"/>
                    <a:pt x="70" y="60273"/>
                  </a:cubicBezTo>
                  <a:lnTo>
                    <a:pt x="31" y="60235"/>
                  </a:lnTo>
                  <a:cubicBezTo>
                    <a:pt x="2595" y="76576"/>
                    <a:pt x="12125" y="91042"/>
                    <a:pt x="26094" y="998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9C84378-18E6-5828-0C70-15E8F7F0EE0A}"/>
                </a:ext>
              </a:extLst>
            </p:cNvPr>
            <p:cNvSpPr/>
            <p:nvPr/>
          </p:nvSpPr>
          <p:spPr>
            <a:xfrm>
              <a:off x="-13248423" y="8814501"/>
              <a:ext cx="114371" cy="107563"/>
            </a:xfrm>
            <a:custGeom>
              <a:avLst/>
              <a:gdLst>
                <a:gd name="connsiteX0" fmla="*/ 81803 w 114371"/>
                <a:gd name="connsiteY0" fmla="*/ 3775 h 107563"/>
                <a:gd name="connsiteX1" fmla="*/ 61942 w 114371"/>
                <a:gd name="connsiteY1" fmla="*/ 27770 h 107563"/>
                <a:gd name="connsiteX2" fmla="*/ 5263 w 114371"/>
                <a:gd name="connsiteY2" fmla="*/ 44188 h 107563"/>
                <a:gd name="connsiteX3" fmla="*/ 977 w 114371"/>
                <a:gd name="connsiteY3" fmla="*/ 46484 h 107563"/>
                <a:gd name="connsiteX4" fmla="*/ 326 w 114371"/>
                <a:gd name="connsiteY4" fmla="*/ 51344 h 107563"/>
                <a:gd name="connsiteX5" fmla="*/ 1742 w 114371"/>
                <a:gd name="connsiteY5" fmla="*/ 90457 h 107563"/>
                <a:gd name="connsiteX6" fmla="*/ 4306 w 114371"/>
                <a:gd name="connsiteY6" fmla="*/ 97078 h 107563"/>
                <a:gd name="connsiteX7" fmla="*/ 44643 w 114371"/>
                <a:gd name="connsiteY7" fmla="*/ 107563 h 107563"/>
                <a:gd name="connsiteX8" fmla="*/ 97532 w 114371"/>
                <a:gd name="connsiteY8" fmla="*/ 84640 h 107563"/>
                <a:gd name="connsiteX9" fmla="*/ 114294 w 114371"/>
                <a:gd name="connsiteY9" fmla="*/ 38869 h 107563"/>
                <a:gd name="connsiteX10" fmla="*/ 114026 w 114371"/>
                <a:gd name="connsiteY10" fmla="*/ 37070 h 107563"/>
                <a:gd name="connsiteX11" fmla="*/ 112189 w 114371"/>
                <a:gd name="connsiteY11" fmla="*/ 12041 h 107563"/>
                <a:gd name="connsiteX12" fmla="*/ 113031 w 114371"/>
                <a:gd name="connsiteY12" fmla="*/ 9477 h 107563"/>
                <a:gd name="connsiteX13" fmla="*/ 112074 w 114371"/>
                <a:gd name="connsiteY13" fmla="*/ 5191 h 107563"/>
                <a:gd name="connsiteX14" fmla="*/ 108133 w 114371"/>
                <a:gd name="connsiteY14" fmla="*/ 3048 h 107563"/>
                <a:gd name="connsiteX15" fmla="*/ 88193 w 114371"/>
                <a:gd name="connsiteY15" fmla="*/ 177 h 107563"/>
                <a:gd name="connsiteX16" fmla="*/ 81802 w 114371"/>
                <a:gd name="connsiteY16" fmla="*/ 3775 h 10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71" h="107563">
                  <a:moveTo>
                    <a:pt x="81803" y="3775"/>
                  </a:moveTo>
                  <a:cubicBezTo>
                    <a:pt x="78857" y="14222"/>
                    <a:pt x="71623" y="22948"/>
                    <a:pt x="61942" y="27770"/>
                  </a:cubicBezTo>
                  <a:cubicBezTo>
                    <a:pt x="44606" y="37643"/>
                    <a:pt x="25164" y="43269"/>
                    <a:pt x="5263" y="44188"/>
                  </a:cubicBezTo>
                  <a:cubicBezTo>
                    <a:pt x="3541" y="44226"/>
                    <a:pt x="1972" y="45068"/>
                    <a:pt x="977" y="46484"/>
                  </a:cubicBezTo>
                  <a:cubicBezTo>
                    <a:pt x="-18" y="47900"/>
                    <a:pt x="-286" y="49699"/>
                    <a:pt x="326" y="51344"/>
                  </a:cubicBezTo>
                  <a:cubicBezTo>
                    <a:pt x="5608" y="63744"/>
                    <a:pt x="6105" y="77674"/>
                    <a:pt x="1742" y="90457"/>
                  </a:cubicBezTo>
                  <a:cubicBezTo>
                    <a:pt x="786" y="92983"/>
                    <a:pt x="1895" y="95853"/>
                    <a:pt x="4306" y="97078"/>
                  </a:cubicBezTo>
                  <a:cubicBezTo>
                    <a:pt x="16744" y="103698"/>
                    <a:pt x="30560" y="107296"/>
                    <a:pt x="44643" y="107563"/>
                  </a:cubicBezTo>
                  <a:cubicBezTo>
                    <a:pt x="64659" y="107334"/>
                    <a:pt x="83717" y="99067"/>
                    <a:pt x="97532" y="84640"/>
                  </a:cubicBezTo>
                  <a:cubicBezTo>
                    <a:pt x="109090" y="72279"/>
                    <a:pt x="115137" y="55784"/>
                    <a:pt x="114294" y="38869"/>
                  </a:cubicBezTo>
                  <a:cubicBezTo>
                    <a:pt x="114294" y="38256"/>
                    <a:pt x="114217" y="37644"/>
                    <a:pt x="114026" y="37070"/>
                  </a:cubicBezTo>
                  <a:cubicBezTo>
                    <a:pt x="111424" y="28995"/>
                    <a:pt x="110811" y="20423"/>
                    <a:pt x="112189" y="12041"/>
                  </a:cubicBezTo>
                  <a:cubicBezTo>
                    <a:pt x="112534" y="11199"/>
                    <a:pt x="112840" y="10357"/>
                    <a:pt x="113031" y="9477"/>
                  </a:cubicBezTo>
                  <a:cubicBezTo>
                    <a:pt x="113337" y="7985"/>
                    <a:pt x="112993" y="6415"/>
                    <a:pt x="112074" y="5191"/>
                  </a:cubicBezTo>
                  <a:cubicBezTo>
                    <a:pt x="111118" y="3928"/>
                    <a:pt x="109701" y="3162"/>
                    <a:pt x="108133" y="3048"/>
                  </a:cubicBezTo>
                  <a:cubicBezTo>
                    <a:pt x="101397" y="2665"/>
                    <a:pt x="94738" y="1708"/>
                    <a:pt x="88193" y="177"/>
                  </a:cubicBezTo>
                  <a:cubicBezTo>
                    <a:pt x="85438" y="-550"/>
                    <a:pt x="82606" y="1019"/>
                    <a:pt x="81802" y="3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F2FABC7-D73A-2753-8B23-DA05AC87954F}"/>
                </a:ext>
              </a:extLst>
            </p:cNvPr>
            <p:cNvSpPr/>
            <p:nvPr/>
          </p:nvSpPr>
          <p:spPr>
            <a:xfrm>
              <a:off x="-13048694" y="8689780"/>
              <a:ext cx="108690" cy="61920"/>
            </a:xfrm>
            <a:custGeom>
              <a:avLst/>
              <a:gdLst>
                <a:gd name="connsiteX0" fmla="*/ 101726 w 108690"/>
                <a:gd name="connsiteY0" fmla="*/ 349 h 61920"/>
                <a:gd name="connsiteX1" fmla="*/ 3451 w 108690"/>
                <a:gd name="connsiteY1" fmla="*/ 34639 h 61920"/>
                <a:gd name="connsiteX2" fmla="*/ 7 w 108690"/>
                <a:gd name="connsiteY2" fmla="*/ 39959 h 61920"/>
                <a:gd name="connsiteX3" fmla="*/ 6360 w 108690"/>
                <a:gd name="connsiteY3" fmla="*/ 54042 h 61920"/>
                <a:gd name="connsiteX4" fmla="*/ 11296 w 108690"/>
                <a:gd name="connsiteY4" fmla="*/ 55075 h 61920"/>
                <a:gd name="connsiteX5" fmla="*/ 22089 w 108690"/>
                <a:gd name="connsiteY5" fmla="*/ 58175 h 61920"/>
                <a:gd name="connsiteX6" fmla="*/ 25572 w 108690"/>
                <a:gd name="connsiteY6" fmla="*/ 59974 h 61920"/>
                <a:gd name="connsiteX7" fmla="*/ 51672 w 108690"/>
                <a:gd name="connsiteY7" fmla="*/ 61658 h 61920"/>
                <a:gd name="connsiteX8" fmla="*/ 56265 w 108690"/>
                <a:gd name="connsiteY8" fmla="*/ 61658 h 61920"/>
                <a:gd name="connsiteX9" fmla="*/ 85580 w 108690"/>
                <a:gd name="connsiteY9" fmla="*/ 48799 h 61920"/>
                <a:gd name="connsiteX10" fmla="*/ 108619 w 108690"/>
                <a:gd name="connsiteY10" fmla="*/ 5937 h 61920"/>
                <a:gd name="connsiteX11" fmla="*/ 106820 w 108690"/>
                <a:gd name="connsiteY11" fmla="*/ 1076 h 61920"/>
                <a:gd name="connsiteX12" fmla="*/ 101730 w 108690"/>
                <a:gd name="connsiteY12" fmla="*/ 349 h 6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690" h="61920">
                  <a:moveTo>
                    <a:pt x="101726" y="349"/>
                  </a:moveTo>
                  <a:cubicBezTo>
                    <a:pt x="73100" y="9343"/>
                    <a:pt x="41719" y="20326"/>
                    <a:pt x="3451" y="34639"/>
                  </a:cubicBezTo>
                  <a:cubicBezTo>
                    <a:pt x="1270" y="35481"/>
                    <a:pt x="-108" y="37624"/>
                    <a:pt x="7" y="39959"/>
                  </a:cubicBezTo>
                  <a:cubicBezTo>
                    <a:pt x="45" y="45355"/>
                    <a:pt x="2341" y="50483"/>
                    <a:pt x="6360" y="54042"/>
                  </a:cubicBezTo>
                  <a:cubicBezTo>
                    <a:pt x="7737" y="55190"/>
                    <a:pt x="9574" y="55573"/>
                    <a:pt x="11296" y="55075"/>
                  </a:cubicBezTo>
                  <a:cubicBezTo>
                    <a:pt x="15200" y="53851"/>
                    <a:pt x="19448" y="55075"/>
                    <a:pt x="22089" y="58175"/>
                  </a:cubicBezTo>
                  <a:cubicBezTo>
                    <a:pt x="22969" y="59170"/>
                    <a:pt x="24232" y="59821"/>
                    <a:pt x="25572" y="59974"/>
                  </a:cubicBezTo>
                  <a:cubicBezTo>
                    <a:pt x="33111" y="60778"/>
                    <a:pt x="41568" y="61352"/>
                    <a:pt x="51672" y="61658"/>
                  </a:cubicBezTo>
                  <a:lnTo>
                    <a:pt x="56265" y="61658"/>
                  </a:lnTo>
                  <a:cubicBezTo>
                    <a:pt x="67669" y="63150"/>
                    <a:pt x="78959" y="58213"/>
                    <a:pt x="85580" y="48799"/>
                  </a:cubicBezTo>
                  <a:cubicBezTo>
                    <a:pt x="97367" y="37127"/>
                    <a:pt x="105403" y="22202"/>
                    <a:pt x="108619" y="5937"/>
                  </a:cubicBezTo>
                  <a:cubicBezTo>
                    <a:pt x="108925" y="4100"/>
                    <a:pt x="108236" y="2263"/>
                    <a:pt x="106820" y="1076"/>
                  </a:cubicBezTo>
                  <a:cubicBezTo>
                    <a:pt x="105366" y="-34"/>
                    <a:pt x="103452" y="-301"/>
                    <a:pt x="101730" y="3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B1D2E578-46D3-36C6-4C4A-257226071B7D}"/>
                </a:ext>
              </a:extLst>
            </p:cNvPr>
            <p:cNvSpPr/>
            <p:nvPr/>
          </p:nvSpPr>
          <p:spPr>
            <a:xfrm>
              <a:off x="-13243772" y="9000850"/>
              <a:ext cx="93111" cy="94432"/>
            </a:xfrm>
            <a:custGeom>
              <a:avLst/>
              <a:gdLst>
                <a:gd name="connsiteX0" fmla="*/ 25718 w 93111"/>
                <a:gd name="connsiteY0" fmla="*/ 93705 h 94432"/>
                <a:gd name="connsiteX1" fmla="*/ 28473 w 93111"/>
                <a:gd name="connsiteY1" fmla="*/ 94432 h 94432"/>
                <a:gd name="connsiteX2" fmla="*/ 30769 w 93111"/>
                <a:gd name="connsiteY2" fmla="*/ 93935 h 94432"/>
                <a:gd name="connsiteX3" fmla="*/ 67853 w 93111"/>
                <a:gd name="connsiteY3" fmla="*/ 73995 h 94432"/>
                <a:gd name="connsiteX4" fmla="*/ 90088 w 93111"/>
                <a:gd name="connsiteY4" fmla="*/ 27153 h 94432"/>
                <a:gd name="connsiteX5" fmla="*/ 88863 w 93111"/>
                <a:gd name="connsiteY5" fmla="*/ 23288 h 94432"/>
                <a:gd name="connsiteX6" fmla="*/ 86031 w 93111"/>
                <a:gd name="connsiteY6" fmla="*/ 15022 h 94432"/>
                <a:gd name="connsiteX7" fmla="*/ 79947 w 93111"/>
                <a:gd name="connsiteY7" fmla="*/ 11769 h 94432"/>
                <a:gd name="connsiteX8" fmla="*/ 70149 w 93111"/>
                <a:gd name="connsiteY8" fmla="*/ 5607 h 94432"/>
                <a:gd name="connsiteX9" fmla="*/ 67356 w 93111"/>
                <a:gd name="connsiteY9" fmla="*/ 2814 h 94432"/>
                <a:gd name="connsiteX10" fmla="*/ 66054 w 93111"/>
                <a:gd name="connsiteY10" fmla="*/ 2316 h 94432"/>
                <a:gd name="connsiteX11" fmla="*/ 66054 w 93111"/>
                <a:gd name="connsiteY11" fmla="*/ 2278 h 94432"/>
                <a:gd name="connsiteX12" fmla="*/ 63950 w 93111"/>
                <a:gd name="connsiteY12" fmla="*/ 1283 h 94432"/>
                <a:gd name="connsiteX13" fmla="*/ 60008 w 93111"/>
                <a:gd name="connsiteY13" fmla="*/ 58 h 94432"/>
                <a:gd name="connsiteX14" fmla="*/ 36740 w 93111"/>
                <a:gd name="connsiteY14" fmla="*/ 4344 h 94432"/>
                <a:gd name="connsiteX15" fmla="*/ 3253 w 93111"/>
                <a:gd name="connsiteY15" fmla="*/ 16629 h 94432"/>
                <a:gd name="connsiteX16" fmla="*/ 3253 w 93111"/>
                <a:gd name="connsiteY16" fmla="*/ 16667 h 94432"/>
                <a:gd name="connsiteX17" fmla="*/ 230 w 93111"/>
                <a:gd name="connsiteY17" fmla="*/ 20035 h 94432"/>
                <a:gd name="connsiteX18" fmla="*/ 918 w 93111"/>
                <a:gd name="connsiteY18" fmla="*/ 24589 h 94432"/>
                <a:gd name="connsiteX19" fmla="*/ 23115 w 93111"/>
                <a:gd name="connsiteY19" fmla="*/ 89189 h 94432"/>
                <a:gd name="connsiteX20" fmla="*/ 25717 w 93111"/>
                <a:gd name="connsiteY20" fmla="*/ 93705 h 9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11" h="94432">
                  <a:moveTo>
                    <a:pt x="25718" y="93705"/>
                  </a:moveTo>
                  <a:cubicBezTo>
                    <a:pt x="26560" y="94203"/>
                    <a:pt x="27516" y="94432"/>
                    <a:pt x="28473" y="94432"/>
                  </a:cubicBezTo>
                  <a:cubicBezTo>
                    <a:pt x="29277" y="94432"/>
                    <a:pt x="30042" y="94279"/>
                    <a:pt x="30769" y="93935"/>
                  </a:cubicBezTo>
                  <a:cubicBezTo>
                    <a:pt x="43590" y="88118"/>
                    <a:pt x="55951" y="81459"/>
                    <a:pt x="67853" y="73995"/>
                  </a:cubicBezTo>
                  <a:cubicBezTo>
                    <a:pt x="85496" y="62706"/>
                    <a:pt x="99503" y="53789"/>
                    <a:pt x="90088" y="27153"/>
                  </a:cubicBezTo>
                  <a:cubicBezTo>
                    <a:pt x="89667" y="26044"/>
                    <a:pt x="89284" y="24704"/>
                    <a:pt x="88863" y="23288"/>
                  </a:cubicBezTo>
                  <a:cubicBezTo>
                    <a:pt x="88060" y="20494"/>
                    <a:pt x="87141" y="17739"/>
                    <a:pt x="86031" y="15022"/>
                  </a:cubicBezTo>
                  <a:cubicBezTo>
                    <a:pt x="84692" y="12955"/>
                    <a:pt x="82396" y="11731"/>
                    <a:pt x="79947" y="11769"/>
                  </a:cubicBezTo>
                  <a:cubicBezTo>
                    <a:pt x="75699" y="12037"/>
                    <a:pt x="71718" y="9549"/>
                    <a:pt x="70149" y="5607"/>
                  </a:cubicBezTo>
                  <a:cubicBezTo>
                    <a:pt x="69575" y="4344"/>
                    <a:pt x="68580" y="3349"/>
                    <a:pt x="67356" y="2814"/>
                  </a:cubicBezTo>
                  <a:lnTo>
                    <a:pt x="66054" y="2316"/>
                  </a:lnTo>
                  <a:lnTo>
                    <a:pt x="66054" y="2278"/>
                  </a:lnTo>
                  <a:cubicBezTo>
                    <a:pt x="65327" y="2048"/>
                    <a:pt x="64600" y="1704"/>
                    <a:pt x="63950" y="1283"/>
                  </a:cubicBezTo>
                  <a:cubicBezTo>
                    <a:pt x="62878" y="288"/>
                    <a:pt x="61462" y="-171"/>
                    <a:pt x="60008" y="58"/>
                  </a:cubicBezTo>
                  <a:cubicBezTo>
                    <a:pt x="52124" y="747"/>
                    <a:pt x="44355" y="2201"/>
                    <a:pt x="36740" y="4344"/>
                  </a:cubicBezTo>
                  <a:cubicBezTo>
                    <a:pt x="26521" y="7521"/>
                    <a:pt x="15921" y="11424"/>
                    <a:pt x="3253" y="16629"/>
                  </a:cubicBezTo>
                  <a:lnTo>
                    <a:pt x="3253" y="16667"/>
                  </a:lnTo>
                  <a:cubicBezTo>
                    <a:pt x="1760" y="17241"/>
                    <a:pt x="651" y="18504"/>
                    <a:pt x="230" y="20035"/>
                  </a:cubicBezTo>
                  <a:cubicBezTo>
                    <a:pt x="-230" y="21566"/>
                    <a:pt x="0" y="23250"/>
                    <a:pt x="918" y="24589"/>
                  </a:cubicBezTo>
                  <a:cubicBezTo>
                    <a:pt x="14313" y="43571"/>
                    <a:pt x="22005" y="65960"/>
                    <a:pt x="23115" y="89189"/>
                  </a:cubicBezTo>
                  <a:cubicBezTo>
                    <a:pt x="23153" y="91026"/>
                    <a:pt x="24148" y="92749"/>
                    <a:pt x="25717" y="937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7B0BE55-243F-6435-7672-8822FDFEAD79}"/>
                </a:ext>
              </a:extLst>
            </p:cNvPr>
            <p:cNvSpPr/>
            <p:nvPr/>
          </p:nvSpPr>
          <p:spPr>
            <a:xfrm>
              <a:off x="-13231876" y="8942249"/>
              <a:ext cx="56340" cy="40725"/>
            </a:xfrm>
            <a:custGeom>
              <a:avLst/>
              <a:gdLst>
                <a:gd name="connsiteX0" fmla="*/ 6474 w 56340"/>
                <a:gd name="connsiteY0" fmla="*/ 1920 h 40725"/>
                <a:gd name="connsiteX1" fmla="*/ 1307 w 56340"/>
                <a:gd name="connsiteY1" fmla="*/ 3719 h 40725"/>
                <a:gd name="connsiteX2" fmla="*/ 312 w 56340"/>
                <a:gd name="connsiteY2" fmla="*/ 9038 h 40725"/>
                <a:gd name="connsiteX3" fmla="*/ 5861 w 56340"/>
                <a:gd name="connsiteY3" fmla="*/ 35444 h 40725"/>
                <a:gd name="connsiteX4" fmla="*/ 8081 w 56340"/>
                <a:gd name="connsiteY4" fmla="*/ 39731 h 40725"/>
                <a:gd name="connsiteX5" fmla="*/ 11219 w 56340"/>
                <a:gd name="connsiteY5" fmla="*/ 40726 h 40725"/>
                <a:gd name="connsiteX6" fmla="*/ 12941 w 56340"/>
                <a:gd name="connsiteY6" fmla="*/ 40419 h 40725"/>
                <a:gd name="connsiteX7" fmla="*/ 46504 w 56340"/>
                <a:gd name="connsiteY7" fmla="*/ 33225 h 40725"/>
                <a:gd name="connsiteX8" fmla="*/ 51518 w 56340"/>
                <a:gd name="connsiteY8" fmla="*/ 28938 h 40725"/>
                <a:gd name="connsiteX9" fmla="*/ 56263 w 56340"/>
                <a:gd name="connsiteY9" fmla="*/ 6321 h 40725"/>
                <a:gd name="connsiteX10" fmla="*/ 54579 w 56340"/>
                <a:gd name="connsiteY10" fmla="*/ 1384 h 40725"/>
                <a:gd name="connsiteX11" fmla="*/ 49528 w 56340"/>
                <a:gd name="connsiteY11" fmla="*/ 198 h 40725"/>
                <a:gd name="connsiteX12" fmla="*/ 6474 w 56340"/>
                <a:gd name="connsiteY12" fmla="*/ 1920 h 4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0" h="40725">
                  <a:moveTo>
                    <a:pt x="6474" y="1920"/>
                  </a:moveTo>
                  <a:cubicBezTo>
                    <a:pt x="4560" y="1576"/>
                    <a:pt x="2608" y="2226"/>
                    <a:pt x="1307" y="3719"/>
                  </a:cubicBezTo>
                  <a:cubicBezTo>
                    <a:pt x="44" y="5173"/>
                    <a:pt x="-338" y="7240"/>
                    <a:pt x="312" y="9038"/>
                  </a:cubicBezTo>
                  <a:cubicBezTo>
                    <a:pt x="3910" y="17381"/>
                    <a:pt x="5785" y="26374"/>
                    <a:pt x="5861" y="35444"/>
                  </a:cubicBezTo>
                  <a:cubicBezTo>
                    <a:pt x="5900" y="37166"/>
                    <a:pt x="6703" y="38736"/>
                    <a:pt x="8081" y="39731"/>
                  </a:cubicBezTo>
                  <a:cubicBezTo>
                    <a:pt x="8999" y="40381"/>
                    <a:pt x="10109" y="40726"/>
                    <a:pt x="11219" y="40726"/>
                  </a:cubicBezTo>
                  <a:cubicBezTo>
                    <a:pt x="11793" y="40726"/>
                    <a:pt x="12367" y="40649"/>
                    <a:pt x="12941" y="40419"/>
                  </a:cubicBezTo>
                  <a:cubicBezTo>
                    <a:pt x="23734" y="36439"/>
                    <a:pt x="35023" y="34029"/>
                    <a:pt x="46504" y="33225"/>
                  </a:cubicBezTo>
                  <a:cubicBezTo>
                    <a:pt x="48954" y="33110"/>
                    <a:pt x="51020" y="31349"/>
                    <a:pt x="51518" y="28938"/>
                  </a:cubicBezTo>
                  <a:cubicBezTo>
                    <a:pt x="53202" y="21361"/>
                    <a:pt x="54809" y="13860"/>
                    <a:pt x="56263" y="6321"/>
                  </a:cubicBezTo>
                  <a:cubicBezTo>
                    <a:pt x="56570" y="4484"/>
                    <a:pt x="55957" y="2647"/>
                    <a:pt x="54579" y="1384"/>
                  </a:cubicBezTo>
                  <a:cubicBezTo>
                    <a:pt x="53202" y="159"/>
                    <a:pt x="51326" y="-300"/>
                    <a:pt x="49528" y="198"/>
                  </a:cubicBezTo>
                  <a:cubicBezTo>
                    <a:pt x="35521" y="4254"/>
                    <a:pt x="20749" y="4866"/>
                    <a:pt x="6474" y="19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EF6EBD1-D05A-886B-D517-221DCA5F11B1}"/>
                </a:ext>
              </a:extLst>
            </p:cNvPr>
            <p:cNvSpPr/>
            <p:nvPr/>
          </p:nvSpPr>
          <p:spPr>
            <a:xfrm>
              <a:off x="-13326980" y="8933768"/>
              <a:ext cx="74711" cy="86181"/>
            </a:xfrm>
            <a:custGeom>
              <a:avLst/>
              <a:gdLst>
                <a:gd name="connsiteX0" fmla="*/ 4194 w 74711"/>
                <a:gd name="connsiteY0" fmla="*/ 19317 h 86181"/>
                <a:gd name="connsiteX1" fmla="*/ 176 w 74711"/>
                <a:gd name="connsiteY1" fmla="*/ 23182 h 86181"/>
                <a:gd name="connsiteX2" fmla="*/ 1707 w 74711"/>
                <a:gd name="connsiteY2" fmla="*/ 28540 h 86181"/>
                <a:gd name="connsiteX3" fmla="*/ 22028 w 74711"/>
                <a:gd name="connsiteY3" fmla="*/ 50660 h 86181"/>
                <a:gd name="connsiteX4" fmla="*/ 20229 w 74711"/>
                <a:gd name="connsiteY4" fmla="*/ 64705 h 86181"/>
                <a:gd name="connsiteX5" fmla="*/ 7370 w 74711"/>
                <a:gd name="connsiteY5" fmla="*/ 74962 h 86181"/>
                <a:gd name="connsiteX6" fmla="*/ 5227 w 74711"/>
                <a:gd name="connsiteY6" fmla="*/ 80166 h 86181"/>
                <a:gd name="connsiteX7" fmla="*/ 8901 w 74711"/>
                <a:gd name="connsiteY7" fmla="*/ 84453 h 86181"/>
                <a:gd name="connsiteX8" fmla="*/ 21453 w 74711"/>
                <a:gd name="connsiteY8" fmla="*/ 86175 h 86181"/>
                <a:gd name="connsiteX9" fmla="*/ 60413 w 74711"/>
                <a:gd name="connsiteY9" fmla="*/ 72742 h 86181"/>
                <a:gd name="connsiteX10" fmla="*/ 61752 w 74711"/>
                <a:gd name="connsiteY10" fmla="*/ 71173 h 86181"/>
                <a:gd name="connsiteX11" fmla="*/ 66306 w 74711"/>
                <a:gd name="connsiteY11" fmla="*/ 66389 h 86181"/>
                <a:gd name="connsiteX12" fmla="*/ 67416 w 74711"/>
                <a:gd name="connsiteY12" fmla="*/ 65279 h 86181"/>
                <a:gd name="connsiteX13" fmla="*/ 66344 w 74711"/>
                <a:gd name="connsiteY13" fmla="*/ 9558 h 86181"/>
                <a:gd name="connsiteX14" fmla="*/ 63895 w 74711"/>
                <a:gd name="connsiteY14" fmla="*/ 3435 h 86181"/>
                <a:gd name="connsiteX15" fmla="*/ 60566 w 74711"/>
                <a:gd name="connsiteY15" fmla="*/ 258 h 86181"/>
                <a:gd name="connsiteX16" fmla="*/ 55935 w 74711"/>
                <a:gd name="connsiteY16" fmla="*/ 871 h 86181"/>
                <a:gd name="connsiteX17" fmla="*/ 4194 w 74711"/>
                <a:gd name="connsiteY17" fmla="*/ 19317 h 8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711" h="86181">
                  <a:moveTo>
                    <a:pt x="4194" y="19317"/>
                  </a:moveTo>
                  <a:cubicBezTo>
                    <a:pt x="2242" y="19738"/>
                    <a:pt x="673" y="21230"/>
                    <a:pt x="176" y="23182"/>
                  </a:cubicBezTo>
                  <a:cubicBezTo>
                    <a:pt x="-322" y="25134"/>
                    <a:pt x="252" y="27162"/>
                    <a:pt x="1707" y="28540"/>
                  </a:cubicBezTo>
                  <a:cubicBezTo>
                    <a:pt x="9246" y="35161"/>
                    <a:pt x="16057" y="42585"/>
                    <a:pt x="22028" y="50660"/>
                  </a:cubicBezTo>
                  <a:cubicBezTo>
                    <a:pt x="24553" y="55252"/>
                    <a:pt x="23826" y="60917"/>
                    <a:pt x="20229" y="64705"/>
                  </a:cubicBezTo>
                  <a:cubicBezTo>
                    <a:pt x="15943" y="68341"/>
                    <a:pt x="11657" y="71747"/>
                    <a:pt x="7370" y="74962"/>
                  </a:cubicBezTo>
                  <a:cubicBezTo>
                    <a:pt x="5725" y="76148"/>
                    <a:pt x="4883" y="78138"/>
                    <a:pt x="5227" y="80166"/>
                  </a:cubicBezTo>
                  <a:cubicBezTo>
                    <a:pt x="5495" y="82195"/>
                    <a:pt x="6949" y="83840"/>
                    <a:pt x="8901" y="84453"/>
                  </a:cubicBezTo>
                  <a:cubicBezTo>
                    <a:pt x="12996" y="85639"/>
                    <a:pt x="17206" y="86251"/>
                    <a:pt x="21453" y="86175"/>
                  </a:cubicBezTo>
                  <a:cubicBezTo>
                    <a:pt x="35575" y="86022"/>
                    <a:pt x="49237" y="81276"/>
                    <a:pt x="60413" y="72742"/>
                  </a:cubicBezTo>
                  <a:cubicBezTo>
                    <a:pt x="60987" y="72321"/>
                    <a:pt x="61408" y="71785"/>
                    <a:pt x="61752" y="71173"/>
                  </a:cubicBezTo>
                  <a:cubicBezTo>
                    <a:pt x="62900" y="69259"/>
                    <a:pt x="64469" y="67652"/>
                    <a:pt x="66306" y="66389"/>
                  </a:cubicBezTo>
                  <a:cubicBezTo>
                    <a:pt x="66727" y="66083"/>
                    <a:pt x="67110" y="65700"/>
                    <a:pt x="67416" y="65279"/>
                  </a:cubicBezTo>
                  <a:cubicBezTo>
                    <a:pt x="77519" y="47982"/>
                    <a:pt x="77098" y="26474"/>
                    <a:pt x="66344" y="9558"/>
                  </a:cubicBezTo>
                  <a:lnTo>
                    <a:pt x="63895" y="3435"/>
                  </a:lnTo>
                  <a:cubicBezTo>
                    <a:pt x="63321" y="1904"/>
                    <a:pt x="62096" y="718"/>
                    <a:pt x="60566" y="258"/>
                  </a:cubicBezTo>
                  <a:cubicBezTo>
                    <a:pt x="58996" y="-239"/>
                    <a:pt x="57313" y="-9"/>
                    <a:pt x="55935" y="871"/>
                  </a:cubicBezTo>
                  <a:cubicBezTo>
                    <a:pt x="39938" y="10094"/>
                    <a:pt x="22410" y="16370"/>
                    <a:pt x="4194" y="193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D5074D3-D4AC-598C-3373-E863E76D4AAA}"/>
                </a:ext>
              </a:extLst>
            </p:cNvPr>
            <p:cNvSpPr/>
            <p:nvPr/>
          </p:nvSpPr>
          <p:spPr>
            <a:xfrm>
              <a:off x="-13009871" y="8756753"/>
              <a:ext cx="75878" cy="56768"/>
            </a:xfrm>
            <a:custGeom>
              <a:avLst/>
              <a:gdLst>
                <a:gd name="connsiteX0" fmla="*/ 66431 w 75878"/>
                <a:gd name="connsiteY0" fmla="*/ 95 h 56768"/>
                <a:gd name="connsiteX1" fmla="*/ 61532 w 75878"/>
                <a:gd name="connsiteY1" fmla="*/ 1664 h 56768"/>
                <a:gd name="connsiteX2" fmla="*/ 13350 w 75878"/>
                <a:gd name="connsiteY2" fmla="*/ 19192 h 56768"/>
                <a:gd name="connsiteX3" fmla="*/ 5351 w 75878"/>
                <a:gd name="connsiteY3" fmla="*/ 18694 h 56768"/>
                <a:gd name="connsiteX4" fmla="*/ 950 w 75878"/>
                <a:gd name="connsiteY4" fmla="*/ 20952 h 56768"/>
                <a:gd name="connsiteX5" fmla="*/ 338 w 75878"/>
                <a:gd name="connsiteY5" fmla="*/ 25851 h 56768"/>
                <a:gd name="connsiteX6" fmla="*/ 6576 w 75878"/>
                <a:gd name="connsiteY6" fmla="*/ 50727 h 56768"/>
                <a:gd name="connsiteX7" fmla="*/ 12431 w 75878"/>
                <a:gd name="connsiteY7" fmla="*/ 55472 h 56768"/>
                <a:gd name="connsiteX8" fmla="*/ 33365 w 75878"/>
                <a:gd name="connsiteY8" fmla="*/ 56697 h 56768"/>
                <a:gd name="connsiteX9" fmla="*/ 33327 w 75878"/>
                <a:gd name="connsiteY9" fmla="*/ 56697 h 56768"/>
                <a:gd name="connsiteX10" fmla="*/ 61188 w 75878"/>
                <a:gd name="connsiteY10" fmla="*/ 50612 h 56768"/>
                <a:gd name="connsiteX11" fmla="*/ 70411 w 75878"/>
                <a:gd name="connsiteY11" fmla="*/ 3463 h 56768"/>
                <a:gd name="connsiteX12" fmla="*/ 66431 w 75878"/>
                <a:gd name="connsiteY12" fmla="*/ 96 h 5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878" h="56768">
                  <a:moveTo>
                    <a:pt x="66431" y="95"/>
                  </a:moveTo>
                  <a:cubicBezTo>
                    <a:pt x="64632" y="-250"/>
                    <a:pt x="62795" y="363"/>
                    <a:pt x="61532" y="1664"/>
                  </a:cubicBezTo>
                  <a:cubicBezTo>
                    <a:pt x="49438" y="15249"/>
                    <a:pt x="31337" y="21832"/>
                    <a:pt x="13350" y="19192"/>
                  </a:cubicBezTo>
                  <a:cubicBezTo>
                    <a:pt x="10709" y="18886"/>
                    <a:pt x="8030" y="18732"/>
                    <a:pt x="5351" y="18694"/>
                  </a:cubicBezTo>
                  <a:cubicBezTo>
                    <a:pt x="3591" y="18694"/>
                    <a:pt x="1945" y="19536"/>
                    <a:pt x="950" y="20952"/>
                  </a:cubicBezTo>
                  <a:cubicBezTo>
                    <a:pt x="-45" y="22406"/>
                    <a:pt x="-275" y="24205"/>
                    <a:pt x="338" y="25851"/>
                  </a:cubicBezTo>
                  <a:cubicBezTo>
                    <a:pt x="3285" y="33887"/>
                    <a:pt x="5351" y="42231"/>
                    <a:pt x="6576" y="50727"/>
                  </a:cubicBezTo>
                  <a:cubicBezTo>
                    <a:pt x="7341" y="53367"/>
                    <a:pt x="9676" y="55243"/>
                    <a:pt x="12431" y="55472"/>
                  </a:cubicBezTo>
                  <a:cubicBezTo>
                    <a:pt x="19243" y="56046"/>
                    <a:pt x="26362" y="56697"/>
                    <a:pt x="33365" y="56697"/>
                  </a:cubicBezTo>
                  <a:lnTo>
                    <a:pt x="33327" y="56697"/>
                  </a:lnTo>
                  <a:cubicBezTo>
                    <a:pt x="43009" y="57194"/>
                    <a:pt x="52615" y="55090"/>
                    <a:pt x="61188" y="50612"/>
                  </a:cubicBezTo>
                  <a:cubicBezTo>
                    <a:pt x="76343" y="39896"/>
                    <a:pt x="80399" y="19154"/>
                    <a:pt x="70411" y="3463"/>
                  </a:cubicBezTo>
                  <a:cubicBezTo>
                    <a:pt x="69760" y="1741"/>
                    <a:pt x="68268" y="440"/>
                    <a:pt x="66431" y="9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143A337-8AAC-8C2D-7679-E28785251FF8}"/>
                </a:ext>
              </a:extLst>
            </p:cNvPr>
            <p:cNvSpPr/>
            <p:nvPr/>
          </p:nvSpPr>
          <p:spPr>
            <a:xfrm>
              <a:off x="-13267629" y="8784620"/>
              <a:ext cx="80955" cy="50480"/>
            </a:xfrm>
            <a:custGeom>
              <a:avLst/>
              <a:gdLst>
                <a:gd name="connsiteX0" fmla="*/ 0 w 80955"/>
                <a:gd name="connsiteY0" fmla="*/ 40221 h 50480"/>
                <a:gd name="connsiteX1" fmla="*/ 460 w 80955"/>
                <a:gd name="connsiteY1" fmla="*/ 42325 h 50480"/>
                <a:gd name="connsiteX2" fmla="*/ 5090 w 80955"/>
                <a:gd name="connsiteY2" fmla="*/ 46229 h 50480"/>
                <a:gd name="connsiteX3" fmla="*/ 9377 w 80955"/>
                <a:gd name="connsiteY3" fmla="*/ 47530 h 50480"/>
                <a:gd name="connsiteX4" fmla="*/ 21776 w 80955"/>
                <a:gd name="connsiteY4" fmla="*/ 50477 h 50480"/>
                <a:gd name="connsiteX5" fmla="*/ 44508 w 80955"/>
                <a:gd name="connsiteY5" fmla="*/ 45272 h 50480"/>
                <a:gd name="connsiteX6" fmla="*/ 51741 w 80955"/>
                <a:gd name="connsiteY6" fmla="*/ 43129 h 50480"/>
                <a:gd name="connsiteX7" fmla="*/ 72713 w 80955"/>
                <a:gd name="connsiteY7" fmla="*/ 34863 h 50480"/>
                <a:gd name="connsiteX8" fmla="*/ 80903 w 80955"/>
                <a:gd name="connsiteY8" fmla="*/ 14771 h 50480"/>
                <a:gd name="connsiteX9" fmla="*/ 80482 w 80955"/>
                <a:gd name="connsiteY9" fmla="*/ 12474 h 50480"/>
                <a:gd name="connsiteX10" fmla="*/ 78530 w 80955"/>
                <a:gd name="connsiteY10" fmla="*/ 5088 h 50480"/>
                <a:gd name="connsiteX11" fmla="*/ 75928 w 80955"/>
                <a:gd name="connsiteY11" fmla="*/ 802 h 50480"/>
                <a:gd name="connsiteX12" fmla="*/ 70876 w 80955"/>
                <a:gd name="connsiteY12" fmla="*/ 534 h 50480"/>
                <a:gd name="connsiteX13" fmla="*/ 2794 w 80955"/>
                <a:gd name="connsiteY13" fmla="*/ 35513 h 50480"/>
                <a:gd name="connsiteX14" fmla="*/ 0 w 80955"/>
                <a:gd name="connsiteY14" fmla="*/ 4022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955" h="50480">
                  <a:moveTo>
                    <a:pt x="0" y="40221"/>
                  </a:moveTo>
                  <a:cubicBezTo>
                    <a:pt x="39" y="40948"/>
                    <a:pt x="192" y="41637"/>
                    <a:pt x="460" y="42325"/>
                  </a:cubicBezTo>
                  <a:cubicBezTo>
                    <a:pt x="1034" y="44468"/>
                    <a:pt x="2871" y="45999"/>
                    <a:pt x="5090" y="46229"/>
                  </a:cubicBezTo>
                  <a:cubicBezTo>
                    <a:pt x="6583" y="46305"/>
                    <a:pt x="8037" y="46765"/>
                    <a:pt x="9377" y="47530"/>
                  </a:cubicBezTo>
                  <a:cubicBezTo>
                    <a:pt x="13203" y="49520"/>
                    <a:pt x="17452" y="50553"/>
                    <a:pt x="21776" y="50477"/>
                  </a:cubicBezTo>
                  <a:cubicBezTo>
                    <a:pt x="29583" y="50018"/>
                    <a:pt x="37275" y="48257"/>
                    <a:pt x="44508" y="45272"/>
                  </a:cubicBezTo>
                  <a:cubicBezTo>
                    <a:pt x="46766" y="44545"/>
                    <a:pt x="49215" y="43856"/>
                    <a:pt x="51741" y="43129"/>
                  </a:cubicBezTo>
                  <a:cubicBezTo>
                    <a:pt x="59089" y="41445"/>
                    <a:pt x="66169" y="38651"/>
                    <a:pt x="72713" y="34863"/>
                  </a:cubicBezTo>
                  <a:cubicBezTo>
                    <a:pt x="78377" y="29773"/>
                    <a:pt x="81400" y="22387"/>
                    <a:pt x="80903" y="14771"/>
                  </a:cubicBezTo>
                  <a:cubicBezTo>
                    <a:pt x="80903" y="14005"/>
                    <a:pt x="80750" y="13202"/>
                    <a:pt x="80482" y="12474"/>
                  </a:cubicBezTo>
                  <a:cubicBezTo>
                    <a:pt x="79410" y="10140"/>
                    <a:pt x="78760" y="7652"/>
                    <a:pt x="78530" y="5088"/>
                  </a:cubicBezTo>
                  <a:cubicBezTo>
                    <a:pt x="78454" y="3290"/>
                    <a:pt x="77459" y="1682"/>
                    <a:pt x="75928" y="802"/>
                  </a:cubicBezTo>
                  <a:cubicBezTo>
                    <a:pt x="74397" y="-155"/>
                    <a:pt x="72483" y="-270"/>
                    <a:pt x="70876" y="534"/>
                  </a:cubicBezTo>
                  <a:cubicBezTo>
                    <a:pt x="48603" y="11135"/>
                    <a:pt x="25641" y="22883"/>
                    <a:pt x="2794" y="35513"/>
                  </a:cubicBezTo>
                  <a:cubicBezTo>
                    <a:pt x="1072" y="36469"/>
                    <a:pt x="0" y="38268"/>
                    <a:pt x="0" y="402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C85C5F3-7C0D-75C9-4B72-FF34F97F2C75}"/>
                </a:ext>
              </a:extLst>
            </p:cNvPr>
            <p:cNvSpPr/>
            <p:nvPr/>
          </p:nvSpPr>
          <p:spPr>
            <a:xfrm>
              <a:off x="-13338713" y="9035701"/>
              <a:ext cx="98147" cy="144427"/>
            </a:xfrm>
            <a:custGeom>
              <a:avLst/>
              <a:gdLst>
                <a:gd name="connsiteX0" fmla="*/ 2602 w 98147"/>
                <a:gd name="connsiteY0" fmla="*/ 91577 h 144427"/>
                <a:gd name="connsiteX1" fmla="*/ 0 w 98147"/>
                <a:gd name="connsiteY1" fmla="*/ 96208 h 144427"/>
                <a:gd name="connsiteX2" fmla="*/ 2641 w 98147"/>
                <a:gd name="connsiteY2" fmla="*/ 100762 h 144427"/>
                <a:gd name="connsiteX3" fmla="*/ 22273 w 98147"/>
                <a:gd name="connsiteY3" fmla="*/ 114730 h 144427"/>
                <a:gd name="connsiteX4" fmla="*/ 45771 w 98147"/>
                <a:gd name="connsiteY4" fmla="*/ 141749 h 144427"/>
                <a:gd name="connsiteX5" fmla="*/ 49827 w 98147"/>
                <a:gd name="connsiteY5" fmla="*/ 144428 h 144427"/>
                <a:gd name="connsiteX6" fmla="*/ 50440 w 98147"/>
                <a:gd name="connsiteY6" fmla="*/ 144428 h 144427"/>
                <a:gd name="connsiteX7" fmla="*/ 50401 w 98147"/>
                <a:gd name="connsiteY7" fmla="*/ 144428 h 144427"/>
                <a:gd name="connsiteX8" fmla="*/ 54305 w 98147"/>
                <a:gd name="connsiteY8" fmla="*/ 142706 h 144427"/>
                <a:gd name="connsiteX9" fmla="*/ 65403 w 98147"/>
                <a:gd name="connsiteY9" fmla="*/ 131684 h 144427"/>
                <a:gd name="connsiteX10" fmla="*/ 85227 w 98147"/>
                <a:gd name="connsiteY10" fmla="*/ 110253 h 144427"/>
                <a:gd name="connsiteX11" fmla="*/ 88786 w 98147"/>
                <a:gd name="connsiteY11" fmla="*/ 105125 h 144427"/>
                <a:gd name="connsiteX12" fmla="*/ 97052 w 98147"/>
                <a:gd name="connsiteY12" fmla="*/ 93490 h 144427"/>
                <a:gd name="connsiteX13" fmla="*/ 96669 w 98147"/>
                <a:gd name="connsiteY13" fmla="*/ 86602 h 144427"/>
                <a:gd name="connsiteX14" fmla="*/ 93149 w 98147"/>
                <a:gd name="connsiteY14" fmla="*/ 76078 h 144427"/>
                <a:gd name="connsiteX15" fmla="*/ 74894 w 98147"/>
                <a:gd name="connsiteY15" fmla="*/ 2294 h 144427"/>
                <a:gd name="connsiteX16" fmla="*/ 68464 w 98147"/>
                <a:gd name="connsiteY16" fmla="*/ 457 h 144427"/>
                <a:gd name="connsiteX17" fmla="*/ 33600 w 98147"/>
                <a:gd name="connsiteY17" fmla="*/ 7537 h 144427"/>
                <a:gd name="connsiteX18" fmla="*/ 29314 w 98147"/>
                <a:gd name="connsiteY18" fmla="*/ 9871 h 144427"/>
                <a:gd name="connsiteX19" fmla="*/ 28740 w 98147"/>
                <a:gd name="connsiteY19" fmla="*/ 14808 h 144427"/>
                <a:gd name="connsiteX20" fmla="*/ 28127 w 98147"/>
                <a:gd name="connsiteY20" fmla="*/ 70146 h 144427"/>
                <a:gd name="connsiteX21" fmla="*/ 2601 w 98147"/>
                <a:gd name="connsiteY21" fmla="*/ 91578 h 14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147" h="144427">
                  <a:moveTo>
                    <a:pt x="2602" y="91577"/>
                  </a:moveTo>
                  <a:cubicBezTo>
                    <a:pt x="995" y="92572"/>
                    <a:pt x="0" y="94332"/>
                    <a:pt x="0" y="96208"/>
                  </a:cubicBezTo>
                  <a:cubicBezTo>
                    <a:pt x="38" y="98083"/>
                    <a:pt x="1033" y="99805"/>
                    <a:pt x="2641" y="100762"/>
                  </a:cubicBezTo>
                  <a:cubicBezTo>
                    <a:pt x="9529" y="104857"/>
                    <a:pt x="16112" y="109526"/>
                    <a:pt x="22273" y="114730"/>
                  </a:cubicBezTo>
                  <a:cubicBezTo>
                    <a:pt x="31649" y="122270"/>
                    <a:pt x="39609" y="131416"/>
                    <a:pt x="45771" y="141749"/>
                  </a:cubicBezTo>
                  <a:cubicBezTo>
                    <a:pt x="46613" y="143242"/>
                    <a:pt x="48143" y="144237"/>
                    <a:pt x="49827" y="144428"/>
                  </a:cubicBezTo>
                  <a:lnTo>
                    <a:pt x="50440" y="144428"/>
                  </a:lnTo>
                  <a:lnTo>
                    <a:pt x="50401" y="144428"/>
                  </a:lnTo>
                  <a:cubicBezTo>
                    <a:pt x="51894" y="144428"/>
                    <a:pt x="53310" y="143777"/>
                    <a:pt x="54305" y="142706"/>
                  </a:cubicBezTo>
                  <a:cubicBezTo>
                    <a:pt x="57902" y="138879"/>
                    <a:pt x="61653" y="135281"/>
                    <a:pt x="65403" y="131684"/>
                  </a:cubicBezTo>
                  <a:cubicBezTo>
                    <a:pt x="72598" y="125102"/>
                    <a:pt x="79219" y="117946"/>
                    <a:pt x="85227" y="110253"/>
                  </a:cubicBezTo>
                  <a:lnTo>
                    <a:pt x="88786" y="105125"/>
                  </a:lnTo>
                  <a:cubicBezTo>
                    <a:pt x="91312" y="101451"/>
                    <a:pt x="94067" y="97471"/>
                    <a:pt x="97052" y="93490"/>
                  </a:cubicBezTo>
                  <a:cubicBezTo>
                    <a:pt x="98659" y="91424"/>
                    <a:pt x="98468" y="88477"/>
                    <a:pt x="96669" y="86602"/>
                  </a:cubicBezTo>
                  <a:cubicBezTo>
                    <a:pt x="93952" y="83808"/>
                    <a:pt x="92651" y="79943"/>
                    <a:pt x="93149" y="76078"/>
                  </a:cubicBezTo>
                  <a:cubicBezTo>
                    <a:pt x="97435" y="50015"/>
                    <a:pt x="90852" y="23342"/>
                    <a:pt x="74894" y="2294"/>
                  </a:cubicBezTo>
                  <a:cubicBezTo>
                    <a:pt x="73478" y="189"/>
                    <a:pt x="70760" y="-577"/>
                    <a:pt x="68464" y="457"/>
                  </a:cubicBezTo>
                  <a:cubicBezTo>
                    <a:pt x="57442" y="5125"/>
                    <a:pt x="45579" y="7537"/>
                    <a:pt x="33600" y="7537"/>
                  </a:cubicBezTo>
                  <a:cubicBezTo>
                    <a:pt x="31878" y="7575"/>
                    <a:pt x="30309" y="8455"/>
                    <a:pt x="29314" y="9871"/>
                  </a:cubicBezTo>
                  <a:cubicBezTo>
                    <a:pt x="28319" y="11325"/>
                    <a:pt x="28089" y="13162"/>
                    <a:pt x="28740" y="14808"/>
                  </a:cubicBezTo>
                  <a:cubicBezTo>
                    <a:pt x="38690" y="31953"/>
                    <a:pt x="38460" y="53193"/>
                    <a:pt x="28127" y="70146"/>
                  </a:cubicBezTo>
                  <a:cubicBezTo>
                    <a:pt x="20933" y="78719"/>
                    <a:pt x="12284" y="85990"/>
                    <a:pt x="2601" y="915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ACF24893-773D-7657-CCAE-2A5EECAED428}"/>
              </a:ext>
            </a:extLst>
          </p:cNvPr>
          <p:cNvSpPr/>
          <p:nvPr/>
        </p:nvSpPr>
        <p:spPr>
          <a:xfrm>
            <a:off x="10428132" y="5268274"/>
            <a:ext cx="1444065" cy="1262298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3" name="任意多边形: 形状 352">
            <a:extLst>
              <a:ext uri="{FF2B5EF4-FFF2-40B4-BE49-F238E27FC236}">
                <a16:creationId xmlns:a16="http://schemas.microsoft.com/office/drawing/2014/main" id="{64AF43C1-2EAD-0758-6BC4-2BCE3A91BEB3}"/>
              </a:ext>
            </a:extLst>
          </p:cNvPr>
          <p:cNvSpPr/>
          <p:nvPr/>
        </p:nvSpPr>
        <p:spPr>
          <a:xfrm rot="9408209">
            <a:off x="1801256" y="6515971"/>
            <a:ext cx="336322" cy="1271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100 h 1871131"/>
              <a:gd name="connsiteX1" fmla="*/ 4889400 w 4947588"/>
              <a:gd name="connsiteY1" fmla="*/ -9 h 1871131"/>
              <a:gd name="connsiteX2" fmla="*/ 3892345 w 4947588"/>
              <a:gd name="connsiteY2" fmla="*/ 596588 h 1871131"/>
              <a:gd name="connsiteX3" fmla="*/ 1858501 w 4947588"/>
              <a:gd name="connsiteY3" fmla="*/ 472480 h 1871131"/>
              <a:gd name="connsiteX4" fmla="*/ 5818 w 4947588"/>
              <a:gd name="connsiteY4" fmla="*/ 809107 h 1871131"/>
              <a:gd name="connsiteX5" fmla="*/ 613 w 4947588"/>
              <a:gd name="connsiteY5" fmla="*/ 835513 h 1871131"/>
              <a:gd name="connsiteX6" fmla="*/ 1455 w 4947588"/>
              <a:gd name="connsiteY6" fmla="*/ 851817 h 1871131"/>
              <a:gd name="connsiteX7" fmla="*/ 9147 w 4947588"/>
              <a:gd name="connsiteY7" fmla="*/ 877113 h 1871131"/>
              <a:gd name="connsiteX8" fmla="*/ 1819268 w 4947588"/>
              <a:gd name="connsiteY8" fmla="*/ 1871131 h 1871131"/>
              <a:gd name="connsiteX9" fmla="*/ 3890579 w 4947588"/>
              <a:gd name="connsiteY9" fmla="*/ 1095012 h 1871131"/>
              <a:gd name="connsiteX10" fmla="*/ 4903310 w 4947588"/>
              <a:gd name="connsiteY10" fmla="*/ 1735235 h 1871131"/>
              <a:gd name="connsiteX11" fmla="*/ 4932511 w 4947588"/>
              <a:gd name="connsiteY11" fmla="*/ 1725323 h 1871131"/>
              <a:gd name="connsiteX12" fmla="*/ 4947589 w 4947588"/>
              <a:gd name="connsiteY12" fmla="*/ 1701060 h 1871131"/>
              <a:gd name="connsiteX13" fmla="*/ 4947589 w 4947588"/>
              <a:gd name="connsiteY13" fmla="*/ 34860 h 1871131"/>
              <a:gd name="connsiteX14" fmla="*/ 4912955 w 4947588"/>
              <a:gd name="connsiteY14" fmla="*/ 1067 h 1871131"/>
              <a:gd name="connsiteX15" fmla="*/ 4912974 w 4947588"/>
              <a:gd name="connsiteY15" fmla="*/ 1100 h 187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871131">
                <a:moveTo>
                  <a:pt x="4912974" y="1100"/>
                </a:moveTo>
                <a:cubicBezTo>
                  <a:pt x="4912974" y="1100"/>
                  <a:pt x="4903445" y="-9"/>
                  <a:pt x="4889400" y="-9"/>
                </a:cubicBezTo>
                <a:cubicBezTo>
                  <a:pt x="4796901" y="-9"/>
                  <a:pt x="4453506" y="43427"/>
                  <a:pt x="3892345" y="596588"/>
                </a:cubicBezTo>
                <a:cubicBezTo>
                  <a:pt x="3354530" y="120545"/>
                  <a:pt x="2726625" y="472480"/>
                  <a:pt x="1858501" y="472480"/>
                </a:cubicBezTo>
                <a:cubicBezTo>
                  <a:pt x="1003396" y="472480"/>
                  <a:pt x="175602" y="183305"/>
                  <a:pt x="5818" y="809107"/>
                </a:cubicBezTo>
                <a:lnTo>
                  <a:pt x="613" y="835513"/>
                </a:lnTo>
                <a:cubicBezTo>
                  <a:pt x="-420" y="840986"/>
                  <a:pt x="-152" y="846535"/>
                  <a:pt x="1455" y="851817"/>
                </a:cubicBezTo>
                <a:lnTo>
                  <a:pt x="9147" y="877113"/>
                </a:lnTo>
                <a:cubicBezTo>
                  <a:pt x="175317" y="1508872"/>
                  <a:pt x="974509" y="1871131"/>
                  <a:pt x="1819268" y="1871131"/>
                </a:cubicBezTo>
                <a:cubicBezTo>
                  <a:pt x="2680917" y="1871131"/>
                  <a:pt x="3356047" y="1567224"/>
                  <a:pt x="3890579" y="1095012"/>
                </a:cubicBezTo>
                <a:cubicBezTo>
                  <a:pt x="4529539" y="1725742"/>
                  <a:pt x="4888223" y="1735157"/>
                  <a:pt x="4903310" y="1735235"/>
                </a:cubicBezTo>
                <a:cubicBezTo>
                  <a:pt x="4912916" y="1734317"/>
                  <a:pt x="4926043" y="1731714"/>
                  <a:pt x="4932511" y="1725323"/>
                </a:cubicBezTo>
                <a:cubicBezTo>
                  <a:pt x="4939017" y="1718856"/>
                  <a:pt x="4947589" y="1710130"/>
                  <a:pt x="4947589" y="1701060"/>
                </a:cubicBezTo>
                <a:lnTo>
                  <a:pt x="4947589" y="34860"/>
                </a:lnTo>
                <a:cubicBezTo>
                  <a:pt x="4947589" y="17906"/>
                  <a:pt x="4929832" y="3478"/>
                  <a:pt x="4912955" y="1067"/>
                </a:cubicBezTo>
                <a:cubicBezTo>
                  <a:pt x="4912961" y="1078"/>
                  <a:pt x="4912968" y="1089"/>
                  <a:pt x="4912974" y="1100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283F70E-B707-636E-66A7-75A3BCF69867}"/>
              </a:ext>
            </a:extLst>
          </p:cNvPr>
          <p:cNvSpPr/>
          <p:nvPr/>
        </p:nvSpPr>
        <p:spPr>
          <a:xfrm rot="9408209">
            <a:off x="1987355" y="6080672"/>
            <a:ext cx="336322" cy="1297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1909365"/>
              <a:gd name="connsiteX1" fmla="*/ 4889400 w 4947588"/>
              <a:gd name="connsiteY1" fmla="*/ 174125 h 1909365"/>
              <a:gd name="connsiteX2" fmla="*/ 3892345 w 4947588"/>
              <a:gd name="connsiteY2" fmla="*/ 770722 h 1909365"/>
              <a:gd name="connsiteX3" fmla="*/ 1837982 w 4947588"/>
              <a:gd name="connsiteY3" fmla="*/ 0 h 1909365"/>
              <a:gd name="connsiteX4" fmla="*/ 5818 w 4947588"/>
              <a:gd name="connsiteY4" fmla="*/ 983241 h 1909365"/>
              <a:gd name="connsiteX5" fmla="*/ 613 w 4947588"/>
              <a:gd name="connsiteY5" fmla="*/ 1009647 h 1909365"/>
              <a:gd name="connsiteX6" fmla="*/ 1455 w 4947588"/>
              <a:gd name="connsiteY6" fmla="*/ 1025951 h 1909365"/>
              <a:gd name="connsiteX7" fmla="*/ 9147 w 4947588"/>
              <a:gd name="connsiteY7" fmla="*/ 1051247 h 1909365"/>
              <a:gd name="connsiteX8" fmla="*/ 1808969 w 4947588"/>
              <a:gd name="connsiteY8" fmla="*/ 1275483 h 1909365"/>
              <a:gd name="connsiteX9" fmla="*/ 3890579 w 4947588"/>
              <a:gd name="connsiteY9" fmla="*/ 1269146 h 1909365"/>
              <a:gd name="connsiteX10" fmla="*/ 4903310 w 4947588"/>
              <a:gd name="connsiteY10" fmla="*/ 1909369 h 1909365"/>
              <a:gd name="connsiteX11" fmla="*/ 4932511 w 4947588"/>
              <a:gd name="connsiteY11" fmla="*/ 1899457 h 1909365"/>
              <a:gd name="connsiteX12" fmla="*/ 4947589 w 4947588"/>
              <a:gd name="connsiteY12" fmla="*/ 1875194 h 1909365"/>
              <a:gd name="connsiteX13" fmla="*/ 4947589 w 4947588"/>
              <a:gd name="connsiteY13" fmla="*/ 208994 h 1909365"/>
              <a:gd name="connsiteX14" fmla="*/ 4912955 w 4947588"/>
              <a:gd name="connsiteY14" fmla="*/ 175201 h 1909365"/>
              <a:gd name="connsiteX15" fmla="*/ 4912974 w 4947588"/>
              <a:gd name="connsiteY15" fmla="*/ 175234 h 190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909365">
                <a:moveTo>
                  <a:pt x="4912974" y="175234"/>
                </a:moveTo>
                <a:cubicBezTo>
                  <a:pt x="4912974" y="175234"/>
                  <a:pt x="4903445" y="174125"/>
                  <a:pt x="4889400" y="174125"/>
                </a:cubicBezTo>
                <a:cubicBezTo>
                  <a:pt x="4796901" y="174125"/>
                  <a:pt x="4453506" y="217561"/>
                  <a:pt x="3892345" y="770722"/>
                </a:cubicBezTo>
                <a:cubicBezTo>
                  <a:pt x="3354530" y="294679"/>
                  <a:pt x="2706106" y="0"/>
                  <a:pt x="1837982" y="0"/>
                </a:cubicBezTo>
                <a:cubicBezTo>
                  <a:pt x="982877" y="0"/>
                  <a:pt x="175602" y="357439"/>
                  <a:pt x="5818" y="983241"/>
                </a:cubicBezTo>
                <a:lnTo>
                  <a:pt x="613" y="1009647"/>
                </a:lnTo>
                <a:cubicBezTo>
                  <a:pt x="-420" y="1015120"/>
                  <a:pt x="-152" y="1020669"/>
                  <a:pt x="1455" y="1025951"/>
                </a:cubicBezTo>
                <a:lnTo>
                  <a:pt x="9147" y="1051247"/>
                </a:lnTo>
                <a:cubicBezTo>
                  <a:pt x="175317" y="1683006"/>
                  <a:pt x="964210" y="1275483"/>
                  <a:pt x="1808969" y="1275483"/>
                </a:cubicBezTo>
                <a:cubicBezTo>
                  <a:pt x="2670618" y="1275483"/>
                  <a:pt x="3356047" y="1741358"/>
                  <a:pt x="3890579" y="1269146"/>
                </a:cubicBezTo>
                <a:cubicBezTo>
                  <a:pt x="4529539" y="1899876"/>
                  <a:pt x="4888223" y="1909291"/>
                  <a:pt x="4903310" y="1909369"/>
                </a:cubicBezTo>
                <a:cubicBezTo>
                  <a:pt x="4912916" y="1908451"/>
                  <a:pt x="4926043" y="1905848"/>
                  <a:pt x="4932511" y="1899457"/>
                </a:cubicBezTo>
                <a:cubicBezTo>
                  <a:pt x="4939017" y="1892990"/>
                  <a:pt x="4947589" y="1884264"/>
                  <a:pt x="4947589" y="1875194"/>
                </a:cubicBezTo>
                <a:lnTo>
                  <a:pt x="4947589" y="208994"/>
                </a:lnTo>
                <a:cubicBezTo>
                  <a:pt x="4947589" y="192040"/>
                  <a:pt x="4929832" y="177612"/>
                  <a:pt x="4912955" y="175201"/>
                </a:cubicBezTo>
                <a:cubicBezTo>
                  <a:pt x="4912961" y="175212"/>
                  <a:pt x="4912968" y="175223"/>
                  <a:pt x="4912974" y="17523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5" name="任意多边形: 形状 354">
            <a:extLst>
              <a:ext uri="{FF2B5EF4-FFF2-40B4-BE49-F238E27FC236}">
                <a16:creationId xmlns:a16="http://schemas.microsoft.com/office/drawing/2014/main" id="{5AC67D02-88ED-576B-72D9-91BA942390CE}"/>
              </a:ext>
            </a:extLst>
          </p:cNvPr>
          <p:cNvSpPr/>
          <p:nvPr/>
        </p:nvSpPr>
        <p:spPr>
          <a:xfrm rot="8336544">
            <a:off x="2520307" y="5982027"/>
            <a:ext cx="336322" cy="177745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744732 h 2614763"/>
              <a:gd name="connsiteX1" fmla="*/ 4889400 w 4947588"/>
              <a:gd name="connsiteY1" fmla="*/ 743623 h 2614763"/>
              <a:gd name="connsiteX2" fmla="*/ 3892345 w 4947588"/>
              <a:gd name="connsiteY2" fmla="*/ 1340220 h 2614763"/>
              <a:gd name="connsiteX3" fmla="*/ 1660206 w 4947588"/>
              <a:gd name="connsiteY3" fmla="*/ 4 h 2614763"/>
              <a:gd name="connsiteX4" fmla="*/ 5818 w 4947588"/>
              <a:gd name="connsiteY4" fmla="*/ 1552739 h 2614763"/>
              <a:gd name="connsiteX5" fmla="*/ 613 w 4947588"/>
              <a:gd name="connsiteY5" fmla="*/ 1579145 h 2614763"/>
              <a:gd name="connsiteX6" fmla="*/ 1455 w 4947588"/>
              <a:gd name="connsiteY6" fmla="*/ 1595449 h 2614763"/>
              <a:gd name="connsiteX7" fmla="*/ 9147 w 4947588"/>
              <a:gd name="connsiteY7" fmla="*/ 1620745 h 2614763"/>
              <a:gd name="connsiteX8" fmla="*/ 1819268 w 4947588"/>
              <a:gd name="connsiteY8" fmla="*/ 2614763 h 2614763"/>
              <a:gd name="connsiteX9" fmla="*/ 3890579 w 4947588"/>
              <a:gd name="connsiteY9" fmla="*/ 1838644 h 2614763"/>
              <a:gd name="connsiteX10" fmla="*/ 4903310 w 4947588"/>
              <a:gd name="connsiteY10" fmla="*/ 2478867 h 2614763"/>
              <a:gd name="connsiteX11" fmla="*/ 4932511 w 4947588"/>
              <a:gd name="connsiteY11" fmla="*/ 2468955 h 2614763"/>
              <a:gd name="connsiteX12" fmla="*/ 4947589 w 4947588"/>
              <a:gd name="connsiteY12" fmla="*/ 2444692 h 2614763"/>
              <a:gd name="connsiteX13" fmla="*/ 4947589 w 4947588"/>
              <a:gd name="connsiteY13" fmla="*/ 778492 h 2614763"/>
              <a:gd name="connsiteX14" fmla="*/ 4912955 w 4947588"/>
              <a:gd name="connsiteY14" fmla="*/ 744699 h 2614763"/>
              <a:gd name="connsiteX15" fmla="*/ 4912974 w 4947588"/>
              <a:gd name="connsiteY15" fmla="*/ 744732 h 261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614763">
                <a:moveTo>
                  <a:pt x="4912974" y="744732"/>
                </a:moveTo>
                <a:cubicBezTo>
                  <a:pt x="4912974" y="744732"/>
                  <a:pt x="4903445" y="743623"/>
                  <a:pt x="4889400" y="743623"/>
                </a:cubicBezTo>
                <a:cubicBezTo>
                  <a:pt x="4796901" y="743623"/>
                  <a:pt x="4453506" y="787059"/>
                  <a:pt x="3892345" y="1340220"/>
                </a:cubicBezTo>
                <a:cubicBezTo>
                  <a:pt x="3354530" y="864177"/>
                  <a:pt x="2528330" y="4"/>
                  <a:pt x="1660206" y="4"/>
                </a:cubicBezTo>
                <a:cubicBezTo>
                  <a:pt x="805101" y="4"/>
                  <a:pt x="175602" y="926937"/>
                  <a:pt x="5818" y="1552739"/>
                </a:cubicBezTo>
                <a:lnTo>
                  <a:pt x="613" y="1579145"/>
                </a:lnTo>
                <a:cubicBezTo>
                  <a:pt x="-420" y="1584618"/>
                  <a:pt x="-152" y="1590167"/>
                  <a:pt x="1455" y="1595449"/>
                </a:cubicBezTo>
                <a:lnTo>
                  <a:pt x="9147" y="1620745"/>
                </a:lnTo>
                <a:cubicBezTo>
                  <a:pt x="175317" y="2252504"/>
                  <a:pt x="974509" y="2614763"/>
                  <a:pt x="1819268" y="2614763"/>
                </a:cubicBezTo>
                <a:cubicBezTo>
                  <a:pt x="2680917" y="2614763"/>
                  <a:pt x="3356047" y="2310856"/>
                  <a:pt x="3890579" y="1838644"/>
                </a:cubicBezTo>
                <a:cubicBezTo>
                  <a:pt x="4529539" y="2469374"/>
                  <a:pt x="4888223" y="2478789"/>
                  <a:pt x="4903310" y="2478867"/>
                </a:cubicBezTo>
                <a:cubicBezTo>
                  <a:pt x="4912916" y="2477949"/>
                  <a:pt x="4926043" y="2475346"/>
                  <a:pt x="4932511" y="2468955"/>
                </a:cubicBezTo>
                <a:cubicBezTo>
                  <a:pt x="4939017" y="2462488"/>
                  <a:pt x="4947589" y="2453762"/>
                  <a:pt x="4947589" y="2444692"/>
                </a:cubicBezTo>
                <a:lnTo>
                  <a:pt x="4947589" y="778492"/>
                </a:lnTo>
                <a:cubicBezTo>
                  <a:pt x="4947589" y="761538"/>
                  <a:pt x="4929832" y="747110"/>
                  <a:pt x="4912955" y="744699"/>
                </a:cubicBezTo>
                <a:cubicBezTo>
                  <a:pt x="4912961" y="744710"/>
                  <a:pt x="4912968" y="744721"/>
                  <a:pt x="4912974" y="744732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BF02F343-24E3-4A42-4321-0ED532615B93}"/>
              </a:ext>
            </a:extLst>
          </p:cNvPr>
          <p:cNvSpPr/>
          <p:nvPr/>
        </p:nvSpPr>
        <p:spPr>
          <a:xfrm rot="8336544">
            <a:off x="2444207" y="5633671"/>
            <a:ext cx="336322" cy="170247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2504468"/>
              <a:gd name="connsiteX1" fmla="*/ 4889400 w 4947588"/>
              <a:gd name="connsiteY1" fmla="*/ 174125 h 2504468"/>
              <a:gd name="connsiteX2" fmla="*/ 3892345 w 4947588"/>
              <a:gd name="connsiteY2" fmla="*/ 770722 h 2504468"/>
              <a:gd name="connsiteX3" fmla="*/ 1837982 w 4947588"/>
              <a:gd name="connsiteY3" fmla="*/ 0 h 2504468"/>
              <a:gd name="connsiteX4" fmla="*/ 5818 w 4947588"/>
              <a:gd name="connsiteY4" fmla="*/ 983241 h 2504468"/>
              <a:gd name="connsiteX5" fmla="*/ 613 w 4947588"/>
              <a:gd name="connsiteY5" fmla="*/ 1009647 h 2504468"/>
              <a:gd name="connsiteX6" fmla="*/ 1455 w 4947588"/>
              <a:gd name="connsiteY6" fmla="*/ 1025951 h 2504468"/>
              <a:gd name="connsiteX7" fmla="*/ 9147 w 4947588"/>
              <a:gd name="connsiteY7" fmla="*/ 1051247 h 2504468"/>
              <a:gd name="connsiteX8" fmla="*/ 1989405 w 4947588"/>
              <a:gd name="connsiteY8" fmla="*/ 2504462 h 2504468"/>
              <a:gd name="connsiteX9" fmla="*/ 3890579 w 4947588"/>
              <a:gd name="connsiteY9" fmla="*/ 1269146 h 2504468"/>
              <a:gd name="connsiteX10" fmla="*/ 4903310 w 4947588"/>
              <a:gd name="connsiteY10" fmla="*/ 1909369 h 2504468"/>
              <a:gd name="connsiteX11" fmla="*/ 4932511 w 4947588"/>
              <a:gd name="connsiteY11" fmla="*/ 1899457 h 2504468"/>
              <a:gd name="connsiteX12" fmla="*/ 4947589 w 4947588"/>
              <a:gd name="connsiteY12" fmla="*/ 1875194 h 2504468"/>
              <a:gd name="connsiteX13" fmla="*/ 4947589 w 4947588"/>
              <a:gd name="connsiteY13" fmla="*/ 208994 h 2504468"/>
              <a:gd name="connsiteX14" fmla="*/ 4912955 w 4947588"/>
              <a:gd name="connsiteY14" fmla="*/ 175201 h 2504468"/>
              <a:gd name="connsiteX15" fmla="*/ 4912974 w 4947588"/>
              <a:gd name="connsiteY15" fmla="*/ 175234 h 250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504468">
                <a:moveTo>
                  <a:pt x="4912974" y="175234"/>
                </a:moveTo>
                <a:cubicBezTo>
                  <a:pt x="4912974" y="175234"/>
                  <a:pt x="4903445" y="174125"/>
                  <a:pt x="4889400" y="174125"/>
                </a:cubicBezTo>
                <a:cubicBezTo>
                  <a:pt x="4796901" y="174125"/>
                  <a:pt x="4453506" y="217561"/>
                  <a:pt x="3892345" y="770722"/>
                </a:cubicBezTo>
                <a:cubicBezTo>
                  <a:pt x="3354530" y="294679"/>
                  <a:pt x="2706106" y="0"/>
                  <a:pt x="1837982" y="0"/>
                </a:cubicBezTo>
                <a:cubicBezTo>
                  <a:pt x="982877" y="0"/>
                  <a:pt x="175602" y="357439"/>
                  <a:pt x="5818" y="983241"/>
                </a:cubicBezTo>
                <a:lnTo>
                  <a:pt x="613" y="1009647"/>
                </a:lnTo>
                <a:cubicBezTo>
                  <a:pt x="-420" y="1015120"/>
                  <a:pt x="-152" y="1020669"/>
                  <a:pt x="1455" y="1025951"/>
                </a:cubicBezTo>
                <a:lnTo>
                  <a:pt x="9147" y="1051247"/>
                </a:lnTo>
                <a:cubicBezTo>
                  <a:pt x="175317" y="1683006"/>
                  <a:pt x="1144646" y="2504462"/>
                  <a:pt x="1989405" y="2504462"/>
                </a:cubicBezTo>
                <a:cubicBezTo>
                  <a:pt x="2851054" y="2504462"/>
                  <a:pt x="3356047" y="1741358"/>
                  <a:pt x="3890579" y="1269146"/>
                </a:cubicBezTo>
                <a:cubicBezTo>
                  <a:pt x="4529539" y="1899876"/>
                  <a:pt x="4888223" y="1909291"/>
                  <a:pt x="4903310" y="1909369"/>
                </a:cubicBezTo>
                <a:cubicBezTo>
                  <a:pt x="4912916" y="1908451"/>
                  <a:pt x="4926043" y="1905848"/>
                  <a:pt x="4932511" y="1899457"/>
                </a:cubicBezTo>
                <a:cubicBezTo>
                  <a:pt x="4939017" y="1892990"/>
                  <a:pt x="4947589" y="1884264"/>
                  <a:pt x="4947589" y="1875194"/>
                </a:cubicBezTo>
                <a:lnTo>
                  <a:pt x="4947589" y="208994"/>
                </a:lnTo>
                <a:cubicBezTo>
                  <a:pt x="4947589" y="192040"/>
                  <a:pt x="4929832" y="177612"/>
                  <a:pt x="4912955" y="175201"/>
                </a:cubicBezTo>
                <a:cubicBezTo>
                  <a:pt x="4912961" y="175212"/>
                  <a:pt x="4912968" y="175223"/>
                  <a:pt x="4912974" y="17523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7" name="任意多边形: 形状 356">
            <a:extLst>
              <a:ext uri="{FF2B5EF4-FFF2-40B4-BE49-F238E27FC236}">
                <a16:creationId xmlns:a16="http://schemas.microsoft.com/office/drawing/2014/main" id="{D1301E5E-7EB3-7DF8-5308-9231F59D4186}"/>
              </a:ext>
            </a:extLst>
          </p:cNvPr>
          <p:cNvSpPr/>
          <p:nvPr/>
        </p:nvSpPr>
        <p:spPr>
          <a:xfrm rot="9121937">
            <a:off x="1972452" y="5575856"/>
            <a:ext cx="336322" cy="145262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402792 h 2272823"/>
              <a:gd name="connsiteX1" fmla="*/ 4889400 w 4947588"/>
              <a:gd name="connsiteY1" fmla="*/ 401683 h 2272823"/>
              <a:gd name="connsiteX2" fmla="*/ 3892345 w 4947588"/>
              <a:gd name="connsiteY2" fmla="*/ 998280 h 2272823"/>
              <a:gd name="connsiteX3" fmla="*/ 1826044 w 4947588"/>
              <a:gd name="connsiteY3" fmla="*/ -11 h 2272823"/>
              <a:gd name="connsiteX4" fmla="*/ 5818 w 4947588"/>
              <a:gd name="connsiteY4" fmla="*/ 1210799 h 2272823"/>
              <a:gd name="connsiteX5" fmla="*/ 613 w 4947588"/>
              <a:gd name="connsiteY5" fmla="*/ 1237205 h 2272823"/>
              <a:gd name="connsiteX6" fmla="*/ 1455 w 4947588"/>
              <a:gd name="connsiteY6" fmla="*/ 1253509 h 2272823"/>
              <a:gd name="connsiteX7" fmla="*/ 9147 w 4947588"/>
              <a:gd name="connsiteY7" fmla="*/ 1278805 h 2272823"/>
              <a:gd name="connsiteX8" fmla="*/ 1819268 w 4947588"/>
              <a:gd name="connsiteY8" fmla="*/ 2272823 h 2272823"/>
              <a:gd name="connsiteX9" fmla="*/ 3890579 w 4947588"/>
              <a:gd name="connsiteY9" fmla="*/ 1496704 h 2272823"/>
              <a:gd name="connsiteX10" fmla="*/ 4903310 w 4947588"/>
              <a:gd name="connsiteY10" fmla="*/ 2136927 h 2272823"/>
              <a:gd name="connsiteX11" fmla="*/ 4932511 w 4947588"/>
              <a:gd name="connsiteY11" fmla="*/ 2127015 h 2272823"/>
              <a:gd name="connsiteX12" fmla="*/ 4947589 w 4947588"/>
              <a:gd name="connsiteY12" fmla="*/ 2102752 h 2272823"/>
              <a:gd name="connsiteX13" fmla="*/ 4947589 w 4947588"/>
              <a:gd name="connsiteY13" fmla="*/ 436552 h 2272823"/>
              <a:gd name="connsiteX14" fmla="*/ 4912955 w 4947588"/>
              <a:gd name="connsiteY14" fmla="*/ 402759 h 2272823"/>
              <a:gd name="connsiteX15" fmla="*/ 4912974 w 4947588"/>
              <a:gd name="connsiteY15" fmla="*/ 402792 h 2272823"/>
              <a:gd name="connsiteX0" fmla="*/ 4912974 w 4947588"/>
              <a:gd name="connsiteY0" fmla="*/ 402792 h 2136923"/>
              <a:gd name="connsiteX1" fmla="*/ 4889400 w 4947588"/>
              <a:gd name="connsiteY1" fmla="*/ 401683 h 2136923"/>
              <a:gd name="connsiteX2" fmla="*/ 3892345 w 4947588"/>
              <a:gd name="connsiteY2" fmla="*/ 998280 h 2136923"/>
              <a:gd name="connsiteX3" fmla="*/ 1826044 w 4947588"/>
              <a:gd name="connsiteY3" fmla="*/ -11 h 2136923"/>
              <a:gd name="connsiteX4" fmla="*/ 5818 w 4947588"/>
              <a:gd name="connsiteY4" fmla="*/ 1210799 h 2136923"/>
              <a:gd name="connsiteX5" fmla="*/ 613 w 4947588"/>
              <a:gd name="connsiteY5" fmla="*/ 1237205 h 2136923"/>
              <a:gd name="connsiteX6" fmla="*/ 1455 w 4947588"/>
              <a:gd name="connsiteY6" fmla="*/ 1253509 h 2136923"/>
              <a:gd name="connsiteX7" fmla="*/ 9147 w 4947588"/>
              <a:gd name="connsiteY7" fmla="*/ 1278805 h 2136923"/>
              <a:gd name="connsiteX8" fmla="*/ 1756655 w 4947588"/>
              <a:gd name="connsiteY8" fmla="*/ 1974065 h 2136923"/>
              <a:gd name="connsiteX9" fmla="*/ 3890579 w 4947588"/>
              <a:gd name="connsiteY9" fmla="*/ 1496704 h 2136923"/>
              <a:gd name="connsiteX10" fmla="*/ 4903310 w 4947588"/>
              <a:gd name="connsiteY10" fmla="*/ 2136927 h 2136923"/>
              <a:gd name="connsiteX11" fmla="*/ 4932511 w 4947588"/>
              <a:gd name="connsiteY11" fmla="*/ 2127015 h 2136923"/>
              <a:gd name="connsiteX12" fmla="*/ 4947589 w 4947588"/>
              <a:gd name="connsiteY12" fmla="*/ 2102752 h 2136923"/>
              <a:gd name="connsiteX13" fmla="*/ 4947589 w 4947588"/>
              <a:gd name="connsiteY13" fmla="*/ 436552 h 2136923"/>
              <a:gd name="connsiteX14" fmla="*/ 4912955 w 4947588"/>
              <a:gd name="connsiteY14" fmla="*/ 402759 h 2136923"/>
              <a:gd name="connsiteX15" fmla="*/ 4912974 w 4947588"/>
              <a:gd name="connsiteY15" fmla="*/ 402792 h 213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136923">
                <a:moveTo>
                  <a:pt x="4912974" y="402792"/>
                </a:moveTo>
                <a:cubicBezTo>
                  <a:pt x="4912974" y="402792"/>
                  <a:pt x="4903445" y="401683"/>
                  <a:pt x="4889400" y="401683"/>
                </a:cubicBezTo>
                <a:cubicBezTo>
                  <a:pt x="4796901" y="401683"/>
                  <a:pt x="4453506" y="445119"/>
                  <a:pt x="3892345" y="998280"/>
                </a:cubicBezTo>
                <a:cubicBezTo>
                  <a:pt x="3354530" y="522237"/>
                  <a:pt x="2694168" y="-11"/>
                  <a:pt x="1826044" y="-11"/>
                </a:cubicBezTo>
                <a:cubicBezTo>
                  <a:pt x="970939" y="-11"/>
                  <a:pt x="175602" y="584997"/>
                  <a:pt x="5818" y="1210799"/>
                </a:cubicBezTo>
                <a:lnTo>
                  <a:pt x="613" y="1237205"/>
                </a:lnTo>
                <a:cubicBezTo>
                  <a:pt x="-420" y="1242678"/>
                  <a:pt x="-152" y="1248227"/>
                  <a:pt x="1455" y="1253509"/>
                </a:cubicBezTo>
                <a:lnTo>
                  <a:pt x="9147" y="1278805"/>
                </a:lnTo>
                <a:cubicBezTo>
                  <a:pt x="175317" y="1910564"/>
                  <a:pt x="911896" y="1974065"/>
                  <a:pt x="1756655" y="1974065"/>
                </a:cubicBezTo>
                <a:cubicBezTo>
                  <a:pt x="2618304" y="1974065"/>
                  <a:pt x="3356047" y="1968916"/>
                  <a:pt x="3890579" y="1496704"/>
                </a:cubicBezTo>
                <a:cubicBezTo>
                  <a:pt x="4529539" y="2127434"/>
                  <a:pt x="4888223" y="2136849"/>
                  <a:pt x="4903310" y="2136927"/>
                </a:cubicBezTo>
                <a:cubicBezTo>
                  <a:pt x="4912916" y="2136009"/>
                  <a:pt x="4926043" y="2133406"/>
                  <a:pt x="4932511" y="2127015"/>
                </a:cubicBezTo>
                <a:cubicBezTo>
                  <a:pt x="4939017" y="2120548"/>
                  <a:pt x="4947589" y="2111822"/>
                  <a:pt x="4947589" y="2102752"/>
                </a:cubicBezTo>
                <a:lnTo>
                  <a:pt x="4947589" y="436552"/>
                </a:lnTo>
                <a:cubicBezTo>
                  <a:pt x="4947589" y="419598"/>
                  <a:pt x="4929832" y="405170"/>
                  <a:pt x="4912955" y="402759"/>
                </a:cubicBezTo>
                <a:cubicBezTo>
                  <a:pt x="4912961" y="402770"/>
                  <a:pt x="4912968" y="402781"/>
                  <a:pt x="4912974" y="402792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8" name="任意多边形: 形状 357">
            <a:extLst>
              <a:ext uri="{FF2B5EF4-FFF2-40B4-BE49-F238E27FC236}">
                <a16:creationId xmlns:a16="http://schemas.microsoft.com/office/drawing/2014/main" id="{F4146C1C-95E4-AFDB-E0A0-46934F98D180}"/>
              </a:ext>
            </a:extLst>
          </p:cNvPr>
          <p:cNvSpPr/>
          <p:nvPr/>
        </p:nvSpPr>
        <p:spPr>
          <a:xfrm rot="9121937">
            <a:off x="3755683" y="4969316"/>
            <a:ext cx="336322" cy="158825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1909365"/>
              <a:gd name="connsiteX1" fmla="*/ 4889400 w 4947588"/>
              <a:gd name="connsiteY1" fmla="*/ 174125 h 1909365"/>
              <a:gd name="connsiteX2" fmla="*/ 3892345 w 4947588"/>
              <a:gd name="connsiteY2" fmla="*/ 770722 h 1909365"/>
              <a:gd name="connsiteX3" fmla="*/ 1837982 w 4947588"/>
              <a:gd name="connsiteY3" fmla="*/ 0 h 1909365"/>
              <a:gd name="connsiteX4" fmla="*/ 5818 w 4947588"/>
              <a:gd name="connsiteY4" fmla="*/ 983241 h 1909365"/>
              <a:gd name="connsiteX5" fmla="*/ 613 w 4947588"/>
              <a:gd name="connsiteY5" fmla="*/ 1009647 h 1909365"/>
              <a:gd name="connsiteX6" fmla="*/ 1455 w 4947588"/>
              <a:gd name="connsiteY6" fmla="*/ 1025951 h 1909365"/>
              <a:gd name="connsiteX7" fmla="*/ 9147 w 4947588"/>
              <a:gd name="connsiteY7" fmla="*/ 1051247 h 1909365"/>
              <a:gd name="connsiteX8" fmla="*/ 1673555 w 4947588"/>
              <a:gd name="connsiteY8" fmla="*/ 1569621 h 1909365"/>
              <a:gd name="connsiteX9" fmla="*/ 3890579 w 4947588"/>
              <a:gd name="connsiteY9" fmla="*/ 1269146 h 1909365"/>
              <a:gd name="connsiteX10" fmla="*/ 4903310 w 4947588"/>
              <a:gd name="connsiteY10" fmla="*/ 1909369 h 1909365"/>
              <a:gd name="connsiteX11" fmla="*/ 4932511 w 4947588"/>
              <a:gd name="connsiteY11" fmla="*/ 1899457 h 1909365"/>
              <a:gd name="connsiteX12" fmla="*/ 4947589 w 4947588"/>
              <a:gd name="connsiteY12" fmla="*/ 1875194 h 1909365"/>
              <a:gd name="connsiteX13" fmla="*/ 4947589 w 4947588"/>
              <a:gd name="connsiteY13" fmla="*/ 208994 h 1909365"/>
              <a:gd name="connsiteX14" fmla="*/ 4912955 w 4947588"/>
              <a:gd name="connsiteY14" fmla="*/ 175201 h 1909365"/>
              <a:gd name="connsiteX15" fmla="*/ 4912974 w 4947588"/>
              <a:gd name="connsiteY15" fmla="*/ 175234 h 1909365"/>
              <a:gd name="connsiteX0" fmla="*/ 4912974 w 4947588"/>
              <a:gd name="connsiteY0" fmla="*/ 602308 h 2336439"/>
              <a:gd name="connsiteX1" fmla="*/ 4889400 w 4947588"/>
              <a:gd name="connsiteY1" fmla="*/ 601199 h 2336439"/>
              <a:gd name="connsiteX2" fmla="*/ 3892345 w 4947588"/>
              <a:gd name="connsiteY2" fmla="*/ 1197796 h 2336439"/>
              <a:gd name="connsiteX3" fmla="*/ 1533717 w 4947588"/>
              <a:gd name="connsiteY3" fmla="*/ 0 h 2336439"/>
              <a:gd name="connsiteX4" fmla="*/ 5818 w 4947588"/>
              <a:gd name="connsiteY4" fmla="*/ 1410315 h 2336439"/>
              <a:gd name="connsiteX5" fmla="*/ 613 w 4947588"/>
              <a:gd name="connsiteY5" fmla="*/ 1436721 h 2336439"/>
              <a:gd name="connsiteX6" fmla="*/ 1455 w 4947588"/>
              <a:gd name="connsiteY6" fmla="*/ 1453025 h 2336439"/>
              <a:gd name="connsiteX7" fmla="*/ 9147 w 4947588"/>
              <a:gd name="connsiteY7" fmla="*/ 1478321 h 2336439"/>
              <a:gd name="connsiteX8" fmla="*/ 1673555 w 4947588"/>
              <a:gd name="connsiteY8" fmla="*/ 1996695 h 2336439"/>
              <a:gd name="connsiteX9" fmla="*/ 3890579 w 4947588"/>
              <a:gd name="connsiteY9" fmla="*/ 1696220 h 2336439"/>
              <a:gd name="connsiteX10" fmla="*/ 4903310 w 4947588"/>
              <a:gd name="connsiteY10" fmla="*/ 2336443 h 2336439"/>
              <a:gd name="connsiteX11" fmla="*/ 4932511 w 4947588"/>
              <a:gd name="connsiteY11" fmla="*/ 2326531 h 2336439"/>
              <a:gd name="connsiteX12" fmla="*/ 4947589 w 4947588"/>
              <a:gd name="connsiteY12" fmla="*/ 2302268 h 2336439"/>
              <a:gd name="connsiteX13" fmla="*/ 4947589 w 4947588"/>
              <a:gd name="connsiteY13" fmla="*/ 636068 h 2336439"/>
              <a:gd name="connsiteX14" fmla="*/ 4912955 w 4947588"/>
              <a:gd name="connsiteY14" fmla="*/ 602275 h 2336439"/>
              <a:gd name="connsiteX15" fmla="*/ 4912974 w 4947588"/>
              <a:gd name="connsiteY15" fmla="*/ 602308 h 233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336439">
                <a:moveTo>
                  <a:pt x="4912974" y="602308"/>
                </a:moveTo>
                <a:cubicBezTo>
                  <a:pt x="4912974" y="602308"/>
                  <a:pt x="4903445" y="601199"/>
                  <a:pt x="4889400" y="601199"/>
                </a:cubicBezTo>
                <a:cubicBezTo>
                  <a:pt x="4796901" y="601199"/>
                  <a:pt x="4453506" y="644635"/>
                  <a:pt x="3892345" y="1197796"/>
                </a:cubicBezTo>
                <a:cubicBezTo>
                  <a:pt x="3354530" y="721753"/>
                  <a:pt x="2401841" y="0"/>
                  <a:pt x="1533717" y="0"/>
                </a:cubicBezTo>
                <a:cubicBezTo>
                  <a:pt x="678612" y="0"/>
                  <a:pt x="175602" y="784513"/>
                  <a:pt x="5818" y="1410315"/>
                </a:cubicBezTo>
                <a:lnTo>
                  <a:pt x="613" y="1436721"/>
                </a:lnTo>
                <a:cubicBezTo>
                  <a:pt x="-420" y="1442194"/>
                  <a:pt x="-152" y="1447743"/>
                  <a:pt x="1455" y="1453025"/>
                </a:cubicBezTo>
                <a:lnTo>
                  <a:pt x="9147" y="1478321"/>
                </a:lnTo>
                <a:cubicBezTo>
                  <a:pt x="175317" y="2110080"/>
                  <a:pt x="828796" y="1996695"/>
                  <a:pt x="1673555" y="1996695"/>
                </a:cubicBezTo>
                <a:cubicBezTo>
                  <a:pt x="2535204" y="1996695"/>
                  <a:pt x="3356047" y="2168432"/>
                  <a:pt x="3890579" y="1696220"/>
                </a:cubicBezTo>
                <a:cubicBezTo>
                  <a:pt x="4529539" y="2326950"/>
                  <a:pt x="4888223" y="2336365"/>
                  <a:pt x="4903310" y="2336443"/>
                </a:cubicBezTo>
                <a:cubicBezTo>
                  <a:pt x="4912916" y="2335525"/>
                  <a:pt x="4926043" y="2332922"/>
                  <a:pt x="4932511" y="2326531"/>
                </a:cubicBezTo>
                <a:cubicBezTo>
                  <a:pt x="4939017" y="2320064"/>
                  <a:pt x="4947589" y="2311338"/>
                  <a:pt x="4947589" y="2302268"/>
                </a:cubicBezTo>
                <a:lnTo>
                  <a:pt x="4947589" y="636068"/>
                </a:lnTo>
                <a:cubicBezTo>
                  <a:pt x="4947589" y="619114"/>
                  <a:pt x="4929832" y="604686"/>
                  <a:pt x="4912955" y="602275"/>
                </a:cubicBezTo>
                <a:cubicBezTo>
                  <a:pt x="4912961" y="602286"/>
                  <a:pt x="4912968" y="602297"/>
                  <a:pt x="4912974" y="602308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DE2D95F1-8D12-B0F3-C6C8-E40F10AF2CBF}"/>
              </a:ext>
            </a:extLst>
          </p:cNvPr>
          <p:cNvSpPr/>
          <p:nvPr/>
        </p:nvSpPr>
        <p:spPr>
          <a:xfrm rot="9121937">
            <a:off x="4317427" y="5183553"/>
            <a:ext cx="336322" cy="1297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1909365"/>
              <a:gd name="connsiteX1" fmla="*/ 4889400 w 4947588"/>
              <a:gd name="connsiteY1" fmla="*/ 174125 h 1909365"/>
              <a:gd name="connsiteX2" fmla="*/ 3892345 w 4947588"/>
              <a:gd name="connsiteY2" fmla="*/ 770722 h 1909365"/>
              <a:gd name="connsiteX3" fmla="*/ 1837982 w 4947588"/>
              <a:gd name="connsiteY3" fmla="*/ 0 h 1909365"/>
              <a:gd name="connsiteX4" fmla="*/ 5818 w 4947588"/>
              <a:gd name="connsiteY4" fmla="*/ 983241 h 1909365"/>
              <a:gd name="connsiteX5" fmla="*/ 613 w 4947588"/>
              <a:gd name="connsiteY5" fmla="*/ 1009647 h 1909365"/>
              <a:gd name="connsiteX6" fmla="*/ 1455 w 4947588"/>
              <a:gd name="connsiteY6" fmla="*/ 1025951 h 1909365"/>
              <a:gd name="connsiteX7" fmla="*/ 9147 w 4947588"/>
              <a:gd name="connsiteY7" fmla="*/ 1051247 h 1909365"/>
              <a:gd name="connsiteX8" fmla="*/ 1848333 w 4947588"/>
              <a:gd name="connsiteY8" fmla="*/ 1573922 h 1909365"/>
              <a:gd name="connsiteX9" fmla="*/ 3890579 w 4947588"/>
              <a:gd name="connsiteY9" fmla="*/ 1269146 h 1909365"/>
              <a:gd name="connsiteX10" fmla="*/ 4903310 w 4947588"/>
              <a:gd name="connsiteY10" fmla="*/ 1909369 h 1909365"/>
              <a:gd name="connsiteX11" fmla="*/ 4932511 w 4947588"/>
              <a:gd name="connsiteY11" fmla="*/ 1899457 h 1909365"/>
              <a:gd name="connsiteX12" fmla="*/ 4947589 w 4947588"/>
              <a:gd name="connsiteY12" fmla="*/ 1875194 h 1909365"/>
              <a:gd name="connsiteX13" fmla="*/ 4947589 w 4947588"/>
              <a:gd name="connsiteY13" fmla="*/ 208994 h 1909365"/>
              <a:gd name="connsiteX14" fmla="*/ 4912955 w 4947588"/>
              <a:gd name="connsiteY14" fmla="*/ 175201 h 1909365"/>
              <a:gd name="connsiteX15" fmla="*/ 4912974 w 4947588"/>
              <a:gd name="connsiteY15" fmla="*/ 175234 h 190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909365">
                <a:moveTo>
                  <a:pt x="4912974" y="175234"/>
                </a:moveTo>
                <a:cubicBezTo>
                  <a:pt x="4912974" y="175234"/>
                  <a:pt x="4903445" y="174125"/>
                  <a:pt x="4889400" y="174125"/>
                </a:cubicBezTo>
                <a:cubicBezTo>
                  <a:pt x="4796901" y="174125"/>
                  <a:pt x="4453506" y="217561"/>
                  <a:pt x="3892345" y="770722"/>
                </a:cubicBezTo>
                <a:cubicBezTo>
                  <a:pt x="3354530" y="294679"/>
                  <a:pt x="2706106" y="0"/>
                  <a:pt x="1837982" y="0"/>
                </a:cubicBezTo>
                <a:cubicBezTo>
                  <a:pt x="982877" y="0"/>
                  <a:pt x="175602" y="357439"/>
                  <a:pt x="5818" y="983241"/>
                </a:cubicBezTo>
                <a:lnTo>
                  <a:pt x="613" y="1009647"/>
                </a:lnTo>
                <a:cubicBezTo>
                  <a:pt x="-420" y="1015120"/>
                  <a:pt x="-152" y="1020669"/>
                  <a:pt x="1455" y="1025951"/>
                </a:cubicBezTo>
                <a:lnTo>
                  <a:pt x="9147" y="1051247"/>
                </a:lnTo>
                <a:cubicBezTo>
                  <a:pt x="175317" y="1683006"/>
                  <a:pt x="1003574" y="1573922"/>
                  <a:pt x="1848333" y="1573922"/>
                </a:cubicBezTo>
                <a:cubicBezTo>
                  <a:pt x="2709982" y="1573922"/>
                  <a:pt x="3356047" y="1741358"/>
                  <a:pt x="3890579" y="1269146"/>
                </a:cubicBezTo>
                <a:cubicBezTo>
                  <a:pt x="4529539" y="1899876"/>
                  <a:pt x="4888223" y="1909291"/>
                  <a:pt x="4903310" y="1909369"/>
                </a:cubicBezTo>
                <a:cubicBezTo>
                  <a:pt x="4912916" y="1908451"/>
                  <a:pt x="4926043" y="1905848"/>
                  <a:pt x="4932511" y="1899457"/>
                </a:cubicBezTo>
                <a:cubicBezTo>
                  <a:pt x="4939017" y="1892990"/>
                  <a:pt x="4947589" y="1884264"/>
                  <a:pt x="4947589" y="1875194"/>
                </a:cubicBezTo>
                <a:lnTo>
                  <a:pt x="4947589" y="208994"/>
                </a:lnTo>
                <a:cubicBezTo>
                  <a:pt x="4947589" y="192040"/>
                  <a:pt x="4929832" y="177612"/>
                  <a:pt x="4912955" y="175201"/>
                </a:cubicBezTo>
                <a:cubicBezTo>
                  <a:pt x="4912961" y="175212"/>
                  <a:pt x="4912968" y="175223"/>
                  <a:pt x="4912974" y="17523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1BFCA358-510C-FE8F-111A-41EF3526027E}"/>
              </a:ext>
            </a:extLst>
          </p:cNvPr>
          <p:cNvSpPr/>
          <p:nvPr/>
        </p:nvSpPr>
        <p:spPr>
          <a:xfrm rot="9121937">
            <a:off x="3294793" y="4679208"/>
            <a:ext cx="336322" cy="183242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825607 h 2695638"/>
              <a:gd name="connsiteX1" fmla="*/ 4889400 w 4947588"/>
              <a:gd name="connsiteY1" fmla="*/ 824498 h 2695638"/>
              <a:gd name="connsiteX2" fmla="*/ 3892345 w 4947588"/>
              <a:gd name="connsiteY2" fmla="*/ 1421095 h 2695638"/>
              <a:gd name="connsiteX3" fmla="*/ 1696536 w 4947588"/>
              <a:gd name="connsiteY3" fmla="*/ -3 h 2695638"/>
              <a:gd name="connsiteX4" fmla="*/ 5818 w 4947588"/>
              <a:gd name="connsiteY4" fmla="*/ 1633614 h 2695638"/>
              <a:gd name="connsiteX5" fmla="*/ 613 w 4947588"/>
              <a:gd name="connsiteY5" fmla="*/ 1660020 h 2695638"/>
              <a:gd name="connsiteX6" fmla="*/ 1455 w 4947588"/>
              <a:gd name="connsiteY6" fmla="*/ 1676324 h 2695638"/>
              <a:gd name="connsiteX7" fmla="*/ 9147 w 4947588"/>
              <a:gd name="connsiteY7" fmla="*/ 1701620 h 2695638"/>
              <a:gd name="connsiteX8" fmla="*/ 1819268 w 4947588"/>
              <a:gd name="connsiteY8" fmla="*/ 2695638 h 2695638"/>
              <a:gd name="connsiteX9" fmla="*/ 3890579 w 4947588"/>
              <a:gd name="connsiteY9" fmla="*/ 1919519 h 2695638"/>
              <a:gd name="connsiteX10" fmla="*/ 4903310 w 4947588"/>
              <a:gd name="connsiteY10" fmla="*/ 2559742 h 2695638"/>
              <a:gd name="connsiteX11" fmla="*/ 4932511 w 4947588"/>
              <a:gd name="connsiteY11" fmla="*/ 2549830 h 2695638"/>
              <a:gd name="connsiteX12" fmla="*/ 4947589 w 4947588"/>
              <a:gd name="connsiteY12" fmla="*/ 2525567 h 2695638"/>
              <a:gd name="connsiteX13" fmla="*/ 4947589 w 4947588"/>
              <a:gd name="connsiteY13" fmla="*/ 859367 h 2695638"/>
              <a:gd name="connsiteX14" fmla="*/ 4912955 w 4947588"/>
              <a:gd name="connsiteY14" fmla="*/ 825574 h 2695638"/>
              <a:gd name="connsiteX15" fmla="*/ 4912974 w 4947588"/>
              <a:gd name="connsiteY15" fmla="*/ 825607 h 26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695638">
                <a:moveTo>
                  <a:pt x="4912974" y="825607"/>
                </a:moveTo>
                <a:cubicBezTo>
                  <a:pt x="4912974" y="825607"/>
                  <a:pt x="4903445" y="824498"/>
                  <a:pt x="4889400" y="824498"/>
                </a:cubicBezTo>
                <a:cubicBezTo>
                  <a:pt x="4796901" y="824498"/>
                  <a:pt x="4453506" y="867934"/>
                  <a:pt x="3892345" y="1421095"/>
                </a:cubicBezTo>
                <a:cubicBezTo>
                  <a:pt x="3354530" y="945052"/>
                  <a:pt x="2564660" y="-3"/>
                  <a:pt x="1696536" y="-3"/>
                </a:cubicBezTo>
                <a:cubicBezTo>
                  <a:pt x="841431" y="-3"/>
                  <a:pt x="175602" y="1007812"/>
                  <a:pt x="5818" y="1633614"/>
                </a:cubicBezTo>
                <a:lnTo>
                  <a:pt x="613" y="1660020"/>
                </a:lnTo>
                <a:cubicBezTo>
                  <a:pt x="-420" y="1665493"/>
                  <a:pt x="-152" y="1671042"/>
                  <a:pt x="1455" y="1676324"/>
                </a:cubicBezTo>
                <a:lnTo>
                  <a:pt x="9147" y="1701620"/>
                </a:lnTo>
                <a:cubicBezTo>
                  <a:pt x="175317" y="2333379"/>
                  <a:pt x="974509" y="2695638"/>
                  <a:pt x="1819268" y="2695638"/>
                </a:cubicBezTo>
                <a:cubicBezTo>
                  <a:pt x="2680917" y="2695638"/>
                  <a:pt x="3356047" y="2391731"/>
                  <a:pt x="3890579" y="1919519"/>
                </a:cubicBezTo>
                <a:cubicBezTo>
                  <a:pt x="4529539" y="2550249"/>
                  <a:pt x="4888223" y="2559664"/>
                  <a:pt x="4903310" y="2559742"/>
                </a:cubicBezTo>
                <a:cubicBezTo>
                  <a:pt x="4912916" y="2558824"/>
                  <a:pt x="4926043" y="2556221"/>
                  <a:pt x="4932511" y="2549830"/>
                </a:cubicBezTo>
                <a:cubicBezTo>
                  <a:pt x="4939017" y="2543363"/>
                  <a:pt x="4947589" y="2534637"/>
                  <a:pt x="4947589" y="2525567"/>
                </a:cubicBezTo>
                <a:lnTo>
                  <a:pt x="4947589" y="859367"/>
                </a:lnTo>
                <a:cubicBezTo>
                  <a:pt x="4947589" y="842413"/>
                  <a:pt x="4929832" y="827985"/>
                  <a:pt x="4912955" y="825574"/>
                </a:cubicBezTo>
                <a:cubicBezTo>
                  <a:pt x="4912961" y="825585"/>
                  <a:pt x="4912968" y="825596"/>
                  <a:pt x="4912974" y="825607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3056057E-97B6-C3E1-BD5E-38F18E0BD818}"/>
              </a:ext>
            </a:extLst>
          </p:cNvPr>
          <p:cNvSpPr/>
          <p:nvPr/>
        </p:nvSpPr>
        <p:spPr>
          <a:xfrm rot="9121937">
            <a:off x="3824308" y="4600084"/>
            <a:ext cx="336322" cy="14698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2336391"/>
              <a:gd name="connsiteX1" fmla="*/ 4889400 w 4947588"/>
              <a:gd name="connsiteY1" fmla="*/ 174125 h 2336391"/>
              <a:gd name="connsiteX2" fmla="*/ 3892345 w 4947588"/>
              <a:gd name="connsiteY2" fmla="*/ 770722 h 2336391"/>
              <a:gd name="connsiteX3" fmla="*/ 1837982 w 4947588"/>
              <a:gd name="connsiteY3" fmla="*/ 0 h 2336391"/>
              <a:gd name="connsiteX4" fmla="*/ 5818 w 4947588"/>
              <a:gd name="connsiteY4" fmla="*/ 983241 h 2336391"/>
              <a:gd name="connsiteX5" fmla="*/ 613 w 4947588"/>
              <a:gd name="connsiteY5" fmla="*/ 1009647 h 2336391"/>
              <a:gd name="connsiteX6" fmla="*/ 1455 w 4947588"/>
              <a:gd name="connsiteY6" fmla="*/ 1025951 h 2336391"/>
              <a:gd name="connsiteX7" fmla="*/ 9147 w 4947588"/>
              <a:gd name="connsiteY7" fmla="*/ 1051247 h 2336391"/>
              <a:gd name="connsiteX8" fmla="*/ 2284214 w 4947588"/>
              <a:gd name="connsiteY8" fmla="*/ 2336386 h 2336391"/>
              <a:gd name="connsiteX9" fmla="*/ 3890579 w 4947588"/>
              <a:gd name="connsiteY9" fmla="*/ 1269146 h 2336391"/>
              <a:gd name="connsiteX10" fmla="*/ 4903310 w 4947588"/>
              <a:gd name="connsiteY10" fmla="*/ 1909369 h 2336391"/>
              <a:gd name="connsiteX11" fmla="*/ 4932511 w 4947588"/>
              <a:gd name="connsiteY11" fmla="*/ 1899457 h 2336391"/>
              <a:gd name="connsiteX12" fmla="*/ 4947589 w 4947588"/>
              <a:gd name="connsiteY12" fmla="*/ 1875194 h 2336391"/>
              <a:gd name="connsiteX13" fmla="*/ 4947589 w 4947588"/>
              <a:gd name="connsiteY13" fmla="*/ 208994 h 2336391"/>
              <a:gd name="connsiteX14" fmla="*/ 4912955 w 4947588"/>
              <a:gd name="connsiteY14" fmla="*/ 175201 h 2336391"/>
              <a:gd name="connsiteX15" fmla="*/ 4912974 w 4947588"/>
              <a:gd name="connsiteY15" fmla="*/ 175234 h 2336391"/>
              <a:gd name="connsiteX0" fmla="*/ 4912974 w 4947588"/>
              <a:gd name="connsiteY0" fmla="*/ 1100 h 2162257"/>
              <a:gd name="connsiteX1" fmla="*/ 4889400 w 4947588"/>
              <a:gd name="connsiteY1" fmla="*/ -9 h 2162257"/>
              <a:gd name="connsiteX2" fmla="*/ 3892345 w 4947588"/>
              <a:gd name="connsiteY2" fmla="*/ 596588 h 2162257"/>
              <a:gd name="connsiteX3" fmla="*/ 2052683 w 4947588"/>
              <a:gd name="connsiteY3" fmla="*/ 338146 h 2162257"/>
              <a:gd name="connsiteX4" fmla="*/ 5818 w 4947588"/>
              <a:gd name="connsiteY4" fmla="*/ 809107 h 2162257"/>
              <a:gd name="connsiteX5" fmla="*/ 613 w 4947588"/>
              <a:gd name="connsiteY5" fmla="*/ 835513 h 2162257"/>
              <a:gd name="connsiteX6" fmla="*/ 1455 w 4947588"/>
              <a:gd name="connsiteY6" fmla="*/ 851817 h 2162257"/>
              <a:gd name="connsiteX7" fmla="*/ 9147 w 4947588"/>
              <a:gd name="connsiteY7" fmla="*/ 877113 h 2162257"/>
              <a:gd name="connsiteX8" fmla="*/ 2284214 w 4947588"/>
              <a:gd name="connsiteY8" fmla="*/ 2162252 h 2162257"/>
              <a:gd name="connsiteX9" fmla="*/ 3890579 w 4947588"/>
              <a:gd name="connsiteY9" fmla="*/ 1095012 h 2162257"/>
              <a:gd name="connsiteX10" fmla="*/ 4903310 w 4947588"/>
              <a:gd name="connsiteY10" fmla="*/ 1735235 h 2162257"/>
              <a:gd name="connsiteX11" fmla="*/ 4932511 w 4947588"/>
              <a:gd name="connsiteY11" fmla="*/ 1725323 h 2162257"/>
              <a:gd name="connsiteX12" fmla="*/ 4947589 w 4947588"/>
              <a:gd name="connsiteY12" fmla="*/ 1701060 h 2162257"/>
              <a:gd name="connsiteX13" fmla="*/ 4947589 w 4947588"/>
              <a:gd name="connsiteY13" fmla="*/ 34860 h 2162257"/>
              <a:gd name="connsiteX14" fmla="*/ 4912955 w 4947588"/>
              <a:gd name="connsiteY14" fmla="*/ 1067 h 2162257"/>
              <a:gd name="connsiteX15" fmla="*/ 4912974 w 4947588"/>
              <a:gd name="connsiteY15" fmla="*/ 1100 h 216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162257">
                <a:moveTo>
                  <a:pt x="4912974" y="1100"/>
                </a:moveTo>
                <a:cubicBezTo>
                  <a:pt x="4912974" y="1100"/>
                  <a:pt x="4903445" y="-9"/>
                  <a:pt x="4889400" y="-9"/>
                </a:cubicBezTo>
                <a:cubicBezTo>
                  <a:pt x="4796901" y="-9"/>
                  <a:pt x="4453506" y="43427"/>
                  <a:pt x="3892345" y="596588"/>
                </a:cubicBezTo>
                <a:cubicBezTo>
                  <a:pt x="3354530" y="120545"/>
                  <a:pt x="2920807" y="338146"/>
                  <a:pt x="2052683" y="338146"/>
                </a:cubicBezTo>
                <a:cubicBezTo>
                  <a:pt x="1197578" y="338146"/>
                  <a:pt x="175602" y="183305"/>
                  <a:pt x="5818" y="809107"/>
                </a:cubicBezTo>
                <a:lnTo>
                  <a:pt x="613" y="835513"/>
                </a:lnTo>
                <a:cubicBezTo>
                  <a:pt x="-420" y="840986"/>
                  <a:pt x="-152" y="846535"/>
                  <a:pt x="1455" y="851817"/>
                </a:cubicBezTo>
                <a:lnTo>
                  <a:pt x="9147" y="877113"/>
                </a:lnTo>
                <a:cubicBezTo>
                  <a:pt x="175317" y="1508872"/>
                  <a:pt x="1439455" y="2162252"/>
                  <a:pt x="2284214" y="2162252"/>
                </a:cubicBezTo>
                <a:cubicBezTo>
                  <a:pt x="3145863" y="2162252"/>
                  <a:pt x="3356047" y="1567224"/>
                  <a:pt x="3890579" y="1095012"/>
                </a:cubicBezTo>
                <a:cubicBezTo>
                  <a:pt x="4529539" y="1725742"/>
                  <a:pt x="4888223" y="1735157"/>
                  <a:pt x="4903310" y="1735235"/>
                </a:cubicBezTo>
                <a:cubicBezTo>
                  <a:pt x="4912916" y="1734317"/>
                  <a:pt x="4926043" y="1731714"/>
                  <a:pt x="4932511" y="1725323"/>
                </a:cubicBezTo>
                <a:cubicBezTo>
                  <a:pt x="4939017" y="1718856"/>
                  <a:pt x="4947589" y="1710130"/>
                  <a:pt x="4947589" y="1701060"/>
                </a:cubicBezTo>
                <a:lnTo>
                  <a:pt x="4947589" y="34860"/>
                </a:lnTo>
                <a:cubicBezTo>
                  <a:pt x="4947589" y="17906"/>
                  <a:pt x="4929832" y="3478"/>
                  <a:pt x="4912955" y="1067"/>
                </a:cubicBezTo>
                <a:cubicBezTo>
                  <a:pt x="4912961" y="1078"/>
                  <a:pt x="4912968" y="1089"/>
                  <a:pt x="4912974" y="1100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97DC9019-694F-31B3-B60B-EA320DB7CA35}"/>
              </a:ext>
            </a:extLst>
          </p:cNvPr>
          <p:cNvSpPr/>
          <p:nvPr/>
        </p:nvSpPr>
        <p:spPr>
          <a:xfrm rot="9121937">
            <a:off x="4387632" y="4594531"/>
            <a:ext cx="336322" cy="157287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579683 h 2449714"/>
              <a:gd name="connsiteX1" fmla="*/ 4889400 w 4947588"/>
              <a:gd name="connsiteY1" fmla="*/ 578574 h 2449714"/>
              <a:gd name="connsiteX2" fmla="*/ 3892345 w 4947588"/>
              <a:gd name="connsiteY2" fmla="*/ 1175171 h 2449714"/>
              <a:gd name="connsiteX3" fmla="*/ 1742961 w 4947588"/>
              <a:gd name="connsiteY3" fmla="*/ -4 h 2449714"/>
              <a:gd name="connsiteX4" fmla="*/ 5818 w 4947588"/>
              <a:gd name="connsiteY4" fmla="*/ 1387690 h 2449714"/>
              <a:gd name="connsiteX5" fmla="*/ 613 w 4947588"/>
              <a:gd name="connsiteY5" fmla="*/ 1414096 h 2449714"/>
              <a:gd name="connsiteX6" fmla="*/ 1455 w 4947588"/>
              <a:gd name="connsiteY6" fmla="*/ 1430400 h 2449714"/>
              <a:gd name="connsiteX7" fmla="*/ 9147 w 4947588"/>
              <a:gd name="connsiteY7" fmla="*/ 1455696 h 2449714"/>
              <a:gd name="connsiteX8" fmla="*/ 1819268 w 4947588"/>
              <a:gd name="connsiteY8" fmla="*/ 2449714 h 2449714"/>
              <a:gd name="connsiteX9" fmla="*/ 3890579 w 4947588"/>
              <a:gd name="connsiteY9" fmla="*/ 1673595 h 2449714"/>
              <a:gd name="connsiteX10" fmla="*/ 4903310 w 4947588"/>
              <a:gd name="connsiteY10" fmla="*/ 2313818 h 2449714"/>
              <a:gd name="connsiteX11" fmla="*/ 4932511 w 4947588"/>
              <a:gd name="connsiteY11" fmla="*/ 2303906 h 2449714"/>
              <a:gd name="connsiteX12" fmla="*/ 4947589 w 4947588"/>
              <a:gd name="connsiteY12" fmla="*/ 2279643 h 2449714"/>
              <a:gd name="connsiteX13" fmla="*/ 4947589 w 4947588"/>
              <a:gd name="connsiteY13" fmla="*/ 613443 h 2449714"/>
              <a:gd name="connsiteX14" fmla="*/ 4912955 w 4947588"/>
              <a:gd name="connsiteY14" fmla="*/ 579650 h 2449714"/>
              <a:gd name="connsiteX15" fmla="*/ 4912974 w 4947588"/>
              <a:gd name="connsiteY15" fmla="*/ 579683 h 2449714"/>
              <a:gd name="connsiteX0" fmla="*/ 4912974 w 4947588"/>
              <a:gd name="connsiteY0" fmla="*/ 579683 h 2313814"/>
              <a:gd name="connsiteX1" fmla="*/ 4889400 w 4947588"/>
              <a:gd name="connsiteY1" fmla="*/ 578574 h 2313814"/>
              <a:gd name="connsiteX2" fmla="*/ 3892345 w 4947588"/>
              <a:gd name="connsiteY2" fmla="*/ 1175171 h 2313814"/>
              <a:gd name="connsiteX3" fmla="*/ 1742961 w 4947588"/>
              <a:gd name="connsiteY3" fmla="*/ -4 h 2313814"/>
              <a:gd name="connsiteX4" fmla="*/ 5818 w 4947588"/>
              <a:gd name="connsiteY4" fmla="*/ 1387690 h 2313814"/>
              <a:gd name="connsiteX5" fmla="*/ 613 w 4947588"/>
              <a:gd name="connsiteY5" fmla="*/ 1414096 h 2313814"/>
              <a:gd name="connsiteX6" fmla="*/ 1455 w 4947588"/>
              <a:gd name="connsiteY6" fmla="*/ 1430400 h 2313814"/>
              <a:gd name="connsiteX7" fmla="*/ 9147 w 4947588"/>
              <a:gd name="connsiteY7" fmla="*/ 1455696 h 2313814"/>
              <a:gd name="connsiteX8" fmla="*/ 1724251 w 4947588"/>
              <a:gd name="connsiteY8" fmla="*/ 2045262 h 2313814"/>
              <a:gd name="connsiteX9" fmla="*/ 3890579 w 4947588"/>
              <a:gd name="connsiteY9" fmla="*/ 1673595 h 2313814"/>
              <a:gd name="connsiteX10" fmla="*/ 4903310 w 4947588"/>
              <a:gd name="connsiteY10" fmla="*/ 2313818 h 2313814"/>
              <a:gd name="connsiteX11" fmla="*/ 4932511 w 4947588"/>
              <a:gd name="connsiteY11" fmla="*/ 2303906 h 2313814"/>
              <a:gd name="connsiteX12" fmla="*/ 4947589 w 4947588"/>
              <a:gd name="connsiteY12" fmla="*/ 2279643 h 2313814"/>
              <a:gd name="connsiteX13" fmla="*/ 4947589 w 4947588"/>
              <a:gd name="connsiteY13" fmla="*/ 613443 h 2313814"/>
              <a:gd name="connsiteX14" fmla="*/ 4912955 w 4947588"/>
              <a:gd name="connsiteY14" fmla="*/ 579650 h 2313814"/>
              <a:gd name="connsiteX15" fmla="*/ 4912974 w 4947588"/>
              <a:gd name="connsiteY15" fmla="*/ 579683 h 231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313814">
                <a:moveTo>
                  <a:pt x="4912974" y="579683"/>
                </a:moveTo>
                <a:cubicBezTo>
                  <a:pt x="4912974" y="579683"/>
                  <a:pt x="4903445" y="578574"/>
                  <a:pt x="4889400" y="578574"/>
                </a:cubicBezTo>
                <a:cubicBezTo>
                  <a:pt x="4796901" y="578574"/>
                  <a:pt x="4453506" y="622010"/>
                  <a:pt x="3892345" y="1175171"/>
                </a:cubicBezTo>
                <a:cubicBezTo>
                  <a:pt x="3354530" y="699128"/>
                  <a:pt x="2611085" y="-4"/>
                  <a:pt x="1742961" y="-4"/>
                </a:cubicBezTo>
                <a:cubicBezTo>
                  <a:pt x="887856" y="-4"/>
                  <a:pt x="175602" y="761888"/>
                  <a:pt x="5818" y="1387690"/>
                </a:cubicBezTo>
                <a:lnTo>
                  <a:pt x="613" y="1414096"/>
                </a:lnTo>
                <a:cubicBezTo>
                  <a:pt x="-420" y="1419569"/>
                  <a:pt x="-152" y="1425118"/>
                  <a:pt x="1455" y="1430400"/>
                </a:cubicBezTo>
                <a:lnTo>
                  <a:pt x="9147" y="1455696"/>
                </a:lnTo>
                <a:cubicBezTo>
                  <a:pt x="175317" y="2087455"/>
                  <a:pt x="879492" y="2045262"/>
                  <a:pt x="1724251" y="2045262"/>
                </a:cubicBezTo>
                <a:cubicBezTo>
                  <a:pt x="2585900" y="2045262"/>
                  <a:pt x="3356047" y="2145807"/>
                  <a:pt x="3890579" y="1673595"/>
                </a:cubicBezTo>
                <a:cubicBezTo>
                  <a:pt x="4529539" y="2304325"/>
                  <a:pt x="4888223" y="2313740"/>
                  <a:pt x="4903310" y="2313818"/>
                </a:cubicBezTo>
                <a:cubicBezTo>
                  <a:pt x="4912916" y="2312900"/>
                  <a:pt x="4926043" y="2310297"/>
                  <a:pt x="4932511" y="2303906"/>
                </a:cubicBezTo>
                <a:cubicBezTo>
                  <a:pt x="4939017" y="2297439"/>
                  <a:pt x="4947589" y="2288713"/>
                  <a:pt x="4947589" y="2279643"/>
                </a:cubicBezTo>
                <a:lnTo>
                  <a:pt x="4947589" y="613443"/>
                </a:lnTo>
                <a:cubicBezTo>
                  <a:pt x="4947589" y="596489"/>
                  <a:pt x="4929832" y="582061"/>
                  <a:pt x="4912955" y="579650"/>
                </a:cubicBezTo>
                <a:cubicBezTo>
                  <a:pt x="4912961" y="579661"/>
                  <a:pt x="4912968" y="579672"/>
                  <a:pt x="4912974" y="579683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60EBA4E3-47B3-880F-989F-02FD748B4357}"/>
              </a:ext>
            </a:extLst>
          </p:cNvPr>
          <p:cNvSpPr/>
          <p:nvPr/>
        </p:nvSpPr>
        <p:spPr>
          <a:xfrm rot="8239619">
            <a:off x="5024679" y="4894565"/>
            <a:ext cx="336322" cy="1271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100 h 1871131"/>
              <a:gd name="connsiteX1" fmla="*/ 4889400 w 4947588"/>
              <a:gd name="connsiteY1" fmla="*/ -9 h 1871131"/>
              <a:gd name="connsiteX2" fmla="*/ 3892345 w 4947588"/>
              <a:gd name="connsiteY2" fmla="*/ 596588 h 1871131"/>
              <a:gd name="connsiteX3" fmla="*/ 1783191 w 4947588"/>
              <a:gd name="connsiteY3" fmla="*/ 519547 h 1871131"/>
              <a:gd name="connsiteX4" fmla="*/ 5818 w 4947588"/>
              <a:gd name="connsiteY4" fmla="*/ 809107 h 1871131"/>
              <a:gd name="connsiteX5" fmla="*/ 613 w 4947588"/>
              <a:gd name="connsiteY5" fmla="*/ 835513 h 1871131"/>
              <a:gd name="connsiteX6" fmla="*/ 1455 w 4947588"/>
              <a:gd name="connsiteY6" fmla="*/ 851817 h 1871131"/>
              <a:gd name="connsiteX7" fmla="*/ 9147 w 4947588"/>
              <a:gd name="connsiteY7" fmla="*/ 877113 h 1871131"/>
              <a:gd name="connsiteX8" fmla="*/ 1819268 w 4947588"/>
              <a:gd name="connsiteY8" fmla="*/ 1871131 h 1871131"/>
              <a:gd name="connsiteX9" fmla="*/ 3890579 w 4947588"/>
              <a:gd name="connsiteY9" fmla="*/ 1095012 h 1871131"/>
              <a:gd name="connsiteX10" fmla="*/ 4903310 w 4947588"/>
              <a:gd name="connsiteY10" fmla="*/ 1735235 h 1871131"/>
              <a:gd name="connsiteX11" fmla="*/ 4932511 w 4947588"/>
              <a:gd name="connsiteY11" fmla="*/ 1725323 h 1871131"/>
              <a:gd name="connsiteX12" fmla="*/ 4947589 w 4947588"/>
              <a:gd name="connsiteY12" fmla="*/ 1701060 h 1871131"/>
              <a:gd name="connsiteX13" fmla="*/ 4947589 w 4947588"/>
              <a:gd name="connsiteY13" fmla="*/ 34860 h 1871131"/>
              <a:gd name="connsiteX14" fmla="*/ 4912955 w 4947588"/>
              <a:gd name="connsiteY14" fmla="*/ 1067 h 1871131"/>
              <a:gd name="connsiteX15" fmla="*/ 4912974 w 4947588"/>
              <a:gd name="connsiteY15" fmla="*/ 1100 h 187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871131">
                <a:moveTo>
                  <a:pt x="4912974" y="1100"/>
                </a:moveTo>
                <a:cubicBezTo>
                  <a:pt x="4912974" y="1100"/>
                  <a:pt x="4903445" y="-9"/>
                  <a:pt x="4889400" y="-9"/>
                </a:cubicBezTo>
                <a:cubicBezTo>
                  <a:pt x="4796901" y="-9"/>
                  <a:pt x="4453506" y="43427"/>
                  <a:pt x="3892345" y="596588"/>
                </a:cubicBezTo>
                <a:cubicBezTo>
                  <a:pt x="3354530" y="120545"/>
                  <a:pt x="2651315" y="519547"/>
                  <a:pt x="1783191" y="519547"/>
                </a:cubicBezTo>
                <a:cubicBezTo>
                  <a:pt x="928086" y="519547"/>
                  <a:pt x="175602" y="183305"/>
                  <a:pt x="5818" y="809107"/>
                </a:cubicBezTo>
                <a:lnTo>
                  <a:pt x="613" y="835513"/>
                </a:lnTo>
                <a:cubicBezTo>
                  <a:pt x="-420" y="840986"/>
                  <a:pt x="-152" y="846535"/>
                  <a:pt x="1455" y="851817"/>
                </a:cubicBezTo>
                <a:lnTo>
                  <a:pt x="9147" y="877113"/>
                </a:lnTo>
                <a:cubicBezTo>
                  <a:pt x="175317" y="1508872"/>
                  <a:pt x="974509" y="1871131"/>
                  <a:pt x="1819268" y="1871131"/>
                </a:cubicBezTo>
                <a:cubicBezTo>
                  <a:pt x="2680917" y="1871131"/>
                  <a:pt x="3356047" y="1567224"/>
                  <a:pt x="3890579" y="1095012"/>
                </a:cubicBezTo>
                <a:cubicBezTo>
                  <a:pt x="4529539" y="1725742"/>
                  <a:pt x="4888223" y="1735157"/>
                  <a:pt x="4903310" y="1735235"/>
                </a:cubicBezTo>
                <a:cubicBezTo>
                  <a:pt x="4912916" y="1734317"/>
                  <a:pt x="4926043" y="1731714"/>
                  <a:pt x="4932511" y="1725323"/>
                </a:cubicBezTo>
                <a:cubicBezTo>
                  <a:pt x="4939017" y="1718856"/>
                  <a:pt x="4947589" y="1710130"/>
                  <a:pt x="4947589" y="1701060"/>
                </a:cubicBezTo>
                <a:lnTo>
                  <a:pt x="4947589" y="34860"/>
                </a:lnTo>
                <a:cubicBezTo>
                  <a:pt x="4947589" y="17906"/>
                  <a:pt x="4929832" y="3478"/>
                  <a:pt x="4912955" y="1067"/>
                </a:cubicBezTo>
                <a:cubicBezTo>
                  <a:pt x="4912961" y="1078"/>
                  <a:pt x="4912968" y="1089"/>
                  <a:pt x="4912974" y="1100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id="{C1E86312-AFE2-7C43-F751-32A063B28C72}"/>
              </a:ext>
            </a:extLst>
          </p:cNvPr>
          <p:cNvSpPr/>
          <p:nvPr/>
        </p:nvSpPr>
        <p:spPr>
          <a:xfrm rot="8239619">
            <a:off x="3180378" y="4225081"/>
            <a:ext cx="336322" cy="165230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696527 h 2566558"/>
              <a:gd name="connsiteX1" fmla="*/ 4889400 w 4947588"/>
              <a:gd name="connsiteY1" fmla="*/ 695418 h 2566558"/>
              <a:gd name="connsiteX2" fmla="*/ 3892345 w 4947588"/>
              <a:gd name="connsiteY2" fmla="*/ 1292015 h 2566558"/>
              <a:gd name="connsiteX3" fmla="*/ 1733802 w 4947588"/>
              <a:gd name="connsiteY3" fmla="*/ 3 h 2566558"/>
              <a:gd name="connsiteX4" fmla="*/ 5818 w 4947588"/>
              <a:gd name="connsiteY4" fmla="*/ 1504534 h 2566558"/>
              <a:gd name="connsiteX5" fmla="*/ 613 w 4947588"/>
              <a:gd name="connsiteY5" fmla="*/ 1530940 h 2566558"/>
              <a:gd name="connsiteX6" fmla="*/ 1455 w 4947588"/>
              <a:gd name="connsiteY6" fmla="*/ 1547244 h 2566558"/>
              <a:gd name="connsiteX7" fmla="*/ 9147 w 4947588"/>
              <a:gd name="connsiteY7" fmla="*/ 1572540 h 2566558"/>
              <a:gd name="connsiteX8" fmla="*/ 1819268 w 4947588"/>
              <a:gd name="connsiteY8" fmla="*/ 2566558 h 2566558"/>
              <a:gd name="connsiteX9" fmla="*/ 3890579 w 4947588"/>
              <a:gd name="connsiteY9" fmla="*/ 1790439 h 2566558"/>
              <a:gd name="connsiteX10" fmla="*/ 4903310 w 4947588"/>
              <a:gd name="connsiteY10" fmla="*/ 2430662 h 2566558"/>
              <a:gd name="connsiteX11" fmla="*/ 4932511 w 4947588"/>
              <a:gd name="connsiteY11" fmla="*/ 2420750 h 2566558"/>
              <a:gd name="connsiteX12" fmla="*/ 4947589 w 4947588"/>
              <a:gd name="connsiteY12" fmla="*/ 2396487 h 2566558"/>
              <a:gd name="connsiteX13" fmla="*/ 4947589 w 4947588"/>
              <a:gd name="connsiteY13" fmla="*/ 730287 h 2566558"/>
              <a:gd name="connsiteX14" fmla="*/ 4912955 w 4947588"/>
              <a:gd name="connsiteY14" fmla="*/ 696494 h 2566558"/>
              <a:gd name="connsiteX15" fmla="*/ 4912974 w 4947588"/>
              <a:gd name="connsiteY15" fmla="*/ 696527 h 2566558"/>
              <a:gd name="connsiteX0" fmla="*/ 4912974 w 4947588"/>
              <a:gd name="connsiteY0" fmla="*/ 696527 h 2430658"/>
              <a:gd name="connsiteX1" fmla="*/ 4889400 w 4947588"/>
              <a:gd name="connsiteY1" fmla="*/ 695418 h 2430658"/>
              <a:gd name="connsiteX2" fmla="*/ 3892345 w 4947588"/>
              <a:gd name="connsiteY2" fmla="*/ 1292015 h 2430658"/>
              <a:gd name="connsiteX3" fmla="*/ 1733802 w 4947588"/>
              <a:gd name="connsiteY3" fmla="*/ 3 h 2430658"/>
              <a:gd name="connsiteX4" fmla="*/ 5818 w 4947588"/>
              <a:gd name="connsiteY4" fmla="*/ 1504534 h 2430658"/>
              <a:gd name="connsiteX5" fmla="*/ 613 w 4947588"/>
              <a:gd name="connsiteY5" fmla="*/ 1530940 h 2430658"/>
              <a:gd name="connsiteX6" fmla="*/ 1455 w 4947588"/>
              <a:gd name="connsiteY6" fmla="*/ 1547244 h 2430658"/>
              <a:gd name="connsiteX7" fmla="*/ 9147 w 4947588"/>
              <a:gd name="connsiteY7" fmla="*/ 1572540 h 2430658"/>
              <a:gd name="connsiteX8" fmla="*/ 1743836 w 4947588"/>
              <a:gd name="connsiteY8" fmla="*/ 2071747 h 2430658"/>
              <a:gd name="connsiteX9" fmla="*/ 3890579 w 4947588"/>
              <a:gd name="connsiteY9" fmla="*/ 1790439 h 2430658"/>
              <a:gd name="connsiteX10" fmla="*/ 4903310 w 4947588"/>
              <a:gd name="connsiteY10" fmla="*/ 2430662 h 2430658"/>
              <a:gd name="connsiteX11" fmla="*/ 4932511 w 4947588"/>
              <a:gd name="connsiteY11" fmla="*/ 2420750 h 2430658"/>
              <a:gd name="connsiteX12" fmla="*/ 4947589 w 4947588"/>
              <a:gd name="connsiteY12" fmla="*/ 2396487 h 2430658"/>
              <a:gd name="connsiteX13" fmla="*/ 4947589 w 4947588"/>
              <a:gd name="connsiteY13" fmla="*/ 730287 h 2430658"/>
              <a:gd name="connsiteX14" fmla="*/ 4912955 w 4947588"/>
              <a:gd name="connsiteY14" fmla="*/ 696494 h 2430658"/>
              <a:gd name="connsiteX15" fmla="*/ 4912974 w 4947588"/>
              <a:gd name="connsiteY15" fmla="*/ 696527 h 2430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430658">
                <a:moveTo>
                  <a:pt x="4912974" y="696527"/>
                </a:moveTo>
                <a:cubicBezTo>
                  <a:pt x="4912974" y="696527"/>
                  <a:pt x="4903445" y="695418"/>
                  <a:pt x="4889400" y="695418"/>
                </a:cubicBezTo>
                <a:cubicBezTo>
                  <a:pt x="4796901" y="695418"/>
                  <a:pt x="4453506" y="738854"/>
                  <a:pt x="3892345" y="1292015"/>
                </a:cubicBezTo>
                <a:cubicBezTo>
                  <a:pt x="3354530" y="815972"/>
                  <a:pt x="2601926" y="3"/>
                  <a:pt x="1733802" y="3"/>
                </a:cubicBezTo>
                <a:cubicBezTo>
                  <a:pt x="878697" y="3"/>
                  <a:pt x="175602" y="878732"/>
                  <a:pt x="5818" y="1504534"/>
                </a:cubicBezTo>
                <a:lnTo>
                  <a:pt x="613" y="1530940"/>
                </a:lnTo>
                <a:cubicBezTo>
                  <a:pt x="-420" y="1536413"/>
                  <a:pt x="-152" y="1541962"/>
                  <a:pt x="1455" y="1547244"/>
                </a:cubicBezTo>
                <a:lnTo>
                  <a:pt x="9147" y="1572540"/>
                </a:lnTo>
                <a:cubicBezTo>
                  <a:pt x="175317" y="2204299"/>
                  <a:pt x="899077" y="2071747"/>
                  <a:pt x="1743836" y="2071747"/>
                </a:cubicBezTo>
                <a:cubicBezTo>
                  <a:pt x="2605485" y="2071747"/>
                  <a:pt x="3356047" y="2262651"/>
                  <a:pt x="3890579" y="1790439"/>
                </a:cubicBezTo>
                <a:cubicBezTo>
                  <a:pt x="4529539" y="2421169"/>
                  <a:pt x="4888223" y="2430584"/>
                  <a:pt x="4903310" y="2430662"/>
                </a:cubicBezTo>
                <a:cubicBezTo>
                  <a:pt x="4912916" y="2429744"/>
                  <a:pt x="4926043" y="2427141"/>
                  <a:pt x="4932511" y="2420750"/>
                </a:cubicBezTo>
                <a:cubicBezTo>
                  <a:pt x="4939017" y="2414283"/>
                  <a:pt x="4947589" y="2405557"/>
                  <a:pt x="4947589" y="2396487"/>
                </a:cubicBezTo>
                <a:lnTo>
                  <a:pt x="4947589" y="730287"/>
                </a:lnTo>
                <a:cubicBezTo>
                  <a:pt x="4947589" y="713333"/>
                  <a:pt x="4929832" y="698905"/>
                  <a:pt x="4912955" y="696494"/>
                </a:cubicBezTo>
                <a:cubicBezTo>
                  <a:pt x="4912961" y="696505"/>
                  <a:pt x="4912968" y="696516"/>
                  <a:pt x="4912974" y="696527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5" name="任意多边形: 形状 364">
            <a:extLst>
              <a:ext uri="{FF2B5EF4-FFF2-40B4-BE49-F238E27FC236}">
                <a16:creationId xmlns:a16="http://schemas.microsoft.com/office/drawing/2014/main" id="{474A6C48-3F4B-793E-1C08-BF3E3BC02368}"/>
              </a:ext>
            </a:extLst>
          </p:cNvPr>
          <p:cNvSpPr/>
          <p:nvPr/>
        </p:nvSpPr>
        <p:spPr>
          <a:xfrm rot="8239619">
            <a:off x="2630552" y="4278551"/>
            <a:ext cx="336322" cy="144963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398385 h 2268416"/>
              <a:gd name="connsiteX1" fmla="*/ 4889400 w 4947588"/>
              <a:gd name="connsiteY1" fmla="*/ 397276 h 2268416"/>
              <a:gd name="connsiteX2" fmla="*/ 3892345 w 4947588"/>
              <a:gd name="connsiteY2" fmla="*/ 993873 h 2268416"/>
              <a:gd name="connsiteX3" fmla="*/ 1884240 w 4947588"/>
              <a:gd name="connsiteY3" fmla="*/ 6 h 2268416"/>
              <a:gd name="connsiteX4" fmla="*/ 5818 w 4947588"/>
              <a:gd name="connsiteY4" fmla="*/ 1206392 h 2268416"/>
              <a:gd name="connsiteX5" fmla="*/ 613 w 4947588"/>
              <a:gd name="connsiteY5" fmla="*/ 1232798 h 2268416"/>
              <a:gd name="connsiteX6" fmla="*/ 1455 w 4947588"/>
              <a:gd name="connsiteY6" fmla="*/ 1249102 h 2268416"/>
              <a:gd name="connsiteX7" fmla="*/ 9147 w 4947588"/>
              <a:gd name="connsiteY7" fmla="*/ 1274398 h 2268416"/>
              <a:gd name="connsiteX8" fmla="*/ 1819268 w 4947588"/>
              <a:gd name="connsiteY8" fmla="*/ 2268416 h 2268416"/>
              <a:gd name="connsiteX9" fmla="*/ 3890579 w 4947588"/>
              <a:gd name="connsiteY9" fmla="*/ 1492297 h 2268416"/>
              <a:gd name="connsiteX10" fmla="*/ 4903310 w 4947588"/>
              <a:gd name="connsiteY10" fmla="*/ 2132520 h 2268416"/>
              <a:gd name="connsiteX11" fmla="*/ 4932511 w 4947588"/>
              <a:gd name="connsiteY11" fmla="*/ 2122608 h 2268416"/>
              <a:gd name="connsiteX12" fmla="*/ 4947589 w 4947588"/>
              <a:gd name="connsiteY12" fmla="*/ 2098345 h 2268416"/>
              <a:gd name="connsiteX13" fmla="*/ 4947589 w 4947588"/>
              <a:gd name="connsiteY13" fmla="*/ 432145 h 2268416"/>
              <a:gd name="connsiteX14" fmla="*/ 4912955 w 4947588"/>
              <a:gd name="connsiteY14" fmla="*/ 398352 h 2268416"/>
              <a:gd name="connsiteX15" fmla="*/ 4912974 w 4947588"/>
              <a:gd name="connsiteY15" fmla="*/ 398385 h 2268416"/>
              <a:gd name="connsiteX0" fmla="*/ 4912974 w 4947588"/>
              <a:gd name="connsiteY0" fmla="*/ 398385 h 2132516"/>
              <a:gd name="connsiteX1" fmla="*/ 4889400 w 4947588"/>
              <a:gd name="connsiteY1" fmla="*/ 397276 h 2132516"/>
              <a:gd name="connsiteX2" fmla="*/ 3892345 w 4947588"/>
              <a:gd name="connsiteY2" fmla="*/ 993873 h 2132516"/>
              <a:gd name="connsiteX3" fmla="*/ 1884240 w 4947588"/>
              <a:gd name="connsiteY3" fmla="*/ 6 h 2132516"/>
              <a:gd name="connsiteX4" fmla="*/ 5818 w 4947588"/>
              <a:gd name="connsiteY4" fmla="*/ 1206392 h 2132516"/>
              <a:gd name="connsiteX5" fmla="*/ 613 w 4947588"/>
              <a:gd name="connsiteY5" fmla="*/ 1232798 h 2132516"/>
              <a:gd name="connsiteX6" fmla="*/ 1455 w 4947588"/>
              <a:gd name="connsiteY6" fmla="*/ 1249102 h 2132516"/>
              <a:gd name="connsiteX7" fmla="*/ 9147 w 4947588"/>
              <a:gd name="connsiteY7" fmla="*/ 1274398 h 2132516"/>
              <a:gd name="connsiteX8" fmla="*/ 1626655 w 4947588"/>
              <a:gd name="connsiteY8" fmla="*/ 1612430 h 2132516"/>
              <a:gd name="connsiteX9" fmla="*/ 3890579 w 4947588"/>
              <a:gd name="connsiteY9" fmla="*/ 1492297 h 2132516"/>
              <a:gd name="connsiteX10" fmla="*/ 4903310 w 4947588"/>
              <a:gd name="connsiteY10" fmla="*/ 2132520 h 2132516"/>
              <a:gd name="connsiteX11" fmla="*/ 4932511 w 4947588"/>
              <a:gd name="connsiteY11" fmla="*/ 2122608 h 2132516"/>
              <a:gd name="connsiteX12" fmla="*/ 4947589 w 4947588"/>
              <a:gd name="connsiteY12" fmla="*/ 2098345 h 2132516"/>
              <a:gd name="connsiteX13" fmla="*/ 4947589 w 4947588"/>
              <a:gd name="connsiteY13" fmla="*/ 432145 h 2132516"/>
              <a:gd name="connsiteX14" fmla="*/ 4912955 w 4947588"/>
              <a:gd name="connsiteY14" fmla="*/ 398352 h 2132516"/>
              <a:gd name="connsiteX15" fmla="*/ 4912974 w 4947588"/>
              <a:gd name="connsiteY15" fmla="*/ 398385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132516">
                <a:moveTo>
                  <a:pt x="4912974" y="398385"/>
                </a:moveTo>
                <a:cubicBezTo>
                  <a:pt x="4912974" y="398385"/>
                  <a:pt x="4903445" y="397276"/>
                  <a:pt x="4889400" y="397276"/>
                </a:cubicBezTo>
                <a:cubicBezTo>
                  <a:pt x="4796901" y="397276"/>
                  <a:pt x="4453506" y="440712"/>
                  <a:pt x="3892345" y="993873"/>
                </a:cubicBezTo>
                <a:cubicBezTo>
                  <a:pt x="3354530" y="517830"/>
                  <a:pt x="2752364" y="6"/>
                  <a:pt x="1884240" y="6"/>
                </a:cubicBezTo>
                <a:cubicBezTo>
                  <a:pt x="1029135" y="6"/>
                  <a:pt x="175602" y="580590"/>
                  <a:pt x="5818" y="1206392"/>
                </a:cubicBezTo>
                <a:lnTo>
                  <a:pt x="613" y="1232798"/>
                </a:lnTo>
                <a:cubicBezTo>
                  <a:pt x="-420" y="1238271"/>
                  <a:pt x="-152" y="1243820"/>
                  <a:pt x="1455" y="1249102"/>
                </a:cubicBezTo>
                <a:lnTo>
                  <a:pt x="9147" y="1274398"/>
                </a:lnTo>
                <a:cubicBezTo>
                  <a:pt x="175317" y="1906157"/>
                  <a:pt x="781896" y="1612430"/>
                  <a:pt x="1626655" y="1612430"/>
                </a:cubicBezTo>
                <a:cubicBezTo>
                  <a:pt x="2488304" y="1612430"/>
                  <a:pt x="3356047" y="1964509"/>
                  <a:pt x="3890579" y="1492297"/>
                </a:cubicBezTo>
                <a:cubicBezTo>
                  <a:pt x="4529539" y="2123027"/>
                  <a:pt x="4888223" y="2132442"/>
                  <a:pt x="4903310" y="2132520"/>
                </a:cubicBezTo>
                <a:cubicBezTo>
                  <a:pt x="4912916" y="2131602"/>
                  <a:pt x="4926043" y="2128999"/>
                  <a:pt x="4932511" y="2122608"/>
                </a:cubicBezTo>
                <a:cubicBezTo>
                  <a:pt x="4939017" y="2116141"/>
                  <a:pt x="4947589" y="2107415"/>
                  <a:pt x="4947589" y="2098345"/>
                </a:cubicBezTo>
                <a:lnTo>
                  <a:pt x="4947589" y="432145"/>
                </a:lnTo>
                <a:cubicBezTo>
                  <a:pt x="4947589" y="415191"/>
                  <a:pt x="4929832" y="400763"/>
                  <a:pt x="4912955" y="398352"/>
                </a:cubicBezTo>
                <a:cubicBezTo>
                  <a:pt x="4912961" y="398363"/>
                  <a:pt x="4912968" y="398374"/>
                  <a:pt x="4912974" y="398385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60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235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沙滩上的伞下&#10;&#10;中度可信度描述已自动生成">
            <a:extLst>
              <a:ext uri="{FF2B5EF4-FFF2-40B4-BE49-F238E27FC236}">
                <a16:creationId xmlns:a16="http://schemas.microsoft.com/office/drawing/2014/main" id="{1BE04F59-349E-82D4-A70D-DC2926EDF3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9" name="任意多边形: 形状 318">
            <a:extLst>
              <a:ext uri="{FF2B5EF4-FFF2-40B4-BE49-F238E27FC236}">
                <a16:creationId xmlns:a16="http://schemas.microsoft.com/office/drawing/2014/main" id="{19C9B74A-396A-02E7-6223-FD87ED79AEE2}"/>
              </a:ext>
            </a:extLst>
          </p:cNvPr>
          <p:cNvSpPr/>
          <p:nvPr/>
        </p:nvSpPr>
        <p:spPr>
          <a:xfrm>
            <a:off x="250407" y="4955275"/>
            <a:ext cx="1278919" cy="1443942"/>
          </a:xfrm>
          <a:custGeom>
            <a:avLst/>
            <a:gdLst>
              <a:gd name="connsiteX0" fmla="*/ 1006861 w 4373768"/>
              <a:gd name="connsiteY0" fmla="*/ 4052139 h 4938130"/>
              <a:gd name="connsiteX1" fmla="*/ 1007205 w 4373768"/>
              <a:gd name="connsiteY1" fmla="*/ 4051642 h 4938130"/>
              <a:gd name="connsiteX2" fmla="*/ 1006861 w 4373768"/>
              <a:gd name="connsiteY2" fmla="*/ 4052139 h 4938130"/>
              <a:gd name="connsiteX3" fmla="*/ 4286259 w 4373768"/>
              <a:gd name="connsiteY3" fmla="*/ 960357 h 4938130"/>
              <a:gd name="connsiteX4" fmla="*/ 4260350 w 4373768"/>
              <a:gd name="connsiteY4" fmla="*/ 977157 h 4938130"/>
              <a:gd name="connsiteX5" fmla="*/ 4207231 w 4373768"/>
              <a:gd name="connsiteY5" fmla="*/ 1015886 h 4938130"/>
              <a:gd name="connsiteX6" fmla="*/ 4176385 w 4373768"/>
              <a:gd name="connsiteY6" fmla="*/ 1034332 h 4938130"/>
              <a:gd name="connsiteX7" fmla="*/ 4136240 w 4373768"/>
              <a:gd name="connsiteY7" fmla="*/ 1128821 h 4938130"/>
              <a:gd name="connsiteX8" fmla="*/ 4073361 w 4373768"/>
              <a:gd name="connsiteY8" fmla="*/ 1165484 h 4938130"/>
              <a:gd name="connsiteX9" fmla="*/ 4070606 w 4373768"/>
              <a:gd name="connsiteY9" fmla="*/ 1178228 h 4938130"/>
              <a:gd name="connsiteX10" fmla="*/ 4117448 w 4373768"/>
              <a:gd name="connsiteY10" fmla="*/ 1206816 h 4938130"/>
              <a:gd name="connsiteX11" fmla="*/ 4149710 w 4373768"/>
              <a:gd name="connsiteY11" fmla="*/ 1267550 h 4938130"/>
              <a:gd name="connsiteX12" fmla="*/ 4275770 w 4373768"/>
              <a:gd name="connsiteY12" fmla="*/ 1387987 h 4938130"/>
              <a:gd name="connsiteX13" fmla="*/ 4159233 w 4373768"/>
              <a:gd name="connsiteY13" fmla="*/ 1593080 h 4938130"/>
              <a:gd name="connsiteX14" fmla="*/ 4127698 w 4373768"/>
              <a:gd name="connsiteY14" fmla="*/ 1597634 h 4938130"/>
              <a:gd name="connsiteX15" fmla="*/ 4133132 w 4373768"/>
              <a:gd name="connsiteY15" fmla="*/ 1637473 h 4938130"/>
              <a:gd name="connsiteX16" fmla="*/ 4089467 w 4373768"/>
              <a:gd name="connsiteY16" fmla="*/ 1761084 h 4938130"/>
              <a:gd name="connsiteX17" fmla="*/ 4086673 w 4373768"/>
              <a:gd name="connsiteY17" fmla="*/ 1763380 h 4938130"/>
              <a:gd name="connsiteX18" fmla="*/ 4017825 w 4373768"/>
              <a:gd name="connsiteY18" fmla="*/ 1803487 h 4938130"/>
              <a:gd name="connsiteX19" fmla="*/ 3934779 w 4373768"/>
              <a:gd name="connsiteY19" fmla="*/ 1803487 h 4938130"/>
              <a:gd name="connsiteX20" fmla="*/ 3923795 w 4373768"/>
              <a:gd name="connsiteY20" fmla="*/ 1799660 h 4938130"/>
              <a:gd name="connsiteX21" fmla="*/ 3911243 w 4373768"/>
              <a:gd name="connsiteY21" fmla="*/ 1848110 h 4938130"/>
              <a:gd name="connsiteX22" fmla="*/ 3968839 w 4373768"/>
              <a:gd name="connsiteY22" fmla="*/ 1897708 h 4938130"/>
              <a:gd name="connsiteX23" fmla="*/ 3983918 w 4373768"/>
              <a:gd name="connsiteY23" fmla="*/ 1942522 h 4938130"/>
              <a:gd name="connsiteX24" fmla="*/ 3982770 w 4373768"/>
              <a:gd name="connsiteY24" fmla="*/ 1933299 h 4938130"/>
              <a:gd name="connsiteX25" fmla="*/ 3985334 w 4373768"/>
              <a:gd name="connsiteY25" fmla="*/ 1941183 h 4938130"/>
              <a:gd name="connsiteX26" fmla="*/ 3991304 w 4373768"/>
              <a:gd name="connsiteY26" fmla="*/ 1974937 h 4938130"/>
              <a:gd name="connsiteX27" fmla="*/ 4110016 w 4373768"/>
              <a:gd name="connsiteY27" fmla="*/ 2073026 h 4938130"/>
              <a:gd name="connsiteX28" fmla="*/ 4050506 w 4373768"/>
              <a:gd name="connsiteY28" fmla="*/ 2300427 h 4938130"/>
              <a:gd name="connsiteX29" fmla="*/ 3917667 w 4373768"/>
              <a:gd name="connsiteY29" fmla="*/ 2314243 h 4938130"/>
              <a:gd name="connsiteX30" fmla="*/ 3898149 w 4373768"/>
              <a:gd name="connsiteY30" fmla="*/ 2372797 h 4938130"/>
              <a:gd name="connsiteX31" fmla="*/ 3703206 w 4373768"/>
              <a:gd name="connsiteY31" fmla="*/ 2435216 h 4938130"/>
              <a:gd name="connsiteX32" fmla="*/ 3644537 w 4373768"/>
              <a:gd name="connsiteY32" fmla="*/ 2547618 h 4938130"/>
              <a:gd name="connsiteX33" fmla="*/ 3706880 w 4373768"/>
              <a:gd name="connsiteY33" fmla="*/ 2718226 h 4938130"/>
              <a:gd name="connsiteX34" fmla="*/ 3687247 w 4373768"/>
              <a:gd name="connsiteY34" fmla="*/ 2762275 h 4938130"/>
              <a:gd name="connsiteX35" fmla="*/ 3840827 w 4373768"/>
              <a:gd name="connsiteY35" fmla="*/ 2929708 h 4938130"/>
              <a:gd name="connsiteX36" fmla="*/ 3778600 w 4373768"/>
              <a:gd name="connsiteY36" fmla="*/ 3166828 h 4938130"/>
              <a:gd name="connsiteX37" fmla="*/ 3523913 w 4373768"/>
              <a:gd name="connsiteY37" fmla="*/ 3063312 h 4938130"/>
              <a:gd name="connsiteX38" fmla="*/ 3498846 w 4373768"/>
              <a:gd name="connsiteY38" fmla="*/ 3040808 h 4938130"/>
              <a:gd name="connsiteX39" fmla="*/ 3429730 w 4373768"/>
              <a:gd name="connsiteY39" fmla="*/ 2999285 h 4938130"/>
              <a:gd name="connsiteX40" fmla="*/ 3383385 w 4373768"/>
              <a:gd name="connsiteY40" fmla="*/ 3015818 h 4938130"/>
              <a:gd name="connsiteX41" fmla="*/ 3347985 w 4373768"/>
              <a:gd name="connsiteY41" fmla="*/ 3024046 h 4938130"/>
              <a:gd name="connsiteX42" fmla="*/ 3330151 w 4373768"/>
              <a:gd name="connsiteY42" fmla="*/ 3025959 h 4938130"/>
              <a:gd name="connsiteX43" fmla="*/ 3214839 w 4373768"/>
              <a:gd name="connsiteY43" fmla="*/ 3030016 h 4938130"/>
              <a:gd name="connsiteX44" fmla="*/ 3040978 w 4373768"/>
              <a:gd name="connsiteY44" fmla="*/ 3168175 h 4938130"/>
              <a:gd name="connsiteX45" fmla="*/ 3055789 w 4373768"/>
              <a:gd name="connsiteY45" fmla="*/ 3228374 h 4938130"/>
              <a:gd name="connsiteX46" fmla="*/ 3001216 w 4373768"/>
              <a:gd name="connsiteY46" fmla="*/ 3362585 h 4938130"/>
              <a:gd name="connsiteX47" fmla="*/ 3016486 w 4373768"/>
              <a:gd name="connsiteY47" fmla="*/ 3384323 h 4938130"/>
              <a:gd name="connsiteX48" fmla="*/ 2959885 w 4373768"/>
              <a:gd name="connsiteY48" fmla="*/ 3600546 h 4938130"/>
              <a:gd name="connsiteX49" fmla="*/ 2838028 w 4373768"/>
              <a:gd name="connsiteY49" fmla="*/ 3616466 h 4938130"/>
              <a:gd name="connsiteX50" fmla="*/ 2738332 w 4373768"/>
              <a:gd name="connsiteY50" fmla="*/ 3530779 h 4938130"/>
              <a:gd name="connsiteX51" fmla="*/ 2741776 w 4373768"/>
              <a:gd name="connsiteY51" fmla="*/ 3538969 h 4938130"/>
              <a:gd name="connsiteX52" fmla="*/ 2736074 w 4373768"/>
              <a:gd name="connsiteY52" fmla="*/ 3528636 h 4938130"/>
              <a:gd name="connsiteX53" fmla="*/ 2639825 w 4373768"/>
              <a:gd name="connsiteY53" fmla="*/ 3522475 h 4938130"/>
              <a:gd name="connsiteX54" fmla="*/ 2636764 w 4373768"/>
              <a:gd name="connsiteY54" fmla="*/ 3520791 h 4938130"/>
              <a:gd name="connsiteX55" fmla="*/ 2622680 w 4373768"/>
              <a:gd name="connsiteY55" fmla="*/ 3510955 h 4938130"/>
              <a:gd name="connsiteX56" fmla="*/ 2169944 w 4373768"/>
              <a:gd name="connsiteY56" fmla="*/ 3849456 h 4938130"/>
              <a:gd name="connsiteX57" fmla="*/ 2129990 w 4373768"/>
              <a:gd name="connsiteY57" fmla="*/ 3882254 h 4938130"/>
              <a:gd name="connsiteX58" fmla="*/ 2172012 w 4373768"/>
              <a:gd name="connsiteY58" fmla="*/ 3880379 h 4938130"/>
              <a:gd name="connsiteX59" fmla="*/ 2222987 w 4373768"/>
              <a:gd name="connsiteY59" fmla="*/ 3970084 h 4938130"/>
              <a:gd name="connsiteX60" fmla="*/ 2133282 w 4373768"/>
              <a:gd name="connsiteY60" fmla="*/ 4020983 h 4938130"/>
              <a:gd name="connsiteX61" fmla="*/ 2082307 w 4373768"/>
              <a:gd name="connsiteY61" fmla="*/ 3966026 h 4938130"/>
              <a:gd name="connsiteX62" fmla="*/ 2067037 w 4373768"/>
              <a:gd name="connsiteY62" fmla="*/ 3965988 h 4938130"/>
              <a:gd name="connsiteX63" fmla="*/ 2028690 w 4373768"/>
              <a:gd name="connsiteY63" fmla="*/ 3960516 h 4938130"/>
              <a:gd name="connsiteX64" fmla="*/ 2026432 w 4373768"/>
              <a:gd name="connsiteY64" fmla="*/ 3958219 h 4938130"/>
              <a:gd name="connsiteX65" fmla="*/ 1985559 w 4373768"/>
              <a:gd name="connsiteY65" fmla="*/ 3987037 h 4938130"/>
              <a:gd name="connsiteX66" fmla="*/ 1487394 w 4373768"/>
              <a:gd name="connsiteY66" fmla="*/ 4317690 h 4938130"/>
              <a:gd name="connsiteX67" fmla="*/ 1734390 w 4373768"/>
              <a:gd name="connsiteY67" fmla="*/ 4269853 h 4938130"/>
              <a:gd name="connsiteX68" fmla="*/ 1736686 w 4373768"/>
              <a:gd name="connsiteY68" fmla="*/ 4253244 h 4938130"/>
              <a:gd name="connsiteX69" fmla="*/ 1751842 w 4373768"/>
              <a:gd name="connsiteY69" fmla="*/ 4218303 h 4938130"/>
              <a:gd name="connsiteX70" fmla="*/ 1897270 w 4373768"/>
              <a:gd name="connsiteY70" fmla="*/ 4147580 h 4938130"/>
              <a:gd name="connsiteX71" fmla="*/ 2048205 w 4373768"/>
              <a:gd name="connsiteY71" fmla="*/ 4185199 h 4938130"/>
              <a:gd name="connsiteX72" fmla="*/ 2188814 w 4373768"/>
              <a:gd name="connsiteY72" fmla="*/ 4133993 h 4938130"/>
              <a:gd name="connsiteX73" fmla="*/ 2189579 w 4373768"/>
              <a:gd name="connsiteY73" fmla="*/ 4121441 h 4938130"/>
              <a:gd name="connsiteX74" fmla="*/ 2213651 w 4373768"/>
              <a:gd name="connsiteY74" fmla="*/ 4034262 h 4938130"/>
              <a:gd name="connsiteX75" fmla="*/ 2452799 w 4373768"/>
              <a:gd name="connsiteY75" fmla="*/ 3911533 h 4938130"/>
              <a:gd name="connsiteX76" fmla="*/ 2491643 w 4373768"/>
              <a:gd name="connsiteY76" fmla="*/ 3926420 h 4938130"/>
              <a:gd name="connsiteX77" fmla="*/ 2531291 w 4373768"/>
              <a:gd name="connsiteY77" fmla="*/ 3919302 h 4938130"/>
              <a:gd name="connsiteX78" fmla="*/ 2616787 w 4373768"/>
              <a:gd name="connsiteY78" fmla="*/ 3954587 h 4938130"/>
              <a:gd name="connsiteX79" fmla="*/ 2619924 w 4373768"/>
              <a:gd name="connsiteY79" fmla="*/ 3957266 h 4938130"/>
              <a:gd name="connsiteX80" fmla="*/ 2643078 w 4373768"/>
              <a:gd name="connsiteY80" fmla="*/ 3987653 h 4938130"/>
              <a:gd name="connsiteX81" fmla="*/ 2862328 w 4373768"/>
              <a:gd name="connsiteY81" fmla="*/ 3909161 h 4938130"/>
              <a:gd name="connsiteX82" fmla="*/ 2868911 w 4373768"/>
              <a:gd name="connsiteY82" fmla="*/ 3890217 h 4938130"/>
              <a:gd name="connsiteX83" fmla="*/ 2891681 w 4373768"/>
              <a:gd name="connsiteY83" fmla="*/ 3834267 h 4938130"/>
              <a:gd name="connsiteX84" fmla="*/ 2892217 w 4373768"/>
              <a:gd name="connsiteY84" fmla="*/ 3833386 h 4938130"/>
              <a:gd name="connsiteX85" fmla="*/ 2896006 w 4373768"/>
              <a:gd name="connsiteY85" fmla="*/ 3822097 h 4938130"/>
              <a:gd name="connsiteX86" fmla="*/ 2909439 w 4373768"/>
              <a:gd name="connsiteY86" fmla="*/ 3790754 h 4938130"/>
              <a:gd name="connsiteX87" fmla="*/ 2959687 w 4373768"/>
              <a:gd name="connsiteY87" fmla="*/ 3707900 h 4938130"/>
              <a:gd name="connsiteX88" fmla="*/ 3217284 w 4373768"/>
              <a:gd name="connsiteY88" fmla="*/ 3752599 h 4938130"/>
              <a:gd name="connsiteX89" fmla="*/ 3353719 w 4373768"/>
              <a:gd name="connsiteY89" fmla="*/ 3679580 h 4938130"/>
              <a:gd name="connsiteX90" fmla="*/ 3528803 w 4373768"/>
              <a:gd name="connsiteY90" fmla="*/ 3979079 h 4938130"/>
              <a:gd name="connsiteX91" fmla="*/ 3189734 w 4373768"/>
              <a:gd name="connsiteY91" fmla="*/ 4117542 h 4938130"/>
              <a:gd name="connsiteX92" fmla="*/ 3132788 w 4373768"/>
              <a:gd name="connsiteY92" fmla="*/ 4263431 h 4938130"/>
              <a:gd name="connsiteX93" fmla="*/ 3129229 w 4373768"/>
              <a:gd name="connsiteY93" fmla="*/ 4265115 h 4938130"/>
              <a:gd name="connsiteX94" fmla="*/ 3103933 w 4373768"/>
              <a:gd name="connsiteY94" fmla="*/ 4276137 h 4938130"/>
              <a:gd name="connsiteX95" fmla="*/ 3055636 w 4373768"/>
              <a:gd name="connsiteY95" fmla="*/ 4387501 h 4938130"/>
              <a:gd name="connsiteX96" fmla="*/ 2799686 w 4373768"/>
              <a:gd name="connsiteY96" fmla="*/ 4369629 h 4938130"/>
              <a:gd name="connsiteX97" fmla="*/ 2688860 w 4373768"/>
              <a:gd name="connsiteY97" fmla="*/ 4358760 h 4938130"/>
              <a:gd name="connsiteX98" fmla="*/ 2634938 w 4373768"/>
              <a:gd name="connsiteY98" fmla="*/ 4297605 h 4938130"/>
              <a:gd name="connsiteX99" fmla="*/ 2142592 w 4373768"/>
              <a:gd name="connsiteY99" fmla="*/ 4364960 h 4938130"/>
              <a:gd name="connsiteX100" fmla="*/ 2057020 w 4373768"/>
              <a:gd name="connsiteY100" fmla="*/ 4450456 h 4938130"/>
              <a:gd name="connsiteX101" fmla="*/ 2053844 w 4373768"/>
              <a:gd name="connsiteY101" fmla="*/ 4451565 h 4938130"/>
              <a:gd name="connsiteX102" fmla="*/ 2038957 w 4373768"/>
              <a:gd name="connsiteY102" fmla="*/ 4454704 h 4938130"/>
              <a:gd name="connsiteX103" fmla="*/ 2022500 w 4373768"/>
              <a:gd name="connsiteY103" fmla="*/ 4551145 h 4938130"/>
              <a:gd name="connsiteX104" fmla="*/ 1936087 w 4373768"/>
              <a:gd name="connsiteY104" fmla="*/ 4617581 h 4938130"/>
              <a:gd name="connsiteX105" fmla="*/ 1758318 w 4373768"/>
              <a:gd name="connsiteY105" fmla="*/ 4516582 h 4938130"/>
              <a:gd name="connsiteX106" fmla="*/ 1750243 w 4373768"/>
              <a:gd name="connsiteY106" fmla="*/ 4469548 h 4938130"/>
              <a:gd name="connsiteX107" fmla="*/ 1742742 w 4373768"/>
              <a:gd name="connsiteY107" fmla="*/ 4423510 h 4938130"/>
              <a:gd name="connsiteX108" fmla="*/ 1738915 w 4373768"/>
              <a:gd name="connsiteY108" fmla="*/ 4381642 h 4938130"/>
              <a:gd name="connsiteX109" fmla="*/ 1739795 w 4373768"/>
              <a:gd name="connsiteY109" fmla="*/ 4365454 h 4938130"/>
              <a:gd name="connsiteX110" fmla="*/ 1741441 w 4373768"/>
              <a:gd name="connsiteY110" fmla="*/ 4350032 h 4938130"/>
              <a:gd name="connsiteX111" fmla="*/ 1665245 w 4373768"/>
              <a:gd name="connsiteY111" fmla="*/ 4340196 h 4938130"/>
              <a:gd name="connsiteX112" fmla="*/ 1655639 w 4373768"/>
              <a:gd name="connsiteY112" fmla="*/ 4326304 h 4938130"/>
              <a:gd name="connsiteX113" fmla="*/ 1443855 w 4373768"/>
              <a:gd name="connsiteY113" fmla="*/ 4369932 h 4938130"/>
              <a:gd name="connsiteX114" fmla="*/ 1431034 w 4373768"/>
              <a:gd name="connsiteY114" fmla="*/ 4368631 h 4938130"/>
              <a:gd name="connsiteX115" fmla="*/ 1326557 w 4373768"/>
              <a:gd name="connsiteY115" fmla="*/ 4486960 h 4938130"/>
              <a:gd name="connsiteX116" fmla="*/ 1331877 w 4373768"/>
              <a:gd name="connsiteY116" fmla="*/ 4485468 h 4938130"/>
              <a:gd name="connsiteX117" fmla="*/ 1416568 w 4373768"/>
              <a:gd name="connsiteY117" fmla="*/ 4533574 h 4938130"/>
              <a:gd name="connsiteX118" fmla="*/ 1350132 w 4373768"/>
              <a:gd name="connsiteY118" fmla="*/ 4620753 h 4938130"/>
              <a:gd name="connsiteX119" fmla="*/ 1291655 w 4373768"/>
              <a:gd name="connsiteY119" fmla="*/ 4608009 h 4938130"/>
              <a:gd name="connsiteX120" fmla="*/ 1285838 w 4373768"/>
              <a:gd name="connsiteY120" fmla="*/ 4611147 h 4938130"/>
              <a:gd name="connsiteX121" fmla="*/ 1256752 w 4373768"/>
              <a:gd name="connsiteY121" fmla="*/ 4633190 h 4938130"/>
              <a:gd name="connsiteX122" fmla="*/ 1209450 w 4373768"/>
              <a:gd name="connsiteY122" fmla="*/ 4669241 h 4938130"/>
              <a:gd name="connsiteX123" fmla="*/ 1206044 w 4373768"/>
              <a:gd name="connsiteY123" fmla="*/ 4670274 h 4938130"/>
              <a:gd name="connsiteX124" fmla="*/ 1127973 w 4373768"/>
              <a:gd name="connsiteY124" fmla="*/ 4828028 h 4938130"/>
              <a:gd name="connsiteX125" fmla="*/ 1130767 w 4373768"/>
              <a:gd name="connsiteY125" fmla="*/ 4911380 h 4938130"/>
              <a:gd name="connsiteX126" fmla="*/ 1075467 w 4373768"/>
              <a:gd name="connsiteY126" fmla="*/ 4911380 h 4938130"/>
              <a:gd name="connsiteX127" fmla="*/ 1075467 w 4373768"/>
              <a:gd name="connsiteY127" fmla="*/ 4905601 h 4938130"/>
              <a:gd name="connsiteX128" fmla="*/ 1069994 w 4373768"/>
              <a:gd name="connsiteY128" fmla="*/ 4884246 h 4938130"/>
              <a:gd name="connsiteX129" fmla="*/ 1075467 w 4373768"/>
              <a:gd name="connsiteY129" fmla="*/ 4871732 h 4938130"/>
              <a:gd name="connsiteX130" fmla="*/ 1015765 w 4373768"/>
              <a:gd name="connsiteY130" fmla="*/ 4389488 h 4938130"/>
              <a:gd name="connsiteX131" fmla="*/ 1013851 w 4373768"/>
              <a:gd name="connsiteY131" fmla="*/ 4389603 h 4938130"/>
              <a:gd name="connsiteX132" fmla="*/ 990316 w 4373768"/>
              <a:gd name="connsiteY132" fmla="*/ 4377051 h 4938130"/>
              <a:gd name="connsiteX133" fmla="*/ 983695 w 4373768"/>
              <a:gd name="connsiteY133" fmla="*/ 4375941 h 4938130"/>
              <a:gd name="connsiteX134" fmla="*/ 932413 w 4373768"/>
              <a:gd name="connsiteY134" fmla="*/ 4358260 h 4938130"/>
              <a:gd name="connsiteX135" fmla="*/ 919630 w 4373768"/>
              <a:gd name="connsiteY135" fmla="*/ 4351945 h 4938130"/>
              <a:gd name="connsiteX136" fmla="*/ 875888 w 4373768"/>
              <a:gd name="connsiteY136" fmla="*/ 4352557 h 4938130"/>
              <a:gd name="connsiteX137" fmla="*/ 814809 w 4373768"/>
              <a:gd name="connsiteY137" fmla="*/ 4272458 h 4938130"/>
              <a:gd name="connsiteX138" fmla="*/ 956750 w 4373768"/>
              <a:gd name="connsiteY138" fmla="*/ 4213751 h 4938130"/>
              <a:gd name="connsiteX139" fmla="*/ 956750 w 4373768"/>
              <a:gd name="connsiteY139" fmla="*/ 4213790 h 4938130"/>
              <a:gd name="connsiteX140" fmla="*/ 972976 w 4373768"/>
              <a:gd name="connsiteY140" fmla="*/ 4222745 h 4938130"/>
              <a:gd name="connsiteX141" fmla="*/ 864022 w 4373768"/>
              <a:gd name="connsiteY141" fmla="*/ 3888114 h 4938130"/>
              <a:gd name="connsiteX142" fmla="*/ 810367 w 4373768"/>
              <a:gd name="connsiteY142" fmla="*/ 3792208 h 4938130"/>
              <a:gd name="connsiteX143" fmla="*/ 802483 w 4373768"/>
              <a:gd name="connsiteY143" fmla="*/ 3792629 h 4938130"/>
              <a:gd name="connsiteX144" fmla="*/ 782736 w 4373768"/>
              <a:gd name="connsiteY144" fmla="*/ 3789759 h 4938130"/>
              <a:gd name="connsiteX145" fmla="*/ 766892 w 4373768"/>
              <a:gd name="connsiteY145" fmla="*/ 3799978 h 4938130"/>
              <a:gd name="connsiteX146" fmla="*/ 754110 w 4373768"/>
              <a:gd name="connsiteY146" fmla="*/ 3805565 h 4938130"/>
              <a:gd name="connsiteX147" fmla="*/ 729808 w 4373768"/>
              <a:gd name="connsiteY147" fmla="*/ 3814903 h 4938130"/>
              <a:gd name="connsiteX148" fmla="*/ 686066 w 4373768"/>
              <a:gd name="connsiteY148" fmla="*/ 3820605 h 4938130"/>
              <a:gd name="connsiteX149" fmla="*/ 567657 w 4373768"/>
              <a:gd name="connsiteY149" fmla="*/ 3752676 h 4938130"/>
              <a:gd name="connsiteX150" fmla="*/ 567657 w 4373768"/>
              <a:gd name="connsiteY150" fmla="*/ 3614252 h 4938130"/>
              <a:gd name="connsiteX151" fmla="*/ 685301 w 4373768"/>
              <a:gd name="connsiteY151" fmla="*/ 3547930 h 4938130"/>
              <a:gd name="connsiteX152" fmla="*/ 547799 w 4373768"/>
              <a:gd name="connsiteY152" fmla="*/ 3226114 h 4938130"/>
              <a:gd name="connsiteX153" fmla="*/ 461154 w 4373768"/>
              <a:gd name="connsiteY153" fmla="*/ 3210384 h 4938130"/>
              <a:gd name="connsiteX154" fmla="*/ 399655 w 4373768"/>
              <a:gd name="connsiteY154" fmla="*/ 3130553 h 4938130"/>
              <a:gd name="connsiteX155" fmla="*/ 398507 w 4373768"/>
              <a:gd name="connsiteY155" fmla="*/ 3125770 h 4938130"/>
              <a:gd name="connsiteX156" fmla="*/ 394374 w 4373768"/>
              <a:gd name="connsiteY156" fmla="*/ 3094350 h 4938130"/>
              <a:gd name="connsiteX157" fmla="*/ 272869 w 4373768"/>
              <a:gd name="connsiteY157" fmla="*/ 3027378 h 4938130"/>
              <a:gd name="connsiteX158" fmla="*/ 193803 w 4373768"/>
              <a:gd name="connsiteY158" fmla="*/ 2998254 h 4938130"/>
              <a:gd name="connsiteX159" fmla="*/ 193803 w 4373768"/>
              <a:gd name="connsiteY159" fmla="*/ 2673988 h 4938130"/>
              <a:gd name="connsiteX160" fmla="*/ 295145 w 4373768"/>
              <a:gd name="connsiteY160" fmla="*/ 2690559 h 4938130"/>
              <a:gd name="connsiteX161" fmla="*/ 332880 w 4373768"/>
              <a:gd name="connsiteY161" fmla="*/ 2621826 h 4938130"/>
              <a:gd name="connsiteX162" fmla="*/ 365678 w 4373768"/>
              <a:gd name="connsiteY162" fmla="*/ 2598405 h 4938130"/>
              <a:gd name="connsiteX163" fmla="*/ 343558 w 4373768"/>
              <a:gd name="connsiteY163" fmla="*/ 2484053 h 4938130"/>
              <a:gd name="connsiteX164" fmla="*/ 329091 w 4373768"/>
              <a:gd name="connsiteY164" fmla="*/ 2485545 h 4938130"/>
              <a:gd name="connsiteX165" fmla="*/ 205598 w 4373768"/>
              <a:gd name="connsiteY165" fmla="*/ 2362082 h 4938130"/>
              <a:gd name="connsiteX166" fmla="*/ 221633 w 4373768"/>
              <a:gd name="connsiteY166" fmla="*/ 2303146 h 4938130"/>
              <a:gd name="connsiteX167" fmla="*/ 117382 w 4373768"/>
              <a:gd name="connsiteY167" fmla="*/ 2274176 h 4938130"/>
              <a:gd name="connsiteX168" fmla="*/ 5361 w 4373768"/>
              <a:gd name="connsiteY168" fmla="*/ 2076930 h 4938130"/>
              <a:gd name="connsiteX169" fmla="*/ 240836 w 4373768"/>
              <a:gd name="connsiteY169" fmla="*/ 1981140 h 4938130"/>
              <a:gd name="connsiteX170" fmla="*/ 298930 w 4373768"/>
              <a:gd name="connsiteY170" fmla="*/ 2020482 h 4938130"/>
              <a:gd name="connsiteX171" fmla="*/ 296787 w 4373768"/>
              <a:gd name="connsiteY171" fmla="*/ 1904944 h 4938130"/>
              <a:gd name="connsiteX172" fmla="*/ 216802 w 4373768"/>
              <a:gd name="connsiteY172" fmla="*/ 1807240 h 4938130"/>
              <a:gd name="connsiteX173" fmla="*/ 114853 w 4373768"/>
              <a:gd name="connsiteY173" fmla="*/ 1674753 h 4938130"/>
              <a:gd name="connsiteX174" fmla="*/ 169732 w 4373768"/>
              <a:gd name="connsiteY174" fmla="*/ 1361627 h 4938130"/>
              <a:gd name="connsiteX175" fmla="*/ 169732 w 4373768"/>
              <a:gd name="connsiteY175" fmla="*/ 1346969 h 4938130"/>
              <a:gd name="connsiteX176" fmla="*/ 273445 w 4373768"/>
              <a:gd name="connsiteY176" fmla="*/ 1216011 h 4938130"/>
              <a:gd name="connsiteX177" fmla="*/ 308385 w 4373768"/>
              <a:gd name="connsiteY177" fmla="*/ 1086424 h 4938130"/>
              <a:gd name="connsiteX178" fmla="*/ 284238 w 4373768"/>
              <a:gd name="connsiteY178" fmla="*/ 982672 h 4938130"/>
              <a:gd name="connsiteX179" fmla="*/ 345202 w 4373768"/>
              <a:gd name="connsiteY179" fmla="*/ 683399 h 4938130"/>
              <a:gd name="connsiteX180" fmla="*/ 594001 w 4373768"/>
              <a:gd name="connsiteY180" fmla="*/ 749070 h 4938130"/>
              <a:gd name="connsiteX181" fmla="*/ 577927 w 4373768"/>
              <a:gd name="connsiteY181" fmla="*/ 1019099 h 4938130"/>
              <a:gd name="connsiteX182" fmla="*/ 582826 w 4373768"/>
              <a:gd name="connsiteY182" fmla="*/ 1022735 h 4938130"/>
              <a:gd name="connsiteX183" fmla="*/ 599359 w 4373768"/>
              <a:gd name="connsiteY183" fmla="*/ 1011483 h 4938130"/>
              <a:gd name="connsiteX184" fmla="*/ 790560 w 4373768"/>
              <a:gd name="connsiteY184" fmla="*/ 1259361 h 4938130"/>
              <a:gd name="connsiteX185" fmla="*/ 728601 w 4373768"/>
              <a:gd name="connsiteY185" fmla="*/ 1326181 h 4938130"/>
              <a:gd name="connsiteX186" fmla="*/ 789335 w 4373768"/>
              <a:gd name="connsiteY186" fmla="*/ 1440954 h 4938130"/>
              <a:gd name="connsiteX187" fmla="*/ 769320 w 4373768"/>
              <a:gd name="connsiteY187" fmla="*/ 1522546 h 4938130"/>
              <a:gd name="connsiteX188" fmla="*/ 735451 w 4373768"/>
              <a:gd name="connsiteY188" fmla="*/ 1565446 h 4938130"/>
              <a:gd name="connsiteX189" fmla="*/ 643297 w 4373768"/>
              <a:gd name="connsiteY189" fmla="*/ 1612748 h 4938130"/>
              <a:gd name="connsiteX190" fmla="*/ 642876 w 4373768"/>
              <a:gd name="connsiteY190" fmla="*/ 1675243 h 4938130"/>
              <a:gd name="connsiteX191" fmla="*/ 642340 w 4373768"/>
              <a:gd name="connsiteY191" fmla="*/ 1877044 h 4938130"/>
              <a:gd name="connsiteX192" fmla="*/ 658184 w 4373768"/>
              <a:gd name="connsiteY192" fmla="*/ 1887952 h 4938130"/>
              <a:gd name="connsiteX193" fmla="*/ 686696 w 4373768"/>
              <a:gd name="connsiteY193" fmla="*/ 1940994 h 4938130"/>
              <a:gd name="connsiteX194" fmla="*/ 830782 w 4373768"/>
              <a:gd name="connsiteY194" fmla="*/ 1980642 h 4938130"/>
              <a:gd name="connsiteX195" fmla="*/ 832543 w 4373768"/>
              <a:gd name="connsiteY195" fmla="*/ 1982020 h 4938130"/>
              <a:gd name="connsiteX196" fmla="*/ 856423 w 4373768"/>
              <a:gd name="connsiteY196" fmla="*/ 2166677 h 4938130"/>
              <a:gd name="connsiteX197" fmla="*/ 738093 w 4373768"/>
              <a:gd name="connsiteY197" fmla="*/ 2240806 h 4938130"/>
              <a:gd name="connsiteX198" fmla="*/ 752980 w 4373768"/>
              <a:gd name="connsiteY198" fmla="*/ 2293963 h 4938130"/>
              <a:gd name="connsiteX199" fmla="*/ 655314 w 4373768"/>
              <a:gd name="connsiteY199" fmla="*/ 2401732 h 4938130"/>
              <a:gd name="connsiteX200" fmla="*/ 655429 w 4373768"/>
              <a:gd name="connsiteY200" fmla="*/ 2403339 h 4938130"/>
              <a:gd name="connsiteX201" fmla="*/ 683749 w 4373768"/>
              <a:gd name="connsiteY201" fmla="*/ 2400392 h 4938130"/>
              <a:gd name="connsiteX202" fmla="*/ 808506 w 4373768"/>
              <a:gd name="connsiteY202" fmla="*/ 2470885 h 4938130"/>
              <a:gd name="connsiteX203" fmla="*/ 998061 w 4373768"/>
              <a:gd name="connsiteY203" fmla="*/ 2598052 h 4938130"/>
              <a:gd name="connsiteX204" fmla="*/ 863811 w 4373768"/>
              <a:gd name="connsiteY204" fmla="*/ 2858284 h 4938130"/>
              <a:gd name="connsiteX205" fmla="*/ 829176 w 4373768"/>
              <a:gd name="connsiteY205" fmla="*/ 2891426 h 4938130"/>
              <a:gd name="connsiteX206" fmla="*/ 874487 w 4373768"/>
              <a:gd name="connsiteY206" fmla="*/ 2996363 h 4938130"/>
              <a:gd name="connsiteX207" fmla="*/ 800090 w 4373768"/>
              <a:gd name="connsiteY207" fmla="*/ 3122619 h 4938130"/>
              <a:gd name="connsiteX208" fmla="*/ 878543 w 4373768"/>
              <a:gd name="connsiteY208" fmla="*/ 3453997 h 4938130"/>
              <a:gd name="connsiteX209" fmla="*/ 1010384 w 4373768"/>
              <a:gd name="connsiteY209" fmla="*/ 3486374 h 4938130"/>
              <a:gd name="connsiteX210" fmla="*/ 982906 w 4373768"/>
              <a:gd name="connsiteY210" fmla="*/ 3699727 h 4938130"/>
              <a:gd name="connsiteX211" fmla="*/ 982523 w 4373768"/>
              <a:gd name="connsiteY211" fmla="*/ 3699956 h 4938130"/>
              <a:gd name="connsiteX212" fmla="*/ 981222 w 4373768"/>
              <a:gd name="connsiteY212" fmla="*/ 3701257 h 4938130"/>
              <a:gd name="connsiteX213" fmla="*/ 961475 w 4373768"/>
              <a:gd name="connsiteY213" fmla="*/ 3718631 h 4938130"/>
              <a:gd name="connsiteX214" fmla="*/ 931892 w 4373768"/>
              <a:gd name="connsiteY214" fmla="*/ 3756940 h 4938130"/>
              <a:gd name="connsiteX215" fmla="*/ 919148 w 4373768"/>
              <a:gd name="connsiteY215" fmla="*/ 3767695 h 4938130"/>
              <a:gd name="connsiteX216" fmla="*/ 920028 w 4373768"/>
              <a:gd name="connsiteY216" fmla="*/ 3890541 h 4938130"/>
              <a:gd name="connsiteX217" fmla="*/ 990598 w 4373768"/>
              <a:gd name="connsiteY217" fmla="*/ 4103854 h 4938130"/>
              <a:gd name="connsiteX218" fmla="*/ 999477 w 4373768"/>
              <a:gd name="connsiteY218" fmla="*/ 4074730 h 4938130"/>
              <a:gd name="connsiteX219" fmla="*/ 1007322 w 4373768"/>
              <a:gd name="connsiteY219" fmla="*/ 4051691 h 4938130"/>
              <a:gd name="connsiteX220" fmla="*/ 1064153 w 4373768"/>
              <a:gd name="connsiteY220" fmla="*/ 4010666 h 4938130"/>
              <a:gd name="connsiteX221" fmla="*/ 1105638 w 4373768"/>
              <a:gd name="connsiteY221" fmla="*/ 4160993 h 4938130"/>
              <a:gd name="connsiteX222" fmla="*/ 1074793 w 4373768"/>
              <a:gd name="connsiteY222" fmla="*/ 4165432 h 4938130"/>
              <a:gd name="connsiteX223" fmla="*/ 1074563 w 4373768"/>
              <a:gd name="connsiteY223" fmla="*/ 4165815 h 4938130"/>
              <a:gd name="connsiteX224" fmla="*/ 1069895 w 4373768"/>
              <a:gd name="connsiteY224" fmla="*/ 4186787 h 4938130"/>
              <a:gd name="connsiteX225" fmla="*/ 1068134 w 4373768"/>
              <a:gd name="connsiteY225" fmla="*/ 4213576 h 4938130"/>
              <a:gd name="connsiteX226" fmla="*/ 1073109 w 4373768"/>
              <a:gd name="connsiteY226" fmla="*/ 4260687 h 4938130"/>
              <a:gd name="connsiteX227" fmla="*/ 1069588 w 4373768"/>
              <a:gd name="connsiteY227" fmla="*/ 4327851 h 4938130"/>
              <a:gd name="connsiteX228" fmla="*/ 1056768 w 4373768"/>
              <a:gd name="connsiteY228" fmla="*/ 4343771 h 4938130"/>
              <a:gd name="connsiteX229" fmla="*/ 1118536 w 4373768"/>
              <a:gd name="connsiteY229" fmla="*/ 4696273 h 4938130"/>
              <a:gd name="connsiteX230" fmla="*/ 1202462 w 4373768"/>
              <a:gd name="connsiteY230" fmla="*/ 4376141 h 4938130"/>
              <a:gd name="connsiteX231" fmla="*/ 1195267 w 4373768"/>
              <a:gd name="connsiteY231" fmla="*/ 4369214 h 4938130"/>
              <a:gd name="connsiteX232" fmla="*/ 1194157 w 4373768"/>
              <a:gd name="connsiteY232" fmla="*/ 4366957 h 4938130"/>
              <a:gd name="connsiteX233" fmla="*/ 1136944 w 4373768"/>
              <a:gd name="connsiteY233" fmla="*/ 4307485 h 4938130"/>
              <a:gd name="connsiteX234" fmla="*/ 1136829 w 4373768"/>
              <a:gd name="connsiteY234" fmla="*/ 4306949 h 4938130"/>
              <a:gd name="connsiteX235" fmla="*/ 1136064 w 4373768"/>
              <a:gd name="connsiteY235" fmla="*/ 4297879 h 4938130"/>
              <a:gd name="connsiteX236" fmla="*/ 1136332 w 4373768"/>
              <a:gd name="connsiteY236" fmla="*/ 4298109 h 4938130"/>
              <a:gd name="connsiteX237" fmla="*/ 1136293 w 4373768"/>
              <a:gd name="connsiteY237" fmla="*/ 4295698 h 4938130"/>
              <a:gd name="connsiteX238" fmla="*/ 1136064 w 4373768"/>
              <a:gd name="connsiteY238" fmla="*/ 4297879 h 4938130"/>
              <a:gd name="connsiteX239" fmla="*/ 1135643 w 4373768"/>
              <a:gd name="connsiteY239" fmla="*/ 4297535 h 4938130"/>
              <a:gd name="connsiteX240" fmla="*/ 1137403 w 4373768"/>
              <a:gd name="connsiteY240" fmla="*/ 4283642 h 4938130"/>
              <a:gd name="connsiteX241" fmla="*/ 1136982 w 4373768"/>
              <a:gd name="connsiteY241" fmla="*/ 4288235 h 4938130"/>
              <a:gd name="connsiteX242" fmla="*/ 1137977 w 4373768"/>
              <a:gd name="connsiteY242" fmla="*/ 4280274 h 4938130"/>
              <a:gd name="connsiteX243" fmla="*/ 1183365 w 4373768"/>
              <a:gd name="connsiteY243" fmla="*/ 4234848 h 4938130"/>
              <a:gd name="connsiteX244" fmla="*/ 1237747 w 4373768"/>
              <a:gd name="connsiteY244" fmla="*/ 4246023 h 4938130"/>
              <a:gd name="connsiteX245" fmla="*/ 1286236 w 4373768"/>
              <a:gd name="connsiteY245" fmla="*/ 4024980 h 4938130"/>
              <a:gd name="connsiteX246" fmla="*/ 1273415 w 4373768"/>
              <a:gd name="connsiteY246" fmla="*/ 4017096 h 4938130"/>
              <a:gd name="connsiteX247" fmla="*/ 1262776 w 4373768"/>
              <a:gd name="connsiteY247" fmla="*/ 4004428 h 4938130"/>
              <a:gd name="connsiteX248" fmla="*/ 1254586 w 4373768"/>
              <a:gd name="connsiteY248" fmla="*/ 4003433 h 4938130"/>
              <a:gd name="connsiteX249" fmla="*/ 1207552 w 4373768"/>
              <a:gd name="connsiteY249" fmla="*/ 3920579 h 4938130"/>
              <a:gd name="connsiteX250" fmla="*/ 1306523 w 4373768"/>
              <a:gd name="connsiteY250" fmla="*/ 3880318 h 4938130"/>
              <a:gd name="connsiteX251" fmla="*/ 1307556 w 4373768"/>
              <a:gd name="connsiteY251" fmla="*/ 3881160 h 4938130"/>
              <a:gd name="connsiteX252" fmla="*/ 1320301 w 4373768"/>
              <a:gd name="connsiteY252" fmla="*/ 3760342 h 4938130"/>
              <a:gd name="connsiteX253" fmla="*/ 1306255 w 4373768"/>
              <a:gd name="connsiteY253" fmla="*/ 3743542 h 4938130"/>
              <a:gd name="connsiteX254" fmla="*/ 1309508 w 4373768"/>
              <a:gd name="connsiteY254" fmla="*/ 3462756 h 4938130"/>
              <a:gd name="connsiteX255" fmla="*/ 1330749 w 4373768"/>
              <a:gd name="connsiteY255" fmla="*/ 3366507 h 4938130"/>
              <a:gd name="connsiteX256" fmla="*/ 1341273 w 4373768"/>
              <a:gd name="connsiteY256" fmla="*/ 3209066 h 4938130"/>
              <a:gd name="connsiteX257" fmla="*/ 1342114 w 4373768"/>
              <a:gd name="connsiteY257" fmla="*/ 3090080 h 4938130"/>
              <a:gd name="connsiteX258" fmla="*/ 1324050 w 4373768"/>
              <a:gd name="connsiteY258" fmla="*/ 3063100 h 4938130"/>
              <a:gd name="connsiteX259" fmla="*/ 1305413 w 4373768"/>
              <a:gd name="connsiteY259" fmla="*/ 2891150 h 4938130"/>
              <a:gd name="connsiteX260" fmla="*/ 1196959 w 4373768"/>
              <a:gd name="connsiteY260" fmla="*/ 2563142 h 4938130"/>
              <a:gd name="connsiteX261" fmla="*/ 1098302 w 4373768"/>
              <a:gd name="connsiteY261" fmla="*/ 2559736 h 4938130"/>
              <a:gd name="connsiteX262" fmla="*/ 1013687 w 4373768"/>
              <a:gd name="connsiteY262" fmla="*/ 2472136 h 4938130"/>
              <a:gd name="connsiteX263" fmla="*/ 973541 w 4373768"/>
              <a:gd name="connsiteY263" fmla="*/ 2384229 h 4938130"/>
              <a:gd name="connsiteX264" fmla="*/ 1040896 w 4373768"/>
              <a:gd name="connsiteY264" fmla="*/ 2265634 h 4938130"/>
              <a:gd name="connsiteX265" fmla="*/ 1100406 w 4373768"/>
              <a:gd name="connsiteY265" fmla="*/ 2260583 h 4938130"/>
              <a:gd name="connsiteX266" fmla="*/ 1022603 w 4373768"/>
              <a:gd name="connsiteY266" fmla="*/ 1986488 h 4938130"/>
              <a:gd name="connsiteX267" fmla="*/ 1011236 w 4373768"/>
              <a:gd name="connsiteY267" fmla="*/ 1932489 h 4938130"/>
              <a:gd name="connsiteX268" fmla="*/ 982917 w 4373768"/>
              <a:gd name="connsiteY268" fmla="*/ 1911325 h 4938130"/>
              <a:gd name="connsiteX269" fmla="*/ 959036 w 4373768"/>
              <a:gd name="connsiteY269" fmla="*/ 1894754 h 4938130"/>
              <a:gd name="connsiteX270" fmla="*/ 897919 w 4373768"/>
              <a:gd name="connsiteY270" fmla="*/ 1923610 h 4938130"/>
              <a:gd name="connsiteX271" fmla="*/ 819847 w 4373768"/>
              <a:gd name="connsiteY271" fmla="*/ 1845539 h 4938130"/>
              <a:gd name="connsiteX272" fmla="*/ 819732 w 4373768"/>
              <a:gd name="connsiteY272" fmla="*/ 1839377 h 4938130"/>
              <a:gd name="connsiteX273" fmla="*/ 835193 w 4373768"/>
              <a:gd name="connsiteY273" fmla="*/ 1793032 h 4938130"/>
              <a:gd name="connsiteX274" fmla="*/ 807639 w 4373768"/>
              <a:gd name="connsiteY274" fmla="*/ 1625755 h 4938130"/>
              <a:gd name="connsiteX275" fmla="*/ 944299 w 4373768"/>
              <a:gd name="connsiteY275" fmla="*/ 1563107 h 4938130"/>
              <a:gd name="connsiteX276" fmla="*/ 909626 w 4373768"/>
              <a:gd name="connsiteY276" fmla="*/ 1242369 h 4938130"/>
              <a:gd name="connsiteX277" fmla="*/ 1060061 w 4373768"/>
              <a:gd name="connsiteY277" fmla="*/ 1091933 h 4938130"/>
              <a:gd name="connsiteX278" fmla="*/ 1067792 w 4373768"/>
              <a:gd name="connsiteY278" fmla="*/ 1091895 h 4938130"/>
              <a:gd name="connsiteX279" fmla="*/ 1209850 w 4373768"/>
              <a:gd name="connsiteY279" fmla="*/ 1281940 h 4938130"/>
              <a:gd name="connsiteX280" fmla="*/ 1209697 w 4373768"/>
              <a:gd name="connsiteY280" fmla="*/ 1324228 h 4938130"/>
              <a:gd name="connsiteX281" fmla="*/ 1340538 w 4373768"/>
              <a:gd name="connsiteY281" fmla="*/ 1501763 h 4938130"/>
              <a:gd name="connsiteX282" fmla="*/ 1278541 w 4373768"/>
              <a:gd name="connsiteY282" fmla="*/ 1659320 h 4938130"/>
              <a:gd name="connsiteX283" fmla="*/ 1316276 w 4373768"/>
              <a:gd name="connsiteY283" fmla="*/ 1711712 h 4938130"/>
              <a:gd name="connsiteX284" fmla="*/ 1316888 w 4373768"/>
              <a:gd name="connsiteY284" fmla="*/ 1767012 h 4938130"/>
              <a:gd name="connsiteX285" fmla="*/ 1304718 w 4373768"/>
              <a:gd name="connsiteY285" fmla="*/ 1795524 h 4938130"/>
              <a:gd name="connsiteX286" fmla="*/ 1288530 w 4373768"/>
              <a:gd name="connsiteY286" fmla="*/ 1816496 h 4938130"/>
              <a:gd name="connsiteX287" fmla="*/ 1279077 w 4373768"/>
              <a:gd name="connsiteY287" fmla="*/ 1823461 h 4938130"/>
              <a:gd name="connsiteX288" fmla="*/ 1226685 w 4373768"/>
              <a:gd name="connsiteY288" fmla="*/ 1851590 h 4938130"/>
              <a:gd name="connsiteX289" fmla="*/ 1268056 w 4373768"/>
              <a:gd name="connsiteY289" fmla="*/ 1989357 h 4938130"/>
              <a:gd name="connsiteX290" fmla="*/ 1294730 w 4373768"/>
              <a:gd name="connsiteY290" fmla="*/ 2076690 h 4938130"/>
              <a:gd name="connsiteX291" fmla="*/ 1393887 w 4373768"/>
              <a:gd name="connsiteY291" fmla="*/ 2104130 h 4938130"/>
              <a:gd name="connsiteX292" fmla="*/ 1387152 w 4373768"/>
              <a:gd name="connsiteY292" fmla="*/ 2016529 h 4938130"/>
              <a:gd name="connsiteX293" fmla="*/ 1391476 w 4373768"/>
              <a:gd name="connsiteY293" fmla="*/ 1675696 h 4938130"/>
              <a:gd name="connsiteX294" fmla="*/ 1381564 w 4373768"/>
              <a:gd name="connsiteY294" fmla="*/ 1654036 h 4938130"/>
              <a:gd name="connsiteX295" fmla="*/ 1376742 w 4373768"/>
              <a:gd name="connsiteY295" fmla="*/ 1423764 h 4938130"/>
              <a:gd name="connsiteX296" fmla="*/ 1395495 w 4373768"/>
              <a:gd name="connsiteY296" fmla="*/ 1397320 h 4938130"/>
              <a:gd name="connsiteX297" fmla="*/ 1406479 w 4373768"/>
              <a:gd name="connsiteY297" fmla="*/ 1136813 h 4938130"/>
              <a:gd name="connsiteX298" fmla="*/ 1364955 w 4373768"/>
              <a:gd name="connsiteY298" fmla="*/ 956487 h 4938130"/>
              <a:gd name="connsiteX299" fmla="*/ 1351408 w 4373768"/>
              <a:gd name="connsiteY299" fmla="*/ 708345 h 4938130"/>
              <a:gd name="connsiteX300" fmla="*/ 1361320 w 4373768"/>
              <a:gd name="connsiteY300" fmla="*/ 695563 h 4938130"/>
              <a:gd name="connsiteX301" fmla="*/ 1444481 w 4373768"/>
              <a:gd name="connsiteY301" fmla="*/ 449292 h 4938130"/>
              <a:gd name="connsiteX302" fmla="*/ 1519299 w 4373768"/>
              <a:gd name="connsiteY302" fmla="*/ 504172 h 4938130"/>
              <a:gd name="connsiteX303" fmla="*/ 1526991 w 4373768"/>
              <a:gd name="connsiteY303" fmla="*/ 458133 h 4938130"/>
              <a:gd name="connsiteX304" fmla="*/ 1537745 w 4373768"/>
              <a:gd name="connsiteY304" fmla="*/ 396403 h 4938130"/>
              <a:gd name="connsiteX305" fmla="*/ 1549418 w 4373768"/>
              <a:gd name="connsiteY305" fmla="*/ 356947 h 4938130"/>
              <a:gd name="connsiteX306" fmla="*/ 1544978 w 4373768"/>
              <a:gd name="connsiteY306" fmla="*/ 351589 h 4938130"/>
              <a:gd name="connsiteX307" fmla="*/ 1535449 w 4373768"/>
              <a:gd name="connsiteY307" fmla="*/ 329851 h 4938130"/>
              <a:gd name="connsiteX308" fmla="*/ 1537209 w 4373768"/>
              <a:gd name="connsiteY308" fmla="*/ 335936 h 4938130"/>
              <a:gd name="connsiteX309" fmla="*/ 1547121 w 4373768"/>
              <a:gd name="connsiteY309" fmla="*/ 259013 h 4938130"/>
              <a:gd name="connsiteX310" fmla="*/ 1567595 w 4373768"/>
              <a:gd name="connsiteY310" fmla="*/ 244585 h 4938130"/>
              <a:gd name="connsiteX311" fmla="*/ 1533191 w 4373768"/>
              <a:gd name="connsiteY311" fmla="*/ 110452 h 4938130"/>
              <a:gd name="connsiteX312" fmla="*/ 1700928 w 4373768"/>
              <a:gd name="connsiteY312" fmla="*/ 14165 h 4938130"/>
              <a:gd name="connsiteX313" fmla="*/ 1807246 w 4373768"/>
              <a:gd name="connsiteY313" fmla="*/ 337314 h 4938130"/>
              <a:gd name="connsiteX314" fmla="*/ 1906560 w 4373768"/>
              <a:gd name="connsiteY314" fmla="*/ 360735 h 4938130"/>
              <a:gd name="connsiteX315" fmla="*/ 1906828 w 4373768"/>
              <a:gd name="connsiteY315" fmla="*/ 504243 h 4938130"/>
              <a:gd name="connsiteX316" fmla="*/ 1888343 w 4373768"/>
              <a:gd name="connsiteY316" fmla="*/ 648908 h 4938130"/>
              <a:gd name="connsiteX317" fmla="*/ 1832124 w 4373768"/>
              <a:gd name="connsiteY317" fmla="*/ 1016722 h 4938130"/>
              <a:gd name="connsiteX318" fmla="*/ 1877131 w 4373768"/>
              <a:gd name="connsiteY318" fmla="*/ 1053194 h 4938130"/>
              <a:gd name="connsiteX319" fmla="*/ 1887464 w 4373768"/>
              <a:gd name="connsiteY319" fmla="*/ 1074434 h 4938130"/>
              <a:gd name="connsiteX320" fmla="*/ 1931360 w 4373768"/>
              <a:gd name="connsiteY320" fmla="*/ 1009145 h 4938130"/>
              <a:gd name="connsiteX321" fmla="*/ 2154088 w 4373768"/>
              <a:gd name="connsiteY321" fmla="*/ 1139339 h 4938130"/>
              <a:gd name="connsiteX322" fmla="*/ 1995913 w 4373768"/>
              <a:gd name="connsiteY322" fmla="*/ 1254377 h 4938130"/>
              <a:gd name="connsiteX323" fmla="*/ 1997061 w 4373768"/>
              <a:gd name="connsiteY323" fmla="*/ 1256176 h 4938130"/>
              <a:gd name="connsiteX324" fmla="*/ 1940498 w 4373768"/>
              <a:gd name="connsiteY324" fmla="*/ 1395207 h 4938130"/>
              <a:gd name="connsiteX325" fmla="*/ 1856572 w 4373768"/>
              <a:gd name="connsiteY325" fmla="*/ 1391304 h 4938130"/>
              <a:gd name="connsiteX326" fmla="*/ 1846660 w 4373768"/>
              <a:gd name="connsiteY326" fmla="*/ 1408027 h 4938130"/>
              <a:gd name="connsiteX327" fmla="*/ 1842221 w 4373768"/>
              <a:gd name="connsiteY327" fmla="*/ 1417289 h 4938130"/>
              <a:gd name="connsiteX328" fmla="*/ 1793350 w 4373768"/>
              <a:gd name="connsiteY328" fmla="*/ 1483343 h 4938130"/>
              <a:gd name="connsiteX329" fmla="*/ 1791934 w 4373768"/>
              <a:gd name="connsiteY329" fmla="*/ 1484108 h 4938130"/>
              <a:gd name="connsiteX330" fmla="*/ 1736558 w 4373768"/>
              <a:gd name="connsiteY330" fmla="*/ 1980853 h 4938130"/>
              <a:gd name="connsiteX331" fmla="*/ 1700240 w 4373768"/>
              <a:gd name="connsiteY331" fmla="*/ 2129574 h 4938130"/>
              <a:gd name="connsiteX332" fmla="*/ 1724044 w 4373768"/>
              <a:gd name="connsiteY332" fmla="*/ 2112658 h 4938130"/>
              <a:gd name="connsiteX333" fmla="*/ 1856991 w 4373768"/>
              <a:gd name="connsiteY333" fmla="*/ 2011091 h 4938130"/>
              <a:gd name="connsiteX334" fmla="*/ 1846888 w 4373768"/>
              <a:gd name="connsiteY334" fmla="*/ 2003743 h 4938130"/>
              <a:gd name="connsiteX335" fmla="*/ 1843635 w 4373768"/>
              <a:gd name="connsiteY335" fmla="*/ 2001102 h 4938130"/>
              <a:gd name="connsiteX336" fmla="*/ 1813057 w 4373768"/>
              <a:gd name="connsiteY336" fmla="*/ 1950854 h 4938130"/>
              <a:gd name="connsiteX337" fmla="*/ 1794726 w 4373768"/>
              <a:gd name="connsiteY337" fmla="*/ 1818896 h 4938130"/>
              <a:gd name="connsiteX338" fmla="*/ 1905404 w 4373768"/>
              <a:gd name="connsiteY338" fmla="*/ 1756094 h 4938130"/>
              <a:gd name="connsiteX339" fmla="*/ 1970731 w 4373768"/>
              <a:gd name="connsiteY339" fmla="*/ 1791800 h 4938130"/>
              <a:gd name="connsiteX340" fmla="*/ 2067938 w 4373768"/>
              <a:gd name="connsiteY340" fmla="*/ 1589087 h 4938130"/>
              <a:gd name="connsiteX341" fmla="*/ 2296486 w 4373768"/>
              <a:gd name="connsiteY341" fmla="*/ 1722231 h 4938130"/>
              <a:gd name="connsiteX342" fmla="*/ 2174364 w 4373768"/>
              <a:gd name="connsiteY342" fmla="*/ 1923758 h 4938130"/>
              <a:gd name="connsiteX343" fmla="*/ 2196217 w 4373768"/>
              <a:gd name="connsiteY343" fmla="*/ 1964133 h 4938130"/>
              <a:gd name="connsiteX344" fmla="*/ 2166825 w 4373768"/>
              <a:gd name="connsiteY344" fmla="*/ 2075115 h 4938130"/>
              <a:gd name="connsiteX345" fmla="*/ 2028666 w 4373768"/>
              <a:gd name="connsiteY345" fmla="*/ 2092987 h 4938130"/>
              <a:gd name="connsiteX346" fmla="*/ 2019711 w 4373768"/>
              <a:gd name="connsiteY346" fmla="*/ 2086519 h 4938130"/>
              <a:gd name="connsiteX347" fmla="*/ 1914548 w 4373768"/>
              <a:gd name="connsiteY347" fmla="*/ 2177832 h 4938130"/>
              <a:gd name="connsiteX348" fmla="*/ 1939692 w 4373768"/>
              <a:gd name="connsiteY348" fmla="*/ 2224139 h 4938130"/>
              <a:gd name="connsiteX349" fmla="*/ 1825340 w 4373768"/>
              <a:gd name="connsiteY349" fmla="*/ 2374349 h 4938130"/>
              <a:gd name="connsiteX350" fmla="*/ 1747039 w 4373768"/>
              <a:gd name="connsiteY350" fmla="*/ 2370024 h 4938130"/>
              <a:gd name="connsiteX351" fmla="*/ 1713859 w 4373768"/>
              <a:gd name="connsiteY351" fmla="*/ 2451999 h 4938130"/>
              <a:gd name="connsiteX352" fmla="*/ 1641834 w 4373768"/>
              <a:gd name="connsiteY352" fmla="*/ 2536767 h 4938130"/>
              <a:gd name="connsiteX353" fmla="*/ 1623656 w 4373768"/>
              <a:gd name="connsiteY353" fmla="*/ 2662905 h 4938130"/>
              <a:gd name="connsiteX354" fmla="*/ 1634141 w 4373768"/>
              <a:gd name="connsiteY354" fmla="*/ 2672740 h 4938130"/>
              <a:gd name="connsiteX355" fmla="*/ 1710834 w 4373768"/>
              <a:gd name="connsiteY355" fmla="*/ 2791648 h 4938130"/>
              <a:gd name="connsiteX356" fmla="*/ 1653659 w 4373768"/>
              <a:gd name="connsiteY356" fmla="*/ 2929533 h 4938130"/>
              <a:gd name="connsiteX357" fmla="*/ 1569044 w 4373768"/>
              <a:gd name="connsiteY357" fmla="*/ 2967764 h 4938130"/>
              <a:gd name="connsiteX358" fmla="*/ 1563992 w 4373768"/>
              <a:gd name="connsiteY358" fmla="*/ 2993826 h 4938130"/>
              <a:gd name="connsiteX359" fmla="*/ 1553009 w 4373768"/>
              <a:gd name="connsiteY359" fmla="*/ 3043463 h 4938130"/>
              <a:gd name="connsiteX360" fmla="*/ 1581443 w 4373768"/>
              <a:gd name="connsiteY360" fmla="*/ 3062483 h 4938130"/>
              <a:gd name="connsiteX361" fmla="*/ 1582362 w 4373768"/>
              <a:gd name="connsiteY361" fmla="*/ 3271250 h 4938130"/>
              <a:gd name="connsiteX362" fmla="*/ 1477238 w 4373768"/>
              <a:gd name="connsiteY362" fmla="*/ 3414730 h 4938130"/>
              <a:gd name="connsiteX363" fmla="*/ 1373830 w 4373768"/>
              <a:gd name="connsiteY363" fmla="*/ 3723722 h 4938130"/>
              <a:gd name="connsiteX364" fmla="*/ 1360703 w 4373768"/>
              <a:gd name="connsiteY364" fmla="*/ 3826553 h 4938130"/>
              <a:gd name="connsiteX365" fmla="*/ 1444208 w 4373768"/>
              <a:gd name="connsiteY365" fmla="*/ 3792263 h 4938130"/>
              <a:gd name="connsiteX366" fmla="*/ 1496332 w 4373768"/>
              <a:gd name="connsiteY366" fmla="*/ 3860689 h 4938130"/>
              <a:gd name="connsiteX367" fmla="*/ 1444208 w 4373768"/>
              <a:gd name="connsiteY367" fmla="*/ 3929002 h 4938130"/>
              <a:gd name="connsiteX368" fmla="*/ 1420137 w 4373768"/>
              <a:gd name="connsiteY368" fmla="*/ 3932714 h 4938130"/>
              <a:gd name="connsiteX369" fmla="*/ 1406206 w 4373768"/>
              <a:gd name="connsiteY369" fmla="*/ 3930839 h 4938130"/>
              <a:gd name="connsiteX370" fmla="*/ 1398476 w 4373768"/>
              <a:gd name="connsiteY370" fmla="*/ 3932255 h 4938130"/>
              <a:gd name="connsiteX371" fmla="*/ 1370807 w 4373768"/>
              <a:gd name="connsiteY371" fmla="*/ 3938417 h 4938130"/>
              <a:gd name="connsiteX372" fmla="*/ 1355766 w 4373768"/>
              <a:gd name="connsiteY372" fmla="*/ 3949438 h 4938130"/>
              <a:gd name="connsiteX373" fmla="*/ 1348418 w 4373768"/>
              <a:gd name="connsiteY373" fmla="*/ 3982695 h 4938130"/>
              <a:gd name="connsiteX374" fmla="*/ 1329819 w 4373768"/>
              <a:gd name="connsiteY374" fmla="*/ 4016755 h 4938130"/>
              <a:gd name="connsiteX375" fmla="*/ 1323390 w 4373768"/>
              <a:gd name="connsiteY375" fmla="*/ 4021042 h 4938130"/>
              <a:gd name="connsiteX376" fmla="*/ 1274634 w 4373768"/>
              <a:gd name="connsiteY376" fmla="*/ 4228007 h 4938130"/>
              <a:gd name="connsiteX377" fmla="*/ 1262578 w 4373768"/>
              <a:gd name="connsiteY377" fmla="*/ 4279289 h 4938130"/>
              <a:gd name="connsiteX378" fmla="*/ 1246658 w 4373768"/>
              <a:gd name="connsiteY378" fmla="*/ 4347447 h 4938130"/>
              <a:gd name="connsiteX379" fmla="*/ 1170959 w 4373768"/>
              <a:gd name="connsiteY379" fmla="*/ 4673624 h 4938130"/>
              <a:gd name="connsiteX380" fmla="*/ 1187951 w 4373768"/>
              <a:gd name="connsiteY380" fmla="*/ 4644041 h 4938130"/>
              <a:gd name="connsiteX381" fmla="*/ 1234028 w 4373768"/>
              <a:gd name="connsiteY381" fmla="*/ 4567003 h 4938130"/>
              <a:gd name="connsiteX382" fmla="*/ 1363879 w 4373768"/>
              <a:gd name="connsiteY382" fmla="*/ 4392418 h 4938130"/>
              <a:gd name="connsiteX383" fmla="*/ 1363382 w 4373768"/>
              <a:gd name="connsiteY383" fmla="*/ 4388974 h 4938130"/>
              <a:gd name="connsiteX384" fmla="*/ 1401691 w 4373768"/>
              <a:gd name="connsiteY384" fmla="*/ 4261915 h 4938130"/>
              <a:gd name="connsiteX385" fmla="*/ 1400543 w 4373768"/>
              <a:gd name="connsiteY385" fmla="*/ 4261188 h 4938130"/>
              <a:gd name="connsiteX386" fmla="*/ 1415965 w 4373768"/>
              <a:gd name="connsiteY386" fmla="*/ 4143122 h 4938130"/>
              <a:gd name="connsiteX387" fmla="*/ 1465793 w 4373768"/>
              <a:gd name="connsiteY387" fmla="*/ 4149590 h 4938130"/>
              <a:gd name="connsiteX388" fmla="*/ 1450370 w 4373768"/>
              <a:gd name="connsiteY388" fmla="*/ 4267656 h 4938130"/>
              <a:gd name="connsiteX389" fmla="*/ 1445089 w 4373768"/>
              <a:gd name="connsiteY389" fmla="*/ 4269569 h 4938130"/>
              <a:gd name="connsiteX390" fmla="*/ 1420405 w 4373768"/>
              <a:gd name="connsiteY390" fmla="*/ 4331413 h 4938130"/>
              <a:gd name="connsiteX391" fmla="*/ 1590366 w 4373768"/>
              <a:gd name="connsiteY391" fmla="*/ 4183114 h 4938130"/>
              <a:gd name="connsiteX392" fmla="*/ 1588835 w 4373768"/>
              <a:gd name="connsiteY392" fmla="*/ 4182234 h 4938130"/>
              <a:gd name="connsiteX393" fmla="*/ 1570350 w 4373768"/>
              <a:gd name="connsiteY393" fmla="*/ 4140328 h 4938130"/>
              <a:gd name="connsiteX394" fmla="*/ 1570236 w 4373768"/>
              <a:gd name="connsiteY394" fmla="*/ 4138070 h 4938130"/>
              <a:gd name="connsiteX395" fmla="*/ 1567365 w 4373768"/>
              <a:gd name="connsiteY395" fmla="*/ 4113310 h 4938130"/>
              <a:gd name="connsiteX396" fmla="*/ 1607013 w 4373768"/>
              <a:gd name="connsiteY396" fmla="*/ 4061339 h 4938130"/>
              <a:gd name="connsiteX397" fmla="*/ 1667863 w 4373768"/>
              <a:gd name="connsiteY397" fmla="*/ 4086099 h 4938130"/>
              <a:gd name="connsiteX398" fmla="*/ 1676933 w 4373768"/>
              <a:gd name="connsiteY398" fmla="*/ 4122379 h 4938130"/>
              <a:gd name="connsiteX399" fmla="*/ 1688414 w 4373768"/>
              <a:gd name="connsiteY399" fmla="*/ 4114419 h 4938130"/>
              <a:gd name="connsiteX400" fmla="*/ 1770656 w 4373768"/>
              <a:gd name="connsiteY400" fmla="*/ 4061300 h 4938130"/>
              <a:gd name="connsiteX401" fmla="*/ 1772072 w 4373768"/>
              <a:gd name="connsiteY401" fmla="*/ 4050011 h 4938130"/>
              <a:gd name="connsiteX402" fmla="*/ 1809807 w 4373768"/>
              <a:gd name="connsiteY402" fmla="*/ 3959502 h 4938130"/>
              <a:gd name="connsiteX403" fmla="*/ 1794996 w 4373768"/>
              <a:gd name="connsiteY403" fmla="*/ 3929881 h 4938130"/>
              <a:gd name="connsiteX404" fmla="*/ 1783477 w 4373768"/>
              <a:gd name="connsiteY404" fmla="*/ 3880245 h 4938130"/>
              <a:gd name="connsiteX405" fmla="*/ 1822053 w 4373768"/>
              <a:gd name="connsiteY405" fmla="*/ 3829613 h 4938130"/>
              <a:gd name="connsiteX406" fmla="*/ 1886500 w 4373768"/>
              <a:gd name="connsiteY406" fmla="*/ 3866200 h 4938130"/>
              <a:gd name="connsiteX407" fmla="*/ 1861433 w 4373768"/>
              <a:gd name="connsiteY407" fmla="*/ 3973508 h 4938130"/>
              <a:gd name="connsiteX408" fmla="*/ 1834605 w 4373768"/>
              <a:gd name="connsiteY408" fmla="*/ 4020159 h 4938130"/>
              <a:gd name="connsiteX409" fmla="*/ 2027677 w 4373768"/>
              <a:gd name="connsiteY409" fmla="*/ 3888701 h 4938130"/>
              <a:gd name="connsiteX410" fmla="*/ 2039695 w 4373768"/>
              <a:gd name="connsiteY410" fmla="*/ 3852229 h 4938130"/>
              <a:gd name="connsiteX411" fmla="*/ 2345248 w 4373768"/>
              <a:gd name="connsiteY411" fmla="*/ 3520233 h 4938130"/>
              <a:gd name="connsiteX412" fmla="*/ 2400778 w 4373768"/>
              <a:gd name="connsiteY412" fmla="*/ 3454064 h 4938130"/>
              <a:gd name="connsiteX413" fmla="*/ 2348540 w 4373768"/>
              <a:gd name="connsiteY413" fmla="*/ 3170104 h 4938130"/>
              <a:gd name="connsiteX414" fmla="*/ 2314288 w 4373768"/>
              <a:gd name="connsiteY414" fmla="*/ 3152347 h 4938130"/>
              <a:gd name="connsiteX415" fmla="*/ 2137518 w 4373768"/>
              <a:gd name="connsiteY415" fmla="*/ 3044539 h 4938130"/>
              <a:gd name="connsiteX416" fmla="*/ 2137518 w 4373768"/>
              <a:gd name="connsiteY416" fmla="*/ 2818940 h 4938130"/>
              <a:gd name="connsiteX417" fmla="*/ 2244180 w 4373768"/>
              <a:gd name="connsiteY417" fmla="*/ 2773169 h 4938130"/>
              <a:gd name="connsiteX418" fmla="*/ 2239205 w 4373768"/>
              <a:gd name="connsiteY418" fmla="*/ 2757095 h 4938130"/>
              <a:gd name="connsiteX419" fmla="*/ 2215248 w 4373768"/>
              <a:gd name="connsiteY419" fmla="*/ 2750283 h 4938130"/>
              <a:gd name="connsiteX420" fmla="*/ 2221486 w 4373768"/>
              <a:gd name="connsiteY420" fmla="*/ 2752848 h 4938130"/>
              <a:gd name="connsiteX421" fmla="*/ 2204570 w 4373768"/>
              <a:gd name="connsiteY421" fmla="*/ 2747069 h 4938130"/>
              <a:gd name="connsiteX422" fmla="*/ 2110311 w 4373768"/>
              <a:gd name="connsiteY422" fmla="*/ 2515112 h 4938130"/>
              <a:gd name="connsiteX423" fmla="*/ 2162549 w 4373768"/>
              <a:gd name="connsiteY423" fmla="*/ 2461725 h 4938130"/>
              <a:gd name="connsiteX424" fmla="*/ 2162932 w 4373768"/>
              <a:gd name="connsiteY424" fmla="*/ 2314572 h 4938130"/>
              <a:gd name="connsiteX425" fmla="*/ 2310006 w 4373768"/>
              <a:gd name="connsiteY425" fmla="*/ 2202551 h 4938130"/>
              <a:gd name="connsiteX426" fmla="*/ 2328950 w 4373768"/>
              <a:gd name="connsiteY426" fmla="*/ 2200140 h 4938130"/>
              <a:gd name="connsiteX427" fmla="*/ 2482834 w 4373768"/>
              <a:gd name="connsiteY427" fmla="*/ 2338408 h 4938130"/>
              <a:gd name="connsiteX428" fmla="*/ 2572080 w 4373768"/>
              <a:gd name="connsiteY428" fmla="*/ 2356663 h 4938130"/>
              <a:gd name="connsiteX429" fmla="*/ 2602045 w 4373768"/>
              <a:gd name="connsiteY429" fmla="*/ 2588698 h 4938130"/>
              <a:gd name="connsiteX430" fmla="*/ 2515976 w 4373768"/>
              <a:gd name="connsiteY430" fmla="*/ 2678633 h 4938130"/>
              <a:gd name="connsiteX431" fmla="*/ 2523438 w 4373768"/>
              <a:gd name="connsiteY431" fmla="*/ 2752762 h 4938130"/>
              <a:gd name="connsiteX432" fmla="*/ 2618501 w 4373768"/>
              <a:gd name="connsiteY432" fmla="*/ 2745567 h 4938130"/>
              <a:gd name="connsiteX433" fmla="*/ 2620874 w 4373768"/>
              <a:gd name="connsiteY433" fmla="*/ 2745912 h 4938130"/>
              <a:gd name="connsiteX434" fmla="*/ 2728260 w 4373768"/>
              <a:gd name="connsiteY434" fmla="*/ 2887010 h 4938130"/>
              <a:gd name="connsiteX435" fmla="*/ 2631552 w 4373768"/>
              <a:gd name="connsiteY435" fmla="*/ 3031400 h 4938130"/>
              <a:gd name="connsiteX436" fmla="*/ 2577017 w 4373768"/>
              <a:gd name="connsiteY436" fmla="*/ 3056696 h 4938130"/>
              <a:gd name="connsiteX437" fmla="*/ 2562054 w 4373768"/>
              <a:gd name="connsiteY437" fmla="*/ 3059069 h 4938130"/>
              <a:gd name="connsiteX438" fmla="*/ 2559375 w 4373768"/>
              <a:gd name="connsiteY438" fmla="*/ 3062514 h 4938130"/>
              <a:gd name="connsiteX439" fmla="*/ 2560217 w 4373768"/>
              <a:gd name="connsiteY439" fmla="*/ 3157768 h 4938130"/>
              <a:gd name="connsiteX440" fmla="*/ 2635494 w 4373768"/>
              <a:gd name="connsiteY440" fmla="*/ 3197722 h 4938130"/>
              <a:gd name="connsiteX441" fmla="*/ 2683217 w 4373768"/>
              <a:gd name="connsiteY441" fmla="*/ 3147014 h 4938130"/>
              <a:gd name="connsiteX442" fmla="*/ 2889986 w 4373768"/>
              <a:gd name="connsiteY442" fmla="*/ 2952678 h 4938130"/>
              <a:gd name="connsiteX443" fmla="*/ 2894540 w 4373768"/>
              <a:gd name="connsiteY443" fmla="*/ 2918426 h 4938130"/>
              <a:gd name="connsiteX444" fmla="*/ 2897984 w 4373768"/>
              <a:gd name="connsiteY444" fmla="*/ 2893474 h 4938130"/>
              <a:gd name="connsiteX445" fmla="*/ 2897601 w 4373768"/>
              <a:gd name="connsiteY445" fmla="*/ 2883600 h 4938130"/>
              <a:gd name="connsiteX446" fmla="*/ 2899477 w 4373768"/>
              <a:gd name="connsiteY446" fmla="*/ 2846172 h 4938130"/>
              <a:gd name="connsiteX447" fmla="*/ 2898941 w 4373768"/>
              <a:gd name="connsiteY447" fmla="*/ 2821220 h 4938130"/>
              <a:gd name="connsiteX448" fmla="*/ 2895497 w 4373768"/>
              <a:gd name="connsiteY448" fmla="*/ 2781726 h 4938130"/>
              <a:gd name="connsiteX449" fmla="*/ 3141307 w 4373768"/>
              <a:gd name="connsiteY449" fmla="*/ 2634230 h 4938130"/>
              <a:gd name="connsiteX450" fmla="*/ 3239582 w 4373768"/>
              <a:gd name="connsiteY450" fmla="*/ 2563660 h 4938130"/>
              <a:gd name="connsiteX451" fmla="*/ 3318074 w 4373768"/>
              <a:gd name="connsiteY451" fmla="*/ 2438060 h 4938130"/>
              <a:gd name="connsiteX452" fmla="*/ 3350756 w 4373768"/>
              <a:gd name="connsiteY452" fmla="*/ 2361673 h 4938130"/>
              <a:gd name="connsiteX453" fmla="*/ 3317346 w 4373768"/>
              <a:gd name="connsiteY453" fmla="*/ 2320303 h 4938130"/>
              <a:gd name="connsiteX454" fmla="*/ 3454770 w 4373768"/>
              <a:gd name="connsiteY454" fmla="*/ 2080655 h 4938130"/>
              <a:gd name="connsiteX455" fmla="*/ 3454923 w 4373768"/>
              <a:gd name="connsiteY455" fmla="*/ 2080655 h 4938130"/>
              <a:gd name="connsiteX456" fmla="*/ 3506818 w 4373768"/>
              <a:gd name="connsiteY456" fmla="*/ 1930602 h 4938130"/>
              <a:gd name="connsiteX457" fmla="*/ 3500503 w 4373768"/>
              <a:gd name="connsiteY457" fmla="*/ 1922488 h 4938130"/>
              <a:gd name="connsiteX458" fmla="*/ 3479225 w 4373768"/>
              <a:gd name="connsiteY458" fmla="*/ 1841126 h 4938130"/>
              <a:gd name="connsiteX459" fmla="*/ 3480335 w 4373768"/>
              <a:gd name="connsiteY459" fmla="*/ 1817858 h 4938130"/>
              <a:gd name="connsiteX460" fmla="*/ 3479225 w 4373768"/>
              <a:gd name="connsiteY460" fmla="*/ 1826048 h 4938130"/>
              <a:gd name="connsiteX461" fmla="*/ 3480373 w 4373768"/>
              <a:gd name="connsiteY461" fmla="*/ 1815409 h 4938130"/>
              <a:gd name="connsiteX462" fmla="*/ 3481215 w 4373768"/>
              <a:gd name="connsiteY462" fmla="*/ 1808367 h 4938130"/>
              <a:gd name="connsiteX463" fmla="*/ 3503986 w 4373768"/>
              <a:gd name="connsiteY463" fmla="*/ 1718241 h 4938130"/>
              <a:gd name="connsiteX464" fmla="*/ 3536668 w 4373768"/>
              <a:gd name="connsiteY464" fmla="*/ 1677483 h 4938130"/>
              <a:gd name="connsiteX465" fmla="*/ 3529932 w 4373768"/>
              <a:gd name="connsiteY465" fmla="*/ 1666500 h 4938130"/>
              <a:gd name="connsiteX466" fmla="*/ 3489328 w 4373768"/>
              <a:gd name="connsiteY466" fmla="*/ 1607755 h 4938130"/>
              <a:gd name="connsiteX467" fmla="*/ 3464568 w 4373768"/>
              <a:gd name="connsiteY467" fmla="*/ 1576794 h 4938130"/>
              <a:gd name="connsiteX468" fmla="*/ 3437511 w 4373768"/>
              <a:gd name="connsiteY468" fmla="*/ 1550350 h 4938130"/>
              <a:gd name="connsiteX469" fmla="*/ 3421935 w 4373768"/>
              <a:gd name="connsiteY469" fmla="*/ 1540438 h 4938130"/>
              <a:gd name="connsiteX470" fmla="*/ 3462387 w 4373768"/>
              <a:gd name="connsiteY470" fmla="*/ 1231946 h 4938130"/>
              <a:gd name="connsiteX471" fmla="*/ 3645740 w 4373768"/>
              <a:gd name="connsiteY471" fmla="*/ 1280434 h 4938130"/>
              <a:gd name="connsiteX472" fmla="*/ 3686077 w 4373768"/>
              <a:gd name="connsiteY472" fmla="*/ 1263136 h 4938130"/>
              <a:gd name="connsiteX473" fmla="*/ 3704562 w 4373768"/>
              <a:gd name="connsiteY473" fmla="*/ 1260342 h 4938130"/>
              <a:gd name="connsiteX474" fmla="*/ 3705671 w 4373768"/>
              <a:gd name="connsiteY474" fmla="*/ 1255443 h 4938130"/>
              <a:gd name="connsiteX475" fmla="*/ 3707317 w 4373768"/>
              <a:gd name="connsiteY475" fmla="*/ 1250277 h 4938130"/>
              <a:gd name="connsiteX476" fmla="*/ 3742448 w 4373768"/>
              <a:gd name="connsiteY476" fmla="*/ 1202707 h 4938130"/>
              <a:gd name="connsiteX477" fmla="*/ 3682479 w 4373768"/>
              <a:gd name="connsiteY477" fmla="*/ 1093410 h 4938130"/>
              <a:gd name="connsiteX478" fmla="*/ 3701690 w 4373768"/>
              <a:gd name="connsiteY478" fmla="*/ 1019166 h 4938130"/>
              <a:gd name="connsiteX479" fmla="*/ 3647577 w 4373768"/>
              <a:gd name="connsiteY479" fmla="*/ 893410 h 4938130"/>
              <a:gd name="connsiteX480" fmla="*/ 3648801 w 4373768"/>
              <a:gd name="connsiteY480" fmla="*/ 881240 h 4938130"/>
              <a:gd name="connsiteX481" fmla="*/ 3821359 w 4373768"/>
              <a:gd name="connsiteY481" fmla="*/ 708683 h 4938130"/>
              <a:gd name="connsiteX482" fmla="*/ 3827712 w 4373768"/>
              <a:gd name="connsiteY482" fmla="*/ 709066 h 4938130"/>
              <a:gd name="connsiteX483" fmla="*/ 3844780 w 4373768"/>
              <a:gd name="connsiteY483" fmla="*/ 464441 h 4938130"/>
              <a:gd name="connsiteX484" fmla="*/ 4024606 w 4373768"/>
              <a:gd name="connsiteY484" fmla="*/ 154342 h 4938130"/>
              <a:gd name="connsiteX485" fmla="*/ 4213427 w 4373768"/>
              <a:gd name="connsiteY485" fmla="*/ 68846 h 4938130"/>
              <a:gd name="connsiteX486" fmla="*/ 4334931 w 4373768"/>
              <a:gd name="connsiteY486" fmla="*/ 229157 h 4938130"/>
              <a:gd name="connsiteX487" fmla="*/ 4343197 w 4373768"/>
              <a:gd name="connsiteY487" fmla="*/ 243929 h 4938130"/>
              <a:gd name="connsiteX488" fmla="*/ 4319891 w 4373768"/>
              <a:gd name="connsiteY488" fmla="*/ 505199 h 4938130"/>
              <a:gd name="connsiteX489" fmla="*/ 4252727 w 4373768"/>
              <a:gd name="connsiteY489" fmla="*/ 640488 h 4938130"/>
              <a:gd name="connsiteX490" fmla="*/ 4349895 w 4373768"/>
              <a:gd name="connsiteY490" fmla="*/ 718520 h 4938130"/>
              <a:gd name="connsiteX491" fmla="*/ 4286251 w 4373768"/>
              <a:gd name="connsiteY491" fmla="*/ 960353 h 4938130"/>
              <a:gd name="connsiteX492" fmla="*/ 1721464 w 4373768"/>
              <a:gd name="connsiteY492" fmla="*/ 605436 h 4938130"/>
              <a:gd name="connsiteX493" fmla="*/ 1809638 w 4373768"/>
              <a:gd name="connsiteY493" fmla="*/ 473214 h 4938130"/>
              <a:gd name="connsiteX494" fmla="*/ 1803668 w 4373768"/>
              <a:gd name="connsiteY494" fmla="*/ 468927 h 4938130"/>
              <a:gd name="connsiteX495" fmla="*/ 1696017 w 4373768"/>
              <a:gd name="connsiteY495" fmla="*/ 572405 h 4938130"/>
              <a:gd name="connsiteX496" fmla="*/ 1721467 w 4373768"/>
              <a:gd name="connsiteY496" fmla="*/ 605432 h 4938130"/>
              <a:gd name="connsiteX497" fmla="*/ 1261645 w 4373768"/>
              <a:gd name="connsiteY497" fmla="*/ 2376465 h 4938130"/>
              <a:gd name="connsiteX498" fmla="*/ 1276800 w 4373768"/>
              <a:gd name="connsiteY498" fmla="*/ 2376465 h 4938130"/>
              <a:gd name="connsiteX499" fmla="*/ 1334511 w 4373768"/>
              <a:gd name="connsiteY499" fmla="*/ 2283087 h 4938130"/>
              <a:gd name="connsiteX500" fmla="*/ 1344499 w 4373768"/>
              <a:gd name="connsiteY500" fmla="*/ 2258939 h 4938130"/>
              <a:gd name="connsiteX501" fmla="*/ 1346757 w 4373768"/>
              <a:gd name="connsiteY501" fmla="*/ 2253887 h 4938130"/>
              <a:gd name="connsiteX502" fmla="*/ 1369490 w 4373768"/>
              <a:gd name="connsiteY502" fmla="*/ 2154917 h 4938130"/>
              <a:gd name="connsiteX503" fmla="*/ 1334204 w 4373768"/>
              <a:gd name="connsiteY503" fmla="*/ 2230308 h 4938130"/>
              <a:gd name="connsiteX504" fmla="*/ 1321307 w 4373768"/>
              <a:gd name="connsiteY504" fmla="*/ 2265517 h 4938130"/>
              <a:gd name="connsiteX505" fmla="*/ 1295513 w 4373768"/>
              <a:gd name="connsiteY505" fmla="*/ 2310141 h 4938130"/>
              <a:gd name="connsiteX506" fmla="*/ 1272131 w 4373768"/>
              <a:gd name="connsiteY506" fmla="*/ 2350286 h 4938130"/>
              <a:gd name="connsiteX507" fmla="*/ 1100335 w 4373768"/>
              <a:gd name="connsiteY507" fmla="*/ 1855150 h 4938130"/>
              <a:gd name="connsiteX508" fmla="*/ 1108831 w 4373768"/>
              <a:gd name="connsiteY508" fmla="*/ 1855150 h 4938130"/>
              <a:gd name="connsiteX509" fmla="*/ 1204889 w 4373768"/>
              <a:gd name="connsiteY509" fmla="*/ 1706086 h 4938130"/>
              <a:gd name="connsiteX510" fmla="*/ 1234204 w 4373768"/>
              <a:gd name="connsiteY510" fmla="*/ 1540495 h 4938130"/>
              <a:gd name="connsiteX511" fmla="*/ 1189045 w 4373768"/>
              <a:gd name="connsiteY511" fmla="*/ 1679644 h 4938130"/>
              <a:gd name="connsiteX512" fmla="*/ 1132023 w 4373768"/>
              <a:gd name="connsiteY512" fmla="*/ 1794417 h 4938130"/>
              <a:gd name="connsiteX513" fmla="*/ 1131487 w 4373768"/>
              <a:gd name="connsiteY513" fmla="*/ 1795259 h 4938130"/>
              <a:gd name="connsiteX514" fmla="*/ 1111089 w 4373768"/>
              <a:gd name="connsiteY514" fmla="*/ 1827138 h 4938130"/>
              <a:gd name="connsiteX515" fmla="*/ 1417057 w 4373768"/>
              <a:gd name="connsiteY515" fmla="*/ 2981331 h 4938130"/>
              <a:gd name="connsiteX516" fmla="*/ 1417057 w 4373768"/>
              <a:gd name="connsiteY516" fmla="*/ 2983551 h 4938130"/>
              <a:gd name="connsiteX517" fmla="*/ 1418932 w 4373768"/>
              <a:gd name="connsiteY517" fmla="*/ 2996448 h 4938130"/>
              <a:gd name="connsiteX518" fmla="*/ 1419545 w 4373768"/>
              <a:gd name="connsiteY518" fmla="*/ 3002226 h 4938130"/>
              <a:gd name="connsiteX519" fmla="*/ 1419889 w 4373768"/>
              <a:gd name="connsiteY519" fmla="*/ 3004982 h 4938130"/>
              <a:gd name="connsiteX520" fmla="*/ 1442621 w 4373768"/>
              <a:gd name="connsiteY520" fmla="*/ 3031771 h 4938130"/>
              <a:gd name="connsiteX521" fmla="*/ 1464398 w 4373768"/>
              <a:gd name="connsiteY521" fmla="*/ 3007087 h 4938130"/>
              <a:gd name="connsiteX522" fmla="*/ 1465010 w 4373768"/>
              <a:gd name="connsiteY522" fmla="*/ 3005212 h 4938130"/>
              <a:gd name="connsiteX523" fmla="*/ 1468148 w 4373768"/>
              <a:gd name="connsiteY523" fmla="*/ 2983819 h 4938130"/>
              <a:gd name="connsiteX524" fmla="*/ 1468148 w 4373768"/>
              <a:gd name="connsiteY524" fmla="*/ 2983398 h 4938130"/>
              <a:gd name="connsiteX525" fmla="*/ 1468263 w 4373768"/>
              <a:gd name="connsiteY525" fmla="*/ 2982403 h 4938130"/>
              <a:gd name="connsiteX526" fmla="*/ 1526624 w 4373768"/>
              <a:gd name="connsiteY526" fmla="*/ 2468092 h 4938130"/>
              <a:gd name="connsiteX527" fmla="*/ 1533322 w 4373768"/>
              <a:gd name="connsiteY527" fmla="*/ 2297289 h 4938130"/>
              <a:gd name="connsiteX528" fmla="*/ 1533590 w 4373768"/>
              <a:gd name="connsiteY528" fmla="*/ 2286382 h 4938130"/>
              <a:gd name="connsiteX529" fmla="*/ 1541435 w 4373768"/>
              <a:gd name="connsiteY529" fmla="*/ 2283818 h 4938130"/>
              <a:gd name="connsiteX530" fmla="*/ 1546984 w 4373768"/>
              <a:gd name="connsiteY530" fmla="*/ 2282555 h 4938130"/>
              <a:gd name="connsiteX531" fmla="*/ 1548591 w 4373768"/>
              <a:gd name="connsiteY531" fmla="*/ 2282287 h 4938130"/>
              <a:gd name="connsiteX532" fmla="*/ 1607336 w 4373768"/>
              <a:gd name="connsiteY532" fmla="*/ 2255728 h 4938130"/>
              <a:gd name="connsiteX533" fmla="*/ 1922530 w 4373768"/>
              <a:gd name="connsiteY533" fmla="*/ 2066212 h 4938130"/>
              <a:gd name="connsiteX534" fmla="*/ 2105227 w 4373768"/>
              <a:gd name="connsiteY534" fmla="*/ 1835254 h 4938130"/>
              <a:gd name="connsiteX535" fmla="*/ 2102586 w 4373768"/>
              <a:gd name="connsiteY535" fmla="*/ 1838507 h 4938130"/>
              <a:gd name="connsiteX536" fmla="*/ 1903391 w 4373768"/>
              <a:gd name="connsiteY536" fmla="*/ 2048303 h 4938130"/>
              <a:gd name="connsiteX537" fmla="*/ 1557924 w 4373768"/>
              <a:gd name="connsiteY537" fmla="*/ 2241875 h 4938130"/>
              <a:gd name="connsiteX538" fmla="*/ 1534617 w 4373768"/>
              <a:gd name="connsiteY538" fmla="*/ 2252667 h 4938130"/>
              <a:gd name="connsiteX539" fmla="*/ 1535115 w 4373768"/>
              <a:gd name="connsiteY539" fmla="*/ 2233686 h 4938130"/>
              <a:gd name="connsiteX540" fmla="*/ 1540435 w 4373768"/>
              <a:gd name="connsiteY540" fmla="*/ 1923547 h 4938130"/>
              <a:gd name="connsiteX541" fmla="*/ 1544453 w 4373768"/>
              <a:gd name="connsiteY541" fmla="*/ 1664922 h 4938130"/>
              <a:gd name="connsiteX542" fmla="*/ 1544606 w 4373768"/>
              <a:gd name="connsiteY542" fmla="*/ 1657459 h 4938130"/>
              <a:gd name="connsiteX543" fmla="*/ 1551456 w 4373768"/>
              <a:gd name="connsiteY543" fmla="*/ 1654398 h 4938130"/>
              <a:gd name="connsiteX544" fmla="*/ 1559455 w 4373768"/>
              <a:gd name="connsiteY544" fmla="*/ 1643414 h 4938130"/>
              <a:gd name="connsiteX545" fmla="*/ 1554403 w 4373768"/>
              <a:gd name="connsiteY545" fmla="*/ 1632009 h 4938130"/>
              <a:gd name="connsiteX546" fmla="*/ 1544912 w 4373768"/>
              <a:gd name="connsiteY546" fmla="*/ 1632009 h 4938130"/>
              <a:gd name="connsiteX547" fmla="*/ 1545333 w 4373768"/>
              <a:gd name="connsiteY547" fmla="*/ 1619839 h 4938130"/>
              <a:gd name="connsiteX548" fmla="*/ 1559761 w 4373768"/>
              <a:gd name="connsiteY548" fmla="*/ 1325278 h 4938130"/>
              <a:gd name="connsiteX549" fmla="*/ 1560527 w 4373768"/>
              <a:gd name="connsiteY549" fmla="*/ 1314295 h 4938130"/>
              <a:gd name="connsiteX550" fmla="*/ 1571548 w 4373768"/>
              <a:gd name="connsiteY550" fmla="*/ 1314295 h 4938130"/>
              <a:gd name="connsiteX551" fmla="*/ 1577595 w 4373768"/>
              <a:gd name="connsiteY551" fmla="*/ 1315213 h 4938130"/>
              <a:gd name="connsiteX552" fmla="*/ 1594893 w 4373768"/>
              <a:gd name="connsiteY552" fmla="*/ 1316438 h 4938130"/>
              <a:gd name="connsiteX553" fmla="*/ 1787505 w 4373768"/>
              <a:gd name="connsiteY553" fmla="*/ 1252374 h 4938130"/>
              <a:gd name="connsiteX554" fmla="*/ 1828645 w 4373768"/>
              <a:gd name="connsiteY554" fmla="*/ 1233124 h 4938130"/>
              <a:gd name="connsiteX555" fmla="*/ 1986428 w 4373768"/>
              <a:gd name="connsiteY555" fmla="*/ 1129872 h 4938130"/>
              <a:gd name="connsiteX556" fmla="*/ 1948732 w 4373768"/>
              <a:gd name="connsiteY556" fmla="*/ 1146214 h 4938130"/>
              <a:gd name="connsiteX557" fmla="*/ 1764271 w 4373768"/>
              <a:gd name="connsiteY557" fmla="*/ 1219387 h 4938130"/>
              <a:gd name="connsiteX558" fmla="*/ 1710387 w 4373768"/>
              <a:gd name="connsiteY558" fmla="*/ 1234656 h 4938130"/>
              <a:gd name="connsiteX559" fmla="*/ 1582945 w 4373768"/>
              <a:gd name="connsiteY559" fmla="*/ 1284522 h 4938130"/>
              <a:gd name="connsiteX560" fmla="*/ 1561781 w 4373768"/>
              <a:gd name="connsiteY560" fmla="*/ 1300825 h 4938130"/>
              <a:gd name="connsiteX561" fmla="*/ 1564040 w 4373768"/>
              <a:gd name="connsiteY561" fmla="*/ 1274228 h 4938130"/>
              <a:gd name="connsiteX562" fmla="*/ 1564882 w 4373768"/>
              <a:gd name="connsiteY562" fmla="*/ 1258653 h 4938130"/>
              <a:gd name="connsiteX563" fmla="*/ 1565800 w 4373768"/>
              <a:gd name="connsiteY563" fmla="*/ 1241929 h 4938130"/>
              <a:gd name="connsiteX564" fmla="*/ 1622631 w 4373768"/>
              <a:gd name="connsiteY564" fmla="*/ 883873 h 4938130"/>
              <a:gd name="connsiteX565" fmla="*/ 1668555 w 4373768"/>
              <a:gd name="connsiteY565" fmla="*/ 210701 h 4938130"/>
              <a:gd name="connsiteX566" fmla="*/ 1667178 w 4373768"/>
              <a:gd name="connsiteY566" fmla="*/ 348400 h 4938130"/>
              <a:gd name="connsiteX567" fmla="*/ 1618116 w 4373768"/>
              <a:gd name="connsiteY567" fmla="*/ 852992 h 4938130"/>
              <a:gd name="connsiteX568" fmla="*/ 1618116 w 4373768"/>
              <a:gd name="connsiteY568" fmla="*/ 854752 h 4938130"/>
              <a:gd name="connsiteX569" fmla="*/ 1595460 w 4373768"/>
              <a:gd name="connsiteY569" fmla="*/ 859268 h 4938130"/>
              <a:gd name="connsiteX570" fmla="*/ 1540656 w 4373768"/>
              <a:gd name="connsiteY570" fmla="*/ 772624 h 4938130"/>
              <a:gd name="connsiteX571" fmla="*/ 1474985 w 4373768"/>
              <a:gd name="connsiteY571" fmla="*/ 700600 h 4938130"/>
              <a:gd name="connsiteX572" fmla="*/ 1525808 w 4373768"/>
              <a:gd name="connsiteY572" fmla="*/ 785253 h 4938130"/>
              <a:gd name="connsiteX573" fmla="*/ 1528219 w 4373768"/>
              <a:gd name="connsiteY573" fmla="*/ 789463 h 4938130"/>
              <a:gd name="connsiteX574" fmla="*/ 1577549 w 4373768"/>
              <a:gd name="connsiteY574" fmla="*/ 887281 h 4938130"/>
              <a:gd name="connsiteX575" fmla="*/ 1594885 w 4373768"/>
              <a:gd name="connsiteY575" fmla="*/ 915793 h 4938130"/>
              <a:gd name="connsiteX576" fmla="*/ 1600856 w 4373768"/>
              <a:gd name="connsiteY576" fmla="*/ 920462 h 4938130"/>
              <a:gd name="connsiteX577" fmla="*/ 1599057 w 4373768"/>
              <a:gd name="connsiteY577" fmla="*/ 927810 h 4938130"/>
              <a:gd name="connsiteX578" fmla="*/ 1540083 w 4373768"/>
              <a:gd name="connsiteY578" fmla="*/ 1371512 h 4938130"/>
              <a:gd name="connsiteX579" fmla="*/ 1534802 w 4373768"/>
              <a:gd name="connsiteY579" fmla="*/ 1520576 h 4938130"/>
              <a:gd name="connsiteX580" fmla="*/ 1532429 w 4373768"/>
              <a:gd name="connsiteY580" fmla="*/ 1595088 h 4938130"/>
              <a:gd name="connsiteX581" fmla="*/ 1531817 w 4373768"/>
              <a:gd name="connsiteY581" fmla="*/ 1613420 h 4938130"/>
              <a:gd name="connsiteX582" fmla="*/ 1515399 w 4373768"/>
              <a:gd name="connsiteY582" fmla="*/ 1605230 h 4938130"/>
              <a:gd name="connsiteX583" fmla="*/ 1507936 w 4373768"/>
              <a:gd name="connsiteY583" fmla="*/ 1600293 h 4938130"/>
              <a:gd name="connsiteX584" fmla="*/ 1502463 w 4373768"/>
              <a:gd name="connsiteY584" fmla="*/ 1596083 h 4938130"/>
              <a:gd name="connsiteX585" fmla="*/ 1480229 w 4373768"/>
              <a:gd name="connsiteY585" fmla="*/ 1582076 h 4938130"/>
              <a:gd name="connsiteX586" fmla="*/ 1475713 w 4373768"/>
              <a:gd name="connsiteY586" fmla="*/ 1580469 h 4938130"/>
              <a:gd name="connsiteX587" fmla="*/ 1473608 w 4373768"/>
              <a:gd name="connsiteY587" fmla="*/ 1576336 h 4938130"/>
              <a:gd name="connsiteX588" fmla="*/ 1447317 w 4373768"/>
              <a:gd name="connsiteY588" fmla="*/ 1538601 h 4938130"/>
              <a:gd name="connsiteX589" fmla="*/ 1445403 w 4373768"/>
              <a:gd name="connsiteY589" fmla="*/ 1536190 h 4938130"/>
              <a:gd name="connsiteX590" fmla="*/ 1439318 w 4373768"/>
              <a:gd name="connsiteY590" fmla="*/ 1528842 h 4938130"/>
              <a:gd name="connsiteX591" fmla="*/ 1395652 w 4373768"/>
              <a:gd name="connsiteY591" fmla="*/ 1484410 h 4938130"/>
              <a:gd name="connsiteX592" fmla="*/ 1395384 w 4373768"/>
              <a:gd name="connsiteY592" fmla="*/ 1484525 h 4938130"/>
              <a:gd name="connsiteX593" fmla="*/ 1429062 w 4373768"/>
              <a:gd name="connsiteY593" fmla="*/ 1550694 h 4938130"/>
              <a:gd name="connsiteX594" fmla="*/ 1473991 w 4373768"/>
              <a:gd name="connsiteY594" fmla="*/ 1597421 h 4938130"/>
              <a:gd name="connsiteX595" fmla="*/ 1479349 w 4373768"/>
              <a:gd name="connsiteY595" fmla="*/ 1597421 h 4938130"/>
              <a:gd name="connsiteX596" fmla="*/ 1482869 w 4373768"/>
              <a:gd name="connsiteY596" fmla="*/ 1601554 h 4938130"/>
              <a:gd name="connsiteX597" fmla="*/ 1492858 w 4373768"/>
              <a:gd name="connsiteY597" fmla="*/ 1611657 h 4938130"/>
              <a:gd name="connsiteX598" fmla="*/ 1497527 w 4373768"/>
              <a:gd name="connsiteY598" fmla="*/ 1616173 h 4938130"/>
              <a:gd name="connsiteX599" fmla="*/ 1524469 w 4373768"/>
              <a:gd name="connsiteY599" fmla="*/ 1641700 h 4938130"/>
              <a:gd name="connsiteX600" fmla="*/ 1530783 w 4373768"/>
              <a:gd name="connsiteY600" fmla="*/ 1647478 h 4938130"/>
              <a:gd name="connsiteX601" fmla="*/ 1528219 w 4373768"/>
              <a:gd name="connsiteY601" fmla="*/ 1739212 h 4938130"/>
              <a:gd name="connsiteX602" fmla="*/ 1492514 w 4373768"/>
              <a:gd name="connsiteY602" fmla="*/ 2539364 h 4938130"/>
              <a:gd name="connsiteX603" fmla="*/ 1455162 w 4373768"/>
              <a:gd name="connsiteY603" fmla="*/ 2858957 h 4938130"/>
              <a:gd name="connsiteX604" fmla="*/ 1432008 w 4373768"/>
              <a:gd name="connsiteY604" fmla="*/ 2859607 h 4938130"/>
              <a:gd name="connsiteX605" fmla="*/ 1268249 w 4373768"/>
              <a:gd name="connsiteY605" fmla="*/ 2392979 h 4938130"/>
              <a:gd name="connsiteX606" fmla="*/ 1261284 w 4373768"/>
              <a:gd name="connsiteY606" fmla="*/ 2376561 h 4938130"/>
              <a:gd name="connsiteX607" fmla="*/ 1261705 w 4373768"/>
              <a:gd name="connsiteY607" fmla="*/ 2376561 h 4938130"/>
              <a:gd name="connsiteX608" fmla="*/ 1250530 w 4373768"/>
              <a:gd name="connsiteY608" fmla="*/ 2350653 h 4938130"/>
              <a:gd name="connsiteX609" fmla="*/ 1227109 w 4373768"/>
              <a:gd name="connsiteY609" fmla="*/ 2294510 h 4938130"/>
              <a:gd name="connsiteX610" fmla="*/ 1210538 w 4373768"/>
              <a:gd name="connsiteY610" fmla="*/ 2254556 h 4938130"/>
              <a:gd name="connsiteX611" fmla="*/ 1097185 w 4373768"/>
              <a:gd name="connsiteY611" fmla="*/ 1869372 h 4938130"/>
              <a:gd name="connsiteX612" fmla="*/ 1094277 w 4373768"/>
              <a:gd name="connsiteY612" fmla="*/ 1855212 h 4938130"/>
              <a:gd name="connsiteX613" fmla="*/ 1094392 w 4373768"/>
              <a:gd name="connsiteY613" fmla="*/ 1855212 h 4938130"/>
              <a:gd name="connsiteX614" fmla="*/ 1088613 w 4373768"/>
              <a:gd name="connsiteY614" fmla="*/ 1825094 h 4938130"/>
              <a:gd name="connsiteX615" fmla="*/ 1029141 w 4373768"/>
              <a:gd name="connsiteY615" fmla="*/ 1330945 h 4938130"/>
              <a:gd name="connsiteX616" fmla="*/ 1028912 w 4373768"/>
              <a:gd name="connsiteY616" fmla="*/ 1330448 h 4938130"/>
              <a:gd name="connsiteX617" fmla="*/ 1066072 w 4373768"/>
              <a:gd name="connsiteY617" fmla="*/ 1805913 h 4938130"/>
              <a:gd name="connsiteX618" fmla="*/ 1071545 w 4373768"/>
              <a:gd name="connsiteY618" fmla="*/ 1841504 h 4938130"/>
              <a:gd name="connsiteX619" fmla="*/ 1046975 w 4373768"/>
              <a:gd name="connsiteY619" fmla="*/ 1816858 h 4938130"/>
              <a:gd name="connsiteX620" fmla="*/ 1045062 w 4373768"/>
              <a:gd name="connsiteY620" fmla="*/ 1815595 h 4938130"/>
              <a:gd name="connsiteX621" fmla="*/ 1038097 w 4373768"/>
              <a:gd name="connsiteY621" fmla="*/ 1811424 h 4938130"/>
              <a:gd name="connsiteX622" fmla="*/ 973229 w 4373768"/>
              <a:gd name="connsiteY622" fmla="*/ 1765079 h 4938130"/>
              <a:gd name="connsiteX623" fmla="*/ 912724 w 4373768"/>
              <a:gd name="connsiteY623" fmla="*/ 1699828 h 4938130"/>
              <a:gd name="connsiteX624" fmla="*/ 949080 w 4373768"/>
              <a:gd name="connsiteY624" fmla="*/ 1757769 h 4938130"/>
              <a:gd name="connsiteX625" fmla="*/ 968215 w 4373768"/>
              <a:gd name="connsiteY625" fmla="*/ 1777096 h 4938130"/>
              <a:gd name="connsiteX626" fmla="*/ 1009814 w 4373768"/>
              <a:gd name="connsiteY626" fmla="*/ 1830980 h 4938130"/>
              <a:gd name="connsiteX627" fmla="*/ 1073036 w 4373768"/>
              <a:gd name="connsiteY627" fmla="*/ 1890299 h 4938130"/>
              <a:gd name="connsiteX628" fmla="*/ 1080614 w 4373768"/>
              <a:gd name="connsiteY628" fmla="*/ 1891944 h 4938130"/>
              <a:gd name="connsiteX629" fmla="*/ 1082106 w 4373768"/>
              <a:gd name="connsiteY629" fmla="*/ 1899522 h 4938130"/>
              <a:gd name="connsiteX630" fmla="*/ 1141923 w 4373768"/>
              <a:gd name="connsiteY630" fmla="*/ 2140551 h 4938130"/>
              <a:gd name="connsiteX631" fmla="*/ 1225582 w 4373768"/>
              <a:gd name="connsiteY631" fmla="*/ 2362751 h 4938130"/>
              <a:gd name="connsiteX632" fmla="*/ 1233427 w 4373768"/>
              <a:gd name="connsiteY632" fmla="*/ 2382268 h 4938130"/>
              <a:gd name="connsiteX633" fmla="*/ 1212761 w 4373768"/>
              <a:gd name="connsiteY633" fmla="*/ 2378748 h 4938130"/>
              <a:gd name="connsiteX634" fmla="*/ 1167066 w 4373768"/>
              <a:gd name="connsiteY634" fmla="*/ 2367497 h 4938130"/>
              <a:gd name="connsiteX635" fmla="*/ 1099787 w 4373768"/>
              <a:gd name="connsiteY635" fmla="*/ 2354752 h 4938130"/>
              <a:gd name="connsiteX636" fmla="*/ 1085742 w 4373768"/>
              <a:gd name="connsiteY636" fmla="*/ 2355594 h 4938130"/>
              <a:gd name="connsiteX637" fmla="*/ 1114214 w 4373768"/>
              <a:gd name="connsiteY637" fmla="*/ 2369027 h 4938130"/>
              <a:gd name="connsiteX638" fmla="*/ 1241117 w 4373768"/>
              <a:gd name="connsiteY638" fmla="*/ 2415716 h 4938130"/>
              <a:gd name="connsiteX639" fmla="*/ 1247584 w 4373768"/>
              <a:gd name="connsiteY639" fmla="*/ 2416826 h 4938130"/>
              <a:gd name="connsiteX640" fmla="*/ 1250110 w 4373768"/>
              <a:gd name="connsiteY640" fmla="*/ 2422911 h 4938130"/>
              <a:gd name="connsiteX641" fmla="*/ 1417044 w 4373768"/>
              <a:gd name="connsiteY641" fmla="*/ 2981348 h 4938130"/>
              <a:gd name="connsiteX642" fmla="*/ 917981 w 4373768"/>
              <a:gd name="connsiteY642" fmla="*/ 3617881 h 4938130"/>
              <a:gd name="connsiteX643" fmla="*/ 933786 w 4373768"/>
              <a:gd name="connsiteY643" fmla="*/ 3574368 h 4938130"/>
              <a:gd name="connsiteX644" fmla="*/ 903170 w 4373768"/>
              <a:gd name="connsiteY644" fmla="*/ 3621172 h 4938130"/>
              <a:gd name="connsiteX645" fmla="*/ 877568 w 4373768"/>
              <a:gd name="connsiteY645" fmla="*/ 3660513 h 4938130"/>
              <a:gd name="connsiteX646" fmla="*/ 877300 w 4373768"/>
              <a:gd name="connsiteY646" fmla="*/ 3661011 h 4938130"/>
              <a:gd name="connsiteX647" fmla="*/ 876917 w 4373768"/>
              <a:gd name="connsiteY647" fmla="*/ 3661393 h 4938130"/>
              <a:gd name="connsiteX648" fmla="*/ 860384 w 4373768"/>
              <a:gd name="connsiteY648" fmla="*/ 3677352 h 4938130"/>
              <a:gd name="connsiteX649" fmla="*/ 851544 w 4373768"/>
              <a:gd name="connsiteY649" fmla="*/ 3685197 h 4938130"/>
              <a:gd name="connsiteX650" fmla="*/ 838494 w 4373768"/>
              <a:gd name="connsiteY650" fmla="*/ 3698247 h 4938130"/>
              <a:gd name="connsiteX651" fmla="*/ 832141 w 4373768"/>
              <a:gd name="connsiteY651" fmla="*/ 3680949 h 4938130"/>
              <a:gd name="connsiteX652" fmla="*/ 802023 w 4373768"/>
              <a:gd name="connsiteY652" fmla="*/ 3599434 h 4938130"/>
              <a:gd name="connsiteX653" fmla="*/ 586829 w 4373768"/>
              <a:gd name="connsiteY653" fmla="*/ 2961092 h 4938130"/>
              <a:gd name="connsiteX654" fmla="*/ 583652 w 4373768"/>
              <a:gd name="connsiteY654" fmla="*/ 2949687 h 4938130"/>
              <a:gd name="connsiteX655" fmla="*/ 595172 w 4373768"/>
              <a:gd name="connsiteY655" fmla="*/ 2946625 h 4938130"/>
              <a:gd name="connsiteX656" fmla="*/ 793721 w 4373768"/>
              <a:gd name="connsiteY656" fmla="*/ 2777321 h 4938130"/>
              <a:gd name="connsiteX657" fmla="*/ 853307 w 4373768"/>
              <a:gd name="connsiteY657" fmla="*/ 2682947 h 4938130"/>
              <a:gd name="connsiteX658" fmla="*/ 892572 w 4373768"/>
              <a:gd name="connsiteY658" fmla="*/ 2618386 h 4938130"/>
              <a:gd name="connsiteX659" fmla="*/ 904627 w 4373768"/>
              <a:gd name="connsiteY659" fmla="*/ 2600321 h 4938130"/>
              <a:gd name="connsiteX660" fmla="*/ 947757 w 4373768"/>
              <a:gd name="connsiteY660" fmla="*/ 2518730 h 4938130"/>
              <a:gd name="connsiteX661" fmla="*/ 946073 w 4373768"/>
              <a:gd name="connsiteY661" fmla="*/ 2509277 h 4938130"/>
              <a:gd name="connsiteX662" fmla="*/ 937195 w 4373768"/>
              <a:gd name="connsiteY662" fmla="*/ 2505106 h 4938130"/>
              <a:gd name="connsiteX663" fmla="*/ 927474 w 4373768"/>
              <a:gd name="connsiteY663" fmla="*/ 2510923 h 4938130"/>
              <a:gd name="connsiteX664" fmla="*/ 889739 w 4373768"/>
              <a:gd name="connsiteY664" fmla="*/ 2584325 h 4938130"/>
              <a:gd name="connsiteX665" fmla="*/ 848599 w 4373768"/>
              <a:gd name="connsiteY665" fmla="*/ 2663659 h 4938130"/>
              <a:gd name="connsiteX666" fmla="*/ 719012 w 4373768"/>
              <a:gd name="connsiteY666" fmla="*/ 2826537 h 4938130"/>
              <a:gd name="connsiteX667" fmla="*/ 586555 w 4373768"/>
              <a:gd name="connsiteY667" fmla="*/ 2910578 h 4938130"/>
              <a:gd name="connsiteX668" fmla="*/ 574538 w 4373768"/>
              <a:gd name="connsiteY668" fmla="*/ 2914596 h 4938130"/>
              <a:gd name="connsiteX669" fmla="*/ 571400 w 4373768"/>
              <a:gd name="connsiteY669" fmla="*/ 2902235 h 4938130"/>
              <a:gd name="connsiteX670" fmla="*/ 468530 w 4373768"/>
              <a:gd name="connsiteY670" fmla="*/ 2256084 h 4938130"/>
              <a:gd name="connsiteX671" fmla="*/ 467764 w 4373768"/>
              <a:gd name="connsiteY671" fmla="*/ 2247205 h 4938130"/>
              <a:gd name="connsiteX672" fmla="*/ 476107 w 4373768"/>
              <a:gd name="connsiteY672" fmla="*/ 2244029 h 4938130"/>
              <a:gd name="connsiteX673" fmla="*/ 617784 w 4373768"/>
              <a:gd name="connsiteY673" fmla="*/ 2150229 h 4938130"/>
              <a:gd name="connsiteX674" fmla="*/ 638947 w 4373768"/>
              <a:gd name="connsiteY674" fmla="*/ 2133122 h 4938130"/>
              <a:gd name="connsiteX675" fmla="*/ 756974 w 4373768"/>
              <a:gd name="connsiteY675" fmla="*/ 2009394 h 4938130"/>
              <a:gd name="connsiteX676" fmla="*/ 756820 w 4373768"/>
              <a:gd name="connsiteY676" fmla="*/ 2005759 h 4938130"/>
              <a:gd name="connsiteX677" fmla="*/ 754945 w 4373768"/>
              <a:gd name="connsiteY677" fmla="*/ 2004496 h 4938130"/>
              <a:gd name="connsiteX678" fmla="*/ 752917 w 4373768"/>
              <a:gd name="connsiteY678" fmla="*/ 2005223 h 4938130"/>
              <a:gd name="connsiteX679" fmla="*/ 667345 w 4373768"/>
              <a:gd name="connsiteY679" fmla="*/ 2074644 h 4938130"/>
              <a:gd name="connsiteX680" fmla="*/ 603051 w 4373768"/>
              <a:gd name="connsiteY680" fmla="*/ 2130863 h 4938130"/>
              <a:gd name="connsiteX681" fmla="*/ 479323 w 4373768"/>
              <a:gd name="connsiteY681" fmla="*/ 2194928 h 4938130"/>
              <a:gd name="connsiteX682" fmla="*/ 464512 w 4373768"/>
              <a:gd name="connsiteY682" fmla="*/ 2200400 h 4938130"/>
              <a:gd name="connsiteX683" fmla="*/ 463403 w 4373768"/>
              <a:gd name="connsiteY683" fmla="*/ 2184671 h 4938130"/>
              <a:gd name="connsiteX684" fmla="*/ 447291 w 4373768"/>
              <a:gd name="connsiteY684" fmla="*/ 1811880 h 4938130"/>
              <a:gd name="connsiteX685" fmla="*/ 447291 w 4373768"/>
              <a:gd name="connsiteY685" fmla="*/ 1612342 h 4938130"/>
              <a:gd name="connsiteX686" fmla="*/ 447444 w 4373768"/>
              <a:gd name="connsiteY686" fmla="*/ 1600707 h 4938130"/>
              <a:gd name="connsiteX687" fmla="*/ 456514 w 4373768"/>
              <a:gd name="connsiteY687" fmla="*/ 1600707 h 4938130"/>
              <a:gd name="connsiteX688" fmla="*/ 576872 w 4373768"/>
              <a:gd name="connsiteY688" fmla="*/ 1423595 h 4938130"/>
              <a:gd name="connsiteX689" fmla="*/ 599911 w 4373768"/>
              <a:gd name="connsiteY689" fmla="*/ 1371203 h 4938130"/>
              <a:gd name="connsiteX690" fmla="*/ 638373 w 4373768"/>
              <a:gd name="connsiteY690" fmla="*/ 1229222 h 4938130"/>
              <a:gd name="connsiteX691" fmla="*/ 593061 w 4373768"/>
              <a:gd name="connsiteY691" fmla="*/ 1326543 h 4938130"/>
              <a:gd name="connsiteX692" fmla="*/ 553873 w 4373768"/>
              <a:gd name="connsiteY692" fmla="*/ 1415215 h 4938130"/>
              <a:gd name="connsiteX693" fmla="*/ 515679 w 4373768"/>
              <a:gd name="connsiteY693" fmla="*/ 1471396 h 4938130"/>
              <a:gd name="connsiteX694" fmla="*/ 470023 w 4373768"/>
              <a:gd name="connsiteY694" fmla="*/ 1539593 h 4938130"/>
              <a:gd name="connsiteX695" fmla="*/ 447367 w 4373768"/>
              <a:gd name="connsiteY695" fmla="*/ 1578169 h 4938130"/>
              <a:gd name="connsiteX696" fmla="*/ 449051 w 4373768"/>
              <a:gd name="connsiteY696" fmla="*/ 1479198 h 4938130"/>
              <a:gd name="connsiteX697" fmla="*/ 433016 w 4373768"/>
              <a:gd name="connsiteY697" fmla="*/ 843383 h 4938130"/>
              <a:gd name="connsiteX698" fmla="*/ 427543 w 4373768"/>
              <a:gd name="connsiteY698" fmla="*/ 1752872 h 4938130"/>
              <a:gd name="connsiteX699" fmla="*/ 428423 w 4373768"/>
              <a:gd name="connsiteY699" fmla="*/ 1779087 h 4938130"/>
              <a:gd name="connsiteX700" fmla="*/ 408293 w 4373768"/>
              <a:gd name="connsiteY700" fmla="*/ 1762363 h 4938130"/>
              <a:gd name="connsiteX701" fmla="*/ 361871 w 4373768"/>
              <a:gd name="connsiteY701" fmla="*/ 1725815 h 4938130"/>
              <a:gd name="connsiteX702" fmla="*/ 329073 w 4373768"/>
              <a:gd name="connsiteY702" fmla="*/ 1708441 h 4938130"/>
              <a:gd name="connsiteX703" fmla="*/ 282422 w 4373768"/>
              <a:gd name="connsiteY703" fmla="*/ 1682149 h 4938130"/>
              <a:gd name="connsiteX704" fmla="*/ 246984 w 4373768"/>
              <a:gd name="connsiteY704" fmla="*/ 1652796 h 4938130"/>
              <a:gd name="connsiteX705" fmla="*/ 175228 w 4373768"/>
              <a:gd name="connsiteY705" fmla="*/ 1601323 h 4938130"/>
              <a:gd name="connsiteX706" fmla="*/ 235618 w 4373768"/>
              <a:gd name="connsiteY706" fmla="*/ 1673232 h 4938130"/>
              <a:gd name="connsiteX707" fmla="*/ 286250 w 4373768"/>
              <a:gd name="connsiteY707" fmla="*/ 1726771 h 4938130"/>
              <a:gd name="connsiteX708" fmla="*/ 403208 w 4373768"/>
              <a:gd name="connsiteY708" fmla="*/ 1803044 h 4938130"/>
              <a:gd name="connsiteX709" fmla="*/ 416029 w 4373768"/>
              <a:gd name="connsiteY709" fmla="*/ 1808478 h 4938130"/>
              <a:gd name="connsiteX710" fmla="*/ 416756 w 4373768"/>
              <a:gd name="connsiteY710" fmla="*/ 1808823 h 4938130"/>
              <a:gd name="connsiteX711" fmla="*/ 417904 w 4373768"/>
              <a:gd name="connsiteY711" fmla="*/ 1809205 h 4938130"/>
              <a:gd name="connsiteX712" fmla="*/ 428697 w 4373768"/>
              <a:gd name="connsiteY712" fmla="*/ 1809205 h 4938130"/>
              <a:gd name="connsiteX713" fmla="*/ 429118 w 4373768"/>
              <a:gd name="connsiteY713" fmla="*/ 1820572 h 4938130"/>
              <a:gd name="connsiteX714" fmla="*/ 430802 w 4373768"/>
              <a:gd name="connsiteY714" fmla="*/ 1880885 h 4938130"/>
              <a:gd name="connsiteX715" fmla="*/ 446875 w 4373768"/>
              <a:gd name="connsiteY715" fmla="*/ 2196618 h 4938130"/>
              <a:gd name="connsiteX716" fmla="*/ 447525 w 4373768"/>
              <a:gd name="connsiteY716" fmla="*/ 2205726 h 4938130"/>
              <a:gd name="connsiteX717" fmla="*/ 423071 w 4373768"/>
              <a:gd name="connsiteY717" fmla="*/ 2213839 h 4938130"/>
              <a:gd name="connsiteX718" fmla="*/ 408604 w 4373768"/>
              <a:gd name="connsiteY718" fmla="*/ 2225129 h 4938130"/>
              <a:gd name="connsiteX719" fmla="*/ 404050 w 4373768"/>
              <a:gd name="connsiteY719" fmla="*/ 2235271 h 4938130"/>
              <a:gd name="connsiteX720" fmla="*/ 393679 w 4373768"/>
              <a:gd name="connsiteY720" fmla="*/ 2231367 h 4938130"/>
              <a:gd name="connsiteX721" fmla="*/ 338149 w 4373768"/>
              <a:gd name="connsiteY721" fmla="*/ 2215025 h 4938130"/>
              <a:gd name="connsiteX722" fmla="*/ 317559 w 4373768"/>
              <a:gd name="connsiteY722" fmla="*/ 2209668 h 4938130"/>
              <a:gd name="connsiteX723" fmla="*/ 300376 w 4373768"/>
              <a:gd name="connsiteY723" fmla="*/ 2204999 h 4938130"/>
              <a:gd name="connsiteX724" fmla="*/ 188512 w 4373768"/>
              <a:gd name="connsiteY724" fmla="*/ 2170326 h 4938130"/>
              <a:gd name="connsiteX725" fmla="*/ 160460 w 4373768"/>
              <a:gd name="connsiteY725" fmla="*/ 2157658 h 4938130"/>
              <a:gd name="connsiteX726" fmla="*/ 110441 w 4373768"/>
              <a:gd name="connsiteY726" fmla="*/ 2139977 h 4938130"/>
              <a:gd name="connsiteX727" fmla="*/ 245347 w 4373768"/>
              <a:gd name="connsiteY727" fmla="*/ 2232821 h 4938130"/>
              <a:gd name="connsiteX728" fmla="*/ 250705 w 4373768"/>
              <a:gd name="connsiteY728" fmla="*/ 2234619 h 4938130"/>
              <a:gd name="connsiteX729" fmla="*/ 279446 w 4373768"/>
              <a:gd name="connsiteY729" fmla="*/ 2243995 h 4938130"/>
              <a:gd name="connsiteX730" fmla="*/ 388665 w 4373768"/>
              <a:gd name="connsiteY730" fmla="*/ 2285328 h 4938130"/>
              <a:gd name="connsiteX731" fmla="*/ 402480 w 4373768"/>
              <a:gd name="connsiteY731" fmla="*/ 2292561 h 4938130"/>
              <a:gd name="connsiteX732" fmla="*/ 436656 w 4373768"/>
              <a:gd name="connsiteY732" fmla="*/ 2304960 h 4938130"/>
              <a:gd name="connsiteX733" fmla="*/ 442703 w 4373768"/>
              <a:gd name="connsiteY733" fmla="*/ 2304577 h 4938130"/>
              <a:gd name="connsiteX734" fmla="*/ 455064 w 4373768"/>
              <a:gd name="connsiteY734" fmla="*/ 2302702 h 4938130"/>
              <a:gd name="connsiteX735" fmla="*/ 456212 w 4373768"/>
              <a:gd name="connsiteY735" fmla="*/ 2315139 h 4938130"/>
              <a:gd name="connsiteX736" fmla="*/ 545916 w 4373768"/>
              <a:gd name="connsiteY736" fmla="*/ 2905799 h 4938130"/>
              <a:gd name="connsiteX737" fmla="*/ 552499 w 4373768"/>
              <a:gd name="connsiteY737" fmla="*/ 2933621 h 4938130"/>
              <a:gd name="connsiteX738" fmla="*/ 558584 w 4373768"/>
              <a:gd name="connsiteY738" fmla="*/ 2956048 h 4938130"/>
              <a:gd name="connsiteX739" fmla="*/ 536846 w 4373768"/>
              <a:gd name="connsiteY739" fmla="*/ 2947782 h 4938130"/>
              <a:gd name="connsiteX740" fmla="*/ 451312 w 4373768"/>
              <a:gd name="connsiteY740" fmla="*/ 2922715 h 4938130"/>
              <a:gd name="connsiteX741" fmla="*/ 363023 w 4373768"/>
              <a:gd name="connsiteY741" fmla="*/ 2896882 h 4938130"/>
              <a:gd name="connsiteX742" fmla="*/ 273815 w 4373768"/>
              <a:gd name="connsiteY742" fmla="*/ 2862975 h 4938130"/>
              <a:gd name="connsiteX743" fmla="*/ 182962 w 4373768"/>
              <a:gd name="connsiteY743" fmla="*/ 2828418 h 4938130"/>
              <a:gd name="connsiteX744" fmla="*/ 332907 w 4373768"/>
              <a:gd name="connsiteY744" fmla="*/ 2931827 h 4938130"/>
              <a:gd name="connsiteX745" fmla="*/ 364021 w 4373768"/>
              <a:gd name="connsiteY745" fmla="*/ 2945374 h 4938130"/>
              <a:gd name="connsiteX746" fmla="*/ 537999 w 4373768"/>
              <a:gd name="connsiteY746" fmla="*/ 2997996 h 4938130"/>
              <a:gd name="connsiteX747" fmla="*/ 553919 w 4373768"/>
              <a:gd name="connsiteY747" fmla="*/ 2997116 h 4938130"/>
              <a:gd name="connsiteX748" fmla="*/ 558894 w 4373768"/>
              <a:gd name="connsiteY748" fmla="*/ 2996197 h 4938130"/>
              <a:gd name="connsiteX749" fmla="*/ 568003 w 4373768"/>
              <a:gd name="connsiteY749" fmla="*/ 2996197 h 4938130"/>
              <a:gd name="connsiteX750" fmla="*/ 570299 w 4373768"/>
              <a:gd name="connsiteY750" fmla="*/ 3004923 h 4938130"/>
              <a:gd name="connsiteX751" fmla="*/ 786522 w 4373768"/>
              <a:gd name="connsiteY751" fmla="*/ 3643804 h 4938130"/>
              <a:gd name="connsiteX752" fmla="*/ 816258 w 4373768"/>
              <a:gd name="connsiteY752" fmla="*/ 3722755 h 4938130"/>
              <a:gd name="connsiteX753" fmla="*/ 792339 w 4373768"/>
              <a:gd name="connsiteY753" fmla="*/ 3714183 h 4938130"/>
              <a:gd name="connsiteX754" fmla="*/ 698578 w 4373768"/>
              <a:gd name="connsiteY754" fmla="*/ 3692292 h 4938130"/>
              <a:gd name="connsiteX755" fmla="*/ 696511 w 4373768"/>
              <a:gd name="connsiteY755" fmla="*/ 3692292 h 4938130"/>
              <a:gd name="connsiteX756" fmla="*/ 771062 w 4373768"/>
              <a:gd name="connsiteY756" fmla="*/ 3745717 h 4938130"/>
              <a:gd name="connsiteX757" fmla="*/ 792302 w 4373768"/>
              <a:gd name="connsiteY757" fmla="*/ 3755323 h 4938130"/>
              <a:gd name="connsiteX758" fmla="*/ 801448 w 4373768"/>
              <a:gd name="connsiteY758" fmla="*/ 3757695 h 4938130"/>
              <a:gd name="connsiteX759" fmla="*/ 803591 w 4373768"/>
              <a:gd name="connsiteY759" fmla="*/ 3757542 h 4938130"/>
              <a:gd name="connsiteX760" fmla="*/ 850511 w 4373768"/>
              <a:gd name="connsiteY760" fmla="*/ 3725319 h 4938130"/>
              <a:gd name="connsiteX761" fmla="*/ 850243 w 4373768"/>
              <a:gd name="connsiteY761" fmla="*/ 3718507 h 4938130"/>
              <a:gd name="connsiteX762" fmla="*/ 862030 w 4373768"/>
              <a:gd name="connsiteY762" fmla="*/ 3718507 h 4938130"/>
              <a:gd name="connsiteX763" fmla="*/ 863178 w 4373768"/>
              <a:gd name="connsiteY763" fmla="*/ 3718277 h 4938130"/>
              <a:gd name="connsiteX764" fmla="*/ 865245 w 4373768"/>
              <a:gd name="connsiteY764" fmla="*/ 3717856 h 4938130"/>
              <a:gd name="connsiteX765" fmla="*/ 874315 w 4373768"/>
              <a:gd name="connsiteY765" fmla="*/ 3713684 h 4938130"/>
              <a:gd name="connsiteX766" fmla="*/ 875080 w 4373768"/>
              <a:gd name="connsiteY766" fmla="*/ 3712919 h 4938130"/>
              <a:gd name="connsiteX767" fmla="*/ 875846 w 4373768"/>
              <a:gd name="connsiteY767" fmla="*/ 3712575 h 4938130"/>
              <a:gd name="connsiteX768" fmla="*/ 876573 w 4373768"/>
              <a:gd name="connsiteY768" fmla="*/ 3711656 h 4938130"/>
              <a:gd name="connsiteX769" fmla="*/ 878180 w 4373768"/>
              <a:gd name="connsiteY769" fmla="*/ 3709972 h 4938130"/>
              <a:gd name="connsiteX770" fmla="*/ 890235 w 4373768"/>
              <a:gd name="connsiteY770" fmla="*/ 3682380 h 4938130"/>
              <a:gd name="connsiteX771" fmla="*/ 898731 w 4373768"/>
              <a:gd name="connsiteY771" fmla="*/ 3659647 h 4938130"/>
              <a:gd name="connsiteX772" fmla="*/ 917981 w 4373768"/>
              <a:gd name="connsiteY772" fmla="*/ 3617895 h 4938130"/>
              <a:gd name="connsiteX773" fmla="*/ 1756175 w 4373768"/>
              <a:gd name="connsiteY773" fmla="*/ 4299929 h 4938130"/>
              <a:gd name="connsiteX774" fmla="*/ 1760385 w 4373768"/>
              <a:gd name="connsiteY774" fmla="*/ 4309267 h 4938130"/>
              <a:gd name="connsiteX775" fmla="*/ 1774009 w 4373768"/>
              <a:gd name="connsiteY775" fmla="*/ 4319485 h 4938130"/>
              <a:gd name="connsiteX776" fmla="*/ 1857056 w 4373768"/>
              <a:gd name="connsiteY776" fmla="*/ 4428018 h 4938130"/>
              <a:gd name="connsiteX777" fmla="*/ 1935088 w 4373768"/>
              <a:gd name="connsiteY777" fmla="*/ 4557712 h 4938130"/>
              <a:gd name="connsiteX778" fmla="*/ 1938494 w 4373768"/>
              <a:gd name="connsiteY778" fmla="*/ 4556832 h 4938130"/>
              <a:gd name="connsiteX779" fmla="*/ 1896894 w 4373768"/>
              <a:gd name="connsiteY779" fmla="*/ 4405016 h 4938130"/>
              <a:gd name="connsiteX780" fmla="*/ 1835891 w 4373768"/>
              <a:gd name="connsiteY780" fmla="*/ 4317683 h 4938130"/>
              <a:gd name="connsiteX781" fmla="*/ 1815532 w 4373768"/>
              <a:gd name="connsiteY781" fmla="*/ 4301610 h 4938130"/>
              <a:gd name="connsiteX782" fmla="*/ 1863867 w 4373768"/>
              <a:gd name="connsiteY782" fmla="*/ 4295678 h 4938130"/>
              <a:gd name="connsiteX783" fmla="*/ 2080012 w 4373768"/>
              <a:gd name="connsiteY783" fmla="*/ 4274514 h 4938130"/>
              <a:gd name="connsiteX784" fmla="*/ 2540321 w 4373768"/>
              <a:gd name="connsiteY784" fmla="*/ 4216076 h 4938130"/>
              <a:gd name="connsiteX785" fmla="*/ 2701435 w 4373768"/>
              <a:gd name="connsiteY785" fmla="*/ 4164335 h 4938130"/>
              <a:gd name="connsiteX786" fmla="*/ 2704841 w 4373768"/>
              <a:gd name="connsiteY786" fmla="*/ 4174554 h 4938130"/>
              <a:gd name="connsiteX787" fmla="*/ 2831136 w 4373768"/>
              <a:gd name="connsiteY787" fmla="*/ 4225453 h 4938130"/>
              <a:gd name="connsiteX788" fmla="*/ 2972734 w 4373768"/>
              <a:gd name="connsiteY788" fmla="*/ 4316076 h 4938130"/>
              <a:gd name="connsiteX789" fmla="*/ 2989688 w 4373768"/>
              <a:gd name="connsiteY789" fmla="*/ 4300003 h 4938130"/>
              <a:gd name="connsiteX790" fmla="*/ 2858230 w 4373768"/>
              <a:gd name="connsiteY790" fmla="*/ 4200004 h 4938130"/>
              <a:gd name="connsiteX791" fmla="*/ 2731935 w 4373768"/>
              <a:gd name="connsiteY791" fmla="*/ 4153353 h 4938130"/>
              <a:gd name="connsiteX792" fmla="*/ 2952370 w 4373768"/>
              <a:gd name="connsiteY792" fmla="*/ 4059208 h 4938130"/>
              <a:gd name="connsiteX793" fmla="*/ 2969324 w 4373768"/>
              <a:gd name="connsiteY793" fmla="*/ 4050750 h 4938130"/>
              <a:gd name="connsiteX794" fmla="*/ 3466990 w 4373768"/>
              <a:gd name="connsiteY794" fmla="*/ 3768436 h 4938130"/>
              <a:gd name="connsiteX795" fmla="*/ 3465229 w 4373768"/>
              <a:gd name="connsiteY795" fmla="*/ 3765872 h 4938130"/>
              <a:gd name="connsiteX796" fmla="*/ 3030324 w 4373768"/>
              <a:gd name="connsiteY796" fmla="*/ 3984622 h 4938130"/>
              <a:gd name="connsiteX797" fmla="*/ 3058300 w 4373768"/>
              <a:gd name="connsiteY797" fmla="*/ 3943099 h 4938130"/>
              <a:gd name="connsiteX798" fmla="*/ 3123589 w 4373768"/>
              <a:gd name="connsiteY798" fmla="*/ 3804068 h 4938130"/>
              <a:gd name="connsiteX799" fmla="*/ 3114251 w 4373768"/>
              <a:gd name="connsiteY799" fmla="*/ 3800662 h 4938130"/>
              <a:gd name="connsiteX800" fmla="*/ 3022632 w 4373768"/>
              <a:gd name="connsiteY800" fmla="*/ 3922783 h 4938130"/>
              <a:gd name="connsiteX801" fmla="*/ 2957459 w 4373768"/>
              <a:gd name="connsiteY801" fmla="*/ 4001620 h 4938130"/>
              <a:gd name="connsiteX802" fmla="*/ 2932890 w 4373768"/>
              <a:gd name="connsiteY802" fmla="*/ 4033844 h 4938130"/>
              <a:gd name="connsiteX803" fmla="*/ 2469171 w 4373768"/>
              <a:gd name="connsiteY803" fmla="*/ 4200895 h 4938130"/>
              <a:gd name="connsiteX804" fmla="*/ 2230944 w 4373768"/>
              <a:gd name="connsiteY804" fmla="*/ 4231396 h 4938130"/>
              <a:gd name="connsiteX805" fmla="*/ 2296998 w 4373768"/>
              <a:gd name="connsiteY805" fmla="*/ 4152483 h 4938130"/>
              <a:gd name="connsiteX806" fmla="*/ 2422490 w 4373768"/>
              <a:gd name="connsiteY806" fmla="*/ 3978740 h 4938130"/>
              <a:gd name="connsiteX807" fmla="*/ 2408942 w 4373768"/>
              <a:gd name="connsiteY807" fmla="*/ 3965996 h 4938130"/>
              <a:gd name="connsiteX808" fmla="*/ 2285978 w 4373768"/>
              <a:gd name="connsiteY808" fmla="*/ 4111004 h 4938130"/>
              <a:gd name="connsiteX809" fmla="*/ 2221570 w 4373768"/>
              <a:gd name="connsiteY809" fmla="*/ 4191563 h 4938130"/>
              <a:gd name="connsiteX810" fmla="*/ 2166499 w 4373768"/>
              <a:gd name="connsiteY810" fmla="*/ 4236492 h 4938130"/>
              <a:gd name="connsiteX811" fmla="*/ 1857047 w 4373768"/>
              <a:gd name="connsiteY811" fmla="*/ 4257732 h 4938130"/>
              <a:gd name="connsiteX812" fmla="*/ 1771398 w 4373768"/>
              <a:gd name="connsiteY812" fmla="*/ 4266113 h 4938130"/>
              <a:gd name="connsiteX813" fmla="*/ 1756167 w 4373768"/>
              <a:gd name="connsiteY813" fmla="*/ 4299944 h 4938130"/>
              <a:gd name="connsiteX814" fmla="*/ 1735012 w 4373768"/>
              <a:gd name="connsiteY814" fmla="*/ 4269580 h 4938130"/>
              <a:gd name="connsiteX815" fmla="*/ 1735433 w 4373768"/>
              <a:gd name="connsiteY815" fmla="*/ 4269542 h 4938130"/>
              <a:gd name="connsiteX816" fmla="*/ 1736083 w 4373768"/>
              <a:gd name="connsiteY816" fmla="*/ 4262347 h 4938130"/>
              <a:gd name="connsiteX817" fmla="*/ 1735012 w 4373768"/>
              <a:gd name="connsiteY817" fmla="*/ 4269580 h 4938130"/>
              <a:gd name="connsiteX818" fmla="*/ 3440302 w 4373768"/>
              <a:gd name="connsiteY818" fmla="*/ 2199934 h 4938130"/>
              <a:gd name="connsiteX819" fmla="*/ 3456108 w 4373768"/>
              <a:gd name="connsiteY819" fmla="*/ 2252708 h 4938130"/>
              <a:gd name="connsiteX820" fmla="*/ 3441795 w 4373768"/>
              <a:gd name="connsiteY820" fmla="*/ 2200086 h 4938130"/>
              <a:gd name="connsiteX821" fmla="*/ 3441030 w 4373768"/>
              <a:gd name="connsiteY821" fmla="*/ 2199436 h 4938130"/>
              <a:gd name="connsiteX822" fmla="*/ 3440303 w 4373768"/>
              <a:gd name="connsiteY822" fmla="*/ 2199933 h 4938130"/>
              <a:gd name="connsiteX823" fmla="*/ 3536513 w 4373768"/>
              <a:gd name="connsiteY823" fmla="*/ 2853775 h 4938130"/>
              <a:gd name="connsiteX824" fmla="*/ 3315999 w 4373768"/>
              <a:gd name="connsiteY824" fmla="*/ 2839347 h 4938130"/>
              <a:gd name="connsiteX825" fmla="*/ 3317760 w 4373768"/>
              <a:gd name="connsiteY825" fmla="*/ 2855420 h 4938130"/>
              <a:gd name="connsiteX826" fmla="*/ 3384732 w 4373768"/>
              <a:gd name="connsiteY826" fmla="*/ 2866442 h 4938130"/>
              <a:gd name="connsiteX827" fmla="*/ 3506736 w 4373768"/>
              <a:gd name="connsiteY827" fmla="*/ 2885922 h 4938130"/>
              <a:gd name="connsiteX828" fmla="*/ 3710222 w 4373768"/>
              <a:gd name="connsiteY828" fmla="*/ 3004594 h 4938130"/>
              <a:gd name="connsiteX829" fmla="*/ 3719599 w 4373768"/>
              <a:gd name="connsiteY829" fmla="*/ 2999505 h 4938130"/>
              <a:gd name="connsiteX830" fmla="*/ 3536509 w 4373768"/>
              <a:gd name="connsiteY830" fmla="*/ 2853772 h 4938130"/>
              <a:gd name="connsiteX831" fmla="*/ 4115270 w 4373768"/>
              <a:gd name="connsiteY831" fmla="*/ 730538 h 4938130"/>
              <a:gd name="connsiteX832" fmla="*/ 4113241 w 4373768"/>
              <a:gd name="connsiteY832" fmla="*/ 728663 h 4938130"/>
              <a:gd name="connsiteX833" fmla="*/ 4112093 w 4373768"/>
              <a:gd name="connsiteY833" fmla="*/ 729046 h 4938130"/>
              <a:gd name="connsiteX834" fmla="*/ 3975580 w 4373768"/>
              <a:gd name="connsiteY834" fmla="*/ 875582 h 4938130"/>
              <a:gd name="connsiteX835" fmla="*/ 3964787 w 4373768"/>
              <a:gd name="connsiteY835" fmla="*/ 871295 h 4938130"/>
              <a:gd name="connsiteX836" fmla="*/ 4064983 w 4373768"/>
              <a:gd name="connsiteY836" fmla="*/ 464753 h 4938130"/>
              <a:gd name="connsiteX837" fmla="*/ 3887292 w 4373768"/>
              <a:gd name="connsiteY837" fmla="*/ 1066278 h 4938130"/>
              <a:gd name="connsiteX838" fmla="*/ 3882967 w 4373768"/>
              <a:gd name="connsiteY838" fmla="*/ 1084877 h 4938130"/>
              <a:gd name="connsiteX839" fmla="*/ 3875160 w 4373768"/>
              <a:gd name="connsiteY839" fmla="*/ 1064785 h 4938130"/>
              <a:gd name="connsiteX840" fmla="*/ 3861995 w 4373768"/>
              <a:gd name="connsiteY840" fmla="*/ 1039259 h 4938130"/>
              <a:gd name="connsiteX841" fmla="*/ 3845960 w 4373768"/>
              <a:gd name="connsiteY841" fmla="*/ 1024678 h 4938130"/>
              <a:gd name="connsiteX842" fmla="*/ 3828585 w 4373768"/>
              <a:gd name="connsiteY842" fmla="*/ 1008643 h 4938130"/>
              <a:gd name="connsiteX843" fmla="*/ 3829695 w 4373768"/>
              <a:gd name="connsiteY843" fmla="*/ 1031146 h 4938130"/>
              <a:gd name="connsiteX844" fmla="*/ 3832106 w 4373768"/>
              <a:gd name="connsiteY844" fmla="*/ 1056327 h 4938130"/>
              <a:gd name="connsiteX845" fmla="*/ 3837426 w 4373768"/>
              <a:gd name="connsiteY845" fmla="*/ 1072401 h 4938130"/>
              <a:gd name="connsiteX846" fmla="*/ 3847568 w 4373768"/>
              <a:gd name="connsiteY846" fmla="*/ 1105160 h 4938130"/>
              <a:gd name="connsiteX847" fmla="*/ 3865784 w 4373768"/>
              <a:gd name="connsiteY847" fmla="*/ 1153878 h 4938130"/>
              <a:gd name="connsiteX848" fmla="*/ 3866703 w 4373768"/>
              <a:gd name="connsiteY848" fmla="*/ 1155754 h 4938130"/>
              <a:gd name="connsiteX849" fmla="*/ 3866167 w 4373768"/>
              <a:gd name="connsiteY849" fmla="*/ 1157820 h 4938130"/>
              <a:gd name="connsiteX850" fmla="*/ 3813317 w 4373768"/>
              <a:gd name="connsiteY850" fmla="*/ 1398771 h 4938130"/>
              <a:gd name="connsiteX851" fmla="*/ 3728893 w 4373768"/>
              <a:gd name="connsiteY851" fmla="*/ 1775040 h 4938130"/>
              <a:gd name="connsiteX852" fmla="*/ 3717373 w 4373768"/>
              <a:gd name="connsiteY852" fmla="*/ 1772361 h 4938130"/>
              <a:gd name="connsiteX853" fmla="*/ 3719784 w 4373768"/>
              <a:gd name="connsiteY853" fmla="*/ 1749055 h 4938130"/>
              <a:gd name="connsiteX854" fmla="*/ 3667277 w 4373768"/>
              <a:gd name="connsiteY854" fmla="*/ 1587098 h 4938130"/>
              <a:gd name="connsiteX855" fmla="*/ 3664369 w 4373768"/>
              <a:gd name="connsiteY855" fmla="*/ 1581167 h 4938130"/>
              <a:gd name="connsiteX856" fmla="*/ 3525063 w 4373768"/>
              <a:gd name="connsiteY856" fmla="*/ 1395707 h 4938130"/>
              <a:gd name="connsiteX857" fmla="*/ 3522499 w 4373768"/>
              <a:gd name="connsiteY857" fmla="*/ 1394788 h 4938130"/>
              <a:gd name="connsiteX858" fmla="*/ 3518787 w 4373768"/>
              <a:gd name="connsiteY858" fmla="*/ 1396663 h 4938130"/>
              <a:gd name="connsiteX859" fmla="*/ 3519629 w 4373768"/>
              <a:gd name="connsiteY859" fmla="*/ 1399189 h 4938130"/>
              <a:gd name="connsiteX860" fmla="*/ 3584918 w 4373768"/>
              <a:gd name="connsiteY860" fmla="*/ 1496778 h 4938130"/>
              <a:gd name="connsiteX861" fmla="*/ 3636506 w 4373768"/>
              <a:gd name="connsiteY861" fmla="*/ 1572858 h 4938130"/>
              <a:gd name="connsiteX862" fmla="*/ 3712893 w 4373768"/>
              <a:gd name="connsiteY862" fmla="*/ 1774043 h 4938130"/>
              <a:gd name="connsiteX863" fmla="*/ 3712893 w 4373768"/>
              <a:gd name="connsiteY863" fmla="*/ 1774310 h 4938130"/>
              <a:gd name="connsiteX864" fmla="*/ 3714654 w 4373768"/>
              <a:gd name="connsiteY864" fmla="*/ 1774655 h 4938130"/>
              <a:gd name="connsiteX865" fmla="*/ 3714654 w 4373768"/>
              <a:gd name="connsiteY865" fmla="*/ 1779592 h 4938130"/>
              <a:gd name="connsiteX866" fmla="*/ 3714922 w 4373768"/>
              <a:gd name="connsiteY866" fmla="*/ 1781084 h 4938130"/>
              <a:gd name="connsiteX867" fmla="*/ 3715419 w 4373768"/>
              <a:gd name="connsiteY867" fmla="*/ 1783457 h 4938130"/>
              <a:gd name="connsiteX868" fmla="*/ 3726403 w 4373768"/>
              <a:gd name="connsiteY868" fmla="*/ 1786978 h 4938130"/>
              <a:gd name="connsiteX869" fmla="*/ 3681396 w 4373768"/>
              <a:gd name="connsiteY869" fmla="*/ 1964247 h 4938130"/>
              <a:gd name="connsiteX870" fmla="*/ 3485258 w 4373768"/>
              <a:gd name="connsiteY870" fmla="*/ 2494292 h 4938130"/>
              <a:gd name="connsiteX871" fmla="*/ 3474083 w 4373768"/>
              <a:gd name="connsiteY871" fmla="*/ 2490886 h 4938130"/>
              <a:gd name="connsiteX872" fmla="*/ 3471289 w 4373768"/>
              <a:gd name="connsiteY872" fmla="*/ 2328773 h 4938130"/>
              <a:gd name="connsiteX873" fmla="*/ 3473050 w 4373768"/>
              <a:gd name="connsiteY873" fmla="*/ 2389546 h 4938130"/>
              <a:gd name="connsiteX874" fmla="*/ 3465625 w 4373768"/>
              <a:gd name="connsiteY874" fmla="*/ 2448903 h 4938130"/>
              <a:gd name="connsiteX875" fmla="*/ 3457818 w 4373768"/>
              <a:gd name="connsiteY875" fmla="*/ 2535814 h 4938130"/>
              <a:gd name="connsiteX876" fmla="*/ 3459426 w 4373768"/>
              <a:gd name="connsiteY876" fmla="*/ 2538455 h 4938130"/>
              <a:gd name="connsiteX877" fmla="*/ 3462487 w 4373768"/>
              <a:gd name="connsiteY877" fmla="*/ 2541516 h 4938130"/>
              <a:gd name="connsiteX878" fmla="*/ 3460497 w 4373768"/>
              <a:gd name="connsiteY878" fmla="*/ 2545229 h 4938130"/>
              <a:gd name="connsiteX879" fmla="*/ 3361076 w 4373768"/>
              <a:gd name="connsiteY879" fmla="*/ 2726211 h 4938130"/>
              <a:gd name="connsiteX880" fmla="*/ 2976195 w 4373768"/>
              <a:gd name="connsiteY880" fmla="*/ 3098424 h 4938130"/>
              <a:gd name="connsiteX881" fmla="*/ 2967814 w 4373768"/>
              <a:gd name="connsiteY881" fmla="*/ 3090579 h 4938130"/>
              <a:gd name="connsiteX882" fmla="*/ 3021507 w 4373768"/>
              <a:gd name="connsiteY882" fmla="*/ 2955672 h 4938130"/>
              <a:gd name="connsiteX883" fmla="*/ 3024033 w 4373768"/>
              <a:gd name="connsiteY883" fmla="*/ 2947789 h 4938130"/>
              <a:gd name="connsiteX884" fmla="*/ 3066169 w 4373768"/>
              <a:gd name="connsiteY884" fmla="*/ 2740363 h 4938130"/>
              <a:gd name="connsiteX885" fmla="*/ 3064370 w 4373768"/>
              <a:gd name="connsiteY885" fmla="*/ 2734661 h 4938130"/>
              <a:gd name="connsiteX886" fmla="*/ 3055606 w 4373768"/>
              <a:gd name="connsiteY886" fmla="*/ 2731217 h 4938130"/>
              <a:gd name="connsiteX887" fmla="*/ 3046459 w 4373768"/>
              <a:gd name="connsiteY887" fmla="*/ 2737953 h 4938130"/>
              <a:gd name="connsiteX888" fmla="*/ 3036433 w 4373768"/>
              <a:gd name="connsiteY888" fmla="*/ 2786938 h 4938130"/>
              <a:gd name="connsiteX889" fmla="*/ 2999732 w 4373768"/>
              <a:gd name="connsiteY889" fmla="*/ 2941851 h 4938130"/>
              <a:gd name="connsiteX890" fmla="*/ 2964217 w 4373768"/>
              <a:gd name="connsiteY890" fmla="*/ 3028417 h 4938130"/>
              <a:gd name="connsiteX891" fmla="*/ 2924455 w 4373768"/>
              <a:gd name="connsiteY891" fmla="*/ 3132972 h 4938130"/>
              <a:gd name="connsiteX892" fmla="*/ 2923957 w 4373768"/>
              <a:gd name="connsiteY892" fmla="*/ 3135230 h 4938130"/>
              <a:gd name="connsiteX893" fmla="*/ 2890777 w 4373768"/>
              <a:gd name="connsiteY893" fmla="*/ 3158613 h 4938130"/>
              <a:gd name="connsiteX894" fmla="*/ 2784880 w 4373768"/>
              <a:gd name="connsiteY894" fmla="*/ 3234005 h 4938130"/>
              <a:gd name="connsiteX895" fmla="*/ 2511706 w 4373768"/>
              <a:gd name="connsiteY895" fmla="*/ 3467686 h 4938130"/>
              <a:gd name="connsiteX896" fmla="*/ 2471331 w 4373768"/>
              <a:gd name="connsiteY896" fmla="*/ 3504885 h 4938130"/>
              <a:gd name="connsiteX897" fmla="*/ 2472441 w 4373768"/>
              <a:gd name="connsiteY897" fmla="*/ 3490075 h 4938130"/>
              <a:gd name="connsiteX898" fmla="*/ 2462988 w 4373768"/>
              <a:gd name="connsiteY898" fmla="*/ 3243344 h 4938130"/>
              <a:gd name="connsiteX899" fmla="*/ 2462874 w 4373768"/>
              <a:gd name="connsiteY899" fmla="*/ 3242693 h 4938130"/>
              <a:gd name="connsiteX900" fmla="*/ 2461649 w 4373768"/>
              <a:gd name="connsiteY900" fmla="*/ 3217626 h 4938130"/>
              <a:gd name="connsiteX901" fmla="*/ 2471867 w 4373768"/>
              <a:gd name="connsiteY901" fmla="*/ 3190837 h 4938130"/>
              <a:gd name="connsiteX902" fmla="*/ 2473015 w 4373768"/>
              <a:gd name="connsiteY902" fmla="*/ 3188541 h 4938130"/>
              <a:gd name="connsiteX903" fmla="*/ 2519054 w 4373768"/>
              <a:gd name="connsiteY903" fmla="*/ 3066684 h 4938130"/>
              <a:gd name="connsiteX904" fmla="*/ 2608262 w 4373768"/>
              <a:gd name="connsiteY904" fmla="*/ 2880695 h 4938130"/>
              <a:gd name="connsiteX905" fmla="*/ 2609372 w 4373768"/>
              <a:gd name="connsiteY905" fmla="*/ 2879470 h 4938130"/>
              <a:gd name="connsiteX906" fmla="*/ 2620088 w 4373768"/>
              <a:gd name="connsiteY906" fmla="*/ 2863511 h 4938130"/>
              <a:gd name="connsiteX907" fmla="*/ 2618940 w 4373768"/>
              <a:gd name="connsiteY907" fmla="*/ 2854365 h 4938130"/>
              <a:gd name="connsiteX908" fmla="*/ 2615304 w 4373768"/>
              <a:gd name="connsiteY908" fmla="*/ 2851456 h 4938130"/>
              <a:gd name="connsiteX909" fmla="*/ 2614041 w 4373768"/>
              <a:gd name="connsiteY909" fmla="*/ 2851303 h 4938130"/>
              <a:gd name="connsiteX910" fmla="*/ 2602522 w 4373768"/>
              <a:gd name="connsiteY910" fmla="*/ 2857886 h 4938130"/>
              <a:gd name="connsiteX911" fmla="*/ 2454761 w 4373768"/>
              <a:gd name="connsiteY911" fmla="*/ 3131099 h 4938130"/>
              <a:gd name="connsiteX912" fmla="*/ 2448447 w 4373768"/>
              <a:gd name="connsiteY912" fmla="*/ 3149583 h 4938130"/>
              <a:gd name="connsiteX913" fmla="*/ 2374165 w 4373768"/>
              <a:gd name="connsiteY913" fmla="*/ 2866691 h 4938130"/>
              <a:gd name="connsiteX914" fmla="*/ 2370529 w 4373768"/>
              <a:gd name="connsiteY914" fmla="*/ 2836342 h 4938130"/>
              <a:gd name="connsiteX915" fmla="*/ 2379523 w 4373768"/>
              <a:gd name="connsiteY915" fmla="*/ 2812806 h 4938130"/>
              <a:gd name="connsiteX916" fmla="*/ 2381207 w 4373768"/>
              <a:gd name="connsiteY916" fmla="*/ 2809362 h 4938130"/>
              <a:gd name="connsiteX917" fmla="*/ 2411172 w 4373768"/>
              <a:gd name="connsiteY917" fmla="*/ 2709137 h 4938130"/>
              <a:gd name="connsiteX918" fmla="*/ 2414502 w 4373768"/>
              <a:gd name="connsiteY918" fmla="*/ 2693102 h 4938130"/>
              <a:gd name="connsiteX919" fmla="*/ 2490008 w 4373768"/>
              <a:gd name="connsiteY919" fmla="*/ 2454601 h 4938130"/>
              <a:gd name="connsiteX920" fmla="*/ 2453040 w 4373768"/>
              <a:gd name="connsiteY920" fmla="*/ 2518473 h 4938130"/>
              <a:gd name="connsiteX921" fmla="*/ 2366779 w 4373768"/>
              <a:gd name="connsiteY921" fmla="*/ 2789002 h 4938130"/>
              <a:gd name="connsiteX922" fmla="*/ 2355412 w 4373768"/>
              <a:gd name="connsiteY922" fmla="*/ 2788772 h 4938130"/>
              <a:gd name="connsiteX923" fmla="*/ 2303250 w 4373768"/>
              <a:gd name="connsiteY923" fmla="*/ 2403891 h 4938130"/>
              <a:gd name="connsiteX924" fmla="*/ 2300495 w 4373768"/>
              <a:gd name="connsiteY924" fmla="*/ 2393980 h 4938130"/>
              <a:gd name="connsiteX925" fmla="*/ 2299270 w 4373768"/>
              <a:gd name="connsiteY925" fmla="*/ 2393597 h 4938130"/>
              <a:gd name="connsiteX926" fmla="*/ 2291004 w 4373768"/>
              <a:gd name="connsiteY926" fmla="*/ 2410320 h 4938130"/>
              <a:gd name="connsiteX927" fmla="*/ 2377801 w 4373768"/>
              <a:gd name="connsiteY927" fmla="*/ 2991448 h 4938130"/>
              <a:gd name="connsiteX928" fmla="*/ 2381207 w 4373768"/>
              <a:gd name="connsiteY928" fmla="*/ 3004345 h 4938130"/>
              <a:gd name="connsiteX929" fmla="*/ 2369420 w 4373768"/>
              <a:gd name="connsiteY929" fmla="*/ 2998030 h 4938130"/>
              <a:gd name="connsiteX930" fmla="*/ 2216182 w 4373768"/>
              <a:gd name="connsiteY930" fmla="*/ 2929412 h 4938130"/>
              <a:gd name="connsiteX931" fmla="*/ 2205313 w 4373768"/>
              <a:gd name="connsiteY931" fmla="*/ 2927231 h 4938130"/>
              <a:gd name="connsiteX932" fmla="*/ 2199114 w 4373768"/>
              <a:gd name="connsiteY932" fmla="*/ 2929909 h 4938130"/>
              <a:gd name="connsiteX933" fmla="*/ 2205850 w 4373768"/>
              <a:gd name="connsiteY933" fmla="*/ 2941927 h 4938130"/>
              <a:gd name="connsiteX934" fmla="*/ 2388968 w 4373768"/>
              <a:gd name="connsiteY934" fmla="*/ 3052301 h 4938130"/>
              <a:gd name="connsiteX935" fmla="*/ 2392029 w 4373768"/>
              <a:gd name="connsiteY935" fmla="*/ 3053411 h 4938130"/>
              <a:gd name="connsiteX936" fmla="*/ 2392756 w 4373768"/>
              <a:gd name="connsiteY936" fmla="*/ 3056549 h 4938130"/>
              <a:gd name="connsiteX937" fmla="*/ 2444804 w 4373768"/>
              <a:gd name="connsiteY937" fmla="*/ 3451952 h 4938130"/>
              <a:gd name="connsiteX938" fmla="*/ 2432634 w 4373768"/>
              <a:gd name="connsiteY938" fmla="*/ 3518274 h 4938130"/>
              <a:gd name="connsiteX939" fmla="*/ 2426855 w 4373768"/>
              <a:gd name="connsiteY939" fmla="*/ 3526004 h 4938130"/>
              <a:gd name="connsiteX940" fmla="*/ 2417364 w 4373768"/>
              <a:gd name="connsiteY940" fmla="*/ 3544221 h 4938130"/>
              <a:gd name="connsiteX941" fmla="*/ 2432327 w 4373768"/>
              <a:gd name="connsiteY941" fmla="*/ 3562820 h 4938130"/>
              <a:gd name="connsiteX942" fmla="*/ 2451080 w 4373768"/>
              <a:gd name="connsiteY942" fmla="*/ 3566456 h 4938130"/>
              <a:gd name="connsiteX943" fmla="*/ 2520770 w 4373768"/>
              <a:gd name="connsiteY943" fmla="*/ 3511921 h 4938130"/>
              <a:gd name="connsiteX944" fmla="*/ 2544459 w 4373768"/>
              <a:gd name="connsiteY944" fmla="*/ 3482721 h 4938130"/>
              <a:gd name="connsiteX945" fmla="*/ 2608141 w 4373768"/>
              <a:gd name="connsiteY945" fmla="*/ 3425698 h 4938130"/>
              <a:gd name="connsiteX946" fmla="*/ 2630873 w 4373768"/>
              <a:gd name="connsiteY946" fmla="*/ 3406563 h 4938130"/>
              <a:gd name="connsiteX947" fmla="*/ 2685677 w 4373768"/>
              <a:gd name="connsiteY947" fmla="*/ 3360984 h 4938130"/>
              <a:gd name="connsiteX948" fmla="*/ 2704429 w 4373768"/>
              <a:gd name="connsiteY948" fmla="*/ 3347475 h 4938130"/>
              <a:gd name="connsiteX949" fmla="*/ 2737839 w 4373768"/>
              <a:gd name="connsiteY949" fmla="*/ 3319882 h 4938130"/>
              <a:gd name="connsiteX950" fmla="*/ 2747292 w 4373768"/>
              <a:gd name="connsiteY950" fmla="*/ 3326962 h 4938130"/>
              <a:gd name="connsiteX951" fmla="*/ 2745034 w 4373768"/>
              <a:gd name="connsiteY951" fmla="*/ 3334387 h 4938130"/>
              <a:gd name="connsiteX952" fmla="*/ 2788930 w 4373768"/>
              <a:gd name="connsiteY952" fmla="*/ 3400556 h 4938130"/>
              <a:gd name="connsiteX953" fmla="*/ 2802975 w 4373768"/>
              <a:gd name="connsiteY953" fmla="*/ 3416247 h 4938130"/>
              <a:gd name="connsiteX954" fmla="*/ 2883534 w 4373768"/>
              <a:gd name="connsiteY954" fmla="*/ 3489420 h 4938130"/>
              <a:gd name="connsiteX955" fmla="*/ 2887936 w 4373768"/>
              <a:gd name="connsiteY955" fmla="*/ 3490530 h 4938130"/>
              <a:gd name="connsiteX956" fmla="*/ 2896393 w 4373768"/>
              <a:gd name="connsiteY956" fmla="*/ 3485631 h 4938130"/>
              <a:gd name="connsiteX957" fmla="*/ 2896814 w 4373768"/>
              <a:gd name="connsiteY957" fmla="*/ 3476255 h 4938130"/>
              <a:gd name="connsiteX958" fmla="*/ 2841552 w 4373768"/>
              <a:gd name="connsiteY958" fmla="*/ 3409588 h 4938130"/>
              <a:gd name="connsiteX959" fmla="*/ 2825747 w 4373768"/>
              <a:gd name="connsiteY959" fmla="*/ 3393744 h 4938130"/>
              <a:gd name="connsiteX960" fmla="*/ 2805349 w 4373768"/>
              <a:gd name="connsiteY960" fmla="*/ 3370821 h 4938130"/>
              <a:gd name="connsiteX961" fmla="*/ 2753493 w 4373768"/>
              <a:gd name="connsiteY961" fmla="*/ 3324858 h 4938130"/>
              <a:gd name="connsiteX962" fmla="*/ 2750737 w 4373768"/>
              <a:gd name="connsiteY962" fmla="*/ 3324476 h 4938130"/>
              <a:gd name="connsiteX963" fmla="*/ 2748747 w 4373768"/>
              <a:gd name="connsiteY963" fmla="*/ 3324858 h 4938130"/>
              <a:gd name="connsiteX964" fmla="*/ 2743198 w 4373768"/>
              <a:gd name="connsiteY964" fmla="*/ 3314525 h 4938130"/>
              <a:gd name="connsiteX965" fmla="*/ 2849321 w 4373768"/>
              <a:gd name="connsiteY965" fmla="*/ 3233278 h 4938130"/>
              <a:gd name="connsiteX966" fmla="*/ 3032253 w 4373768"/>
              <a:gd name="connsiteY966" fmla="*/ 3090798 h 4938130"/>
              <a:gd name="connsiteX967" fmla="*/ 3652726 w 4373768"/>
              <a:gd name="connsiteY967" fmla="*/ 2161676 h 4938130"/>
              <a:gd name="connsiteX968" fmla="*/ 3653988 w 4373768"/>
              <a:gd name="connsiteY968" fmla="*/ 2158270 h 4938130"/>
              <a:gd name="connsiteX969" fmla="*/ 3657548 w 4373768"/>
              <a:gd name="connsiteY969" fmla="*/ 2157887 h 4938130"/>
              <a:gd name="connsiteX970" fmla="*/ 3744076 w 4373768"/>
              <a:gd name="connsiteY970" fmla="*/ 2129950 h 4938130"/>
              <a:gd name="connsiteX971" fmla="*/ 3813652 w 4373768"/>
              <a:gd name="connsiteY971" fmla="*/ 2104615 h 4938130"/>
              <a:gd name="connsiteX972" fmla="*/ 3959648 w 4373768"/>
              <a:gd name="connsiteY972" fmla="*/ 2084983 h 4938130"/>
              <a:gd name="connsiteX973" fmla="*/ 3865466 w 4373768"/>
              <a:gd name="connsiteY973" fmla="*/ 2078132 h 4938130"/>
              <a:gd name="connsiteX974" fmla="*/ 3807524 w 4373768"/>
              <a:gd name="connsiteY974" fmla="*/ 2082304 h 4938130"/>
              <a:gd name="connsiteX975" fmla="*/ 3792369 w 4373768"/>
              <a:gd name="connsiteY975" fmla="*/ 2084715 h 4938130"/>
              <a:gd name="connsiteX976" fmla="*/ 3679506 w 4373768"/>
              <a:gd name="connsiteY976" fmla="*/ 2113953 h 4938130"/>
              <a:gd name="connsiteX977" fmla="*/ 3666609 w 4373768"/>
              <a:gd name="connsiteY977" fmla="*/ 2120383 h 4938130"/>
              <a:gd name="connsiteX978" fmla="*/ 3671278 w 4373768"/>
              <a:gd name="connsiteY978" fmla="*/ 2106759 h 4938130"/>
              <a:gd name="connsiteX979" fmla="*/ 3832206 w 4373768"/>
              <a:gd name="connsiteY979" fmla="*/ 1509780 h 4938130"/>
              <a:gd name="connsiteX980" fmla="*/ 3843764 w 4373768"/>
              <a:gd name="connsiteY980" fmla="*/ 1510048 h 4938130"/>
              <a:gd name="connsiteX981" fmla="*/ 3845830 w 4373768"/>
              <a:gd name="connsiteY981" fmla="*/ 1513186 h 4938130"/>
              <a:gd name="connsiteX982" fmla="*/ 3911770 w 4373768"/>
              <a:gd name="connsiteY982" fmla="*/ 1470629 h 4938130"/>
              <a:gd name="connsiteX983" fmla="*/ 3954403 w 4373768"/>
              <a:gd name="connsiteY983" fmla="*/ 1439784 h 4938130"/>
              <a:gd name="connsiteX984" fmla="*/ 4002088 w 4373768"/>
              <a:gd name="connsiteY984" fmla="*/ 1413607 h 4938130"/>
              <a:gd name="connsiteX985" fmla="*/ 4060411 w 4373768"/>
              <a:gd name="connsiteY985" fmla="*/ 1380847 h 4938130"/>
              <a:gd name="connsiteX986" fmla="*/ 3934155 w 4373768"/>
              <a:gd name="connsiteY986" fmla="*/ 1432971 h 4938130"/>
              <a:gd name="connsiteX987" fmla="*/ 3929257 w 4373768"/>
              <a:gd name="connsiteY987" fmla="*/ 1435917 h 4938130"/>
              <a:gd name="connsiteX988" fmla="*/ 3844604 w 4373768"/>
              <a:gd name="connsiteY988" fmla="*/ 1507176 h 4938130"/>
              <a:gd name="connsiteX989" fmla="*/ 3833734 w 4373768"/>
              <a:gd name="connsiteY989" fmla="*/ 1503004 h 4938130"/>
              <a:gd name="connsiteX990" fmla="*/ 3897110 w 4373768"/>
              <a:gd name="connsiteY990" fmla="*/ 1198294 h 4938130"/>
              <a:gd name="connsiteX991" fmla="*/ 3949081 w 4373768"/>
              <a:gd name="connsiteY991" fmla="*/ 946860 h 4938130"/>
              <a:gd name="connsiteX992" fmla="*/ 3949349 w 4373768"/>
              <a:gd name="connsiteY992" fmla="*/ 945712 h 4938130"/>
              <a:gd name="connsiteX993" fmla="*/ 3950000 w 4373768"/>
              <a:gd name="connsiteY993" fmla="*/ 944678 h 4938130"/>
              <a:gd name="connsiteX994" fmla="*/ 4066958 w 4373768"/>
              <a:gd name="connsiteY994" fmla="*/ 795115 h 4938130"/>
              <a:gd name="connsiteX995" fmla="*/ 4115522 w 4373768"/>
              <a:gd name="connsiteY995" fmla="*/ 735797 h 4938130"/>
              <a:gd name="connsiteX996" fmla="*/ 4115255 w 4373768"/>
              <a:gd name="connsiteY996" fmla="*/ 730515 h 4938130"/>
              <a:gd name="connsiteX997" fmla="*/ 754262 w 4373768"/>
              <a:gd name="connsiteY997" fmla="*/ 3805470 h 4938130"/>
              <a:gd name="connsiteX998" fmla="*/ 754262 w 4373768"/>
              <a:gd name="connsiteY998" fmla="*/ 3805470 h 4938130"/>
              <a:gd name="connsiteX999" fmla="*/ 802673 w 4373768"/>
              <a:gd name="connsiteY999" fmla="*/ 3792573 h 4938130"/>
              <a:gd name="connsiteX1000" fmla="*/ 802329 w 4373768"/>
              <a:gd name="connsiteY1000" fmla="*/ 3792611 h 4938130"/>
              <a:gd name="connsiteX1001" fmla="*/ 802673 w 4373768"/>
              <a:gd name="connsiteY1001" fmla="*/ 3792573 h 4938130"/>
              <a:gd name="connsiteX1002" fmla="*/ 1743042 w 4373768"/>
              <a:gd name="connsiteY1002" fmla="*/ 4423460 h 4938130"/>
              <a:gd name="connsiteX1003" fmla="*/ 1742124 w 4373768"/>
              <a:gd name="connsiteY1003" fmla="*/ 4417758 h 4938130"/>
              <a:gd name="connsiteX1004" fmla="*/ 1743042 w 4373768"/>
              <a:gd name="connsiteY1004" fmla="*/ 4423460 h 493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</a:cxnLst>
            <a:rect l="l" t="t" r="r" b="b"/>
            <a:pathLst>
              <a:path w="4373768" h="4938130">
                <a:moveTo>
                  <a:pt x="1006861" y="4052139"/>
                </a:moveTo>
                <a:cubicBezTo>
                  <a:pt x="1006975" y="4051910"/>
                  <a:pt x="1007090" y="4051718"/>
                  <a:pt x="1007205" y="4051642"/>
                </a:cubicBezTo>
                <a:cubicBezTo>
                  <a:pt x="1007128" y="4051795"/>
                  <a:pt x="1006975" y="4051948"/>
                  <a:pt x="1006861" y="4052139"/>
                </a:cubicBezTo>
                <a:close/>
                <a:moveTo>
                  <a:pt x="4286259" y="960357"/>
                </a:moveTo>
                <a:cubicBezTo>
                  <a:pt x="4278068" y="966442"/>
                  <a:pt x="4268961" y="971379"/>
                  <a:pt x="4260350" y="977157"/>
                </a:cubicBezTo>
                <a:cubicBezTo>
                  <a:pt x="4243243" y="990934"/>
                  <a:pt x="4225945" y="1004137"/>
                  <a:pt x="4207231" y="1015886"/>
                </a:cubicBezTo>
                <a:cubicBezTo>
                  <a:pt x="4197242" y="1022124"/>
                  <a:pt x="4186948" y="1028324"/>
                  <a:pt x="4176385" y="1034332"/>
                </a:cubicBezTo>
                <a:cubicBezTo>
                  <a:pt x="4175390" y="1069770"/>
                  <a:pt x="4161115" y="1103792"/>
                  <a:pt x="4136240" y="1128821"/>
                </a:cubicBezTo>
                <a:cubicBezTo>
                  <a:pt x="4120166" y="1144779"/>
                  <a:pt x="4097242" y="1158825"/>
                  <a:pt x="4073361" y="1165484"/>
                </a:cubicBezTo>
                <a:cubicBezTo>
                  <a:pt x="4072481" y="1169770"/>
                  <a:pt x="4071563" y="1173980"/>
                  <a:pt x="4070606" y="1178228"/>
                </a:cubicBezTo>
                <a:cubicBezTo>
                  <a:pt x="4087522" y="1183662"/>
                  <a:pt x="4103595" y="1192809"/>
                  <a:pt x="4117448" y="1206816"/>
                </a:cubicBezTo>
                <a:cubicBezTo>
                  <a:pt x="4133101" y="1222545"/>
                  <a:pt x="4144505" y="1244358"/>
                  <a:pt x="4149710" y="1267550"/>
                </a:cubicBezTo>
                <a:cubicBezTo>
                  <a:pt x="4208417" y="1281863"/>
                  <a:pt x="4260271" y="1331346"/>
                  <a:pt x="4275770" y="1387987"/>
                </a:cubicBezTo>
                <a:cubicBezTo>
                  <a:pt x="4297508" y="1467205"/>
                  <a:pt x="4249364" y="1580060"/>
                  <a:pt x="4159233" y="1593080"/>
                </a:cubicBezTo>
                <a:cubicBezTo>
                  <a:pt x="4149014" y="1594572"/>
                  <a:pt x="4138337" y="1596103"/>
                  <a:pt x="4127698" y="1597634"/>
                </a:cubicBezTo>
                <a:cubicBezTo>
                  <a:pt x="4131219" y="1610799"/>
                  <a:pt x="4133285" y="1624309"/>
                  <a:pt x="4133132" y="1637473"/>
                </a:cubicBezTo>
                <a:cubicBezTo>
                  <a:pt x="4137304" y="1681789"/>
                  <a:pt x="4124253" y="1733991"/>
                  <a:pt x="4089467" y="1761084"/>
                </a:cubicBezTo>
                <a:cubicBezTo>
                  <a:pt x="4088548" y="1761849"/>
                  <a:pt x="4087668" y="1762576"/>
                  <a:pt x="4086673" y="1763380"/>
                </a:cubicBezTo>
                <a:cubicBezTo>
                  <a:pt x="4067269" y="1782707"/>
                  <a:pt x="4044193" y="1796140"/>
                  <a:pt x="4017825" y="1803487"/>
                </a:cubicBezTo>
                <a:cubicBezTo>
                  <a:pt x="3990080" y="1810912"/>
                  <a:pt x="3962449" y="1810912"/>
                  <a:pt x="3934779" y="1803487"/>
                </a:cubicBezTo>
                <a:cubicBezTo>
                  <a:pt x="3931067" y="1802378"/>
                  <a:pt x="3927354" y="1800962"/>
                  <a:pt x="3923795" y="1799660"/>
                </a:cubicBezTo>
                <a:cubicBezTo>
                  <a:pt x="3919509" y="1815734"/>
                  <a:pt x="3915606" y="1832037"/>
                  <a:pt x="3911243" y="1848110"/>
                </a:cubicBezTo>
                <a:cubicBezTo>
                  <a:pt x="3935391" y="1857601"/>
                  <a:pt x="3956708" y="1873942"/>
                  <a:pt x="3968839" y="1897708"/>
                </a:cubicBezTo>
                <a:cubicBezTo>
                  <a:pt x="3977450" y="1914815"/>
                  <a:pt x="3981392" y="1927674"/>
                  <a:pt x="3983918" y="1942522"/>
                </a:cubicBezTo>
                <a:cubicBezTo>
                  <a:pt x="3983497" y="1939461"/>
                  <a:pt x="3983191" y="1936361"/>
                  <a:pt x="3982770" y="1933299"/>
                </a:cubicBezTo>
                <a:cubicBezTo>
                  <a:pt x="3983306" y="1936055"/>
                  <a:pt x="3984071" y="1938734"/>
                  <a:pt x="3985334" y="1941183"/>
                </a:cubicBezTo>
                <a:cubicBezTo>
                  <a:pt x="3989506" y="1951516"/>
                  <a:pt x="3991304" y="1963035"/>
                  <a:pt x="3991304" y="1974937"/>
                </a:cubicBezTo>
                <a:cubicBezTo>
                  <a:pt x="4043428" y="1994684"/>
                  <a:pt x="4087630" y="2027788"/>
                  <a:pt x="4110016" y="2073026"/>
                </a:cubicBezTo>
                <a:cubicBezTo>
                  <a:pt x="4150353" y="2154158"/>
                  <a:pt x="4132443" y="2252323"/>
                  <a:pt x="4050506" y="2300427"/>
                </a:cubicBezTo>
                <a:cubicBezTo>
                  <a:pt x="4008142" y="2325265"/>
                  <a:pt x="3960419" y="2328135"/>
                  <a:pt x="3917667" y="2314243"/>
                </a:cubicBezTo>
                <a:cubicBezTo>
                  <a:pt x="3915180" y="2334757"/>
                  <a:pt x="3908674" y="2354848"/>
                  <a:pt x="3898149" y="2372797"/>
                </a:cubicBezTo>
                <a:cubicBezTo>
                  <a:pt x="3860989" y="2436402"/>
                  <a:pt x="3771129" y="2469315"/>
                  <a:pt x="3703206" y="2435216"/>
                </a:cubicBezTo>
                <a:cubicBezTo>
                  <a:pt x="3684721" y="2473065"/>
                  <a:pt x="3665471" y="2510646"/>
                  <a:pt x="3644537" y="2547618"/>
                </a:cubicBezTo>
                <a:cubicBezTo>
                  <a:pt x="3697159" y="2584970"/>
                  <a:pt x="3724751" y="2653016"/>
                  <a:pt x="3706880" y="2718226"/>
                </a:cubicBezTo>
                <a:cubicBezTo>
                  <a:pt x="3702976" y="2732386"/>
                  <a:pt x="3696125" y="2747808"/>
                  <a:pt x="3687247" y="2762275"/>
                </a:cubicBezTo>
                <a:cubicBezTo>
                  <a:pt x="3752382" y="2804640"/>
                  <a:pt x="3808369" y="2861892"/>
                  <a:pt x="3840827" y="2929708"/>
                </a:cubicBezTo>
                <a:cubicBezTo>
                  <a:pt x="3881585" y="3014973"/>
                  <a:pt x="3865091" y="3116196"/>
                  <a:pt x="3778600" y="3166828"/>
                </a:cubicBezTo>
                <a:cubicBezTo>
                  <a:pt x="3673662" y="3228328"/>
                  <a:pt x="3564865" y="3165450"/>
                  <a:pt x="3523913" y="3063312"/>
                </a:cubicBezTo>
                <a:cubicBezTo>
                  <a:pt x="3531108" y="3081260"/>
                  <a:pt x="3504510" y="3044942"/>
                  <a:pt x="3498846" y="3040808"/>
                </a:cubicBezTo>
                <a:cubicBezTo>
                  <a:pt x="3477377" y="3025079"/>
                  <a:pt x="3453687" y="3011723"/>
                  <a:pt x="3429730" y="2999285"/>
                </a:cubicBezTo>
                <a:cubicBezTo>
                  <a:pt x="3414767" y="3005753"/>
                  <a:pt x="3399267" y="3011072"/>
                  <a:pt x="3383385" y="3015818"/>
                </a:cubicBezTo>
                <a:cubicBezTo>
                  <a:pt x="3371329" y="3019377"/>
                  <a:pt x="3360384" y="3022171"/>
                  <a:pt x="3347985" y="3024046"/>
                </a:cubicBezTo>
                <a:cubicBezTo>
                  <a:pt x="3346990" y="3024275"/>
                  <a:pt x="3309141" y="3035068"/>
                  <a:pt x="3330151" y="3025959"/>
                </a:cubicBezTo>
                <a:cubicBezTo>
                  <a:pt x="3291920" y="3042492"/>
                  <a:pt x="3249784" y="3044061"/>
                  <a:pt x="3214839" y="3030016"/>
                </a:cubicBezTo>
                <a:cubicBezTo>
                  <a:pt x="3157548" y="3077126"/>
                  <a:pt x="3099144" y="3123012"/>
                  <a:pt x="3040978" y="3168175"/>
                </a:cubicBezTo>
                <a:cubicBezTo>
                  <a:pt x="3050125" y="3186430"/>
                  <a:pt x="3055789" y="3206751"/>
                  <a:pt x="3055789" y="3228374"/>
                </a:cubicBezTo>
                <a:cubicBezTo>
                  <a:pt x="3055904" y="3276097"/>
                  <a:pt x="3037534" y="3329441"/>
                  <a:pt x="3001216" y="3362585"/>
                </a:cubicBezTo>
                <a:cubicBezTo>
                  <a:pt x="3006574" y="3369703"/>
                  <a:pt x="3012085" y="3376859"/>
                  <a:pt x="3016486" y="3384323"/>
                </a:cubicBezTo>
                <a:cubicBezTo>
                  <a:pt x="3060688" y="3458337"/>
                  <a:pt x="3033592" y="3557380"/>
                  <a:pt x="2959885" y="3600546"/>
                </a:cubicBezTo>
                <a:cubicBezTo>
                  <a:pt x="2923337" y="3621939"/>
                  <a:pt x="2878791" y="3627641"/>
                  <a:pt x="2838028" y="3616466"/>
                </a:cubicBezTo>
                <a:cubicBezTo>
                  <a:pt x="2790841" y="3603531"/>
                  <a:pt x="2758732" y="3571920"/>
                  <a:pt x="2738332" y="3530779"/>
                </a:cubicBezTo>
                <a:cubicBezTo>
                  <a:pt x="2739480" y="3533573"/>
                  <a:pt x="2740590" y="3536328"/>
                  <a:pt x="2741776" y="3538969"/>
                </a:cubicBezTo>
                <a:cubicBezTo>
                  <a:pt x="2740169" y="3535295"/>
                  <a:pt x="2738064" y="3532004"/>
                  <a:pt x="2736074" y="3528636"/>
                </a:cubicBezTo>
                <a:cubicBezTo>
                  <a:pt x="2705496" y="3541150"/>
                  <a:pt x="2669293" y="3538242"/>
                  <a:pt x="2639825" y="3522475"/>
                </a:cubicBezTo>
                <a:cubicBezTo>
                  <a:pt x="2638907" y="3521862"/>
                  <a:pt x="2637835" y="3521326"/>
                  <a:pt x="2636764" y="3520791"/>
                </a:cubicBezTo>
                <a:cubicBezTo>
                  <a:pt x="2631559" y="3518035"/>
                  <a:pt x="2627119" y="3514629"/>
                  <a:pt x="2622680" y="3510955"/>
                </a:cubicBezTo>
                <a:cubicBezTo>
                  <a:pt x="2479319" y="3634419"/>
                  <a:pt x="2334311" y="3753131"/>
                  <a:pt x="2169944" y="3849456"/>
                </a:cubicBezTo>
                <a:cubicBezTo>
                  <a:pt x="2156664" y="3860478"/>
                  <a:pt x="2143538" y="3871500"/>
                  <a:pt x="2129990" y="3882254"/>
                </a:cubicBezTo>
                <a:cubicBezTo>
                  <a:pt x="2142620" y="3877547"/>
                  <a:pt x="2156550" y="3876093"/>
                  <a:pt x="2172012" y="3880379"/>
                </a:cubicBezTo>
                <a:cubicBezTo>
                  <a:pt x="2210320" y="3890903"/>
                  <a:pt x="2233396" y="3931738"/>
                  <a:pt x="2222987" y="3970084"/>
                </a:cubicBezTo>
                <a:cubicBezTo>
                  <a:pt x="2212387" y="4008315"/>
                  <a:pt x="2171514" y="4031430"/>
                  <a:pt x="2133282" y="4020983"/>
                </a:cubicBezTo>
                <a:cubicBezTo>
                  <a:pt x="2105919" y="4013405"/>
                  <a:pt x="2087741" y="3991477"/>
                  <a:pt x="2082307" y="3966026"/>
                </a:cubicBezTo>
                <a:cubicBezTo>
                  <a:pt x="2077140" y="3965988"/>
                  <a:pt x="2072088" y="3965873"/>
                  <a:pt x="2067037" y="3965988"/>
                </a:cubicBezTo>
                <a:cubicBezTo>
                  <a:pt x="2053987" y="3966256"/>
                  <a:pt x="2041205" y="3964496"/>
                  <a:pt x="2028690" y="3960516"/>
                </a:cubicBezTo>
                <a:cubicBezTo>
                  <a:pt x="2027542" y="3960133"/>
                  <a:pt x="2027389" y="3958870"/>
                  <a:pt x="2026432" y="3958219"/>
                </a:cubicBezTo>
                <a:cubicBezTo>
                  <a:pt x="2012655" y="3967672"/>
                  <a:pt x="1999604" y="3978043"/>
                  <a:pt x="1985559" y="3987037"/>
                </a:cubicBezTo>
                <a:cubicBezTo>
                  <a:pt x="1816255" y="4096451"/>
                  <a:pt x="1641738" y="4186918"/>
                  <a:pt x="1487394" y="4317690"/>
                </a:cubicBezTo>
                <a:cubicBezTo>
                  <a:pt x="1568871" y="4294958"/>
                  <a:pt x="1651379" y="4280263"/>
                  <a:pt x="1734390" y="4269853"/>
                </a:cubicBezTo>
                <a:cubicBezTo>
                  <a:pt x="1735041" y="4265069"/>
                  <a:pt x="1735691" y="4260400"/>
                  <a:pt x="1736686" y="4253244"/>
                </a:cubicBezTo>
                <a:cubicBezTo>
                  <a:pt x="1741623" y="4241495"/>
                  <a:pt x="1745756" y="4229325"/>
                  <a:pt x="1751842" y="4218303"/>
                </a:cubicBezTo>
                <a:cubicBezTo>
                  <a:pt x="1781845" y="4164036"/>
                  <a:pt x="1841088" y="4151024"/>
                  <a:pt x="1897270" y="4147580"/>
                </a:cubicBezTo>
                <a:cubicBezTo>
                  <a:pt x="1949624" y="4144327"/>
                  <a:pt x="2004539" y="4157071"/>
                  <a:pt x="2048205" y="4185199"/>
                </a:cubicBezTo>
                <a:cubicBezTo>
                  <a:pt x="2094780" y="4167135"/>
                  <a:pt x="2141699" y="4150258"/>
                  <a:pt x="2188814" y="4133993"/>
                </a:cubicBezTo>
                <a:cubicBezTo>
                  <a:pt x="2189082" y="4129707"/>
                  <a:pt x="2189579" y="4124655"/>
                  <a:pt x="2189579" y="4121441"/>
                </a:cubicBezTo>
                <a:cubicBezTo>
                  <a:pt x="2189732" y="4093389"/>
                  <a:pt x="2199300" y="4058334"/>
                  <a:pt x="2213651" y="4034262"/>
                </a:cubicBezTo>
                <a:cubicBezTo>
                  <a:pt x="2266770" y="3945399"/>
                  <a:pt x="2346490" y="3892125"/>
                  <a:pt x="2452799" y="3911533"/>
                </a:cubicBezTo>
                <a:cubicBezTo>
                  <a:pt x="2466730" y="3914097"/>
                  <a:pt x="2479588" y="3919417"/>
                  <a:pt x="2491643" y="3926420"/>
                </a:cubicBezTo>
                <a:cubicBezTo>
                  <a:pt x="2504310" y="3921981"/>
                  <a:pt x="2517666" y="3919302"/>
                  <a:pt x="2531291" y="3919302"/>
                </a:cubicBezTo>
                <a:cubicBezTo>
                  <a:pt x="2565313" y="3919302"/>
                  <a:pt x="2591413" y="3933232"/>
                  <a:pt x="2616787" y="3954587"/>
                </a:cubicBezTo>
                <a:cubicBezTo>
                  <a:pt x="2617781" y="3955582"/>
                  <a:pt x="2618777" y="3956462"/>
                  <a:pt x="2619924" y="3957266"/>
                </a:cubicBezTo>
                <a:cubicBezTo>
                  <a:pt x="2630258" y="3965991"/>
                  <a:pt x="2637299" y="3976593"/>
                  <a:pt x="2643078" y="3987653"/>
                </a:cubicBezTo>
                <a:cubicBezTo>
                  <a:pt x="2717016" y="3963620"/>
                  <a:pt x="2790153" y="3938476"/>
                  <a:pt x="2862328" y="3909161"/>
                </a:cubicBezTo>
                <a:cubicBezTo>
                  <a:pt x="2864471" y="3902846"/>
                  <a:pt x="2866500" y="3896609"/>
                  <a:pt x="2868911" y="3890217"/>
                </a:cubicBezTo>
                <a:cubicBezTo>
                  <a:pt x="2876144" y="3871350"/>
                  <a:pt x="2883492" y="3852904"/>
                  <a:pt x="2891681" y="3834267"/>
                </a:cubicBezTo>
                <a:cubicBezTo>
                  <a:pt x="2891949" y="3833922"/>
                  <a:pt x="2892026" y="3833731"/>
                  <a:pt x="2892217" y="3833386"/>
                </a:cubicBezTo>
                <a:cubicBezTo>
                  <a:pt x="2892868" y="3830975"/>
                  <a:pt x="2894093" y="3827455"/>
                  <a:pt x="2896006" y="3822097"/>
                </a:cubicBezTo>
                <a:cubicBezTo>
                  <a:pt x="2893251" y="3829904"/>
                  <a:pt x="2935883" y="3716200"/>
                  <a:pt x="2909439" y="3790754"/>
                </a:cubicBezTo>
                <a:cubicBezTo>
                  <a:pt x="2920422" y="3759909"/>
                  <a:pt x="2934123" y="3729751"/>
                  <a:pt x="2959687" y="3707900"/>
                </a:cubicBezTo>
                <a:cubicBezTo>
                  <a:pt x="3047671" y="3632622"/>
                  <a:pt x="3166074" y="3655738"/>
                  <a:pt x="3217284" y="3752599"/>
                </a:cubicBezTo>
                <a:cubicBezTo>
                  <a:pt x="3265466" y="3729982"/>
                  <a:pt x="3312079" y="3706063"/>
                  <a:pt x="3353719" y="3679580"/>
                </a:cubicBezTo>
                <a:cubicBezTo>
                  <a:pt x="3542539" y="3559369"/>
                  <a:pt x="3720573" y="3864041"/>
                  <a:pt x="3528803" y="3979079"/>
                </a:cubicBezTo>
                <a:cubicBezTo>
                  <a:pt x="3426355" y="4040579"/>
                  <a:pt x="3303547" y="4074984"/>
                  <a:pt x="3189734" y="4117542"/>
                </a:cubicBezTo>
                <a:cubicBezTo>
                  <a:pt x="3204889" y="4172230"/>
                  <a:pt x="3187591" y="4237332"/>
                  <a:pt x="3132788" y="4263431"/>
                </a:cubicBezTo>
                <a:cubicBezTo>
                  <a:pt x="3131640" y="4264043"/>
                  <a:pt x="3130377" y="4264579"/>
                  <a:pt x="3129229" y="4265115"/>
                </a:cubicBezTo>
                <a:cubicBezTo>
                  <a:pt x="3121116" y="4269899"/>
                  <a:pt x="3112620" y="4273343"/>
                  <a:pt x="3103933" y="4276137"/>
                </a:cubicBezTo>
                <a:cubicBezTo>
                  <a:pt x="3102938" y="4316091"/>
                  <a:pt x="3087707" y="4355433"/>
                  <a:pt x="3055636" y="4387501"/>
                </a:cubicBezTo>
                <a:cubicBezTo>
                  <a:pt x="2981200" y="4461937"/>
                  <a:pt x="2861946" y="4448083"/>
                  <a:pt x="2799686" y="4369629"/>
                </a:cubicBezTo>
                <a:cubicBezTo>
                  <a:pt x="2763329" y="4381799"/>
                  <a:pt x="2722380" y="4378355"/>
                  <a:pt x="2688860" y="4358760"/>
                </a:cubicBezTo>
                <a:cubicBezTo>
                  <a:pt x="2663832" y="4344064"/>
                  <a:pt x="2645730" y="4322442"/>
                  <a:pt x="2634938" y="4297605"/>
                </a:cubicBezTo>
                <a:cubicBezTo>
                  <a:pt x="2473246" y="4335032"/>
                  <a:pt x="2308115" y="4357803"/>
                  <a:pt x="2142592" y="4364960"/>
                </a:cubicBezTo>
                <a:cubicBezTo>
                  <a:pt x="2130575" y="4404187"/>
                  <a:pt x="2098811" y="4436065"/>
                  <a:pt x="2057020" y="4450456"/>
                </a:cubicBezTo>
                <a:cubicBezTo>
                  <a:pt x="2055910" y="4450838"/>
                  <a:pt x="2054953" y="4451298"/>
                  <a:pt x="2053844" y="4451565"/>
                </a:cubicBezTo>
                <a:cubicBezTo>
                  <a:pt x="2048945" y="4453211"/>
                  <a:pt x="2043932" y="4453823"/>
                  <a:pt x="2038957" y="4454704"/>
                </a:cubicBezTo>
                <a:cubicBezTo>
                  <a:pt x="2042669" y="4488879"/>
                  <a:pt x="2041444" y="4518883"/>
                  <a:pt x="2022500" y="4551145"/>
                </a:cubicBezTo>
                <a:cubicBezTo>
                  <a:pt x="2003633" y="4583445"/>
                  <a:pt x="1972252" y="4607669"/>
                  <a:pt x="1936087" y="4617581"/>
                </a:cubicBezTo>
                <a:cubicBezTo>
                  <a:pt x="1862953" y="4637788"/>
                  <a:pt x="1775502" y="4593548"/>
                  <a:pt x="1758318" y="4516582"/>
                </a:cubicBezTo>
                <a:cubicBezTo>
                  <a:pt x="1756021" y="4506326"/>
                  <a:pt x="1751238" y="4476360"/>
                  <a:pt x="1750243" y="4469548"/>
                </a:cubicBezTo>
                <a:cubicBezTo>
                  <a:pt x="1747564" y="4454355"/>
                  <a:pt x="1744923" y="4439085"/>
                  <a:pt x="1742742" y="4423510"/>
                </a:cubicBezTo>
                <a:cubicBezTo>
                  <a:pt x="1741326" y="4410498"/>
                  <a:pt x="1738915" y="4388722"/>
                  <a:pt x="1738915" y="4381642"/>
                </a:cubicBezTo>
                <a:cubicBezTo>
                  <a:pt x="1738762" y="4376170"/>
                  <a:pt x="1739029" y="4370850"/>
                  <a:pt x="1739795" y="4365454"/>
                </a:cubicBezTo>
                <a:cubicBezTo>
                  <a:pt x="1740407" y="4359140"/>
                  <a:pt x="1740943" y="4354204"/>
                  <a:pt x="1741441" y="4350032"/>
                </a:cubicBezTo>
                <a:cubicBezTo>
                  <a:pt x="1716106" y="4346855"/>
                  <a:pt x="1690580" y="4344177"/>
                  <a:pt x="1665245" y="4340196"/>
                </a:cubicBezTo>
                <a:cubicBezTo>
                  <a:pt x="1658625" y="4339087"/>
                  <a:pt x="1655525" y="4332619"/>
                  <a:pt x="1655639" y="4326304"/>
                </a:cubicBezTo>
                <a:cubicBezTo>
                  <a:pt x="1585299" y="4338589"/>
                  <a:pt x="1514923" y="4352327"/>
                  <a:pt x="1443855" y="4369932"/>
                </a:cubicBezTo>
                <a:cubicBezTo>
                  <a:pt x="1438879" y="4371195"/>
                  <a:pt x="1434631" y="4370353"/>
                  <a:pt x="1431034" y="4368631"/>
                </a:cubicBezTo>
                <a:cubicBezTo>
                  <a:pt x="1393683" y="4404987"/>
                  <a:pt x="1359278" y="4445171"/>
                  <a:pt x="1326557" y="4486960"/>
                </a:cubicBezTo>
                <a:cubicBezTo>
                  <a:pt x="1328356" y="4486539"/>
                  <a:pt x="1330193" y="4485736"/>
                  <a:pt x="1331877" y="4485468"/>
                </a:cubicBezTo>
                <a:cubicBezTo>
                  <a:pt x="1369037" y="4480110"/>
                  <a:pt x="1405738" y="4494040"/>
                  <a:pt x="1416568" y="4533574"/>
                </a:cubicBezTo>
                <a:cubicBezTo>
                  <a:pt x="1427935" y="4574600"/>
                  <a:pt x="1395328" y="4623662"/>
                  <a:pt x="1350132" y="4620753"/>
                </a:cubicBezTo>
                <a:cubicBezTo>
                  <a:pt x="1330729" y="4619528"/>
                  <a:pt x="1309795" y="4616352"/>
                  <a:pt x="1291655" y="4608009"/>
                </a:cubicBezTo>
                <a:cubicBezTo>
                  <a:pt x="1289741" y="4609119"/>
                  <a:pt x="1287713" y="4609999"/>
                  <a:pt x="1285838" y="4611147"/>
                </a:cubicBezTo>
                <a:cubicBezTo>
                  <a:pt x="1275237" y="4617194"/>
                  <a:pt x="1265938" y="4625078"/>
                  <a:pt x="1256752" y="4633190"/>
                </a:cubicBezTo>
                <a:cubicBezTo>
                  <a:pt x="1241482" y="4646623"/>
                  <a:pt x="1225791" y="4657147"/>
                  <a:pt x="1209450" y="4669241"/>
                </a:cubicBezTo>
                <a:cubicBezTo>
                  <a:pt x="1208340" y="4670083"/>
                  <a:pt x="1207154" y="4669777"/>
                  <a:pt x="1206044" y="4670274"/>
                </a:cubicBezTo>
                <a:cubicBezTo>
                  <a:pt x="1177227" y="4721939"/>
                  <a:pt x="1150399" y="4774526"/>
                  <a:pt x="1127973" y="4828028"/>
                </a:cubicBezTo>
                <a:cubicBezTo>
                  <a:pt x="1129121" y="4855735"/>
                  <a:pt x="1130767" y="4883289"/>
                  <a:pt x="1130767" y="4911380"/>
                </a:cubicBezTo>
                <a:cubicBezTo>
                  <a:pt x="1130805" y="4947047"/>
                  <a:pt x="1074700" y="4947047"/>
                  <a:pt x="1075467" y="4911380"/>
                </a:cubicBezTo>
                <a:cubicBezTo>
                  <a:pt x="1075467" y="4909505"/>
                  <a:pt x="1075428" y="4907592"/>
                  <a:pt x="1075467" y="4905601"/>
                </a:cubicBezTo>
                <a:cubicBezTo>
                  <a:pt x="1069496" y="4901430"/>
                  <a:pt x="1065937" y="4893738"/>
                  <a:pt x="1069994" y="4884246"/>
                </a:cubicBezTo>
                <a:cubicBezTo>
                  <a:pt x="1071754" y="4880075"/>
                  <a:pt x="1073630" y="4876056"/>
                  <a:pt x="1075467" y="4871732"/>
                </a:cubicBezTo>
                <a:cubicBezTo>
                  <a:pt x="1074969" y="4706906"/>
                  <a:pt x="1051701" y="4546820"/>
                  <a:pt x="1015765" y="4389488"/>
                </a:cubicBezTo>
                <a:cubicBezTo>
                  <a:pt x="1015038" y="4389449"/>
                  <a:pt x="1014540" y="4389756"/>
                  <a:pt x="1013851" y="4389603"/>
                </a:cubicBezTo>
                <a:cubicBezTo>
                  <a:pt x="1004628" y="4388110"/>
                  <a:pt x="997433" y="4382637"/>
                  <a:pt x="990316" y="4377051"/>
                </a:cubicBezTo>
                <a:cubicBezTo>
                  <a:pt x="988134" y="4376706"/>
                  <a:pt x="985876" y="4376438"/>
                  <a:pt x="983695" y="4375941"/>
                </a:cubicBezTo>
                <a:cubicBezTo>
                  <a:pt x="965440" y="4376056"/>
                  <a:pt x="948754" y="4368516"/>
                  <a:pt x="932413" y="4358260"/>
                </a:cubicBezTo>
                <a:cubicBezTo>
                  <a:pt x="931150" y="4357418"/>
                  <a:pt x="924223" y="4354241"/>
                  <a:pt x="919630" y="4351945"/>
                </a:cubicBezTo>
                <a:cubicBezTo>
                  <a:pt x="906121" y="4356117"/>
                  <a:pt x="891693" y="4356882"/>
                  <a:pt x="875888" y="4352557"/>
                </a:cubicBezTo>
                <a:cubicBezTo>
                  <a:pt x="840221" y="4342684"/>
                  <a:pt x="814809" y="4309389"/>
                  <a:pt x="814809" y="4272458"/>
                </a:cubicBezTo>
                <a:cubicBezTo>
                  <a:pt x="814809" y="4198903"/>
                  <a:pt x="904858" y="4163925"/>
                  <a:pt x="956750" y="4213751"/>
                </a:cubicBezTo>
                <a:lnTo>
                  <a:pt x="956750" y="4213790"/>
                </a:lnTo>
                <a:cubicBezTo>
                  <a:pt x="962222" y="4216316"/>
                  <a:pt x="967542" y="4219722"/>
                  <a:pt x="972976" y="4222745"/>
                </a:cubicBezTo>
                <a:cubicBezTo>
                  <a:pt x="940868" y="4110381"/>
                  <a:pt x="903860" y="3998939"/>
                  <a:pt x="864022" y="3888114"/>
                </a:cubicBezTo>
                <a:cubicBezTo>
                  <a:pt x="845805" y="3856197"/>
                  <a:pt x="827857" y="3824203"/>
                  <a:pt x="810367" y="3792208"/>
                </a:cubicBezTo>
                <a:cubicBezTo>
                  <a:pt x="807803" y="3792323"/>
                  <a:pt x="805277" y="3793050"/>
                  <a:pt x="802483" y="3792629"/>
                </a:cubicBezTo>
                <a:cubicBezTo>
                  <a:pt x="797393" y="3791902"/>
                  <a:pt x="787175" y="3790486"/>
                  <a:pt x="782736" y="3789759"/>
                </a:cubicBezTo>
                <a:cubicBezTo>
                  <a:pt x="777531" y="3793892"/>
                  <a:pt x="771447" y="3798025"/>
                  <a:pt x="766892" y="3799978"/>
                </a:cubicBezTo>
                <a:cubicBezTo>
                  <a:pt x="761917" y="3802235"/>
                  <a:pt x="757822" y="3803919"/>
                  <a:pt x="754110" y="3805565"/>
                </a:cubicBezTo>
                <a:cubicBezTo>
                  <a:pt x="748560" y="3807632"/>
                  <a:pt x="740983" y="3810540"/>
                  <a:pt x="729808" y="3814903"/>
                </a:cubicBezTo>
                <a:cubicBezTo>
                  <a:pt x="716031" y="3820222"/>
                  <a:pt x="700800" y="3822136"/>
                  <a:pt x="686066" y="3820605"/>
                </a:cubicBezTo>
                <a:cubicBezTo>
                  <a:pt x="636506" y="3815783"/>
                  <a:pt x="593950" y="3797566"/>
                  <a:pt x="567657" y="3752676"/>
                </a:cubicBezTo>
                <a:cubicBezTo>
                  <a:pt x="542859" y="3710387"/>
                  <a:pt x="542859" y="3656541"/>
                  <a:pt x="567657" y="3614252"/>
                </a:cubicBezTo>
                <a:cubicBezTo>
                  <a:pt x="594599" y="3568290"/>
                  <a:pt x="640026" y="3547318"/>
                  <a:pt x="685301" y="3547930"/>
                </a:cubicBezTo>
                <a:cubicBezTo>
                  <a:pt x="634938" y="3441807"/>
                  <a:pt x="589052" y="3334764"/>
                  <a:pt x="547799" y="3226114"/>
                </a:cubicBezTo>
                <a:cubicBezTo>
                  <a:pt x="517642" y="3229672"/>
                  <a:pt x="488977" y="3226649"/>
                  <a:pt x="461154" y="3210384"/>
                </a:cubicBezTo>
                <a:cubicBezTo>
                  <a:pt x="431801" y="3193277"/>
                  <a:pt x="408112" y="3163733"/>
                  <a:pt x="399655" y="3130553"/>
                </a:cubicBezTo>
                <a:cubicBezTo>
                  <a:pt x="399272" y="3128946"/>
                  <a:pt x="398889" y="3127377"/>
                  <a:pt x="398507" y="3125770"/>
                </a:cubicBezTo>
                <a:cubicBezTo>
                  <a:pt x="395943" y="3115436"/>
                  <a:pt x="394603" y="3104798"/>
                  <a:pt x="394374" y="3094350"/>
                </a:cubicBezTo>
                <a:cubicBezTo>
                  <a:pt x="350172" y="3075980"/>
                  <a:pt x="312093" y="3055506"/>
                  <a:pt x="272869" y="3027378"/>
                </a:cubicBezTo>
                <a:cubicBezTo>
                  <a:pt x="234026" y="2999440"/>
                  <a:pt x="227596" y="2995766"/>
                  <a:pt x="193803" y="2998254"/>
                </a:cubicBezTo>
                <a:cubicBezTo>
                  <a:pt x="-13318" y="3013447"/>
                  <a:pt x="-16718" y="2676751"/>
                  <a:pt x="193803" y="2673988"/>
                </a:cubicBezTo>
                <a:cubicBezTo>
                  <a:pt x="231270" y="2673452"/>
                  <a:pt x="264642" y="2679690"/>
                  <a:pt x="295145" y="2690559"/>
                </a:cubicBezTo>
                <a:cubicBezTo>
                  <a:pt x="301383" y="2665492"/>
                  <a:pt x="314395" y="2643525"/>
                  <a:pt x="332880" y="2621826"/>
                </a:cubicBezTo>
                <a:cubicBezTo>
                  <a:pt x="341223" y="2611914"/>
                  <a:pt x="352742" y="2604145"/>
                  <a:pt x="365678" y="2598405"/>
                </a:cubicBezTo>
                <a:cubicBezTo>
                  <a:pt x="357947" y="2560479"/>
                  <a:pt x="350408" y="2522401"/>
                  <a:pt x="343558" y="2484053"/>
                </a:cubicBezTo>
                <a:cubicBezTo>
                  <a:pt x="338659" y="2484665"/>
                  <a:pt x="333952" y="2485545"/>
                  <a:pt x="329091" y="2485545"/>
                </a:cubicBezTo>
                <a:cubicBezTo>
                  <a:pt x="261736" y="2485545"/>
                  <a:pt x="205598" y="2429403"/>
                  <a:pt x="205598" y="2362082"/>
                </a:cubicBezTo>
                <a:cubicBezTo>
                  <a:pt x="205598" y="2340803"/>
                  <a:pt x="211683" y="2320827"/>
                  <a:pt x="221633" y="2303146"/>
                </a:cubicBezTo>
                <a:cubicBezTo>
                  <a:pt x="187114" y="2292010"/>
                  <a:pt x="152058" y="2281906"/>
                  <a:pt x="117382" y="2274176"/>
                </a:cubicBezTo>
                <a:cubicBezTo>
                  <a:pt x="32078" y="2255041"/>
                  <a:pt x="-16908" y="2158031"/>
                  <a:pt x="5361" y="2076930"/>
                </a:cubicBezTo>
                <a:cubicBezTo>
                  <a:pt x="33030" y="1976705"/>
                  <a:pt x="151211" y="1929395"/>
                  <a:pt x="240836" y="1981140"/>
                </a:cubicBezTo>
                <a:cubicBezTo>
                  <a:pt x="261081" y="1992774"/>
                  <a:pt x="280215" y="2006284"/>
                  <a:pt x="298930" y="2020482"/>
                </a:cubicBezTo>
                <a:cubicBezTo>
                  <a:pt x="298011" y="1981905"/>
                  <a:pt x="297246" y="1943405"/>
                  <a:pt x="296787" y="1904944"/>
                </a:cubicBezTo>
                <a:cubicBezTo>
                  <a:pt x="265826" y="1874481"/>
                  <a:pt x="238118" y="1840000"/>
                  <a:pt x="216802" y="1807240"/>
                </a:cubicBezTo>
                <a:cubicBezTo>
                  <a:pt x="186071" y="1760168"/>
                  <a:pt x="159244" y="1701725"/>
                  <a:pt x="114853" y="1674753"/>
                </a:cubicBezTo>
                <a:cubicBezTo>
                  <a:pt x="-29009" y="1587344"/>
                  <a:pt x="46234" y="1388569"/>
                  <a:pt x="169732" y="1361627"/>
                </a:cubicBezTo>
                <a:lnTo>
                  <a:pt x="169732" y="1346969"/>
                </a:lnTo>
                <a:cubicBezTo>
                  <a:pt x="169694" y="1285087"/>
                  <a:pt x="214241" y="1229139"/>
                  <a:pt x="273445" y="1216011"/>
                </a:cubicBezTo>
                <a:cubicBezTo>
                  <a:pt x="278343" y="1167905"/>
                  <a:pt x="288753" y="1123167"/>
                  <a:pt x="308385" y="1086424"/>
                </a:cubicBezTo>
                <a:cubicBezTo>
                  <a:pt x="296139" y="1049340"/>
                  <a:pt x="287911" y="1012409"/>
                  <a:pt x="284238" y="982672"/>
                </a:cubicBezTo>
                <a:cubicBezTo>
                  <a:pt x="270614" y="873983"/>
                  <a:pt x="268891" y="769320"/>
                  <a:pt x="345202" y="683399"/>
                </a:cubicBezTo>
                <a:cubicBezTo>
                  <a:pt x="418490" y="600774"/>
                  <a:pt x="569694" y="643291"/>
                  <a:pt x="594001" y="749070"/>
                </a:cubicBezTo>
                <a:cubicBezTo>
                  <a:pt x="613212" y="832613"/>
                  <a:pt x="590174" y="933570"/>
                  <a:pt x="577927" y="1019099"/>
                </a:cubicBezTo>
                <a:cubicBezTo>
                  <a:pt x="579688" y="1020209"/>
                  <a:pt x="581104" y="1021625"/>
                  <a:pt x="582826" y="1022735"/>
                </a:cubicBezTo>
                <a:cubicBezTo>
                  <a:pt x="588260" y="1019022"/>
                  <a:pt x="593733" y="1014889"/>
                  <a:pt x="599359" y="1011483"/>
                </a:cubicBezTo>
                <a:cubicBezTo>
                  <a:pt x="750450" y="920018"/>
                  <a:pt x="928170" y="1140688"/>
                  <a:pt x="790560" y="1259361"/>
                </a:cubicBezTo>
                <a:cubicBezTo>
                  <a:pt x="767139" y="1279491"/>
                  <a:pt x="747047" y="1302224"/>
                  <a:pt x="728601" y="1326181"/>
                </a:cubicBezTo>
                <a:cubicBezTo>
                  <a:pt x="765416" y="1351783"/>
                  <a:pt x="787269" y="1393498"/>
                  <a:pt x="789335" y="1440954"/>
                </a:cubicBezTo>
                <a:cubicBezTo>
                  <a:pt x="790560" y="1469542"/>
                  <a:pt x="783863" y="1497785"/>
                  <a:pt x="769320" y="1522546"/>
                </a:cubicBezTo>
                <a:cubicBezTo>
                  <a:pt x="760594" y="1537432"/>
                  <a:pt x="746702" y="1551631"/>
                  <a:pt x="735451" y="1565446"/>
                </a:cubicBezTo>
                <a:cubicBezTo>
                  <a:pt x="712335" y="1593804"/>
                  <a:pt x="678658" y="1608692"/>
                  <a:pt x="643297" y="1612748"/>
                </a:cubicBezTo>
                <a:cubicBezTo>
                  <a:pt x="643182" y="1633605"/>
                  <a:pt x="642876" y="1654500"/>
                  <a:pt x="642876" y="1675243"/>
                </a:cubicBezTo>
                <a:cubicBezTo>
                  <a:pt x="643029" y="1742713"/>
                  <a:pt x="642646" y="1809875"/>
                  <a:pt x="642340" y="1877044"/>
                </a:cubicBezTo>
                <a:cubicBezTo>
                  <a:pt x="647889" y="1880297"/>
                  <a:pt x="653324" y="1883895"/>
                  <a:pt x="658184" y="1887952"/>
                </a:cubicBezTo>
                <a:cubicBezTo>
                  <a:pt x="674296" y="1901728"/>
                  <a:pt x="683596" y="1920711"/>
                  <a:pt x="686696" y="1940994"/>
                </a:cubicBezTo>
                <a:cubicBezTo>
                  <a:pt x="735452" y="1930125"/>
                  <a:pt x="787538" y="1947041"/>
                  <a:pt x="830782" y="1980642"/>
                </a:cubicBezTo>
                <a:cubicBezTo>
                  <a:pt x="831318" y="1981063"/>
                  <a:pt x="831930" y="1981561"/>
                  <a:pt x="832543" y="1982020"/>
                </a:cubicBezTo>
                <a:cubicBezTo>
                  <a:pt x="885662" y="2023352"/>
                  <a:pt x="887728" y="2113135"/>
                  <a:pt x="856423" y="2166677"/>
                </a:cubicBezTo>
                <a:cubicBezTo>
                  <a:pt x="831012" y="2210075"/>
                  <a:pt x="786197" y="2236367"/>
                  <a:pt x="738093" y="2240806"/>
                </a:cubicBezTo>
                <a:cubicBezTo>
                  <a:pt x="747240" y="2256726"/>
                  <a:pt x="752980" y="2274713"/>
                  <a:pt x="752980" y="2293963"/>
                </a:cubicBezTo>
                <a:cubicBezTo>
                  <a:pt x="752980" y="2349493"/>
                  <a:pt x="709544" y="2395912"/>
                  <a:pt x="655314" y="2401732"/>
                </a:cubicBezTo>
                <a:cubicBezTo>
                  <a:pt x="655353" y="2402267"/>
                  <a:pt x="655429" y="2402842"/>
                  <a:pt x="655429" y="2403339"/>
                </a:cubicBezTo>
                <a:cubicBezTo>
                  <a:pt x="664576" y="2401540"/>
                  <a:pt x="674028" y="2400392"/>
                  <a:pt x="683749" y="2400392"/>
                </a:cubicBezTo>
                <a:cubicBezTo>
                  <a:pt x="736025" y="2400392"/>
                  <a:pt x="782298" y="2428980"/>
                  <a:pt x="808506" y="2470885"/>
                </a:cubicBezTo>
                <a:cubicBezTo>
                  <a:pt x="891360" y="2435447"/>
                  <a:pt x="1006251" y="2501731"/>
                  <a:pt x="998061" y="2598052"/>
                </a:cubicBezTo>
                <a:cubicBezTo>
                  <a:pt x="990101" y="2692197"/>
                  <a:pt x="927299" y="2788254"/>
                  <a:pt x="863811" y="2858284"/>
                </a:cubicBezTo>
                <a:cubicBezTo>
                  <a:pt x="852329" y="2871028"/>
                  <a:pt x="840925" y="2881590"/>
                  <a:pt x="829176" y="2891426"/>
                </a:cubicBezTo>
                <a:cubicBezTo>
                  <a:pt x="856921" y="2918254"/>
                  <a:pt x="874487" y="2955452"/>
                  <a:pt x="874487" y="2996363"/>
                </a:cubicBezTo>
                <a:cubicBezTo>
                  <a:pt x="874487" y="3050018"/>
                  <a:pt x="844101" y="3097088"/>
                  <a:pt x="800090" y="3122619"/>
                </a:cubicBezTo>
                <a:cubicBezTo>
                  <a:pt x="828831" y="3232994"/>
                  <a:pt x="856807" y="3343319"/>
                  <a:pt x="878543" y="3453997"/>
                </a:cubicBezTo>
                <a:cubicBezTo>
                  <a:pt x="922860" y="3440335"/>
                  <a:pt x="972038" y="3448142"/>
                  <a:pt x="1010384" y="3486374"/>
                </a:cubicBezTo>
                <a:cubicBezTo>
                  <a:pt x="1071387" y="3547454"/>
                  <a:pt x="1059560" y="3656795"/>
                  <a:pt x="982906" y="3699727"/>
                </a:cubicBezTo>
                <a:cubicBezTo>
                  <a:pt x="982752" y="3699765"/>
                  <a:pt x="982676" y="3699765"/>
                  <a:pt x="982523" y="3699956"/>
                </a:cubicBezTo>
                <a:cubicBezTo>
                  <a:pt x="981987" y="3700492"/>
                  <a:pt x="981872" y="3700607"/>
                  <a:pt x="981222" y="3701257"/>
                </a:cubicBezTo>
                <a:cubicBezTo>
                  <a:pt x="976553" y="3705658"/>
                  <a:pt x="957188" y="3726095"/>
                  <a:pt x="961475" y="3718631"/>
                </a:cubicBezTo>
                <a:cubicBezTo>
                  <a:pt x="952137" y="3731797"/>
                  <a:pt x="943526" y="3745344"/>
                  <a:pt x="931892" y="3756940"/>
                </a:cubicBezTo>
                <a:cubicBezTo>
                  <a:pt x="927989" y="3760959"/>
                  <a:pt x="923702" y="3764518"/>
                  <a:pt x="919148" y="3767695"/>
                </a:cubicBezTo>
                <a:cubicBezTo>
                  <a:pt x="921176" y="3808453"/>
                  <a:pt x="921291" y="3849440"/>
                  <a:pt x="920028" y="3890541"/>
                </a:cubicBezTo>
                <a:cubicBezTo>
                  <a:pt x="944789" y="3961303"/>
                  <a:pt x="968593" y="4032374"/>
                  <a:pt x="990598" y="4103854"/>
                </a:cubicBezTo>
                <a:cubicBezTo>
                  <a:pt x="992626" y="4094134"/>
                  <a:pt x="995190" y="4084489"/>
                  <a:pt x="999477" y="4074730"/>
                </a:cubicBezTo>
                <a:cubicBezTo>
                  <a:pt x="993009" y="4089771"/>
                  <a:pt x="1009579" y="4048707"/>
                  <a:pt x="1007322" y="4051691"/>
                </a:cubicBezTo>
                <a:cubicBezTo>
                  <a:pt x="1019836" y="4030720"/>
                  <a:pt x="1039928" y="4014875"/>
                  <a:pt x="1064153" y="4010666"/>
                </a:cubicBezTo>
                <a:cubicBezTo>
                  <a:pt x="1163232" y="3993559"/>
                  <a:pt x="1200471" y="4125978"/>
                  <a:pt x="1105638" y="4160993"/>
                </a:cubicBezTo>
                <a:cubicBezTo>
                  <a:pt x="1094846" y="4164935"/>
                  <a:pt x="1085049" y="4165968"/>
                  <a:pt x="1074793" y="4165432"/>
                </a:cubicBezTo>
                <a:cubicBezTo>
                  <a:pt x="1074678" y="4165585"/>
                  <a:pt x="1074678" y="4165700"/>
                  <a:pt x="1074563" y="4165815"/>
                </a:cubicBezTo>
                <a:cubicBezTo>
                  <a:pt x="1072382" y="4172742"/>
                  <a:pt x="1071157" y="4179746"/>
                  <a:pt x="1069895" y="4186787"/>
                </a:cubicBezTo>
                <a:cubicBezTo>
                  <a:pt x="1068249" y="4195780"/>
                  <a:pt x="1068479" y="4204889"/>
                  <a:pt x="1068134" y="4213576"/>
                </a:cubicBezTo>
                <a:cubicBezTo>
                  <a:pt x="1072841" y="4229114"/>
                  <a:pt x="1073951" y="4242700"/>
                  <a:pt x="1073109" y="4260687"/>
                </a:cubicBezTo>
                <a:cubicBezTo>
                  <a:pt x="1072114" y="4282539"/>
                  <a:pt x="1075865" y="4306764"/>
                  <a:pt x="1069588" y="4327851"/>
                </a:cubicBezTo>
                <a:cubicBezTo>
                  <a:pt x="1067177" y="4335964"/>
                  <a:pt x="1062279" y="4340634"/>
                  <a:pt x="1056768" y="4343771"/>
                </a:cubicBezTo>
                <a:cubicBezTo>
                  <a:pt x="1084513" y="4459466"/>
                  <a:pt x="1106251" y="4576718"/>
                  <a:pt x="1118536" y="4696273"/>
                </a:cubicBezTo>
                <a:cubicBezTo>
                  <a:pt x="1137288" y="4587818"/>
                  <a:pt x="1171157" y="4481196"/>
                  <a:pt x="1202462" y="4376141"/>
                </a:cubicBezTo>
                <a:cubicBezTo>
                  <a:pt x="1199400" y="4374840"/>
                  <a:pt x="1196798" y="4372621"/>
                  <a:pt x="1195267" y="4369214"/>
                </a:cubicBezTo>
                <a:cubicBezTo>
                  <a:pt x="1194923" y="4368373"/>
                  <a:pt x="1194540" y="4367722"/>
                  <a:pt x="1194157" y="4366957"/>
                </a:cubicBezTo>
                <a:cubicBezTo>
                  <a:pt x="1161359" y="4364392"/>
                  <a:pt x="1140502" y="4337756"/>
                  <a:pt x="1136944" y="4307485"/>
                </a:cubicBezTo>
                <a:cubicBezTo>
                  <a:pt x="1136829" y="4307255"/>
                  <a:pt x="1136829" y="4307140"/>
                  <a:pt x="1136829" y="4306949"/>
                </a:cubicBezTo>
                <a:cubicBezTo>
                  <a:pt x="1136485" y="4303926"/>
                  <a:pt x="1136064" y="4300902"/>
                  <a:pt x="1136064" y="4297879"/>
                </a:cubicBezTo>
                <a:cubicBezTo>
                  <a:pt x="1136179" y="4297879"/>
                  <a:pt x="1136293" y="4297917"/>
                  <a:pt x="1136332" y="4298109"/>
                </a:cubicBezTo>
                <a:cubicBezTo>
                  <a:pt x="1136332" y="4297267"/>
                  <a:pt x="1136293" y="4296501"/>
                  <a:pt x="1136293" y="4295698"/>
                </a:cubicBezTo>
                <a:cubicBezTo>
                  <a:pt x="1136293" y="4296348"/>
                  <a:pt x="1136064" y="4297114"/>
                  <a:pt x="1136064" y="4297879"/>
                </a:cubicBezTo>
                <a:cubicBezTo>
                  <a:pt x="1135949" y="4297765"/>
                  <a:pt x="1135719" y="4297650"/>
                  <a:pt x="1135643" y="4297535"/>
                </a:cubicBezTo>
                <a:cubicBezTo>
                  <a:pt x="1138398" y="4270478"/>
                  <a:pt x="1138513" y="4277290"/>
                  <a:pt x="1137403" y="4283642"/>
                </a:cubicBezTo>
                <a:cubicBezTo>
                  <a:pt x="1137059" y="4285173"/>
                  <a:pt x="1137174" y="4286780"/>
                  <a:pt x="1136982" y="4288235"/>
                </a:cubicBezTo>
                <a:cubicBezTo>
                  <a:pt x="1137250" y="4285671"/>
                  <a:pt x="1137403" y="4283030"/>
                  <a:pt x="1137977" y="4280274"/>
                </a:cubicBezTo>
                <a:cubicBezTo>
                  <a:pt x="1142264" y="4258537"/>
                  <a:pt x="1162776" y="4240512"/>
                  <a:pt x="1183365" y="4234848"/>
                </a:cubicBezTo>
                <a:cubicBezTo>
                  <a:pt x="1204032" y="4229146"/>
                  <a:pt x="1222478" y="4234580"/>
                  <a:pt x="1237747" y="4246023"/>
                </a:cubicBezTo>
                <a:cubicBezTo>
                  <a:pt x="1256385" y="4172621"/>
                  <a:pt x="1273262" y="4099026"/>
                  <a:pt x="1286236" y="4024980"/>
                </a:cubicBezTo>
                <a:cubicBezTo>
                  <a:pt x="1281643" y="4023104"/>
                  <a:pt x="1277242" y="4020464"/>
                  <a:pt x="1273415" y="4017096"/>
                </a:cubicBezTo>
                <a:cubicBezTo>
                  <a:pt x="1269014" y="4013384"/>
                  <a:pt x="1265723" y="4009021"/>
                  <a:pt x="1262776" y="4004428"/>
                </a:cubicBezTo>
                <a:cubicBezTo>
                  <a:pt x="1260097" y="4003931"/>
                  <a:pt x="1257342" y="4004084"/>
                  <a:pt x="1254586" y="4003433"/>
                </a:cubicBezTo>
                <a:cubicBezTo>
                  <a:pt x="1218651" y="3995741"/>
                  <a:pt x="1198291" y="3954371"/>
                  <a:pt x="1207552" y="3920579"/>
                </a:cubicBezTo>
                <a:cubicBezTo>
                  <a:pt x="1218957" y="3879247"/>
                  <a:pt x="1269282" y="3857548"/>
                  <a:pt x="1306523" y="3880318"/>
                </a:cubicBezTo>
                <a:cubicBezTo>
                  <a:pt x="1306906" y="3880586"/>
                  <a:pt x="1307135" y="3880931"/>
                  <a:pt x="1307556" y="3881160"/>
                </a:cubicBezTo>
                <a:cubicBezTo>
                  <a:pt x="1312646" y="3841168"/>
                  <a:pt x="1316665" y="3800793"/>
                  <a:pt x="1320301" y="3760342"/>
                </a:cubicBezTo>
                <a:cubicBezTo>
                  <a:pt x="1313565" y="3757204"/>
                  <a:pt x="1307748" y="3752458"/>
                  <a:pt x="1306255" y="3743542"/>
                </a:cubicBezTo>
                <a:cubicBezTo>
                  <a:pt x="1287044" y="3629915"/>
                  <a:pt x="1273764" y="3578019"/>
                  <a:pt x="1309508" y="3462756"/>
                </a:cubicBezTo>
                <a:cubicBezTo>
                  <a:pt x="1319267" y="3431144"/>
                  <a:pt x="1326041" y="3399074"/>
                  <a:pt x="1330749" y="3366507"/>
                </a:cubicBezTo>
                <a:cubicBezTo>
                  <a:pt x="1303653" y="3314842"/>
                  <a:pt x="1314943" y="3260080"/>
                  <a:pt x="1341273" y="3209066"/>
                </a:cubicBezTo>
                <a:cubicBezTo>
                  <a:pt x="1341808" y="3169418"/>
                  <a:pt x="1341655" y="3129694"/>
                  <a:pt x="1342114" y="3090080"/>
                </a:cubicBezTo>
                <a:cubicBezTo>
                  <a:pt x="1334039" y="3082962"/>
                  <a:pt x="1327304" y="3074351"/>
                  <a:pt x="1324050" y="3063100"/>
                </a:cubicBezTo>
                <a:cubicBezTo>
                  <a:pt x="1308398" y="3008527"/>
                  <a:pt x="1310350" y="2948444"/>
                  <a:pt x="1305413" y="2891150"/>
                </a:cubicBezTo>
                <a:cubicBezTo>
                  <a:pt x="1250457" y="2791611"/>
                  <a:pt x="1227878" y="2673850"/>
                  <a:pt x="1196959" y="2563142"/>
                </a:cubicBezTo>
                <a:cubicBezTo>
                  <a:pt x="1167223" y="2575312"/>
                  <a:pt x="1131785" y="2575579"/>
                  <a:pt x="1098302" y="2559736"/>
                </a:cubicBezTo>
                <a:cubicBezTo>
                  <a:pt x="1058041" y="2540716"/>
                  <a:pt x="1036266" y="2508837"/>
                  <a:pt x="1013687" y="2472136"/>
                </a:cubicBezTo>
                <a:cubicBezTo>
                  <a:pt x="997231" y="2445155"/>
                  <a:pt x="978517" y="2416338"/>
                  <a:pt x="973541" y="2384229"/>
                </a:cubicBezTo>
                <a:cubicBezTo>
                  <a:pt x="964701" y="2327436"/>
                  <a:pt x="987624" y="2287137"/>
                  <a:pt x="1040896" y="2265634"/>
                </a:cubicBezTo>
                <a:cubicBezTo>
                  <a:pt x="1059266" y="2258172"/>
                  <a:pt x="1079970" y="2257253"/>
                  <a:pt x="1100406" y="2260583"/>
                </a:cubicBezTo>
                <a:cubicBezTo>
                  <a:pt x="1071934" y="2169997"/>
                  <a:pt x="1044992" y="2078875"/>
                  <a:pt x="1022603" y="1986488"/>
                </a:cubicBezTo>
                <a:cubicBezTo>
                  <a:pt x="1018279" y="1968731"/>
                  <a:pt x="1014796" y="1950668"/>
                  <a:pt x="1011236" y="1932489"/>
                </a:cubicBezTo>
                <a:cubicBezTo>
                  <a:pt x="1002166" y="1924873"/>
                  <a:pt x="993058" y="1917410"/>
                  <a:pt x="982917" y="1911325"/>
                </a:cubicBezTo>
                <a:cubicBezTo>
                  <a:pt x="974727" y="1906388"/>
                  <a:pt x="966882" y="1900533"/>
                  <a:pt x="959036" y="1894754"/>
                </a:cubicBezTo>
                <a:cubicBezTo>
                  <a:pt x="943957" y="1912512"/>
                  <a:pt x="919924" y="1923610"/>
                  <a:pt x="897919" y="1923610"/>
                </a:cubicBezTo>
                <a:cubicBezTo>
                  <a:pt x="854673" y="1923610"/>
                  <a:pt x="820575" y="1888095"/>
                  <a:pt x="819847" y="1845539"/>
                </a:cubicBezTo>
                <a:cubicBezTo>
                  <a:pt x="819732" y="1843472"/>
                  <a:pt x="819732" y="1841405"/>
                  <a:pt x="819732" y="1839377"/>
                </a:cubicBezTo>
                <a:cubicBezTo>
                  <a:pt x="819388" y="1822041"/>
                  <a:pt x="825435" y="1806082"/>
                  <a:pt x="835193" y="1793032"/>
                </a:cubicBezTo>
                <a:cubicBezTo>
                  <a:pt x="790570" y="1748868"/>
                  <a:pt x="772392" y="1685763"/>
                  <a:pt x="807639" y="1625755"/>
                </a:cubicBezTo>
                <a:cubicBezTo>
                  <a:pt x="838370" y="1573210"/>
                  <a:pt x="892254" y="1554266"/>
                  <a:pt x="944299" y="1563107"/>
                </a:cubicBezTo>
                <a:cubicBezTo>
                  <a:pt x="918276" y="1458435"/>
                  <a:pt x="905952" y="1349677"/>
                  <a:pt x="909626" y="1242369"/>
                </a:cubicBezTo>
                <a:cubicBezTo>
                  <a:pt x="912535" y="1159629"/>
                  <a:pt x="975948" y="1092923"/>
                  <a:pt x="1060061" y="1091933"/>
                </a:cubicBezTo>
                <a:cubicBezTo>
                  <a:pt x="1062625" y="1091895"/>
                  <a:pt x="1065266" y="1091895"/>
                  <a:pt x="1067792" y="1091895"/>
                </a:cubicBezTo>
                <a:cubicBezTo>
                  <a:pt x="1167870" y="1090632"/>
                  <a:pt x="1234461" y="1194991"/>
                  <a:pt x="1209850" y="1281940"/>
                </a:cubicBezTo>
                <a:cubicBezTo>
                  <a:pt x="1209583" y="1295985"/>
                  <a:pt x="1209697" y="1310183"/>
                  <a:pt x="1209697" y="1324228"/>
                </a:cubicBezTo>
                <a:cubicBezTo>
                  <a:pt x="1291901" y="1328055"/>
                  <a:pt x="1369744" y="1393192"/>
                  <a:pt x="1340538" y="1501763"/>
                </a:cubicBezTo>
                <a:cubicBezTo>
                  <a:pt x="1325957" y="1555800"/>
                  <a:pt x="1307358" y="1610952"/>
                  <a:pt x="1278541" y="1659320"/>
                </a:cubicBezTo>
                <a:cubicBezTo>
                  <a:pt x="1296720" y="1671758"/>
                  <a:pt x="1310956" y="1689553"/>
                  <a:pt x="1316276" y="1711712"/>
                </a:cubicBezTo>
                <a:cubicBezTo>
                  <a:pt x="1320983" y="1731077"/>
                  <a:pt x="1322207" y="1747686"/>
                  <a:pt x="1316888" y="1767012"/>
                </a:cubicBezTo>
                <a:cubicBezTo>
                  <a:pt x="1313099" y="1776656"/>
                  <a:pt x="1309004" y="1786147"/>
                  <a:pt x="1304718" y="1795524"/>
                </a:cubicBezTo>
                <a:cubicBezTo>
                  <a:pt x="1299284" y="1802566"/>
                  <a:pt x="1293926" y="1809531"/>
                  <a:pt x="1288530" y="1816496"/>
                </a:cubicBezTo>
                <a:cubicBezTo>
                  <a:pt x="1263846" y="1835861"/>
                  <a:pt x="1260669" y="1838118"/>
                  <a:pt x="1279077" y="1823461"/>
                </a:cubicBezTo>
                <a:cubicBezTo>
                  <a:pt x="1261971" y="1836856"/>
                  <a:pt x="1246203" y="1847227"/>
                  <a:pt x="1226685" y="1851590"/>
                </a:cubicBezTo>
                <a:cubicBezTo>
                  <a:pt x="1240501" y="1897437"/>
                  <a:pt x="1254623" y="1943285"/>
                  <a:pt x="1268056" y="1989357"/>
                </a:cubicBezTo>
                <a:cubicBezTo>
                  <a:pt x="1276552" y="2018481"/>
                  <a:pt x="1285622" y="2047566"/>
                  <a:pt x="1294730" y="2076690"/>
                </a:cubicBezTo>
                <a:cubicBezTo>
                  <a:pt x="1330666" y="2062913"/>
                  <a:pt x="1374830" y="2069189"/>
                  <a:pt x="1393887" y="2104130"/>
                </a:cubicBezTo>
                <a:cubicBezTo>
                  <a:pt x="1391247" y="2065324"/>
                  <a:pt x="1387688" y="2031531"/>
                  <a:pt x="1387152" y="2016529"/>
                </a:cubicBezTo>
                <a:cubicBezTo>
                  <a:pt x="1382751" y="1902941"/>
                  <a:pt x="1388759" y="1789324"/>
                  <a:pt x="1391476" y="1675696"/>
                </a:cubicBezTo>
                <a:cubicBezTo>
                  <a:pt x="1388185" y="1668617"/>
                  <a:pt x="1384932" y="1661384"/>
                  <a:pt x="1381564" y="1654036"/>
                </a:cubicBezTo>
                <a:cubicBezTo>
                  <a:pt x="1347772" y="1581437"/>
                  <a:pt x="1340577" y="1496282"/>
                  <a:pt x="1376742" y="1423764"/>
                </a:cubicBezTo>
                <a:cubicBezTo>
                  <a:pt x="1382062" y="1413163"/>
                  <a:pt x="1388491" y="1404629"/>
                  <a:pt x="1395495" y="1397320"/>
                </a:cubicBezTo>
                <a:cubicBezTo>
                  <a:pt x="1397102" y="1310484"/>
                  <a:pt x="1400088" y="1223616"/>
                  <a:pt x="1406479" y="1136813"/>
                </a:cubicBezTo>
                <a:cubicBezTo>
                  <a:pt x="1382024" y="1081245"/>
                  <a:pt x="1371079" y="1012586"/>
                  <a:pt x="1364955" y="956487"/>
                </a:cubicBezTo>
                <a:cubicBezTo>
                  <a:pt x="1316237" y="886797"/>
                  <a:pt x="1309043" y="784009"/>
                  <a:pt x="1351408" y="708345"/>
                </a:cubicBezTo>
                <a:cubicBezTo>
                  <a:pt x="1354202" y="703408"/>
                  <a:pt x="1357952" y="699734"/>
                  <a:pt x="1361320" y="695563"/>
                </a:cubicBezTo>
                <a:cubicBezTo>
                  <a:pt x="1159215" y="660890"/>
                  <a:pt x="1261624" y="350174"/>
                  <a:pt x="1444481" y="449292"/>
                </a:cubicBezTo>
                <a:cubicBezTo>
                  <a:pt x="1472188" y="464255"/>
                  <a:pt x="1496605" y="483315"/>
                  <a:pt x="1519299" y="504172"/>
                </a:cubicBezTo>
                <a:cubicBezTo>
                  <a:pt x="1521710" y="489361"/>
                  <a:pt x="1526149" y="463070"/>
                  <a:pt x="1526991" y="458133"/>
                </a:cubicBezTo>
                <a:cubicBezTo>
                  <a:pt x="1530627" y="437620"/>
                  <a:pt x="1532272" y="416533"/>
                  <a:pt x="1537745" y="396403"/>
                </a:cubicBezTo>
                <a:cubicBezTo>
                  <a:pt x="1540922" y="384616"/>
                  <a:pt x="1544711" y="371107"/>
                  <a:pt x="1549418" y="356947"/>
                </a:cubicBezTo>
                <a:cubicBezTo>
                  <a:pt x="1547925" y="355148"/>
                  <a:pt x="1546509" y="353618"/>
                  <a:pt x="1544978" y="351589"/>
                </a:cubicBezTo>
                <a:cubicBezTo>
                  <a:pt x="1541075" y="344662"/>
                  <a:pt x="1537937" y="337544"/>
                  <a:pt x="1535449" y="329851"/>
                </a:cubicBezTo>
                <a:cubicBezTo>
                  <a:pt x="1543409" y="351397"/>
                  <a:pt x="1539582" y="341256"/>
                  <a:pt x="1537209" y="335936"/>
                </a:cubicBezTo>
                <a:cubicBezTo>
                  <a:pt x="1525652" y="309223"/>
                  <a:pt x="1525192" y="280980"/>
                  <a:pt x="1547121" y="259013"/>
                </a:cubicBezTo>
                <a:cubicBezTo>
                  <a:pt x="1553168" y="252928"/>
                  <a:pt x="1560247" y="248374"/>
                  <a:pt x="1567595" y="244585"/>
                </a:cubicBezTo>
                <a:cubicBezTo>
                  <a:pt x="1552134" y="200919"/>
                  <a:pt x="1532655" y="160275"/>
                  <a:pt x="1533191" y="110452"/>
                </a:cubicBezTo>
                <a:cubicBezTo>
                  <a:pt x="1534033" y="24268"/>
                  <a:pt x="1626685" y="-26287"/>
                  <a:pt x="1700928" y="14165"/>
                </a:cubicBezTo>
                <a:cubicBezTo>
                  <a:pt x="1811792" y="74555"/>
                  <a:pt x="1823274" y="216956"/>
                  <a:pt x="1807246" y="337314"/>
                </a:cubicBezTo>
                <a:cubicBezTo>
                  <a:pt x="1841191" y="326713"/>
                  <a:pt x="1878314" y="332607"/>
                  <a:pt x="1906560" y="360735"/>
                </a:cubicBezTo>
                <a:cubicBezTo>
                  <a:pt x="1943797" y="397972"/>
                  <a:pt x="1945519" y="467778"/>
                  <a:pt x="1906828" y="504243"/>
                </a:cubicBezTo>
                <a:cubicBezTo>
                  <a:pt x="1910349" y="552081"/>
                  <a:pt x="1896456" y="605693"/>
                  <a:pt x="1888343" y="648908"/>
                </a:cubicBezTo>
                <a:cubicBezTo>
                  <a:pt x="1865458" y="770873"/>
                  <a:pt x="1869247" y="897706"/>
                  <a:pt x="1832124" y="1016722"/>
                </a:cubicBezTo>
                <a:cubicBezTo>
                  <a:pt x="1850073" y="1023802"/>
                  <a:pt x="1865305" y="1037732"/>
                  <a:pt x="1877131" y="1053194"/>
                </a:cubicBezTo>
                <a:cubicBezTo>
                  <a:pt x="1882067" y="1059738"/>
                  <a:pt x="1885244" y="1066894"/>
                  <a:pt x="1887464" y="1074434"/>
                </a:cubicBezTo>
                <a:cubicBezTo>
                  <a:pt x="1905297" y="1055950"/>
                  <a:pt x="1918347" y="1032682"/>
                  <a:pt x="1931360" y="1009145"/>
                </a:cubicBezTo>
                <a:cubicBezTo>
                  <a:pt x="2011689" y="863413"/>
                  <a:pt x="2243644" y="998812"/>
                  <a:pt x="2154088" y="1139339"/>
                </a:cubicBezTo>
                <a:cubicBezTo>
                  <a:pt x="2113637" y="1202944"/>
                  <a:pt x="2059025" y="1235512"/>
                  <a:pt x="1995913" y="1254377"/>
                </a:cubicBezTo>
                <a:cubicBezTo>
                  <a:pt x="1996296" y="1255028"/>
                  <a:pt x="1996679" y="1255602"/>
                  <a:pt x="1997061" y="1256176"/>
                </a:cubicBezTo>
                <a:cubicBezTo>
                  <a:pt x="2024883" y="1305009"/>
                  <a:pt x="2002266" y="1384842"/>
                  <a:pt x="1940498" y="1395207"/>
                </a:cubicBezTo>
                <a:cubicBezTo>
                  <a:pt x="1910801" y="1400144"/>
                  <a:pt x="1884471" y="1400986"/>
                  <a:pt x="1856572" y="1391304"/>
                </a:cubicBezTo>
                <a:cubicBezTo>
                  <a:pt x="1853013" y="1396661"/>
                  <a:pt x="1849837" y="1402287"/>
                  <a:pt x="1846660" y="1408027"/>
                </a:cubicBezTo>
                <a:cubicBezTo>
                  <a:pt x="1846507" y="1408410"/>
                  <a:pt x="1837208" y="1429956"/>
                  <a:pt x="1842221" y="1417289"/>
                </a:cubicBezTo>
                <a:cubicBezTo>
                  <a:pt x="1830702" y="1446871"/>
                  <a:pt x="1820330" y="1465471"/>
                  <a:pt x="1793350" y="1483343"/>
                </a:cubicBezTo>
                <a:cubicBezTo>
                  <a:pt x="1792929" y="1483611"/>
                  <a:pt x="1792317" y="1483726"/>
                  <a:pt x="1791934" y="1484108"/>
                </a:cubicBezTo>
                <a:cubicBezTo>
                  <a:pt x="1791513" y="1652110"/>
                  <a:pt x="1766752" y="1815908"/>
                  <a:pt x="1736558" y="1980853"/>
                </a:cubicBezTo>
                <a:cubicBezTo>
                  <a:pt x="1726684" y="2034661"/>
                  <a:pt x="1716963" y="2085212"/>
                  <a:pt x="1700240" y="2129574"/>
                </a:cubicBezTo>
                <a:cubicBezTo>
                  <a:pt x="1708085" y="2123412"/>
                  <a:pt x="1715969" y="2117787"/>
                  <a:pt x="1724044" y="2112658"/>
                </a:cubicBezTo>
                <a:cubicBezTo>
                  <a:pt x="1772417" y="2082080"/>
                  <a:pt x="1818647" y="2050507"/>
                  <a:pt x="1856991" y="2011091"/>
                </a:cubicBezTo>
                <a:cubicBezTo>
                  <a:pt x="1853585" y="2008680"/>
                  <a:pt x="1850255" y="2006422"/>
                  <a:pt x="1846888" y="2003743"/>
                </a:cubicBezTo>
                <a:cubicBezTo>
                  <a:pt x="1845778" y="2002901"/>
                  <a:pt x="1844707" y="2002059"/>
                  <a:pt x="1843635" y="2001102"/>
                </a:cubicBezTo>
                <a:cubicBezTo>
                  <a:pt x="1827409" y="1988205"/>
                  <a:pt x="1817803" y="1970257"/>
                  <a:pt x="1813057" y="1950854"/>
                </a:cubicBezTo>
                <a:cubicBezTo>
                  <a:pt x="1794420" y="1909867"/>
                  <a:pt x="1785388" y="1861914"/>
                  <a:pt x="1794726" y="1818896"/>
                </a:cubicBezTo>
                <a:cubicBezTo>
                  <a:pt x="1805097" y="1771480"/>
                  <a:pt x="1860168" y="1743006"/>
                  <a:pt x="1905404" y="1756094"/>
                </a:cubicBezTo>
                <a:cubicBezTo>
                  <a:pt x="1929361" y="1763060"/>
                  <a:pt x="1951099" y="1775918"/>
                  <a:pt x="1970731" y="1791800"/>
                </a:cubicBezTo>
                <a:cubicBezTo>
                  <a:pt x="1996182" y="1718551"/>
                  <a:pt x="2022855" y="1643922"/>
                  <a:pt x="2067938" y="1589087"/>
                </a:cubicBezTo>
                <a:cubicBezTo>
                  <a:pt x="2156992" y="1480780"/>
                  <a:pt x="2334146" y="1596971"/>
                  <a:pt x="2296486" y="1722231"/>
                </a:cubicBezTo>
                <a:cubicBezTo>
                  <a:pt x="2274710" y="1794982"/>
                  <a:pt x="2227523" y="1862036"/>
                  <a:pt x="2174364" y="1923758"/>
                </a:cubicBezTo>
                <a:cubicBezTo>
                  <a:pt x="2183894" y="1935737"/>
                  <a:pt x="2191969" y="1949054"/>
                  <a:pt x="2196217" y="1964133"/>
                </a:cubicBezTo>
                <a:cubicBezTo>
                  <a:pt x="2206971" y="2003474"/>
                  <a:pt x="2195604" y="2046375"/>
                  <a:pt x="2166825" y="2075115"/>
                </a:cubicBezTo>
                <a:cubicBezTo>
                  <a:pt x="2132957" y="2109060"/>
                  <a:pt x="2070117" y="2122187"/>
                  <a:pt x="2028666" y="2092987"/>
                </a:cubicBezTo>
                <a:cubicBezTo>
                  <a:pt x="2025643" y="2090805"/>
                  <a:pt x="2022696" y="2088701"/>
                  <a:pt x="2019711" y="2086519"/>
                </a:cubicBezTo>
                <a:cubicBezTo>
                  <a:pt x="1989822" y="2115872"/>
                  <a:pt x="1953809" y="2148287"/>
                  <a:pt x="1914548" y="2177832"/>
                </a:cubicBezTo>
                <a:cubicBezTo>
                  <a:pt x="1925685" y="2190269"/>
                  <a:pt x="1934564" y="2205501"/>
                  <a:pt x="1939692" y="2224139"/>
                </a:cubicBezTo>
                <a:cubicBezTo>
                  <a:pt x="1958521" y="2292451"/>
                  <a:pt x="1903488" y="2382804"/>
                  <a:pt x="1825340" y="2374349"/>
                </a:cubicBezTo>
                <a:cubicBezTo>
                  <a:pt x="1799277" y="2371555"/>
                  <a:pt x="1773177" y="2370445"/>
                  <a:pt x="1747039" y="2370024"/>
                </a:cubicBezTo>
                <a:cubicBezTo>
                  <a:pt x="1747268" y="2400411"/>
                  <a:pt x="1729052" y="2425478"/>
                  <a:pt x="1713859" y="2451999"/>
                </a:cubicBezTo>
                <a:cubicBezTo>
                  <a:pt x="1695222" y="2484413"/>
                  <a:pt x="1674976" y="2519201"/>
                  <a:pt x="1641834" y="2536767"/>
                </a:cubicBezTo>
                <a:cubicBezTo>
                  <a:pt x="1636285" y="2578864"/>
                  <a:pt x="1630162" y="2620884"/>
                  <a:pt x="1623656" y="2662905"/>
                </a:cubicBezTo>
                <a:cubicBezTo>
                  <a:pt x="1628095" y="2665315"/>
                  <a:pt x="1631616" y="2668607"/>
                  <a:pt x="1634141" y="2672740"/>
                </a:cubicBezTo>
                <a:cubicBezTo>
                  <a:pt x="1678343" y="2695511"/>
                  <a:pt x="1717685" y="2737034"/>
                  <a:pt x="1710834" y="2791648"/>
                </a:cubicBezTo>
                <a:cubicBezTo>
                  <a:pt x="1704099" y="2845570"/>
                  <a:pt x="1689365" y="2887399"/>
                  <a:pt x="1653659" y="2929533"/>
                </a:cubicBezTo>
                <a:cubicBezTo>
                  <a:pt x="1630085" y="2957202"/>
                  <a:pt x="1599737" y="2968224"/>
                  <a:pt x="1569044" y="2967764"/>
                </a:cubicBezTo>
                <a:cubicBezTo>
                  <a:pt x="1567284" y="2976490"/>
                  <a:pt x="1565753" y="2985100"/>
                  <a:pt x="1563992" y="2993826"/>
                </a:cubicBezTo>
                <a:cubicBezTo>
                  <a:pt x="1560586" y="3010550"/>
                  <a:pt x="1556683" y="3026968"/>
                  <a:pt x="1553009" y="3043463"/>
                </a:cubicBezTo>
                <a:cubicBezTo>
                  <a:pt x="1563035" y="3047596"/>
                  <a:pt x="1572642" y="3053605"/>
                  <a:pt x="1581443" y="3062483"/>
                </a:cubicBezTo>
                <a:cubicBezTo>
                  <a:pt x="1641413" y="3123830"/>
                  <a:pt x="1611676" y="3203434"/>
                  <a:pt x="1582362" y="3271250"/>
                </a:cubicBezTo>
                <a:cubicBezTo>
                  <a:pt x="1558826" y="3325402"/>
                  <a:pt x="1534524" y="3388894"/>
                  <a:pt x="1477238" y="3414730"/>
                </a:cubicBezTo>
                <a:cubicBezTo>
                  <a:pt x="1458142" y="3543395"/>
                  <a:pt x="1437783" y="3614425"/>
                  <a:pt x="1373830" y="3723722"/>
                </a:cubicBezTo>
                <a:cubicBezTo>
                  <a:pt x="1370003" y="3758164"/>
                  <a:pt x="1365984" y="3792531"/>
                  <a:pt x="1360703" y="3826553"/>
                </a:cubicBezTo>
                <a:cubicBezTo>
                  <a:pt x="1379073" y="3798118"/>
                  <a:pt x="1406742" y="3786904"/>
                  <a:pt x="1444208" y="3792263"/>
                </a:cubicBezTo>
                <a:cubicBezTo>
                  <a:pt x="1474863" y="3796778"/>
                  <a:pt x="1496332" y="3832140"/>
                  <a:pt x="1496332" y="3860689"/>
                </a:cubicBezTo>
                <a:cubicBezTo>
                  <a:pt x="1496332" y="3891651"/>
                  <a:pt x="1474710" y="3921424"/>
                  <a:pt x="1444208" y="3929002"/>
                </a:cubicBezTo>
                <a:cubicBezTo>
                  <a:pt x="1436631" y="3930992"/>
                  <a:pt x="1426872" y="3932714"/>
                  <a:pt x="1420137" y="3932714"/>
                </a:cubicBezTo>
                <a:cubicBezTo>
                  <a:pt x="1415468" y="3932064"/>
                  <a:pt x="1410875" y="3931490"/>
                  <a:pt x="1406206" y="3930839"/>
                </a:cubicBezTo>
                <a:cubicBezTo>
                  <a:pt x="1396830" y="3932370"/>
                  <a:pt x="1385082" y="3934245"/>
                  <a:pt x="1398476" y="3932255"/>
                </a:cubicBezTo>
                <a:cubicBezTo>
                  <a:pt x="1389099" y="3933633"/>
                  <a:pt x="1379915" y="3935891"/>
                  <a:pt x="1370807" y="3938417"/>
                </a:cubicBezTo>
                <a:cubicBezTo>
                  <a:pt x="1364607" y="3940062"/>
                  <a:pt x="1360168" y="3944616"/>
                  <a:pt x="1355766" y="3949438"/>
                </a:cubicBezTo>
                <a:cubicBezTo>
                  <a:pt x="1356761" y="3960958"/>
                  <a:pt x="1354274" y="3972171"/>
                  <a:pt x="1348418" y="3982695"/>
                </a:cubicBezTo>
                <a:cubicBezTo>
                  <a:pt x="1344132" y="3995247"/>
                  <a:pt x="1339310" y="4006843"/>
                  <a:pt x="1329819" y="4016755"/>
                </a:cubicBezTo>
                <a:cubicBezTo>
                  <a:pt x="1327906" y="4018784"/>
                  <a:pt x="1325533" y="4019626"/>
                  <a:pt x="1323390" y="4021042"/>
                </a:cubicBezTo>
                <a:cubicBezTo>
                  <a:pt x="1308349" y="4090005"/>
                  <a:pt x="1292123" y="4158741"/>
                  <a:pt x="1274634" y="4228007"/>
                </a:cubicBezTo>
                <a:cubicBezTo>
                  <a:pt x="1270347" y="4244960"/>
                  <a:pt x="1266558" y="4262258"/>
                  <a:pt x="1262578" y="4279289"/>
                </a:cubicBezTo>
                <a:cubicBezTo>
                  <a:pt x="1271074" y="4303552"/>
                  <a:pt x="1264568" y="4329882"/>
                  <a:pt x="1246658" y="4347447"/>
                </a:cubicBezTo>
                <a:cubicBezTo>
                  <a:pt x="1222470" y="4456176"/>
                  <a:pt x="1200351" y="4566394"/>
                  <a:pt x="1170959" y="4673624"/>
                </a:cubicBezTo>
                <a:cubicBezTo>
                  <a:pt x="1176432" y="4663405"/>
                  <a:pt x="1182364" y="4653991"/>
                  <a:pt x="1187951" y="4644041"/>
                </a:cubicBezTo>
                <a:cubicBezTo>
                  <a:pt x="1197098" y="4613425"/>
                  <a:pt x="1212368" y="4589506"/>
                  <a:pt x="1234028" y="4567003"/>
                </a:cubicBezTo>
                <a:cubicBezTo>
                  <a:pt x="1273408" y="4505006"/>
                  <a:pt x="1316308" y="4447067"/>
                  <a:pt x="1363879" y="4392418"/>
                </a:cubicBezTo>
                <a:cubicBezTo>
                  <a:pt x="1363879" y="4391155"/>
                  <a:pt x="1362999" y="4390352"/>
                  <a:pt x="1363382" y="4388974"/>
                </a:cubicBezTo>
                <a:cubicBezTo>
                  <a:pt x="1374136" y="4345959"/>
                  <a:pt x="1390822" y="4304741"/>
                  <a:pt x="1401691" y="4261915"/>
                </a:cubicBezTo>
                <a:cubicBezTo>
                  <a:pt x="1401270" y="4261762"/>
                  <a:pt x="1400925" y="4261379"/>
                  <a:pt x="1400543" y="4261188"/>
                </a:cubicBezTo>
                <a:cubicBezTo>
                  <a:pt x="1349299" y="4237154"/>
                  <a:pt x="1364339" y="4155408"/>
                  <a:pt x="1415965" y="4143122"/>
                </a:cubicBezTo>
                <a:cubicBezTo>
                  <a:pt x="1433072" y="4139065"/>
                  <a:pt x="1450600" y="4139869"/>
                  <a:pt x="1465793" y="4149590"/>
                </a:cubicBezTo>
                <a:cubicBezTo>
                  <a:pt x="1508846" y="4177335"/>
                  <a:pt x="1508961" y="4257055"/>
                  <a:pt x="1450370" y="4267656"/>
                </a:cubicBezTo>
                <a:cubicBezTo>
                  <a:pt x="1448495" y="4268000"/>
                  <a:pt x="1446926" y="4269072"/>
                  <a:pt x="1445089" y="4269569"/>
                </a:cubicBezTo>
                <a:cubicBezTo>
                  <a:pt x="1437856" y="4290541"/>
                  <a:pt x="1429054" y="4310978"/>
                  <a:pt x="1420405" y="4331413"/>
                </a:cubicBezTo>
                <a:cubicBezTo>
                  <a:pt x="1471304" y="4279673"/>
                  <a:pt x="1527291" y="4230346"/>
                  <a:pt x="1590366" y="4183114"/>
                </a:cubicBezTo>
                <a:cubicBezTo>
                  <a:pt x="1589983" y="4182731"/>
                  <a:pt x="1589218" y="4182693"/>
                  <a:pt x="1588835" y="4182234"/>
                </a:cubicBezTo>
                <a:cubicBezTo>
                  <a:pt x="1577698" y="4170216"/>
                  <a:pt x="1571230" y="4157014"/>
                  <a:pt x="1570350" y="4140328"/>
                </a:cubicBezTo>
                <a:cubicBezTo>
                  <a:pt x="1570236" y="4139333"/>
                  <a:pt x="1570236" y="4138836"/>
                  <a:pt x="1570236" y="4138070"/>
                </a:cubicBezTo>
                <a:cubicBezTo>
                  <a:pt x="1568590" y="4129804"/>
                  <a:pt x="1566523" y="4121883"/>
                  <a:pt x="1567365" y="4113310"/>
                </a:cubicBezTo>
                <a:cubicBezTo>
                  <a:pt x="1570044" y="4089046"/>
                  <a:pt x="1581947" y="4068266"/>
                  <a:pt x="1607013" y="4061339"/>
                </a:cubicBezTo>
                <a:cubicBezTo>
                  <a:pt x="1629899" y="4055025"/>
                  <a:pt x="1656114" y="4065013"/>
                  <a:pt x="1667863" y="4086099"/>
                </a:cubicBezTo>
                <a:cubicBezTo>
                  <a:pt x="1674215" y="4097466"/>
                  <a:pt x="1676550" y="4109904"/>
                  <a:pt x="1676933" y="4122379"/>
                </a:cubicBezTo>
                <a:cubicBezTo>
                  <a:pt x="1680874" y="4119739"/>
                  <a:pt x="1684395" y="4117060"/>
                  <a:pt x="1688414" y="4114419"/>
                </a:cubicBezTo>
                <a:cubicBezTo>
                  <a:pt x="1716083" y="4096433"/>
                  <a:pt x="1743294" y="4078981"/>
                  <a:pt x="1770656" y="4061300"/>
                </a:cubicBezTo>
                <a:cubicBezTo>
                  <a:pt x="1769355" y="4057856"/>
                  <a:pt x="1769164" y="4053876"/>
                  <a:pt x="1772072" y="4050011"/>
                </a:cubicBezTo>
                <a:cubicBezTo>
                  <a:pt x="1791781" y="4022839"/>
                  <a:pt x="1808888" y="3993830"/>
                  <a:pt x="1809807" y="3959502"/>
                </a:cubicBezTo>
                <a:cubicBezTo>
                  <a:pt x="1810151" y="3945418"/>
                  <a:pt x="1803377" y="3941017"/>
                  <a:pt x="1794996" y="3929881"/>
                </a:cubicBezTo>
                <a:cubicBezTo>
                  <a:pt x="1785084" y="3916831"/>
                  <a:pt x="1784854" y="3895553"/>
                  <a:pt x="1783477" y="3880245"/>
                </a:cubicBezTo>
                <a:cubicBezTo>
                  <a:pt x="1781410" y="3857206"/>
                  <a:pt x="1800967" y="3835431"/>
                  <a:pt x="1822053" y="3829613"/>
                </a:cubicBezTo>
                <a:cubicBezTo>
                  <a:pt x="1852133" y="3821347"/>
                  <a:pt x="1875708" y="3839832"/>
                  <a:pt x="1886500" y="3866200"/>
                </a:cubicBezTo>
                <a:cubicBezTo>
                  <a:pt x="1904602" y="3910516"/>
                  <a:pt x="1878386" y="3935775"/>
                  <a:pt x="1861433" y="3973508"/>
                </a:cubicBezTo>
                <a:cubicBezTo>
                  <a:pt x="1854200" y="3989696"/>
                  <a:pt x="1844862" y="4005234"/>
                  <a:pt x="1834605" y="4020159"/>
                </a:cubicBezTo>
                <a:cubicBezTo>
                  <a:pt x="1900276" y="3977641"/>
                  <a:pt x="1964456" y="3933898"/>
                  <a:pt x="2027677" y="3888701"/>
                </a:cubicBezTo>
                <a:cubicBezTo>
                  <a:pt x="2022587" y="3876531"/>
                  <a:pt x="2024616" y="3861606"/>
                  <a:pt x="2039695" y="3852229"/>
                </a:cubicBezTo>
                <a:cubicBezTo>
                  <a:pt x="2175169" y="3768188"/>
                  <a:pt x="2248727" y="3640905"/>
                  <a:pt x="2345248" y="3520233"/>
                </a:cubicBezTo>
                <a:cubicBezTo>
                  <a:pt x="2363312" y="3497692"/>
                  <a:pt x="2382026" y="3475955"/>
                  <a:pt x="2400778" y="3454064"/>
                </a:cubicBezTo>
                <a:cubicBezTo>
                  <a:pt x="2388646" y="3359538"/>
                  <a:pt x="2370124" y="3264401"/>
                  <a:pt x="2348540" y="3170104"/>
                </a:cubicBezTo>
                <a:cubicBezTo>
                  <a:pt x="2338628" y="3162488"/>
                  <a:pt x="2331548" y="3157743"/>
                  <a:pt x="2314288" y="3152347"/>
                </a:cubicBezTo>
                <a:cubicBezTo>
                  <a:pt x="2245172" y="3130456"/>
                  <a:pt x="2191598" y="3091765"/>
                  <a:pt x="2137518" y="3044539"/>
                </a:cubicBezTo>
                <a:cubicBezTo>
                  <a:pt x="2072076" y="2987325"/>
                  <a:pt x="2079157" y="2877302"/>
                  <a:pt x="2137518" y="2818940"/>
                </a:cubicBezTo>
                <a:cubicBezTo>
                  <a:pt x="2164077" y="2792381"/>
                  <a:pt x="2203840" y="2776154"/>
                  <a:pt x="2244180" y="2773169"/>
                </a:cubicBezTo>
                <a:cubicBezTo>
                  <a:pt x="2242572" y="2767849"/>
                  <a:pt x="2240774" y="2762414"/>
                  <a:pt x="2239205" y="2757095"/>
                </a:cubicBezTo>
                <a:cubicBezTo>
                  <a:pt x="2231206" y="2755335"/>
                  <a:pt x="2223399" y="2753192"/>
                  <a:pt x="2215248" y="2750283"/>
                </a:cubicBezTo>
                <a:cubicBezTo>
                  <a:pt x="2217391" y="2751125"/>
                  <a:pt x="2219419" y="2751967"/>
                  <a:pt x="2221486" y="2752848"/>
                </a:cubicBezTo>
                <a:cubicBezTo>
                  <a:pt x="2216013" y="2750666"/>
                  <a:pt x="2210349" y="2748791"/>
                  <a:pt x="2204570" y="2747069"/>
                </a:cubicBezTo>
                <a:cubicBezTo>
                  <a:pt x="2107747" y="2716912"/>
                  <a:pt x="2057388" y="2605392"/>
                  <a:pt x="2110311" y="2515112"/>
                </a:cubicBezTo>
                <a:cubicBezTo>
                  <a:pt x="2123208" y="2493106"/>
                  <a:pt x="2141424" y="2475004"/>
                  <a:pt x="2162549" y="2461725"/>
                </a:cubicBezTo>
                <a:cubicBezTo>
                  <a:pt x="2152523" y="2414998"/>
                  <a:pt x="2153441" y="2365974"/>
                  <a:pt x="2162932" y="2314572"/>
                </a:cubicBezTo>
                <a:cubicBezTo>
                  <a:pt x="2176058" y="2242318"/>
                  <a:pt x="2246398" y="2211055"/>
                  <a:pt x="2310006" y="2202551"/>
                </a:cubicBezTo>
                <a:cubicBezTo>
                  <a:pt x="2316244" y="2201671"/>
                  <a:pt x="2322559" y="2200868"/>
                  <a:pt x="2328950" y="2200140"/>
                </a:cubicBezTo>
                <a:cubicBezTo>
                  <a:pt x="2407022" y="2190535"/>
                  <a:pt x="2473576" y="2266195"/>
                  <a:pt x="2482834" y="2338408"/>
                </a:cubicBezTo>
                <a:cubicBezTo>
                  <a:pt x="2512455" y="2334963"/>
                  <a:pt x="2543454" y="2339900"/>
                  <a:pt x="2572080" y="2356663"/>
                </a:cubicBezTo>
                <a:cubicBezTo>
                  <a:pt x="2660254" y="2408289"/>
                  <a:pt x="2661670" y="2516131"/>
                  <a:pt x="2602045" y="2588698"/>
                </a:cubicBezTo>
                <a:cubicBezTo>
                  <a:pt x="2575639" y="2620844"/>
                  <a:pt x="2543875" y="2648017"/>
                  <a:pt x="2515976" y="2678633"/>
                </a:cubicBezTo>
                <a:cubicBezTo>
                  <a:pt x="2518119" y="2703393"/>
                  <a:pt x="2520645" y="2728002"/>
                  <a:pt x="2523438" y="2752762"/>
                </a:cubicBezTo>
                <a:cubicBezTo>
                  <a:pt x="2551758" y="2742161"/>
                  <a:pt x="2583675" y="2740401"/>
                  <a:pt x="2618501" y="2745567"/>
                </a:cubicBezTo>
                <a:cubicBezTo>
                  <a:pt x="2619266" y="2745606"/>
                  <a:pt x="2620032" y="2745797"/>
                  <a:pt x="2620874" y="2745912"/>
                </a:cubicBezTo>
                <a:cubicBezTo>
                  <a:pt x="2679197" y="2754408"/>
                  <a:pt x="2734922" y="2828882"/>
                  <a:pt x="2728260" y="2887010"/>
                </a:cubicBezTo>
                <a:cubicBezTo>
                  <a:pt x="2720453" y="2955437"/>
                  <a:pt x="2690258" y="2998257"/>
                  <a:pt x="2631552" y="3031400"/>
                </a:cubicBezTo>
                <a:cubicBezTo>
                  <a:pt x="2613871" y="3041542"/>
                  <a:pt x="2597683" y="3051990"/>
                  <a:pt x="2577017" y="3056696"/>
                </a:cubicBezTo>
                <a:cubicBezTo>
                  <a:pt x="2572118" y="3057806"/>
                  <a:pt x="2566991" y="3058381"/>
                  <a:pt x="2562054" y="3059069"/>
                </a:cubicBezTo>
                <a:cubicBezTo>
                  <a:pt x="2561174" y="3060294"/>
                  <a:pt x="2560370" y="3061442"/>
                  <a:pt x="2559375" y="3062514"/>
                </a:cubicBezTo>
                <a:cubicBezTo>
                  <a:pt x="2561250" y="3095120"/>
                  <a:pt x="2561250" y="3126693"/>
                  <a:pt x="2560217" y="3157768"/>
                </a:cubicBezTo>
                <a:cubicBezTo>
                  <a:pt x="2590680" y="3158916"/>
                  <a:pt x="2620798" y="3172924"/>
                  <a:pt x="2635494" y="3197722"/>
                </a:cubicBezTo>
                <a:cubicBezTo>
                  <a:pt x="2651453" y="3180768"/>
                  <a:pt x="2667373" y="3164044"/>
                  <a:pt x="2683217" y="3147014"/>
                </a:cubicBezTo>
                <a:cubicBezTo>
                  <a:pt x="2748506" y="3077515"/>
                  <a:pt x="2818888" y="3014370"/>
                  <a:pt x="2889986" y="2952678"/>
                </a:cubicBezTo>
                <a:cubicBezTo>
                  <a:pt x="2891593" y="2941273"/>
                  <a:pt x="2893124" y="2929869"/>
                  <a:pt x="2894540" y="2918426"/>
                </a:cubicBezTo>
                <a:cubicBezTo>
                  <a:pt x="2890828" y="2947129"/>
                  <a:pt x="2891861" y="2938900"/>
                  <a:pt x="2897984" y="2893474"/>
                </a:cubicBezTo>
                <a:cubicBezTo>
                  <a:pt x="2892626" y="2932165"/>
                  <a:pt x="2897142" y="2889838"/>
                  <a:pt x="2897601" y="2883600"/>
                </a:cubicBezTo>
                <a:cubicBezTo>
                  <a:pt x="2898443" y="2871163"/>
                  <a:pt x="2898750" y="2858648"/>
                  <a:pt x="2899477" y="2846172"/>
                </a:cubicBezTo>
                <a:cubicBezTo>
                  <a:pt x="2899859" y="2838748"/>
                  <a:pt x="2898252" y="2820149"/>
                  <a:pt x="2898941" y="2821220"/>
                </a:cubicBezTo>
                <a:cubicBezTo>
                  <a:pt x="2896683" y="2808055"/>
                  <a:pt x="2894922" y="2795005"/>
                  <a:pt x="2895497" y="2781726"/>
                </a:cubicBezTo>
                <a:cubicBezTo>
                  <a:pt x="2900051" y="2654167"/>
                  <a:pt x="3042297" y="2581570"/>
                  <a:pt x="3141307" y="2634230"/>
                </a:cubicBezTo>
                <a:cubicBezTo>
                  <a:pt x="3172459" y="2608397"/>
                  <a:pt x="3206596" y="2587387"/>
                  <a:pt x="3239582" y="2563660"/>
                </a:cubicBezTo>
                <a:cubicBezTo>
                  <a:pt x="3279306" y="2535187"/>
                  <a:pt x="3302689" y="2482948"/>
                  <a:pt x="3318074" y="2438060"/>
                </a:cubicBezTo>
                <a:cubicBezTo>
                  <a:pt x="3323776" y="2421337"/>
                  <a:pt x="3335180" y="2391524"/>
                  <a:pt x="3350756" y="2361673"/>
                </a:cubicBezTo>
                <a:cubicBezTo>
                  <a:pt x="3338701" y="2348662"/>
                  <a:pt x="3326301" y="2336759"/>
                  <a:pt x="3317346" y="2320303"/>
                </a:cubicBezTo>
                <a:cubicBezTo>
                  <a:pt x="3265758" y="2224628"/>
                  <a:pt x="3327870" y="2066077"/>
                  <a:pt x="3454770" y="2080655"/>
                </a:cubicBezTo>
                <a:lnTo>
                  <a:pt x="3454923" y="2080655"/>
                </a:lnTo>
                <a:cubicBezTo>
                  <a:pt x="3457411" y="2029947"/>
                  <a:pt x="3475781" y="1973082"/>
                  <a:pt x="3506818" y="1930602"/>
                </a:cubicBezTo>
                <a:cubicBezTo>
                  <a:pt x="3504790" y="1927846"/>
                  <a:pt x="3502608" y="1925167"/>
                  <a:pt x="3500503" y="1922488"/>
                </a:cubicBezTo>
                <a:cubicBezTo>
                  <a:pt x="3484583" y="1895125"/>
                  <a:pt x="3481100" y="1872469"/>
                  <a:pt x="3479225" y="1841126"/>
                </a:cubicBezTo>
                <a:cubicBezTo>
                  <a:pt x="3478689" y="1833281"/>
                  <a:pt x="3479493" y="1825589"/>
                  <a:pt x="3480335" y="1817858"/>
                </a:cubicBezTo>
                <a:cubicBezTo>
                  <a:pt x="3479952" y="1820613"/>
                  <a:pt x="3479569" y="1823331"/>
                  <a:pt x="3479225" y="1826048"/>
                </a:cubicBezTo>
                <a:cubicBezTo>
                  <a:pt x="3479646" y="1822527"/>
                  <a:pt x="3480067" y="1819006"/>
                  <a:pt x="3480373" y="1815409"/>
                </a:cubicBezTo>
                <a:cubicBezTo>
                  <a:pt x="3480641" y="1813036"/>
                  <a:pt x="3480909" y="1810740"/>
                  <a:pt x="3481215" y="1808367"/>
                </a:cubicBezTo>
                <a:cubicBezTo>
                  <a:pt x="3484621" y="1777253"/>
                  <a:pt x="3487644" y="1746714"/>
                  <a:pt x="3503986" y="1718241"/>
                </a:cubicBezTo>
                <a:cubicBezTo>
                  <a:pt x="3512979" y="1702666"/>
                  <a:pt x="3524077" y="1689041"/>
                  <a:pt x="3536668" y="1677483"/>
                </a:cubicBezTo>
                <a:cubicBezTo>
                  <a:pt x="3534525" y="1673848"/>
                  <a:pt x="3532075" y="1669868"/>
                  <a:pt x="3529932" y="1666500"/>
                </a:cubicBezTo>
                <a:cubicBezTo>
                  <a:pt x="3517035" y="1646600"/>
                  <a:pt x="3503219" y="1627044"/>
                  <a:pt x="3489328" y="1607755"/>
                </a:cubicBezTo>
                <a:cubicBezTo>
                  <a:pt x="3476163" y="1589385"/>
                  <a:pt x="3485769" y="1601823"/>
                  <a:pt x="3464568" y="1576794"/>
                </a:cubicBezTo>
                <a:cubicBezTo>
                  <a:pt x="3459593" y="1571016"/>
                  <a:pt x="3440764" y="1554406"/>
                  <a:pt x="3437511" y="1550350"/>
                </a:cubicBezTo>
                <a:cubicBezTo>
                  <a:pt x="3432191" y="1547288"/>
                  <a:pt x="3427025" y="1544188"/>
                  <a:pt x="3421935" y="1540438"/>
                </a:cubicBezTo>
                <a:cubicBezTo>
                  <a:pt x="3307818" y="1453679"/>
                  <a:pt x="3312139" y="1279550"/>
                  <a:pt x="3462387" y="1231946"/>
                </a:cubicBezTo>
                <a:cubicBezTo>
                  <a:pt x="3536401" y="1208410"/>
                  <a:pt x="3596598" y="1234357"/>
                  <a:pt x="3645740" y="1280434"/>
                </a:cubicBezTo>
                <a:cubicBezTo>
                  <a:pt x="3658292" y="1271976"/>
                  <a:pt x="3672032" y="1265661"/>
                  <a:pt x="3686077" y="1263136"/>
                </a:cubicBezTo>
                <a:cubicBezTo>
                  <a:pt x="3692774" y="1261873"/>
                  <a:pt x="3698515" y="1261146"/>
                  <a:pt x="3704562" y="1260342"/>
                </a:cubicBezTo>
                <a:cubicBezTo>
                  <a:pt x="3704944" y="1258658"/>
                  <a:pt x="3705174" y="1257089"/>
                  <a:pt x="3705671" y="1255443"/>
                </a:cubicBezTo>
                <a:cubicBezTo>
                  <a:pt x="3706207" y="1253683"/>
                  <a:pt x="3706819" y="1251999"/>
                  <a:pt x="3707317" y="1250277"/>
                </a:cubicBezTo>
                <a:cubicBezTo>
                  <a:pt x="3713517" y="1230185"/>
                  <a:pt x="3726413" y="1213843"/>
                  <a:pt x="3742448" y="1202707"/>
                </a:cubicBezTo>
                <a:cubicBezTo>
                  <a:pt x="3706512" y="1178788"/>
                  <a:pt x="3681867" y="1138720"/>
                  <a:pt x="3682479" y="1093410"/>
                </a:cubicBezTo>
                <a:cubicBezTo>
                  <a:pt x="3682900" y="1065167"/>
                  <a:pt x="3689444" y="1041439"/>
                  <a:pt x="3701690" y="1019166"/>
                </a:cubicBezTo>
                <a:cubicBezTo>
                  <a:pt x="3667515" y="987058"/>
                  <a:pt x="3642755" y="937039"/>
                  <a:pt x="3647577" y="893410"/>
                </a:cubicBezTo>
                <a:cubicBezTo>
                  <a:pt x="3647959" y="889354"/>
                  <a:pt x="3648419" y="885412"/>
                  <a:pt x="3648801" y="881240"/>
                </a:cubicBezTo>
                <a:cubicBezTo>
                  <a:pt x="3659135" y="787822"/>
                  <a:pt x="3719525" y="708683"/>
                  <a:pt x="3821359" y="708683"/>
                </a:cubicBezTo>
                <a:cubicBezTo>
                  <a:pt x="3823425" y="708683"/>
                  <a:pt x="3825569" y="709027"/>
                  <a:pt x="3827712" y="709066"/>
                </a:cubicBezTo>
                <a:cubicBezTo>
                  <a:pt x="3813781" y="628316"/>
                  <a:pt x="3835404" y="528847"/>
                  <a:pt x="3844780" y="464441"/>
                </a:cubicBezTo>
                <a:cubicBezTo>
                  <a:pt x="3861772" y="348061"/>
                  <a:pt x="3909724" y="204513"/>
                  <a:pt x="4024606" y="154342"/>
                </a:cubicBezTo>
                <a:cubicBezTo>
                  <a:pt x="4062570" y="87560"/>
                  <a:pt x="4131190" y="46309"/>
                  <a:pt x="4213427" y="68846"/>
                </a:cubicBezTo>
                <a:cubicBezTo>
                  <a:pt x="4285414" y="88670"/>
                  <a:pt x="4333981" y="158054"/>
                  <a:pt x="4334931" y="229157"/>
                </a:cubicBezTo>
                <a:cubicBezTo>
                  <a:pt x="4337878" y="233711"/>
                  <a:pt x="4340633" y="238533"/>
                  <a:pt x="4343197" y="243929"/>
                </a:cubicBezTo>
                <a:cubicBezTo>
                  <a:pt x="4385333" y="333481"/>
                  <a:pt x="4356401" y="418788"/>
                  <a:pt x="4319891" y="505199"/>
                </a:cubicBezTo>
                <a:cubicBezTo>
                  <a:pt x="4301254" y="549363"/>
                  <a:pt x="4279554" y="597047"/>
                  <a:pt x="4252727" y="640488"/>
                </a:cubicBezTo>
                <a:cubicBezTo>
                  <a:pt x="4293102" y="654686"/>
                  <a:pt x="4329114" y="683005"/>
                  <a:pt x="4349895" y="718520"/>
                </a:cubicBezTo>
                <a:cubicBezTo>
                  <a:pt x="4402325" y="809296"/>
                  <a:pt x="4362716" y="902520"/>
                  <a:pt x="4286251" y="960353"/>
                </a:cubicBezTo>
                <a:close/>
                <a:moveTo>
                  <a:pt x="1721464" y="605436"/>
                </a:moveTo>
                <a:cubicBezTo>
                  <a:pt x="1757936" y="566476"/>
                  <a:pt x="1786753" y="521548"/>
                  <a:pt x="1809638" y="473214"/>
                </a:cubicBezTo>
                <a:cubicBezTo>
                  <a:pt x="1811284" y="469807"/>
                  <a:pt x="1806232" y="465598"/>
                  <a:pt x="1803668" y="468927"/>
                </a:cubicBezTo>
                <a:cubicBezTo>
                  <a:pt x="1768077" y="503715"/>
                  <a:pt x="1740140" y="546960"/>
                  <a:pt x="1696017" y="572405"/>
                </a:cubicBezTo>
                <a:cubicBezTo>
                  <a:pt x="1668884" y="588516"/>
                  <a:pt x="1701107" y="628355"/>
                  <a:pt x="1721467" y="605432"/>
                </a:cubicBezTo>
                <a:close/>
                <a:moveTo>
                  <a:pt x="1261645" y="2376465"/>
                </a:moveTo>
                <a:lnTo>
                  <a:pt x="1276800" y="2376465"/>
                </a:lnTo>
                <a:cubicBezTo>
                  <a:pt x="1303283" y="2360736"/>
                  <a:pt x="1320542" y="2317797"/>
                  <a:pt x="1334511" y="2283087"/>
                </a:cubicBezTo>
                <a:cubicBezTo>
                  <a:pt x="1337956" y="2274361"/>
                  <a:pt x="1341247" y="2266171"/>
                  <a:pt x="1344499" y="2258939"/>
                </a:cubicBezTo>
                <a:lnTo>
                  <a:pt x="1346757" y="2253887"/>
                </a:lnTo>
                <a:cubicBezTo>
                  <a:pt x="1361070" y="2221625"/>
                  <a:pt x="1375843" y="2188254"/>
                  <a:pt x="1369490" y="2154917"/>
                </a:cubicBezTo>
                <a:cubicBezTo>
                  <a:pt x="1352957" y="2175812"/>
                  <a:pt x="1343427" y="2203481"/>
                  <a:pt x="1334204" y="2230308"/>
                </a:cubicBezTo>
                <a:cubicBezTo>
                  <a:pt x="1330148" y="2242096"/>
                  <a:pt x="1325976" y="2254227"/>
                  <a:pt x="1321307" y="2265517"/>
                </a:cubicBezTo>
                <a:cubicBezTo>
                  <a:pt x="1314878" y="2281553"/>
                  <a:pt x="1305081" y="2296095"/>
                  <a:pt x="1295513" y="2310141"/>
                </a:cubicBezTo>
                <a:cubicBezTo>
                  <a:pt x="1286290" y="2323803"/>
                  <a:pt x="1277565" y="2336623"/>
                  <a:pt x="1272131" y="2350286"/>
                </a:cubicBezTo>
                <a:close/>
                <a:moveTo>
                  <a:pt x="1100335" y="1855150"/>
                </a:moveTo>
                <a:lnTo>
                  <a:pt x="1108831" y="1855150"/>
                </a:lnTo>
                <a:cubicBezTo>
                  <a:pt x="1167690" y="1848414"/>
                  <a:pt x="1193753" y="1748870"/>
                  <a:pt x="1204889" y="1706086"/>
                </a:cubicBezTo>
                <a:cubicBezTo>
                  <a:pt x="1220426" y="1650058"/>
                  <a:pt x="1228922" y="1593497"/>
                  <a:pt x="1234204" y="1540495"/>
                </a:cubicBezTo>
                <a:cubicBezTo>
                  <a:pt x="1221001" y="1589251"/>
                  <a:pt x="1206879" y="1635098"/>
                  <a:pt x="1189045" y="1679644"/>
                </a:cubicBezTo>
                <a:cubicBezTo>
                  <a:pt x="1171479" y="1724572"/>
                  <a:pt x="1152765" y="1762154"/>
                  <a:pt x="1132023" y="1794417"/>
                </a:cubicBezTo>
                <a:lnTo>
                  <a:pt x="1131487" y="1795259"/>
                </a:lnTo>
                <a:cubicBezTo>
                  <a:pt x="1121766" y="1808271"/>
                  <a:pt x="1114687" y="1817647"/>
                  <a:pt x="1111089" y="1827138"/>
                </a:cubicBezTo>
                <a:close/>
                <a:moveTo>
                  <a:pt x="1417057" y="2981331"/>
                </a:moveTo>
                <a:lnTo>
                  <a:pt x="1417057" y="2983551"/>
                </a:lnTo>
                <a:cubicBezTo>
                  <a:pt x="1418205" y="2988067"/>
                  <a:pt x="1418550" y="2992315"/>
                  <a:pt x="1418932" y="2996448"/>
                </a:cubicBezTo>
                <a:cubicBezTo>
                  <a:pt x="1419085" y="2998361"/>
                  <a:pt x="1419277" y="3000275"/>
                  <a:pt x="1419545" y="3002226"/>
                </a:cubicBezTo>
                <a:lnTo>
                  <a:pt x="1419889" y="3004982"/>
                </a:lnTo>
                <a:cubicBezTo>
                  <a:pt x="1424061" y="3020673"/>
                  <a:pt x="1433436" y="3031771"/>
                  <a:pt x="1442621" y="3031771"/>
                </a:cubicBezTo>
                <a:cubicBezTo>
                  <a:pt x="1451079" y="3031771"/>
                  <a:pt x="1459957" y="3021629"/>
                  <a:pt x="1464398" y="3007087"/>
                </a:cubicBezTo>
                <a:lnTo>
                  <a:pt x="1465010" y="3005212"/>
                </a:lnTo>
                <a:cubicBezTo>
                  <a:pt x="1465775" y="2998247"/>
                  <a:pt x="1466617" y="2991129"/>
                  <a:pt x="1468148" y="2983819"/>
                </a:cubicBezTo>
                <a:lnTo>
                  <a:pt x="1468148" y="2983398"/>
                </a:lnTo>
                <a:lnTo>
                  <a:pt x="1468263" y="2982403"/>
                </a:lnTo>
                <a:cubicBezTo>
                  <a:pt x="1491646" y="2830205"/>
                  <a:pt x="1516827" y="2649986"/>
                  <a:pt x="1526624" y="2468092"/>
                </a:cubicBezTo>
                <a:cubicBezTo>
                  <a:pt x="1529954" y="2411491"/>
                  <a:pt x="1531676" y="2353436"/>
                  <a:pt x="1533322" y="2297289"/>
                </a:cubicBezTo>
                <a:lnTo>
                  <a:pt x="1533590" y="2286382"/>
                </a:lnTo>
                <a:lnTo>
                  <a:pt x="1541435" y="2283818"/>
                </a:lnTo>
                <a:cubicBezTo>
                  <a:pt x="1543578" y="2283052"/>
                  <a:pt x="1545492" y="2282784"/>
                  <a:pt x="1546984" y="2282555"/>
                </a:cubicBezTo>
                <a:cubicBezTo>
                  <a:pt x="1547520" y="2282516"/>
                  <a:pt x="1548094" y="2282440"/>
                  <a:pt x="1548591" y="2282287"/>
                </a:cubicBezTo>
                <a:cubicBezTo>
                  <a:pt x="1567995" y="2273293"/>
                  <a:pt x="1587665" y="2264453"/>
                  <a:pt x="1607336" y="2255728"/>
                </a:cubicBezTo>
                <a:cubicBezTo>
                  <a:pt x="1719356" y="2205479"/>
                  <a:pt x="1835315" y="2153504"/>
                  <a:pt x="1922530" y="2066212"/>
                </a:cubicBezTo>
                <a:cubicBezTo>
                  <a:pt x="1992487" y="1996331"/>
                  <a:pt x="2050049" y="1914856"/>
                  <a:pt x="2105227" y="1835254"/>
                </a:cubicBezTo>
                <a:cubicBezTo>
                  <a:pt x="2104347" y="1836364"/>
                  <a:pt x="2103467" y="1837397"/>
                  <a:pt x="2102586" y="1838507"/>
                </a:cubicBezTo>
                <a:cubicBezTo>
                  <a:pt x="2042119" y="1912904"/>
                  <a:pt x="1979583" y="1989755"/>
                  <a:pt x="1903391" y="2048303"/>
                </a:cubicBezTo>
                <a:cubicBezTo>
                  <a:pt x="1796386" y="2131693"/>
                  <a:pt x="1680545" y="2185198"/>
                  <a:pt x="1557924" y="2241875"/>
                </a:cubicBezTo>
                <a:lnTo>
                  <a:pt x="1534617" y="2252667"/>
                </a:lnTo>
                <a:lnTo>
                  <a:pt x="1535115" y="2233686"/>
                </a:lnTo>
                <a:cubicBezTo>
                  <a:pt x="1537909" y="2130277"/>
                  <a:pt x="1539172" y="2025192"/>
                  <a:pt x="1540435" y="1923547"/>
                </a:cubicBezTo>
                <a:cubicBezTo>
                  <a:pt x="1541468" y="1838779"/>
                  <a:pt x="1542578" y="1750990"/>
                  <a:pt x="1544453" y="1664922"/>
                </a:cubicBezTo>
                <a:lnTo>
                  <a:pt x="1544606" y="1657459"/>
                </a:lnTo>
                <a:lnTo>
                  <a:pt x="1551456" y="1654398"/>
                </a:lnTo>
                <a:cubicBezTo>
                  <a:pt x="1555743" y="1652522"/>
                  <a:pt x="1558919" y="1648083"/>
                  <a:pt x="1559455" y="1643414"/>
                </a:cubicBezTo>
                <a:cubicBezTo>
                  <a:pt x="1559876" y="1639358"/>
                  <a:pt x="1558192" y="1635416"/>
                  <a:pt x="1554403" y="1632009"/>
                </a:cubicBezTo>
                <a:lnTo>
                  <a:pt x="1544912" y="1632009"/>
                </a:lnTo>
                <a:lnTo>
                  <a:pt x="1545333" y="1619839"/>
                </a:lnTo>
                <a:cubicBezTo>
                  <a:pt x="1549466" y="1500432"/>
                  <a:pt x="1553906" y="1409583"/>
                  <a:pt x="1559761" y="1325278"/>
                </a:cubicBezTo>
                <a:lnTo>
                  <a:pt x="1560527" y="1314295"/>
                </a:lnTo>
                <a:lnTo>
                  <a:pt x="1571548" y="1314295"/>
                </a:lnTo>
                <a:cubicBezTo>
                  <a:pt x="1573959" y="1314295"/>
                  <a:pt x="1576103" y="1314831"/>
                  <a:pt x="1577595" y="1315213"/>
                </a:cubicBezTo>
                <a:cubicBezTo>
                  <a:pt x="1583029" y="1316055"/>
                  <a:pt x="1588846" y="1316438"/>
                  <a:pt x="1594893" y="1316438"/>
                </a:cubicBezTo>
                <a:cubicBezTo>
                  <a:pt x="1653561" y="1316438"/>
                  <a:pt x="1727840" y="1280885"/>
                  <a:pt x="1787505" y="1252374"/>
                </a:cubicBezTo>
                <a:cubicBezTo>
                  <a:pt x="1802200" y="1245332"/>
                  <a:pt x="1816017" y="1238750"/>
                  <a:pt x="1828645" y="1233124"/>
                </a:cubicBezTo>
                <a:cubicBezTo>
                  <a:pt x="1884021" y="1208057"/>
                  <a:pt x="1944261" y="1176676"/>
                  <a:pt x="1986428" y="1129872"/>
                </a:cubicBezTo>
                <a:cubicBezTo>
                  <a:pt x="1973760" y="1135344"/>
                  <a:pt x="1961132" y="1140779"/>
                  <a:pt x="1948732" y="1146214"/>
                </a:cubicBezTo>
                <a:cubicBezTo>
                  <a:pt x="1889145" y="1172008"/>
                  <a:pt x="1827609" y="1198720"/>
                  <a:pt x="1764271" y="1219387"/>
                </a:cubicBezTo>
                <a:cubicBezTo>
                  <a:pt x="1747815" y="1224859"/>
                  <a:pt x="1729598" y="1229643"/>
                  <a:pt x="1710387" y="1234656"/>
                </a:cubicBezTo>
                <a:cubicBezTo>
                  <a:pt x="1665840" y="1246214"/>
                  <a:pt x="1615400" y="1259455"/>
                  <a:pt x="1582945" y="1284522"/>
                </a:cubicBezTo>
                <a:lnTo>
                  <a:pt x="1561781" y="1300825"/>
                </a:lnTo>
                <a:lnTo>
                  <a:pt x="1564040" y="1274228"/>
                </a:lnTo>
                <a:cubicBezTo>
                  <a:pt x="1564422" y="1269253"/>
                  <a:pt x="1564652" y="1263895"/>
                  <a:pt x="1564882" y="1258653"/>
                </a:cubicBezTo>
                <a:cubicBezTo>
                  <a:pt x="1565111" y="1253218"/>
                  <a:pt x="1565303" y="1247669"/>
                  <a:pt x="1565800" y="1241929"/>
                </a:cubicBezTo>
                <a:cubicBezTo>
                  <a:pt x="1576898" y="1120493"/>
                  <a:pt x="1600128" y="1000214"/>
                  <a:pt x="1622631" y="883873"/>
                </a:cubicBezTo>
                <a:cubicBezTo>
                  <a:pt x="1666757" y="656011"/>
                  <a:pt x="1708547" y="439748"/>
                  <a:pt x="1668555" y="210701"/>
                </a:cubicBezTo>
                <a:cubicBezTo>
                  <a:pt x="1667407" y="257046"/>
                  <a:pt x="1667292" y="303238"/>
                  <a:pt x="1667178" y="348400"/>
                </a:cubicBezTo>
                <a:cubicBezTo>
                  <a:pt x="1666680" y="513423"/>
                  <a:pt x="1666183" y="684070"/>
                  <a:pt x="1618116" y="852992"/>
                </a:cubicBezTo>
                <a:lnTo>
                  <a:pt x="1618116" y="854752"/>
                </a:lnTo>
                <a:lnTo>
                  <a:pt x="1595460" y="859268"/>
                </a:lnTo>
                <a:cubicBezTo>
                  <a:pt x="1581567" y="825820"/>
                  <a:pt x="1557458" y="791033"/>
                  <a:pt x="1540656" y="772624"/>
                </a:cubicBezTo>
                <a:cubicBezTo>
                  <a:pt x="1519263" y="748055"/>
                  <a:pt x="1497220" y="724022"/>
                  <a:pt x="1474985" y="700600"/>
                </a:cubicBezTo>
                <a:cubicBezTo>
                  <a:pt x="1493164" y="728728"/>
                  <a:pt x="1509620" y="757201"/>
                  <a:pt x="1525808" y="785253"/>
                </a:cubicBezTo>
                <a:lnTo>
                  <a:pt x="1528219" y="789463"/>
                </a:lnTo>
                <a:cubicBezTo>
                  <a:pt x="1546321" y="820691"/>
                  <a:pt x="1564996" y="852953"/>
                  <a:pt x="1577549" y="887281"/>
                </a:cubicBezTo>
                <a:cubicBezTo>
                  <a:pt x="1583979" y="904005"/>
                  <a:pt x="1585663" y="908560"/>
                  <a:pt x="1594885" y="915793"/>
                </a:cubicBezTo>
                <a:lnTo>
                  <a:pt x="1600856" y="920462"/>
                </a:lnTo>
                <a:lnTo>
                  <a:pt x="1599057" y="927810"/>
                </a:lnTo>
                <a:cubicBezTo>
                  <a:pt x="1564614" y="1069790"/>
                  <a:pt x="1545364" y="1214876"/>
                  <a:pt x="1540083" y="1371512"/>
                </a:cubicBezTo>
                <a:cubicBezTo>
                  <a:pt x="1537787" y="1421110"/>
                  <a:pt x="1536294" y="1471708"/>
                  <a:pt x="1534802" y="1520576"/>
                </a:cubicBezTo>
                <a:cubicBezTo>
                  <a:pt x="1534037" y="1545414"/>
                  <a:pt x="1533271" y="1570289"/>
                  <a:pt x="1532429" y="1595088"/>
                </a:cubicBezTo>
                <a:lnTo>
                  <a:pt x="1531817" y="1613420"/>
                </a:lnTo>
                <a:lnTo>
                  <a:pt x="1515399" y="1605230"/>
                </a:lnTo>
                <a:cubicBezTo>
                  <a:pt x="1513523" y="1604311"/>
                  <a:pt x="1510730" y="1602934"/>
                  <a:pt x="1507936" y="1600293"/>
                </a:cubicBezTo>
                <a:cubicBezTo>
                  <a:pt x="1506061" y="1598915"/>
                  <a:pt x="1504262" y="1597499"/>
                  <a:pt x="1502463" y="1596083"/>
                </a:cubicBezTo>
                <a:cubicBezTo>
                  <a:pt x="1495039" y="1590304"/>
                  <a:pt x="1488035" y="1584832"/>
                  <a:pt x="1480229" y="1582076"/>
                </a:cubicBezTo>
                <a:lnTo>
                  <a:pt x="1475713" y="1580469"/>
                </a:lnTo>
                <a:lnTo>
                  <a:pt x="1473608" y="1576336"/>
                </a:lnTo>
                <a:cubicBezTo>
                  <a:pt x="1467026" y="1563132"/>
                  <a:pt x="1456540" y="1550044"/>
                  <a:pt x="1447317" y="1538601"/>
                </a:cubicBezTo>
                <a:lnTo>
                  <a:pt x="1445403" y="1536190"/>
                </a:lnTo>
                <a:lnTo>
                  <a:pt x="1439318" y="1528842"/>
                </a:lnTo>
                <a:cubicBezTo>
                  <a:pt x="1425618" y="1512003"/>
                  <a:pt x="1412644" y="1496160"/>
                  <a:pt x="1395652" y="1484410"/>
                </a:cubicBezTo>
                <a:cubicBezTo>
                  <a:pt x="1395614" y="1484448"/>
                  <a:pt x="1395499" y="1484448"/>
                  <a:pt x="1395384" y="1484525"/>
                </a:cubicBezTo>
                <a:cubicBezTo>
                  <a:pt x="1403842" y="1508827"/>
                  <a:pt x="1417122" y="1531252"/>
                  <a:pt x="1429062" y="1550694"/>
                </a:cubicBezTo>
                <a:cubicBezTo>
                  <a:pt x="1439165" y="1568068"/>
                  <a:pt x="1454397" y="1594207"/>
                  <a:pt x="1473991" y="1597421"/>
                </a:cubicBezTo>
                <a:lnTo>
                  <a:pt x="1479349" y="1597421"/>
                </a:lnTo>
                <a:lnTo>
                  <a:pt x="1482869" y="1601554"/>
                </a:lnTo>
                <a:cubicBezTo>
                  <a:pt x="1485931" y="1605190"/>
                  <a:pt x="1489452" y="1608405"/>
                  <a:pt x="1492858" y="1611657"/>
                </a:cubicBezTo>
                <a:cubicBezTo>
                  <a:pt x="1494542" y="1613265"/>
                  <a:pt x="1496149" y="1614719"/>
                  <a:pt x="1497527" y="1616173"/>
                </a:cubicBezTo>
                <a:cubicBezTo>
                  <a:pt x="1506750" y="1625320"/>
                  <a:pt x="1515360" y="1633280"/>
                  <a:pt x="1524469" y="1641700"/>
                </a:cubicBezTo>
                <a:lnTo>
                  <a:pt x="1530783" y="1647478"/>
                </a:lnTo>
                <a:lnTo>
                  <a:pt x="1528219" y="1739212"/>
                </a:lnTo>
                <a:cubicBezTo>
                  <a:pt x="1520795" y="2001893"/>
                  <a:pt x="1513179" y="2273538"/>
                  <a:pt x="1492514" y="2539364"/>
                </a:cubicBezTo>
                <a:cubicBezTo>
                  <a:pt x="1484324" y="2642881"/>
                  <a:pt x="1472116" y="2747397"/>
                  <a:pt x="1455162" y="2858957"/>
                </a:cubicBezTo>
                <a:lnTo>
                  <a:pt x="1432008" y="2859607"/>
                </a:lnTo>
                <a:cubicBezTo>
                  <a:pt x="1396608" y="2694780"/>
                  <a:pt x="1328413" y="2534460"/>
                  <a:pt x="1268249" y="2392979"/>
                </a:cubicBezTo>
                <a:lnTo>
                  <a:pt x="1261284" y="2376561"/>
                </a:lnTo>
                <a:lnTo>
                  <a:pt x="1261705" y="2376561"/>
                </a:lnTo>
                <a:lnTo>
                  <a:pt x="1250530" y="2350653"/>
                </a:lnTo>
                <a:cubicBezTo>
                  <a:pt x="1242532" y="2332168"/>
                  <a:pt x="1234686" y="2313072"/>
                  <a:pt x="1227109" y="2294510"/>
                </a:cubicBezTo>
                <a:cubicBezTo>
                  <a:pt x="1221675" y="2281306"/>
                  <a:pt x="1216240" y="2268066"/>
                  <a:pt x="1210538" y="2254556"/>
                </a:cubicBezTo>
                <a:cubicBezTo>
                  <a:pt x="1162624" y="2135227"/>
                  <a:pt x="1126650" y="2012841"/>
                  <a:pt x="1097185" y="1869372"/>
                </a:cubicBezTo>
                <a:lnTo>
                  <a:pt x="1094277" y="1855212"/>
                </a:lnTo>
                <a:lnTo>
                  <a:pt x="1094392" y="1855212"/>
                </a:lnTo>
                <a:lnTo>
                  <a:pt x="1088613" y="1825094"/>
                </a:lnTo>
                <a:cubicBezTo>
                  <a:pt x="1055853" y="1653908"/>
                  <a:pt x="1040125" y="1478941"/>
                  <a:pt x="1029141" y="1330945"/>
                </a:cubicBezTo>
                <a:cubicBezTo>
                  <a:pt x="1029141" y="1330831"/>
                  <a:pt x="1029141" y="1330601"/>
                  <a:pt x="1028912" y="1330448"/>
                </a:cubicBezTo>
                <a:cubicBezTo>
                  <a:pt x="1030787" y="1497460"/>
                  <a:pt x="1043302" y="1657506"/>
                  <a:pt x="1066072" y="1805913"/>
                </a:cubicBezTo>
                <a:lnTo>
                  <a:pt x="1071545" y="1841504"/>
                </a:lnTo>
                <a:lnTo>
                  <a:pt x="1046975" y="1816858"/>
                </a:lnTo>
                <a:cubicBezTo>
                  <a:pt x="1046440" y="1816591"/>
                  <a:pt x="1045751" y="1816093"/>
                  <a:pt x="1045062" y="1815595"/>
                </a:cubicBezTo>
                <a:lnTo>
                  <a:pt x="1038097" y="1811424"/>
                </a:lnTo>
                <a:cubicBezTo>
                  <a:pt x="1015479" y="1797991"/>
                  <a:pt x="994162" y="1785132"/>
                  <a:pt x="973229" y="1765079"/>
                </a:cubicBezTo>
                <a:cubicBezTo>
                  <a:pt x="952639" y="1744565"/>
                  <a:pt x="931477" y="1723364"/>
                  <a:pt x="912724" y="1699828"/>
                </a:cubicBezTo>
                <a:cubicBezTo>
                  <a:pt x="923593" y="1722867"/>
                  <a:pt x="935724" y="1742307"/>
                  <a:pt x="949080" y="1757769"/>
                </a:cubicBezTo>
                <a:cubicBezTo>
                  <a:pt x="953596" y="1763318"/>
                  <a:pt x="960638" y="1769939"/>
                  <a:pt x="968215" y="1777096"/>
                </a:cubicBezTo>
                <a:cubicBezTo>
                  <a:pt x="985436" y="1793322"/>
                  <a:pt x="1005030" y="1811769"/>
                  <a:pt x="1009814" y="1830980"/>
                </a:cubicBezTo>
                <a:cubicBezTo>
                  <a:pt x="1014483" y="1849082"/>
                  <a:pt x="1046018" y="1884252"/>
                  <a:pt x="1073036" y="1890299"/>
                </a:cubicBezTo>
                <a:lnTo>
                  <a:pt x="1080614" y="1891944"/>
                </a:lnTo>
                <a:lnTo>
                  <a:pt x="1082106" y="1899522"/>
                </a:lnTo>
                <a:cubicBezTo>
                  <a:pt x="1099442" y="1989112"/>
                  <a:pt x="1119037" y="2067945"/>
                  <a:pt x="1141923" y="2140551"/>
                </a:cubicBezTo>
                <a:cubicBezTo>
                  <a:pt x="1166377" y="2215714"/>
                  <a:pt x="1196496" y="2290458"/>
                  <a:pt x="1225582" y="2362751"/>
                </a:cubicBezTo>
                <a:lnTo>
                  <a:pt x="1233427" y="2382268"/>
                </a:lnTo>
                <a:lnTo>
                  <a:pt x="1212761" y="2378748"/>
                </a:lnTo>
                <a:cubicBezTo>
                  <a:pt x="1196955" y="2376069"/>
                  <a:pt x="1181762" y="2371706"/>
                  <a:pt x="1167066" y="2367497"/>
                </a:cubicBezTo>
                <a:cubicBezTo>
                  <a:pt x="1144181" y="2360914"/>
                  <a:pt x="1122634" y="2354752"/>
                  <a:pt x="1099787" y="2354752"/>
                </a:cubicBezTo>
                <a:cubicBezTo>
                  <a:pt x="1094965" y="2354752"/>
                  <a:pt x="1090143" y="2355020"/>
                  <a:pt x="1085742" y="2355594"/>
                </a:cubicBezTo>
                <a:cubicBezTo>
                  <a:pt x="1095233" y="2360034"/>
                  <a:pt x="1104724" y="2364473"/>
                  <a:pt x="1114214" y="2369027"/>
                </a:cubicBezTo>
                <a:cubicBezTo>
                  <a:pt x="1154589" y="2388430"/>
                  <a:pt x="1196418" y="2408483"/>
                  <a:pt x="1241117" y="2415716"/>
                </a:cubicBezTo>
                <a:lnTo>
                  <a:pt x="1247584" y="2416826"/>
                </a:lnTo>
                <a:lnTo>
                  <a:pt x="1250110" y="2422911"/>
                </a:lnTo>
                <a:cubicBezTo>
                  <a:pt x="1322364" y="2598956"/>
                  <a:pt x="1397067" y="2781085"/>
                  <a:pt x="1417044" y="2981348"/>
                </a:cubicBezTo>
                <a:close/>
                <a:moveTo>
                  <a:pt x="917981" y="3617881"/>
                </a:moveTo>
                <a:cubicBezTo>
                  <a:pt x="924142" y="3603607"/>
                  <a:pt x="929347" y="3589408"/>
                  <a:pt x="933786" y="3574368"/>
                </a:cubicBezTo>
                <a:cubicBezTo>
                  <a:pt x="922152" y="3591551"/>
                  <a:pt x="911743" y="3607739"/>
                  <a:pt x="903170" y="3621172"/>
                </a:cubicBezTo>
                <a:cubicBezTo>
                  <a:pt x="894560" y="3634949"/>
                  <a:pt x="885949" y="3647885"/>
                  <a:pt x="877568" y="3660513"/>
                </a:cubicBezTo>
                <a:lnTo>
                  <a:pt x="877300" y="3661011"/>
                </a:lnTo>
                <a:lnTo>
                  <a:pt x="876917" y="3661393"/>
                </a:lnTo>
                <a:cubicBezTo>
                  <a:pt x="871559" y="3667976"/>
                  <a:pt x="865628" y="3672913"/>
                  <a:pt x="860384" y="3677352"/>
                </a:cubicBezTo>
                <a:cubicBezTo>
                  <a:pt x="857131" y="3680031"/>
                  <a:pt x="854185" y="3682557"/>
                  <a:pt x="851544" y="3685197"/>
                </a:cubicBezTo>
                <a:lnTo>
                  <a:pt x="838494" y="3698247"/>
                </a:lnTo>
                <a:lnTo>
                  <a:pt x="832141" y="3680949"/>
                </a:lnTo>
                <a:cubicBezTo>
                  <a:pt x="822115" y="3653778"/>
                  <a:pt x="812126" y="3626567"/>
                  <a:pt x="802023" y="3599434"/>
                </a:cubicBezTo>
                <a:cubicBezTo>
                  <a:pt x="725445" y="3392166"/>
                  <a:pt x="646268" y="3177814"/>
                  <a:pt x="586829" y="2961092"/>
                </a:cubicBezTo>
                <a:lnTo>
                  <a:pt x="583652" y="2949687"/>
                </a:lnTo>
                <a:lnTo>
                  <a:pt x="595172" y="2946625"/>
                </a:lnTo>
                <a:cubicBezTo>
                  <a:pt x="679022" y="2924620"/>
                  <a:pt x="745342" y="2844598"/>
                  <a:pt x="793721" y="2777321"/>
                </a:cubicBezTo>
                <a:cubicBezTo>
                  <a:pt x="815343" y="2747240"/>
                  <a:pt x="834632" y="2714558"/>
                  <a:pt x="853307" y="2682947"/>
                </a:cubicBezTo>
                <a:cubicBezTo>
                  <a:pt x="865859" y="2661668"/>
                  <a:pt x="878872" y="2639587"/>
                  <a:pt x="892572" y="2618386"/>
                </a:cubicBezTo>
                <a:cubicBezTo>
                  <a:pt x="896399" y="2612530"/>
                  <a:pt x="900532" y="2606484"/>
                  <a:pt x="904627" y="2600321"/>
                </a:cubicBezTo>
                <a:cubicBezTo>
                  <a:pt x="922346" y="2574030"/>
                  <a:pt x="940716" y="2546820"/>
                  <a:pt x="947757" y="2518730"/>
                </a:cubicBezTo>
                <a:cubicBezTo>
                  <a:pt x="948637" y="2515018"/>
                  <a:pt x="948025" y="2511803"/>
                  <a:pt x="946073" y="2509277"/>
                </a:cubicBezTo>
                <a:cubicBezTo>
                  <a:pt x="944045" y="2506713"/>
                  <a:pt x="940639" y="2505106"/>
                  <a:pt x="937195" y="2505106"/>
                </a:cubicBezTo>
                <a:cubicBezTo>
                  <a:pt x="934516" y="2505106"/>
                  <a:pt x="930612" y="2506139"/>
                  <a:pt x="927474" y="2510923"/>
                </a:cubicBezTo>
                <a:cubicBezTo>
                  <a:pt x="912511" y="2533579"/>
                  <a:pt x="901412" y="2558224"/>
                  <a:pt x="889739" y="2584325"/>
                </a:cubicBezTo>
                <a:cubicBezTo>
                  <a:pt x="877838" y="2610808"/>
                  <a:pt x="865476" y="2638324"/>
                  <a:pt x="848599" y="2663659"/>
                </a:cubicBezTo>
                <a:cubicBezTo>
                  <a:pt x="810673" y="2718921"/>
                  <a:pt x="768730" y="2776865"/>
                  <a:pt x="719012" y="2826537"/>
                </a:cubicBezTo>
                <a:cubicBezTo>
                  <a:pt x="673624" y="2869973"/>
                  <a:pt x="635277" y="2894390"/>
                  <a:pt x="586555" y="2910578"/>
                </a:cubicBezTo>
                <a:lnTo>
                  <a:pt x="574538" y="2914596"/>
                </a:lnTo>
                <a:lnTo>
                  <a:pt x="571400" y="2902235"/>
                </a:lnTo>
                <a:cubicBezTo>
                  <a:pt x="521763" y="2705949"/>
                  <a:pt x="488048" y="2494586"/>
                  <a:pt x="468530" y="2256084"/>
                </a:cubicBezTo>
                <a:lnTo>
                  <a:pt x="467764" y="2247205"/>
                </a:lnTo>
                <a:lnTo>
                  <a:pt x="476107" y="2244029"/>
                </a:lnTo>
                <a:cubicBezTo>
                  <a:pt x="528767" y="2224282"/>
                  <a:pt x="574002" y="2186624"/>
                  <a:pt x="617784" y="2150229"/>
                </a:cubicBezTo>
                <a:cubicBezTo>
                  <a:pt x="624481" y="2144757"/>
                  <a:pt x="631600" y="2138978"/>
                  <a:pt x="638947" y="2133122"/>
                </a:cubicBezTo>
                <a:cubicBezTo>
                  <a:pt x="682001" y="2098603"/>
                  <a:pt x="735503" y="2055779"/>
                  <a:pt x="756974" y="2009394"/>
                </a:cubicBezTo>
                <a:cubicBezTo>
                  <a:pt x="757816" y="2007749"/>
                  <a:pt x="757203" y="2006371"/>
                  <a:pt x="756820" y="2005759"/>
                </a:cubicBezTo>
                <a:cubicBezTo>
                  <a:pt x="756667" y="2005414"/>
                  <a:pt x="755940" y="2004496"/>
                  <a:pt x="754945" y="2004496"/>
                </a:cubicBezTo>
                <a:cubicBezTo>
                  <a:pt x="754448" y="2004496"/>
                  <a:pt x="753797" y="2004763"/>
                  <a:pt x="752917" y="2005223"/>
                </a:cubicBezTo>
                <a:cubicBezTo>
                  <a:pt x="722454" y="2021641"/>
                  <a:pt x="694440" y="2048583"/>
                  <a:pt x="667345" y="2074644"/>
                </a:cubicBezTo>
                <a:cubicBezTo>
                  <a:pt x="646947" y="2094277"/>
                  <a:pt x="625822" y="2114598"/>
                  <a:pt x="603051" y="2130863"/>
                </a:cubicBezTo>
                <a:cubicBezTo>
                  <a:pt x="564589" y="2157155"/>
                  <a:pt x="522952" y="2178701"/>
                  <a:pt x="479323" y="2194928"/>
                </a:cubicBezTo>
                <a:lnTo>
                  <a:pt x="464512" y="2200400"/>
                </a:lnTo>
                <a:lnTo>
                  <a:pt x="463403" y="2184671"/>
                </a:lnTo>
                <a:cubicBezTo>
                  <a:pt x="455404" y="2067331"/>
                  <a:pt x="449893" y="1941966"/>
                  <a:pt x="447291" y="1811880"/>
                </a:cubicBezTo>
                <a:cubicBezTo>
                  <a:pt x="446449" y="1746591"/>
                  <a:pt x="446449" y="1679393"/>
                  <a:pt x="447291" y="1612342"/>
                </a:cubicBezTo>
                <a:lnTo>
                  <a:pt x="447444" y="1600707"/>
                </a:lnTo>
                <a:lnTo>
                  <a:pt x="456514" y="1600707"/>
                </a:lnTo>
                <a:cubicBezTo>
                  <a:pt x="504964" y="1569479"/>
                  <a:pt x="551692" y="1489765"/>
                  <a:pt x="576872" y="1423595"/>
                </a:cubicBezTo>
                <a:cubicBezTo>
                  <a:pt x="583072" y="1406909"/>
                  <a:pt x="591262" y="1389572"/>
                  <a:pt x="599911" y="1371203"/>
                </a:cubicBezTo>
                <a:cubicBezTo>
                  <a:pt x="621457" y="1325661"/>
                  <a:pt x="645491" y="1274761"/>
                  <a:pt x="638373" y="1229222"/>
                </a:cubicBezTo>
                <a:cubicBezTo>
                  <a:pt x="618549" y="1257351"/>
                  <a:pt x="605613" y="1292444"/>
                  <a:pt x="593061" y="1326543"/>
                </a:cubicBezTo>
                <a:cubicBezTo>
                  <a:pt x="581886" y="1356892"/>
                  <a:pt x="570291" y="1388158"/>
                  <a:pt x="553873" y="1415215"/>
                </a:cubicBezTo>
                <a:cubicBezTo>
                  <a:pt x="542468" y="1433699"/>
                  <a:pt x="529456" y="1452031"/>
                  <a:pt x="515679" y="1471396"/>
                </a:cubicBezTo>
                <a:cubicBezTo>
                  <a:pt x="499950" y="1493554"/>
                  <a:pt x="483686" y="1516555"/>
                  <a:pt x="470023" y="1539593"/>
                </a:cubicBezTo>
                <a:lnTo>
                  <a:pt x="447367" y="1578169"/>
                </a:lnTo>
                <a:lnTo>
                  <a:pt x="449051" y="1479198"/>
                </a:lnTo>
                <a:cubicBezTo>
                  <a:pt x="452725" y="1268864"/>
                  <a:pt x="456513" y="1052023"/>
                  <a:pt x="433016" y="843383"/>
                </a:cubicBezTo>
                <a:cubicBezTo>
                  <a:pt x="408752" y="1151112"/>
                  <a:pt x="418703" y="1469558"/>
                  <a:pt x="427543" y="1752872"/>
                </a:cubicBezTo>
                <a:lnTo>
                  <a:pt x="428423" y="1779087"/>
                </a:lnTo>
                <a:lnTo>
                  <a:pt x="408293" y="1762363"/>
                </a:lnTo>
                <a:cubicBezTo>
                  <a:pt x="393521" y="1750002"/>
                  <a:pt x="378328" y="1737334"/>
                  <a:pt x="361871" y="1725815"/>
                </a:cubicBezTo>
                <a:cubicBezTo>
                  <a:pt x="351883" y="1719654"/>
                  <a:pt x="340785" y="1714181"/>
                  <a:pt x="329073" y="1708441"/>
                </a:cubicBezTo>
                <a:cubicBezTo>
                  <a:pt x="313038" y="1700634"/>
                  <a:pt x="296468" y="1692597"/>
                  <a:pt x="282422" y="1682149"/>
                </a:cubicBezTo>
                <a:cubicBezTo>
                  <a:pt x="270405" y="1673156"/>
                  <a:pt x="258504" y="1662784"/>
                  <a:pt x="246984" y="1652796"/>
                </a:cubicBezTo>
                <a:cubicBezTo>
                  <a:pt x="224175" y="1632972"/>
                  <a:pt x="200639" y="1612459"/>
                  <a:pt x="175228" y="1601323"/>
                </a:cubicBezTo>
                <a:cubicBezTo>
                  <a:pt x="187857" y="1629030"/>
                  <a:pt x="211126" y="1650538"/>
                  <a:pt x="235618" y="1673232"/>
                </a:cubicBezTo>
                <a:cubicBezTo>
                  <a:pt x="253490" y="1689803"/>
                  <a:pt x="272052" y="1706871"/>
                  <a:pt x="286250" y="1726771"/>
                </a:cubicBezTo>
                <a:cubicBezTo>
                  <a:pt x="314570" y="1765998"/>
                  <a:pt x="357624" y="1783946"/>
                  <a:pt x="403208" y="1803044"/>
                </a:cubicBezTo>
                <a:cubicBezTo>
                  <a:pt x="407495" y="1804843"/>
                  <a:pt x="411819" y="1806680"/>
                  <a:pt x="416029" y="1808478"/>
                </a:cubicBezTo>
                <a:lnTo>
                  <a:pt x="416756" y="1808823"/>
                </a:lnTo>
                <a:cubicBezTo>
                  <a:pt x="417101" y="1808938"/>
                  <a:pt x="417636" y="1809167"/>
                  <a:pt x="417904" y="1809205"/>
                </a:cubicBezTo>
                <a:lnTo>
                  <a:pt x="428697" y="1809205"/>
                </a:lnTo>
                <a:lnTo>
                  <a:pt x="429118" y="1820572"/>
                </a:lnTo>
                <a:cubicBezTo>
                  <a:pt x="429960" y="1840588"/>
                  <a:pt x="430802" y="1861291"/>
                  <a:pt x="430802" y="1880885"/>
                </a:cubicBezTo>
                <a:cubicBezTo>
                  <a:pt x="434437" y="1994160"/>
                  <a:pt x="439680" y="2097490"/>
                  <a:pt x="446875" y="2196618"/>
                </a:cubicBezTo>
                <a:lnTo>
                  <a:pt x="447525" y="2205726"/>
                </a:lnTo>
                <a:lnTo>
                  <a:pt x="423071" y="2213839"/>
                </a:lnTo>
                <a:cubicBezTo>
                  <a:pt x="415761" y="2215982"/>
                  <a:pt x="411015" y="2219656"/>
                  <a:pt x="408604" y="2225129"/>
                </a:cubicBezTo>
                <a:lnTo>
                  <a:pt x="404050" y="2235271"/>
                </a:lnTo>
                <a:lnTo>
                  <a:pt x="393679" y="2231367"/>
                </a:lnTo>
                <a:cubicBezTo>
                  <a:pt x="375118" y="2224402"/>
                  <a:pt x="355448" y="2219465"/>
                  <a:pt x="338149" y="2215025"/>
                </a:cubicBezTo>
                <a:cubicBezTo>
                  <a:pt x="330724" y="2213150"/>
                  <a:pt x="323759" y="2211390"/>
                  <a:pt x="317559" y="2209668"/>
                </a:cubicBezTo>
                <a:lnTo>
                  <a:pt x="300376" y="2204999"/>
                </a:lnTo>
                <a:cubicBezTo>
                  <a:pt x="263331" y="2194857"/>
                  <a:pt x="224984" y="2184485"/>
                  <a:pt x="188512" y="2170326"/>
                </a:cubicBezTo>
                <a:cubicBezTo>
                  <a:pt x="178639" y="2166613"/>
                  <a:pt x="169415" y="2162059"/>
                  <a:pt x="160460" y="2157658"/>
                </a:cubicBezTo>
                <a:cubicBezTo>
                  <a:pt x="143889" y="2149468"/>
                  <a:pt x="128160" y="2141699"/>
                  <a:pt x="110441" y="2139977"/>
                </a:cubicBezTo>
                <a:cubicBezTo>
                  <a:pt x="119281" y="2190302"/>
                  <a:pt x="198117" y="2216824"/>
                  <a:pt x="245347" y="2232821"/>
                </a:cubicBezTo>
                <a:lnTo>
                  <a:pt x="250705" y="2234619"/>
                </a:lnTo>
                <a:cubicBezTo>
                  <a:pt x="260196" y="2237757"/>
                  <a:pt x="269840" y="2240819"/>
                  <a:pt x="279446" y="2243995"/>
                </a:cubicBezTo>
                <a:cubicBezTo>
                  <a:pt x="316262" y="2255859"/>
                  <a:pt x="354340" y="2268067"/>
                  <a:pt x="388665" y="2285328"/>
                </a:cubicBezTo>
                <a:cubicBezTo>
                  <a:pt x="393601" y="2287815"/>
                  <a:pt x="398156" y="2290264"/>
                  <a:pt x="402480" y="2292561"/>
                </a:cubicBezTo>
                <a:cubicBezTo>
                  <a:pt x="415760" y="2299794"/>
                  <a:pt x="425289" y="2304960"/>
                  <a:pt x="436656" y="2304960"/>
                </a:cubicBezTo>
                <a:cubicBezTo>
                  <a:pt x="438646" y="2304960"/>
                  <a:pt x="440598" y="2304845"/>
                  <a:pt x="442703" y="2304577"/>
                </a:cubicBezTo>
                <a:lnTo>
                  <a:pt x="455064" y="2302702"/>
                </a:lnTo>
                <a:lnTo>
                  <a:pt x="456212" y="2315139"/>
                </a:lnTo>
                <a:cubicBezTo>
                  <a:pt x="476035" y="2535693"/>
                  <a:pt x="505312" y="2728765"/>
                  <a:pt x="545916" y="2905799"/>
                </a:cubicBezTo>
                <a:cubicBezTo>
                  <a:pt x="547294" y="2913377"/>
                  <a:pt x="549437" y="2922409"/>
                  <a:pt x="552499" y="2933621"/>
                </a:cubicBezTo>
                <a:lnTo>
                  <a:pt x="558584" y="2956048"/>
                </a:lnTo>
                <a:lnTo>
                  <a:pt x="536846" y="2947782"/>
                </a:lnTo>
                <a:cubicBezTo>
                  <a:pt x="509980" y="2937410"/>
                  <a:pt x="480129" y="2929948"/>
                  <a:pt x="451312" y="2922715"/>
                </a:cubicBezTo>
                <a:cubicBezTo>
                  <a:pt x="421806" y="2915367"/>
                  <a:pt x="391304" y="2907751"/>
                  <a:pt x="363023" y="2896882"/>
                </a:cubicBezTo>
                <a:cubicBezTo>
                  <a:pt x="333287" y="2885325"/>
                  <a:pt x="303054" y="2873882"/>
                  <a:pt x="273815" y="2862975"/>
                </a:cubicBezTo>
                <a:cubicBezTo>
                  <a:pt x="244041" y="2851801"/>
                  <a:pt x="213463" y="2840358"/>
                  <a:pt x="182962" y="2828418"/>
                </a:cubicBezTo>
                <a:cubicBezTo>
                  <a:pt x="224677" y="2875490"/>
                  <a:pt x="285489" y="2911923"/>
                  <a:pt x="332907" y="2931827"/>
                </a:cubicBezTo>
                <a:cubicBezTo>
                  <a:pt x="342743" y="2935998"/>
                  <a:pt x="353152" y="2940552"/>
                  <a:pt x="364021" y="2945374"/>
                </a:cubicBezTo>
                <a:cubicBezTo>
                  <a:pt x="417255" y="2968795"/>
                  <a:pt x="483497" y="2997996"/>
                  <a:pt x="537999" y="2997996"/>
                </a:cubicBezTo>
                <a:cubicBezTo>
                  <a:pt x="543472" y="2997996"/>
                  <a:pt x="548791" y="2997728"/>
                  <a:pt x="553919" y="2997116"/>
                </a:cubicBezTo>
                <a:cubicBezTo>
                  <a:pt x="555029" y="2996733"/>
                  <a:pt x="556713" y="2996197"/>
                  <a:pt x="558894" y="2996197"/>
                </a:cubicBezTo>
                <a:lnTo>
                  <a:pt x="568003" y="2996197"/>
                </a:lnTo>
                <a:lnTo>
                  <a:pt x="570299" y="3004923"/>
                </a:lnTo>
                <a:cubicBezTo>
                  <a:pt x="627092" y="3221145"/>
                  <a:pt x="708184" y="3435997"/>
                  <a:pt x="786522" y="3643804"/>
                </a:cubicBezTo>
                <a:lnTo>
                  <a:pt x="816258" y="3722755"/>
                </a:lnTo>
                <a:lnTo>
                  <a:pt x="792339" y="3714183"/>
                </a:lnTo>
                <a:cubicBezTo>
                  <a:pt x="758776" y="3702166"/>
                  <a:pt x="728582" y="3692292"/>
                  <a:pt x="698578" y="3692292"/>
                </a:cubicBezTo>
                <a:lnTo>
                  <a:pt x="696511" y="3692292"/>
                </a:lnTo>
                <a:cubicBezTo>
                  <a:pt x="710059" y="3719081"/>
                  <a:pt x="741058" y="3732553"/>
                  <a:pt x="771062" y="3745717"/>
                </a:cubicBezTo>
                <a:cubicBezTo>
                  <a:pt x="778257" y="3748893"/>
                  <a:pt x="785336" y="3751955"/>
                  <a:pt x="792302" y="3755323"/>
                </a:cubicBezTo>
                <a:cubicBezTo>
                  <a:pt x="795440" y="3756853"/>
                  <a:pt x="798502" y="3757695"/>
                  <a:pt x="801448" y="3757695"/>
                </a:cubicBezTo>
                <a:cubicBezTo>
                  <a:pt x="802214" y="3757695"/>
                  <a:pt x="802864" y="3757657"/>
                  <a:pt x="803591" y="3757542"/>
                </a:cubicBezTo>
                <a:cubicBezTo>
                  <a:pt x="817637" y="3745296"/>
                  <a:pt x="833098" y="3734657"/>
                  <a:pt x="850511" y="3725319"/>
                </a:cubicBezTo>
                <a:lnTo>
                  <a:pt x="850243" y="3718507"/>
                </a:lnTo>
                <a:lnTo>
                  <a:pt x="862030" y="3718507"/>
                </a:lnTo>
                <a:cubicBezTo>
                  <a:pt x="862413" y="3718392"/>
                  <a:pt x="862795" y="3718353"/>
                  <a:pt x="863178" y="3718277"/>
                </a:cubicBezTo>
                <a:cubicBezTo>
                  <a:pt x="863790" y="3718124"/>
                  <a:pt x="864479" y="3718009"/>
                  <a:pt x="865245" y="3717856"/>
                </a:cubicBezTo>
                <a:cubicBezTo>
                  <a:pt x="868153" y="3715981"/>
                  <a:pt x="871100" y="3714603"/>
                  <a:pt x="874315" y="3713684"/>
                </a:cubicBezTo>
                <a:lnTo>
                  <a:pt x="875080" y="3712919"/>
                </a:lnTo>
                <a:lnTo>
                  <a:pt x="875846" y="3712575"/>
                </a:lnTo>
                <a:cubicBezTo>
                  <a:pt x="876075" y="3712307"/>
                  <a:pt x="876267" y="3711924"/>
                  <a:pt x="876573" y="3711656"/>
                </a:cubicBezTo>
                <a:cubicBezTo>
                  <a:pt x="877070" y="3711044"/>
                  <a:pt x="877606" y="3710508"/>
                  <a:pt x="878180" y="3709972"/>
                </a:cubicBezTo>
                <a:cubicBezTo>
                  <a:pt x="883959" y="3701782"/>
                  <a:pt x="887020" y="3692368"/>
                  <a:pt x="890235" y="3682380"/>
                </a:cubicBezTo>
                <a:cubicBezTo>
                  <a:pt x="892532" y="3675070"/>
                  <a:pt x="894943" y="3667569"/>
                  <a:pt x="898731" y="3659647"/>
                </a:cubicBezTo>
                <a:cubicBezTo>
                  <a:pt x="906385" y="3644454"/>
                  <a:pt x="912662" y="3630830"/>
                  <a:pt x="917981" y="3617895"/>
                </a:cubicBezTo>
                <a:close/>
                <a:moveTo>
                  <a:pt x="1756175" y="4299929"/>
                </a:moveTo>
                <a:cubicBezTo>
                  <a:pt x="1757017" y="4303335"/>
                  <a:pt x="1758701" y="4306664"/>
                  <a:pt x="1760385" y="4309267"/>
                </a:cubicBezTo>
                <a:cubicBezTo>
                  <a:pt x="1763791" y="4313476"/>
                  <a:pt x="1768001" y="4316882"/>
                  <a:pt x="1774009" y="4319485"/>
                </a:cubicBezTo>
                <a:cubicBezTo>
                  <a:pt x="1791843" y="4360127"/>
                  <a:pt x="1834208" y="4389749"/>
                  <a:pt x="1857056" y="4428018"/>
                </a:cubicBezTo>
                <a:cubicBezTo>
                  <a:pt x="1881701" y="4472067"/>
                  <a:pt x="1908796" y="4514470"/>
                  <a:pt x="1935088" y="4557712"/>
                </a:cubicBezTo>
                <a:cubicBezTo>
                  <a:pt x="1935968" y="4559358"/>
                  <a:pt x="1939297" y="4559358"/>
                  <a:pt x="1938494" y="4556832"/>
                </a:cubicBezTo>
                <a:cubicBezTo>
                  <a:pt x="1932562" y="4503446"/>
                  <a:pt x="1924066" y="4451670"/>
                  <a:pt x="1896894" y="4405016"/>
                </a:cubicBezTo>
                <a:cubicBezTo>
                  <a:pt x="1881701" y="4377921"/>
                  <a:pt x="1861341" y="4341487"/>
                  <a:pt x="1835891" y="4317683"/>
                </a:cubicBezTo>
                <a:cubicBezTo>
                  <a:pt x="1829079" y="4310947"/>
                  <a:pt x="1822267" y="4305819"/>
                  <a:pt x="1815532" y="4301610"/>
                </a:cubicBezTo>
                <a:cubicBezTo>
                  <a:pt x="1831605" y="4299084"/>
                  <a:pt x="1847756" y="4297438"/>
                  <a:pt x="1863867" y="4295678"/>
                </a:cubicBezTo>
                <a:cubicBezTo>
                  <a:pt x="1935087" y="4286340"/>
                  <a:pt x="2006308" y="4280408"/>
                  <a:pt x="2080012" y="4274514"/>
                </a:cubicBezTo>
                <a:cubicBezTo>
                  <a:pt x="2232593" y="4261846"/>
                  <a:pt x="2391953" y="4256757"/>
                  <a:pt x="2540321" y="4216076"/>
                </a:cubicBezTo>
                <a:cubicBezTo>
                  <a:pt x="2594511" y="4200806"/>
                  <a:pt x="2648011" y="4182934"/>
                  <a:pt x="2701435" y="4164335"/>
                </a:cubicBezTo>
                <a:cubicBezTo>
                  <a:pt x="2700516" y="4167741"/>
                  <a:pt x="2701435" y="4171951"/>
                  <a:pt x="2704841" y="4174554"/>
                </a:cubicBezTo>
                <a:cubicBezTo>
                  <a:pt x="2738709" y="4203371"/>
                  <a:pt x="2789609" y="4209265"/>
                  <a:pt x="2831136" y="4225453"/>
                </a:cubicBezTo>
                <a:cubicBezTo>
                  <a:pt x="2884637" y="4247458"/>
                  <a:pt x="2932017" y="4274630"/>
                  <a:pt x="2972734" y="4316076"/>
                </a:cubicBezTo>
                <a:cubicBezTo>
                  <a:pt x="2983717" y="4327098"/>
                  <a:pt x="2999026" y="4310987"/>
                  <a:pt x="2989688" y="4300003"/>
                </a:cubicBezTo>
                <a:cubicBezTo>
                  <a:pt x="2953216" y="4256758"/>
                  <a:pt x="2909971" y="4221971"/>
                  <a:pt x="2858230" y="4200004"/>
                </a:cubicBezTo>
                <a:cubicBezTo>
                  <a:pt x="2820151" y="4183816"/>
                  <a:pt x="2774342" y="4159361"/>
                  <a:pt x="2731935" y="4153353"/>
                </a:cubicBezTo>
                <a:cubicBezTo>
                  <a:pt x="2806485" y="4125301"/>
                  <a:pt x="2879470" y="4093996"/>
                  <a:pt x="2952370" y="4059208"/>
                </a:cubicBezTo>
                <a:cubicBezTo>
                  <a:pt x="2958226" y="4057524"/>
                  <a:pt x="2964234" y="4054922"/>
                  <a:pt x="2969324" y="4050750"/>
                </a:cubicBezTo>
                <a:cubicBezTo>
                  <a:pt x="3141421" y="3967704"/>
                  <a:pt x="3306679" y="3870189"/>
                  <a:pt x="3466990" y="3768436"/>
                </a:cubicBezTo>
                <a:cubicBezTo>
                  <a:pt x="3469516" y="3767556"/>
                  <a:pt x="3467832" y="3764226"/>
                  <a:pt x="3465229" y="3765872"/>
                </a:cubicBezTo>
                <a:cubicBezTo>
                  <a:pt x="3317733" y="3829477"/>
                  <a:pt x="3175332" y="3909116"/>
                  <a:pt x="3030324" y="3984622"/>
                </a:cubicBezTo>
                <a:cubicBezTo>
                  <a:pt x="3040543" y="3969353"/>
                  <a:pt x="3049842" y="3954045"/>
                  <a:pt x="3058300" y="3943099"/>
                </a:cubicBezTo>
                <a:cubicBezTo>
                  <a:pt x="3089643" y="3897290"/>
                  <a:pt x="3115973" y="3859096"/>
                  <a:pt x="3123589" y="3804068"/>
                </a:cubicBezTo>
                <a:cubicBezTo>
                  <a:pt x="3123589" y="3799782"/>
                  <a:pt x="3117657" y="3798136"/>
                  <a:pt x="3114251" y="3800662"/>
                </a:cubicBezTo>
                <a:cubicBezTo>
                  <a:pt x="3078660" y="3837975"/>
                  <a:pt x="3054015" y="3881259"/>
                  <a:pt x="3022632" y="3922783"/>
                </a:cubicBezTo>
                <a:cubicBezTo>
                  <a:pt x="3002350" y="3949878"/>
                  <a:pt x="2981109" y="3976170"/>
                  <a:pt x="2957459" y="4001620"/>
                </a:cubicBezTo>
                <a:cubicBezTo>
                  <a:pt x="2946475" y="4013483"/>
                  <a:pt x="2937979" y="4021099"/>
                  <a:pt x="2932890" y="4033844"/>
                </a:cubicBezTo>
                <a:cubicBezTo>
                  <a:pt x="2784551" y="4106824"/>
                  <a:pt x="2632774" y="4169514"/>
                  <a:pt x="2469171" y="4200895"/>
                </a:cubicBezTo>
                <a:cubicBezTo>
                  <a:pt x="2390335" y="4215323"/>
                  <a:pt x="2310614" y="4224584"/>
                  <a:pt x="2230944" y="4231396"/>
                </a:cubicBezTo>
                <a:cubicBezTo>
                  <a:pt x="2257236" y="4208511"/>
                  <a:pt x="2280121" y="4177129"/>
                  <a:pt x="2296998" y="4152483"/>
                </a:cubicBezTo>
                <a:cubicBezTo>
                  <a:pt x="2338636" y="4094810"/>
                  <a:pt x="2372505" y="4030401"/>
                  <a:pt x="2422490" y="3978740"/>
                </a:cubicBezTo>
                <a:cubicBezTo>
                  <a:pt x="2431062" y="3970283"/>
                  <a:pt x="2418318" y="3958381"/>
                  <a:pt x="2408942" y="3965996"/>
                </a:cubicBezTo>
                <a:cubicBezTo>
                  <a:pt x="2358043" y="4007596"/>
                  <a:pt x="2322490" y="4057577"/>
                  <a:pt x="2285978" y="4111004"/>
                </a:cubicBezTo>
                <a:cubicBezTo>
                  <a:pt x="2266575" y="4139056"/>
                  <a:pt x="2246216" y="4167797"/>
                  <a:pt x="2221570" y="4191563"/>
                </a:cubicBezTo>
                <a:cubicBezTo>
                  <a:pt x="2202933" y="4207674"/>
                  <a:pt x="2182573" y="4218734"/>
                  <a:pt x="2166499" y="4236492"/>
                </a:cubicBezTo>
                <a:cubicBezTo>
                  <a:pt x="2063090" y="4244107"/>
                  <a:pt x="1959652" y="4248355"/>
                  <a:pt x="1857047" y="4257732"/>
                </a:cubicBezTo>
                <a:lnTo>
                  <a:pt x="1771398" y="4266113"/>
                </a:lnTo>
                <a:cubicBezTo>
                  <a:pt x="1759573" y="4276178"/>
                  <a:pt x="1753641" y="4288042"/>
                  <a:pt x="1756167" y="4299944"/>
                </a:cubicBezTo>
                <a:close/>
                <a:moveTo>
                  <a:pt x="1735012" y="4269580"/>
                </a:moveTo>
                <a:cubicBezTo>
                  <a:pt x="1735126" y="4269580"/>
                  <a:pt x="1735280" y="4269580"/>
                  <a:pt x="1735433" y="4269542"/>
                </a:cubicBezTo>
                <a:cubicBezTo>
                  <a:pt x="1735700" y="4267169"/>
                  <a:pt x="1735700" y="4264758"/>
                  <a:pt x="1736083" y="4262347"/>
                </a:cubicBezTo>
                <a:cubicBezTo>
                  <a:pt x="1735624" y="4265715"/>
                  <a:pt x="1735394" y="4267016"/>
                  <a:pt x="1735012" y="4269580"/>
                </a:cubicBezTo>
                <a:close/>
                <a:moveTo>
                  <a:pt x="3440302" y="2199934"/>
                </a:moveTo>
                <a:cubicBezTo>
                  <a:pt x="3445660" y="2216237"/>
                  <a:pt x="3451171" y="2233956"/>
                  <a:pt x="3456108" y="2252708"/>
                </a:cubicBezTo>
                <a:cubicBezTo>
                  <a:pt x="3450903" y="2231086"/>
                  <a:pt x="3445737" y="2212983"/>
                  <a:pt x="3441795" y="2200086"/>
                </a:cubicBezTo>
                <a:cubicBezTo>
                  <a:pt x="3441566" y="2199436"/>
                  <a:pt x="3441375" y="2199436"/>
                  <a:pt x="3441030" y="2199436"/>
                </a:cubicBezTo>
                <a:cubicBezTo>
                  <a:pt x="3440647" y="2199398"/>
                  <a:pt x="3440303" y="2199627"/>
                  <a:pt x="3440303" y="2199933"/>
                </a:cubicBezTo>
                <a:close/>
                <a:moveTo>
                  <a:pt x="3536513" y="2853775"/>
                </a:moveTo>
                <a:cubicBezTo>
                  <a:pt x="3487337" y="2838467"/>
                  <a:pt x="3357559" y="2794418"/>
                  <a:pt x="3315999" y="2839347"/>
                </a:cubicBezTo>
                <a:cubicBezTo>
                  <a:pt x="3310909" y="2845203"/>
                  <a:pt x="3312670" y="2851210"/>
                  <a:pt x="3317760" y="2855420"/>
                </a:cubicBezTo>
                <a:cubicBezTo>
                  <a:pt x="3338119" y="2870690"/>
                  <a:pt x="3360048" y="2863916"/>
                  <a:pt x="3384732" y="2866442"/>
                </a:cubicBezTo>
                <a:cubicBezTo>
                  <a:pt x="3425336" y="2869848"/>
                  <a:pt x="3466974" y="2874823"/>
                  <a:pt x="3506736" y="2885922"/>
                </a:cubicBezTo>
                <a:cubicBezTo>
                  <a:pt x="3578760" y="2906281"/>
                  <a:pt x="3672102" y="2937586"/>
                  <a:pt x="3710222" y="3004594"/>
                </a:cubicBezTo>
                <a:cubicBezTo>
                  <a:pt x="3713629" y="3010526"/>
                  <a:pt x="3722124" y="3005475"/>
                  <a:pt x="3719599" y="2999505"/>
                </a:cubicBezTo>
                <a:cubicBezTo>
                  <a:pt x="3681405" y="2924036"/>
                  <a:pt x="3616229" y="2879147"/>
                  <a:pt x="3536509" y="2853772"/>
                </a:cubicBezTo>
                <a:close/>
                <a:moveTo>
                  <a:pt x="4115270" y="730538"/>
                </a:moveTo>
                <a:cubicBezTo>
                  <a:pt x="4114734" y="729390"/>
                  <a:pt x="4113968" y="728663"/>
                  <a:pt x="4113241" y="728663"/>
                </a:cubicBezTo>
                <a:cubicBezTo>
                  <a:pt x="4112859" y="728663"/>
                  <a:pt x="4112361" y="728816"/>
                  <a:pt x="4112093" y="729046"/>
                </a:cubicBezTo>
                <a:cubicBezTo>
                  <a:pt x="4056908" y="767507"/>
                  <a:pt x="4009762" y="818216"/>
                  <a:pt x="3975580" y="875582"/>
                </a:cubicBezTo>
                <a:lnTo>
                  <a:pt x="3964787" y="871295"/>
                </a:lnTo>
                <a:cubicBezTo>
                  <a:pt x="3997585" y="718411"/>
                  <a:pt x="4030497" y="584690"/>
                  <a:pt x="4064983" y="464753"/>
                </a:cubicBezTo>
                <a:cubicBezTo>
                  <a:pt x="3999732" y="634979"/>
                  <a:pt x="3944007" y="823995"/>
                  <a:pt x="3887292" y="1066278"/>
                </a:cubicBezTo>
                <a:lnTo>
                  <a:pt x="3882967" y="1084877"/>
                </a:lnTo>
                <a:lnTo>
                  <a:pt x="3875160" y="1064785"/>
                </a:lnTo>
                <a:cubicBezTo>
                  <a:pt x="3871448" y="1055026"/>
                  <a:pt x="3867544" y="1044808"/>
                  <a:pt x="3861995" y="1039259"/>
                </a:cubicBezTo>
                <a:cubicBezTo>
                  <a:pt x="3857097" y="1034054"/>
                  <a:pt x="3851738" y="1029500"/>
                  <a:pt x="3845960" y="1024678"/>
                </a:cubicBezTo>
                <a:cubicBezTo>
                  <a:pt x="3840105" y="1019703"/>
                  <a:pt x="3834059" y="1014459"/>
                  <a:pt x="3828585" y="1008643"/>
                </a:cubicBezTo>
                <a:cubicBezTo>
                  <a:pt x="3830078" y="1015991"/>
                  <a:pt x="3829848" y="1023683"/>
                  <a:pt x="3829695" y="1031146"/>
                </a:cubicBezTo>
                <a:cubicBezTo>
                  <a:pt x="3829427" y="1040254"/>
                  <a:pt x="3829198" y="1048865"/>
                  <a:pt x="3832106" y="1056327"/>
                </a:cubicBezTo>
                <a:cubicBezTo>
                  <a:pt x="3833867" y="1061685"/>
                  <a:pt x="3835550" y="1067043"/>
                  <a:pt x="3837426" y="1072401"/>
                </a:cubicBezTo>
                <a:cubicBezTo>
                  <a:pt x="3840947" y="1083039"/>
                  <a:pt x="3844620" y="1094023"/>
                  <a:pt x="3847568" y="1105160"/>
                </a:cubicBezTo>
                <a:cubicBezTo>
                  <a:pt x="3851127" y="1120851"/>
                  <a:pt x="3856714" y="1135814"/>
                  <a:pt x="3865784" y="1153878"/>
                </a:cubicBezTo>
                <a:lnTo>
                  <a:pt x="3866703" y="1155754"/>
                </a:lnTo>
                <a:lnTo>
                  <a:pt x="3866167" y="1157820"/>
                </a:lnTo>
                <a:cubicBezTo>
                  <a:pt x="3848104" y="1237958"/>
                  <a:pt x="3830462" y="1319777"/>
                  <a:pt x="3813317" y="1398771"/>
                </a:cubicBezTo>
                <a:cubicBezTo>
                  <a:pt x="3786604" y="1522656"/>
                  <a:pt x="3758897" y="1650705"/>
                  <a:pt x="3728893" y="1775040"/>
                </a:cubicBezTo>
                <a:lnTo>
                  <a:pt x="3717373" y="1772361"/>
                </a:lnTo>
                <a:cubicBezTo>
                  <a:pt x="3718981" y="1765320"/>
                  <a:pt x="3719784" y="1757321"/>
                  <a:pt x="3719784" y="1749055"/>
                </a:cubicBezTo>
                <a:cubicBezTo>
                  <a:pt x="3719784" y="1696128"/>
                  <a:pt x="3688173" y="1630490"/>
                  <a:pt x="3667277" y="1587098"/>
                </a:cubicBezTo>
                <a:lnTo>
                  <a:pt x="3664369" y="1581167"/>
                </a:lnTo>
                <a:cubicBezTo>
                  <a:pt x="3628165" y="1503823"/>
                  <a:pt x="3578682" y="1438040"/>
                  <a:pt x="3525063" y="1395707"/>
                </a:cubicBezTo>
                <a:cubicBezTo>
                  <a:pt x="3524298" y="1395094"/>
                  <a:pt x="3523533" y="1394788"/>
                  <a:pt x="3522499" y="1394788"/>
                </a:cubicBezTo>
                <a:cubicBezTo>
                  <a:pt x="3520815" y="1394788"/>
                  <a:pt x="3519208" y="1395707"/>
                  <a:pt x="3518787" y="1396663"/>
                </a:cubicBezTo>
                <a:cubicBezTo>
                  <a:pt x="3518672" y="1396931"/>
                  <a:pt x="3518366" y="1397544"/>
                  <a:pt x="3519629" y="1399189"/>
                </a:cubicBezTo>
                <a:cubicBezTo>
                  <a:pt x="3540486" y="1432369"/>
                  <a:pt x="3563142" y="1465091"/>
                  <a:pt x="3584918" y="1496778"/>
                </a:cubicBezTo>
                <a:cubicBezTo>
                  <a:pt x="3602025" y="1521576"/>
                  <a:pt x="3619744" y="1547179"/>
                  <a:pt x="3636506" y="1572858"/>
                </a:cubicBezTo>
                <a:cubicBezTo>
                  <a:pt x="3683042" y="1643084"/>
                  <a:pt x="3696858" y="1703777"/>
                  <a:pt x="3712893" y="1774043"/>
                </a:cubicBezTo>
                <a:lnTo>
                  <a:pt x="3712893" y="1774310"/>
                </a:lnTo>
                <a:lnTo>
                  <a:pt x="3714654" y="1774655"/>
                </a:lnTo>
                <a:lnTo>
                  <a:pt x="3714654" y="1779592"/>
                </a:lnTo>
                <a:cubicBezTo>
                  <a:pt x="3714654" y="1780127"/>
                  <a:pt x="3714769" y="1780434"/>
                  <a:pt x="3714922" y="1781084"/>
                </a:cubicBezTo>
                <a:cubicBezTo>
                  <a:pt x="3715151" y="1781620"/>
                  <a:pt x="3715343" y="1782385"/>
                  <a:pt x="3715419" y="1783457"/>
                </a:cubicBezTo>
                <a:lnTo>
                  <a:pt x="3726403" y="1786978"/>
                </a:lnTo>
                <a:cubicBezTo>
                  <a:pt x="3712205" y="1845340"/>
                  <a:pt x="3697547" y="1905768"/>
                  <a:pt x="3681396" y="1964247"/>
                </a:cubicBezTo>
                <a:cubicBezTo>
                  <a:pt x="3632794" y="2145191"/>
                  <a:pt x="3566741" y="2323567"/>
                  <a:pt x="3485258" y="2494292"/>
                </a:cubicBezTo>
                <a:lnTo>
                  <a:pt x="3474083" y="2490886"/>
                </a:lnTo>
                <a:cubicBezTo>
                  <a:pt x="3482350" y="2437117"/>
                  <a:pt x="3478905" y="2379561"/>
                  <a:pt x="3471289" y="2328773"/>
                </a:cubicBezTo>
                <a:cubicBezTo>
                  <a:pt x="3473586" y="2348903"/>
                  <a:pt x="3474542" y="2369416"/>
                  <a:pt x="3473050" y="2389546"/>
                </a:cubicBezTo>
                <a:cubicBezTo>
                  <a:pt x="3471672" y="2409523"/>
                  <a:pt x="3468649" y="2429538"/>
                  <a:pt x="3465625" y="2448903"/>
                </a:cubicBezTo>
                <a:cubicBezTo>
                  <a:pt x="3461339" y="2477375"/>
                  <a:pt x="3456785" y="2506690"/>
                  <a:pt x="3457818" y="2535814"/>
                </a:cubicBezTo>
                <a:cubicBezTo>
                  <a:pt x="3457818" y="2536694"/>
                  <a:pt x="3457857" y="2536924"/>
                  <a:pt x="3459426" y="2538455"/>
                </a:cubicBezTo>
                <a:lnTo>
                  <a:pt x="3462487" y="2541516"/>
                </a:lnTo>
                <a:lnTo>
                  <a:pt x="3460497" y="2545229"/>
                </a:lnTo>
                <a:cubicBezTo>
                  <a:pt x="3422648" y="2618898"/>
                  <a:pt x="3392032" y="2674776"/>
                  <a:pt x="3361076" y="2726211"/>
                </a:cubicBezTo>
                <a:cubicBezTo>
                  <a:pt x="3263181" y="2889314"/>
                  <a:pt x="3111131" y="3003862"/>
                  <a:pt x="2976195" y="3098424"/>
                </a:cubicBezTo>
                <a:lnTo>
                  <a:pt x="2967814" y="3090579"/>
                </a:lnTo>
                <a:cubicBezTo>
                  <a:pt x="2992192" y="3049706"/>
                  <a:pt x="3008418" y="2997621"/>
                  <a:pt x="3021507" y="2955672"/>
                </a:cubicBezTo>
                <a:lnTo>
                  <a:pt x="3024033" y="2947789"/>
                </a:lnTo>
                <a:cubicBezTo>
                  <a:pt x="3046344" y="2874425"/>
                  <a:pt x="3059739" y="2808561"/>
                  <a:pt x="3066169" y="2740363"/>
                </a:cubicBezTo>
                <a:cubicBezTo>
                  <a:pt x="3066398" y="2738105"/>
                  <a:pt x="3065824" y="2736230"/>
                  <a:pt x="3064370" y="2734661"/>
                </a:cubicBezTo>
                <a:cubicBezTo>
                  <a:pt x="3062456" y="2732518"/>
                  <a:pt x="3059050" y="2731217"/>
                  <a:pt x="3055606" y="2731217"/>
                </a:cubicBezTo>
                <a:cubicBezTo>
                  <a:pt x="3053310" y="2731217"/>
                  <a:pt x="3047646" y="2731868"/>
                  <a:pt x="3046459" y="2737953"/>
                </a:cubicBezTo>
                <a:cubicBezTo>
                  <a:pt x="3043053" y="2754256"/>
                  <a:pt x="3039762" y="2770597"/>
                  <a:pt x="3036433" y="2786938"/>
                </a:cubicBezTo>
                <a:cubicBezTo>
                  <a:pt x="3026062" y="2838335"/>
                  <a:pt x="3015269" y="2891415"/>
                  <a:pt x="2999732" y="2941851"/>
                </a:cubicBezTo>
                <a:cubicBezTo>
                  <a:pt x="2990892" y="2971471"/>
                  <a:pt x="2977344" y="3000404"/>
                  <a:pt x="2964217" y="3028417"/>
                </a:cubicBezTo>
                <a:cubicBezTo>
                  <a:pt x="2948297" y="3062362"/>
                  <a:pt x="2931803" y="3097533"/>
                  <a:pt x="2924455" y="3132972"/>
                </a:cubicBezTo>
                <a:lnTo>
                  <a:pt x="2923957" y="3135230"/>
                </a:lnTo>
                <a:cubicBezTo>
                  <a:pt x="2923957" y="3135230"/>
                  <a:pt x="2901187" y="3151189"/>
                  <a:pt x="2890777" y="3158613"/>
                </a:cubicBezTo>
                <a:cubicBezTo>
                  <a:pt x="2855722" y="3183068"/>
                  <a:pt x="2819519" y="3208479"/>
                  <a:pt x="2784880" y="3234005"/>
                </a:cubicBezTo>
                <a:cubicBezTo>
                  <a:pt x="2687942" y="3305340"/>
                  <a:pt x="2598470" y="3387850"/>
                  <a:pt x="2511706" y="3467686"/>
                </a:cubicBezTo>
                <a:lnTo>
                  <a:pt x="2471331" y="3504885"/>
                </a:lnTo>
                <a:lnTo>
                  <a:pt x="2472441" y="3490075"/>
                </a:lnTo>
                <a:cubicBezTo>
                  <a:pt x="2478258" y="3407871"/>
                  <a:pt x="2475082" y="3324866"/>
                  <a:pt x="2462988" y="3243344"/>
                </a:cubicBezTo>
                <a:lnTo>
                  <a:pt x="2462874" y="3242693"/>
                </a:lnTo>
                <a:cubicBezTo>
                  <a:pt x="2461649" y="3234618"/>
                  <a:pt x="2460463" y="3226237"/>
                  <a:pt x="2461649" y="3217626"/>
                </a:cubicBezTo>
                <a:cubicBezTo>
                  <a:pt x="2463141" y="3207753"/>
                  <a:pt x="2467504" y="3199180"/>
                  <a:pt x="2471867" y="3190837"/>
                </a:cubicBezTo>
                <a:lnTo>
                  <a:pt x="2473015" y="3188541"/>
                </a:lnTo>
                <a:cubicBezTo>
                  <a:pt x="2492495" y="3150309"/>
                  <a:pt x="2506081" y="3107791"/>
                  <a:pt x="2519054" y="3066684"/>
                </a:cubicBezTo>
                <a:cubicBezTo>
                  <a:pt x="2539949" y="3001013"/>
                  <a:pt x="2561572" y="2933041"/>
                  <a:pt x="2608262" y="2880695"/>
                </a:cubicBezTo>
                <a:lnTo>
                  <a:pt x="2609372" y="2879470"/>
                </a:lnTo>
                <a:cubicBezTo>
                  <a:pt x="2614155" y="2874189"/>
                  <a:pt x="2618518" y="2869252"/>
                  <a:pt x="2620088" y="2863511"/>
                </a:cubicBezTo>
                <a:cubicBezTo>
                  <a:pt x="2620930" y="2860488"/>
                  <a:pt x="2620356" y="2856891"/>
                  <a:pt x="2618940" y="2854365"/>
                </a:cubicBezTo>
                <a:cubicBezTo>
                  <a:pt x="2617945" y="2852758"/>
                  <a:pt x="2616797" y="2851801"/>
                  <a:pt x="2615304" y="2851456"/>
                </a:cubicBezTo>
                <a:cubicBezTo>
                  <a:pt x="2614921" y="2851303"/>
                  <a:pt x="2614462" y="2851303"/>
                  <a:pt x="2614041" y="2851303"/>
                </a:cubicBezTo>
                <a:cubicBezTo>
                  <a:pt x="2610253" y="2851303"/>
                  <a:pt x="2605660" y="2855016"/>
                  <a:pt x="2602522" y="2857886"/>
                </a:cubicBezTo>
                <a:cubicBezTo>
                  <a:pt x="2523609" y="2929872"/>
                  <a:pt x="2487023" y="3036801"/>
                  <a:pt x="2454761" y="3131099"/>
                </a:cubicBezTo>
                <a:lnTo>
                  <a:pt x="2448447" y="3149583"/>
                </a:lnTo>
                <a:lnTo>
                  <a:pt x="2374165" y="2866691"/>
                </a:lnTo>
                <a:cubicBezTo>
                  <a:pt x="2371754" y="2857467"/>
                  <a:pt x="2368884" y="2847096"/>
                  <a:pt x="2370529" y="2836342"/>
                </a:cubicBezTo>
                <a:cubicBezTo>
                  <a:pt x="2371830" y="2827655"/>
                  <a:pt x="2375810" y="2820116"/>
                  <a:pt x="2379523" y="2812806"/>
                </a:cubicBezTo>
                <a:lnTo>
                  <a:pt x="2381207" y="2809362"/>
                </a:lnTo>
                <a:cubicBezTo>
                  <a:pt x="2396898" y="2778363"/>
                  <a:pt x="2404130" y="2743193"/>
                  <a:pt x="2411172" y="2709137"/>
                </a:cubicBezTo>
                <a:cubicBezTo>
                  <a:pt x="2412320" y="2703779"/>
                  <a:pt x="2413354" y="2698499"/>
                  <a:pt x="2414502" y="2693102"/>
                </a:cubicBezTo>
                <a:cubicBezTo>
                  <a:pt x="2431838" y="2611587"/>
                  <a:pt x="2457173" y="2531371"/>
                  <a:pt x="2490008" y="2454601"/>
                </a:cubicBezTo>
                <a:cubicBezTo>
                  <a:pt x="2472557" y="2471019"/>
                  <a:pt x="2461880" y="2495626"/>
                  <a:pt x="2453040" y="2518473"/>
                </a:cubicBezTo>
                <a:cubicBezTo>
                  <a:pt x="2422194" y="2598228"/>
                  <a:pt x="2394831" y="2684221"/>
                  <a:pt x="2366779" y="2789002"/>
                </a:cubicBezTo>
                <a:lnTo>
                  <a:pt x="2355412" y="2788772"/>
                </a:lnTo>
                <a:cubicBezTo>
                  <a:pt x="2325523" y="2662751"/>
                  <a:pt x="2307996" y="2533321"/>
                  <a:pt x="2303250" y="2403891"/>
                </a:cubicBezTo>
                <a:cubicBezTo>
                  <a:pt x="2303097" y="2399949"/>
                  <a:pt x="2302638" y="2395319"/>
                  <a:pt x="2300495" y="2393980"/>
                </a:cubicBezTo>
                <a:cubicBezTo>
                  <a:pt x="2300074" y="2393712"/>
                  <a:pt x="2299653" y="2393597"/>
                  <a:pt x="2299270" y="2393597"/>
                </a:cubicBezTo>
                <a:cubicBezTo>
                  <a:pt x="2296591" y="2393597"/>
                  <a:pt x="2291386" y="2401825"/>
                  <a:pt x="2291004" y="2410320"/>
                </a:cubicBezTo>
                <a:cubicBezTo>
                  <a:pt x="2279753" y="2608174"/>
                  <a:pt x="2329580" y="2802970"/>
                  <a:pt x="2377801" y="2991448"/>
                </a:cubicBezTo>
                <a:lnTo>
                  <a:pt x="2381207" y="3004345"/>
                </a:lnTo>
                <a:lnTo>
                  <a:pt x="2369420" y="2998030"/>
                </a:lnTo>
                <a:cubicBezTo>
                  <a:pt x="2320166" y="2971739"/>
                  <a:pt x="2268539" y="2948662"/>
                  <a:pt x="2216182" y="2929412"/>
                </a:cubicBezTo>
                <a:cubicBezTo>
                  <a:pt x="2212355" y="2928034"/>
                  <a:pt x="2208375" y="2927231"/>
                  <a:pt x="2205313" y="2927231"/>
                </a:cubicBezTo>
                <a:cubicBezTo>
                  <a:pt x="2200147" y="2927231"/>
                  <a:pt x="2199382" y="2929259"/>
                  <a:pt x="2199114" y="2929909"/>
                </a:cubicBezTo>
                <a:cubicBezTo>
                  <a:pt x="2197583" y="2933430"/>
                  <a:pt x="2202635" y="2938979"/>
                  <a:pt x="2205850" y="2941927"/>
                </a:cubicBezTo>
                <a:cubicBezTo>
                  <a:pt x="2258242" y="2990415"/>
                  <a:pt x="2321544" y="3028571"/>
                  <a:pt x="2388968" y="3052301"/>
                </a:cubicBezTo>
                <a:lnTo>
                  <a:pt x="2392029" y="3053411"/>
                </a:lnTo>
                <a:lnTo>
                  <a:pt x="2392756" y="3056549"/>
                </a:lnTo>
                <a:cubicBezTo>
                  <a:pt x="2422607" y="3186097"/>
                  <a:pt x="2440173" y="3319083"/>
                  <a:pt x="2444804" y="3451952"/>
                </a:cubicBezTo>
                <a:cubicBezTo>
                  <a:pt x="2445646" y="3474991"/>
                  <a:pt x="2445340" y="3499063"/>
                  <a:pt x="2432634" y="3518274"/>
                </a:cubicBezTo>
                <a:cubicBezTo>
                  <a:pt x="2430873" y="3520914"/>
                  <a:pt x="2428922" y="3523440"/>
                  <a:pt x="2426855" y="3526004"/>
                </a:cubicBezTo>
                <a:cubicBezTo>
                  <a:pt x="2422186" y="3532051"/>
                  <a:pt x="2417632" y="3537906"/>
                  <a:pt x="2417364" y="3544221"/>
                </a:cubicBezTo>
                <a:cubicBezTo>
                  <a:pt x="2416981" y="3552602"/>
                  <a:pt x="2424674" y="3559912"/>
                  <a:pt x="2432327" y="3562820"/>
                </a:cubicBezTo>
                <a:cubicBezTo>
                  <a:pt x="2438757" y="3565231"/>
                  <a:pt x="2444995" y="3566456"/>
                  <a:pt x="2451080" y="3566456"/>
                </a:cubicBezTo>
                <a:cubicBezTo>
                  <a:pt x="2479821" y="3566456"/>
                  <a:pt x="2500640" y="3538710"/>
                  <a:pt x="2520770" y="3511921"/>
                </a:cubicBezTo>
                <a:cubicBezTo>
                  <a:pt x="2528769" y="3501166"/>
                  <a:pt x="2536423" y="3490949"/>
                  <a:pt x="2544459" y="3482721"/>
                </a:cubicBezTo>
                <a:cubicBezTo>
                  <a:pt x="2564437" y="3462361"/>
                  <a:pt x="2586710" y="3443761"/>
                  <a:pt x="2608141" y="3425698"/>
                </a:cubicBezTo>
                <a:cubicBezTo>
                  <a:pt x="2615718" y="3419384"/>
                  <a:pt x="2623334" y="3413030"/>
                  <a:pt x="2630873" y="3406563"/>
                </a:cubicBezTo>
                <a:cubicBezTo>
                  <a:pt x="2648171" y="3391677"/>
                  <a:pt x="2666579" y="3376330"/>
                  <a:pt x="2685677" y="3360984"/>
                </a:cubicBezTo>
                <a:cubicBezTo>
                  <a:pt x="2691226" y="3356468"/>
                  <a:pt x="2697694" y="3352144"/>
                  <a:pt x="2704429" y="3347475"/>
                </a:cubicBezTo>
                <a:cubicBezTo>
                  <a:pt x="2717211" y="3338788"/>
                  <a:pt x="2730530" y="3329756"/>
                  <a:pt x="2737839" y="3319882"/>
                </a:cubicBezTo>
                <a:lnTo>
                  <a:pt x="2747292" y="3326962"/>
                </a:lnTo>
                <a:cubicBezTo>
                  <a:pt x="2746144" y="3328378"/>
                  <a:pt x="2744422" y="3331363"/>
                  <a:pt x="2745034" y="3334387"/>
                </a:cubicBezTo>
                <a:cubicBezTo>
                  <a:pt x="2748708" y="3357310"/>
                  <a:pt x="2770981" y="3381229"/>
                  <a:pt x="2788930" y="3400556"/>
                </a:cubicBezTo>
                <a:cubicBezTo>
                  <a:pt x="2794020" y="3406143"/>
                  <a:pt x="2798842" y="3411348"/>
                  <a:pt x="2802975" y="3416247"/>
                </a:cubicBezTo>
                <a:cubicBezTo>
                  <a:pt x="2824981" y="3441390"/>
                  <a:pt x="2852421" y="3472580"/>
                  <a:pt x="2883534" y="3489420"/>
                </a:cubicBezTo>
                <a:cubicBezTo>
                  <a:pt x="2884950" y="3490185"/>
                  <a:pt x="2886481" y="3490530"/>
                  <a:pt x="2887936" y="3490530"/>
                </a:cubicBezTo>
                <a:cubicBezTo>
                  <a:pt x="2891342" y="3490530"/>
                  <a:pt x="2894556" y="3488654"/>
                  <a:pt x="2896393" y="3485631"/>
                </a:cubicBezTo>
                <a:cubicBezTo>
                  <a:pt x="2897503" y="3483985"/>
                  <a:pt x="2898919" y="3480464"/>
                  <a:pt x="2896814" y="3476255"/>
                </a:cubicBezTo>
                <a:cubicBezTo>
                  <a:pt x="2883803" y="3451456"/>
                  <a:pt x="2862371" y="3430178"/>
                  <a:pt x="2841552" y="3409588"/>
                </a:cubicBezTo>
                <a:cubicBezTo>
                  <a:pt x="2836194" y="3404230"/>
                  <a:pt x="2830836" y="3398949"/>
                  <a:pt x="2825747" y="3393744"/>
                </a:cubicBezTo>
                <a:cubicBezTo>
                  <a:pt x="2818820" y="3386779"/>
                  <a:pt x="2812314" y="3379048"/>
                  <a:pt x="2805349" y="3370821"/>
                </a:cubicBezTo>
                <a:cubicBezTo>
                  <a:pt x="2789658" y="3352451"/>
                  <a:pt x="2773547" y="3333278"/>
                  <a:pt x="2753493" y="3324858"/>
                </a:cubicBezTo>
                <a:cubicBezTo>
                  <a:pt x="2752498" y="3324590"/>
                  <a:pt x="2751579" y="3324476"/>
                  <a:pt x="2750737" y="3324476"/>
                </a:cubicBezTo>
                <a:cubicBezTo>
                  <a:pt x="2750087" y="3324476"/>
                  <a:pt x="2749436" y="3324590"/>
                  <a:pt x="2748747" y="3324858"/>
                </a:cubicBezTo>
                <a:lnTo>
                  <a:pt x="2743198" y="3314525"/>
                </a:lnTo>
                <a:cubicBezTo>
                  <a:pt x="2778483" y="3287162"/>
                  <a:pt x="2814418" y="3259761"/>
                  <a:pt x="2849321" y="3233278"/>
                </a:cubicBezTo>
                <a:cubicBezTo>
                  <a:pt x="2909519" y="3187468"/>
                  <a:pt x="2971589" y="3140167"/>
                  <a:pt x="3032253" y="3090798"/>
                </a:cubicBezTo>
                <a:cubicBezTo>
                  <a:pt x="3308640" y="2864582"/>
                  <a:pt x="3505847" y="2569325"/>
                  <a:pt x="3652726" y="2161676"/>
                </a:cubicBezTo>
                <a:lnTo>
                  <a:pt x="3653988" y="2158270"/>
                </a:lnTo>
                <a:lnTo>
                  <a:pt x="3657548" y="2157887"/>
                </a:lnTo>
                <a:cubicBezTo>
                  <a:pt x="3686748" y="2154596"/>
                  <a:pt x="3714608" y="2142617"/>
                  <a:pt x="3744076" y="2129950"/>
                </a:cubicBezTo>
                <a:cubicBezTo>
                  <a:pt x="3766579" y="2120229"/>
                  <a:pt x="3789847" y="2110241"/>
                  <a:pt x="3813652" y="2104615"/>
                </a:cubicBezTo>
                <a:cubicBezTo>
                  <a:pt x="3860876" y="2092828"/>
                  <a:pt x="3907949" y="2086436"/>
                  <a:pt x="3959648" y="2084983"/>
                </a:cubicBezTo>
                <a:cubicBezTo>
                  <a:pt x="3929377" y="2081194"/>
                  <a:pt x="3896771" y="2078132"/>
                  <a:pt x="3865466" y="2078132"/>
                </a:cubicBezTo>
                <a:cubicBezTo>
                  <a:pt x="3844187" y="2078132"/>
                  <a:pt x="3825320" y="2079434"/>
                  <a:pt x="3807524" y="2082304"/>
                </a:cubicBezTo>
                <a:cubicBezTo>
                  <a:pt x="3802549" y="2083146"/>
                  <a:pt x="3797536" y="2083911"/>
                  <a:pt x="3792369" y="2084715"/>
                </a:cubicBezTo>
                <a:cubicBezTo>
                  <a:pt x="3755208" y="2090532"/>
                  <a:pt x="3713035" y="2097229"/>
                  <a:pt x="3679506" y="2113953"/>
                </a:cubicBezTo>
                <a:lnTo>
                  <a:pt x="3666609" y="2120383"/>
                </a:lnTo>
                <a:lnTo>
                  <a:pt x="3671278" y="2106759"/>
                </a:lnTo>
                <a:cubicBezTo>
                  <a:pt x="3729525" y="1937180"/>
                  <a:pt x="3780693" y="1747517"/>
                  <a:pt x="3832206" y="1509780"/>
                </a:cubicBezTo>
                <a:lnTo>
                  <a:pt x="3843764" y="1510048"/>
                </a:lnTo>
                <a:cubicBezTo>
                  <a:pt x="3844031" y="1511846"/>
                  <a:pt x="3845256" y="1513109"/>
                  <a:pt x="3845830" y="1513186"/>
                </a:cubicBezTo>
                <a:cubicBezTo>
                  <a:pt x="3869864" y="1503197"/>
                  <a:pt x="3891142" y="1486627"/>
                  <a:pt x="3911770" y="1470629"/>
                </a:cubicBezTo>
                <a:cubicBezTo>
                  <a:pt x="3925394" y="1459990"/>
                  <a:pt x="3939515" y="1449083"/>
                  <a:pt x="3954403" y="1439784"/>
                </a:cubicBezTo>
                <a:cubicBezTo>
                  <a:pt x="3970056" y="1430560"/>
                  <a:pt x="3986282" y="1421950"/>
                  <a:pt x="4002088" y="1413607"/>
                </a:cubicBezTo>
                <a:cubicBezTo>
                  <a:pt x="4021491" y="1403388"/>
                  <a:pt x="4041429" y="1392864"/>
                  <a:pt x="4060411" y="1380847"/>
                </a:cubicBezTo>
                <a:cubicBezTo>
                  <a:pt x="4018926" y="1388730"/>
                  <a:pt x="3977633" y="1405761"/>
                  <a:pt x="3934155" y="1432971"/>
                </a:cubicBezTo>
                <a:lnTo>
                  <a:pt x="3929257" y="1435917"/>
                </a:lnTo>
                <a:cubicBezTo>
                  <a:pt x="3896842" y="1455321"/>
                  <a:pt x="3863202" y="1475412"/>
                  <a:pt x="3844604" y="1507176"/>
                </a:cubicBezTo>
                <a:lnTo>
                  <a:pt x="3833734" y="1503004"/>
                </a:lnTo>
                <a:cubicBezTo>
                  <a:pt x="3855587" y="1401898"/>
                  <a:pt x="3876750" y="1298372"/>
                  <a:pt x="3897110" y="1198294"/>
                </a:cubicBezTo>
                <a:cubicBezTo>
                  <a:pt x="3914026" y="1115669"/>
                  <a:pt x="3931400" y="1030175"/>
                  <a:pt x="3949081" y="946860"/>
                </a:cubicBezTo>
                <a:lnTo>
                  <a:pt x="3949349" y="945712"/>
                </a:lnTo>
                <a:lnTo>
                  <a:pt x="3950000" y="944678"/>
                </a:lnTo>
                <a:cubicBezTo>
                  <a:pt x="3986356" y="892555"/>
                  <a:pt x="4027305" y="843033"/>
                  <a:pt x="4066958" y="795115"/>
                </a:cubicBezTo>
                <a:cubicBezTo>
                  <a:pt x="4082878" y="775750"/>
                  <a:pt x="4099487" y="755736"/>
                  <a:pt x="4115522" y="735797"/>
                </a:cubicBezTo>
                <a:cubicBezTo>
                  <a:pt x="4116211" y="734266"/>
                  <a:pt x="4116058" y="732008"/>
                  <a:pt x="4115255" y="730515"/>
                </a:cubicBezTo>
                <a:close/>
                <a:moveTo>
                  <a:pt x="754262" y="3805470"/>
                </a:moveTo>
                <a:cubicBezTo>
                  <a:pt x="697009" y="3830154"/>
                  <a:pt x="796283" y="3789588"/>
                  <a:pt x="754262" y="3805470"/>
                </a:cubicBezTo>
                <a:close/>
                <a:moveTo>
                  <a:pt x="802673" y="3792573"/>
                </a:moveTo>
                <a:cubicBezTo>
                  <a:pt x="802635" y="3792573"/>
                  <a:pt x="802444" y="3792611"/>
                  <a:pt x="802329" y="3792611"/>
                </a:cubicBezTo>
                <a:cubicBezTo>
                  <a:pt x="807151" y="3793338"/>
                  <a:pt x="806003" y="3793109"/>
                  <a:pt x="802673" y="3792573"/>
                </a:cubicBezTo>
                <a:close/>
                <a:moveTo>
                  <a:pt x="1743042" y="4423460"/>
                </a:moveTo>
                <a:cubicBezTo>
                  <a:pt x="1742813" y="4421546"/>
                  <a:pt x="1742392" y="4419748"/>
                  <a:pt x="1742124" y="4417758"/>
                </a:cubicBezTo>
                <a:cubicBezTo>
                  <a:pt x="1744956" y="4440337"/>
                  <a:pt x="1744458" y="4435783"/>
                  <a:pt x="1743042" y="4423460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9BB0FF-6B4F-8454-F39E-F7744A801A56}"/>
              </a:ext>
            </a:extLst>
          </p:cNvPr>
          <p:cNvGrpSpPr/>
          <p:nvPr/>
        </p:nvGrpSpPr>
        <p:grpSpPr>
          <a:xfrm flipH="1">
            <a:off x="7432834" y="3367965"/>
            <a:ext cx="2777965" cy="3490035"/>
            <a:chOff x="-5812926" y="2551813"/>
            <a:chExt cx="3950164" cy="4962700"/>
          </a:xfrm>
          <a:solidFill>
            <a:srgbClr val="FCE6D9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D003B66-2112-E8AE-971A-EBCFD88C59B4}"/>
                </a:ext>
              </a:extLst>
            </p:cNvPr>
            <p:cNvSpPr/>
            <p:nvPr/>
          </p:nvSpPr>
          <p:spPr>
            <a:xfrm>
              <a:off x="-5812926" y="3562047"/>
              <a:ext cx="2701978" cy="3952466"/>
            </a:xfrm>
            <a:custGeom>
              <a:avLst/>
              <a:gdLst>
                <a:gd name="connsiteX0" fmla="*/ 2675610 w 2701978"/>
                <a:gd name="connsiteY0" fmla="*/ 3686914 h 3952466"/>
                <a:gd name="connsiteX1" fmla="*/ 2701978 w 2701978"/>
                <a:gd name="connsiteY1" fmla="*/ 3795986 h 3952466"/>
                <a:gd name="connsiteX2" fmla="*/ 2611125 w 2701978"/>
                <a:gd name="connsiteY2" fmla="*/ 3820402 h 3952466"/>
                <a:gd name="connsiteX3" fmla="*/ 2501593 w 2701978"/>
                <a:gd name="connsiteY3" fmla="*/ 3847957 h 3952466"/>
                <a:gd name="connsiteX4" fmla="*/ 2410205 w 2701978"/>
                <a:gd name="connsiteY4" fmla="*/ 3835366 h 3952466"/>
                <a:gd name="connsiteX5" fmla="*/ 2410205 w 2701978"/>
                <a:gd name="connsiteY5" fmla="*/ 3835327 h 3952466"/>
                <a:gd name="connsiteX6" fmla="*/ 2400254 w 2701978"/>
                <a:gd name="connsiteY6" fmla="*/ 3899009 h 3952466"/>
                <a:gd name="connsiteX7" fmla="*/ 2363898 w 2701978"/>
                <a:gd name="connsiteY7" fmla="*/ 3951362 h 3952466"/>
                <a:gd name="connsiteX8" fmla="*/ 2314071 w 2701978"/>
                <a:gd name="connsiteY8" fmla="*/ 3929052 h 3952466"/>
                <a:gd name="connsiteX9" fmla="*/ 2261411 w 2701978"/>
                <a:gd name="connsiteY9" fmla="*/ 3869044 h 3952466"/>
                <a:gd name="connsiteX10" fmla="*/ 2355862 w 2701978"/>
                <a:gd name="connsiteY10" fmla="*/ 3434178 h 3952466"/>
                <a:gd name="connsiteX11" fmla="*/ 2355900 w 2701978"/>
                <a:gd name="connsiteY11" fmla="*/ 3434178 h 3952466"/>
                <a:gd name="connsiteX12" fmla="*/ 2301939 w 2701978"/>
                <a:gd name="connsiteY12" fmla="*/ 3447458 h 3952466"/>
                <a:gd name="connsiteX13" fmla="*/ 2256742 w 2701978"/>
                <a:gd name="connsiteY13" fmla="*/ 3469235 h 3952466"/>
                <a:gd name="connsiteX14" fmla="*/ 2300331 w 2701978"/>
                <a:gd name="connsiteY14" fmla="*/ 3532113 h 3952466"/>
                <a:gd name="connsiteX15" fmla="*/ 1852377 w 2701978"/>
                <a:gd name="connsiteY15" fmla="*/ 3423315 h 3952466"/>
                <a:gd name="connsiteX16" fmla="*/ 1852377 w 2701978"/>
                <a:gd name="connsiteY16" fmla="*/ 3423277 h 3952466"/>
                <a:gd name="connsiteX17" fmla="*/ 1822182 w 2701978"/>
                <a:gd name="connsiteY17" fmla="*/ 3398286 h 3952466"/>
                <a:gd name="connsiteX18" fmla="*/ 1818814 w 2701978"/>
                <a:gd name="connsiteY18" fmla="*/ 3359251 h 3952466"/>
                <a:gd name="connsiteX19" fmla="*/ 1822144 w 2701978"/>
                <a:gd name="connsiteY19" fmla="*/ 3289752 h 3952466"/>
                <a:gd name="connsiteX20" fmla="*/ 1821723 w 2701978"/>
                <a:gd name="connsiteY20" fmla="*/ 3287685 h 3952466"/>
                <a:gd name="connsiteX21" fmla="*/ 1516140 w 2701978"/>
                <a:gd name="connsiteY21" fmla="*/ 3186422 h 3952466"/>
                <a:gd name="connsiteX22" fmla="*/ 1516140 w 2701978"/>
                <a:gd name="connsiteY22" fmla="*/ 3186460 h 3952466"/>
                <a:gd name="connsiteX23" fmla="*/ 1478176 w 2701978"/>
                <a:gd name="connsiteY23" fmla="*/ 3161164 h 3952466"/>
                <a:gd name="connsiteX24" fmla="*/ 1333325 w 2701978"/>
                <a:gd name="connsiteY24" fmla="*/ 3115546 h 3952466"/>
                <a:gd name="connsiteX25" fmla="*/ 1024980 w 2701978"/>
                <a:gd name="connsiteY25" fmla="*/ 3134605 h 3952466"/>
                <a:gd name="connsiteX26" fmla="*/ 917407 w 2701978"/>
                <a:gd name="connsiteY26" fmla="*/ 3155500 h 3952466"/>
                <a:gd name="connsiteX27" fmla="*/ 808874 w 2701978"/>
                <a:gd name="connsiteY27" fmla="*/ 3150296 h 3952466"/>
                <a:gd name="connsiteX28" fmla="*/ 915575 w 2701978"/>
                <a:gd name="connsiteY28" fmla="*/ 3078271 h 3952466"/>
                <a:gd name="connsiteX29" fmla="*/ 693494 w 2701978"/>
                <a:gd name="connsiteY29" fmla="*/ 3132461 h 3952466"/>
                <a:gd name="connsiteX30" fmla="*/ 722273 w 2701978"/>
                <a:gd name="connsiteY30" fmla="*/ 3094306 h 3952466"/>
                <a:gd name="connsiteX31" fmla="*/ 722234 w 2701978"/>
                <a:gd name="connsiteY31" fmla="*/ 3094268 h 3952466"/>
                <a:gd name="connsiteX32" fmla="*/ 748411 w 2701978"/>
                <a:gd name="connsiteY32" fmla="*/ 3073793 h 3952466"/>
                <a:gd name="connsiteX33" fmla="*/ 739724 w 2701978"/>
                <a:gd name="connsiteY33" fmla="*/ 3055079 h 3952466"/>
                <a:gd name="connsiteX34" fmla="*/ 555263 w 2701978"/>
                <a:gd name="connsiteY34" fmla="*/ 3123391 h 3952466"/>
                <a:gd name="connsiteX35" fmla="*/ 557330 w 2701978"/>
                <a:gd name="connsiteY35" fmla="*/ 3122128 h 3952466"/>
                <a:gd name="connsiteX36" fmla="*/ 347230 w 2701978"/>
                <a:gd name="connsiteY36" fmla="*/ 3135638 h 3952466"/>
                <a:gd name="connsiteX37" fmla="*/ 391585 w 2701978"/>
                <a:gd name="connsiteY37" fmla="*/ 3075592 h 3952466"/>
                <a:gd name="connsiteX38" fmla="*/ 391623 w 2701978"/>
                <a:gd name="connsiteY38" fmla="*/ 3075592 h 3952466"/>
                <a:gd name="connsiteX39" fmla="*/ 267777 w 2701978"/>
                <a:gd name="connsiteY39" fmla="*/ 3106668 h 3952466"/>
                <a:gd name="connsiteX40" fmla="*/ 91350 w 2701978"/>
                <a:gd name="connsiteY40" fmla="*/ 3203950 h 3952466"/>
                <a:gd name="connsiteX41" fmla="*/ 91389 w 2701978"/>
                <a:gd name="connsiteY41" fmla="*/ 3203988 h 3952466"/>
                <a:gd name="connsiteX42" fmla="*/ 14236 w 2701978"/>
                <a:gd name="connsiteY42" fmla="*/ 3230969 h 3952466"/>
                <a:gd name="connsiteX43" fmla="*/ 0 w 2701978"/>
                <a:gd name="connsiteY43" fmla="*/ 3210953 h 3952466"/>
                <a:gd name="connsiteX44" fmla="*/ 31726 w 2701978"/>
                <a:gd name="connsiteY44" fmla="*/ 3160092 h 3952466"/>
                <a:gd name="connsiteX45" fmla="*/ 291958 w 2701978"/>
                <a:gd name="connsiteY45" fmla="*/ 3027185 h 3952466"/>
                <a:gd name="connsiteX46" fmla="*/ 400030 w 2701978"/>
                <a:gd name="connsiteY46" fmla="*/ 3024544 h 3952466"/>
                <a:gd name="connsiteX47" fmla="*/ 711354 w 2701978"/>
                <a:gd name="connsiteY47" fmla="*/ 2996262 h 3952466"/>
                <a:gd name="connsiteX48" fmla="*/ 653949 w 2701978"/>
                <a:gd name="connsiteY48" fmla="*/ 2617466 h 3952466"/>
                <a:gd name="connsiteX49" fmla="*/ 501554 w 2701978"/>
                <a:gd name="connsiteY49" fmla="*/ 1921408 h 3952466"/>
                <a:gd name="connsiteX50" fmla="*/ 501516 w 2701978"/>
                <a:gd name="connsiteY50" fmla="*/ 1921408 h 3952466"/>
                <a:gd name="connsiteX51" fmla="*/ 456816 w 2701978"/>
                <a:gd name="connsiteY51" fmla="*/ 1564616 h 3952466"/>
                <a:gd name="connsiteX52" fmla="*/ 412920 w 2701978"/>
                <a:gd name="connsiteY52" fmla="*/ 944143 h 3952466"/>
                <a:gd name="connsiteX53" fmla="*/ 331290 w 2701978"/>
                <a:gd name="connsiteY53" fmla="*/ 487851 h 3952466"/>
                <a:gd name="connsiteX54" fmla="*/ 292407 w 2701978"/>
                <a:gd name="connsiteY54" fmla="*/ 117205 h 3952466"/>
                <a:gd name="connsiteX55" fmla="*/ 327310 w 2701978"/>
                <a:gd name="connsiteY55" fmla="*/ 3088 h 3952466"/>
                <a:gd name="connsiteX56" fmla="*/ 404079 w 2701978"/>
                <a:gd name="connsiteY56" fmla="*/ 78213 h 3952466"/>
                <a:gd name="connsiteX57" fmla="*/ 404079 w 2701978"/>
                <a:gd name="connsiteY57" fmla="*/ 78251 h 3952466"/>
                <a:gd name="connsiteX58" fmla="*/ 518931 w 2701978"/>
                <a:gd name="connsiteY58" fmla="*/ 432329 h 3952466"/>
                <a:gd name="connsiteX59" fmla="*/ 662518 w 2701978"/>
                <a:gd name="connsiteY59" fmla="*/ 1102170 h 3952466"/>
                <a:gd name="connsiteX60" fmla="*/ 697382 w 2701978"/>
                <a:gd name="connsiteY60" fmla="*/ 1402286 h 3952466"/>
                <a:gd name="connsiteX61" fmla="*/ 697420 w 2701978"/>
                <a:gd name="connsiteY61" fmla="*/ 1402286 h 3952466"/>
                <a:gd name="connsiteX62" fmla="*/ 770670 w 2701978"/>
                <a:gd name="connsiteY62" fmla="*/ 1640935 h 3952466"/>
                <a:gd name="connsiteX63" fmla="*/ 937985 w 2701978"/>
                <a:gd name="connsiteY63" fmla="*/ 1982345 h 3952466"/>
                <a:gd name="connsiteX64" fmla="*/ 1052494 w 2701978"/>
                <a:gd name="connsiteY64" fmla="*/ 1737495 h 3952466"/>
                <a:gd name="connsiteX65" fmla="*/ 1052456 w 2701978"/>
                <a:gd name="connsiteY65" fmla="*/ 1737457 h 3952466"/>
                <a:gd name="connsiteX66" fmla="*/ 1078710 w 2701978"/>
                <a:gd name="connsiteY66" fmla="*/ 1661605 h 3952466"/>
                <a:gd name="connsiteX67" fmla="*/ 1132134 w 2701978"/>
                <a:gd name="connsiteY67" fmla="*/ 1611816 h 3952466"/>
                <a:gd name="connsiteX68" fmla="*/ 1169103 w 2701978"/>
                <a:gd name="connsiteY68" fmla="*/ 1674273 h 3952466"/>
                <a:gd name="connsiteX69" fmla="*/ 1219658 w 2701978"/>
                <a:gd name="connsiteY69" fmla="*/ 1918516 h 3952466"/>
                <a:gd name="connsiteX70" fmla="*/ 1268606 w 2701978"/>
                <a:gd name="connsiteY70" fmla="*/ 2193600 h 3952466"/>
                <a:gd name="connsiteX71" fmla="*/ 1264511 w 2701978"/>
                <a:gd name="connsiteY71" fmla="*/ 2284376 h 3952466"/>
                <a:gd name="connsiteX72" fmla="*/ 1301786 w 2701978"/>
                <a:gd name="connsiteY72" fmla="*/ 2724523 h 3952466"/>
                <a:gd name="connsiteX73" fmla="*/ 1320155 w 2701978"/>
                <a:gd name="connsiteY73" fmla="*/ 2943117 h 3952466"/>
                <a:gd name="connsiteX74" fmla="*/ 1379742 w 2701978"/>
                <a:gd name="connsiteY74" fmla="*/ 3028268 h 3952466"/>
                <a:gd name="connsiteX75" fmla="*/ 1574382 w 2701978"/>
                <a:gd name="connsiteY75" fmla="*/ 3132784 h 3952466"/>
                <a:gd name="connsiteX76" fmla="*/ 1726237 w 2701978"/>
                <a:gd name="connsiteY76" fmla="*/ 3180085 h 3952466"/>
                <a:gd name="connsiteX77" fmla="*/ 1833780 w 2701978"/>
                <a:gd name="connsiteY77" fmla="*/ 3203315 h 3952466"/>
                <a:gd name="connsiteX78" fmla="*/ 1833780 w 2701978"/>
                <a:gd name="connsiteY78" fmla="*/ 3203277 h 3952466"/>
                <a:gd name="connsiteX79" fmla="*/ 2081354 w 2701978"/>
                <a:gd name="connsiteY79" fmla="*/ 3192561 h 3952466"/>
                <a:gd name="connsiteX80" fmla="*/ 1944155 w 2701978"/>
                <a:gd name="connsiteY80" fmla="*/ 2437985 h 3952466"/>
                <a:gd name="connsiteX81" fmla="*/ 1871748 w 2701978"/>
                <a:gd name="connsiteY81" fmla="*/ 1770359 h 3952466"/>
                <a:gd name="connsiteX82" fmla="*/ 1921040 w 2701978"/>
                <a:gd name="connsiteY82" fmla="*/ 1680195 h 3952466"/>
                <a:gd name="connsiteX83" fmla="*/ 2188169 w 2701978"/>
                <a:gd name="connsiteY83" fmla="*/ 2511502 h 3952466"/>
                <a:gd name="connsiteX84" fmla="*/ 2202023 w 2701978"/>
                <a:gd name="connsiteY84" fmla="*/ 2884136 h 3952466"/>
                <a:gd name="connsiteX85" fmla="*/ 2201985 w 2701978"/>
                <a:gd name="connsiteY85" fmla="*/ 2884136 h 3952466"/>
                <a:gd name="connsiteX86" fmla="*/ 2279214 w 2701978"/>
                <a:gd name="connsiteY86" fmla="*/ 3226497 h 3952466"/>
                <a:gd name="connsiteX87" fmla="*/ 2375960 w 2701978"/>
                <a:gd name="connsiteY87" fmla="*/ 3296647 h 3952466"/>
                <a:gd name="connsiteX88" fmla="*/ 2342857 w 2701978"/>
                <a:gd name="connsiteY88" fmla="*/ 3035259 h 3952466"/>
                <a:gd name="connsiteX89" fmla="*/ 2265283 w 2701978"/>
                <a:gd name="connsiteY89" fmla="*/ 2723200 h 3952466"/>
                <a:gd name="connsiteX90" fmla="*/ 2265245 w 2701978"/>
                <a:gd name="connsiteY90" fmla="*/ 2723200 h 3952466"/>
                <a:gd name="connsiteX91" fmla="*/ 2254108 w 2701978"/>
                <a:gd name="connsiteY91" fmla="*/ 2295918 h 3952466"/>
                <a:gd name="connsiteX92" fmla="*/ 2255677 w 2701978"/>
                <a:gd name="connsiteY92" fmla="*/ 1726723 h 3952466"/>
                <a:gd name="connsiteX93" fmla="*/ 2346377 w 2701978"/>
                <a:gd name="connsiteY93" fmla="*/ 1606787 h 3952466"/>
                <a:gd name="connsiteX94" fmla="*/ 2346416 w 2701978"/>
                <a:gd name="connsiteY94" fmla="*/ 1606787 h 3952466"/>
                <a:gd name="connsiteX95" fmla="*/ 2436925 w 2701978"/>
                <a:gd name="connsiteY95" fmla="*/ 2204412 h 3952466"/>
                <a:gd name="connsiteX96" fmla="*/ 2502366 w 2701978"/>
                <a:gd name="connsiteY96" fmla="*/ 2781640 h 3952466"/>
                <a:gd name="connsiteX97" fmla="*/ 2558088 w 2701978"/>
                <a:gd name="connsiteY97" fmla="*/ 3118495 h 3952466"/>
                <a:gd name="connsiteX98" fmla="*/ 2556557 w 2701978"/>
                <a:gd name="connsiteY98" fmla="*/ 3582478 h 3952466"/>
                <a:gd name="connsiteX99" fmla="*/ 2538800 w 2701978"/>
                <a:gd name="connsiteY99" fmla="*/ 3739654 h 3952466"/>
                <a:gd name="connsiteX100" fmla="*/ 2676988 w 2701978"/>
                <a:gd name="connsiteY100" fmla="*/ 3688831 h 3952466"/>
                <a:gd name="connsiteX101" fmla="*/ 1059865 w 2701978"/>
                <a:gd name="connsiteY101" fmla="*/ 2353915 h 3952466"/>
                <a:gd name="connsiteX102" fmla="*/ 1079919 w 2701978"/>
                <a:gd name="connsiteY102" fmla="*/ 2498266 h 3952466"/>
                <a:gd name="connsiteX103" fmla="*/ 1120485 w 2701978"/>
                <a:gd name="connsiteY103" fmla="*/ 2578135 h 3952466"/>
                <a:gd name="connsiteX104" fmla="*/ 1120485 w 2701978"/>
                <a:gd name="connsiteY104" fmla="*/ 2802441 h 3952466"/>
                <a:gd name="connsiteX105" fmla="*/ 1062698 w 2701978"/>
                <a:gd name="connsiteY105" fmla="*/ 2661411 h 3952466"/>
                <a:gd name="connsiteX106" fmla="*/ 1131010 w 2701978"/>
                <a:gd name="connsiteY106" fmla="*/ 3045792 h 3952466"/>
                <a:gd name="connsiteX107" fmla="*/ 1195802 w 2701978"/>
                <a:gd name="connsiteY107" fmla="*/ 2974036 h 3952466"/>
                <a:gd name="connsiteX108" fmla="*/ 1142797 w 2701978"/>
                <a:gd name="connsiteY108" fmla="*/ 2581347 h 3952466"/>
                <a:gd name="connsiteX109" fmla="*/ 1157340 w 2701978"/>
                <a:gd name="connsiteY109" fmla="*/ 2446715 h 3952466"/>
                <a:gd name="connsiteX110" fmla="*/ 1144022 w 2701978"/>
                <a:gd name="connsiteY110" fmla="*/ 2445720 h 3952466"/>
                <a:gd name="connsiteX111" fmla="*/ 1144022 w 2701978"/>
                <a:gd name="connsiteY111" fmla="*/ 2583075 h 3952466"/>
                <a:gd name="connsiteX112" fmla="*/ 1118955 w 2701978"/>
                <a:gd name="connsiteY112" fmla="*/ 2579401 h 3952466"/>
                <a:gd name="connsiteX113" fmla="*/ 1093697 w 2701978"/>
                <a:gd name="connsiteY113" fmla="*/ 2396665 h 3952466"/>
                <a:gd name="connsiteX114" fmla="*/ 1058258 w 2701978"/>
                <a:gd name="connsiteY114" fmla="*/ 2355411 h 3952466"/>
                <a:gd name="connsiteX115" fmla="*/ 1058297 w 2701978"/>
                <a:gd name="connsiteY115" fmla="*/ 2355411 h 3952466"/>
                <a:gd name="connsiteX116" fmla="*/ 1023892 w 2701978"/>
                <a:gd name="connsiteY116" fmla="*/ 2040834 h 3952466"/>
                <a:gd name="connsiteX117" fmla="*/ 999973 w 2701978"/>
                <a:gd name="connsiteY117" fmla="*/ 2044699 h 3952466"/>
                <a:gd name="connsiteX118" fmla="*/ 1059905 w 2701978"/>
                <a:gd name="connsiteY118" fmla="*/ 2353917 h 3952466"/>
                <a:gd name="connsiteX119" fmla="*/ 2090329 w 2701978"/>
                <a:gd name="connsiteY119" fmla="*/ 2839902 h 3952466"/>
                <a:gd name="connsiteX120" fmla="*/ 2033612 w 2701978"/>
                <a:gd name="connsiteY120" fmla="*/ 2519889 h 3952466"/>
                <a:gd name="connsiteX121" fmla="*/ 2033612 w 2701978"/>
                <a:gd name="connsiteY121" fmla="*/ 2519850 h 3952466"/>
                <a:gd name="connsiteX122" fmla="*/ 2012984 w 2701978"/>
                <a:gd name="connsiteY122" fmla="*/ 2290264 h 3952466"/>
                <a:gd name="connsiteX123" fmla="*/ 2014094 w 2701978"/>
                <a:gd name="connsiteY123" fmla="*/ 2704233 h 3952466"/>
                <a:gd name="connsiteX124" fmla="*/ 2121285 w 2701978"/>
                <a:gd name="connsiteY124" fmla="*/ 3048053 h 3952466"/>
                <a:gd name="connsiteX125" fmla="*/ 2088717 w 2701978"/>
                <a:gd name="connsiteY125" fmla="*/ 2837875 h 3952466"/>
                <a:gd name="connsiteX126" fmla="*/ 2114129 w 2701978"/>
                <a:gd name="connsiteY126" fmla="*/ 2866042 h 3952466"/>
                <a:gd name="connsiteX127" fmla="*/ 2116808 w 2701978"/>
                <a:gd name="connsiteY127" fmla="*/ 2875495 h 3952466"/>
                <a:gd name="connsiteX128" fmla="*/ 2124615 w 2701978"/>
                <a:gd name="connsiteY128" fmla="*/ 2877140 h 3952466"/>
                <a:gd name="connsiteX129" fmla="*/ 2097634 w 2701978"/>
                <a:gd name="connsiteY129" fmla="*/ 2709021 h 3952466"/>
                <a:gd name="connsiteX130" fmla="*/ 2090325 w 2701978"/>
                <a:gd name="connsiteY130" fmla="*/ 2839862 h 3952466"/>
                <a:gd name="connsiteX131" fmla="*/ 2437206 w 2701978"/>
                <a:gd name="connsiteY131" fmla="*/ 2835961 h 3952466"/>
                <a:gd name="connsiteX132" fmla="*/ 2485351 w 2701978"/>
                <a:gd name="connsiteY132" fmla="*/ 3475949 h 3952466"/>
                <a:gd name="connsiteX133" fmla="*/ 2436059 w 2701978"/>
                <a:gd name="connsiteY133" fmla="*/ 2837332 h 3952466"/>
                <a:gd name="connsiteX134" fmla="*/ 2338738 w 2701978"/>
                <a:gd name="connsiteY134" fmla="*/ 2274839 h 3952466"/>
                <a:gd name="connsiteX135" fmla="*/ 2406323 w 2701978"/>
                <a:gd name="connsiteY135" fmla="*/ 2962667 h 3952466"/>
                <a:gd name="connsiteX136" fmla="*/ 2437206 w 2701978"/>
                <a:gd name="connsiteY136" fmla="*/ 2835951 h 3952466"/>
                <a:gd name="connsiteX137" fmla="*/ 659515 w 2701978"/>
                <a:gd name="connsiteY137" fmla="*/ 1649918 h 3952466"/>
                <a:gd name="connsiteX138" fmla="*/ 701650 w 2701978"/>
                <a:gd name="connsiteY138" fmla="*/ 1950984 h 3952466"/>
                <a:gd name="connsiteX139" fmla="*/ 788829 w 2701978"/>
                <a:gd name="connsiteY139" fmla="*/ 2345966 h 3952466"/>
                <a:gd name="connsiteX140" fmla="*/ 679993 w 2701978"/>
                <a:gd name="connsiteY140" fmla="*/ 2262078 h 3952466"/>
                <a:gd name="connsiteX141" fmla="*/ 695646 w 2701978"/>
                <a:gd name="connsiteY141" fmla="*/ 2323884 h 3952466"/>
                <a:gd name="connsiteX142" fmla="*/ 779840 w 2701978"/>
                <a:gd name="connsiteY142" fmla="*/ 2526333 h 3952466"/>
                <a:gd name="connsiteX143" fmla="*/ 794996 w 2701978"/>
                <a:gd name="connsiteY143" fmla="*/ 2572716 h 3952466"/>
                <a:gd name="connsiteX144" fmla="*/ 910758 w 2701978"/>
                <a:gd name="connsiteY144" fmla="*/ 2956607 h 3952466"/>
                <a:gd name="connsiteX145" fmla="*/ 910797 w 2701978"/>
                <a:gd name="connsiteY145" fmla="*/ 2956646 h 3952466"/>
                <a:gd name="connsiteX146" fmla="*/ 965179 w 2701978"/>
                <a:gd name="connsiteY146" fmla="*/ 3025876 h 3952466"/>
                <a:gd name="connsiteX147" fmla="*/ 1048033 w 2701978"/>
                <a:gd name="connsiteY147" fmla="*/ 3055689 h 3952466"/>
                <a:gd name="connsiteX148" fmla="*/ 993115 w 2701978"/>
                <a:gd name="connsiteY148" fmla="*/ 2629670 h 3952466"/>
                <a:gd name="connsiteX149" fmla="*/ 990743 w 2701978"/>
                <a:gd name="connsiteY149" fmla="*/ 2439351 h 3952466"/>
                <a:gd name="connsiteX150" fmla="*/ 799355 w 2701978"/>
                <a:gd name="connsiteY150" fmla="*/ 1908052 h 3952466"/>
                <a:gd name="connsiteX151" fmla="*/ 883932 w 2701978"/>
                <a:gd name="connsiteY151" fmla="*/ 2591785 h 3952466"/>
                <a:gd name="connsiteX152" fmla="*/ 883894 w 2701978"/>
                <a:gd name="connsiteY152" fmla="*/ 2591785 h 3952466"/>
                <a:gd name="connsiteX153" fmla="*/ 866251 w 2701978"/>
                <a:gd name="connsiteY153" fmla="*/ 2300858 h 3952466"/>
                <a:gd name="connsiteX154" fmla="*/ 858674 w 2701978"/>
                <a:gd name="connsiteY154" fmla="*/ 2180804 h 3952466"/>
                <a:gd name="connsiteX155" fmla="*/ 887453 w 2701978"/>
                <a:gd name="connsiteY155" fmla="*/ 2140200 h 3952466"/>
                <a:gd name="connsiteX156" fmla="*/ 967896 w 2701978"/>
                <a:gd name="connsiteY156" fmla="*/ 2913753 h 3952466"/>
                <a:gd name="connsiteX157" fmla="*/ 946618 w 2701978"/>
                <a:gd name="connsiteY157" fmla="*/ 2885586 h 3952466"/>
                <a:gd name="connsiteX158" fmla="*/ 823575 w 2701978"/>
                <a:gd name="connsiteY158" fmla="*/ 2427109 h 3952466"/>
                <a:gd name="connsiteX159" fmla="*/ 781785 w 2701978"/>
                <a:gd name="connsiteY159" fmla="*/ 2108320 h 3952466"/>
                <a:gd name="connsiteX160" fmla="*/ 781746 w 2701978"/>
                <a:gd name="connsiteY160" fmla="*/ 2108358 h 3952466"/>
                <a:gd name="connsiteX161" fmla="*/ 757521 w 2701978"/>
                <a:gd name="connsiteY161" fmla="*/ 1868289 h 3952466"/>
                <a:gd name="connsiteX162" fmla="*/ 659510 w 2701978"/>
                <a:gd name="connsiteY162" fmla="*/ 1649921 h 3952466"/>
                <a:gd name="connsiteX163" fmla="*/ 1187032 w 2701978"/>
                <a:gd name="connsiteY163" fmla="*/ 2367980 h 3952466"/>
                <a:gd name="connsiteX164" fmla="*/ 1100733 w 2701978"/>
                <a:gd name="connsiteY164" fmla="*/ 1832733 h 3952466"/>
                <a:gd name="connsiteX165" fmla="*/ 1061697 w 2701978"/>
                <a:gd name="connsiteY165" fmla="*/ 1998638 h 3952466"/>
                <a:gd name="connsiteX166" fmla="*/ 1116308 w 2701978"/>
                <a:gd name="connsiteY166" fmla="*/ 2204985 h 3952466"/>
                <a:gd name="connsiteX167" fmla="*/ 1116270 w 2701978"/>
                <a:gd name="connsiteY167" fmla="*/ 2204985 h 3952466"/>
                <a:gd name="connsiteX168" fmla="*/ 1130699 w 2701978"/>
                <a:gd name="connsiteY168" fmla="*/ 2340725 h 3952466"/>
                <a:gd name="connsiteX169" fmla="*/ 1174709 w 2701978"/>
                <a:gd name="connsiteY169" fmla="*/ 2180757 h 3952466"/>
                <a:gd name="connsiteX170" fmla="*/ 1187032 w 2701978"/>
                <a:gd name="connsiteY170" fmla="*/ 2367971 h 3952466"/>
                <a:gd name="connsiteX171" fmla="*/ 561465 w 2701978"/>
                <a:gd name="connsiteY171" fmla="*/ 1688921 h 3952466"/>
                <a:gd name="connsiteX172" fmla="*/ 755723 w 2701978"/>
                <a:gd name="connsiteY172" fmla="*/ 2259448 h 3952466"/>
                <a:gd name="connsiteX173" fmla="*/ 561465 w 2701978"/>
                <a:gd name="connsiteY173" fmla="*/ 1688921 h 3952466"/>
                <a:gd name="connsiteX174" fmla="*/ 2369234 w 2701978"/>
                <a:gd name="connsiteY174" fmla="*/ 3814019 h 3952466"/>
                <a:gd name="connsiteX175" fmla="*/ 2452165 w 2701978"/>
                <a:gd name="connsiteY175" fmla="*/ 3725271 h 3952466"/>
                <a:gd name="connsiteX176" fmla="*/ 2453696 w 2701978"/>
                <a:gd name="connsiteY176" fmla="*/ 3529102 h 3952466"/>
                <a:gd name="connsiteX177" fmla="*/ 2441334 w 2701978"/>
                <a:gd name="connsiteY177" fmla="*/ 3379696 h 3952466"/>
                <a:gd name="connsiteX178" fmla="*/ 2441373 w 2701978"/>
                <a:gd name="connsiteY178" fmla="*/ 3379696 h 3952466"/>
                <a:gd name="connsiteX179" fmla="*/ 2398778 w 2701978"/>
                <a:gd name="connsiteY179" fmla="*/ 3589227 h 3952466"/>
                <a:gd name="connsiteX180" fmla="*/ 2369233 w 2701978"/>
                <a:gd name="connsiteY180" fmla="*/ 3814023 h 3952466"/>
                <a:gd name="connsiteX181" fmla="*/ 520807 w 2701978"/>
                <a:gd name="connsiteY181" fmla="*/ 842742 h 3952466"/>
                <a:gd name="connsiteX182" fmla="*/ 378249 w 2701978"/>
                <a:gd name="connsiteY182" fmla="*/ 270108 h 3952466"/>
                <a:gd name="connsiteX183" fmla="*/ 520807 w 2701978"/>
                <a:gd name="connsiteY183" fmla="*/ 842742 h 3952466"/>
                <a:gd name="connsiteX184" fmla="*/ 831180 w 2701978"/>
                <a:gd name="connsiteY184" fmla="*/ 2960394 h 3952466"/>
                <a:gd name="connsiteX185" fmla="*/ 858390 w 2701978"/>
                <a:gd name="connsiteY185" fmla="*/ 2943211 h 3952466"/>
                <a:gd name="connsiteX186" fmla="*/ 738757 w 2701978"/>
                <a:gd name="connsiteY186" fmla="*/ 2632837 h 3952466"/>
                <a:gd name="connsiteX187" fmla="*/ 740862 w 2701978"/>
                <a:gd name="connsiteY187" fmla="*/ 2824763 h 3952466"/>
                <a:gd name="connsiteX188" fmla="*/ 831180 w 2701978"/>
                <a:gd name="connsiteY188" fmla="*/ 2960395 h 3952466"/>
                <a:gd name="connsiteX189" fmla="*/ 1930518 w 2701978"/>
                <a:gd name="connsiteY189" fmla="*/ 3304901 h 3952466"/>
                <a:gd name="connsiteX190" fmla="*/ 2288691 w 2701978"/>
                <a:gd name="connsiteY190" fmla="*/ 3339152 h 3952466"/>
                <a:gd name="connsiteX191" fmla="*/ 2288691 w 2701978"/>
                <a:gd name="connsiteY191" fmla="*/ 3339114 h 3952466"/>
                <a:gd name="connsiteX192" fmla="*/ 1930518 w 2701978"/>
                <a:gd name="connsiteY192" fmla="*/ 3304862 h 3952466"/>
                <a:gd name="connsiteX193" fmla="*/ 1214562 w 2701978"/>
                <a:gd name="connsiteY193" fmla="*/ 2662767 h 3952466"/>
                <a:gd name="connsiteX194" fmla="*/ 1200976 w 2701978"/>
                <a:gd name="connsiteY194" fmla="*/ 2664450 h 3952466"/>
                <a:gd name="connsiteX195" fmla="*/ 1223709 w 2701978"/>
                <a:gd name="connsiteY195" fmla="*/ 3003451 h 3952466"/>
                <a:gd name="connsiteX196" fmla="*/ 1283716 w 2701978"/>
                <a:gd name="connsiteY196" fmla="*/ 3044170 h 3952466"/>
                <a:gd name="connsiteX197" fmla="*/ 1214562 w 2701978"/>
                <a:gd name="connsiteY197" fmla="*/ 2662768 h 3952466"/>
                <a:gd name="connsiteX198" fmla="*/ 2046134 w 2701978"/>
                <a:gd name="connsiteY198" fmla="*/ 2207738 h 3952466"/>
                <a:gd name="connsiteX199" fmla="*/ 1987580 w 2701978"/>
                <a:gd name="connsiteY199" fmla="*/ 1983629 h 3952466"/>
                <a:gd name="connsiteX200" fmla="*/ 2046134 w 2701978"/>
                <a:gd name="connsiteY200" fmla="*/ 2207738 h 3952466"/>
                <a:gd name="connsiteX201" fmla="*/ 597822 w 2701978"/>
                <a:gd name="connsiteY201" fmla="*/ 1592889 h 3952466"/>
                <a:gd name="connsiteX202" fmla="*/ 553390 w 2701978"/>
                <a:gd name="connsiteY202" fmla="*/ 1386992 h 3952466"/>
                <a:gd name="connsiteX203" fmla="*/ 597822 w 2701978"/>
                <a:gd name="connsiteY203" fmla="*/ 1592889 h 3952466"/>
                <a:gd name="connsiteX204" fmla="*/ 2165659 w 2701978"/>
                <a:gd name="connsiteY204" fmla="*/ 3102335 h 3952466"/>
                <a:gd name="connsiteX205" fmla="*/ 2141013 w 2701978"/>
                <a:gd name="connsiteY205" fmla="*/ 3110372 h 3952466"/>
                <a:gd name="connsiteX206" fmla="*/ 2191607 w 2701978"/>
                <a:gd name="connsiteY206" fmla="*/ 3188443 h 395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2701978" h="3952466">
                  <a:moveTo>
                    <a:pt x="2675610" y="3686914"/>
                  </a:moveTo>
                  <a:cubicBezTo>
                    <a:pt x="2683417" y="3719138"/>
                    <a:pt x="2691186" y="3751361"/>
                    <a:pt x="2701978" y="3795986"/>
                  </a:cubicBezTo>
                  <a:cubicBezTo>
                    <a:pt x="2672165" y="3803793"/>
                    <a:pt x="2640746" y="3809686"/>
                    <a:pt x="2611125" y="3820402"/>
                  </a:cubicBezTo>
                  <a:cubicBezTo>
                    <a:pt x="2576223" y="3832994"/>
                    <a:pt x="2533513" y="3805132"/>
                    <a:pt x="2501593" y="3847957"/>
                  </a:cubicBezTo>
                  <a:cubicBezTo>
                    <a:pt x="2493557" y="3858749"/>
                    <a:pt x="2447556" y="3841259"/>
                    <a:pt x="2410205" y="3835366"/>
                  </a:cubicBezTo>
                  <a:lnTo>
                    <a:pt x="2410205" y="3835327"/>
                  </a:lnTo>
                  <a:cubicBezTo>
                    <a:pt x="2409210" y="3856873"/>
                    <a:pt x="2405880" y="3878228"/>
                    <a:pt x="2400254" y="3899009"/>
                  </a:cubicBezTo>
                  <a:cubicBezTo>
                    <a:pt x="2394055" y="3919904"/>
                    <a:pt x="2381311" y="3938273"/>
                    <a:pt x="2363898" y="3951362"/>
                  </a:cubicBezTo>
                  <a:cubicBezTo>
                    <a:pt x="2353986" y="3956797"/>
                    <a:pt x="2327886" y="3941029"/>
                    <a:pt x="2314071" y="3929052"/>
                  </a:cubicBezTo>
                  <a:cubicBezTo>
                    <a:pt x="2295089" y="3910376"/>
                    <a:pt x="2277485" y="3890323"/>
                    <a:pt x="2261411" y="3869044"/>
                  </a:cubicBezTo>
                  <a:cubicBezTo>
                    <a:pt x="2337034" y="3737322"/>
                    <a:pt x="2314951" y="3585809"/>
                    <a:pt x="2355862" y="3434178"/>
                  </a:cubicBezTo>
                  <a:lnTo>
                    <a:pt x="2355900" y="3434178"/>
                  </a:lnTo>
                  <a:cubicBezTo>
                    <a:pt x="2337683" y="3437661"/>
                    <a:pt x="2319696" y="3442100"/>
                    <a:pt x="2301939" y="3447458"/>
                  </a:cubicBezTo>
                  <a:cubicBezTo>
                    <a:pt x="2286593" y="3453237"/>
                    <a:pt x="2272242" y="3461618"/>
                    <a:pt x="2256742" y="3469235"/>
                  </a:cubicBezTo>
                  <a:cubicBezTo>
                    <a:pt x="2271552" y="3490628"/>
                    <a:pt x="2284718" y="3509571"/>
                    <a:pt x="2300331" y="3532113"/>
                  </a:cubicBezTo>
                  <a:cubicBezTo>
                    <a:pt x="2131527" y="3547727"/>
                    <a:pt x="1993632" y="3478879"/>
                    <a:pt x="1852377" y="3423315"/>
                  </a:cubicBezTo>
                  <a:lnTo>
                    <a:pt x="1852377" y="3423277"/>
                  </a:lnTo>
                  <a:cubicBezTo>
                    <a:pt x="1839365" y="3419335"/>
                    <a:pt x="1828496" y="3410304"/>
                    <a:pt x="1822182" y="3398286"/>
                  </a:cubicBezTo>
                  <a:cubicBezTo>
                    <a:pt x="1815906" y="3386231"/>
                    <a:pt x="1814681" y="3372186"/>
                    <a:pt x="1818814" y="3359251"/>
                  </a:cubicBezTo>
                  <a:cubicBezTo>
                    <a:pt x="1821570" y="3336174"/>
                    <a:pt x="1822679" y="3312982"/>
                    <a:pt x="1822144" y="3289752"/>
                  </a:cubicBezTo>
                  <a:cubicBezTo>
                    <a:pt x="1822258" y="3286537"/>
                    <a:pt x="1820498" y="3283284"/>
                    <a:pt x="1821723" y="3287685"/>
                  </a:cubicBezTo>
                  <a:cubicBezTo>
                    <a:pt x="1716942" y="3253166"/>
                    <a:pt x="1616286" y="3220521"/>
                    <a:pt x="1516140" y="3186422"/>
                  </a:cubicBezTo>
                  <a:lnTo>
                    <a:pt x="1516140" y="3186460"/>
                  </a:lnTo>
                  <a:cubicBezTo>
                    <a:pt x="1501904" y="3180643"/>
                    <a:pt x="1489007" y="3172032"/>
                    <a:pt x="1478176" y="3161164"/>
                  </a:cubicBezTo>
                  <a:cubicBezTo>
                    <a:pt x="1439638" y="3124195"/>
                    <a:pt x="1386098" y="3107356"/>
                    <a:pt x="1333325" y="3115546"/>
                  </a:cubicBezTo>
                  <a:cubicBezTo>
                    <a:pt x="1231376" y="3125191"/>
                    <a:pt x="1130338" y="3155424"/>
                    <a:pt x="1024980" y="3134605"/>
                  </a:cubicBezTo>
                  <a:cubicBezTo>
                    <a:pt x="988240" y="3135676"/>
                    <a:pt x="951884" y="3142718"/>
                    <a:pt x="917407" y="3155500"/>
                  </a:cubicBezTo>
                  <a:cubicBezTo>
                    <a:pt x="881395" y="3163422"/>
                    <a:pt x="843929" y="3161623"/>
                    <a:pt x="808874" y="3150296"/>
                  </a:cubicBezTo>
                  <a:lnTo>
                    <a:pt x="915575" y="3078271"/>
                  </a:lnTo>
                  <a:cubicBezTo>
                    <a:pt x="821699" y="3037092"/>
                    <a:pt x="787752" y="3173869"/>
                    <a:pt x="693494" y="3132461"/>
                  </a:cubicBezTo>
                  <a:cubicBezTo>
                    <a:pt x="704898" y="3117114"/>
                    <a:pt x="712590" y="3104792"/>
                    <a:pt x="722273" y="3094306"/>
                  </a:cubicBezTo>
                  <a:lnTo>
                    <a:pt x="722234" y="3094268"/>
                  </a:lnTo>
                  <a:cubicBezTo>
                    <a:pt x="730386" y="3086728"/>
                    <a:pt x="739112" y="3079877"/>
                    <a:pt x="748411" y="3073793"/>
                  </a:cubicBezTo>
                  <a:lnTo>
                    <a:pt x="739724" y="3055079"/>
                  </a:lnTo>
                  <a:cubicBezTo>
                    <a:pt x="678224" y="3077849"/>
                    <a:pt x="616760" y="3100620"/>
                    <a:pt x="555263" y="3123391"/>
                  </a:cubicBezTo>
                  <a:lnTo>
                    <a:pt x="557330" y="3122128"/>
                  </a:lnTo>
                  <a:cubicBezTo>
                    <a:pt x="487602" y="3104716"/>
                    <a:pt x="414164" y="3109461"/>
                    <a:pt x="347230" y="3135638"/>
                  </a:cubicBezTo>
                  <a:cubicBezTo>
                    <a:pt x="357487" y="3121745"/>
                    <a:pt x="367743" y="3107854"/>
                    <a:pt x="391585" y="3075592"/>
                  </a:cubicBezTo>
                  <a:lnTo>
                    <a:pt x="391623" y="3075592"/>
                  </a:lnTo>
                  <a:cubicBezTo>
                    <a:pt x="349488" y="3082174"/>
                    <a:pt x="308042" y="3092584"/>
                    <a:pt x="267777" y="3106668"/>
                  </a:cubicBezTo>
                  <a:cubicBezTo>
                    <a:pt x="207234" y="3135408"/>
                    <a:pt x="150819" y="3172760"/>
                    <a:pt x="91350" y="3203950"/>
                  </a:cubicBezTo>
                  <a:lnTo>
                    <a:pt x="91389" y="3203988"/>
                  </a:lnTo>
                  <a:cubicBezTo>
                    <a:pt x="66398" y="3214934"/>
                    <a:pt x="40604" y="3223928"/>
                    <a:pt x="14236" y="3230969"/>
                  </a:cubicBezTo>
                  <a:lnTo>
                    <a:pt x="0" y="3210953"/>
                  </a:lnTo>
                  <a:cubicBezTo>
                    <a:pt x="10333" y="3193579"/>
                    <a:pt x="16418" y="3168550"/>
                    <a:pt x="31726" y="3160092"/>
                  </a:cubicBezTo>
                  <a:cubicBezTo>
                    <a:pt x="116953" y="3112906"/>
                    <a:pt x="202794" y="3065986"/>
                    <a:pt x="291958" y="3027185"/>
                  </a:cubicBezTo>
                  <a:cubicBezTo>
                    <a:pt x="326401" y="3012872"/>
                    <a:pt x="364939" y="3011953"/>
                    <a:pt x="400030" y="3024544"/>
                  </a:cubicBezTo>
                  <a:cubicBezTo>
                    <a:pt x="508798" y="3072305"/>
                    <a:pt x="602978" y="3023243"/>
                    <a:pt x="711354" y="2996262"/>
                  </a:cubicBezTo>
                  <a:cubicBezTo>
                    <a:pt x="647520" y="2872191"/>
                    <a:pt x="669945" y="2742340"/>
                    <a:pt x="653949" y="2617466"/>
                  </a:cubicBezTo>
                  <a:cubicBezTo>
                    <a:pt x="623562" y="2380688"/>
                    <a:pt x="602284" y="2143647"/>
                    <a:pt x="501554" y="1921408"/>
                  </a:cubicBezTo>
                  <a:lnTo>
                    <a:pt x="501516" y="1921408"/>
                  </a:lnTo>
                  <a:cubicBezTo>
                    <a:pt x="458003" y="1807820"/>
                    <a:pt x="442695" y="1685395"/>
                    <a:pt x="456816" y="1564616"/>
                  </a:cubicBezTo>
                  <a:cubicBezTo>
                    <a:pt x="477406" y="1356808"/>
                    <a:pt x="462557" y="1146973"/>
                    <a:pt x="412920" y="944143"/>
                  </a:cubicBezTo>
                  <a:cubicBezTo>
                    <a:pt x="375530" y="794051"/>
                    <a:pt x="348243" y="641617"/>
                    <a:pt x="331290" y="487851"/>
                  </a:cubicBezTo>
                  <a:cubicBezTo>
                    <a:pt x="313380" y="365004"/>
                    <a:pt x="302894" y="240973"/>
                    <a:pt x="292407" y="117205"/>
                  </a:cubicBezTo>
                  <a:cubicBezTo>
                    <a:pt x="288925" y="75989"/>
                    <a:pt x="272698" y="20229"/>
                    <a:pt x="327310" y="3088"/>
                  </a:cubicBezTo>
                  <a:cubicBezTo>
                    <a:pt x="383146" y="-14440"/>
                    <a:pt x="392330" y="46984"/>
                    <a:pt x="404079" y="78213"/>
                  </a:cubicBezTo>
                  <a:lnTo>
                    <a:pt x="404079" y="78251"/>
                  </a:lnTo>
                  <a:cubicBezTo>
                    <a:pt x="449544" y="193789"/>
                    <a:pt x="487929" y="312040"/>
                    <a:pt x="518931" y="432329"/>
                  </a:cubicBezTo>
                  <a:cubicBezTo>
                    <a:pt x="572394" y="654294"/>
                    <a:pt x="618970" y="878021"/>
                    <a:pt x="662518" y="1102170"/>
                  </a:cubicBezTo>
                  <a:cubicBezTo>
                    <a:pt x="681691" y="1200749"/>
                    <a:pt x="687278" y="1302051"/>
                    <a:pt x="697382" y="1402286"/>
                  </a:cubicBezTo>
                  <a:lnTo>
                    <a:pt x="697420" y="1402286"/>
                  </a:lnTo>
                  <a:cubicBezTo>
                    <a:pt x="705074" y="1486021"/>
                    <a:pt x="729988" y="1567309"/>
                    <a:pt x="770670" y="1640935"/>
                  </a:cubicBezTo>
                  <a:cubicBezTo>
                    <a:pt x="830410" y="1749007"/>
                    <a:pt x="880006" y="1862673"/>
                    <a:pt x="937985" y="1982345"/>
                  </a:cubicBezTo>
                  <a:cubicBezTo>
                    <a:pt x="997189" y="1907106"/>
                    <a:pt x="1016210" y="1817900"/>
                    <a:pt x="1052494" y="1737495"/>
                  </a:cubicBezTo>
                  <a:lnTo>
                    <a:pt x="1052456" y="1737457"/>
                  </a:lnTo>
                  <a:cubicBezTo>
                    <a:pt x="1059689" y="1711663"/>
                    <a:pt x="1068453" y="1686328"/>
                    <a:pt x="1078710" y="1661605"/>
                  </a:cubicBezTo>
                  <a:cubicBezTo>
                    <a:pt x="1094132" y="1642623"/>
                    <a:pt x="1112120" y="1625861"/>
                    <a:pt x="1132134" y="1611816"/>
                  </a:cubicBezTo>
                  <a:cubicBezTo>
                    <a:pt x="1147595" y="1630607"/>
                    <a:pt x="1160072" y="1651694"/>
                    <a:pt x="1169103" y="1674273"/>
                  </a:cubicBezTo>
                  <a:cubicBezTo>
                    <a:pt x="1179360" y="1756898"/>
                    <a:pt x="1196274" y="1838571"/>
                    <a:pt x="1219658" y="1918516"/>
                  </a:cubicBezTo>
                  <a:cubicBezTo>
                    <a:pt x="1254599" y="2005887"/>
                    <a:pt x="1271246" y="2099538"/>
                    <a:pt x="1268606" y="2193600"/>
                  </a:cubicBezTo>
                  <a:cubicBezTo>
                    <a:pt x="1268261" y="2223871"/>
                    <a:pt x="1267228" y="2254258"/>
                    <a:pt x="1264511" y="2284376"/>
                  </a:cubicBezTo>
                  <a:cubicBezTo>
                    <a:pt x="1256206" y="2432137"/>
                    <a:pt x="1268758" y="2580280"/>
                    <a:pt x="1301786" y="2724523"/>
                  </a:cubicBezTo>
                  <a:cubicBezTo>
                    <a:pt x="1313191" y="2796853"/>
                    <a:pt x="1319352" y="2869913"/>
                    <a:pt x="1320155" y="2943117"/>
                  </a:cubicBezTo>
                  <a:cubicBezTo>
                    <a:pt x="1321265" y="2980851"/>
                    <a:pt x="1344687" y="3014299"/>
                    <a:pt x="1379742" y="3028268"/>
                  </a:cubicBezTo>
                  <a:cubicBezTo>
                    <a:pt x="1444915" y="3062596"/>
                    <a:pt x="1507526" y="3102320"/>
                    <a:pt x="1574382" y="3132784"/>
                  </a:cubicBezTo>
                  <a:cubicBezTo>
                    <a:pt x="1623635" y="3152607"/>
                    <a:pt x="1674420" y="3168413"/>
                    <a:pt x="1726237" y="3180085"/>
                  </a:cubicBezTo>
                  <a:cubicBezTo>
                    <a:pt x="1761561" y="3189691"/>
                    <a:pt x="1798338" y="3193978"/>
                    <a:pt x="1833780" y="3203315"/>
                  </a:cubicBezTo>
                  <a:lnTo>
                    <a:pt x="1833780" y="3203277"/>
                  </a:lnTo>
                  <a:cubicBezTo>
                    <a:pt x="1914645" y="3231482"/>
                    <a:pt x="2003242" y="3227655"/>
                    <a:pt x="2081354" y="3192561"/>
                  </a:cubicBezTo>
                  <a:cubicBezTo>
                    <a:pt x="1982540" y="2950846"/>
                    <a:pt x="1917860" y="2704311"/>
                    <a:pt x="1944155" y="2437985"/>
                  </a:cubicBezTo>
                  <a:cubicBezTo>
                    <a:pt x="1960114" y="2212915"/>
                    <a:pt x="1935621" y="1986777"/>
                    <a:pt x="1871748" y="1770359"/>
                  </a:cubicBezTo>
                  <a:cubicBezTo>
                    <a:pt x="1859311" y="1723172"/>
                    <a:pt x="1872054" y="1693206"/>
                    <a:pt x="1921040" y="1680195"/>
                  </a:cubicBezTo>
                  <a:cubicBezTo>
                    <a:pt x="2087434" y="1926191"/>
                    <a:pt x="2180125" y="2214599"/>
                    <a:pt x="2188169" y="2511502"/>
                  </a:cubicBezTo>
                  <a:cubicBezTo>
                    <a:pt x="2194024" y="2635729"/>
                    <a:pt x="2187212" y="2761172"/>
                    <a:pt x="2202023" y="2884136"/>
                  </a:cubicBezTo>
                  <a:lnTo>
                    <a:pt x="2201985" y="2884136"/>
                  </a:lnTo>
                  <a:cubicBezTo>
                    <a:pt x="2218747" y="3000095"/>
                    <a:pt x="2244580" y="3114565"/>
                    <a:pt x="2279214" y="3226497"/>
                  </a:cubicBezTo>
                  <a:cubicBezTo>
                    <a:pt x="2285987" y="3250263"/>
                    <a:pt x="2328812" y="3263811"/>
                    <a:pt x="2375960" y="3296647"/>
                  </a:cubicBezTo>
                  <a:cubicBezTo>
                    <a:pt x="2363254" y="3192552"/>
                    <a:pt x="2358509" y="3112794"/>
                    <a:pt x="2342857" y="3035259"/>
                  </a:cubicBezTo>
                  <a:cubicBezTo>
                    <a:pt x="2321655" y="2930283"/>
                    <a:pt x="2295631" y="2825963"/>
                    <a:pt x="2265283" y="2723200"/>
                  </a:cubicBezTo>
                  <a:lnTo>
                    <a:pt x="2265245" y="2723200"/>
                  </a:lnTo>
                  <a:cubicBezTo>
                    <a:pt x="2219742" y="2584933"/>
                    <a:pt x="2215876" y="2436369"/>
                    <a:pt x="2254108" y="2295918"/>
                  </a:cubicBezTo>
                  <a:cubicBezTo>
                    <a:pt x="2300492" y="2109086"/>
                    <a:pt x="2301028" y="1913790"/>
                    <a:pt x="2255677" y="1726723"/>
                  </a:cubicBezTo>
                  <a:cubicBezTo>
                    <a:pt x="2240446" y="1649111"/>
                    <a:pt x="2254414" y="1609422"/>
                    <a:pt x="2346377" y="1606787"/>
                  </a:cubicBezTo>
                  <a:lnTo>
                    <a:pt x="2346416" y="1606787"/>
                  </a:lnTo>
                  <a:cubicBezTo>
                    <a:pt x="2420736" y="1796763"/>
                    <a:pt x="2451656" y="2000965"/>
                    <a:pt x="2436925" y="2204412"/>
                  </a:cubicBezTo>
                  <a:cubicBezTo>
                    <a:pt x="2420659" y="2399248"/>
                    <a:pt x="2442895" y="2595416"/>
                    <a:pt x="2502366" y="2781640"/>
                  </a:cubicBezTo>
                  <a:cubicBezTo>
                    <a:pt x="2539297" y="2890134"/>
                    <a:pt x="2558126" y="3003918"/>
                    <a:pt x="2558088" y="3118495"/>
                  </a:cubicBezTo>
                  <a:cubicBezTo>
                    <a:pt x="2555447" y="3273104"/>
                    <a:pt x="2558968" y="3427831"/>
                    <a:pt x="2556557" y="3582478"/>
                  </a:cubicBezTo>
                  <a:cubicBezTo>
                    <a:pt x="2553304" y="3635138"/>
                    <a:pt x="2547372" y="3687602"/>
                    <a:pt x="2538800" y="3739654"/>
                  </a:cubicBezTo>
                  <a:cubicBezTo>
                    <a:pt x="2606920" y="3766634"/>
                    <a:pt x="2632792" y="3704484"/>
                    <a:pt x="2676988" y="3688831"/>
                  </a:cubicBezTo>
                  <a:close/>
                  <a:moveTo>
                    <a:pt x="1059865" y="2353915"/>
                  </a:moveTo>
                  <a:cubicBezTo>
                    <a:pt x="1066945" y="2402021"/>
                    <a:pt x="1077661" y="2449935"/>
                    <a:pt x="1079919" y="2498266"/>
                  </a:cubicBezTo>
                  <a:cubicBezTo>
                    <a:pt x="1081565" y="2533283"/>
                    <a:pt x="1082751" y="2563594"/>
                    <a:pt x="1120485" y="2578135"/>
                  </a:cubicBezTo>
                  <a:lnTo>
                    <a:pt x="1120485" y="2802441"/>
                  </a:lnTo>
                  <a:cubicBezTo>
                    <a:pt x="1075594" y="2772859"/>
                    <a:pt x="1085966" y="2719816"/>
                    <a:pt x="1062698" y="2661411"/>
                  </a:cubicBezTo>
                  <a:cubicBezTo>
                    <a:pt x="1064228" y="2808211"/>
                    <a:pt x="1064343" y="2933703"/>
                    <a:pt x="1131010" y="3045792"/>
                  </a:cubicBezTo>
                  <a:cubicBezTo>
                    <a:pt x="1176589" y="3038674"/>
                    <a:pt x="1203991" y="3026581"/>
                    <a:pt x="1195802" y="2974036"/>
                  </a:cubicBezTo>
                  <a:cubicBezTo>
                    <a:pt x="1175480" y="2843616"/>
                    <a:pt x="1160249" y="2712423"/>
                    <a:pt x="1142797" y="2581347"/>
                  </a:cubicBezTo>
                  <a:cubicBezTo>
                    <a:pt x="1147657" y="2536456"/>
                    <a:pt x="1152518" y="2491603"/>
                    <a:pt x="1157340" y="2446715"/>
                  </a:cubicBezTo>
                  <a:lnTo>
                    <a:pt x="1144022" y="2445720"/>
                  </a:lnTo>
                  <a:lnTo>
                    <a:pt x="1144022" y="2583075"/>
                  </a:lnTo>
                  <a:cubicBezTo>
                    <a:pt x="1135640" y="2581851"/>
                    <a:pt x="1127298" y="2580626"/>
                    <a:pt x="1118955" y="2579401"/>
                  </a:cubicBezTo>
                  <a:cubicBezTo>
                    <a:pt x="1110995" y="2518399"/>
                    <a:pt x="1105101" y="2457016"/>
                    <a:pt x="1093697" y="2396665"/>
                  </a:cubicBezTo>
                  <a:cubicBezTo>
                    <a:pt x="1090788" y="2381243"/>
                    <a:pt x="1070543" y="2369073"/>
                    <a:pt x="1058258" y="2355411"/>
                  </a:cubicBezTo>
                  <a:lnTo>
                    <a:pt x="1058297" y="2355411"/>
                  </a:lnTo>
                  <a:cubicBezTo>
                    <a:pt x="1053092" y="2249974"/>
                    <a:pt x="1041611" y="2144929"/>
                    <a:pt x="1023892" y="2040834"/>
                  </a:cubicBezTo>
                  <a:lnTo>
                    <a:pt x="999973" y="2044699"/>
                  </a:lnTo>
                  <a:cubicBezTo>
                    <a:pt x="1019951" y="2147765"/>
                    <a:pt x="1039927" y="2250821"/>
                    <a:pt x="1059905" y="2353917"/>
                  </a:cubicBezTo>
                  <a:close/>
                  <a:moveTo>
                    <a:pt x="2090329" y="2839902"/>
                  </a:moveTo>
                  <a:cubicBezTo>
                    <a:pt x="2029364" y="2741010"/>
                    <a:pt x="2033383" y="2626893"/>
                    <a:pt x="2033612" y="2519889"/>
                  </a:cubicBezTo>
                  <a:lnTo>
                    <a:pt x="2033612" y="2519850"/>
                  </a:lnTo>
                  <a:cubicBezTo>
                    <a:pt x="2040041" y="2442698"/>
                    <a:pt x="2033038" y="2365046"/>
                    <a:pt x="2012984" y="2290264"/>
                  </a:cubicBezTo>
                  <a:cubicBezTo>
                    <a:pt x="2012984" y="2442923"/>
                    <a:pt x="2009004" y="2573774"/>
                    <a:pt x="2014094" y="2704233"/>
                  </a:cubicBezTo>
                  <a:cubicBezTo>
                    <a:pt x="2019222" y="2834887"/>
                    <a:pt x="2080187" y="3005113"/>
                    <a:pt x="2121285" y="3048053"/>
                  </a:cubicBezTo>
                  <a:cubicBezTo>
                    <a:pt x="2111641" y="2985941"/>
                    <a:pt x="2100160" y="2911893"/>
                    <a:pt x="2088717" y="2837875"/>
                  </a:cubicBezTo>
                  <a:cubicBezTo>
                    <a:pt x="2097251" y="2847213"/>
                    <a:pt x="2106015" y="2856359"/>
                    <a:pt x="2114129" y="2866042"/>
                  </a:cubicBezTo>
                  <a:cubicBezTo>
                    <a:pt x="2116042" y="2868300"/>
                    <a:pt x="2115200" y="2872739"/>
                    <a:pt x="2116808" y="2875495"/>
                  </a:cubicBezTo>
                  <a:cubicBezTo>
                    <a:pt x="2117573" y="2876796"/>
                    <a:pt x="2121056" y="2876490"/>
                    <a:pt x="2124615" y="2877140"/>
                  </a:cubicBezTo>
                  <a:cubicBezTo>
                    <a:pt x="2116693" y="2827733"/>
                    <a:pt x="2108809" y="2778826"/>
                    <a:pt x="2097634" y="2709021"/>
                  </a:cubicBezTo>
                  <a:cubicBezTo>
                    <a:pt x="2094420" y="2766963"/>
                    <a:pt x="2092391" y="2803395"/>
                    <a:pt x="2090325" y="2839862"/>
                  </a:cubicBezTo>
                  <a:close/>
                  <a:moveTo>
                    <a:pt x="2437206" y="2835961"/>
                  </a:moveTo>
                  <a:cubicBezTo>
                    <a:pt x="2453241" y="3049274"/>
                    <a:pt x="2469315" y="3262636"/>
                    <a:pt x="2485351" y="3475949"/>
                  </a:cubicBezTo>
                  <a:cubicBezTo>
                    <a:pt x="2491321" y="3261411"/>
                    <a:pt x="2500582" y="3046599"/>
                    <a:pt x="2436059" y="2837332"/>
                  </a:cubicBezTo>
                  <a:cubicBezTo>
                    <a:pt x="2402381" y="2642771"/>
                    <a:pt x="2368742" y="2448199"/>
                    <a:pt x="2338738" y="2274839"/>
                  </a:cubicBezTo>
                  <a:cubicBezTo>
                    <a:pt x="2314169" y="2344682"/>
                    <a:pt x="2332730" y="2566765"/>
                    <a:pt x="2406323" y="2962667"/>
                  </a:cubicBezTo>
                  <a:cubicBezTo>
                    <a:pt x="2428405" y="2923517"/>
                    <a:pt x="2379725" y="2866723"/>
                    <a:pt x="2437206" y="2835951"/>
                  </a:cubicBezTo>
                  <a:close/>
                  <a:moveTo>
                    <a:pt x="659515" y="1649918"/>
                  </a:moveTo>
                  <a:cubicBezTo>
                    <a:pt x="653238" y="1752103"/>
                    <a:pt x="667551" y="1854473"/>
                    <a:pt x="701650" y="1950984"/>
                  </a:cubicBezTo>
                  <a:cubicBezTo>
                    <a:pt x="754846" y="2076163"/>
                    <a:pt x="784390" y="2210070"/>
                    <a:pt x="788829" y="2345966"/>
                  </a:cubicBezTo>
                  <a:cubicBezTo>
                    <a:pt x="748339" y="2314738"/>
                    <a:pt x="716001" y="2289824"/>
                    <a:pt x="679993" y="2262078"/>
                  </a:cubicBezTo>
                  <a:cubicBezTo>
                    <a:pt x="685848" y="2285423"/>
                    <a:pt x="689943" y="2304902"/>
                    <a:pt x="695646" y="2323884"/>
                  </a:cubicBezTo>
                  <a:cubicBezTo>
                    <a:pt x="716656" y="2393880"/>
                    <a:pt x="681600" y="2486801"/>
                    <a:pt x="779840" y="2526333"/>
                  </a:cubicBezTo>
                  <a:cubicBezTo>
                    <a:pt x="789714" y="2530313"/>
                    <a:pt x="794269" y="2556527"/>
                    <a:pt x="794996" y="2572716"/>
                  </a:cubicBezTo>
                  <a:cubicBezTo>
                    <a:pt x="801195" y="2710562"/>
                    <a:pt x="868321" y="2829930"/>
                    <a:pt x="910758" y="2956607"/>
                  </a:cubicBezTo>
                  <a:lnTo>
                    <a:pt x="910797" y="2956646"/>
                  </a:lnTo>
                  <a:cubicBezTo>
                    <a:pt x="922048" y="2984353"/>
                    <a:pt x="940915" y="3008348"/>
                    <a:pt x="965179" y="3025876"/>
                  </a:cubicBezTo>
                  <a:cubicBezTo>
                    <a:pt x="989442" y="3043404"/>
                    <a:pt x="1018183" y="3053698"/>
                    <a:pt x="1048033" y="3055689"/>
                  </a:cubicBezTo>
                  <a:cubicBezTo>
                    <a:pt x="996904" y="2919871"/>
                    <a:pt x="978076" y="2773982"/>
                    <a:pt x="993115" y="2629670"/>
                  </a:cubicBezTo>
                  <a:cubicBezTo>
                    <a:pt x="1000961" y="2566410"/>
                    <a:pt x="1000195" y="2502386"/>
                    <a:pt x="990743" y="2439351"/>
                  </a:cubicBezTo>
                  <a:cubicBezTo>
                    <a:pt x="958940" y="2252323"/>
                    <a:pt x="894149" y="2072418"/>
                    <a:pt x="799355" y="1908052"/>
                  </a:cubicBezTo>
                  <a:cubicBezTo>
                    <a:pt x="829052" y="2148043"/>
                    <a:pt x="856492" y="2369899"/>
                    <a:pt x="883932" y="2591785"/>
                  </a:cubicBezTo>
                  <a:lnTo>
                    <a:pt x="883894" y="2591785"/>
                  </a:lnTo>
                  <a:cubicBezTo>
                    <a:pt x="886152" y="2494463"/>
                    <a:pt x="880258" y="2397145"/>
                    <a:pt x="866251" y="2300858"/>
                  </a:cubicBezTo>
                  <a:cubicBezTo>
                    <a:pt x="860970" y="2261057"/>
                    <a:pt x="858444" y="2220951"/>
                    <a:pt x="858674" y="2180804"/>
                  </a:cubicBezTo>
                  <a:cubicBezTo>
                    <a:pt x="859018" y="2167793"/>
                    <a:pt x="876278" y="2155201"/>
                    <a:pt x="887453" y="2140200"/>
                  </a:cubicBezTo>
                  <a:cubicBezTo>
                    <a:pt x="930124" y="2396150"/>
                    <a:pt x="956990" y="2654511"/>
                    <a:pt x="967896" y="2913753"/>
                  </a:cubicBezTo>
                  <a:cubicBezTo>
                    <a:pt x="958214" y="2901315"/>
                    <a:pt x="949029" y="2894388"/>
                    <a:pt x="946618" y="2885586"/>
                  </a:cubicBezTo>
                  <a:cubicBezTo>
                    <a:pt x="904827" y="2733535"/>
                    <a:pt x="805862" y="2600783"/>
                    <a:pt x="823575" y="2427109"/>
                  </a:cubicBezTo>
                  <a:cubicBezTo>
                    <a:pt x="834176" y="2323358"/>
                    <a:pt x="795983" y="2214942"/>
                    <a:pt x="781785" y="2108320"/>
                  </a:cubicBezTo>
                  <a:lnTo>
                    <a:pt x="781746" y="2108358"/>
                  </a:lnTo>
                  <a:cubicBezTo>
                    <a:pt x="766515" y="2029216"/>
                    <a:pt x="758402" y="1948890"/>
                    <a:pt x="757521" y="1868289"/>
                  </a:cubicBezTo>
                  <a:cubicBezTo>
                    <a:pt x="761654" y="1782105"/>
                    <a:pt x="723269" y="1724849"/>
                    <a:pt x="659510" y="1649921"/>
                  </a:cubicBezTo>
                  <a:close/>
                  <a:moveTo>
                    <a:pt x="1187032" y="2367980"/>
                  </a:moveTo>
                  <a:cubicBezTo>
                    <a:pt x="1219792" y="2184931"/>
                    <a:pt x="1189367" y="1996228"/>
                    <a:pt x="1100733" y="1832733"/>
                  </a:cubicBezTo>
                  <a:cubicBezTo>
                    <a:pt x="1061085" y="1878198"/>
                    <a:pt x="1046504" y="1940276"/>
                    <a:pt x="1061697" y="1998638"/>
                  </a:cubicBezTo>
                  <a:cubicBezTo>
                    <a:pt x="1082018" y="2066835"/>
                    <a:pt x="1100924" y="2135573"/>
                    <a:pt x="1116308" y="2204985"/>
                  </a:cubicBezTo>
                  <a:lnTo>
                    <a:pt x="1116270" y="2204985"/>
                  </a:lnTo>
                  <a:cubicBezTo>
                    <a:pt x="1123503" y="2249952"/>
                    <a:pt x="1128288" y="2295264"/>
                    <a:pt x="1130699" y="2340725"/>
                  </a:cubicBezTo>
                  <a:cubicBezTo>
                    <a:pt x="1140993" y="2225226"/>
                    <a:pt x="1140993" y="2225226"/>
                    <a:pt x="1174709" y="2180757"/>
                  </a:cubicBezTo>
                  <a:cubicBezTo>
                    <a:pt x="1178727" y="2242027"/>
                    <a:pt x="1182134" y="2293885"/>
                    <a:pt x="1187032" y="2367971"/>
                  </a:cubicBezTo>
                  <a:close/>
                  <a:moveTo>
                    <a:pt x="561465" y="1688921"/>
                  </a:moveTo>
                  <a:cubicBezTo>
                    <a:pt x="550367" y="1813413"/>
                    <a:pt x="664413" y="2137140"/>
                    <a:pt x="755723" y="2259448"/>
                  </a:cubicBezTo>
                  <a:cubicBezTo>
                    <a:pt x="690969" y="2069285"/>
                    <a:pt x="626214" y="1879083"/>
                    <a:pt x="561465" y="1688921"/>
                  </a:cubicBezTo>
                  <a:close/>
                  <a:moveTo>
                    <a:pt x="2369234" y="3814019"/>
                  </a:moveTo>
                  <a:cubicBezTo>
                    <a:pt x="2448721" y="3770315"/>
                    <a:pt x="2463684" y="3760249"/>
                    <a:pt x="2452165" y="3725271"/>
                  </a:cubicBezTo>
                  <a:cubicBezTo>
                    <a:pt x="2430045" y="3657954"/>
                    <a:pt x="2460431" y="3594351"/>
                    <a:pt x="2453696" y="3529102"/>
                  </a:cubicBezTo>
                  <a:cubicBezTo>
                    <a:pt x="2448529" y="3479390"/>
                    <a:pt x="2445391" y="3429524"/>
                    <a:pt x="2441334" y="3379696"/>
                  </a:cubicBezTo>
                  <a:lnTo>
                    <a:pt x="2441373" y="3379696"/>
                  </a:lnTo>
                  <a:cubicBezTo>
                    <a:pt x="2420706" y="3448085"/>
                    <a:pt x="2406470" y="3518238"/>
                    <a:pt x="2398778" y="3589227"/>
                  </a:cubicBezTo>
                  <a:cubicBezTo>
                    <a:pt x="2389440" y="3658191"/>
                    <a:pt x="2380637" y="3727230"/>
                    <a:pt x="2369233" y="3814023"/>
                  </a:cubicBezTo>
                  <a:close/>
                  <a:moveTo>
                    <a:pt x="520807" y="842742"/>
                  </a:moveTo>
                  <a:cubicBezTo>
                    <a:pt x="523141" y="679217"/>
                    <a:pt x="443233" y="363064"/>
                    <a:pt x="378249" y="270108"/>
                  </a:cubicBezTo>
                  <a:cubicBezTo>
                    <a:pt x="392408" y="480629"/>
                    <a:pt x="496618" y="652158"/>
                    <a:pt x="520807" y="842742"/>
                  </a:cubicBezTo>
                  <a:close/>
                  <a:moveTo>
                    <a:pt x="831180" y="2960394"/>
                  </a:moveTo>
                  <a:lnTo>
                    <a:pt x="858390" y="2943211"/>
                  </a:lnTo>
                  <a:cubicBezTo>
                    <a:pt x="818513" y="2839763"/>
                    <a:pt x="778635" y="2736286"/>
                    <a:pt x="738757" y="2632837"/>
                  </a:cubicBezTo>
                  <a:cubicBezTo>
                    <a:pt x="732213" y="2696672"/>
                    <a:pt x="732940" y="2761082"/>
                    <a:pt x="740862" y="2824763"/>
                  </a:cubicBezTo>
                  <a:cubicBezTo>
                    <a:pt x="751386" y="2880332"/>
                    <a:pt x="783954" y="2929240"/>
                    <a:pt x="831180" y="2960395"/>
                  </a:cubicBezTo>
                  <a:close/>
                  <a:moveTo>
                    <a:pt x="1930518" y="3304901"/>
                  </a:moveTo>
                  <a:cubicBezTo>
                    <a:pt x="2042342" y="3357177"/>
                    <a:pt x="2158262" y="3345161"/>
                    <a:pt x="2288691" y="3339152"/>
                  </a:cubicBezTo>
                  <a:lnTo>
                    <a:pt x="2288691" y="3339114"/>
                  </a:lnTo>
                  <a:cubicBezTo>
                    <a:pt x="2178395" y="3281289"/>
                    <a:pt x="2049808" y="3269004"/>
                    <a:pt x="1930518" y="3304862"/>
                  </a:cubicBezTo>
                  <a:close/>
                  <a:moveTo>
                    <a:pt x="1214562" y="2662767"/>
                  </a:moveTo>
                  <a:lnTo>
                    <a:pt x="1200976" y="2664450"/>
                  </a:lnTo>
                  <a:cubicBezTo>
                    <a:pt x="1207942" y="2777500"/>
                    <a:pt x="1213720" y="2890666"/>
                    <a:pt x="1223709" y="3003451"/>
                  </a:cubicBezTo>
                  <a:cubicBezTo>
                    <a:pt x="1224665" y="3014435"/>
                    <a:pt x="1251608" y="3023122"/>
                    <a:pt x="1283716" y="3044170"/>
                  </a:cubicBezTo>
                  <a:cubicBezTo>
                    <a:pt x="1257693" y="2900387"/>
                    <a:pt x="1236108" y="2781558"/>
                    <a:pt x="1214562" y="2662768"/>
                  </a:cubicBezTo>
                  <a:close/>
                  <a:moveTo>
                    <a:pt x="2046134" y="2207738"/>
                  </a:moveTo>
                  <a:cubicBezTo>
                    <a:pt x="2066417" y="2127945"/>
                    <a:pt x="2044297" y="2043293"/>
                    <a:pt x="1987580" y="1983629"/>
                  </a:cubicBezTo>
                  <a:cubicBezTo>
                    <a:pt x="2007098" y="2058332"/>
                    <a:pt x="2026616" y="2133035"/>
                    <a:pt x="2046134" y="2207738"/>
                  </a:cubicBezTo>
                  <a:close/>
                  <a:moveTo>
                    <a:pt x="597822" y="1592889"/>
                  </a:moveTo>
                  <a:cubicBezTo>
                    <a:pt x="580639" y="1513173"/>
                    <a:pt x="567015" y="1450066"/>
                    <a:pt x="553390" y="1386992"/>
                  </a:cubicBezTo>
                  <a:cubicBezTo>
                    <a:pt x="558939" y="1451822"/>
                    <a:pt x="498281" y="1531765"/>
                    <a:pt x="597822" y="1592889"/>
                  </a:cubicBezTo>
                  <a:close/>
                  <a:moveTo>
                    <a:pt x="2165659" y="3102335"/>
                  </a:moveTo>
                  <a:lnTo>
                    <a:pt x="2141013" y="3110372"/>
                  </a:lnTo>
                  <a:cubicBezTo>
                    <a:pt x="2123906" y="3150096"/>
                    <a:pt x="2150351" y="3171718"/>
                    <a:pt x="2191607" y="31884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CE2AB67-88F7-237A-5D03-CFC493335AD0}"/>
                </a:ext>
              </a:extLst>
            </p:cNvPr>
            <p:cNvSpPr/>
            <p:nvPr/>
          </p:nvSpPr>
          <p:spPr>
            <a:xfrm>
              <a:off x="-3252780" y="4680110"/>
              <a:ext cx="1390018" cy="2663855"/>
            </a:xfrm>
            <a:custGeom>
              <a:avLst/>
              <a:gdLst>
                <a:gd name="connsiteX0" fmla="*/ 116836 w 1390018"/>
                <a:gd name="connsiteY0" fmla="*/ 2570811 h 2663855"/>
                <a:gd name="connsiteX1" fmla="*/ 92305 w 1390018"/>
                <a:gd name="connsiteY1" fmla="*/ 2128029 h 2663855"/>
                <a:gd name="connsiteX2" fmla="*/ 33867 w 1390018"/>
                <a:gd name="connsiteY2" fmla="*/ 1884021 h 2663855"/>
                <a:gd name="connsiteX3" fmla="*/ 4973 w 1390018"/>
                <a:gd name="connsiteY3" fmla="*/ 1627110 h 2663855"/>
                <a:gd name="connsiteX4" fmla="*/ 45539 w 1390018"/>
                <a:gd name="connsiteY4" fmla="*/ 1547738 h 2663855"/>
                <a:gd name="connsiteX5" fmla="*/ 65746 w 1390018"/>
                <a:gd name="connsiteY5" fmla="*/ 1475905 h 2663855"/>
                <a:gd name="connsiteX6" fmla="*/ 19133 w 1390018"/>
                <a:gd name="connsiteY6" fmla="*/ 1025776 h 2663855"/>
                <a:gd name="connsiteX7" fmla="*/ 19133 w 1390018"/>
                <a:gd name="connsiteY7" fmla="*/ 1025737 h 2663855"/>
                <a:gd name="connsiteX8" fmla="*/ 57556 w 1390018"/>
                <a:gd name="connsiteY8" fmla="*/ 813757 h 2663855"/>
                <a:gd name="connsiteX9" fmla="*/ 198929 w 1390018"/>
                <a:gd name="connsiteY9" fmla="*/ 830365 h 2663855"/>
                <a:gd name="connsiteX10" fmla="*/ 193763 w 1390018"/>
                <a:gd name="connsiteY10" fmla="*/ 1394465 h 2663855"/>
                <a:gd name="connsiteX11" fmla="*/ 193763 w 1390018"/>
                <a:gd name="connsiteY11" fmla="*/ 1394504 h 2663855"/>
                <a:gd name="connsiteX12" fmla="*/ 172064 w 1390018"/>
                <a:gd name="connsiteY12" fmla="*/ 1725618 h 2663855"/>
                <a:gd name="connsiteX13" fmla="*/ 253273 w 1390018"/>
                <a:gd name="connsiteY13" fmla="*/ 2199780 h 2663855"/>
                <a:gd name="connsiteX14" fmla="*/ 253541 w 1390018"/>
                <a:gd name="connsiteY14" fmla="*/ 2318570 h 2663855"/>
                <a:gd name="connsiteX15" fmla="*/ 413930 w 1390018"/>
                <a:gd name="connsiteY15" fmla="*/ 2373143 h 2663855"/>
                <a:gd name="connsiteX16" fmla="*/ 676504 w 1390018"/>
                <a:gd name="connsiteY16" fmla="*/ 2250836 h 2663855"/>
                <a:gd name="connsiteX17" fmla="*/ 713358 w 1390018"/>
                <a:gd name="connsiteY17" fmla="*/ 2102537 h 2663855"/>
                <a:gd name="connsiteX18" fmla="*/ 763759 w 1390018"/>
                <a:gd name="connsiteY18" fmla="*/ 1733694 h 2663855"/>
                <a:gd name="connsiteX19" fmla="*/ 763721 w 1390018"/>
                <a:gd name="connsiteY19" fmla="*/ 1733732 h 2663855"/>
                <a:gd name="connsiteX20" fmla="*/ 845351 w 1390018"/>
                <a:gd name="connsiteY20" fmla="*/ 1444030 h 2663855"/>
                <a:gd name="connsiteX21" fmla="*/ 921623 w 1390018"/>
                <a:gd name="connsiteY21" fmla="*/ 1102130 h 2663855"/>
                <a:gd name="connsiteX22" fmla="*/ 1018561 w 1390018"/>
                <a:gd name="connsiteY22" fmla="*/ 758044 h 2663855"/>
                <a:gd name="connsiteX23" fmla="*/ 1146463 w 1390018"/>
                <a:gd name="connsiteY23" fmla="*/ 317712 h 2663855"/>
                <a:gd name="connsiteX24" fmla="*/ 1196712 w 1390018"/>
                <a:gd name="connsiteY24" fmla="*/ 132565 h 2663855"/>
                <a:gd name="connsiteX25" fmla="*/ 1335399 w 1390018"/>
                <a:gd name="connsiteY25" fmla="*/ 0 h 2663855"/>
                <a:gd name="connsiteX26" fmla="*/ 1366322 w 1390018"/>
                <a:gd name="connsiteY26" fmla="*/ 49253 h 2663855"/>
                <a:gd name="connsiteX27" fmla="*/ 1372330 w 1390018"/>
                <a:gd name="connsiteY27" fmla="*/ 350319 h 2663855"/>
                <a:gd name="connsiteX28" fmla="*/ 1372368 w 1390018"/>
                <a:gd name="connsiteY28" fmla="*/ 350319 h 2663855"/>
                <a:gd name="connsiteX29" fmla="*/ 1265364 w 1390018"/>
                <a:gd name="connsiteY29" fmla="*/ 775310 h 2663855"/>
                <a:gd name="connsiteX30" fmla="*/ 1200152 w 1390018"/>
                <a:gd name="connsiteY30" fmla="*/ 1036080 h 2663855"/>
                <a:gd name="connsiteX31" fmla="*/ 1132835 w 1390018"/>
                <a:gd name="connsiteY31" fmla="*/ 1451009 h 2663855"/>
                <a:gd name="connsiteX32" fmla="*/ 1036777 w 1390018"/>
                <a:gd name="connsiteY32" fmla="*/ 1911700 h 2663855"/>
                <a:gd name="connsiteX33" fmla="*/ 966283 w 1390018"/>
                <a:gd name="connsiteY33" fmla="*/ 2255825 h 2663855"/>
                <a:gd name="connsiteX34" fmla="*/ 947990 w 1390018"/>
                <a:gd name="connsiteY34" fmla="*/ 2322951 h 2663855"/>
                <a:gd name="connsiteX35" fmla="*/ 948028 w 1390018"/>
                <a:gd name="connsiteY35" fmla="*/ 2322951 h 2663855"/>
                <a:gd name="connsiteX36" fmla="*/ 1041752 w 1390018"/>
                <a:gd name="connsiteY36" fmla="*/ 2305920 h 2663855"/>
                <a:gd name="connsiteX37" fmla="*/ 1208724 w 1390018"/>
                <a:gd name="connsiteY37" fmla="*/ 2325591 h 2663855"/>
                <a:gd name="connsiteX38" fmla="*/ 1340261 w 1390018"/>
                <a:gd name="connsiteY38" fmla="*/ 2366426 h 2663855"/>
                <a:gd name="connsiteX39" fmla="*/ 1387524 w 1390018"/>
                <a:gd name="connsiteY39" fmla="*/ 2408025 h 2663855"/>
                <a:gd name="connsiteX40" fmla="*/ 1349981 w 1390018"/>
                <a:gd name="connsiteY40" fmla="*/ 2453911 h 2663855"/>
                <a:gd name="connsiteX41" fmla="*/ 1181246 w 1390018"/>
                <a:gd name="connsiteY41" fmla="*/ 2533819 h 2663855"/>
                <a:gd name="connsiteX42" fmla="*/ 1102294 w 1390018"/>
                <a:gd name="connsiteY42" fmla="*/ 2663856 h 2663855"/>
                <a:gd name="connsiteX43" fmla="*/ 1060006 w 1390018"/>
                <a:gd name="connsiteY43" fmla="*/ 2587814 h 2663855"/>
                <a:gd name="connsiteX44" fmla="*/ 895747 w 1390018"/>
                <a:gd name="connsiteY44" fmla="*/ 2648242 h 2663855"/>
                <a:gd name="connsiteX45" fmla="*/ 932831 w 1390018"/>
                <a:gd name="connsiteY45" fmla="*/ 2565388 h 2663855"/>
                <a:gd name="connsiteX46" fmla="*/ 1095248 w 1390018"/>
                <a:gd name="connsiteY46" fmla="*/ 2512461 h 2663855"/>
                <a:gd name="connsiteX47" fmla="*/ 1187518 w 1390018"/>
                <a:gd name="connsiteY47" fmla="*/ 2471742 h 2663855"/>
                <a:gd name="connsiteX48" fmla="*/ 908946 w 1390018"/>
                <a:gd name="connsiteY48" fmla="*/ 2495929 h 2663855"/>
                <a:gd name="connsiteX49" fmla="*/ 1204349 w 1390018"/>
                <a:gd name="connsiteY49" fmla="*/ 2422948 h 2663855"/>
                <a:gd name="connsiteX50" fmla="*/ 1204311 w 1390018"/>
                <a:gd name="connsiteY50" fmla="*/ 2422986 h 2663855"/>
                <a:gd name="connsiteX51" fmla="*/ 1126278 w 1390018"/>
                <a:gd name="connsiteY51" fmla="*/ 2375073 h 2663855"/>
                <a:gd name="connsiteX52" fmla="*/ 1034775 w 1390018"/>
                <a:gd name="connsiteY52" fmla="*/ 2377943 h 2663855"/>
                <a:gd name="connsiteX53" fmla="*/ 860680 w 1390018"/>
                <a:gd name="connsiteY53" fmla="*/ 2415333 h 2663855"/>
                <a:gd name="connsiteX54" fmla="*/ 803007 w 1390018"/>
                <a:gd name="connsiteY54" fmla="*/ 2415868 h 2663855"/>
                <a:gd name="connsiteX55" fmla="*/ 564466 w 1390018"/>
                <a:gd name="connsiteY55" fmla="*/ 2409248 h 2663855"/>
                <a:gd name="connsiteX56" fmla="*/ 529602 w 1390018"/>
                <a:gd name="connsiteY56" fmla="*/ 2396734 h 2663855"/>
                <a:gd name="connsiteX57" fmla="*/ 650195 w 1390018"/>
                <a:gd name="connsiteY57" fmla="*/ 2358846 h 2663855"/>
                <a:gd name="connsiteX58" fmla="*/ 559763 w 1390018"/>
                <a:gd name="connsiteY58" fmla="*/ 2335846 h 2663855"/>
                <a:gd name="connsiteX59" fmla="*/ 482916 w 1390018"/>
                <a:gd name="connsiteY59" fmla="*/ 2414759 h 2663855"/>
                <a:gd name="connsiteX60" fmla="*/ 422870 w 1390018"/>
                <a:gd name="connsiteY60" fmla="*/ 2455670 h 2663855"/>
                <a:gd name="connsiteX61" fmla="*/ 353601 w 1390018"/>
                <a:gd name="connsiteY61" fmla="*/ 2433741 h 2663855"/>
                <a:gd name="connsiteX62" fmla="*/ 282227 w 1390018"/>
                <a:gd name="connsiteY62" fmla="*/ 2389921 h 2663855"/>
                <a:gd name="connsiteX63" fmla="*/ 182766 w 1390018"/>
                <a:gd name="connsiteY63" fmla="*/ 2626816 h 2663855"/>
                <a:gd name="connsiteX64" fmla="*/ 115411 w 1390018"/>
                <a:gd name="connsiteY64" fmla="*/ 2568952 h 2663855"/>
                <a:gd name="connsiteX65" fmla="*/ 1284851 w 1390018"/>
                <a:gd name="connsiteY65" fmla="*/ 464621 h 2663855"/>
                <a:gd name="connsiteX66" fmla="*/ 1284851 w 1390018"/>
                <a:gd name="connsiteY66" fmla="*/ 464582 h 2663855"/>
                <a:gd name="connsiteX67" fmla="*/ 1305747 w 1390018"/>
                <a:gd name="connsiteY67" fmla="*/ 404460 h 2663855"/>
                <a:gd name="connsiteX68" fmla="*/ 1306742 w 1390018"/>
                <a:gd name="connsiteY68" fmla="*/ 188041 h 2663855"/>
                <a:gd name="connsiteX69" fmla="*/ 1292122 w 1390018"/>
                <a:gd name="connsiteY69" fmla="*/ 185937 h 2663855"/>
                <a:gd name="connsiteX70" fmla="*/ 1237090 w 1390018"/>
                <a:gd name="connsiteY70" fmla="*/ 407372 h 2663855"/>
                <a:gd name="connsiteX71" fmla="*/ 1286535 w 1390018"/>
                <a:gd name="connsiteY71" fmla="*/ 466345 h 2663855"/>
                <a:gd name="connsiteX72" fmla="*/ 1286535 w 1390018"/>
                <a:gd name="connsiteY72" fmla="*/ 466307 h 2663855"/>
                <a:gd name="connsiteX73" fmla="*/ 1196486 w 1390018"/>
                <a:gd name="connsiteY73" fmla="*/ 722179 h 2663855"/>
                <a:gd name="connsiteX74" fmla="*/ 1284851 w 1390018"/>
                <a:gd name="connsiteY74" fmla="*/ 464583 h 2663855"/>
                <a:gd name="connsiteX75" fmla="*/ 751514 w 1390018"/>
                <a:gd name="connsiteY75" fmla="*/ 2280423 h 2663855"/>
                <a:gd name="connsiteX76" fmla="*/ 894680 w 1390018"/>
                <a:gd name="connsiteY76" fmla="*/ 2241809 h 2663855"/>
                <a:gd name="connsiteX77" fmla="*/ 950592 w 1390018"/>
                <a:gd name="connsiteY77" fmla="*/ 2048540 h 2663855"/>
                <a:gd name="connsiteX78" fmla="*/ 940297 w 1390018"/>
                <a:gd name="connsiteY78" fmla="*/ 1839969 h 2663855"/>
                <a:gd name="connsiteX79" fmla="*/ 899655 w 1390018"/>
                <a:gd name="connsiteY79" fmla="*/ 2072690 h 2663855"/>
                <a:gd name="connsiteX80" fmla="*/ 885036 w 1390018"/>
                <a:gd name="connsiteY80" fmla="*/ 2070509 h 2663855"/>
                <a:gd name="connsiteX81" fmla="*/ 877650 w 1390018"/>
                <a:gd name="connsiteY81" fmla="*/ 1983176 h 2663855"/>
                <a:gd name="connsiteX82" fmla="*/ 793340 w 1390018"/>
                <a:gd name="connsiteY82" fmla="*/ 2035912 h 2663855"/>
                <a:gd name="connsiteX83" fmla="*/ 751511 w 1390018"/>
                <a:gd name="connsiteY83" fmla="*/ 2280420 h 2663855"/>
                <a:gd name="connsiteX84" fmla="*/ 1051973 w 1390018"/>
                <a:gd name="connsiteY84" fmla="*/ 877080 h 2663855"/>
                <a:gd name="connsiteX85" fmla="*/ 1052012 w 1390018"/>
                <a:gd name="connsiteY85" fmla="*/ 877080 h 2663855"/>
                <a:gd name="connsiteX86" fmla="*/ 1010450 w 1390018"/>
                <a:gd name="connsiteY86" fmla="*/ 961045 h 2663855"/>
                <a:gd name="connsiteX87" fmla="*/ 993879 w 1390018"/>
                <a:gd name="connsiteY87" fmla="*/ 1120973 h 2663855"/>
                <a:gd name="connsiteX88" fmla="*/ 922085 w 1390018"/>
                <a:gd name="connsiteY88" fmla="*/ 1463952 h 2663855"/>
                <a:gd name="connsiteX89" fmla="*/ 888752 w 1390018"/>
                <a:gd name="connsiteY89" fmla="*/ 1700229 h 2663855"/>
                <a:gd name="connsiteX90" fmla="*/ 1052012 w 1390018"/>
                <a:gd name="connsiteY90" fmla="*/ 877073 h 2663855"/>
                <a:gd name="connsiteX91" fmla="*/ 1105474 w 1390018"/>
                <a:gd name="connsiteY91" fmla="*/ 989943 h 2663855"/>
                <a:gd name="connsiteX92" fmla="*/ 1092118 w 1390018"/>
                <a:gd name="connsiteY92" fmla="*/ 1124958 h 2663855"/>
                <a:gd name="connsiteX93" fmla="*/ 1051360 w 1390018"/>
                <a:gd name="connsiteY93" fmla="*/ 1373257 h 2663855"/>
                <a:gd name="connsiteX94" fmla="*/ 1033909 w 1390018"/>
                <a:gd name="connsiteY94" fmla="*/ 1418492 h 2663855"/>
                <a:gd name="connsiteX95" fmla="*/ 1026332 w 1390018"/>
                <a:gd name="connsiteY95" fmla="*/ 1469200 h 2663855"/>
                <a:gd name="connsiteX96" fmla="*/ 1105474 w 1390018"/>
                <a:gd name="connsiteY96" fmla="*/ 989943 h 2663855"/>
                <a:gd name="connsiteX97" fmla="*/ 169426 w 1390018"/>
                <a:gd name="connsiteY97" fmla="*/ 1223125 h 2663855"/>
                <a:gd name="connsiteX98" fmla="*/ 119942 w 1390018"/>
                <a:gd name="connsiteY98" fmla="*/ 863120 h 2663855"/>
                <a:gd name="connsiteX99" fmla="*/ 108117 w 1390018"/>
                <a:gd name="connsiteY99" fmla="*/ 934494 h 2663855"/>
                <a:gd name="connsiteX100" fmla="*/ 145393 w 1390018"/>
                <a:gd name="connsiteY100" fmla="*/ 1055087 h 2663855"/>
                <a:gd name="connsiteX101" fmla="*/ 169426 w 1390018"/>
                <a:gd name="connsiteY101" fmla="*/ 1223127 h 2663855"/>
                <a:gd name="connsiteX102" fmla="*/ 74363 w 1390018"/>
                <a:gd name="connsiteY102" fmla="*/ 1701236 h 2663855"/>
                <a:gd name="connsiteX103" fmla="*/ 174559 w 1390018"/>
                <a:gd name="connsiteY103" fmla="*/ 2167786 h 2663855"/>
                <a:gd name="connsiteX104" fmla="*/ 174559 w 1390018"/>
                <a:gd name="connsiteY104" fmla="*/ 2167824 h 2663855"/>
                <a:gd name="connsiteX105" fmla="*/ 74363 w 1390018"/>
                <a:gd name="connsiteY105" fmla="*/ 1701274 h 2663855"/>
                <a:gd name="connsiteX106" fmla="*/ 1156555 w 1390018"/>
                <a:gd name="connsiteY106" fmla="*/ 639813 h 2663855"/>
                <a:gd name="connsiteX107" fmla="*/ 1176877 w 1390018"/>
                <a:gd name="connsiteY107" fmla="*/ 642492 h 2663855"/>
                <a:gd name="connsiteX108" fmla="*/ 1208182 w 1390018"/>
                <a:gd name="connsiteY108" fmla="*/ 523281 h 2663855"/>
                <a:gd name="connsiteX109" fmla="*/ 1191382 w 1390018"/>
                <a:gd name="connsiteY109" fmla="*/ 519033 h 2663855"/>
                <a:gd name="connsiteX110" fmla="*/ 1156555 w 1390018"/>
                <a:gd name="connsiteY110" fmla="*/ 639851 h 2663855"/>
                <a:gd name="connsiteX111" fmla="*/ 186335 w 1390018"/>
                <a:gd name="connsiteY111" fmla="*/ 2271625 h 2663855"/>
                <a:gd name="connsiteX112" fmla="*/ 173285 w 1390018"/>
                <a:gd name="connsiteY112" fmla="*/ 2277060 h 2663855"/>
                <a:gd name="connsiteX113" fmla="*/ 186335 w 1390018"/>
                <a:gd name="connsiteY113" fmla="*/ 2329490 h 2663855"/>
                <a:gd name="connsiteX114" fmla="*/ 876730 w 1390018"/>
                <a:gd name="connsiteY114" fmla="*/ 1827883 h 2663855"/>
                <a:gd name="connsiteX115" fmla="*/ 876730 w 1390018"/>
                <a:gd name="connsiteY115" fmla="*/ 1827922 h 2663855"/>
                <a:gd name="connsiteX116" fmla="*/ 863680 w 1390018"/>
                <a:gd name="connsiteY116" fmla="*/ 1862326 h 2663855"/>
                <a:gd name="connsiteX117" fmla="*/ 866474 w 1390018"/>
                <a:gd name="connsiteY117" fmla="*/ 1886705 h 2663855"/>
                <a:gd name="connsiteX118" fmla="*/ 876730 w 1390018"/>
                <a:gd name="connsiteY118" fmla="*/ 1884600 h 26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390018" h="2663855">
                  <a:moveTo>
                    <a:pt x="116836" y="2570811"/>
                  </a:moveTo>
                  <a:cubicBezTo>
                    <a:pt x="109373" y="2423168"/>
                    <a:pt x="107268" y="2274947"/>
                    <a:pt x="92305" y="2128029"/>
                  </a:cubicBezTo>
                  <a:cubicBezTo>
                    <a:pt x="79025" y="2045327"/>
                    <a:pt x="59507" y="1963731"/>
                    <a:pt x="33867" y="1884021"/>
                  </a:cubicBezTo>
                  <a:cubicBezTo>
                    <a:pt x="2868" y="1802161"/>
                    <a:pt x="-7082" y="1713796"/>
                    <a:pt x="4973" y="1627110"/>
                  </a:cubicBezTo>
                  <a:cubicBezTo>
                    <a:pt x="12168" y="1596265"/>
                    <a:pt x="-2375" y="1561860"/>
                    <a:pt x="45539" y="1547738"/>
                  </a:cubicBezTo>
                  <a:cubicBezTo>
                    <a:pt x="58627" y="1543873"/>
                    <a:pt x="67850" y="1500168"/>
                    <a:pt x="65746" y="1475905"/>
                  </a:cubicBezTo>
                  <a:cubicBezTo>
                    <a:pt x="52734" y="1325617"/>
                    <a:pt x="39109" y="1175250"/>
                    <a:pt x="19133" y="1025776"/>
                  </a:cubicBezTo>
                  <a:lnTo>
                    <a:pt x="19133" y="1025737"/>
                  </a:lnTo>
                  <a:cubicBezTo>
                    <a:pt x="3174" y="952794"/>
                    <a:pt x="16990" y="876487"/>
                    <a:pt x="57556" y="813757"/>
                  </a:cubicBezTo>
                  <a:cubicBezTo>
                    <a:pt x="106580" y="745215"/>
                    <a:pt x="170801" y="750917"/>
                    <a:pt x="198929" y="830365"/>
                  </a:cubicBezTo>
                  <a:cubicBezTo>
                    <a:pt x="265327" y="1018040"/>
                    <a:pt x="304327" y="1205567"/>
                    <a:pt x="193763" y="1394465"/>
                  </a:cubicBezTo>
                  <a:lnTo>
                    <a:pt x="193763" y="1394504"/>
                  </a:lnTo>
                  <a:cubicBezTo>
                    <a:pt x="132875" y="1494699"/>
                    <a:pt x="124799" y="1618310"/>
                    <a:pt x="172064" y="1725618"/>
                  </a:cubicBezTo>
                  <a:cubicBezTo>
                    <a:pt x="227632" y="1877434"/>
                    <a:pt x="255149" y="2038127"/>
                    <a:pt x="253273" y="2199780"/>
                  </a:cubicBezTo>
                  <a:cubicBezTo>
                    <a:pt x="255110" y="2239734"/>
                    <a:pt x="253541" y="2279880"/>
                    <a:pt x="253541" y="2318570"/>
                  </a:cubicBezTo>
                  <a:cubicBezTo>
                    <a:pt x="309530" y="2337629"/>
                    <a:pt x="358782" y="2354353"/>
                    <a:pt x="413930" y="2373143"/>
                  </a:cubicBezTo>
                  <a:cubicBezTo>
                    <a:pt x="495140" y="2333955"/>
                    <a:pt x="542018" y="2213519"/>
                    <a:pt x="676504" y="2250836"/>
                  </a:cubicBezTo>
                  <a:cubicBezTo>
                    <a:pt x="690013" y="2197717"/>
                    <a:pt x="706124" y="2150797"/>
                    <a:pt x="713358" y="2102537"/>
                  </a:cubicBezTo>
                  <a:cubicBezTo>
                    <a:pt x="731727" y="1979808"/>
                    <a:pt x="740759" y="1855462"/>
                    <a:pt x="763759" y="1733694"/>
                  </a:cubicBezTo>
                  <a:lnTo>
                    <a:pt x="763721" y="1733732"/>
                  </a:lnTo>
                  <a:cubicBezTo>
                    <a:pt x="779986" y="1634418"/>
                    <a:pt x="807387" y="1537250"/>
                    <a:pt x="845351" y="1444030"/>
                  </a:cubicBezTo>
                  <a:cubicBezTo>
                    <a:pt x="892078" y="1335880"/>
                    <a:pt x="917949" y="1219881"/>
                    <a:pt x="921623" y="1102130"/>
                  </a:cubicBezTo>
                  <a:cubicBezTo>
                    <a:pt x="924111" y="981047"/>
                    <a:pt x="957443" y="862599"/>
                    <a:pt x="1018561" y="758044"/>
                  </a:cubicBezTo>
                  <a:cubicBezTo>
                    <a:pt x="1095446" y="623451"/>
                    <a:pt x="1139301" y="472545"/>
                    <a:pt x="1146463" y="317712"/>
                  </a:cubicBezTo>
                  <a:cubicBezTo>
                    <a:pt x="1146042" y="252538"/>
                    <a:pt x="1163417" y="188546"/>
                    <a:pt x="1196712" y="132565"/>
                  </a:cubicBezTo>
                  <a:cubicBezTo>
                    <a:pt x="1230006" y="76576"/>
                    <a:pt x="1277997" y="30724"/>
                    <a:pt x="1335399" y="0"/>
                  </a:cubicBezTo>
                  <a:cubicBezTo>
                    <a:pt x="1347379" y="18255"/>
                    <a:pt x="1365671" y="33410"/>
                    <a:pt x="1366322" y="49253"/>
                  </a:cubicBezTo>
                  <a:cubicBezTo>
                    <a:pt x="1370378" y="149517"/>
                    <a:pt x="1368847" y="250016"/>
                    <a:pt x="1372330" y="350319"/>
                  </a:cubicBezTo>
                  <a:lnTo>
                    <a:pt x="1372368" y="350319"/>
                  </a:lnTo>
                  <a:cubicBezTo>
                    <a:pt x="1375545" y="499040"/>
                    <a:pt x="1338576" y="645841"/>
                    <a:pt x="1265364" y="775310"/>
                  </a:cubicBezTo>
                  <a:cubicBezTo>
                    <a:pt x="1220243" y="854682"/>
                    <a:pt x="1197702" y="944849"/>
                    <a:pt x="1200152" y="1036080"/>
                  </a:cubicBezTo>
                  <a:cubicBezTo>
                    <a:pt x="1207806" y="1177600"/>
                    <a:pt x="1184844" y="1319130"/>
                    <a:pt x="1132835" y="1451009"/>
                  </a:cubicBezTo>
                  <a:cubicBezTo>
                    <a:pt x="1073401" y="1597545"/>
                    <a:pt x="1040834" y="1753613"/>
                    <a:pt x="1036777" y="1911700"/>
                  </a:cubicBezTo>
                  <a:cubicBezTo>
                    <a:pt x="1030539" y="2029305"/>
                    <a:pt x="1006773" y="2145264"/>
                    <a:pt x="966283" y="2255825"/>
                  </a:cubicBezTo>
                  <a:cubicBezTo>
                    <a:pt x="960122" y="2273927"/>
                    <a:pt x="956141" y="2292793"/>
                    <a:pt x="947990" y="2322951"/>
                  </a:cubicBezTo>
                  <a:lnTo>
                    <a:pt x="948028" y="2322951"/>
                  </a:lnTo>
                  <a:cubicBezTo>
                    <a:pt x="978568" y="2313957"/>
                    <a:pt x="1009988" y="2308255"/>
                    <a:pt x="1041752" y="2305920"/>
                  </a:cubicBezTo>
                  <a:cubicBezTo>
                    <a:pt x="1097818" y="2308446"/>
                    <a:pt x="1153615" y="2315029"/>
                    <a:pt x="1208724" y="2325591"/>
                  </a:cubicBezTo>
                  <a:cubicBezTo>
                    <a:pt x="1253730" y="2335082"/>
                    <a:pt x="1297779" y="2348744"/>
                    <a:pt x="1340261" y="2366426"/>
                  </a:cubicBezTo>
                  <a:cubicBezTo>
                    <a:pt x="1360621" y="2373927"/>
                    <a:pt x="1377498" y="2388775"/>
                    <a:pt x="1387524" y="2408025"/>
                  </a:cubicBezTo>
                  <a:cubicBezTo>
                    <a:pt x="1397743" y="2435197"/>
                    <a:pt x="1374856" y="2444038"/>
                    <a:pt x="1349981" y="2453911"/>
                  </a:cubicBezTo>
                  <a:cubicBezTo>
                    <a:pt x="1292997" y="2476529"/>
                    <a:pt x="1238735" y="2506073"/>
                    <a:pt x="1181246" y="2533819"/>
                  </a:cubicBezTo>
                  <a:cubicBezTo>
                    <a:pt x="1190392" y="2621113"/>
                    <a:pt x="1190392" y="2621113"/>
                    <a:pt x="1102294" y="2663856"/>
                  </a:cubicBezTo>
                  <a:lnTo>
                    <a:pt x="1060006" y="2587814"/>
                  </a:lnTo>
                  <a:lnTo>
                    <a:pt x="895747" y="2648242"/>
                  </a:lnTo>
                  <a:cubicBezTo>
                    <a:pt x="868919" y="2602816"/>
                    <a:pt x="896589" y="2579317"/>
                    <a:pt x="932831" y="2565388"/>
                  </a:cubicBezTo>
                  <a:cubicBezTo>
                    <a:pt x="985912" y="2544990"/>
                    <a:pt x="1040864" y="2529375"/>
                    <a:pt x="1095248" y="2512461"/>
                  </a:cubicBezTo>
                  <a:cubicBezTo>
                    <a:pt x="1128313" y="2504807"/>
                    <a:pt x="1159618" y="2490991"/>
                    <a:pt x="1187518" y="2471742"/>
                  </a:cubicBezTo>
                  <a:lnTo>
                    <a:pt x="908946" y="2495929"/>
                  </a:lnTo>
                  <a:cubicBezTo>
                    <a:pt x="949168" y="2445681"/>
                    <a:pt x="1115450" y="2405918"/>
                    <a:pt x="1204349" y="2422948"/>
                  </a:cubicBezTo>
                  <a:lnTo>
                    <a:pt x="1204311" y="2422986"/>
                  </a:lnTo>
                  <a:cubicBezTo>
                    <a:pt x="1183568" y="2399718"/>
                    <a:pt x="1156435" y="2383071"/>
                    <a:pt x="1126278" y="2375073"/>
                  </a:cubicBezTo>
                  <a:cubicBezTo>
                    <a:pt x="1096160" y="2367074"/>
                    <a:pt x="1064357" y="2368069"/>
                    <a:pt x="1034775" y="2377943"/>
                  </a:cubicBezTo>
                  <a:cubicBezTo>
                    <a:pt x="976260" y="2387395"/>
                    <a:pt x="918895" y="2403851"/>
                    <a:pt x="860680" y="2415333"/>
                  </a:cubicBezTo>
                  <a:cubicBezTo>
                    <a:pt x="841736" y="2419045"/>
                    <a:pt x="815828" y="2424938"/>
                    <a:pt x="803007" y="2415868"/>
                  </a:cubicBezTo>
                  <a:cubicBezTo>
                    <a:pt x="723750" y="2359840"/>
                    <a:pt x="644529" y="2389194"/>
                    <a:pt x="564466" y="2409248"/>
                  </a:cubicBezTo>
                  <a:cubicBezTo>
                    <a:pt x="559262" y="2410549"/>
                    <a:pt x="552373" y="2405191"/>
                    <a:pt x="529602" y="2396734"/>
                  </a:cubicBezTo>
                  <a:cubicBezTo>
                    <a:pt x="578473" y="2381349"/>
                    <a:pt x="614217" y="2370137"/>
                    <a:pt x="650195" y="2358846"/>
                  </a:cubicBezTo>
                  <a:cubicBezTo>
                    <a:pt x="604004" y="2308215"/>
                    <a:pt x="599870" y="2305115"/>
                    <a:pt x="559763" y="2335846"/>
                  </a:cubicBezTo>
                  <a:cubicBezTo>
                    <a:pt x="531558" y="2359497"/>
                    <a:pt x="505802" y="2385941"/>
                    <a:pt x="482916" y="2414759"/>
                  </a:cubicBezTo>
                  <a:cubicBezTo>
                    <a:pt x="470248" y="2436879"/>
                    <a:pt x="448090" y="2451996"/>
                    <a:pt x="422870" y="2455670"/>
                  </a:cubicBezTo>
                  <a:cubicBezTo>
                    <a:pt x="397650" y="2459382"/>
                    <a:pt x="372124" y="2451307"/>
                    <a:pt x="353601" y="2433741"/>
                  </a:cubicBezTo>
                  <a:cubicBezTo>
                    <a:pt x="329683" y="2418547"/>
                    <a:pt x="305304" y="2404044"/>
                    <a:pt x="282227" y="2389921"/>
                  </a:cubicBezTo>
                  <a:cubicBezTo>
                    <a:pt x="225090" y="2465351"/>
                    <a:pt x="279357" y="2572011"/>
                    <a:pt x="182766" y="2626816"/>
                  </a:cubicBezTo>
                  <a:cubicBezTo>
                    <a:pt x="159996" y="2607260"/>
                    <a:pt x="137684" y="2588125"/>
                    <a:pt x="115411" y="2568952"/>
                  </a:cubicBezTo>
                  <a:close/>
                  <a:moveTo>
                    <a:pt x="1284851" y="464621"/>
                  </a:moveTo>
                  <a:lnTo>
                    <a:pt x="1284851" y="464582"/>
                  </a:lnTo>
                  <a:cubicBezTo>
                    <a:pt x="1294725" y="445677"/>
                    <a:pt x="1301767" y="425432"/>
                    <a:pt x="1305747" y="404460"/>
                  </a:cubicBezTo>
                  <a:cubicBezTo>
                    <a:pt x="1308311" y="332397"/>
                    <a:pt x="1306742" y="260178"/>
                    <a:pt x="1306742" y="188041"/>
                  </a:cubicBezTo>
                  <a:lnTo>
                    <a:pt x="1292122" y="185937"/>
                  </a:lnTo>
                  <a:cubicBezTo>
                    <a:pt x="1272911" y="263242"/>
                    <a:pt x="1253699" y="340545"/>
                    <a:pt x="1237090" y="407372"/>
                  </a:cubicBezTo>
                  <a:cubicBezTo>
                    <a:pt x="1257718" y="431979"/>
                    <a:pt x="1272030" y="449086"/>
                    <a:pt x="1286535" y="466345"/>
                  </a:cubicBezTo>
                  <a:lnTo>
                    <a:pt x="1286535" y="466307"/>
                  </a:lnTo>
                  <a:cubicBezTo>
                    <a:pt x="1237244" y="543536"/>
                    <a:pt x="1206436" y="631095"/>
                    <a:pt x="1196486" y="722179"/>
                  </a:cubicBezTo>
                  <a:cubicBezTo>
                    <a:pt x="1253202" y="648241"/>
                    <a:pt x="1284239" y="557812"/>
                    <a:pt x="1284851" y="464583"/>
                  </a:cubicBezTo>
                  <a:close/>
                  <a:moveTo>
                    <a:pt x="751514" y="2280423"/>
                  </a:moveTo>
                  <a:cubicBezTo>
                    <a:pt x="843554" y="2355317"/>
                    <a:pt x="863839" y="2349232"/>
                    <a:pt x="894680" y="2241809"/>
                  </a:cubicBezTo>
                  <a:cubicBezTo>
                    <a:pt x="913164" y="2177324"/>
                    <a:pt x="933256" y="2113300"/>
                    <a:pt x="950592" y="2048540"/>
                  </a:cubicBezTo>
                  <a:cubicBezTo>
                    <a:pt x="971411" y="1979922"/>
                    <a:pt x="967776" y="1906217"/>
                    <a:pt x="940297" y="1839969"/>
                  </a:cubicBezTo>
                  <a:lnTo>
                    <a:pt x="899655" y="2072690"/>
                  </a:lnTo>
                  <a:lnTo>
                    <a:pt x="885036" y="2070509"/>
                  </a:lnTo>
                  <a:lnTo>
                    <a:pt x="877650" y="1983176"/>
                  </a:lnTo>
                  <a:cubicBezTo>
                    <a:pt x="820895" y="1959640"/>
                    <a:pt x="801454" y="1990639"/>
                    <a:pt x="793340" y="2035912"/>
                  </a:cubicBezTo>
                  <a:cubicBezTo>
                    <a:pt x="779104" y="2114978"/>
                    <a:pt x="766169" y="2194352"/>
                    <a:pt x="751511" y="2280420"/>
                  </a:cubicBezTo>
                  <a:close/>
                  <a:moveTo>
                    <a:pt x="1051973" y="877080"/>
                  </a:moveTo>
                  <a:lnTo>
                    <a:pt x="1052012" y="877080"/>
                  </a:lnTo>
                  <a:cubicBezTo>
                    <a:pt x="1034867" y="903296"/>
                    <a:pt x="1020898" y="931500"/>
                    <a:pt x="1010450" y="961045"/>
                  </a:cubicBezTo>
                  <a:cubicBezTo>
                    <a:pt x="1001074" y="1013857"/>
                    <a:pt x="995525" y="1067324"/>
                    <a:pt x="993879" y="1120973"/>
                  </a:cubicBezTo>
                  <a:cubicBezTo>
                    <a:pt x="994798" y="1239117"/>
                    <a:pt x="970305" y="1356066"/>
                    <a:pt x="922085" y="1463952"/>
                  </a:cubicBezTo>
                  <a:cubicBezTo>
                    <a:pt x="885651" y="1537009"/>
                    <a:pt x="873979" y="1619942"/>
                    <a:pt x="888752" y="1700229"/>
                  </a:cubicBezTo>
                  <a:cubicBezTo>
                    <a:pt x="957753" y="1437127"/>
                    <a:pt x="1058174" y="1181020"/>
                    <a:pt x="1052012" y="877073"/>
                  </a:cubicBezTo>
                  <a:close/>
                  <a:moveTo>
                    <a:pt x="1105474" y="989943"/>
                  </a:moveTo>
                  <a:cubicBezTo>
                    <a:pt x="1104326" y="1035217"/>
                    <a:pt x="1099849" y="1080338"/>
                    <a:pt x="1092118" y="1124958"/>
                  </a:cubicBezTo>
                  <a:cubicBezTo>
                    <a:pt x="1072333" y="1206742"/>
                    <a:pt x="1017147" y="1281595"/>
                    <a:pt x="1051360" y="1373257"/>
                  </a:cubicBezTo>
                  <a:cubicBezTo>
                    <a:pt x="1055570" y="1384508"/>
                    <a:pt x="1038234" y="1402686"/>
                    <a:pt x="1033909" y="1418492"/>
                  </a:cubicBezTo>
                  <a:cubicBezTo>
                    <a:pt x="1030350" y="1435216"/>
                    <a:pt x="1027786" y="1452132"/>
                    <a:pt x="1026332" y="1469200"/>
                  </a:cubicBezTo>
                  <a:cubicBezTo>
                    <a:pt x="1092845" y="1315855"/>
                    <a:pt x="1142634" y="1160012"/>
                    <a:pt x="1105474" y="989943"/>
                  </a:cubicBezTo>
                  <a:close/>
                  <a:moveTo>
                    <a:pt x="169426" y="1223125"/>
                  </a:moveTo>
                  <a:cubicBezTo>
                    <a:pt x="201764" y="1101347"/>
                    <a:pt x="183931" y="971692"/>
                    <a:pt x="119942" y="863120"/>
                  </a:cubicBezTo>
                  <a:cubicBezTo>
                    <a:pt x="107429" y="884704"/>
                    <a:pt x="103219" y="910077"/>
                    <a:pt x="108117" y="934494"/>
                  </a:cubicBezTo>
                  <a:cubicBezTo>
                    <a:pt x="117800" y="975366"/>
                    <a:pt x="136973" y="1014057"/>
                    <a:pt x="145393" y="1055087"/>
                  </a:cubicBezTo>
                  <a:cubicBezTo>
                    <a:pt x="156759" y="1110425"/>
                    <a:pt x="161734" y="1167068"/>
                    <a:pt x="169426" y="1223127"/>
                  </a:cubicBezTo>
                  <a:close/>
                  <a:moveTo>
                    <a:pt x="74363" y="1701236"/>
                  </a:moveTo>
                  <a:cubicBezTo>
                    <a:pt x="108041" y="1858068"/>
                    <a:pt x="141719" y="2014901"/>
                    <a:pt x="174559" y="2167786"/>
                  </a:cubicBezTo>
                  <a:lnTo>
                    <a:pt x="174559" y="2167824"/>
                  </a:lnTo>
                  <a:cubicBezTo>
                    <a:pt x="187800" y="2005828"/>
                    <a:pt x="152936" y="1843558"/>
                    <a:pt x="74363" y="1701274"/>
                  </a:cubicBezTo>
                  <a:close/>
                  <a:moveTo>
                    <a:pt x="1156555" y="639813"/>
                  </a:moveTo>
                  <a:lnTo>
                    <a:pt x="1176877" y="642492"/>
                  </a:lnTo>
                  <a:cubicBezTo>
                    <a:pt x="1187325" y="602768"/>
                    <a:pt x="1197772" y="563005"/>
                    <a:pt x="1208182" y="523281"/>
                  </a:cubicBezTo>
                  <a:lnTo>
                    <a:pt x="1191382" y="519033"/>
                  </a:lnTo>
                  <a:cubicBezTo>
                    <a:pt x="1179786" y="559293"/>
                    <a:pt x="1168190" y="599591"/>
                    <a:pt x="1156555" y="639851"/>
                  </a:cubicBezTo>
                  <a:close/>
                  <a:moveTo>
                    <a:pt x="186335" y="2271625"/>
                  </a:moveTo>
                  <a:lnTo>
                    <a:pt x="173285" y="2277060"/>
                  </a:lnTo>
                  <a:lnTo>
                    <a:pt x="186335" y="2329490"/>
                  </a:lnTo>
                  <a:close/>
                  <a:moveTo>
                    <a:pt x="876730" y="1827883"/>
                  </a:moveTo>
                  <a:lnTo>
                    <a:pt x="876730" y="1827922"/>
                  </a:lnTo>
                  <a:cubicBezTo>
                    <a:pt x="871334" y="1838981"/>
                    <a:pt x="866971" y="1850501"/>
                    <a:pt x="863680" y="1862326"/>
                  </a:cubicBezTo>
                  <a:cubicBezTo>
                    <a:pt x="863488" y="1870554"/>
                    <a:pt x="864445" y="1878744"/>
                    <a:pt x="866474" y="1886705"/>
                  </a:cubicBezTo>
                  <a:lnTo>
                    <a:pt x="876730" y="1884600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8919054-7285-505A-0750-83EC5555B79F}"/>
                </a:ext>
              </a:extLst>
            </p:cNvPr>
            <p:cNvSpPr/>
            <p:nvPr/>
          </p:nvSpPr>
          <p:spPr>
            <a:xfrm>
              <a:off x="-4336934" y="3115994"/>
              <a:ext cx="690249" cy="676640"/>
            </a:xfrm>
            <a:custGeom>
              <a:avLst/>
              <a:gdLst>
                <a:gd name="connsiteX0" fmla="*/ 404580 w 690249"/>
                <a:gd name="connsiteY0" fmla="*/ 183641 h 676640"/>
                <a:gd name="connsiteX1" fmla="*/ 684719 w 690249"/>
                <a:gd name="connsiteY1" fmla="*/ 356737 h 676640"/>
                <a:gd name="connsiteX2" fmla="*/ 612082 w 690249"/>
                <a:gd name="connsiteY2" fmla="*/ 586774 h 676640"/>
                <a:gd name="connsiteX3" fmla="*/ 374041 w 690249"/>
                <a:gd name="connsiteY3" fmla="*/ 675139 h 676640"/>
                <a:gd name="connsiteX4" fmla="*/ 139977 w 690249"/>
                <a:gd name="connsiteY4" fmla="*/ 432817 h 676640"/>
                <a:gd name="connsiteX5" fmla="*/ 140016 w 690249"/>
                <a:gd name="connsiteY5" fmla="*/ 396461 h 676640"/>
                <a:gd name="connsiteX6" fmla="*/ 7833 w 690249"/>
                <a:gd name="connsiteY6" fmla="*/ 239246 h 676640"/>
                <a:gd name="connsiteX7" fmla="*/ 15678 w 690249"/>
                <a:gd name="connsiteY7" fmla="*/ 102928 h 676640"/>
                <a:gd name="connsiteX8" fmla="*/ 244804 w 690249"/>
                <a:gd name="connsiteY8" fmla="*/ 2625 h 676640"/>
                <a:gd name="connsiteX9" fmla="*/ 404585 w 690249"/>
                <a:gd name="connsiteY9" fmla="*/ 183647 h 676640"/>
                <a:gd name="connsiteX10" fmla="*/ 397653 w 690249"/>
                <a:gd name="connsiteY10" fmla="*/ 582493 h 676640"/>
                <a:gd name="connsiteX11" fmla="*/ 495088 w 690249"/>
                <a:gd name="connsiteY11" fmla="*/ 557311 h 676640"/>
                <a:gd name="connsiteX12" fmla="*/ 495088 w 690249"/>
                <a:gd name="connsiteY12" fmla="*/ 557349 h 676640"/>
                <a:gd name="connsiteX13" fmla="*/ 564740 w 690249"/>
                <a:gd name="connsiteY13" fmla="*/ 508823 h 676640"/>
                <a:gd name="connsiteX14" fmla="*/ 599183 w 690249"/>
                <a:gd name="connsiteY14" fmla="*/ 431211 h 676640"/>
                <a:gd name="connsiteX15" fmla="*/ 472780 w 690249"/>
                <a:gd name="connsiteY15" fmla="*/ 250571 h 676640"/>
                <a:gd name="connsiteX16" fmla="*/ 242391 w 690249"/>
                <a:gd name="connsiteY16" fmla="*/ 374603 h 676640"/>
                <a:gd name="connsiteX17" fmla="*/ 242429 w 690249"/>
                <a:gd name="connsiteY17" fmla="*/ 374603 h 676640"/>
                <a:gd name="connsiteX18" fmla="*/ 228384 w 690249"/>
                <a:gd name="connsiteY18" fmla="*/ 411266 h 676640"/>
                <a:gd name="connsiteX19" fmla="*/ 397649 w 690249"/>
                <a:gd name="connsiteY19" fmla="*/ 582520 h 676640"/>
                <a:gd name="connsiteX20" fmla="*/ 84340 w 690249"/>
                <a:gd name="connsiteY20" fmla="*/ 188383 h 676640"/>
                <a:gd name="connsiteX21" fmla="*/ 190384 w 690249"/>
                <a:gd name="connsiteY21" fmla="*/ 283446 h 676640"/>
                <a:gd name="connsiteX22" fmla="*/ 270599 w 690249"/>
                <a:gd name="connsiteY22" fmla="*/ 238746 h 676640"/>
                <a:gd name="connsiteX23" fmla="*/ 312198 w 690249"/>
                <a:gd name="connsiteY23" fmla="*/ 156924 h 676640"/>
                <a:gd name="connsiteX24" fmla="*/ 196621 w 690249"/>
                <a:gd name="connsiteY24" fmla="*/ 74606 h 676640"/>
                <a:gd name="connsiteX25" fmla="*/ 196621 w 690249"/>
                <a:gd name="connsiteY25" fmla="*/ 74567 h 676640"/>
                <a:gd name="connsiteX26" fmla="*/ 116216 w 690249"/>
                <a:gd name="connsiteY26" fmla="*/ 107556 h 676640"/>
                <a:gd name="connsiteX27" fmla="*/ 84337 w 690249"/>
                <a:gd name="connsiteY27" fmla="*/ 188383 h 67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0249" h="676640">
                  <a:moveTo>
                    <a:pt x="404580" y="183641"/>
                  </a:moveTo>
                  <a:cubicBezTo>
                    <a:pt x="543924" y="163205"/>
                    <a:pt x="652036" y="227423"/>
                    <a:pt x="684719" y="356737"/>
                  </a:cubicBezTo>
                  <a:cubicBezTo>
                    <a:pt x="702974" y="440893"/>
                    <a:pt x="675343" y="528383"/>
                    <a:pt x="612082" y="586774"/>
                  </a:cubicBezTo>
                  <a:cubicBezTo>
                    <a:pt x="550774" y="651565"/>
                    <a:pt x="462833" y="684248"/>
                    <a:pt x="374041" y="675139"/>
                  </a:cubicBezTo>
                  <a:cubicBezTo>
                    <a:pt x="247825" y="664768"/>
                    <a:pt x="135314" y="618155"/>
                    <a:pt x="139977" y="432817"/>
                  </a:cubicBezTo>
                  <a:cubicBezTo>
                    <a:pt x="140398" y="416093"/>
                    <a:pt x="140016" y="399368"/>
                    <a:pt x="140016" y="396461"/>
                  </a:cubicBezTo>
                  <a:cubicBezTo>
                    <a:pt x="89844" y="349541"/>
                    <a:pt x="45451" y="296765"/>
                    <a:pt x="7833" y="239246"/>
                  </a:cubicBezTo>
                  <a:cubicBezTo>
                    <a:pt x="-4835" y="194201"/>
                    <a:pt x="-2079" y="146249"/>
                    <a:pt x="15678" y="102928"/>
                  </a:cubicBezTo>
                  <a:cubicBezTo>
                    <a:pt x="38143" y="28531"/>
                    <a:pt x="137261" y="-10885"/>
                    <a:pt x="244804" y="2625"/>
                  </a:cubicBezTo>
                  <a:cubicBezTo>
                    <a:pt x="342508" y="14910"/>
                    <a:pt x="379711" y="55668"/>
                    <a:pt x="404585" y="183647"/>
                  </a:cubicBezTo>
                  <a:close/>
                  <a:moveTo>
                    <a:pt x="397653" y="582493"/>
                  </a:moveTo>
                  <a:cubicBezTo>
                    <a:pt x="417400" y="577479"/>
                    <a:pt x="456741" y="569022"/>
                    <a:pt x="495088" y="557311"/>
                  </a:cubicBezTo>
                  <a:lnTo>
                    <a:pt x="495088" y="557349"/>
                  </a:lnTo>
                  <a:cubicBezTo>
                    <a:pt x="522298" y="547820"/>
                    <a:pt x="546370" y="531058"/>
                    <a:pt x="564740" y="508823"/>
                  </a:cubicBezTo>
                  <a:cubicBezTo>
                    <a:pt x="583110" y="486588"/>
                    <a:pt x="595011" y="459761"/>
                    <a:pt x="599183" y="431211"/>
                  </a:cubicBezTo>
                  <a:cubicBezTo>
                    <a:pt x="620882" y="344644"/>
                    <a:pt x="550427" y="246937"/>
                    <a:pt x="472780" y="250571"/>
                  </a:cubicBezTo>
                  <a:cubicBezTo>
                    <a:pt x="376225" y="255049"/>
                    <a:pt x="310824" y="318194"/>
                    <a:pt x="242391" y="374603"/>
                  </a:cubicBezTo>
                  <a:lnTo>
                    <a:pt x="242429" y="374603"/>
                  </a:lnTo>
                  <a:cubicBezTo>
                    <a:pt x="234162" y="385165"/>
                    <a:pt x="229303" y="397948"/>
                    <a:pt x="228384" y="411266"/>
                  </a:cubicBezTo>
                  <a:cubicBezTo>
                    <a:pt x="206455" y="520455"/>
                    <a:pt x="262712" y="584969"/>
                    <a:pt x="397649" y="582520"/>
                  </a:cubicBezTo>
                  <a:close/>
                  <a:moveTo>
                    <a:pt x="84340" y="188383"/>
                  </a:moveTo>
                  <a:cubicBezTo>
                    <a:pt x="87440" y="243875"/>
                    <a:pt x="134896" y="286393"/>
                    <a:pt x="190384" y="283446"/>
                  </a:cubicBezTo>
                  <a:cubicBezTo>
                    <a:pt x="220962" y="276863"/>
                    <a:pt x="248900" y="261287"/>
                    <a:pt x="270599" y="238746"/>
                  </a:cubicBezTo>
                  <a:cubicBezTo>
                    <a:pt x="292297" y="216205"/>
                    <a:pt x="306764" y="187732"/>
                    <a:pt x="312198" y="156924"/>
                  </a:cubicBezTo>
                  <a:cubicBezTo>
                    <a:pt x="313193" y="109852"/>
                    <a:pt x="259539" y="71621"/>
                    <a:pt x="196621" y="74606"/>
                  </a:cubicBezTo>
                  <a:lnTo>
                    <a:pt x="196621" y="74567"/>
                  </a:lnTo>
                  <a:cubicBezTo>
                    <a:pt x="166427" y="74146"/>
                    <a:pt x="137417" y="86087"/>
                    <a:pt x="116216" y="107556"/>
                  </a:cubicBezTo>
                  <a:cubicBezTo>
                    <a:pt x="95014" y="129026"/>
                    <a:pt x="83496" y="158226"/>
                    <a:pt x="84337" y="1883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35134EA-A45E-4304-0B90-67FD3697DF6C}"/>
                </a:ext>
              </a:extLst>
            </p:cNvPr>
            <p:cNvSpPr/>
            <p:nvPr/>
          </p:nvSpPr>
          <p:spPr>
            <a:xfrm>
              <a:off x="-4358241" y="3952650"/>
              <a:ext cx="387011" cy="387660"/>
            </a:xfrm>
            <a:custGeom>
              <a:avLst/>
              <a:gdLst>
                <a:gd name="connsiteX0" fmla="*/ 134324 w 387011"/>
                <a:gd name="connsiteY0" fmla="*/ 387638 h 387660"/>
                <a:gd name="connsiteX1" fmla="*/ 35627 w 387011"/>
                <a:gd name="connsiteY1" fmla="*/ 345924 h 387660"/>
                <a:gd name="connsiteX2" fmla="*/ 458 w 387011"/>
                <a:gd name="connsiteY2" fmla="*/ 244700 h 387660"/>
                <a:gd name="connsiteX3" fmla="*/ 207618 w 387011"/>
                <a:gd name="connsiteY3" fmla="*/ 192 h 387660"/>
                <a:gd name="connsiteX4" fmla="*/ 386994 w 387011"/>
                <a:gd name="connsiteY4" fmla="*/ 195253 h 387660"/>
                <a:gd name="connsiteX5" fmla="*/ 134335 w 387011"/>
                <a:gd name="connsiteY5" fmla="*/ 387640 h 387660"/>
                <a:gd name="connsiteX6" fmla="*/ 86984 w 387011"/>
                <a:gd name="connsiteY6" fmla="*/ 303214 h 387660"/>
                <a:gd name="connsiteX7" fmla="*/ 224487 w 387011"/>
                <a:gd name="connsiteY7" fmla="*/ 283811 h 387660"/>
                <a:gd name="connsiteX8" fmla="*/ 299994 w 387011"/>
                <a:gd name="connsiteY8" fmla="*/ 178952 h 387660"/>
                <a:gd name="connsiteX9" fmla="*/ 190001 w 387011"/>
                <a:gd name="connsiteY9" fmla="*/ 88023 h 387660"/>
                <a:gd name="connsiteX10" fmla="*/ 87778 w 387011"/>
                <a:gd name="connsiteY10" fmla="*/ 181210 h 387660"/>
                <a:gd name="connsiteX11" fmla="*/ 86974 w 387011"/>
                <a:gd name="connsiteY11" fmla="*/ 303214 h 3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011" h="387660">
                  <a:moveTo>
                    <a:pt x="134324" y="387638"/>
                  </a:moveTo>
                  <a:cubicBezTo>
                    <a:pt x="97010" y="388327"/>
                    <a:pt x="61151" y="373171"/>
                    <a:pt x="35627" y="345924"/>
                  </a:cubicBezTo>
                  <a:cubicBezTo>
                    <a:pt x="10104" y="318676"/>
                    <a:pt x="-2642" y="281897"/>
                    <a:pt x="458" y="244700"/>
                  </a:cubicBezTo>
                  <a:cubicBezTo>
                    <a:pt x="-920" y="75013"/>
                    <a:pt x="89015" y="9411"/>
                    <a:pt x="207618" y="192"/>
                  </a:cubicBezTo>
                  <a:cubicBezTo>
                    <a:pt x="280791" y="-5510"/>
                    <a:pt x="388601" y="116955"/>
                    <a:pt x="386994" y="195253"/>
                  </a:cubicBezTo>
                  <a:cubicBezTo>
                    <a:pt x="384698" y="305011"/>
                    <a:pt x="277080" y="386944"/>
                    <a:pt x="134335" y="387640"/>
                  </a:cubicBezTo>
                  <a:close/>
                  <a:moveTo>
                    <a:pt x="86984" y="303214"/>
                  </a:moveTo>
                  <a:cubicBezTo>
                    <a:pt x="133253" y="300191"/>
                    <a:pt x="179215" y="293685"/>
                    <a:pt x="224487" y="283811"/>
                  </a:cubicBezTo>
                  <a:cubicBezTo>
                    <a:pt x="272171" y="272406"/>
                    <a:pt x="304280" y="227783"/>
                    <a:pt x="299994" y="178952"/>
                  </a:cubicBezTo>
                  <a:cubicBezTo>
                    <a:pt x="281318" y="131803"/>
                    <a:pt x="239833" y="97475"/>
                    <a:pt x="190001" y="88023"/>
                  </a:cubicBezTo>
                  <a:cubicBezTo>
                    <a:pt x="137763" y="89974"/>
                    <a:pt x="94555" y="129393"/>
                    <a:pt x="87778" y="181210"/>
                  </a:cubicBezTo>
                  <a:cubicBezTo>
                    <a:pt x="85213" y="221814"/>
                    <a:pt x="84946" y="262573"/>
                    <a:pt x="86974" y="3032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9D127D1-F718-9078-DB27-2AE08BBD5B41}"/>
                </a:ext>
              </a:extLst>
            </p:cNvPr>
            <p:cNvSpPr/>
            <p:nvPr/>
          </p:nvSpPr>
          <p:spPr>
            <a:xfrm>
              <a:off x="-4484787" y="7000391"/>
              <a:ext cx="508311" cy="259821"/>
            </a:xfrm>
            <a:custGeom>
              <a:avLst/>
              <a:gdLst>
                <a:gd name="connsiteX0" fmla="*/ 186999 w 508311"/>
                <a:gd name="connsiteY0" fmla="*/ 3445 h 259821"/>
                <a:gd name="connsiteX1" fmla="*/ 435102 w 508311"/>
                <a:gd name="connsiteY1" fmla="*/ 61309 h 259821"/>
                <a:gd name="connsiteX2" fmla="*/ 505136 w 508311"/>
                <a:gd name="connsiteY2" fmla="*/ 201839 h 259821"/>
                <a:gd name="connsiteX3" fmla="*/ 440728 w 508311"/>
                <a:gd name="connsiteY3" fmla="*/ 251667 h 259821"/>
                <a:gd name="connsiteX4" fmla="*/ 64380 w 508311"/>
                <a:gd name="connsiteY4" fmla="*/ 180140 h 259821"/>
                <a:gd name="connsiteX5" fmla="*/ 3837 w 508311"/>
                <a:gd name="connsiteY5" fmla="*/ 66552 h 259821"/>
                <a:gd name="connsiteX6" fmla="*/ 113790 w 508311"/>
                <a:gd name="connsiteY6" fmla="*/ 3330 h 259821"/>
                <a:gd name="connsiteX7" fmla="*/ 187001 w 508311"/>
                <a:gd name="connsiteY7" fmla="*/ 3445 h 259821"/>
                <a:gd name="connsiteX8" fmla="*/ 77585 w 508311"/>
                <a:gd name="connsiteY8" fmla="*/ 87640 h 259821"/>
                <a:gd name="connsiteX9" fmla="*/ 411148 w 508311"/>
                <a:gd name="connsiteY9" fmla="*/ 179374 h 259821"/>
                <a:gd name="connsiteX10" fmla="*/ 258607 w 508311"/>
                <a:gd name="connsiteY10" fmla="*/ 81785 h 259821"/>
                <a:gd name="connsiteX11" fmla="*/ 77585 w 508311"/>
                <a:gd name="connsiteY11" fmla="*/ 87641 h 25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8311" h="259821">
                  <a:moveTo>
                    <a:pt x="186999" y="3445"/>
                  </a:moveTo>
                  <a:cubicBezTo>
                    <a:pt x="268821" y="-12513"/>
                    <a:pt x="350905" y="30426"/>
                    <a:pt x="435102" y="61309"/>
                  </a:cubicBezTo>
                  <a:cubicBezTo>
                    <a:pt x="473181" y="75278"/>
                    <a:pt x="521172" y="166168"/>
                    <a:pt x="505136" y="201839"/>
                  </a:cubicBezTo>
                  <a:cubicBezTo>
                    <a:pt x="491856" y="226983"/>
                    <a:pt x="468397" y="245123"/>
                    <a:pt x="440728" y="251667"/>
                  </a:cubicBezTo>
                  <a:cubicBezTo>
                    <a:pt x="310759" y="274475"/>
                    <a:pt x="176930" y="249064"/>
                    <a:pt x="64380" y="180140"/>
                  </a:cubicBezTo>
                  <a:cubicBezTo>
                    <a:pt x="24158" y="154997"/>
                    <a:pt x="-12084" y="124571"/>
                    <a:pt x="3837" y="66552"/>
                  </a:cubicBezTo>
                  <a:cubicBezTo>
                    <a:pt x="19948" y="7922"/>
                    <a:pt x="63806" y="1493"/>
                    <a:pt x="113790" y="3330"/>
                  </a:cubicBezTo>
                  <a:cubicBezTo>
                    <a:pt x="133882" y="4057"/>
                    <a:pt x="153974" y="3445"/>
                    <a:pt x="187001" y="3445"/>
                  </a:cubicBezTo>
                  <a:close/>
                  <a:moveTo>
                    <a:pt x="77585" y="87640"/>
                  </a:moveTo>
                  <a:cubicBezTo>
                    <a:pt x="187724" y="155186"/>
                    <a:pt x="284549" y="202414"/>
                    <a:pt x="411148" y="179374"/>
                  </a:cubicBezTo>
                  <a:cubicBezTo>
                    <a:pt x="371347" y="132187"/>
                    <a:pt x="318152" y="98126"/>
                    <a:pt x="258607" y="81785"/>
                  </a:cubicBezTo>
                  <a:cubicBezTo>
                    <a:pt x="199059" y="65406"/>
                    <a:pt x="135946" y="67435"/>
                    <a:pt x="77585" y="876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92593DB-F4E6-B5BB-A9E5-0A46643A2CB2}"/>
                </a:ext>
              </a:extLst>
            </p:cNvPr>
            <p:cNvSpPr/>
            <p:nvPr/>
          </p:nvSpPr>
          <p:spPr>
            <a:xfrm>
              <a:off x="-3837538" y="2720565"/>
              <a:ext cx="380313" cy="365329"/>
            </a:xfrm>
            <a:custGeom>
              <a:avLst/>
              <a:gdLst>
                <a:gd name="connsiteX0" fmla="*/ 182835 w 380313"/>
                <a:gd name="connsiteY0" fmla="*/ 10 h 365329"/>
                <a:gd name="connsiteX1" fmla="*/ 380228 w 380313"/>
                <a:gd name="connsiteY1" fmla="*/ 153394 h 365329"/>
                <a:gd name="connsiteX2" fmla="*/ 380267 w 380313"/>
                <a:gd name="connsiteY2" fmla="*/ 153394 h 365329"/>
                <a:gd name="connsiteX3" fmla="*/ 324698 w 380313"/>
                <a:gd name="connsiteY3" fmla="*/ 299352 h 365329"/>
                <a:gd name="connsiteX4" fmla="*/ 183100 w 380313"/>
                <a:gd name="connsiteY4" fmla="*/ 365330 h 365329"/>
                <a:gd name="connsiteX5" fmla="*/ 51260 w 380313"/>
                <a:gd name="connsiteY5" fmla="*/ 300768 h 365329"/>
                <a:gd name="connsiteX6" fmla="*/ 54 w 380313"/>
                <a:gd name="connsiteY6" fmla="*/ 163187 h 365329"/>
                <a:gd name="connsiteX7" fmla="*/ 61401 w 380313"/>
                <a:gd name="connsiteY7" fmla="*/ 47914 h 365329"/>
                <a:gd name="connsiteX8" fmla="*/ 182836 w 380313"/>
                <a:gd name="connsiteY8" fmla="*/ 0 h 365329"/>
                <a:gd name="connsiteX9" fmla="*/ 305525 w 380313"/>
                <a:gd name="connsiteY9" fmla="*/ 155539 h 365329"/>
                <a:gd name="connsiteX10" fmla="*/ 191055 w 380313"/>
                <a:gd name="connsiteY10" fmla="*/ 85658 h 365329"/>
                <a:gd name="connsiteX11" fmla="*/ 80798 w 380313"/>
                <a:gd name="connsiteY11" fmla="*/ 172187 h 365329"/>
                <a:gd name="connsiteX12" fmla="*/ 80760 w 380313"/>
                <a:gd name="connsiteY12" fmla="*/ 172187 h 365329"/>
                <a:gd name="connsiteX13" fmla="*/ 194270 w 380313"/>
                <a:gd name="connsiteY13" fmla="*/ 281219 h 365329"/>
                <a:gd name="connsiteX14" fmla="*/ 270159 w 380313"/>
                <a:gd name="connsiteY14" fmla="*/ 236329 h 365329"/>
                <a:gd name="connsiteX15" fmla="*/ 305521 w 380313"/>
                <a:gd name="connsiteY15" fmla="*/ 155579 h 3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313" h="365329">
                  <a:moveTo>
                    <a:pt x="182835" y="10"/>
                  </a:moveTo>
                  <a:cubicBezTo>
                    <a:pt x="300284" y="1962"/>
                    <a:pt x="382296" y="65681"/>
                    <a:pt x="380228" y="153394"/>
                  </a:cubicBezTo>
                  <a:lnTo>
                    <a:pt x="380267" y="153394"/>
                  </a:lnTo>
                  <a:cubicBezTo>
                    <a:pt x="381415" y="207431"/>
                    <a:pt x="361476" y="259781"/>
                    <a:pt x="324698" y="299352"/>
                  </a:cubicBezTo>
                  <a:cubicBezTo>
                    <a:pt x="287882" y="338923"/>
                    <a:pt x="237060" y="362612"/>
                    <a:pt x="183100" y="365330"/>
                  </a:cubicBezTo>
                  <a:cubicBezTo>
                    <a:pt x="132507" y="361503"/>
                    <a:pt x="85320" y="338387"/>
                    <a:pt x="51260" y="300768"/>
                  </a:cubicBezTo>
                  <a:cubicBezTo>
                    <a:pt x="17199" y="263149"/>
                    <a:pt x="-1132" y="213895"/>
                    <a:pt x="54" y="163187"/>
                  </a:cubicBezTo>
                  <a:cubicBezTo>
                    <a:pt x="6139" y="118679"/>
                    <a:pt x="27876" y="77807"/>
                    <a:pt x="61401" y="47914"/>
                  </a:cubicBezTo>
                  <a:cubicBezTo>
                    <a:pt x="94888" y="18025"/>
                    <a:pt x="137941" y="1033"/>
                    <a:pt x="182836" y="0"/>
                  </a:cubicBezTo>
                  <a:close/>
                  <a:moveTo>
                    <a:pt x="305525" y="155539"/>
                  </a:moveTo>
                  <a:cubicBezTo>
                    <a:pt x="305066" y="111835"/>
                    <a:pt x="261936" y="85506"/>
                    <a:pt x="191055" y="85658"/>
                  </a:cubicBezTo>
                  <a:cubicBezTo>
                    <a:pt x="122590" y="85773"/>
                    <a:pt x="76938" y="121594"/>
                    <a:pt x="80798" y="172187"/>
                  </a:cubicBezTo>
                  <a:lnTo>
                    <a:pt x="80760" y="172187"/>
                  </a:lnTo>
                  <a:cubicBezTo>
                    <a:pt x="90213" y="229707"/>
                    <a:pt x="136443" y="274097"/>
                    <a:pt x="194270" y="281219"/>
                  </a:cubicBezTo>
                  <a:cubicBezTo>
                    <a:pt x="223661" y="274598"/>
                    <a:pt x="250220" y="258870"/>
                    <a:pt x="270159" y="236329"/>
                  </a:cubicBezTo>
                  <a:cubicBezTo>
                    <a:pt x="290137" y="213787"/>
                    <a:pt x="302498" y="185544"/>
                    <a:pt x="305521" y="1555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AD602E8-D176-300D-14D4-D9EC8F050ADC}"/>
                </a:ext>
              </a:extLst>
            </p:cNvPr>
            <p:cNvSpPr/>
            <p:nvPr/>
          </p:nvSpPr>
          <p:spPr>
            <a:xfrm>
              <a:off x="-4192523" y="2551813"/>
              <a:ext cx="331092" cy="273369"/>
            </a:xfrm>
            <a:custGeom>
              <a:avLst/>
              <a:gdLst>
                <a:gd name="connsiteX0" fmla="*/ 330708 w 331092"/>
                <a:gd name="connsiteY0" fmla="*/ 88317 h 273369"/>
                <a:gd name="connsiteX1" fmla="*/ 303154 w 331092"/>
                <a:gd name="connsiteY1" fmla="*/ 196733 h 273369"/>
                <a:gd name="connsiteX2" fmla="*/ 217162 w 331092"/>
                <a:gd name="connsiteY2" fmla="*/ 268298 h 273369"/>
                <a:gd name="connsiteX3" fmla="*/ 108394 w 331092"/>
                <a:gd name="connsiteY3" fmla="*/ 262940 h 273369"/>
                <a:gd name="connsiteX4" fmla="*/ 18421 w 331092"/>
                <a:gd name="connsiteY4" fmla="*/ 201593 h 273369"/>
                <a:gd name="connsiteX5" fmla="*/ 20946 w 331092"/>
                <a:gd name="connsiteY5" fmla="*/ 78130 h 273369"/>
                <a:gd name="connsiteX6" fmla="*/ 156196 w 331092"/>
                <a:gd name="connsiteY6" fmla="*/ 1475 h 273369"/>
                <a:gd name="connsiteX7" fmla="*/ 305828 w 331092"/>
                <a:gd name="connsiteY7" fmla="*/ 43610 h 273369"/>
                <a:gd name="connsiteX8" fmla="*/ 330704 w 331092"/>
                <a:gd name="connsiteY8" fmla="*/ 88310 h 273369"/>
                <a:gd name="connsiteX9" fmla="*/ 259985 w 331092"/>
                <a:gd name="connsiteY9" fmla="*/ 98956 h 273369"/>
                <a:gd name="connsiteX10" fmla="*/ 169744 w 331092"/>
                <a:gd name="connsiteY10" fmla="*/ 78902 h 273369"/>
                <a:gd name="connsiteX11" fmla="*/ 110120 w 331092"/>
                <a:gd name="connsiteY11" fmla="*/ 136499 h 273369"/>
                <a:gd name="connsiteX12" fmla="*/ 121754 w 331092"/>
                <a:gd name="connsiteY12" fmla="*/ 178520 h 273369"/>
                <a:gd name="connsiteX13" fmla="*/ 196457 w 331092"/>
                <a:gd name="connsiteY13" fmla="*/ 182691 h 273369"/>
                <a:gd name="connsiteX14" fmla="*/ 259986 w 331092"/>
                <a:gd name="connsiteY14" fmla="*/ 98956 h 2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1092" h="273369">
                  <a:moveTo>
                    <a:pt x="330708" y="88317"/>
                  </a:moveTo>
                  <a:cubicBezTo>
                    <a:pt x="333196" y="126472"/>
                    <a:pt x="323552" y="164398"/>
                    <a:pt x="303154" y="196733"/>
                  </a:cubicBezTo>
                  <a:cubicBezTo>
                    <a:pt x="282756" y="229071"/>
                    <a:pt x="252638" y="254138"/>
                    <a:pt x="217162" y="268298"/>
                  </a:cubicBezTo>
                  <a:cubicBezTo>
                    <a:pt x="181111" y="276564"/>
                    <a:pt x="143454" y="274689"/>
                    <a:pt x="108394" y="262940"/>
                  </a:cubicBezTo>
                  <a:cubicBezTo>
                    <a:pt x="73339" y="251153"/>
                    <a:pt x="42187" y="229913"/>
                    <a:pt x="18421" y="201593"/>
                  </a:cubicBezTo>
                  <a:cubicBezTo>
                    <a:pt x="-7029" y="164089"/>
                    <a:pt x="-6034" y="114605"/>
                    <a:pt x="20946" y="78130"/>
                  </a:cubicBezTo>
                  <a:cubicBezTo>
                    <a:pt x="53974" y="35573"/>
                    <a:pt x="102692" y="7942"/>
                    <a:pt x="156196" y="1475"/>
                  </a:cubicBezTo>
                  <a:cubicBezTo>
                    <a:pt x="209697" y="-5031"/>
                    <a:pt x="263582" y="10162"/>
                    <a:pt x="305828" y="43610"/>
                  </a:cubicBezTo>
                  <a:cubicBezTo>
                    <a:pt x="316773" y="56890"/>
                    <a:pt x="325193" y="72006"/>
                    <a:pt x="330704" y="88310"/>
                  </a:cubicBezTo>
                  <a:close/>
                  <a:moveTo>
                    <a:pt x="259985" y="98956"/>
                  </a:moveTo>
                  <a:cubicBezTo>
                    <a:pt x="217888" y="88470"/>
                    <a:pt x="189721" y="71938"/>
                    <a:pt x="169744" y="78902"/>
                  </a:cubicBezTo>
                  <a:cubicBezTo>
                    <a:pt x="144601" y="91799"/>
                    <a:pt x="123859" y="111853"/>
                    <a:pt x="110120" y="136499"/>
                  </a:cubicBezTo>
                  <a:cubicBezTo>
                    <a:pt x="106637" y="151578"/>
                    <a:pt x="111000" y="167382"/>
                    <a:pt x="121754" y="178520"/>
                  </a:cubicBezTo>
                  <a:cubicBezTo>
                    <a:pt x="145367" y="188738"/>
                    <a:pt x="171850" y="190230"/>
                    <a:pt x="196457" y="182691"/>
                  </a:cubicBezTo>
                  <a:cubicBezTo>
                    <a:pt x="220262" y="168148"/>
                    <a:pt x="233349" y="135964"/>
                    <a:pt x="259986" y="989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D8E9282-72F3-D300-CE00-7D7FE290D6B2}"/>
                </a:ext>
              </a:extLst>
            </p:cNvPr>
            <p:cNvSpPr/>
            <p:nvPr/>
          </p:nvSpPr>
          <p:spPr>
            <a:xfrm>
              <a:off x="-4877446" y="4477258"/>
              <a:ext cx="277097" cy="323020"/>
            </a:xfrm>
            <a:custGeom>
              <a:avLst/>
              <a:gdLst>
                <a:gd name="connsiteX0" fmla="*/ 549 w 277097"/>
                <a:gd name="connsiteY0" fmla="*/ 133039 h 323020"/>
                <a:gd name="connsiteX1" fmla="*/ 2424 w 277097"/>
                <a:gd name="connsiteY1" fmla="*/ 101696 h 323020"/>
                <a:gd name="connsiteX2" fmla="*/ 159825 w 277097"/>
                <a:gd name="connsiteY2" fmla="*/ 13445 h 323020"/>
                <a:gd name="connsiteX3" fmla="*/ 238547 w 277097"/>
                <a:gd name="connsiteY3" fmla="*/ 64497 h 323020"/>
                <a:gd name="connsiteX4" fmla="*/ 273909 w 277097"/>
                <a:gd name="connsiteY4" fmla="*/ 151447 h 323020"/>
                <a:gd name="connsiteX5" fmla="*/ 259366 w 277097"/>
                <a:gd name="connsiteY5" fmla="*/ 249957 h 323020"/>
                <a:gd name="connsiteX6" fmla="*/ 183591 w 277097"/>
                <a:gd name="connsiteY6" fmla="*/ 314596 h 323020"/>
                <a:gd name="connsiteX7" fmla="*/ 83974 w 277097"/>
                <a:gd name="connsiteY7" fmla="*/ 313371 h 323020"/>
                <a:gd name="connsiteX8" fmla="*/ 545 w 277097"/>
                <a:gd name="connsiteY8" fmla="*/ 133045 h 323020"/>
                <a:gd name="connsiteX9" fmla="*/ 94502 w 277097"/>
                <a:gd name="connsiteY9" fmla="*/ 59177 h 323020"/>
                <a:gd name="connsiteX10" fmla="*/ 70009 w 277097"/>
                <a:gd name="connsiteY10" fmla="*/ 167024 h 323020"/>
                <a:gd name="connsiteX11" fmla="*/ 101352 w 277097"/>
                <a:gd name="connsiteY11" fmla="*/ 229136 h 323020"/>
                <a:gd name="connsiteX12" fmla="*/ 171195 w 277097"/>
                <a:gd name="connsiteY12" fmla="*/ 219837 h 323020"/>
                <a:gd name="connsiteX13" fmla="*/ 196224 w 277097"/>
                <a:gd name="connsiteY13" fmla="*/ 183901 h 323020"/>
                <a:gd name="connsiteX14" fmla="*/ 184857 w 277097"/>
                <a:gd name="connsiteY14" fmla="*/ 141612 h 323020"/>
                <a:gd name="connsiteX15" fmla="*/ 94501 w 277097"/>
                <a:gd name="connsiteY15" fmla="*/ 59178 h 32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097" h="323020">
                  <a:moveTo>
                    <a:pt x="549" y="133039"/>
                  </a:moveTo>
                  <a:cubicBezTo>
                    <a:pt x="243" y="122591"/>
                    <a:pt x="894" y="112067"/>
                    <a:pt x="2424" y="101696"/>
                  </a:cubicBezTo>
                  <a:cubicBezTo>
                    <a:pt x="16355" y="9006"/>
                    <a:pt x="71962" y="-20082"/>
                    <a:pt x="159825" y="13445"/>
                  </a:cubicBezTo>
                  <a:cubicBezTo>
                    <a:pt x="190671" y="22018"/>
                    <a:pt x="218149" y="39852"/>
                    <a:pt x="238547" y="64497"/>
                  </a:cubicBezTo>
                  <a:cubicBezTo>
                    <a:pt x="258945" y="89181"/>
                    <a:pt x="271307" y="119530"/>
                    <a:pt x="273909" y="151447"/>
                  </a:cubicBezTo>
                  <a:cubicBezTo>
                    <a:pt x="281142" y="184972"/>
                    <a:pt x="275976" y="219951"/>
                    <a:pt x="259366" y="249957"/>
                  </a:cubicBezTo>
                  <a:cubicBezTo>
                    <a:pt x="242757" y="279961"/>
                    <a:pt x="215815" y="302923"/>
                    <a:pt x="183591" y="314596"/>
                  </a:cubicBezTo>
                  <a:cubicBezTo>
                    <a:pt x="151329" y="326230"/>
                    <a:pt x="115930" y="325809"/>
                    <a:pt x="83974" y="313371"/>
                  </a:cubicBezTo>
                  <a:cubicBezTo>
                    <a:pt x="21441" y="297068"/>
                    <a:pt x="-4162" y="248006"/>
                    <a:pt x="545" y="133045"/>
                  </a:cubicBezTo>
                  <a:close/>
                  <a:moveTo>
                    <a:pt x="94502" y="59177"/>
                  </a:moveTo>
                  <a:cubicBezTo>
                    <a:pt x="82255" y="94080"/>
                    <a:pt x="74028" y="130283"/>
                    <a:pt x="70009" y="167024"/>
                  </a:cubicBezTo>
                  <a:cubicBezTo>
                    <a:pt x="70774" y="191364"/>
                    <a:pt x="82255" y="214097"/>
                    <a:pt x="101352" y="229136"/>
                  </a:cubicBezTo>
                  <a:cubicBezTo>
                    <a:pt x="124850" y="236637"/>
                    <a:pt x="150490" y="233231"/>
                    <a:pt x="171195" y="219837"/>
                  </a:cubicBezTo>
                  <a:cubicBezTo>
                    <a:pt x="184437" y="212144"/>
                    <a:pt x="193621" y="199018"/>
                    <a:pt x="196224" y="183901"/>
                  </a:cubicBezTo>
                  <a:cubicBezTo>
                    <a:pt x="198864" y="168822"/>
                    <a:pt x="194693" y="153361"/>
                    <a:pt x="184857" y="141612"/>
                  </a:cubicBezTo>
                  <a:cubicBezTo>
                    <a:pt x="156652" y="112106"/>
                    <a:pt x="126457" y="84590"/>
                    <a:pt x="94501" y="59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A640CB6-0542-744E-0C1F-102A5A030393}"/>
                </a:ext>
              </a:extLst>
            </p:cNvPr>
            <p:cNvSpPr/>
            <p:nvPr/>
          </p:nvSpPr>
          <p:spPr>
            <a:xfrm>
              <a:off x="-2873889" y="4626816"/>
              <a:ext cx="244900" cy="267087"/>
            </a:xfrm>
            <a:custGeom>
              <a:avLst/>
              <a:gdLst>
                <a:gd name="connsiteX0" fmla="*/ 244163 w 244900"/>
                <a:gd name="connsiteY0" fmla="*/ 130732 h 267087"/>
                <a:gd name="connsiteX1" fmla="*/ 207271 w 244900"/>
                <a:gd name="connsiteY1" fmla="*/ 221584 h 267087"/>
                <a:gd name="connsiteX2" fmla="*/ 120436 w 244900"/>
                <a:gd name="connsiteY2" fmla="*/ 267087 h 267087"/>
                <a:gd name="connsiteX3" fmla="*/ 0 w 244900"/>
                <a:gd name="connsiteY3" fmla="*/ 140146 h 267087"/>
                <a:gd name="connsiteX4" fmla="*/ 124306 w 244900"/>
                <a:gd name="connsiteY4" fmla="*/ 37 h 267087"/>
                <a:gd name="connsiteX5" fmla="*/ 124306 w 244900"/>
                <a:gd name="connsiteY5" fmla="*/ 75 h 267087"/>
                <a:gd name="connsiteX6" fmla="*/ 213973 w 244900"/>
                <a:gd name="connsiteY6" fmla="*/ 38154 h 267087"/>
                <a:gd name="connsiteX7" fmla="*/ 244167 w 244900"/>
                <a:gd name="connsiteY7" fmla="*/ 130729 h 267087"/>
                <a:gd name="connsiteX8" fmla="*/ 152010 w 244900"/>
                <a:gd name="connsiteY8" fmla="*/ 90395 h 267087"/>
                <a:gd name="connsiteX9" fmla="*/ 73709 w 244900"/>
                <a:gd name="connsiteY9" fmla="*/ 171757 h 267087"/>
                <a:gd name="connsiteX10" fmla="*/ 152010 w 244900"/>
                <a:gd name="connsiteY10" fmla="*/ 90395 h 26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900" h="267087">
                  <a:moveTo>
                    <a:pt x="244163" y="130732"/>
                  </a:moveTo>
                  <a:cubicBezTo>
                    <a:pt x="243015" y="164447"/>
                    <a:pt x="229927" y="196633"/>
                    <a:pt x="207271" y="221584"/>
                  </a:cubicBezTo>
                  <a:cubicBezTo>
                    <a:pt x="184616" y="246536"/>
                    <a:pt x="153847" y="262686"/>
                    <a:pt x="120436" y="267087"/>
                  </a:cubicBezTo>
                  <a:cubicBezTo>
                    <a:pt x="54842" y="259586"/>
                    <a:pt x="4056" y="206084"/>
                    <a:pt x="0" y="140146"/>
                  </a:cubicBezTo>
                  <a:cubicBezTo>
                    <a:pt x="1454" y="83697"/>
                    <a:pt x="77574" y="-2030"/>
                    <a:pt x="124306" y="37"/>
                  </a:cubicBezTo>
                  <a:lnTo>
                    <a:pt x="124306" y="75"/>
                  </a:lnTo>
                  <a:cubicBezTo>
                    <a:pt x="158290" y="-805"/>
                    <a:pt x="190973" y="13086"/>
                    <a:pt x="213973" y="38154"/>
                  </a:cubicBezTo>
                  <a:cubicBezTo>
                    <a:pt x="236935" y="63182"/>
                    <a:pt x="247957" y="96975"/>
                    <a:pt x="244167" y="130729"/>
                  </a:cubicBezTo>
                  <a:close/>
                  <a:moveTo>
                    <a:pt x="152010" y="90395"/>
                  </a:moveTo>
                  <a:lnTo>
                    <a:pt x="73709" y="171757"/>
                  </a:lnTo>
                  <a:cubicBezTo>
                    <a:pt x="146843" y="168542"/>
                    <a:pt x="146843" y="168542"/>
                    <a:pt x="152010" y="90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ACD5E0B-BE9A-4C85-CD06-FEE20EFBE714}"/>
                </a:ext>
              </a:extLst>
            </p:cNvPr>
            <p:cNvSpPr/>
            <p:nvPr/>
          </p:nvSpPr>
          <p:spPr>
            <a:xfrm>
              <a:off x="-3038169" y="5089671"/>
              <a:ext cx="267049" cy="244559"/>
            </a:xfrm>
            <a:custGeom>
              <a:avLst/>
              <a:gdLst>
                <a:gd name="connsiteX0" fmla="*/ 134613 w 267049"/>
                <a:gd name="connsiteY0" fmla="*/ 0 h 244559"/>
                <a:gd name="connsiteX1" fmla="*/ 210502 w 267049"/>
                <a:gd name="connsiteY1" fmla="*/ 19785 h 244559"/>
                <a:gd name="connsiteX2" fmla="*/ 264425 w 267049"/>
                <a:gd name="connsiteY2" fmla="*/ 75583 h 244559"/>
                <a:gd name="connsiteX3" fmla="*/ 245021 w 267049"/>
                <a:gd name="connsiteY3" fmla="*/ 150708 h 244559"/>
                <a:gd name="connsiteX4" fmla="*/ 171428 w 267049"/>
                <a:gd name="connsiteY4" fmla="*/ 218063 h 244559"/>
                <a:gd name="connsiteX5" fmla="*/ 11118 w 267049"/>
                <a:gd name="connsiteY5" fmla="*/ 184194 h 244559"/>
                <a:gd name="connsiteX6" fmla="*/ 11156 w 267049"/>
                <a:gd name="connsiteY6" fmla="*/ 184233 h 244559"/>
                <a:gd name="connsiteX7" fmla="*/ 73880 w 267049"/>
                <a:gd name="connsiteY7" fmla="*/ 15310 h 244559"/>
                <a:gd name="connsiteX8" fmla="*/ 134615 w 267049"/>
                <a:gd name="connsiteY8" fmla="*/ 2 h 244559"/>
                <a:gd name="connsiteX9" fmla="*/ 97568 w 267049"/>
                <a:gd name="connsiteY9" fmla="*/ 165905 h 244559"/>
                <a:gd name="connsiteX10" fmla="*/ 190526 w 267049"/>
                <a:gd name="connsiteY10" fmla="*/ 104137 h 244559"/>
                <a:gd name="connsiteX11" fmla="*/ 97568 w 267049"/>
                <a:gd name="connsiteY11" fmla="*/ 165905 h 244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049" h="244559">
                  <a:moveTo>
                    <a:pt x="134613" y="0"/>
                  </a:moveTo>
                  <a:cubicBezTo>
                    <a:pt x="160445" y="4286"/>
                    <a:pt x="185857" y="10907"/>
                    <a:pt x="210502" y="19785"/>
                  </a:cubicBezTo>
                  <a:cubicBezTo>
                    <a:pt x="236947" y="27746"/>
                    <a:pt x="257384" y="48871"/>
                    <a:pt x="264425" y="75583"/>
                  </a:cubicBezTo>
                  <a:cubicBezTo>
                    <a:pt x="271466" y="102296"/>
                    <a:pt x="264119" y="130730"/>
                    <a:pt x="245021" y="150708"/>
                  </a:cubicBezTo>
                  <a:cubicBezTo>
                    <a:pt x="224508" y="177190"/>
                    <a:pt x="199633" y="199961"/>
                    <a:pt x="171428" y="218063"/>
                  </a:cubicBezTo>
                  <a:cubicBezTo>
                    <a:pt x="101050" y="263298"/>
                    <a:pt x="44222" y="249713"/>
                    <a:pt x="11118" y="184194"/>
                  </a:cubicBezTo>
                  <a:lnTo>
                    <a:pt x="11156" y="184233"/>
                  </a:lnTo>
                  <a:cubicBezTo>
                    <a:pt x="-17316" y="120245"/>
                    <a:pt x="10544" y="45230"/>
                    <a:pt x="73880" y="15310"/>
                  </a:cubicBezTo>
                  <a:cubicBezTo>
                    <a:pt x="93704" y="8728"/>
                    <a:pt x="114026" y="3599"/>
                    <a:pt x="134615" y="2"/>
                  </a:cubicBezTo>
                  <a:close/>
                  <a:moveTo>
                    <a:pt x="97568" y="165905"/>
                  </a:moveTo>
                  <a:lnTo>
                    <a:pt x="190526" y="104137"/>
                  </a:lnTo>
                  <a:cubicBezTo>
                    <a:pt x="94966" y="73635"/>
                    <a:pt x="92515" y="75243"/>
                    <a:pt x="97568" y="1659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2F85464-26D7-7BA6-ED95-CD8A55446B49}"/>
                </a:ext>
              </a:extLst>
            </p:cNvPr>
            <p:cNvSpPr/>
            <p:nvPr/>
          </p:nvSpPr>
          <p:spPr>
            <a:xfrm>
              <a:off x="-4817680" y="7065152"/>
              <a:ext cx="297302" cy="191421"/>
            </a:xfrm>
            <a:custGeom>
              <a:avLst/>
              <a:gdLst>
                <a:gd name="connsiteX0" fmla="*/ 297301 w 297302"/>
                <a:gd name="connsiteY0" fmla="*/ 84564 h 191421"/>
                <a:gd name="connsiteX1" fmla="*/ 190336 w 297302"/>
                <a:gd name="connsiteY1" fmla="*/ 175914 h 191421"/>
                <a:gd name="connsiteX2" fmla="*/ 49845 w 297302"/>
                <a:gd name="connsiteY2" fmla="*/ 183109 h 191421"/>
                <a:gd name="connsiteX3" fmla="*/ 8169 w 297302"/>
                <a:gd name="connsiteY3" fmla="*/ 96121 h 191421"/>
                <a:gd name="connsiteX4" fmla="*/ 108129 w 297302"/>
                <a:gd name="connsiteY4" fmla="*/ 5765 h 191421"/>
                <a:gd name="connsiteX5" fmla="*/ 297303 w 297302"/>
                <a:gd name="connsiteY5" fmla="*/ 84564 h 191421"/>
                <a:gd name="connsiteX6" fmla="*/ 168939 w 297302"/>
                <a:gd name="connsiteY6" fmla="*/ 102321 h 191421"/>
                <a:gd name="connsiteX7" fmla="*/ 85358 w 297302"/>
                <a:gd name="connsiteY7" fmla="*/ 109592 h 19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302" h="191421">
                  <a:moveTo>
                    <a:pt x="297301" y="84564"/>
                  </a:moveTo>
                  <a:cubicBezTo>
                    <a:pt x="272694" y="125972"/>
                    <a:pt x="235112" y="158080"/>
                    <a:pt x="190336" y="175914"/>
                  </a:cubicBezTo>
                  <a:cubicBezTo>
                    <a:pt x="145599" y="193748"/>
                    <a:pt x="96192" y="196274"/>
                    <a:pt x="49845" y="183109"/>
                  </a:cubicBezTo>
                  <a:cubicBezTo>
                    <a:pt x="11384" y="168835"/>
                    <a:pt x="-13798" y="127809"/>
                    <a:pt x="8169" y="96121"/>
                  </a:cubicBezTo>
                  <a:cubicBezTo>
                    <a:pt x="33083" y="57852"/>
                    <a:pt x="67526" y="26700"/>
                    <a:pt x="108129" y="5765"/>
                  </a:cubicBezTo>
                  <a:cubicBezTo>
                    <a:pt x="158302" y="-16738"/>
                    <a:pt x="252941" y="30220"/>
                    <a:pt x="297303" y="84564"/>
                  </a:cubicBezTo>
                  <a:close/>
                  <a:moveTo>
                    <a:pt x="168939" y="102321"/>
                  </a:moveTo>
                  <a:cubicBezTo>
                    <a:pt x="140007" y="65849"/>
                    <a:pt x="114941" y="65046"/>
                    <a:pt x="85358" y="1095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167F268-A6D9-ABBA-2547-7C8576490702}"/>
                </a:ext>
              </a:extLst>
            </p:cNvPr>
            <p:cNvSpPr/>
            <p:nvPr/>
          </p:nvSpPr>
          <p:spPr>
            <a:xfrm>
              <a:off x="-5289881" y="6860367"/>
              <a:ext cx="242612" cy="183779"/>
            </a:xfrm>
            <a:custGeom>
              <a:avLst/>
              <a:gdLst>
                <a:gd name="connsiteX0" fmla="*/ 242613 w 242612"/>
                <a:gd name="connsiteY0" fmla="*/ 122406 h 183779"/>
                <a:gd name="connsiteX1" fmla="*/ 74758 w 242612"/>
                <a:gd name="connsiteY1" fmla="*/ 183485 h 183779"/>
                <a:gd name="connsiteX2" fmla="*/ 3614 w 242612"/>
                <a:gd name="connsiteY2" fmla="*/ 141618 h 183779"/>
                <a:gd name="connsiteX3" fmla="*/ 17238 w 242612"/>
                <a:gd name="connsiteY3" fmla="*/ 60255 h 183779"/>
                <a:gd name="connsiteX4" fmla="*/ 137557 w 242612"/>
                <a:gd name="connsiteY4" fmla="*/ 822 h 183779"/>
                <a:gd name="connsiteX5" fmla="*/ 242612 w 242612"/>
                <a:gd name="connsiteY5" fmla="*/ 122404 h 18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612" h="183779">
                  <a:moveTo>
                    <a:pt x="242613" y="122406"/>
                  </a:moveTo>
                  <a:cubicBezTo>
                    <a:pt x="197186" y="164579"/>
                    <a:pt x="136647" y="186623"/>
                    <a:pt x="74758" y="183485"/>
                  </a:cubicBezTo>
                  <a:cubicBezTo>
                    <a:pt x="45712" y="181724"/>
                    <a:pt x="19266" y="166149"/>
                    <a:pt x="3614" y="141618"/>
                  </a:cubicBezTo>
                  <a:cubicBezTo>
                    <a:pt x="-4193" y="113834"/>
                    <a:pt x="782" y="83983"/>
                    <a:pt x="17238" y="60255"/>
                  </a:cubicBezTo>
                  <a:cubicBezTo>
                    <a:pt x="42114" y="18465"/>
                    <a:pt x="89225" y="-4765"/>
                    <a:pt x="137557" y="822"/>
                  </a:cubicBezTo>
                  <a:cubicBezTo>
                    <a:pt x="206558" y="11002"/>
                    <a:pt x="223473" y="65728"/>
                    <a:pt x="242612" y="1224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34E1B73-B6EF-CE6B-75E7-6DB5BDB633E6}"/>
                </a:ext>
              </a:extLst>
            </p:cNvPr>
            <p:cNvSpPr/>
            <p:nvPr/>
          </p:nvSpPr>
          <p:spPr>
            <a:xfrm>
              <a:off x="-2977622" y="7208629"/>
              <a:ext cx="587872" cy="124162"/>
            </a:xfrm>
            <a:custGeom>
              <a:avLst/>
              <a:gdLst>
                <a:gd name="connsiteX0" fmla="*/ 0 w 587872"/>
                <a:gd name="connsiteY0" fmla="*/ 63356 h 124162"/>
                <a:gd name="connsiteX1" fmla="*/ 49445 w 587872"/>
                <a:gd name="connsiteY1" fmla="*/ 25852 h 124162"/>
                <a:gd name="connsiteX2" fmla="*/ 257331 w 587872"/>
                <a:gd name="connsiteY2" fmla="*/ 96 h 124162"/>
                <a:gd name="connsiteX3" fmla="*/ 257293 w 587872"/>
                <a:gd name="connsiteY3" fmla="*/ 96 h 124162"/>
                <a:gd name="connsiteX4" fmla="*/ 308881 w 587872"/>
                <a:gd name="connsiteY4" fmla="*/ 21718 h 124162"/>
                <a:gd name="connsiteX5" fmla="*/ 432266 w 587872"/>
                <a:gd name="connsiteY5" fmla="*/ 53214 h 124162"/>
                <a:gd name="connsiteX6" fmla="*/ 432304 w 587872"/>
                <a:gd name="connsiteY6" fmla="*/ 53214 h 124162"/>
                <a:gd name="connsiteX7" fmla="*/ 587873 w 587872"/>
                <a:gd name="connsiteY7" fmla="*/ 61672 h 124162"/>
                <a:gd name="connsiteX8" fmla="*/ 344747 w 587872"/>
                <a:gd name="connsiteY8" fmla="*/ 123937 h 124162"/>
                <a:gd name="connsiteX9" fmla="*/ 269508 w 587872"/>
                <a:gd name="connsiteY9" fmla="*/ 92135 h 124162"/>
                <a:gd name="connsiteX10" fmla="*/ 165874 w 587872"/>
                <a:gd name="connsiteY10" fmla="*/ 60677 h 124162"/>
                <a:gd name="connsiteX11" fmla="*/ 11725 w 587872"/>
                <a:gd name="connsiteY11" fmla="*/ 88615 h 12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7872" h="124162">
                  <a:moveTo>
                    <a:pt x="0" y="63356"/>
                  </a:moveTo>
                  <a:cubicBezTo>
                    <a:pt x="16380" y="50383"/>
                    <a:pt x="31305" y="29104"/>
                    <a:pt x="49445" y="25852"/>
                  </a:cubicBezTo>
                  <a:cubicBezTo>
                    <a:pt x="118140" y="13643"/>
                    <a:pt x="187752" y="5492"/>
                    <a:pt x="257331" y="96"/>
                  </a:cubicBezTo>
                  <a:lnTo>
                    <a:pt x="257293" y="96"/>
                  </a:lnTo>
                  <a:cubicBezTo>
                    <a:pt x="276887" y="-976"/>
                    <a:pt x="295907" y="6984"/>
                    <a:pt x="308881" y="21718"/>
                  </a:cubicBezTo>
                  <a:cubicBezTo>
                    <a:pt x="340454" y="77325"/>
                    <a:pt x="387946" y="64390"/>
                    <a:pt x="432266" y="53214"/>
                  </a:cubicBezTo>
                  <a:lnTo>
                    <a:pt x="432304" y="53214"/>
                  </a:lnTo>
                  <a:cubicBezTo>
                    <a:pt x="483318" y="35802"/>
                    <a:pt x="539073" y="38863"/>
                    <a:pt x="587873" y="61672"/>
                  </a:cubicBezTo>
                  <a:cubicBezTo>
                    <a:pt x="506970" y="83218"/>
                    <a:pt x="426759" y="108361"/>
                    <a:pt x="344747" y="123937"/>
                  </a:cubicBezTo>
                  <a:cubicBezTo>
                    <a:pt x="316044" y="125966"/>
                    <a:pt x="288069" y="114178"/>
                    <a:pt x="269508" y="92135"/>
                  </a:cubicBezTo>
                  <a:cubicBezTo>
                    <a:pt x="240843" y="47626"/>
                    <a:pt x="207663" y="51186"/>
                    <a:pt x="165874" y="60677"/>
                  </a:cubicBezTo>
                  <a:cubicBezTo>
                    <a:pt x="115013" y="72235"/>
                    <a:pt x="63160" y="79506"/>
                    <a:pt x="11725" y="886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77BF253-E701-6C24-5E29-A5FBE094CAF2}"/>
                </a:ext>
              </a:extLst>
            </p:cNvPr>
            <p:cNvSpPr/>
            <p:nvPr/>
          </p:nvSpPr>
          <p:spPr>
            <a:xfrm>
              <a:off x="-3254263" y="4770615"/>
              <a:ext cx="206408" cy="214872"/>
            </a:xfrm>
            <a:custGeom>
              <a:avLst/>
              <a:gdLst>
                <a:gd name="connsiteX0" fmla="*/ 206297 w 206408"/>
                <a:gd name="connsiteY0" fmla="*/ 92448 h 214872"/>
                <a:gd name="connsiteX1" fmla="*/ 98411 w 206408"/>
                <a:gd name="connsiteY1" fmla="*/ 214873 h 214872"/>
                <a:gd name="connsiteX2" fmla="*/ 58 w 206408"/>
                <a:gd name="connsiteY2" fmla="*/ 108172 h 214872"/>
                <a:gd name="connsiteX3" fmla="*/ 136610 w 206408"/>
                <a:gd name="connsiteY3" fmla="*/ 139 h 214872"/>
                <a:gd name="connsiteX4" fmla="*/ 206300 w 206408"/>
                <a:gd name="connsiteY4" fmla="*/ 92447 h 214872"/>
                <a:gd name="connsiteX5" fmla="*/ 76524 w 206408"/>
                <a:gd name="connsiteY5" fmla="*/ 97385 h 214872"/>
                <a:gd name="connsiteX6" fmla="*/ 92712 w 206408"/>
                <a:gd name="connsiteY6" fmla="*/ 127121 h 214872"/>
                <a:gd name="connsiteX7" fmla="*/ 125395 w 206408"/>
                <a:gd name="connsiteY7" fmla="*/ 99873 h 214872"/>
                <a:gd name="connsiteX8" fmla="*/ 108900 w 206408"/>
                <a:gd name="connsiteY8" fmla="*/ 81542 h 214872"/>
                <a:gd name="connsiteX9" fmla="*/ 108862 w 206408"/>
                <a:gd name="connsiteY9" fmla="*/ 81542 h 214872"/>
                <a:gd name="connsiteX10" fmla="*/ 76524 w 206408"/>
                <a:gd name="connsiteY10" fmla="*/ 97386 h 21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408" h="214872">
                  <a:moveTo>
                    <a:pt x="206297" y="92448"/>
                  </a:moveTo>
                  <a:cubicBezTo>
                    <a:pt x="209015" y="155593"/>
                    <a:pt x="161407" y="209631"/>
                    <a:pt x="98411" y="214873"/>
                  </a:cubicBezTo>
                  <a:cubicBezTo>
                    <a:pt x="42001" y="212156"/>
                    <a:pt x="-1814" y="164624"/>
                    <a:pt x="58" y="108172"/>
                  </a:cubicBezTo>
                  <a:cubicBezTo>
                    <a:pt x="-631" y="56661"/>
                    <a:pt x="75067" y="-3270"/>
                    <a:pt x="136610" y="139"/>
                  </a:cubicBezTo>
                  <a:cubicBezTo>
                    <a:pt x="182496" y="2665"/>
                    <a:pt x="206300" y="34162"/>
                    <a:pt x="206300" y="92447"/>
                  </a:cubicBezTo>
                  <a:close/>
                  <a:moveTo>
                    <a:pt x="76524" y="97385"/>
                  </a:moveTo>
                  <a:lnTo>
                    <a:pt x="92712" y="127121"/>
                  </a:lnTo>
                  <a:lnTo>
                    <a:pt x="125395" y="99873"/>
                  </a:lnTo>
                  <a:cubicBezTo>
                    <a:pt x="119845" y="93367"/>
                    <a:pt x="113377" y="80853"/>
                    <a:pt x="108900" y="81542"/>
                  </a:cubicBezTo>
                  <a:lnTo>
                    <a:pt x="108862" y="81542"/>
                  </a:lnTo>
                  <a:cubicBezTo>
                    <a:pt x="97342" y="85139"/>
                    <a:pt x="86435" y="90459"/>
                    <a:pt x="76524" y="973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042E7B0-78B2-E082-0C93-CB538AF5E540}"/>
                </a:ext>
              </a:extLst>
            </p:cNvPr>
            <p:cNvSpPr/>
            <p:nvPr/>
          </p:nvSpPr>
          <p:spPr>
            <a:xfrm>
              <a:off x="-4647154" y="6703927"/>
              <a:ext cx="297543" cy="184519"/>
            </a:xfrm>
            <a:custGeom>
              <a:avLst/>
              <a:gdLst>
                <a:gd name="connsiteX0" fmla="*/ 2940 w 297543"/>
                <a:gd name="connsiteY0" fmla="*/ 157655 h 184519"/>
                <a:gd name="connsiteX1" fmla="*/ 83192 w 297543"/>
                <a:gd name="connsiteY1" fmla="*/ 25511 h 184519"/>
                <a:gd name="connsiteX2" fmla="*/ 297544 w 297543"/>
                <a:gd name="connsiteY2" fmla="*/ 67340 h 184519"/>
                <a:gd name="connsiteX3" fmla="*/ 193753 w 297543"/>
                <a:gd name="connsiteY3" fmla="*/ 136418 h 184519"/>
                <a:gd name="connsiteX4" fmla="*/ 2934 w 297543"/>
                <a:gd name="connsiteY4" fmla="*/ 157658 h 184519"/>
                <a:gd name="connsiteX5" fmla="*/ 31106 w 297543"/>
                <a:gd name="connsiteY5" fmla="*/ 125547 h 184519"/>
                <a:gd name="connsiteX6" fmla="*/ 145684 w 297543"/>
                <a:gd name="connsiteY6" fmla="*/ 59378 h 1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543" h="184519">
                  <a:moveTo>
                    <a:pt x="2940" y="157655"/>
                  </a:moveTo>
                  <a:cubicBezTo>
                    <a:pt x="-10799" y="99101"/>
                    <a:pt x="24907" y="40354"/>
                    <a:pt x="83192" y="25511"/>
                  </a:cubicBezTo>
                  <a:cubicBezTo>
                    <a:pt x="175881" y="-15553"/>
                    <a:pt x="200562" y="-10769"/>
                    <a:pt x="297544" y="67340"/>
                  </a:cubicBezTo>
                  <a:cubicBezTo>
                    <a:pt x="263483" y="89958"/>
                    <a:pt x="228198" y="112575"/>
                    <a:pt x="193753" y="136418"/>
                  </a:cubicBezTo>
                  <a:cubicBezTo>
                    <a:pt x="133439" y="178246"/>
                    <a:pt x="72434" y="208977"/>
                    <a:pt x="2934" y="157658"/>
                  </a:cubicBezTo>
                  <a:close/>
                  <a:moveTo>
                    <a:pt x="31106" y="125547"/>
                  </a:moveTo>
                  <a:cubicBezTo>
                    <a:pt x="112622" y="158038"/>
                    <a:pt x="115721" y="85899"/>
                    <a:pt x="145684" y="593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3B8ABF3-5141-053B-0D8A-6EA689E79319}"/>
                </a:ext>
              </a:extLst>
            </p:cNvPr>
            <p:cNvSpPr/>
            <p:nvPr/>
          </p:nvSpPr>
          <p:spPr>
            <a:xfrm>
              <a:off x="-5409800" y="6684162"/>
              <a:ext cx="301338" cy="147916"/>
            </a:xfrm>
            <a:custGeom>
              <a:avLst/>
              <a:gdLst>
                <a:gd name="connsiteX0" fmla="*/ 152089 w 301338"/>
                <a:gd name="connsiteY0" fmla="*/ 1268 h 147916"/>
                <a:gd name="connsiteX1" fmla="*/ 301338 w 301338"/>
                <a:gd name="connsiteY1" fmla="*/ 44551 h 147916"/>
                <a:gd name="connsiteX2" fmla="*/ 40568 w 301338"/>
                <a:gd name="connsiteY2" fmla="*/ 146422 h 147916"/>
                <a:gd name="connsiteX3" fmla="*/ 40606 w 301338"/>
                <a:gd name="connsiteY3" fmla="*/ 146422 h 147916"/>
                <a:gd name="connsiteX4" fmla="*/ 1800 w 301338"/>
                <a:gd name="connsiteY4" fmla="*/ 119097 h 147916"/>
                <a:gd name="connsiteX5" fmla="*/ 17950 w 301338"/>
                <a:gd name="connsiteY5" fmla="*/ 74474 h 147916"/>
                <a:gd name="connsiteX6" fmla="*/ 154111 w 301338"/>
                <a:gd name="connsiteY6" fmla="*/ 0 h 14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338" h="147916">
                  <a:moveTo>
                    <a:pt x="152089" y="1268"/>
                  </a:moveTo>
                  <a:lnTo>
                    <a:pt x="301338" y="44551"/>
                  </a:lnTo>
                  <a:cubicBezTo>
                    <a:pt x="211672" y="120288"/>
                    <a:pt x="134062" y="155876"/>
                    <a:pt x="40568" y="146422"/>
                  </a:cubicBezTo>
                  <a:lnTo>
                    <a:pt x="40606" y="146422"/>
                  </a:lnTo>
                  <a:cubicBezTo>
                    <a:pt x="22963" y="147111"/>
                    <a:pt x="7081" y="135898"/>
                    <a:pt x="1800" y="119097"/>
                  </a:cubicBezTo>
                  <a:cubicBezTo>
                    <a:pt x="-3481" y="102258"/>
                    <a:pt x="3140" y="84003"/>
                    <a:pt x="17950" y="74474"/>
                  </a:cubicBezTo>
                  <a:cubicBezTo>
                    <a:pt x="60965" y="45504"/>
                    <a:pt x="106545" y="20590"/>
                    <a:pt x="15411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D79A3C9-3BCA-B5AF-321C-BDB0CAF33723}"/>
                </a:ext>
              </a:extLst>
            </p:cNvPr>
            <p:cNvSpPr/>
            <p:nvPr/>
          </p:nvSpPr>
          <p:spPr>
            <a:xfrm>
              <a:off x="-4973586" y="6843441"/>
              <a:ext cx="258972" cy="132726"/>
            </a:xfrm>
            <a:custGeom>
              <a:avLst/>
              <a:gdLst>
                <a:gd name="connsiteX0" fmla="*/ 135682 w 258972"/>
                <a:gd name="connsiteY0" fmla="*/ 131887 h 132726"/>
                <a:gd name="connsiteX1" fmla="*/ 42571 w 258972"/>
                <a:gd name="connsiteY1" fmla="*/ 115392 h 132726"/>
                <a:gd name="connsiteX2" fmla="*/ 435 w 258972"/>
                <a:gd name="connsiteY2" fmla="*/ 56992 h 132726"/>
                <a:gd name="connsiteX3" fmla="*/ 56922 w 258972"/>
                <a:gd name="connsiteY3" fmla="*/ 8 h 132726"/>
                <a:gd name="connsiteX4" fmla="*/ 222131 w 258972"/>
                <a:gd name="connsiteY4" fmla="*/ 31773 h 132726"/>
                <a:gd name="connsiteX5" fmla="*/ 258372 w 258972"/>
                <a:gd name="connsiteY5" fmla="*/ 83017 h 132726"/>
                <a:gd name="connsiteX6" fmla="*/ 201274 w 258972"/>
                <a:gd name="connsiteY6" fmla="*/ 127525 h 132726"/>
                <a:gd name="connsiteX7" fmla="*/ 135679 w 258972"/>
                <a:gd name="connsiteY7" fmla="*/ 131888 h 1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972" h="132726">
                  <a:moveTo>
                    <a:pt x="135682" y="131887"/>
                  </a:moveTo>
                  <a:cubicBezTo>
                    <a:pt x="104032" y="130777"/>
                    <a:pt x="72689" y="125189"/>
                    <a:pt x="42571" y="115392"/>
                  </a:cubicBezTo>
                  <a:cubicBezTo>
                    <a:pt x="22479" y="106169"/>
                    <a:pt x="-3698" y="72377"/>
                    <a:pt x="435" y="56992"/>
                  </a:cubicBezTo>
                  <a:cubicBezTo>
                    <a:pt x="6788" y="33533"/>
                    <a:pt x="37519" y="-604"/>
                    <a:pt x="56922" y="8"/>
                  </a:cubicBezTo>
                  <a:cubicBezTo>
                    <a:pt x="113140" y="3261"/>
                    <a:pt x="168707" y="13939"/>
                    <a:pt x="222131" y="31773"/>
                  </a:cubicBezTo>
                  <a:cubicBezTo>
                    <a:pt x="239046" y="36977"/>
                    <a:pt x="263080" y="73487"/>
                    <a:pt x="258372" y="83017"/>
                  </a:cubicBezTo>
                  <a:cubicBezTo>
                    <a:pt x="244710" y="103682"/>
                    <a:pt x="224657" y="119296"/>
                    <a:pt x="201274" y="127525"/>
                  </a:cubicBezTo>
                  <a:cubicBezTo>
                    <a:pt x="179766" y="132385"/>
                    <a:pt x="157646" y="133840"/>
                    <a:pt x="135679" y="131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BC066F3-48DE-BE17-361C-376EC2074058}"/>
                </a:ext>
              </a:extLst>
            </p:cNvPr>
            <p:cNvSpPr/>
            <p:nvPr/>
          </p:nvSpPr>
          <p:spPr>
            <a:xfrm>
              <a:off x="-4103020" y="7247390"/>
              <a:ext cx="386683" cy="120228"/>
            </a:xfrm>
            <a:custGeom>
              <a:avLst/>
              <a:gdLst>
                <a:gd name="connsiteX0" fmla="*/ 0 w 386683"/>
                <a:gd name="connsiteY0" fmla="*/ 116786 h 120228"/>
                <a:gd name="connsiteX1" fmla="*/ 386683 w 386683"/>
                <a:gd name="connsiteY1" fmla="*/ 6186 h 120228"/>
                <a:gd name="connsiteX2" fmla="*/ 316420 w 386683"/>
                <a:gd name="connsiteY2" fmla="*/ 50311 h 120228"/>
                <a:gd name="connsiteX3" fmla="*/ 292462 w 386683"/>
                <a:gd name="connsiteY3" fmla="*/ 115562 h 120228"/>
                <a:gd name="connsiteX4" fmla="*/ 59898 w 386683"/>
                <a:gd name="connsiteY4" fmla="*/ 115448 h 120228"/>
                <a:gd name="connsiteX5" fmla="*/ 5 w 386683"/>
                <a:gd name="connsiteY5" fmla="*/ 116787 h 12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683" h="120228">
                  <a:moveTo>
                    <a:pt x="0" y="116786"/>
                  </a:moveTo>
                  <a:cubicBezTo>
                    <a:pt x="89016" y="33931"/>
                    <a:pt x="291269" y="-18650"/>
                    <a:pt x="386683" y="6186"/>
                  </a:cubicBezTo>
                  <a:cubicBezTo>
                    <a:pt x="361349" y="17591"/>
                    <a:pt x="337698" y="32439"/>
                    <a:pt x="316420" y="50311"/>
                  </a:cubicBezTo>
                  <a:cubicBezTo>
                    <a:pt x="304862" y="70595"/>
                    <a:pt x="296787" y="92638"/>
                    <a:pt x="292462" y="115562"/>
                  </a:cubicBezTo>
                  <a:cubicBezTo>
                    <a:pt x="201724" y="31368"/>
                    <a:pt x="162846" y="33588"/>
                    <a:pt x="59898" y="115448"/>
                  </a:cubicBezTo>
                  <a:cubicBezTo>
                    <a:pt x="47460" y="125359"/>
                    <a:pt x="20326" y="116787"/>
                    <a:pt x="5" y="1167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0173BAB-5CBF-D75D-386F-6F635A13EAF2}"/>
                </a:ext>
              </a:extLst>
            </p:cNvPr>
            <p:cNvSpPr/>
            <p:nvPr/>
          </p:nvSpPr>
          <p:spPr>
            <a:xfrm>
              <a:off x="-2597957" y="7131102"/>
              <a:ext cx="90890" cy="56945"/>
            </a:xfrm>
            <a:custGeom>
              <a:avLst/>
              <a:gdLst>
                <a:gd name="connsiteX0" fmla="*/ 90891 w 90890"/>
                <a:gd name="connsiteY0" fmla="*/ 0 h 56945"/>
                <a:gd name="connsiteX1" fmla="*/ 0 w 90890"/>
                <a:gd name="connsiteY1" fmla="*/ 56946 h 56945"/>
                <a:gd name="connsiteX2" fmla="*/ 90891 w 90890"/>
                <a:gd name="connsiteY2" fmla="*/ 0 h 5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890" h="56945">
                  <a:moveTo>
                    <a:pt x="90891" y="0"/>
                  </a:moveTo>
                  <a:lnTo>
                    <a:pt x="0" y="56946"/>
                  </a:lnTo>
                  <a:cubicBezTo>
                    <a:pt x="10524" y="2679"/>
                    <a:pt x="43742" y="8496"/>
                    <a:pt x="908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46E0FEA-1649-7605-737E-013D70ADBEF4}"/>
                </a:ext>
              </a:extLst>
            </p:cNvPr>
            <p:cNvSpPr/>
            <p:nvPr/>
          </p:nvSpPr>
          <p:spPr>
            <a:xfrm>
              <a:off x="-2450372" y="6751728"/>
              <a:ext cx="93496" cy="98504"/>
            </a:xfrm>
            <a:custGeom>
              <a:avLst/>
              <a:gdLst>
                <a:gd name="connsiteX0" fmla="*/ 93496 w 93496"/>
                <a:gd name="connsiteY0" fmla="*/ 96824 h 98504"/>
                <a:gd name="connsiteX1" fmla="*/ 21778 w 93496"/>
                <a:gd name="connsiteY1" fmla="*/ 91007 h 98504"/>
                <a:gd name="connsiteX2" fmla="*/ 21816 w 93496"/>
                <a:gd name="connsiteY2" fmla="*/ 91007 h 98504"/>
                <a:gd name="connsiteX3" fmla="*/ 2 w 93496"/>
                <a:gd name="connsiteY3" fmla="*/ 45695 h 98504"/>
                <a:gd name="connsiteX4" fmla="*/ 21012 w 93496"/>
                <a:gd name="connsiteY4" fmla="*/ 0 h 98504"/>
                <a:gd name="connsiteX5" fmla="*/ 93495 w 93496"/>
                <a:gd name="connsiteY5" fmla="*/ 96823 h 9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496" h="98504">
                  <a:moveTo>
                    <a:pt x="93496" y="96824"/>
                  </a:moveTo>
                  <a:cubicBezTo>
                    <a:pt x="70611" y="95676"/>
                    <a:pt x="36053" y="104248"/>
                    <a:pt x="21778" y="91007"/>
                  </a:cubicBezTo>
                  <a:lnTo>
                    <a:pt x="21816" y="91007"/>
                  </a:lnTo>
                  <a:cubicBezTo>
                    <a:pt x="8154" y="79908"/>
                    <a:pt x="156" y="63299"/>
                    <a:pt x="2" y="45695"/>
                  </a:cubicBezTo>
                  <a:cubicBezTo>
                    <a:pt x="-151" y="28090"/>
                    <a:pt x="7580" y="11328"/>
                    <a:pt x="21012" y="0"/>
                  </a:cubicBezTo>
                  <a:cubicBezTo>
                    <a:pt x="45391" y="32568"/>
                    <a:pt x="67166" y="61615"/>
                    <a:pt x="93495" y="968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7A0DA40-0501-E6D2-86E3-FDA07E4E4A60}"/>
              </a:ext>
            </a:extLst>
          </p:cNvPr>
          <p:cNvSpPr txBox="1"/>
          <p:nvPr/>
        </p:nvSpPr>
        <p:spPr>
          <a:xfrm>
            <a:off x="1173366" y="4232424"/>
            <a:ext cx="345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 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1AFF0D-E23A-6F2E-E08F-06D7F137AE17}"/>
              </a:ext>
            </a:extLst>
          </p:cNvPr>
          <p:cNvSpPr txBox="1"/>
          <p:nvPr/>
        </p:nvSpPr>
        <p:spPr>
          <a:xfrm>
            <a:off x="4508500" y="5423519"/>
            <a:ext cx="48387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b="1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Acturpis Egestas</a:t>
            </a:r>
            <a:endParaRPr lang="zh-CN" altLang="en-US" sz="1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2DB8FC7-EF0C-40AA-D981-F5C5D1C20355}"/>
              </a:ext>
            </a:extLst>
          </p:cNvPr>
          <p:cNvGrpSpPr/>
          <p:nvPr/>
        </p:nvGrpSpPr>
        <p:grpSpPr>
          <a:xfrm>
            <a:off x="5540466" y="4152374"/>
            <a:ext cx="1393223" cy="1170074"/>
            <a:chOff x="-13918420" y="6584615"/>
            <a:chExt cx="5011055" cy="4208448"/>
          </a:xfrm>
          <a:solidFill>
            <a:srgbClr val="CA8669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B9FFBBC-712A-CB99-869D-327A7F8DE11A}"/>
                </a:ext>
              </a:extLst>
            </p:cNvPr>
            <p:cNvSpPr/>
            <p:nvPr/>
          </p:nvSpPr>
          <p:spPr>
            <a:xfrm>
              <a:off x="-10039811" y="10046642"/>
              <a:ext cx="90893" cy="132267"/>
            </a:xfrm>
            <a:custGeom>
              <a:avLst/>
              <a:gdLst>
                <a:gd name="connsiteX0" fmla="*/ 243 w 90893"/>
                <a:gd name="connsiteY0" fmla="*/ 10679 h 132267"/>
                <a:gd name="connsiteX1" fmla="*/ 1430 w 90893"/>
                <a:gd name="connsiteY1" fmla="*/ 15845 h 132267"/>
                <a:gd name="connsiteX2" fmla="*/ 22861 w 90893"/>
                <a:gd name="connsiteY2" fmla="*/ 69806 h 132267"/>
                <a:gd name="connsiteX3" fmla="*/ 11877 w 90893"/>
                <a:gd name="connsiteY3" fmla="*/ 121241 h 132267"/>
                <a:gd name="connsiteX4" fmla="*/ 12337 w 90893"/>
                <a:gd name="connsiteY4" fmla="*/ 126292 h 132267"/>
                <a:gd name="connsiteX5" fmla="*/ 14365 w 90893"/>
                <a:gd name="connsiteY5" fmla="*/ 128206 h 132267"/>
                <a:gd name="connsiteX6" fmla="*/ 15589 w 90893"/>
                <a:gd name="connsiteY6" fmla="*/ 128742 h 132267"/>
                <a:gd name="connsiteX7" fmla="*/ 21368 w 90893"/>
                <a:gd name="connsiteY7" fmla="*/ 131191 h 132267"/>
                <a:gd name="connsiteX8" fmla="*/ 22746 w 90893"/>
                <a:gd name="connsiteY8" fmla="*/ 131803 h 132267"/>
                <a:gd name="connsiteX9" fmla="*/ 24966 w 90893"/>
                <a:gd name="connsiteY9" fmla="*/ 132262 h 132267"/>
                <a:gd name="connsiteX10" fmla="*/ 27568 w 90893"/>
                <a:gd name="connsiteY10" fmla="*/ 131612 h 132267"/>
                <a:gd name="connsiteX11" fmla="*/ 30285 w 90893"/>
                <a:gd name="connsiteY11" fmla="*/ 127555 h 132267"/>
                <a:gd name="connsiteX12" fmla="*/ 86197 w 90893"/>
                <a:gd name="connsiteY12" fmla="*/ 71567 h 132267"/>
                <a:gd name="connsiteX13" fmla="*/ 89718 w 90893"/>
                <a:gd name="connsiteY13" fmla="*/ 69117 h 132267"/>
                <a:gd name="connsiteX14" fmla="*/ 90216 w 90893"/>
                <a:gd name="connsiteY14" fmla="*/ 64908 h 132267"/>
                <a:gd name="connsiteX15" fmla="*/ 90675 w 90893"/>
                <a:gd name="connsiteY15" fmla="*/ 29853 h 132267"/>
                <a:gd name="connsiteX16" fmla="*/ 89910 w 90893"/>
                <a:gd name="connsiteY16" fmla="*/ 25145 h 132267"/>
                <a:gd name="connsiteX17" fmla="*/ 4185 w 90893"/>
                <a:gd name="connsiteY17" fmla="*/ 6928 h 132267"/>
                <a:gd name="connsiteX18" fmla="*/ 243 w 90893"/>
                <a:gd name="connsiteY18" fmla="*/ 10679 h 13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893" h="132267">
                  <a:moveTo>
                    <a:pt x="243" y="10679"/>
                  </a:moveTo>
                  <a:cubicBezTo>
                    <a:pt x="-331" y="12477"/>
                    <a:pt x="129" y="14467"/>
                    <a:pt x="1430" y="15845"/>
                  </a:cubicBezTo>
                  <a:cubicBezTo>
                    <a:pt x="15437" y="30312"/>
                    <a:pt x="23128" y="49714"/>
                    <a:pt x="22861" y="69806"/>
                  </a:cubicBezTo>
                  <a:cubicBezTo>
                    <a:pt x="22325" y="87487"/>
                    <a:pt x="18613" y="104899"/>
                    <a:pt x="11877" y="121241"/>
                  </a:cubicBezTo>
                  <a:cubicBezTo>
                    <a:pt x="11150" y="122887"/>
                    <a:pt x="11341" y="124800"/>
                    <a:pt x="12337" y="126292"/>
                  </a:cubicBezTo>
                  <a:cubicBezTo>
                    <a:pt x="12834" y="127096"/>
                    <a:pt x="13523" y="127747"/>
                    <a:pt x="14365" y="128206"/>
                  </a:cubicBezTo>
                  <a:cubicBezTo>
                    <a:pt x="14748" y="128435"/>
                    <a:pt x="15168" y="128627"/>
                    <a:pt x="15589" y="128742"/>
                  </a:cubicBezTo>
                  <a:cubicBezTo>
                    <a:pt x="17541" y="129430"/>
                    <a:pt x="19493" y="130272"/>
                    <a:pt x="21368" y="131191"/>
                  </a:cubicBezTo>
                  <a:lnTo>
                    <a:pt x="22746" y="131803"/>
                  </a:lnTo>
                  <a:cubicBezTo>
                    <a:pt x="23435" y="132109"/>
                    <a:pt x="24200" y="132301"/>
                    <a:pt x="24966" y="132262"/>
                  </a:cubicBezTo>
                  <a:cubicBezTo>
                    <a:pt x="25884" y="132301"/>
                    <a:pt x="26764" y="132071"/>
                    <a:pt x="27568" y="131612"/>
                  </a:cubicBezTo>
                  <a:cubicBezTo>
                    <a:pt x="29061" y="130770"/>
                    <a:pt x="30056" y="129277"/>
                    <a:pt x="30285" y="127555"/>
                  </a:cubicBezTo>
                  <a:cubicBezTo>
                    <a:pt x="34954" y="98814"/>
                    <a:pt x="57495" y="76273"/>
                    <a:pt x="86197" y="71567"/>
                  </a:cubicBezTo>
                  <a:cubicBezTo>
                    <a:pt x="87690" y="71299"/>
                    <a:pt x="88953" y="70380"/>
                    <a:pt x="89718" y="69117"/>
                  </a:cubicBezTo>
                  <a:cubicBezTo>
                    <a:pt x="90445" y="67854"/>
                    <a:pt x="90637" y="66324"/>
                    <a:pt x="90216" y="64908"/>
                  </a:cubicBezTo>
                  <a:cubicBezTo>
                    <a:pt x="87001" y="53426"/>
                    <a:pt x="87193" y="41256"/>
                    <a:pt x="90675" y="29853"/>
                  </a:cubicBezTo>
                  <a:cubicBezTo>
                    <a:pt x="91134" y="28245"/>
                    <a:pt x="90866" y="26523"/>
                    <a:pt x="89910" y="25145"/>
                  </a:cubicBezTo>
                  <a:cubicBezTo>
                    <a:pt x="68669" y="499"/>
                    <a:pt x="33614" y="-6963"/>
                    <a:pt x="4185" y="6928"/>
                  </a:cubicBezTo>
                  <a:cubicBezTo>
                    <a:pt x="2271" y="7349"/>
                    <a:pt x="740" y="8804"/>
                    <a:pt x="243" y="106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6C93919-64EF-6586-097C-3A2D35C5F2BB}"/>
                </a:ext>
              </a:extLst>
            </p:cNvPr>
            <p:cNvSpPr/>
            <p:nvPr/>
          </p:nvSpPr>
          <p:spPr>
            <a:xfrm>
              <a:off x="-9988159" y="10139689"/>
              <a:ext cx="112451" cy="104790"/>
            </a:xfrm>
            <a:custGeom>
              <a:avLst/>
              <a:gdLst>
                <a:gd name="connsiteX0" fmla="*/ 25597 w 112451"/>
                <a:gd name="connsiteY0" fmla="*/ 104561 h 104790"/>
                <a:gd name="connsiteX1" fmla="*/ 27128 w 112451"/>
                <a:gd name="connsiteY1" fmla="*/ 104791 h 104790"/>
                <a:gd name="connsiteX2" fmla="*/ 30304 w 112451"/>
                <a:gd name="connsiteY2" fmla="*/ 103719 h 104790"/>
                <a:gd name="connsiteX3" fmla="*/ 96818 w 112451"/>
                <a:gd name="connsiteY3" fmla="*/ 89635 h 104790"/>
                <a:gd name="connsiteX4" fmla="*/ 100109 w 112451"/>
                <a:gd name="connsiteY4" fmla="*/ 90401 h 104790"/>
                <a:gd name="connsiteX5" fmla="*/ 104970 w 112451"/>
                <a:gd name="connsiteY5" fmla="*/ 89061 h 104790"/>
                <a:gd name="connsiteX6" fmla="*/ 106500 w 112451"/>
                <a:gd name="connsiteY6" fmla="*/ 84201 h 104790"/>
                <a:gd name="connsiteX7" fmla="*/ 111820 w 112451"/>
                <a:gd name="connsiteY7" fmla="*/ 36287 h 104790"/>
                <a:gd name="connsiteX8" fmla="*/ 111820 w 112451"/>
                <a:gd name="connsiteY8" fmla="*/ 31236 h 104790"/>
                <a:gd name="connsiteX9" fmla="*/ 54759 w 112451"/>
                <a:gd name="connsiteY9" fmla="*/ 275 h 104790"/>
                <a:gd name="connsiteX10" fmla="*/ 13236 w 112451"/>
                <a:gd name="connsiteY10" fmla="*/ 16195 h 104790"/>
                <a:gd name="connsiteX11" fmla="*/ 11820 w 112451"/>
                <a:gd name="connsiteY11" fmla="*/ 21094 h 104790"/>
                <a:gd name="connsiteX12" fmla="*/ 12011 w 112451"/>
                <a:gd name="connsiteY12" fmla="*/ 26566 h 104790"/>
                <a:gd name="connsiteX13" fmla="*/ 645 w 112451"/>
                <a:gd name="connsiteY13" fmla="*/ 56225 h 104790"/>
                <a:gd name="connsiteX14" fmla="*/ 1181 w 112451"/>
                <a:gd name="connsiteY14" fmla="*/ 62081 h 104790"/>
                <a:gd name="connsiteX15" fmla="*/ 22114 w 112451"/>
                <a:gd name="connsiteY15" fmla="*/ 101307 h 104790"/>
                <a:gd name="connsiteX16" fmla="*/ 25597 w 112451"/>
                <a:gd name="connsiteY16" fmla="*/ 104560 h 1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451" h="104790">
                  <a:moveTo>
                    <a:pt x="25597" y="104561"/>
                  </a:moveTo>
                  <a:cubicBezTo>
                    <a:pt x="26095" y="104714"/>
                    <a:pt x="26592" y="104791"/>
                    <a:pt x="27128" y="104791"/>
                  </a:cubicBezTo>
                  <a:cubicBezTo>
                    <a:pt x="28276" y="104752"/>
                    <a:pt x="29386" y="104370"/>
                    <a:pt x="30304" y="103719"/>
                  </a:cubicBezTo>
                  <a:cubicBezTo>
                    <a:pt x="49822" y="90631"/>
                    <a:pt x="73665" y="85578"/>
                    <a:pt x="96818" y="89635"/>
                  </a:cubicBezTo>
                  <a:lnTo>
                    <a:pt x="100109" y="90401"/>
                  </a:lnTo>
                  <a:cubicBezTo>
                    <a:pt x="101870" y="90860"/>
                    <a:pt x="103707" y="90324"/>
                    <a:pt x="104970" y="89061"/>
                  </a:cubicBezTo>
                  <a:cubicBezTo>
                    <a:pt x="106232" y="87798"/>
                    <a:pt x="106806" y="85961"/>
                    <a:pt x="106500" y="84201"/>
                  </a:cubicBezTo>
                  <a:cubicBezTo>
                    <a:pt x="102788" y="68090"/>
                    <a:pt x="104663" y="51174"/>
                    <a:pt x="111820" y="36287"/>
                  </a:cubicBezTo>
                  <a:cubicBezTo>
                    <a:pt x="112662" y="34718"/>
                    <a:pt x="112662" y="32805"/>
                    <a:pt x="111820" y="31236"/>
                  </a:cubicBezTo>
                  <a:cubicBezTo>
                    <a:pt x="100913" y="10226"/>
                    <a:pt x="78295" y="-2021"/>
                    <a:pt x="54759" y="275"/>
                  </a:cubicBezTo>
                  <a:cubicBezTo>
                    <a:pt x="39413" y="160"/>
                    <a:pt x="24565" y="5862"/>
                    <a:pt x="13236" y="16195"/>
                  </a:cubicBezTo>
                  <a:cubicBezTo>
                    <a:pt x="11973" y="17496"/>
                    <a:pt x="11437" y="19333"/>
                    <a:pt x="11820" y="21094"/>
                  </a:cubicBezTo>
                  <a:cubicBezTo>
                    <a:pt x="12241" y="22892"/>
                    <a:pt x="12279" y="24729"/>
                    <a:pt x="12011" y="26566"/>
                  </a:cubicBezTo>
                  <a:cubicBezTo>
                    <a:pt x="9792" y="36976"/>
                    <a:pt x="5965" y="47002"/>
                    <a:pt x="645" y="56225"/>
                  </a:cubicBezTo>
                  <a:cubicBezTo>
                    <a:pt x="-388" y="58101"/>
                    <a:pt x="-159" y="60396"/>
                    <a:pt x="1181" y="62081"/>
                  </a:cubicBezTo>
                  <a:cubicBezTo>
                    <a:pt x="10174" y="73982"/>
                    <a:pt x="17254" y="87224"/>
                    <a:pt x="22114" y="101307"/>
                  </a:cubicBezTo>
                  <a:cubicBezTo>
                    <a:pt x="22688" y="102876"/>
                    <a:pt x="23989" y="104101"/>
                    <a:pt x="25597" y="1045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91A93B9-22AA-76F5-D06D-D5B3DCCB0DA2}"/>
                </a:ext>
              </a:extLst>
            </p:cNvPr>
            <p:cNvSpPr/>
            <p:nvPr/>
          </p:nvSpPr>
          <p:spPr>
            <a:xfrm>
              <a:off x="-9926873" y="10064914"/>
              <a:ext cx="97961" cy="87891"/>
            </a:xfrm>
            <a:custGeom>
              <a:avLst/>
              <a:gdLst>
                <a:gd name="connsiteX0" fmla="*/ 96768 w 97961"/>
                <a:gd name="connsiteY0" fmla="*/ 20230 h 87891"/>
                <a:gd name="connsiteX1" fmla="*/ 97916 w 97961"/>
                <a:gd name="connsiteY1" fmla="*/ 16173 h 87891"/>
                <a:gd name="connsiteX2" fmla="*/ 95888 w 97961"/>
                <a:gd name="connsiteY2" fmla="*/ 12576 h 87891"/>
                <a:gd name="connsiteX3" fmla="*/ 44453 w 97961"/>
                <a:gd name="connsiteY3" fmla="*/ 942 h 87891"/>
                <a:gd name="connsiteX4" fmla="*/ 39057 w 97961"/>
                <a:gd name="connsiteY4" fmla="*/ 942 h 87891"/>
                <a:gd name="connsiteX5" fmla="*/ 174 w 97961"/>
                <a:gd name="connsiteY5" fmla="*/ 20613 h 87891"/>
                <a:gd name="connsiteX6" fmla="*/ 5915 w 97961"/>
                <a:gd name="connsiteY6" fmla="*/ 49201 h 87891"/>
                <a:gd name="connsiteX7" fmla="*/ 9703 w 97961"/>
                <a:gd name="connsiteY7" fmla="*/ 51574 h 87891"/>
                <a:gd name="connsiteX8" fmla="*/ 67491 w 97961"/>
                <a:gd name="connsiteY8" fmla="*/ 85519 h 87891"/>
                <a:gd name="connsiteX9" fmla="*/ 71777 w 97961"/>
                <a:gd name="connsiteY9" fmla="*/ 87892 h 87891"/>
                <a:gd name="connsiteX10" fmla="*/ 74686 w 97961"/>
                <a:gd name="connsiteY10" fmla="*/ 87050 h 87891"/>
                <a:gd name="connsiteX11" fmla="*/ 88386 w 97961"/>
                <a:gd name="connsiteY11" fmla="*/ 80046 h 87891"/>
                <a:gd name="connsiteX12" fmla="*/ 91409 w 97961"/>
                <a:gd name="connsiteY12" fmla="*/ 77329 h 87891"/>
                <a:gd name="connsiteX13" fmla="*/ 91601 w 97961"/>
                <a:gd name="connsiteY13" fmla="*/ 73234 h 87891"/>
                <a:gd name="connsiteX14" fmla="*/ 92749 w 97961"/>
                <a:gd name="connsiteY14" fmla="*/ 26698 h 87891"/>
                <a:gd name="connsiteX15" fmla="*/ 96767 w 97961"/>
                <a:gd name="connsiteY15" fmla="*/ 20230 h 8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961" h="87891">
                  <a:moveTo>
                    <a:pt x="96768" y="20230"/>
                  </a:moveTo>
                  <a:cubicBezTo>
                    <a:pt x="97687" y="19082"/>
                    <a:pt x="98108" y="17628"/>
                    <a:pt x="97916" y="16173"/>
                  </a:cubicBezTo>
                  <a:cubicBezTo>
                    <a:pt x="97763" y="14757"/>
                    <a:pt x="96998" y="13456"/>
                    <a:pt x="95888" y="12576"/>
                  </a:cubicBezTo>
                  <a:cubicBezTo>
                    <a:pt x="80925" y="2128"/>
                    <a:pt x="62440" y="-2043"/>
                    <a:pt x="44453" y="942"/>
                  </a:cubicBezTo>
                  <a:lnTo>
                    <a:pt x="39057" y="942"/>
                  </a:lnTo>
                  <a:cubicBezTo>
                    <a:pt x="25395" y="1248"/>
                    <a:pt x="-94" y="1784"/>
                    <a:pt x="174" y="20613"/>
                  </a:cubicBezTo>
                  <a:cubicBezTo>
                    <a:pt x="-630" y="30486"/>
                    <a:pt x="1360" y="40398"/>
                    <a:pt x="5915" y="49201"/>
                  </a:cubicBezTo>
                  <a:cubicBezTo>
                    <a:pt x="6757" y="50502"/>
                    <a:pt x="8173" y="51382"/>
                    <a:pt x="9703" y="51574"/>
                  </a:cubicBezTo>
                  <a:cubicBezTo>
                    <a:pt x="33010" y="53870"/>
                    <a:pt x="54136" y="66308"/>
                    <a:pt x="67491" y="85519"/>
                  </a:cubicBezTo>
                  <a:cubicBezTo>
                    <a:pt x="68448" y="86973"/>
                    <a:pt x="70055" y="87853"/>
                    <a:pt x="71777" y="87892"/>
                  </a:cubicBezTo>
                  <a:cubicBezTo>
                    <a:pt x="72810" y="87892"/>
                    <a:pt x="73844" y="87585"/>
                    <a:pt x="74686" y="87050"/>
                  </a:cubicBezTo>
                  <a:cubicBezTo>
                    <a:pt x="79010" y="84218"/>
                    <a:pt x="83564" y="81883"/>
                    <a:pt x="88386" y="80046"/>
                  </a:cubicBezTo>
                  <a:cubicBezTo>
                    <a:pt x="89687" y="79587"/>
                    <a:pt x="90797" y="78592"/>
                    <a:pt x="91409" y="77329"/>
                  </a:cubicBezTo>
                  <a:cubicBezTo>
                    <a:pt x="91983" y="76028"/>
                    <a:pt x="92060" y="74574"/>
                    <a:pt x="91601" y="73234"/>
                  </a:cubicBezTo>
                  <a:cubicBezTo>
                    <a:pt x="85784" y="58193"/>
                    <a:pt x="86205" y="41432"/>
                    <a:pt x="92749" y="26698"/>
                  </a:cubicBezTo>
                  <a:cubicBezTo>
                    <a:pt x="93859" y="24402"/>
                    <a:pt x="95198" y="22220"/>
                    <a:pt x="96767" y="202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BD94BC0-4D16-E6C6-DC82-2AE133FFB59A}"/>
                </a:ext>
              </a:extLst>
            </p:cNvPr>
            <p:cNvSpPr/>
            <p:nvPr/>
          </p:nvSpPr>
          <p:spPr>
            <a:xfrm>
              <a:off x="-10115539" y="10066742"/>
              <a:ext cx="74419" cy="98317"/>
            </a:xfrm>
            <a:custGeom>
              <a:avLst/>
              <a:gdLst>
                <a:gd name="connsiteX0" fmla="*/ 26496 w 74419"/>
                <a:gd name="connsiteY0" fmla="*/ 62000 h 98317"/>
                <a:gd name="connsiteX1" fmla="*/ 42264 w 74419"/>
                <a:gd name="connsiteY1" fmla="*/ 83431 h 98317"/>
                <a:gd name="connsiteX2" fmla="*/ 53936 w 74419"/>
                <a:gd name="connsiteY2" fmla="*/ 96787 h 98317"/>
                <a:gd name="connsiteX3" fmla="*/ 57725 w 74419"/>
                <a:gd name="connsiteY3" fmla="*/ 98318 h 98317"/>
                <a:gd name="connsiteX4" fmla="*/ 58375 w 74419"/>
                <a:gd name="connsiteY4" fmla="*/ 98318 h 98317"/>
                <a:gd name="connsiteX5" fmla="*/ 58337 w 74419"/>
                <a:gd name="connsiteY5" fmla="*/ 98318 h 98317"/>
                <a:gd name="connsiteX6" fmla="*/ 62279 w 74419"/>
                <a:gd name="connsiteY6" fmla="*/ 95830 h 98317"/>
                <a:gd name="connsiteX7" fmla="*/ 71846 w 74419"/>
                <a:gd name="connsiteY7" fmla="*/ 72333 h 98317"/>
                <a:gd name="connsiteX8" fmla="*/ 72650 w 74419"/>
                <a:gd name="connsiteY8" fmla="*/ 36091 h 98317"/>
                <a:gd name="connsiteX9" fmla="*/ 19723 w 74419"/>
                <a:gd name="connsiteY9" fmla="*/ 41 h 98317"/>
                <a:gd name="connsiteX10" fmla="*/ 17235 w 74419"/>
                <a:gd name="connsiteY10" fmla="*/ 1342 h 98317"/>
                <a:gd name="connsiteX11" fmla="*/ 11418 w 74419"/>
                <a:gd name="connsiteY11" fmla="*/ 5399 h 98317"/>
                <a:gd name="connsiteX12" fmla="*/ 8127 w 74419"/>
                <a:gd name="connsiteY12" fmla="*/ 6891 h 98317"/>
                <a:gd name="connsiteX13" fmla="*/ 5907 w 74419"/>
                <a:gd name="connsiteY13" fmla="*/ 8690 h 98317"/>
                <a:gd name="connsiteX14" fmla="*/ 14 w 74419"/>
                <a:gd name="connsiteY14" fmla="*/ 26332 h 98317"/>
                <a:gd name="connsiteX15" fmla="*/ 1698 w 74419"/>
                <a:gd name="connsiteY15" fmla="*/ 30619 h 98317"/>
                <a:gd name="connsiteX16" fmla="*/ 26496 w 74419"/>
                <a:gd name="connsiteY16" fmla="*/ 62000 h 9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419" h="98317">
                  <a:moveTo>
                    <a:pt x="26496" y="62000"/>
                  </a:moveTo>
                  <a:cubicBezTo>
                    <a:pt x="31471" y="69118"/>
                    <a:pt x="36561" y="76504"/>
                    <a:pt x="42264" y="83431"/>
                  </a:cubicBezTo>
                  <a:cubicBezTo>
                    <a:pt x="45899" y="88100"/>
                    <a:pt x="49803" y="92577"/>
                    <a:pt x="53936" y="96787"/>
                  </a:cubicBezTo>
                  <a:cubicBezTo>
                    <a:pt x="54931" y="97782"/>
                    <a:pt x="56309" y="98318"/>
                    <a:pt x="57725" y="98318"/>
                  </a:cubicBezTo>
                  <a:lnTo>
                    <a:pt x="58375" y="98318"/>
                  </a:lnTo>
                  <a:lnTo>
                    <a:pt x="58337" y="98318"/>
                  </a:lnTo>
                  <a:cubicBezTo>
                    <a:pt x="59983" y="98165"/>
                    <a:pt x="61437" y="97246"/>
                    <a:pt x="62279" y="95830"/>
                  </a:cubicBezTo>
                  <a:cubicBezTo>
                    <a:pt x="66795" y="88597"/>
                    <a:pt x="70048" y="80637"/>
                    <a:pt x="71846" y="72333"/>
                  </a:cubicBezTo>
                  <a:cubicBezTo>
                    <a:pt x="74984" y="60470"/>
                    <a:pt x="75252" y="48069"/>
                    <a:pt x="72650" y="36091"/>
                  </a:cubicBezTo>
                  <a:cubicBezTo>
                    <a:pt x="64843" y="13742"/>
                    <a:pt x="43373" y="-877"/>
                    <a:pt x="19723" y="41"/>
                  </a:cubicBezTo>
                  <a:cubicBezTo>
                    <a:pt x="18804" y="232"/>
                    <a:pt x="17962" y="691"/>
                    <a:pt x="17235" y="1342"/>
                  </a:cubicBezTo>
                  <a:cubicBezTo>
                    <a:pt x="15475" y="2911"/>
                    <a:pt x="13523" y="4289"/>
                    <a:pt x="11418" y="5399"/>
                  </a:cubicBezTo>
                  <a:cubicBezTo>
                    <a:pt x="10347" y="5973"/>
                    <a:pt x="9237" y="6509"/>
                    <a:pt x="8127" y="6891"/>
                  </a:cubicBezTo>
                  <a:cubicBezTo>
                    <a:pt x="7247" y="7350"/>
                    <a:pt x="6481" y="7963"/>
                    <a:pt x="5907" y="8690"/>
                  </a:cubicBezTo>
                  <a:cubicBezTo>
                    <a:pt x="2425" y="13971"/>
                    <a:pt x="396" y="20056"/>
                    <a:pt x="14" y="26332"/>
                  </a:cubicBezTo>
                  <a:cubicBezTo>
                    <a:pt x="-101" y="27940"/>
                    <a:pt x="511" y="29509"/>
                    <a:pt x="1698" y="30619"/>
                  </a:cubicBezTo>
                  <a:cubicBezTo>
                    <a:pt x="11035" y="40186"/>
                    <a:pt x="19340" y="50673"/>
                    <a:pt x="26496" y="62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3F5B3DF-4182-ABB3-F1CA-521C86C0D9B6}"/>
                </a:ext>
              </a:extLst>
            </p:cNvPr>
            <p:cNvSpPr/>
            <p:nvPr/>
          </p:nvSpPr>
          <p:spPr>
            <a:xfrm>
              <a:off x="-9956954" y="10252528"/>
              <a:ext cx="108958" cy="88512"/>
            </a:xfrm>
            <a:custGeom>
              <a:avLst/>
              <a:gdLst>
                <a:gd name="connsiteX0" fmla="*/ 23195 w 108958"/>
                <a:gd name="connsiteY0" fmla="*/ 82542 h 88512"/>
                <a:gd name="connsiteX1" fmla="*/ 26333 w 108958"/>
                <a:gd name="connsiteY1" fmla="*/ 87555 h 88512"/>
                <a:gd name="connsiteX2" fmla="*/ 27482 w 108958"/>
                <a:gd name="connsiteY2" fmla="*/ 87862 h 88512"/>
                <a:gd name="connsiteX3" fmla="*/ 29969 w 108958"/>
                <a:gd name="connsiteY3" fmla="*/ 88512 h 88512"/>
                <a:gd name="connsiteX4" fmla="*/ 34600 w 108958"/>
                <a:gd name="connsiteY4" fmla="*/ 85833 h 88512"/>
                <a:gd name="connsiteX5" fmla="*/ 47842 w 108958"/>
                <a:gd name="connsiteY5" fmla="*/ 71443 h 88512"/>
                <a:gd name="connsiteX6" fmla="*/ 103563 w 108958"/>
                <a:gd name="connsiteY6" fmla="*/ 55025 h 88512"/>
                <a:gd name="connsiteX7" fmla="*/ 107849 w 108958"/>
                <a:gd name="connsiteY7" fmla="*/ 52997 h 88512"/>
                <a:gd name="connsiteX8" fmla="*/ 108806 w 108958"/>
                <a:gd name="connsiteY8" fmla="*/ 48404 h 88512"/>
                <a:gd name="connsiteX9" fmla="*/ 107849 w 108958"/>
                <a:gd name="connsiteY9" fmla="*/ 45611 h 88512"/>
                <a:gd name="connsiteX10" fmla="*/ 107122 w 108958"/>
                <a:gd name="connsiteY10" fmla="*/ 43927 h 88512"/>
                <a:gd name="connsiteX11" fmla="*/ 87873 w 108958"/>
                <a:gd name="connsiteY11" fmla="*/ 9331 h 88512"/>
                <a:gd name="connsiteX12" fmla="*/ 85959 w 108958"/>
                <a:gd name="connsiteY12" fmla="*/ 7073 h 88512"/>
                <a:gd name="connsiteX13" fmla="*/ 77616 w 108958"/>
                <a:gd name="connsiteY13" fmla="*/ 3323 h 88512"/>
                <a:gd name="connsiteX14" fmla="*/ 15619 w 108958"/>
                <a:gd name="connsiteY14" fmla="*/ 8948 h 88512"/>
                <a:gd name="connsiteX15" fmla="*/ 43 w 108958"/>
                <a:gd name="connsiteY15" fmla="*/ 35164 h 88512"/>
                <a:gd name="connsiteX16" fmla="*/ 1919 w 108958"/>
                <a:gd name="connsiteY16" fmla="*/ 40024 h 88512"/>
                <a:gd name="connsiteX17" fmla="*/ 23197 w 108958"/>
                <a:gd name="connsiteY17" fmla="*/ 82541 h 8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8958" h="88512">
                  <a:moveTo>
                    <a:pt x="23195" y="82542"/>
                  </a:moveTo>
                  <a:cubicBezTo>
                    <a:pt x="23119" y="84723"/>
                    <a:pt x="24343" y="86675"/>
                    <a:pt x="26333" y="87555"/>
                  </a:cubicBezTo>
                  <a:cubicBezTo>
                    <a:pt x="26908" y="87555"/>
                    <a:pt x="27367" y="87976"/>
                    <a:pt x="27482" y="87862"/>
                  </a:cubicBezTo>
                  <a:cubicBezTo>
                    <a:pt x="28247" y="88283"/>
                    <a:pt x="29089" y="88512"/>
                    <a:pt x="29969" y="88512"/>
                  </a:cubicBezTo>
                  <a:cubicBezTo>
                    <a:pt x="31883" y="88512"/>
                    <a:pt x="33643" y="87479"/>
                    <a:pt x="34600" y="85833"/>
                  </a:cubicBezTo>
                  <a:cubicBezTo>
                    <a:pt x="37853" y="80093"/>
                    <a:pt x="42407" y="75194"/>
                    <a:pt x="47842" y="71443"/>
                  </a:cubicBezTo>
                  <a:cubicBezTo>
                    <a:pt x="64642" y="61148"/>
                    <a:pt x="83854" y="55484"/>
                    <a:pt x="103563" y="55025"/>
                  </a:cubicBezTo>
                  <a:cubicBezTo>
                    <a:pt x="105247" y="55063"/>
                    <a:pt x="106816" y="54298"/>
                    <a:pt x="107849" y="52997"/>
                  </a:cubicBezTo>
                  <a:cubicBezTo>
                    <a:pt x="108844" y="51657"/>
                    <a:pt x="109189" y="49974"/>
                    <a:pt x="108806" y="48404"/>
                  </a:cubicBezTo>
                  <a:cubicBezTo>
                    <a:pt x="108806" y="47754"/>
                    <a:pt x="108423" y="47103"/>
                    <a:pt x="107849" y="45611"/>
                  </a:cubicBezTo>
                  <a:cubicBezTo>
                    <a:pt x="107734" y="44998"/>
                    <a:pt x="107466" y="44424"/>
                    <a:pt x="107122" y="43927"/>
                  </a:cubicBezTo>
                  <a:cubicBezTo>
                    <a:pt x="99774" y="32943"/>
                    <a:pt x="93345" y="21386"/>
                    <a:pt x="87873" y="9331"/>
                  </a:cubicBezTo>
                  <a:cubicBezTo>
                    <a:pt x="87452" y="8413"/>
                    <a:pt x="86801" y="7647"/>
                    <a:pt x="85959" y="7073"/>
                  </a:cubicBezTo>
                  <a:cubicBezTo>
                    <a:pt x="83433" y="5313"/>
                    <a:pt x="80601" y="4011"/>
                    <a:pt x="77616" y="3323"/>
                  </a:cubicBezTo>
                  <a:cubicBezTo>
                    <a:pt x="56988" y="-2571"/>
                    <a:pt x="34868" y="-581"/>
                    <a:pt x="15619" y="8948"/>
                  </a:cubicBezTo>
                  <a:cubicBezTo>
                    <a:pt x="6893" y="15033"/>
                    <a:pt x="1229" y="24601"/>
                    <a:pt x="43" y="35164"/>
                  </a:cubicBezTo>
                  <a:cubicBezTo>
                    <a:pt x="-186" y="37001"/>
                    <a:pt x="503" y="38838"/>
                    <a:pt x="1919" y="40024"/>
                  </a:cubicBezTo>
                  <a:cubicBezTo>
                    <a:pt x="15352" y="50050"/>
                    <a:pt x="23274" y="65818"/>
                    <a:pt x="23197" y="825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9C5F050-D9E1-55F2-71DA-5B30AC5EA083}"/>
                </a:ext>
              </a:extLst>
            </p:cNvPr>
            <p:cNvSpPr/>
            <p:nvPr/>
          </p:nvSpPr>
          <p:spPr>
            <a:xfrm>
              <a:off x="-10072697" y="10193100"/>
              <a:ext cx="94313" cy="85520"/>
            </a:xfrm>
            <a:custGeom>
              <a:avLst/>
              <a:gdLst>
                <a:gd name="connsiteX0" fmla="*/ 42535 w 94313"/>
                <a:gd name="connsiteY0" fmla="*/ 56245 h 85520"/>
                <a:gd name="connsiteX1" fmla="*/ 56656 w 94313"/>
                <a:gd name="connsiteY1" fmla="*/ 81579 h 85520"/>
                <a:gd name="connsiteX2" fmla="*/ 59335 w 94313"/>
                <a:gd name="connsiteY2" fmla="*/ 84947 h 85520"/>
                <a:gd name="connsiteX3" fmla="*/ 61823 w 94313"/>
                <a:gd name="connsiteY3" fmla="*/ 85521 h 85520"/>
                <a:gd name="connsiteX4" fmla="*/ 63622 w 94313"/>
                <a:gd name="connsiteY4" fmla="*/ 85215 h 85520"/>
                <a:gd name="connsiteX5" fmla="*/ 87540 w 94313"/>
                <a:gd name="connsiteY5" fmla="*/ 83531 h 85520"/>
                <a:gd name="connsiteX6" fmla="*/ 93931 w 94313"/>
                <a:gd name="connsiteY6" fmla="*/ 79474 h 85520"/>
                <a:gd name="connsiteX7" fmla="*/ 94314 w 94313"/>
                <a:gd name="connsiteY7" fmla="*/ 77331 h 85520"/>
                <a:gd name="connsiteX8" fmla="*/ 92133 w 94313"/>
                <a:gd name="connsiteY8" fmla="*/ 73045 h 85520"/>
                <a:gd name="connsiteX9" fmla="*/ 87846 w 94313"/>
                <a:gd name="connsiteY9" fmla="*/ 67228 h 85520"/>
                <a:gd name="connsiteX10" fmla="*/ 86507 w 94313"/>
                <a:gd name="connsiteY10" fmla="*/ 63324 h 85520"/>
                <a:gd name="connsiteX11" fmla="*/ 45214 w 94313"/>
                <a:gd name="connsiteY11" fmla="*/ 7220 h 85520"/>
                <a:gd name="connsiteX12" fmla="*/ 43683 w 94313"/>
                <a:gd name="connsiteY12" fmla="*/ 6531 h 85520"/>
                <a:gd name="connsiteX13" fmla="*/ 9393 w 94313"/>
                <a:gd name="connsiteY13" fmla="*/ 5421 h 85520"/>
                <a:gd name="connsiteX14" fmla="*/ 9355 w 94313"/>
                <a:gd name="connsiteY14" fmla="*/ 5421 h 85520"/>
                <a:gd name="connsiteX15" fmla="*/ 782 w 94313"/>
                <a:gd name="connsiteY15" fmla="*/ 16979 h 85520"/>
                <a:gd name="connsiteX16" fmla="*/ 208 w 94313"/>
                <a:gd name="connsiteY16" fmla="*/ 21265 h 85520"/>
                <a:gd name="connsiteX17" fmla="*/ 2926 w 94313"/>
                <a:gd name="connsiteY17" fmla="*/ 24633 h 85520"/>
                <a:gd name="connsiteX18" fmla="*/ 42535 w 94313"/>
                <a:gd name="connsiteY18" fmla="*/ 56244 h 8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313" h="85520">
                  <a:moveTo>
                    <a:pt x="42535" y="56245"/>
                  </a:moveTo>
                  <a:cubicBezTo>
                    <a:pt x="49002" y="63592"/>
                    <a:pt x="53824" y="72242"/>
                    <a:pt x="56656" y="81579"/>
                  </a:cubicBezTo>
                  <a:cubicBezTo>
                    <a:pt x="57039" y="83033"/>
                    <a:pt x="58034" y="84220"/>
                    <a:pt x="59335" y="84947"/>
                  </a:cubicBezTo>
                  <a:cubicBezTo>
                    <a:pt x="60101" y="85330"/>
                    <a:pt x="60981" y="85521"/>
                    <a:pt x="61823" y="85521"/>
                  </a:cubicBezTo>
                  <a:cubicBezTo>
                    <a:pt x="62435" y="85521"/>
                    <a:pt x="63048" y="85444"/>
                    <a:pt x="63622" y="85215"/>
                  </a:cubicBezTo>
                  <a:cubicBezTo>
                    <a:pt x="71276" y="82345"/>
                    <a:pt x="79580" y="81732"/>
                    <a:pt x="87540" y="83531"/>
                  </a:cubicBezTo>
                  <a:cubicBezTo>
                    <a:pt x="90411" y="84143"/>
                    <a:pt x="93281" y="82345"/>
                    <a:pt x="93931" y="79474"/>
                  </a:cubicBezTo>
                  <a:cubicBezTo>
                    <a:pt x="94123" y="78785"/>
                    <a:pt x="94276" y="78058"/>
                    <a:pt x="94314" y="77331"/>
                  </a:cubicBezTo>
                  <a:cubicBezTo>
                    <a:pt x="94314" y="75647"/>
                    <a:pt x="93510" y="74040"/>
                    <a:pt x="92133" y="73045"/>
                  </a:cubicBezTo>
                  <a:cubicBezTo>
                    <a:pt x="90142" y="71629"/>
                    <a:pt x="88612" y="69562"/>
                    <a:pt x="87846" y="67228"/>
                  </a:cubicBezTo>
                  <a:lnTo>
                    <a:pt x="86507" y="63324"/>
                  </a:lnTo>
                  <a:cubicBezTo>
                    <a:pt x="82106" y="39253"/>
                    <a:pt x="66874" y="18587"/>
                    <a:pt x="45214" y="7220"/>
                  </a:cubicBezTo>
                  <a:lnTo>
                    <a:pt x="43683" y="6531"/>
                  </a:lnTo>
                  <a:cubicBezTo>
                    <a:pt x="34766" y="2245"/>
                    <a:pt x="18233" y="-5142"/>
                    <a:pt x="9393" y="5421"/>
                  </a:cubicBezTo>
                  <a:lnTo>
                    <a:pt x="9355" y="5421"/>
                  </a:lnTo>
                  <a:cubicBezTo>
                    <a:pt x="6140" y="9018"/>
                    <a:pt x="3270" y="12884"/>
                    <a:pt x="782" y="16979"/>
                  </a:cubicBezTo>
                  <a:cubicBezTo>
                    <a:pt x="17" y="18280"/>
                    <a:pt x="-213" y="19849"/>
                    <a:pt x="208" y="21265"/>
                  </a:cubicBezTo>
                  <a:cubicBezTo>
                    <a:pt x="591" y="22719"/>
                    <a:pt x="1586" y="23944"/>
                    <a:pt x="2926" y="24633"/>
                  </a:cubicBezTo>
                  <a:cubicBezTo>
                    <a:pt x="18004" y="32555"/>
                    <a:pt x="31475" y="43308"/>
                    <a:pt x="42535" y="562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5EF3B75-0E11-9297-F71A-12633EF978FF}"/>
                </a:ext>
              </a:extLst>
            </p:cNvPr>
            <p:cNvSpPr/>
            <p:nvPr/>
          </p:nvSpPr>
          <p:spPr>
            <a:xfrm>
              <a:off x="-10095529" y="9959880"/>
              <a:ext cx="80953" cy="55941"/>
            </a:xfrm>
            <a:custGeom>
              <a:avLst/>
              <a:gdLst>
                <a:gd name="connsiteX0" fmla="*/ 76046 w 80953"/>
                <a:gd name="connsiteY0" fmla="*/ 13577 h 55941"/>
                <a:gd name="connsiteX1" fmla="*/ 24611 w 80953"/>
                <a:gd name="connsiteY1" fmla="*/ 373 h 55941"/>
                <a:gd name="connsiteX2" fmla="*/ 17799 w 80953"/>
                <a:gd name="connsiteY2" fmla="*/ 3014 h 55941"/>
                <a:gd name="connsiteX3" fmla="*/ 1993 w 80953"/>
                <a:gd name="connsiteY3" fmla="*/ 24178 h 55941"/>
                <a:gd name="connsiteX4" fmla="*/ 577 w 80953"/>
                <a:gd name="connsiteY4" fmla="*/ 30683 h 55941"/>
                <a:gd name="connsiteX5" fmla="*/ 9150 w 80953"/>
                <a:gd name="connsiteY5" fmla="*/ 49206 h 55941"/>
                <a:gd name="connsiteX6" fmla="*/ 12250 w 80953"/>
                <a:gd name="connsiteY6" fmla="*/ 52229 h 55941"/>
                <a:gd name="connsiteX7" fmla="*/ 32150 w 80953"/>
                <a:gd name="connsiteY7" fmla="*/ 55941 h 55941"/>
                <a:gd name="connsiteX8" fmla="*/ 80485 w 80953"/>
                <a:gd name="connsiteY8" fmla="*/ 21116 h 55941"/>
                <a:gd name="connsiteX9" fmla="*/ 80293 w 80953"/>
                <a:gd name="connsiteY9" fmla="*/ 16332 h 55941"/>
                <a:gd name="connsiteX10" fmla="*/ 76045 w 80953"/>
                <a:gd name="connsiteY10" fmla="*/ 13576 h 5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953" h="55941">
                  <a:moveTo>
                    <a:pt x="76046" y="13577"/>
                  </a:moveTo>
                  <a:cubicBezTo>
                    <a:pt x="58403" y="11319"/>
                    <a:pt x="41144" y="6879"/>
                    <a:pt x="24611" y="373"/>
                  </a:cubicBezTo>
                  <a:cubicBezTo>
                    <a:pt x="22009" y="-660"/>
                    <a:pt x="19023" y="526"/>
                    <a:pt x="17799" y="3014"/>
                  </a:cubicBezTo>
                  <a:cubicBezTo>
                    <a:pt x="14163" y="11165"/>
                    <a:pt x="8767" y="18398"/>
                    <a:pt x="1993" y="24178"/>
                  </a:cubicBezTo>
                  <a:cubicBezTo>
                    <a:pt x="41" y="25747"/>
                    <a:pt x="-571" y="28426"/>
                    <a:pt x="577" y="30683"/>
                  </a:cubicBezTo>
                  <a:cubicBezTo>
                    <a:pt x="3333" y="36118"/>
                    <a:pt x="6394" y="42547"/>
                    <a:pt x="9150" y="49206"/>
                  </a:cubicBezTo>
                  <a:cubicBezTo>
                    <a:pt x="9685" y="50622"/>
                    <a:pt x="10834" y="51732"/>
                    <a:pt x="12250" y="52229"/>
                  </a:cubicBezTo>
                  <a:cubicBezTo>
                    <a:pt x="18641" y="54602"/>
                    <a:pt x="25376" y="55865"/>
                    <a:pt x="32150" y="55941"/>
                  </a:cubicBezTo>
                  <a:cubicBezTo>
                    <a:pt x="53848" y="55253"/>
                    <a:pt x="72984" y="41475"/>
                    <a:pt x="80485" y="21116"/>
                  </a:cubicBezTo>
                  <a:cubicBezTo>
                    <a:pt x="81174" y="19585"/>
                    <a:pt x="81097" y="17786"/>
                    <a:pt x="80293" y="16332"/>
                  </a:cubicBezTo>
                  <a:cubicBezTo>
                    <a:pt x="79413" y="14763"/>
                    <a:pt x="77844" y="13730"/>
                    <a:pt x="76045" y="135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24C376F-AEAC-3857-8E8D-74AF24FE6BC1}"/>
                </a:ext>
              </a:extLst>
            </p:cNvPr>
            <p:cNvSpPr/>
            <p:nvPr/>
          </p:nvSpPr>
          <p:spPr>
            <a:xfrm>
              <a:off x="-9813825" y="10250756"/>
              <a:ext cx="123257" cy="84274"/>
            </a:xfrm>
            <a:custGeom>
              <a:avLst/>
              <a:gdLst>
                <a:gd name="connsiteX0" fmla="*/ 10270 w 123257"/>
                <a:gd name="connsiteY0" fmla="*/ 73438 h 84274"/>
                <a:gd name="connsiteX1" fmla="*/ 14556 w 123257"/>
                <a:gd name="connsiteY1" fmla="*/ 73438 h 84274"/>
                <a:gd name="connsiteX2" fmla="*/ 39891 w 123257"/>
                <a:gd name="connsiteY2" fmla="*/ 69803 h 84274"/>
                <a:gd name="connsiteX3" fmla="*/ 115896 w 123257"/>
                <a:gd name="connsiteY3" fmla="*/ 83887 h 84274"/>
                <a:gd name="connsiteX4" fmla="*/ 122057 w 123257"/>
                <a:gd name="connsiteY4" fmla="*/ 82279 h 84274"/>
                <a:gd name="connsiteX5" fmla="*/ 122325 w 123257"/>
                <a:gd name="connsiteY5" fmla="*/ 75926 h 84274"/>
                <a:gd name="connsiteX6" fmla="*/ 100357 w 123257"/>
                <a:gd name="connsiteY6" fmla="*/ 14809 h 84274"/>
                <a:gd name="connsiteX7" fmla="*/ 96683 w 123257"/>
                <a:gd name="connsiteY7" fmla="*/ 10025 h 84274"/>
                <a:gd name="connsiteX8" fmla="*/ 8318 w 123257"/>
                <a:gd name="connsiteY8" fmla="*/ 11709 h 84274"/>
                <a:gd name="connsiteX9" fmla="*/ 7323 w 123257"/>
                <a:gd name="connsiteY9" fmla="*/ 69956 h 84274"/>
                <a:gd name="connsiteX10" fmla="*/ 10270 w 123257"/>
                <a:gd name="connsiteY10" fmla="*/ 73438 h 8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57" h="84274">
                  <a:moveTo>
                    <a:pt x="10270" y="73438"/>
                  </a:moveTo>
                  <a:cubicBezTo>
                    <a:pt x="11648" y="74013"/>
                    <a:pt x="13217" y="74013"/>
                    <a:pt x="14556" y="73438"/>
                  </a:cubicBezTo>
                  <a:cubicBezTo>
                    <a:pt x="22593" y="70224"/>
                    <a:pt x="31280" y="68961"/>
                    <a:pt x="39891" y="69803"/>
                  </a:cubicBezTo>
                  <a:cubicBezTo>
                    <a:pt x="65800" y="70569"/>
                    <a:pt x="91440" y="75314"/>
                    <a:pt x="115896" y="83887"/>
                  </a:cubicBezTo>
                  <a:cubicBezTo>
                    <a:pt x="118077" y="84767"/>
                    <a:pt x="120603" y="84116"/>
                    <a:pt x="122057" y="82279"/>
                  </a:cubicBezTo>
                  <a:cubicBezTo>
                    <a:pt x="123550" y="80442"/>
                    <a:pt x="123664" y="77840"/>
                    <a:pt x="122325" y="75926"/>
                  </a:cubicBezTo>
                  <a:cubicBezTo>
                    <a:pt x="109619" y="57901"/>
                    <a:pt x="102042" y="36776"/>
                    <a:pt x="100357" y="14809"/>
                  </a:cubicBezTo>
                  <a:cubicBezTo>
                    <a:pt x="100204" y="12627"/>
                    <a:pt x="98788" y="10714"/>
                    <a:pt x="96683" y="10025"/>
                  </a:cubicBezTo>
                  <a:cubicBezTo>
                    <a:pt x="68746" y="-3906"/>
                    <a:pt x="35719" y="-3293"/>
                    <a:pt x="8318" y="11709"/>
                  </a:cubicBezTo>
                  <a:cubicBezTo>
                    <a:pt x="-5191" y="21621"/>
                    <a:pt x="205" y="46726"/>
                    <a:pt x="7323" y="69956"/>
                  </a:cubicBezTo>
                  <a:cubicBezTo>
                    <a:pt x="7744" y="71525"/>
                    <a:pt x="8816" y="72788"/>
                    <a:pt x="10270" y="734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447E231-B04B-94A1-443E-4537999F3670}"/>
                </a:ext>
              </a:extLst>
            </p:cNvPr>
            <p:cNvSpPr/>
            <p:nvPr/>
          </p:nvSpPr>
          <p:spPr>
            <a:xfrm>
              <a:off x="-10193331" y="9995191"/>
              <a:ext cx="87849" cy="78769"/>
            </a:xfrm>
            <a:custGeom>
              <a:avLst/>
              <a:gdLst>
                <a:gd name="connsiteX0" fmla="*/ 33552 w 87849"/>
                <a:gd name="connsiteY0" fmla="*/ 73984 h 78769"/>
                <a:gd name="connsiteX1" fmla="*/ 37341 w 87849"/>
                <a:gd name="connsiteY1" fmla="*/ 78538 h 78769"/>
                <a:gd name="connsiteX2" fmla="*/ 38910 w 87849"/>
                <a:gd name="connsiteY2" fmla="*/ 78768 h 78769"/>
                <a:gd name="connsiteX3" fmla="*/ 43005 w 87849"/>
                <a:gd name="connsiteY3" fmla="*/ 76892 h 78769"/>
                <a:gd name="connsiteX4" fmla="*/ 56629 w 87849"/>
                <a:gd name="connsiteY4" fmla="*/ 66445 h 78769"/>
                <a:gd name="connsiteX5" fmla="*/ 61987 w 87849"/>
                <a:gd name="connsiteY5" fmla="*/ 63995 h 78769"/>
                <a:gd name="connsiteX6" fmla="*/ 72894 w 87849"/>
                <a:gd name="connsiteY6" fmla="*/ 58484 h 78769"/>
                <a:gd name="connsiteX7" fmla="*/ 81007 w 87849"/>
                <a:gd name="connsiteY7" fmla="*/ 52514 h 78769"/>
                <a:gd name="connsiteX8" fmla="*/ 82117 w 87849"/>
                <a:gd name="connsiteY8" fmla="*/ 51558 h 78769"/>
                <a:gd name="connsiteX9" fmla="*/ 87743 w 87849"/>
                <a:gd name="connsiteY9" fmla="*/ 35025 h 78769"/>
                <a:gd name="connsiteX10" fmla="*/ 86748 w 87849"/>
                <a:gd name="connsiteY10" fmla="*/ 32423 h 78769"/>
                <a:gd name="connsiteX11" fmla="*/ 85217 w 87849"/>
                <a:gd name="connsiteY11" fmla="*/ 27333 h 78769"/>
                <a:gd name="connsiteX12" fmla="*/ 84796 w 87849"/>
                <a:gd name="connsiteY12" fmla="*/ 25343 h 78769"/>
                <a:gd name="connsiteX13" fmla="*/ 74846 w 87849"/>
                <a:gd name="connsiteY13" fmla="*/ 3070 h 78769"/>
                <a:gd name="connsiteX14" fmla="*/ 74846 w 87849"/>
                <a:gd name="connsiteY14" fmla="*/ 3032 h 78769"/>
                <a:gd name="connsiteX15" fmla="*/ 69297 w 87849"/>
                <a:gd name="connsiteY15" fmla="*/ 47 h 78769"/>
                <a:gd name="connsiteX16" fmla="*/ 34778 w 87849"/>
                <a:gd name="connsiteY16" fmla="*/ 1501 h 78769"/>
                <a:gd name="connsiteX17" fmla="*/ 6956 w 87849"/>
                <a:gd name="connsiteY17" fmla="*/ 2113 h 78769"/>
                <a:gd name="connsiteX18" fmla="*/ 2669 w 87849"/>
                <a:gd name="connsiteY18" fmla="*/ 4716 h 78769"/>
                <a:gd name="connsiteX19" fmla="*/ 1980 w 87849"/>
                <a:gd name="connsiteY19" fmla="*/ 5864 h 78769"/>
                <a:gd name="connsiteX20" fmla="*/ 1100 w 87849"/>
                <a:gd name="connsiteY20" fmla="*/ 7241 h 78769"/>
                <a:gd name="connsiteX21" fmla="*/ 258 w 87849"/>
                <a:gd name="connsiteY21" fmla="*/ 12216 h 78769"/>
                <a:gd name="connsiteX22" fmla="*/ 3894 w 87849"/>
                <a:gd name="connsiteY22" fmla="*/ 15699 h 78769"/>
                <a:gd name="connsiteX23" fmla="*/ 33553 w 87849"/>
                <a:gd name="connsiteY23" fmla="*/ 73984 h 7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7849" h="78769">
                  <a:moveTo>
                    <a:pt x="33552" y="73984"/>
                  </a:moveTo>
                  <a:cubicBezTo>
                    <a:pt x="33782" y="76127"/>
                    <a:pt x="35274" y="77887"/>
                    <a:pt x="37341" y="78538"/>
                  </a:cubicBezTo>
                  <a:cubicBezTo>
                    <a:pt x="37838" y="78691"/>
                    <a:pt x="38374" y="78768"/>
                    <a:pt x="38910" y="78768"/>
                  </a:cubicBezTo>
                  <a:cubicBezTo>
                    <a:pt x="40479" y="78806"/>
                    <a:pt x="41971" y="78117"/>
                    <a:pt x="43005" y="76892"/>
                  </a:cubicBezTo>
                  <a:cubicBezTo>
                    <a:pt x="46793" y="72568"/>
                    <a:pt x="51424" y="69009"/>
                    <a:pt x="56629" y="66445"/>
                  </a:cubicBezTo>
                  <a:cubicBezTo>
                    <a:pt x="58160" y="65679"/>
                    <a:pt x="59997" y="64876"/>
                    <a:pt x="61987" y="63995"/>
                  </a:cubicBezTo>
                  <a:cubicBezTo>
                    <a:pt x="65737" y="62350"/>
                    <a:pt x="69373" y="60513"/>
                    <a:pt x="72894" y="58484"/>
                  </a:cubicBezTo>
                  <a:cubicBezTo>
                    <a:pt x="75419" y="56265"/>
                    <a:pt x="78137" y="54236"/>
                    <a:pt x="81007" y="52514"/>
                  </a:cubicBezTo>
                  <a:cubicBezTo>
                    <a:pt x="81428" y="52246"/>
                    <a:pt x="81811" y="51940"/>
                    <a:pt x="82117" y="51558"/>
                  </a:cubicBezTo>
                  <a:cubicBezTo>
                    <a:pt x="86327" y="47118"/>
                    <a:pt x="88355" y="41072"/>
                    <a:pt x="87743" y="35025"/>
                  </a:cubicBezTo>
                  <a:cubicBezTo>
                    <a:pt x="87628" y="34068"/>
                    <a:pt x="87322" y="33188"/>
                    <a:pt x="86748" y="32423"/>
                  </a:cubicBezTo>
                  <a:cubicBezTo>
                    <a:pt x="85714" y="30930"/>
                    <a:pt x="85179" y="29170"/>
                    <a:pt x="85217" y="27333"/>
                  </a:cubicBezTo>
                  <a:cubicBezTo>
                    <a:pt x="85217" y="26644"/>
                    <a:pt x="85064" y="25955"/>
                    <a:pt x="84796" y="25343"/>
                  </a:cubicBezTo>
                  <a:cubicBezTo>
                    <a:pt x="81696" y="17727"/>
                    <a:pt x="78405" y="10418"/>
                    <a:pt x="74846" y="3070"/>
                  </a:cubicBezTo>
                  <a:lnTo>
                    <a:pt x="74846" y="3032"/>
                  </a:lnTo>
                  <a:cubicBezTo>
                    <a:pt x="73812" y="965"/>
                    <a:pt x="71593" y="-260"/>
                    <a:pt x="69297" y="47"/>
                  </a:cubicBezTo>
                  <a:cubicBezTo>
                    <a:pt x="57854" y="1271"/>
                    <a:pt x="46296" y="1769"/>
                    <a:pt x="34778" y="1501"/>
                  </a:cubicBezTo>
                  <a:cubicBezTo>
                    <a:pt x="25708" y="1501"/>
                    <a:pt x="16293" y="1501"/>
                    <a:pt x="6956" y="2113"/>
                  </a:cubicBezTo>
                  <a:cubicBezTo>
                    <a:pt x="5157" y="2228"/>
                    <a:pt x="3588" y="3185"/>
                    <a:pt x="2669" y="4716"/>
                  </a:cubicBezTo>
                  <a:lnTo>
                    <a:pt x="1980" y="5864"/>
                  </a:lnTo>
                  <a:cubicBezTo>
                    <a:pt x="1712" y="6361"/>
                    <a:pt x="1445" y="6820"/>
                    <a:pt x="1100" y="7241"/>
                  </a:cubicBezTo>
                  <a:cubicBezTo>
                    <a:pt x="29" y="8657"/>
                    <a:pt x="-278" y="10533"/>
                    <a:pt x="258" y="12216"/>
                  </a:cubicBezTo>
                  <a:cubicBezTo>
                    <a:pt x="832" y="13900"/>
                    <a:pt x="2172" y="15202"/>
                    <a:pt x="3894" y="15699"/>
                  </a:cubicBezTo>
                  <a:cubicBezTo>
                    <a:pt x="25401" y="21822"/>
                    <a:pt x="30874" y="47310"/>
                    <a:pt x="33553" y="739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05A2BFF-B892-B4C6-ED27-8423CD966721}"/>
                </a:ext>
              </a:extLst>
            </p:cNvPr>
            <p:cNvSpPr/>
            <p:nvPr/>
          </p:nvSpPr>
          <p:spPr>
            <a:xfrm>
              <a:off x="-9733023" y="10160755"/>
              <a:ext cx="97542" cy="72684"/>
            </a:xfrm>
            <a:custGeom>
              <a:avLst/>
              <a:gdLst>
                <a:gd name="connsiteX0" fmla="*/ 86713 w 97542"/>
                <a:gd name="connsiteY0" fmla="*/ 38625 h 72684"/>
                <a:gd name="connsiteX1" fmla="*/ 93601 w 97542"/>
                <a:gd name="connsiteY1" fmla="*/ 36979 h 72684"/>
                <a:gd name="connsiteX2" fmla="*/ 97543 w 97542"/>
                <a:gd name="connsiteY2" fmla="*/ 31812 h 72684"/>
                <a:gd name="connsiteX3" fmla="*/ 93601 w 97542"/>
                <a:gd name="connsiteY3" fmla="*/ 26646 h 72684"/>
                <a:gd name="connsiteX4" fmla="*/ 39258 w 97542"/>
                <a:gd name="connsiteY4" fmla="*/ 1196 h 72684"/>
                <a:gd name="connsiteX5" fmla="*/ 33402 w 97542"/>
                <a:gd name="connsiteY5" fmla="*/ 584 h 72684"/>
                <a:gd name="connsiteX6" fmla="*/ 31757 w 97542"/>
                <a:gd name="connsiteY6" fmla="*/ 1655 h 72684"/>
                <a:gd name="connsiteX7" fmla="*/ 796 w 97542"/>
                <a:gd name="connsiteY7" fmla="*/ 36596 h 72684"/>
                <a:gd name="connsiteX8" fmla="*/ 9751 w 97542"/>
                <a:gd name="connsiteY8" fmla="*/ 64188 h 72684"/>
                <a:gd name="connsiteX9" fmla="*/ 13654 w 97542"/>
                <a:gd name="connsiteY9" fmla="*/ 67365 h 72684"/>
                <a:gd name="connsiteX10" fmla="*/ 18629 w 97542"/>
                <a:gd name="connsiteY10" fmla="*/ 71383 h 72684"/>
                <a:gd name="connsiteX11" fmla="*/ 22112 w 97542"/>
                <a:gd name="connsiteY11" fmla="*/ 72684 h 72684"/>
                <a:gd name="connsiteX12" fmla="*/ 22916 w 97542"/>
                <a:gd name="connsiteY12" fmla="*/ 72684 h 72684"/>
                <a:gd name="connsiteX13" fmla="*/ 26666 w 97542"/>
                <a:gd name="connsiteY13" fmla="*/ 70197 h 72684"/>
                <a:gd name="connsiteX14" fmla="*/ 77030 w 97542"/>
                <a:gd name="connsiteY14" fmla="*/ 40996 h 72684"/>
                <a:gd name="connsiteX15" fmla="*/ 86712 w 97542"/>
                <a:gd name="connsiteY15" fmla="*/ 38624 h 7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542" h="72684">
                  <a:moveTo>
                    <a:pt x="86713" y="38625"/>
                  </a:moveTo>
                  <a:lnTo>
                    <a:pt x="93601" y="36979"/>
                  </a:lnTo>
                  <a:cubicBezTo>
                    <a:pt x="95936" y="36328"/>
                    <a:pt x="97543" y="34224"/>
                    <a:pt x="97543" y="31812"/>
                  </a:cubicBezTo>
                  <a:cubicBezTo>
                    <a:pt x="97543" y="29401"/>
                    <a:pt x="95936" y="27297"/>
                    <a:pt x="93601" y="26646"/>
                  </a:cubicBezTo>
                  <a:cubicBezTo>
                    <a:pt x="74007" y="21786"/>
                    <a:pt x="55561" y="13137"/>
                    <a:pt x="39258" y="1196"/>
                  </a:cubicBezTo>
                  <a:cubicBezTo>
                    <a:pt x="37574" y="-143"/>
                    <a:pt x="35278" y="-373"/>
                    <a:pt x="33402" y="584"/>
                  </a:cubicBezTo>
                  <a:lnTo>
                    <a:pt x="31757" y="1655"/>
                  </a:lnTo>
                  <a:cubicBezTo>
                    <a:pt x="16372" y="7587"/>
                    <a:pt x="4853" y="20599"/>
                    <a:pt x="796" y="36596"/>
                  </a:cubicBezTo>
                  <a:cubicBezTo>
                    <a:pt x="-1692" y="46738"/>
                    <a:pt x="1752" y="57453"/>
                    <a:pt x="9751" y="64188"/>
                  </a:cubicBezTo>
                  <a:lnTo>
                    <a:pt x="13654" y="67365"/>
                  </a:lnTo>
                  <a:cubicBezTo>
                    <a:pt x="15300" y="68666"/>
                    <a:pt x="16946" y="69929"/>
                    <a:pt x="18629" y="71383"/>
                  </a:cubicBezTo>
                  <a:cubicBezTo>
                    <a:pt x="19624" y="72225"/>
                    <a:pt x="20849" y="72684"/>
                    <a:pt x="22112" y="72684"/>
                  </a:cubicBezTo>
                  <a:lnTo>
                    <a:pt x="22916" y="72684"/>
                  </a:lnTo>
                  <a:cubicBezTo>
                    <a:pt x="24485" y="72416"/>
                    <a:pt x="25824" y="71498"/>
                    <a:pt x="26666" y="70197"/>
                  </a:cubicBezTo>
                  <a:cubicBezTo>
                    <a:pt x="39104" y="54391"/>
                    <a:pt x="57130" y="43944"/>
                    <a:pt x="77030" y="40996"/>
                  </a:cubicBezTo>
                  <a:cubicBezTo>
                    <a:pt x="80244" y="40116"/>
                    <a:pt x="83459" y="39389"/>
                    <a:pt x="86712" y="386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28ACDCB-0279-45CB-ED22-64CCB1F0B287}"/>
                </a:ext>
              </a:extLst>
            </p:cNvPr>
            <p:cNvSpPr/>
            <p:nvPr/>
          </p:nvSpPr>
          <p:spPr>
            <a:xfrm>
              <a:off x="-9746609" y="9973769"/>
              <a:ext cx="106132" cy="80808"/>
            </a:xfrm>
            <a:custGeom>
              <a:avLst/>
              <a:gdLst>
                <a:gd name="connsiteX0" fmla="*/ 65714 w 106132"/>
                <a:gd name="connsiteY0" fmla="*/ 80808 h 80808"/>
                <a:gd name="connsiteX1" fmla="*/ 69618 w 106132"/>
                <a:gd name="connsiteY1" fmla="*/ 79124 h 80808"/>
                <a:gd name="connsiteX2" fmla="*/ 81061 w 106132"/>
                <a:gd name="connsiteY2" fmla="*/ 66992 h 80808"/>
                <a:gd name="connsiteX3" fmla="*/ 103984 w 106132"/>
                <a:gd name="connsiteY3" fmla="*/ 45102 h 80808"/>
                <a:gd name="connsiteX4" fmla="*/ 106128 w 106132"/>
                <a:gd name="connsiteY4" fmla="*/ 40586 h 80808"/>
                <a:gd name="connsiteX5" fmla="*/ 103602 w 106132"/>
                <a:gd name="connsiteY5" fmla="*/ 36299 h 80808"/>
                <a:gd name="connsiteX6" fmla="*/ 40149 w 106132"/>
                <a:gd name="connsiteY6" fmla="*/ 594 h 80808"/>
                <a:gd name="connsiteX7" fmla="*/ 40149 w 106132"/>
                <a:gd name="connsiteY7" fmla="*/ 632 h 80808"/>
                <a:gd name="connsiteX8" fmla="*/ 33988 w 106132"/>
                <a:gd name="connsiteY8" fmla="*/ 1436 h 80808"/>
                <a:gd name="connsiteX9" fmla="*/ 3219 w 106132"/>
                <a:gd name="connsiteY9" fmla="*/ 20571 h 80808"/>
                <a:gd name="connsiteX10" fmla="*/ 81 w 106132"/>
                <a:gd name="connsiteY10" fmla="*/ 24512 h 80808"/>
                <a:gd name="connsiteX11" fmla="*/ 1574 w 106132"/>
                <a:gd name="connsiteY11" fmla="*/ 29296 h 80808"/>
                <a:gd name="connsiteX12" fmla="*/ 10491 w 106132"/>
                <a:gd name="connsiteY12" fmla="*/ 40089 h 80808"/>
                <a:gd name="connsiteX13" fmla="*/ 14203 w 106132"/>
                <a:gd name="connsiteY13" fmla="*/ 46595 h 80808"/>
                <a:gd name="connsiteX14" fmla="*/ 14241 w 106132"/>
                <a:gd name="connsiteY14" fmla="*/ 46595 h 80808"/>
                <a:gd name="connsiteX15" fmla="*/ 23235 w 106132"/>
                <a:gd name="connsiteY15" fmla="*/ 60027 h 80808"/>
                <a:gd name="connsiteX16" fmla="*/ 57525 w 106132"/>
                <a:gd name="connsiteY16" fmla="*/ 77440 h 80808"/>
                <a:gd name="connsiteX17" fmla="*/ 62729 w 106132"/>
                <a:gd name="connsiteY17" fmla="*/ 79813 h 80808"/>
                <a:gd name="connsiteX18" fmla="*/ 65714 w 106132"/>
                <a:gd name="connsiteY18" fmla="*/ 80808 h 8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132" h="80808">
                  <a:moveTo>
                    <a:pt x="65714" y="80808"/>
                  </a:moveTo>
                  <a:cubicBezTo>
                    <a:pt x="67169" y="80770"/>
                    <a:pt x="68585" y="80196"/>
                    <a:pt x="69618" y="79124"/>
                  </a:cubicBezTo>
                  <a:lnTo>
                    <a:pt x="81061" y="66992"/>
                  </a:lnTo>
                  <a:cubicBezTo>
                    <a:pt x="88103" y="59109"/>
                    <a:pt x="95757" y="51761"/>
                    <a:pt x="103984" y="45102"/>
                  </a:cubicBezTo>
                  <a:cubicBezTo>
                    <a:pt x="105400" y="44068"/>
                    <a:pt x="106204" y="42385"/>
                    <a:pt x="106128" y="40586"/>
                  </a:cubicBezTo>
                  <a:cubicBezTo>
                    <a:pt x="106013" y="38864"/>
                    <a:pt x="105094" y="37256"/>
                    <a:pt x="103602" y="36299"/>
                  </a:cubicBezTo>
                  <a:cubicBezTo>
                    <a:pt x="82554" y="23441"/>
                    <a:pt x="60739" y="11578"/>
                    <a:pt x="40149" y="594"/>
                  </a:cubicBezTo>
                  <a:lnTo>
                    <a:pt x="40149" y="632"/>
                  </a:lnTo>
                  <a:cubicBezTo>
                    <a:pt x="38159" y="-440"/>
                    <a:pt x="35672" y="-133"/>
                    <a:pt x="33988" y="1436"/>
                  </a:cubicBezTo>
                  <a:cubicBezTo>
                    <a:pt x="24880" y="9511"/>
                    <a:pt x="14508" y="15979"/>
                    <a:pt x="3219" y="20571"/>
                  </a:cubicBezTo>
                  <a:cubicBezTo>
                    <a:pt x="1574" y="21298"/>
                    <a:pt x="426" y="22790"/>
                    <a:pt x="81" y="24512"/>
                  </a:cubicBezTo>
                  <a:cubicBezTo>
                    <a:pt x="-225" y="26273"/>
                    <a:pt x="349" y="28033"/>
                    <a:pt x="1574" y="29296"/>
                  </a:cubicBezTo>
                  <a:cubicBezTo>
                    <a:pt x="4980" y="32549"/>
                    <a:pt x="7965" y="36146"/>
                    <a:pt x="10491" y="40089"/>
                  </a:cubicBezTo>
                  <a:cubicBezTo>
                    <a:pt x="11792" y="42117"/>
                    <a:pt x="13016" y="44375"/>
                    <a:pt x="14203" y="46595"/>
                  </a:cubicBezTo>
                  <a:lnTo>
                    <a:pt x="14241" y="46595"/>
                  </a:lnTo>
                  <a:cubicBezTo>
                    <a:pt x="16576" y="51493"/>
                    <a:pt x="19599" y="56009"/>
                    <a:pt x="23235" y="60027"/>
                  </a:cubicBezTo>
                  <a:cubicBezTo>
                    <a:pt x="32534" y="69289"/>
                    <a:pt x="44551" y="75374"/>
                    <a:pt x="57525" y="77440"/>
                  </a:cubicBezTo>
                  <a:cubicBezTo>
                    <a:pt x="59400" y="77861"/>
                    <a:pt x="61160" y="78703"/>
                    <a:pt x="62729" y="79813"/>
                  </a:cubicBezTo>
                  <a:cubicBezTo>
                    <a:pt x="63609" y="80425"/>
                    <a:pt x="64643" y="80769"/>
                    <a:pt x="65714" y="808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033CEB2-1846-8816-D0E2-84A7BDD056F3}"/>
                </a:ext>
              </a:extLst>
            </p:cNvPr>
            <p:cNvSpPr/>
            <p:nvPr/>
          </p:nvSpPr>
          <p:spPr>
            <a:xfrm>
              <a:off x="-9905055" y="10330663"/>
              <a:ext cx="80385" cy="83429"/>
            </a:xfrm>
            <a:custGeom>
              <a:avLst/>
              <a:gdLst>
                <a:gd name="connsiteX0" fmla="*/ 11171 w 80385"/>
                <a:gd name="connsiteY0" fmla="*/ 83372 h 83429"/>
                <a:gd name="connsiteX1" fmla="*/ 12510 w 80385"/>
                <a:gd name="connsiteY1" fmla="*/ 83372 h 83429"/>
                <a:gd name="connsiteX2" fmla="*/ 16070 w 80385"/>
                <a:gd name="connsiteY2" fmla="*/ 82032 h 83429"/>
                <a:gd name="connsiteX3" fmla="*/ 60960 w 80385"/>
                <a:gd name="connsiteY3" fmla="*/ 58993 h 83429"/>
                <a:gd name="connsiteX4" fmla="*/ 66280 w 80385"/>
                <a:gd name="connsiteY4" fmla="*/ 54056 h 83429"/>
                <a:gd name="connsiteX5" fmla="*/ 79406 w 80385"/>
                <a:gd name="connsiteY5" fmla="*/ 14639 h 83429"/>
                <a:gd name="connsiteX6" fmla="*/ 80248 w 80385"/>
                <a:gd name="connsiteY6" fmla="*/ 10352 h 83429"/>
                <a:gd name="connsiteX7" fmla="*/ 77875 w 80385"/>
                <a:gd name="connsiteY7" fmla="*/ 6908 h 83429"/>
                <a:gd name="connsiteX8" fmla="*/ 76344 w 80385"/>
                <a:gd name="connsiteY8" fmla="*/ 6143 h 83429"/>
                <a:gd name="connsiteX9" fmla="*/ 34094 w 80385"/>
                <a:gd name="connsiteY9" fmla="*/ 2469 h 83429"/>
                <a:gd name="connsiteX10" fmla="*/ 3745 w 80385"/>
                <a:gd name="connsiteY10" fmla="*/ 20341 h 83429"/>
                <a:gd name="connsiteX11" fmla="*/ 7458 w 80385"/>
                <a:gd name="connsiteY11" fmla="*/ 79507 h 83429"/>
                <a:gd name="connsiteX12" fmla="*/ 11170 w 80385"/>
                <a:gd name="connsiteY12" fmla="*/ 83372 h 8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85" h="83429">
                  <a:moveTo>
                    <a:pt x="11171" y="83372"/>
                  </a:moveTo>
                  <a:cubicBezTo>
                    <a:pt x="11592" y="83448"/>
                    <a:pt x="12089" y="83448"/>
                    <a:pt x="12510" y="83372"/>
                  </a:cubicBezTo>
                  <a:cubicBezTo>
                    <a:pt x="13850" y="83410"/>
                    <a:pt x="15113" y="82912"/>
                    <a:pt x="16070" y="82032"/>
                  </a:cubicBezTo>
                  <a:cubicBezTo>
                    <a:pt x="28661" y="70398"/>
                    <a:pt x="44198" y="62438"/>
                    <a:pt x="60960" y="58993"/>
                  </a:cubicBezTo>
                  <a:cubicBezTo>
                    <a:pt x="63754" y="58993"/>
                    <a:pt x="66088" y="56850"/>
                    <a:pt x="66280" y="54056"/>
                  </a:cubicBezTo>
                  <a:cubicBezTo>
                    <a:pt x="67122" y="40011"/>
                    <a:pt x="71637" y="26387"/>
                    <a:pt x="79406" y="14639"/>
                  </a:cubicBezTo>
                  <a:cubicBezTo>
                    <a:pt x="80286" y="13414"/>
                    <a:pt x="80592" y="11845"/>
                    <a:pt x="80248" y="10352"/>
                  </a:cubicBezTo>
                  <a:cubicBezTo>
                    <a:pt x="79980" y="8936"/>
                    <a:pt x="79138" y="7673"/>
                    <a:pt x="77875" y="6908"/>
                  </a:cubicBezTo>
                  <a:lnTo>
                    <a:pt x="76344" y="6143"/>
                  </a:lnTo>
                  <a:cubicBezTo>
                    <a:pt x="63256" y="-478"/>
                    <a:pt x="48139" y="-1818"/>
                    <a:pt x="34094" y="2469"/>
                  </a:cubicBezTo>
                  <a:cubicBezTo>
                    <a:pt x="26669" y="4153"/>
                    <a:pt x="8874" y="9166"/>
                    <a:pt x="3745" y="20341"/>
                  </a:cubicBezTo>
                  <a:cubicBezTo>
                    <a:pt x="-2301" y="39859"/>
                    <a:pt x="-1000" y="60907"/>
                    <a:pt x="7458" y="79507"/>
                  </a:cubicBezTo>
                  <a:cubicBezTo>
                    <a:pt x="7917" y="81344"/>
                    <a:pt x="9333" y="82836"/>
                    <a:pt x="11170" y="833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D6E0ECA-850C-FFA0-55BA-4077695ED231}"/>
                </a:ext>
              </a:extLst>
            </p:cNvPr>
            <p:cNvSpPr/>
            <p:nvPr/>
          </p:nvSpPr>
          <p:spPr>
            <a:xfrm>
              <a:off x="-9894117" y="10413539"/>
              <a:ext cx="112917" cy="88901"/>
            </a:xfrm>
            <a:custGeom>
              <a:avLst/>
              <a:gdLst>
                <a:gd name="connsiteX0" fmla="*/ 4740 w 112917"/>
                <a:gd name="connsiteY0" fmla="*/ 52813 h 88901"/>
                <a:gd name="connsiteX1" fmla="*/ 80017 w 112917"/>
                <a:gd name="connsiteY1" fmla="*/ 87103 h 88901"/>
                <a:gd name="connsiteX2" fmla="*/ 83844 w 112917"/>
                <a:gd name="connsiteY2" fmla="*/ 88174 h 88901"/>
                <a:gd name="connsiteX3" fmla="*/ 88934 w 112917"/>
                <a:gd name="connsiteY3" fmla="*/ 88634 h 88901"/>
                <a:gd name="connsiteX4" fmla="*/ 90503 w 112917"/>
                <a:gd name="connsiteY4" fmla="*/ 88901 h 88901"/>
                <a:gd name="connsiteX5" fmla="*/ 95823 w 112917"/>
                <a:gd name="connsiteY5" fmla="*/ 83888 h 88901"/>
                <a:gd name="connsiteX6" fmla="*/ 101984 w 112917"/>
                <a:gd name="connsiteY6" fmla="*/ 66131 h 88901"/>
                <a:gd name="connsiteX7" fmla="*/ 110557 w 112917"/>
                <a:gd name="connsiteY7" fmla="*/ 58094 h 88901"/>
                <a:gd name="connsiteX8" fmla="*/ 112470 w 112917"/>
                <a:gd name="connsiteY8" fmla="*/ 51435 h 88901"/>
                <a:gd name="connsiteX9" fmla="*/ 61647 w 112917"/>
                <a:gd name="connsiteY9" fmla="*/ 0 h 88901"/>
                <a:gd name="connsiteX10" fmla="*/ 60155 w 112917"/>
                <a:gd name="connsiteY10" fmla="*/ 0 h 88901"/>
                <a:gd name="connsiteX11" fmla="*/ 415 w 112917"/>
                <a:gd name="connsiteY11" fmla="*/ 45350 h 88901"/>
                <a:gd name="connsiteX12" fmla="*/ 759 w 112917"/>
                <a:gd name="connsiteY12" fmla="*/ 50249 h 88901"/>
                <a:gd name="connsiteX13" fmla="*/ 4739 w 112917"/>
                <a:gd name="connsiteY13" fmla="*/ 52813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917" h="88901">
                  <a:moveTo>
                    <a:pt x="4740" y="52813"/>
                  </a:moveTo>
                  <a:cubicBezTo>
                    <a:pt x="32601" y="56793"/>
                    <a:pt x="58738" y="68695"/>
                    <a:pt x="80017" y="87103"/>
                  </a:cubicBezTo>
                  <a:cubicBezTo>
                    <a:pt x="81089" y="87983"/>
                    <a:pt x="82466" y="88366"/>
                    <a:pt x="83844" y="88174"/>
                  </a:cubicBezTo>
                  <a:cubicBezTo>
                    <a:pt x="85528" y="88021"/>
                    <a:pt x="87288" y="88174"/>
                    <a:pt x="88934" y="88634"/>
                  </a:cubicBezTo>
                  <a:cubicBezTo>
                    <a:pt x="89432" y="88825"/>
                    <a:pt x="89967" y="88901"/>
                    <a:pt x="90503" y="88901"/>
                  </a:cubicBezTo>
                  <a:cubicBezTo>
                    <a:pt x="93335" y="88901"/>
                    <a:pt x="95670" y="86720"/>
                    <a:pt x="95823" y="83888"/>
                  </a:cubicBezTo>
                  <a:cubicBezTo>
                    <a:pt x="96205" y="77535"/>
                    <a:pt x="98349" y="71374"/>
                    <a:pt x="101984" y="66131"/>
                  </a:cubicBezTo>
                  <a:cubicBezTo>
                    <a:pt x="104280" y="62878"/>
                    <a:pt x="107189" y="60161"/>
                    <a:pt x="110557" y="58094"/>
                  </a:cubicBezTo>
                  <a:cubicBezTo>
                    <a:pt x="112700" y="56601"/>
                    <a:pt x="113503" y="53808"/>
                    <a:pt x="112470" y="51435"/>
                  </a:cubicBezTo>
                  <a:cubicBezTo>
                    <a:pt x="103898" y="32147"/>
                    <a:pt x="89814" y="0"/>
                    <a:pt x="61647" y="0"/>
                  </a:cubicBezTo>
                  <a:lnTo>
                    <a:pt x="60155" y="0"/>
                  </a:lnTo>
                  <a:cubicBezTo>
                    <a:pt x="33558" y="3329"/>
                    <a:pt x="10786" y="20628"/>
                    <a:pt x="415" y="45350"/>
                  </a:cubicBezTo>
                  <a:cubicBezTo>
                    <a:pt x="-236" y="46957"/>
                    <a:pt x="-121" y="48756"/>
                    <a:pt x="759" y="50249"/>
                  </a:cubicBezTo>
                  <a:cubicBezTo>
                    <a:pt x="1639" y="51626"/>
                    <a:pt x="3094" y="52583"/>
                    <a:pt x="4739" y="528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550B576-5481-F841-EF0E-64EB0094F2A0}"/>
                </a:ext>
              </a:extLst>
            </p:cNvPr>
            <p:cNvSpPr/>
            <p:nvPr/>
          </p:nvSpPr>
          <p:spPr>
            <a:xfrm>
              <a:off x="-9858586" y="10164011"/>
              <a:ext cx="105938" cy="96302"/>
            </a:xfrm>
            <a:custGeom>
              <a:avLst/>
              <a:gdLst>
                <a:gd name="connsiteX0" fmla="*/ 104899 w 105938"/>
                <a:gd name="connsiteY0" fmla="*/ 61820 h 96302"/>
                <a:gd name="connsiteX1" fmla="*/ 105587 w 105938"/>
                <a:gd name="connsiteY1" fmla="*/ 56807 h 96302"/>
                <a:gd name="connsiteX2" fmla="*/ 103100 w 105938"/>
                <a:gd name="connsiteY2" fmla="*/ 46168 h 96302"/>
                <a:gd name="connsiteX3" fmla="*/ 100727 w 105938"/>
                <a:gd name="connsiteY3" fmla="*/ 42265 h 96302"/>
                <a:gd name="connsiteX4" fmla="*/ 96058 w 105938"/>
                <a:gd name="connsiteY4" fmla="*/ 36448 h 96302"/>
                <a:gd name="connsiteX5" fmla="*/ 47608 w 105938"/>
                <a:gd name="connsiteY5" fmla="*/ 53 h 96302"/>
                <a:gd name="connsiteX6" fmla="*/ 38 w 105938"/>
                <a:gd name="connsiteY6" fmla="*/ 37060 h 96302"/>
                <a:gd name="connsiteX7" fmla="*/ 0 w 105938"/>
                <a:gd name="connsiteY7" fmla="*/ 37022 h 96302"/>
                <a:gd name="connsiteX8" fmla="*/ 9988 w 105938"/>
                <a:gd name="connsiteY8" fmla="*/ 82678 h 96302"/>
                <a:gd name="connsiteX9" fmla="*/ 10907 w 105938"/>
                <a:gd name="connsiteY9" fmla="*/ 84171 h 96302"/>
                <a:gd name="connsiteX10" fmla="*/ 12667 w 105938"/>
                <a:gd name="connsiteY10" fmla="*/ 86008 h 96302"/>
                <a:gd name="connsiteX11" fmla="*/ 14428 w 105938"/>
                <a:gd name="connsiteY11" fmla="*/ 88036 h 96302"/>
                <a:gd name="connsiteX12" fmla="*/ 17106 w 105938"/>
                <a:gd name="connsiteY12" fmla="*/ 93164 h 96302"/>
                <a:gd name="connsiteX13" fmla="*/ 21967 w 105938"/>
                <a:gd name="connsiteY13" fmla="*/ 96302 h 96302"/>
                <a:gd name="connsiteX14" fmla="*/ 26789 w 105938"/>
                <a:gd name="connsiteY14" fmla="*/ 93279 h 96302"/>
                <a:gd name="connsiteX15" fmla="*/ 36318 w 105938"/>
                <a:gd name="connsiteY15" fmla="*/ 81033 h 96302"/>
                <a:gd name="connsiteX16" fmla="*/ 100267 w 105938"/>
                <a:gd name="connsiteY16" fmla="*/ 63888 h 96302"/>
                <a:gd name="connsiteX17" fmla="*/ 104898 w 105938"/>
                <a:gd name="connsiteY17" fmla="*/ 61821 h 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938" h="96302">
                  <a:moveTo>
                    <a:pt x="104899" y="61820"/>
                  </a:moveTo>
                  <a:cubicBezTo>
                    <a:pt x="105970" y="60366"/>
                    <a:pt x="106238" y="58453"/>
                    <a:pt x="105587" y="56807"/>
                  </a:cubicBezTo>
                  <a:cubicBezTo>
                    <a:pt x="104325" y="53363"/>
                    <a:pt x="103483" y="49804"/>
                    <a:pt x="103100" y="46168"/>
                  </a:cubicBezTo>
                  <a:cubicBezTo>
                    <a:pt x="102909" y="44599"/>
                    <a:pt x="102067" y="43145"/>
                    <a:pt x="100727" y="42265"/>
                  </a:cubicBezTo>
                  <a:cubicBezTo>
                    <a:pt x="98584" y="40887"/>
                    <a:pt x="96938" y="38820"/>
                    <a:pt x="96058" y="36448"/>
                  </a:cubicBezTo>
                  <a:cubicBezTo>
                    <a:pt x="90700" y="14251"/>
                    <a:pt x="70379" y="-1019"/>
                    <a:pt x="47608" y="53"/>
                  </a:cubicBezTo>
                  <a:cubicBezTo>
                    <a:pt x="27669" y="1469"/>
                    <a:pt x="-229" y="13869"/>
                    <a:pt x="38" y="37060"/>
                  </a:cubicBezTo>
                  <a:lnTo>
                    <a:pt x="0" y="37022"/>
                  </a:lnTo>
                  <a:cubicBezTo>
                    <a:pt x="574" y="52713"/>
                    <a:pt x="3942" y="68174"/>
                    <a:pt x="9988" y="82678"/>
                  </a:cubicBezTo>
                  <a:cubicBezTo>
                    <a:pt x="10218" y="83214"/>
                    <a:pt x="10524" y="83711"/>
                    <a:pt x="10907" y="84171"/>
                  </a:cubicBezTo>
                  <a:lnTo>
                    <a:pt x="12667" y="86008"/>
                  </a:lnTo>
                  <a:cubicBezTo>
                    <a:pt x="13318" y="86620"/>
                    <a:pt x="13930" y="87309"/>
                    <a:pt x="14428" y="88036"/>
                  </a:cubicBezTo>
                  <a:cubicBezTo>
                    <a:pt x="15499" y="89643"/>
                    <a:pt x="16379" y="91366"/>
                    <a:pt x="17106" y="93164"/>
                  </a:cubicBezTo>
                  <a:cubicBezTo>
                    <a:pt x="17987" y="95078"/>
                    <a:pt x="19862" y="96302"/>
                    <a:pt x="21967" y="96302"/>
                  </a:cubicBezTo>
                  <a:cubicBezTo>
                    <a:pt x="24033" y="96302"/>
                    <a:pt x="25909" y="95116"/>
                    <a:pt x="26789" y="93279"/>
                  </a:cubicBezTo>
                  <a:cubicBezTo>
                    <a:pt x="28894" y="88457"/>
                    <a:pt x="32147" y="84247"/>
                    <a:pt x="36318" y="81033"/>
                  </a:cubicBezTo>
                  <a:cubicBezTo>
                    <a:pt x="54955" y="67983"/>
                    <a:pt x="77611" y="61936"/>
                    <a:pt x="100267" y="63888"/>
                  </a:cubicBezTo>
                  <a:cubicBezTo>
                    <a:pt x="102065" y="64079"/>
                    <a:pt x="103826" y="63275"/>
                    <a:pt x="104898" y="618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0A41951-98DE-CE00-EC90-A9ECC241EA6D}"/>
                </a:ext>
              </a:extLst>
            </p:cNvPr>
            <p:cNvSpPr/>
            <p:nvPr/>
          </p:nvSpPr>
          <p:spPr>
            <a:xfrm>
              <a:off x="-9814968" y="10089541"/>
              <a:ext cx="79915" cy="70519"/>
            </a:xfrm>
            <a:custGeom>
              <a:avLst/>
              <a:gdLst>
                <a:gd name="connsiteX0" fmla="*/ 1714 w 79915"/>
                <a:gd name="connsiteY0" fmla="*/ 15296 h 70519"/>
                <a:gd name="connsiteX1" fmla="*/ 5809 w 79915"/>
                <a:gd name="connsiteY1" fmla="*/ 48591 h 70519"/>
                <a:gd name="connsiteX2" fmla="*/ 10095 w 79915"/>
                <a:gd name="connsiteY2" fmla="*/ 51117 h 70519"/>
                <a:gd name="connsiteX3" fmla="*/ 52613 w 79915"/>
                <a:gd name="connsiteY3" fmla="*/ 69219 h 70519"/>
                <a:gd name="connsiteX4" fmla="*/ 56172 w 79915"/>
                <a:gd name="connsiteY4" fmla="*/ 70520 h 70519"/>
                <a:gd name="connsiteX5" fmla="*/ 58085 w 79915"/>
                <a:gd name="connsiteY5" fmla="*/ 70137 h 70519"/>
                <a:gd name="connsiteX6" fmla="*/ 61492 w 79915"/>
                <a:gd name="connsiteY6" fmla="*/ 65851 h 70519"/>
                <a:gd name="connsiteX7" fmla="*/ 66926 w 79915"/>
                <a:gd name="connsiteY7" fmla="*/ 57929 h 70519"/>
                <a:gd name="connsiteX8" fmla="*/ 79785 w 79915"/>
                <a:gd name="connsiteY8" fmla="*/ 35618 h 70519"/>
                <a:gd name="connsiteX9" fmla="*/ 38415 w 79915"/>
                <a:gd name="connsiteY9" fmla="*/ 1940 h 70519"/>
                <a:gd name="connsiteX10" fmla="*/ 1714 w 79915"/>
                <a:gd name="connsiteY10" fmla="*/ 15297 h 7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15" h="70519">
                  <a:moveTo>
                    <a:pt x="1714" y="15296"/>
                  </a:moveTo>
                  <a:cubicBezTo>
                    <a:pt x="-1577" y="26471"/>
                    <a:pt x="-85" y="38526"/>
                    <a:pt x="5809" y="48591"/>
                  </a:cubicBezTo>
                  <a:cubicBezTo>
                    <a:pt x="6728" y="50083"/>
                    <a:pt x="8335" y="51002"/>
                    <a:pt x="10095" y="51117"/>
                  </a:cubicBezTo>
                  <a:cubicBezTo>
                    <a:pt x="25825" y="52418"/>
                    <a:pt x="40750" y="58771"/>
                    <a:pt x="52613" y="69219"/>
                  </a:cubicBezTo>
                  <a:cubicBezTo>
                    <a:pt x="53608" y="70061"/>
                    <a:pt x="54871" y="70520"/>
                    <a:pt x="56172" y="70520"/>
                  </a:cubicBezTo>
                  <a:cubicBezTo>
                    <a:pt x="56823" y="70520"/>
                    <a:pt x="57473" y="70405"/>
                    <a:pt x="58085" y="70137"/>
                  </a:cubicBezTo>
                  <a:cubicBezTo>
                    <a:pt x="59922" y="69486"/>
                    <a:pt x="61262" y="67803"/>
                    <a:pt x="61492" y="65851"/>
                  </a:cubicBezTo>
                  <a:cubicBezTo>
                    <a:pt x="61951" y="62521"/>
                    <a:pt x="63980" y="59575"/>
                    <a:pt x="66926" y="57929"/>
                  </a:cubicBezTo>
                  <a:cubicBezTo>
                    <a:pt x="75614" y="54102"/>
                    <a:pt x="80818" y="45070"/>
                    <a:pt x="79785" y="35618"/>
                  </a:cubicBezTo>
                  <a:cubicBezTo>
                    <a:pt x="77221" y="19659"/>
                    <a:pt x="53684" y="5614"/>
                    <a:pt x="38415" y="1940"/>
                  </a:cubicBezTo>
                  <a:cubicBezTo>
                    <a:pt x="18706" y="-3111"/>
                    <a:pt x="5502" y="1825"/>
                    <a:pt x="1714" y="152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6E90728-376E-CA2E-AE35-5C1B883F974D}"/>
                </a:ext>
              </a:extLst>
            </p:cNvPr>
            <p:cNvSpPr/>
            <p:nvPr/>
          </p:nvSpPr>
          <p:spPr>
            <a:xfrm>
              <a:off x="-12460398" y="8360353"/>
              <a:ext cx="398089" cy="984736"/>
            </a:xfrm>
            <a:custGeom>
              <a:avLst/>
              <a:gdLst>
                <a:gd name="connsiteX0" fmla="*/ 250176 w 398089"/>
                <a:gd name="connsiteY0" fmla="*/ 396 h 984736"/>
                <a:gd name="connsiteX1" fmla="*/ 245353 w 398089"/>
                <a:gd name="connsiteY1" fmla="*/ 932 h 984736"/>
                <a:gd name="connsiteX2" fmla="*/ 188637 w 398089"/>
                <a:gd name="connsiteY2" fmla="*/ 34839 h 984736"/>
                <a:gd name="connsiteX3" fmla="*/ 119597 w 398089"/>
                <a:gd name="connsiteY3" fmla="*/ 77701 h 984736"/>
                <a:gd name="connsiteX4" fmla="*/ 84466 w 398089"/>
                <a:gd name="connsiteY4" fmla="*/ 105906 h 984736"/>
                <a:gd name="connsiteX5" fmla="*/ 20555 w 398089"/>
                <a:gd name="connsiteY5" fmla="*/ 153055 h 984736"/>
                <a:gd name="connsiteX6" fmla="*/ 17838 w 398089"/>
                <a:gd name="connsiteY6" fmla="*/ 157341 h 984736"/>
                <a:gd name="connsiteX7" fmla="*/ 999 w 398089"/>
                <a:gd name="connsiteY7" fmla="*/ 594842 h 984736"/>
                <a:gd name="connsiteX8" fmla="*/ 165747 w 398089"/>
                <a:gd name="connsiteY8" fmla="*/ 982594 h 984736"/>
                <a:gd name="connsiteX9" fmla="*/ 170034 w 398089"/>
                <a:gd name="connsiteY9" fmla="*/ 984737 h 984736"/>
                <a:gd name="connsiteX10" fmla="*/ 170684 w 398089"/>
                <a:gd name="connsiteY10" fmla="*/ 984737 h 984736"/>
                <a:gd name="connsiteX11" fmla="*/ 174970 w 398089"/>
                <a:gd name="connsiteY11" fmla="*/ 981522 h 984736"/>
                <a:gd name="connsiteX12" fmla="*/ 242326 w 398089"/>
                <a:gd name="connsiteY12" fmla="*/ 781259 h 984736"/>
                <a:gd name="connsiteX13" fmla="*/ 286184 w 398089"/>
                <a:gd name="connsiteY13" fmla="*/ 640729 h 984736"/>
                <a:gd name="connsiteX14" fmla="*/ 314045 w 398089"/>
                <a:gd name="connsiteY14" fmla="*/ 565068 h 984736"/>
                <a:gd name="connsiteX15" fmla="*/ 314007 w 398089"/>
                <a:gd name="connsiteY15" fmla="*/ 565068 h 984736"/>
                <a:gd name="connsiteX16" fmla="*/ 395445 w 398089"/>
                <a:gd name="connsiteY16" fmla="*/ 275514 h 984736"/>
                <a:gd name="connsiteX17" fmla="*/ 397321 w 398089"/>
                <a:gd name="connsiteY17" fmla="*/ 270079 h 984736"/>
                <a:gd name="connsiteX18" fmla="*/ 398086 w 398089"/>
                <a:gd name="connsiteY18" fmla="*/ 267018 h 984736"/>
                <a:gd name="connsiteX19" fmla="*/ 342365 w 398089"/>
                <a:gd name="connsiteY19" fmla="*/ 164148 h 984736"/>
                <a:gd name="connsiteX20" fmla="*/ 314160 w 398089"/>
                <a:gd name="connsiteY20" fmla="*/ 131848 h 984736"/>
                <a:gd name="connsiteX21" fmla="*/ 253502 w 398089"/>
                <a:gd name="connsiteY21" fmla="*/ 4289 h 984736"/>
                <a:gd name="connsiteX22" fmla="*/ 250172 w 398089"/>
                <a:gd name="connsiteY22" fmla="*/ 385 h 984736"/>
                <a:gd name="connsiteX23" fmla="*/ 92040 w 398089"/>
                <a:gd name="connsiteY23" fmla="*/ 190794 h 984736"/>
                <a:gd name="connsiteX24" fmla="*/ 78378 w 398089"/>
                <a:gd name="connsiteY24" fmla="*/ 265535 h 984736"/>
                <a:gd name="connsiteX25" fmla="*/ 76311 w 398089"/>
                <a:gd name="connsiteY25" fmla="*/ 330594 h 984736"/>
                <a:gd name="connsiteX26" fmla="*/ 75316 w 398089"/>
                <a:gd name="connsiteY26" fmla="*/ 379465 h 984736"/>
                <a:gd name="connsiteX27" fmla="*/ 74321 w 398089"/>
                <a:gd name="connsiteY27" fmla="*/ 413755 h 984736"/>
                <a:gd name="connsiteX28" fmla="*/ 74819 w 398089"/>
                <a:gd name="connsiteY28" fmla="*/ 517654 h 984736"/>
                <a:gd name="connsiteX29" fmla="*/ 118370 w 398089"/>
                <a:gd name="connsiteY29" fmla="*/ 755499 h 984736"/>
                <a:gd name="connsiteX30" fmla="*/ 120896 w 398089"/>
                <a:gd name="connsiteY30" fmla="*/ 764072 h 984736"/>
                <a:gd name="connsiteX31" fmla="*/ 141485 w 398089"/>
                <a:gd name="connsiteY31" fmla="*/ 838698 h 984736"/>
                <a:gd name="connsiteX32" fmla="*/ 112323 w 398089"/>
                <a:gd name="connsiteY32" fmla="*/ 766674 h 984736"/>
                <a:gd name="connsiteX33" fmla="*/ 57750 w 398089"/>
                <a:gd name="connsiteY33" fmla="*/ 518492 h 984736"/>
                <a:gd name="connsiteX34" fmla="*/ 59051 w 398089"/>
                <a:gd name="connsiteY34" fmla="*/ 402768 h 984736"/>
                <a:gd name="connsiteX35" fmla="*/ 60352 w 398089"/>
                <a:gd name="connsiteY35" fmla="*/ 378161 h 984736"/>
                <a:gd name="connsiteX36" fmla="*/ 62228 w 398089"/>
                <a:gd name="connsiteY36" fmla="*/ 347200 h 984736"/>
                <a:gd name="connsiteX37" fmla="*/ 69423 w 398089"/>
                <a:gd name="connsiteY37" fmla="*/ 264575 h 984736"/>
                <a:gd name="connsiteX38" fmla="*/ 69423 w 398089"/>
                <a:gd name="connsiteY38" fmla="*/ 264613 h 984736"/>
                <a:gd name="connsiteX39" fmla="*/ 91657 w 398089"/>
                <a:gd name="connsiteY39" fmla="*/ 190943 h 984736"/>
                <a:gd name="connsiteX40" fmla="*/ 92002 w 398089"/>
                <a:gd name="connsiteY40" fmla="*/ 190331 h 98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98089" h="984736">
                  <a:moveTo>
                    <a:pt x="250176" y="396"/>
                  </a:moveTo>
                  <a:cubicBezTo>
                    <a:pt x="248568" y="-293"/>
                    <a:pt x="246769" y="-63"/>
                    <a:pt x="245353" y="932"/>
                  </a:cubicBezTo>
                  <a:cubicBezTo>
                    <a:pt x="227099" y="13216"/>
                    <a:pt x="207543" y="24238"/>
                    <a:pt x="188637" y="34839"/>
                  </a:cubicBezTo>
                  <a:cubicBezTo>
                    <a:pt x="164795" y="47736"/>
                    <a:pt x="141717" y="62048"/>
                    <a:pt x="119597" y="77701"/>
                  </a:cubicBezTo>
                  <a:cubicBezTo>
                    <a:pt x="107466" y="86695"/>
                    <a:pt x="95793" y="96492"/>
                    <a:pt x="84466" y="105906"/>
                  </a:cubicBezTo>
                  <a:cubicBezTo>
                    <a:pt x="64604" y="123511"/>
                    <a:pt x="43211" y="139277"/>
                    <a:pt x="20555" y="153055"/>
                  </a:cubicBezTo>
                  <a:cubicBezTo>
                    <a:pt x="18986" y="153973"/>
                    <a:pt x="17991" y="155581"/>
                    <a:pt x="17838" y="157341"/>
                  </a:cubicBezTo>
                  <a:cubicBezTo>
                    <a:pt x="3142" y="302692"/>
                    <a:pt x="-2483" y="448806"/>
                    <a:pt x="999" y="594842"/>
                  </a:cubicBezTo>
                  <a:cubicBezTo>
                    <a:pt x="6433" y="758641"/>
                    <a:pt x="85346" y="876207"/>
                    <a:pt x="165747" y="982594"/>
                  </a:cubicBezTo>
                  <a:cubicBezTo>
                    <a:pt x="166781" y="983933"/>
                    <a:pt x="168350" y="984699"/>
                    <a:pt x="170034" y="984737"/>
                  </a:cubicBezTo>
                  <a:lnTo>
                    <a:pt x="170684" y="984737"/>
                  </a:lnTo>
                  <a:cubicBezTo>
                    <a:pt x="172598" y="984469"/>
                    <a:pt x="174205" y="983283"/>
                    <a:pt x="174970" y="981522"/>
                  </a:cubicBezTo>
                  <a:cubicBezTo>
                    <a:pt x="201568" y="916233"/>
                    <a:pt x="224071" y="849339"/>
                    <a:pt x="242326" y="781259"/>
                  </a:cubicBezTo>
                  <a:cubicBezTo>
                    <a:pt x="255759" y="734913"/>
                    <a:pt x="269574" y="686961"/>
                    <a:pt x="286184" y="640729"/>
                  </a:cubicBezTo>
                  <a:cubicBezTo>
                    <a:pt x="295254" y="615011"/>
                    <a:pt x="304706" y="590020"/>
                    <a:pt x="314045" y="565068"/>
                  </a:cubicBezTo>
                  <a:lnTo>
                    <a:pt x="314007" y="565068"/>
                  </a:lnTo>
                  <a:cubicBezTo>
                    <a:pt x="353310" y="472378"/>
                    <a:pt x="380673" y="375092"/>
                    <a:pt x="395445" y="275514"/>
                  </a:cubicBezTo>
                  <a:cubicBezTo>
                    <a:pt x="395675" y="273600"/>
                    <a:pt x="396287" y="271725"/>
                    <a:pt x="397321" y="270079"/>
                  </a:cubicBezTo>
                  <a:cubicBezTo>
                    <a:pt x="397856" y="269161"/>
                    <a:pt x="398124" y="268089"/>
                    <a:pt x="398086" y="267018"/>
                  </a:cubicBezTo>
                  <a:cubicBezTo>
                    <a:pt x="393073" y="226949"/>
                    <a:pt x="373172" y="190248"/>
                    <a:pt x="342365" y="164148"/>
                  </a:cubicBezTo>
                  <a:cubicBezTo>
                    <a:pt x="332797" y="153891"/>
                    <a:pt x="322923" y="143214"/>
                    <a:pt x="314160" y="131848"/>
                  </a:cubicBezTo>
                  <a:cubicBezTo>
                    <a:pt x="286261" y="93424"/>
                    <a:pt x="265710" y="50180"/>
                    <a:pt x="253502" y="4289"/>
                  </a:cubicBezTo>
                  <a:cubicBezTo>
                    <a:pt x="253157" y="2490"/>
                    <a:pt x="251895" y="997"/>
                    <a:pt x="250172" y="385"/>
                  </a:cubicBezTo>
                  <a:close/>
                  <a:moveTo>
                    <a:pt x="92040" y="190794"/>
                  </a:moveTo>
                  <a:cubicBezTo>
                    <a:pt x="84195" y="214981"/>
                    <a:pt x="79602" y="240124"/>
                    <a:pt x="78378" y="265535"/>
                  </a:cubicBezTo>
                  <a:cubicBezTo>
                    <a:pt x="76923" y="284938"/>
                    <a:pt x="76617" y="307173"/>
                    <a:pt x="76311" y="330594"/>
                  </a:cubicBezTo>
                  <a:cubicBezTo>
                    <a:pt x="76081" y="345978"/>
                    <a:pt x="75852" y="362320"/>
                    <a:pt x="75316" y="379465"/>
                  </a:cubicBezTo>
                  <a:cubicBezTo>
                    <a:pt x="75316" y="390678"/>
                    <a:pt x="74704" y="402197"/>
                    <a:pt x="74321" y="413755"/>
                  </a:cubicBezTo>
                  <a:cubicBezTo>
                    <a:pt x="72561" y="448390"/>
                    <a:pt x="72714" y="483062"/>
                    <a:pt x="74819" y="517654"/>
                  </a:cubicBezTo>
                  <a:cubicBezTo>
                    <a:pt x="77804" y="598633"/>
                    <a:pt x="92461" y="678729"/>
                    <a:pt x="118370" y="755499"/>
                  </a:cubicBezTo>
                  <a:lnTo>
                    <a:pt x="120896" y="764072"/>
                  </a:lnTo>
                  <a:cubicBezTo>
                    <a:pt x="125182" y="779035"/>
                    <a:pt x="135477" y="814396"/>
                    <a:pt x="141485" y="838698"/>
                  </a:cubicBezTo>
                  <a:cubicBezTo>
                    <a:pt x="134597" y="823581"/>
                    <a:pt x="124838" y="800122"/>
                    <a:pt x="112323" y="766674"/>
                  </a:cubicBezTo>
                  <a:cubicBezTo>
                    <a:pt x="79334" y="687914"/>
                    <a:pt x="60850" y="603835"/>
                    <a:pt x="57750" y="518492"/>
                  </a:cubicBezTo>
                  <a:cubicBezTo>
                    <a:pt x="55607" y="479954"/>
                    <a:pt x="56028" y="441302"/>
                    <a:pt x="59051" y="402768"/>
                  </a:cubicBezTo>
                  <a:cubicBezTo>
                    <a:pt x="59511" y="394196"/>
                    <a:pt x="60008" y="386121"/>
                    <a:pt x="60352" y="378161"/>
                  </a:cubicBezTo>
                  <a:cubicBezTo>
                    <a:pt x="61080" y="367599"/>
                    <a:pt x="61692" y="357304"/>
                    <a:pt x="62228" y="347200"/>
                  </a:cubicBezTo>
                  <a:cubicBezTo>
                    <a:pt x="63988" y="317197"/>
                    <a:pt x="65595" y="289030"/>
                    <a:pt x="69423" y="264575"/>
                  </a:cubicBezTo>
                  <a:lnTo>
                    <a:pt x="69423" y="264613"/>
                  </a:lnTo>
                  <a:cubicBezTo>
                    <a:pt x="72369" y="238934"/>
                    <a:pt x="79908" y="213981"/>
                    <a:pt x="91657" y="190943"/>
                  </a:cubicBezTo>
                  <a:lnTo>
                    <a:pt x="92002" y="190331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F9589F-4109-01F3-6A70-D7C8796DCCCE}"/>
                </a:ext>
              </a:extLst>
            </p:cNvPr>
            <p:cNvSpPr/>
            <p:nvPr/>
          </p:nvSpPr>
          <p:spPr>
            <a:xfrm>
              <a:off x="-11966021" y="7454930"/>
              <a:ext cx="106836" cy="64214"/>
            </a:xfrm>
            <a:custGeom>
              <a:avLst/>
              <a:gdLst>
                <a:gd name="connsiteX0" fmla="*/ 40797 w 106836"/>
                <a:gd name="connsiteY0" fmla="*/ 74 h 64214"/>
                <a:gd name="connsiteX1" fmla="*/ 37276 w 106836"/>
                <a:gd name="connsiteY1" fmla="*/ 2523 h 64214"/>
                <a:gd name="connsiteX2" fmla="*/ 2986 w 106836"/>
                <a:gd name="connsiteY2" fmla="*/ 32527 h 64214"/>
                <a:gd name="connsiteX3" fmla="*/ 1 w 106836"/>
                <a:gd name="connsiteY3" fmla="*/ 37196 h 64214"/>
                <a:gd name="connsiteX4" fmla="*/ 2756 w 106836"/>
                <a:gd name="connsiteY4" fmla="*/ 42018 h 64214"/>
                <a:gd name="connsiteX5" fmla="*/ 26790 w 106836"/>
                <a:gd name="connsiteY5" fmla="*/ 62072 h 64214"/>
                <a:gd name="connsiteX6" fmla="*/ 31076 w 106836"/>
                <a:gd name="connsiteY6" fmla="*/ 64215 h 64214"/>
                <a:gd name="connsiteX7" fmla="*/ 103943 w 106836"/>
                <a:gd name="connsiteY7" fmla="*/ 44161 h 64214"/>
                <a:gd name="connsiteX8" fmla="*/ 106353 w 106836"/>
                <a:gd name="connsiteY8" fmla="*/ 37196 h 64214"/>
                <a:gd name="connsiteX9" fmla="*/ 99503 w 106836"/>
                <a:gd name="connsiteY9" fmla="*/ 20051 h 64214"/>
                <a:gd name="connsiteX10" fmla="*/ 94183 w 106836"/>
                <a:gd name="connsiteY10" fmla="*/ 16492 h 64214"/>
                <a:gd name="connsiteX11" fmla="*/ 45007 w 106836"/>
                <a:gd name="connsiteY11" fmla="*/ 954 h 64214"/>
                <a:gd name="connsiteX12" fmla="*/ 40797 w 106836"/>
                <a:gd name="connsiteY12" fmla="*/ 74 h 6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836" h="64214">
                  <a:moveTo>
                    <a:pt x="40797" y="74"/>
                  </a:moveTo>
                  <a:cubicBezTo>
                    <a:pt x="39343" y="380"/>
                    <a:pt x="38080" y="1260"/>
                    <a:pt x="37276" y="2523"/>
                  </a:cubicBezTo>
                  <a:cubicBezTo>
                    <a:pt x="28934" y="15573"/>
                    <a:pt x="17032" y="25982"/>
                    <a:pt x="2986" y="32527"/>
                  </a:cubicBezTo>
                  <a:cubicBezTo>
                    <a:pt x="1226" y="33445"/>
                    <a:pt x="78" y="35206"/>
                    <a:pt x="1" y="37196"/>
                  </a:cubicBezTo>
                  <a:cubicBezTo>
                    <a:pt x="-37" y="39186"/>
                    <a:pt x="996" y="41061"/>
                    <a:pt x="2756" y="42018"/>
                  </a:cubicBezTo>
                  <a:cubicBezTo>
                    <a:pt x="12056" y="46993"/>
                    <a:pt x="20247" y="53805"/>
                    <a:pt x="26790" y="62072"/>
                  </a:cubicBezTo>
                  <a:cubicBezTo>
                    <a:pt x="27823" y="63411"/>
                    <a:pt x="29392" y="64176"/>
                    <a:pt x="31076" y="64215"/>
                  </a:cubicBezTo>
                  <a:cubicBezTo>
                    <a:pt x="56603" y="63181"/>
                    <a:pt x="81516" y="56331"/>
                    <a:pt x="103943" y="44161"/>
                  </a:cubicBezTo>
                  <a:cubicBezTo>
                    <a:pt x="106468" y="42822"/>
                    <a:pt x="107540" y="39798"/>
                    <a:pt x="106353" y="37196"/>
                  </a:cubicBezTo>
                  <a:cubicBezTo>
                    <a:pt x="103828" y="31723"/>
                    <a:pt x="101570" y="25753"/>
                    <a:pt x="99503" y="20051"/>
                  </a:cubicBezTo>
                  <a:cubicBezTo>
                    <a:pt x="98699" y="17831"/>
                    <a:pt x="96556" y="16415"/>
                    <a:pt x="94183" y="16492"/>
                  </a:cubicBezTo>
                  <a:cubicBezTo>
                    <a:pt x="76503" y="17066"/>
                    <a:pt x="59167" y="11593"/>
                    <a:pt x="45007" y="954"/>
                  </a:cubicBezTo>
                  <a:cubicBezTo>
                    <a:pt x="43744" y="151"/>
                    <a:pt x="42251" y="-155"/>
                    <a:pt x="40797" y="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2146824-B259-6547-DD7B-35C2E8284578}"/>
                </a:ext>
              </a:extLst>
            </p:cNvPr>
            <p:cNvSpPr/>
            <p:nvPr/>
          </p:nvSpPr>
          <p:spPr>
            <a:xfrm>
              <a:off x="-12034293" y="7509281"/>
              <a:ext cx="79553" cy="102730"/>
            </a:xfrm>
            <a:custGeom>
              <a:avLst/>
              <a:gdLst>
                <a:gd name="connsiteX0" fmla="*/ 6200 w 79553"/>
                <a:gd name="connsiteY0" fmla="*/ 28410 h 102730"/>
                <a:gd name="connsiteX1" fmla="*/ 4478 w 79553"/>
                <a:gd name="connsiteY1" fmla="*/ 29788 h 102730"/>
                <a:gd name="connsiteX2" fmla="*/ 1914 w 79553"/>
                <a:gd name="connsiteY2" fmla="*/ 31778 h 102730"/>
                <a:gd name="connsiteX3" fmla="*/ 1914 w 79553"/>
                <a:gd name="connsiteY3" fmla="*/ 31740 h 102730"/>
                <a:gd name="connsiteX4" fmla="*/ 0 w 79553"/>
                <a:gd name="connsiteY4" fmla="*/ 35873 h 102730"/>
                <a:gd name="connsiteX5" fmla="*/ 1914 w 79553"/>
                <a:gd name="connsiteY5" fmla="*/ 39968 h 102730"/>
                <a:gd name="connsiteX6" fmla="*/ 16724 w 79553"/>
                <a:gd name="connsiteY6" fmla="*/ 84820 h 102730"/>
                <a:gd name="connsiteX7" fmla="*/ 18982 w 79553"/>
                <a:gd name="connsiteY7" fmla="*/ 90370 h 102730"/>
                <a:gd name="connsiteX8" fmla="*/ 35131 w 79553"/>
                <a:gd name="connsiteY8" fmla="*/ 101659 h 102730"/>
                <a:gd name="connsiteX9" fmla="*/ 35170 w 79553"/>
                <a:gd name="connsiteY9" fmla="*/ 101659 h 102730"/>
                <a:gd name="connsiteX10" fmla="*/ 38346 w 79553"/>
                <a:gd name="connsiteY10" fmla="*/ 102730 h 102730"/>
                <a:gd name="connsiteX11" fmla="*/ 40910 w 79553"/>
                <a:gd name="connsiteY11" fmla="*/ 102042 h 102730"/>
                <a:gd name="connsiteX12" fmla="*/ 74895 w 79553"/>
                <a:gd name="connsiteY12" fmla="*/ 61207 h 102730"/>
                <a:gd name="connsiteX13" fmla="*/ 68120 w 79553"/>
                <a:gd name="connsiteY13" fmla="*/ 15819 h 102730"/>
                <a:gd name="connsiteX14" fmla="*/ 68120 w 79553"/>
                <a:gd name="connsiteY14" fmla="*/ 15781 h 102730"/>
                <a:gd name="connsiteX15" fmla="*/ 25985 w 79553"/>
                <a:gd name="connsiteY15" fmla="*/ 128 h 102730"/>
                <a:gd name="connsiteX16" fmla="*/ 25143 w 79553"/>
                <a:gd name="connsiteY16" fmla="*/ 128 h 102730"/>
                <a:gd name="connsiteX17" fmla="*/ 20130 w 79553"/>
                <a:gd name="connsiteY17" fmla="*/ 3687 h 102730"/>
                <a:gd name="connsiteX18" fmla="*/ 6199 w 79553"/>
                <a:gd name="connsiteY18" fmla="*/ 28409 h 10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553" h="102730">
                  <a:moveTo>
                    <a:pt x="6200" y="28410"/>
                  </a:moveTo>
                  <a:lnTo>
                    <a:pt x="4478" y="29788"/>
                  </a:lnTo>
                  <a:cubicBezTo>
                    <a:pt x="3636" y="30401"/>
                    <a:pt x="2755" y="31089"/>
                    <a:pt x="1914" y="31778"/>
                  </a:cubicBezTo>
                  <a:lnTo>
                    <a:pt x="1914" y="31740"/>
                  </a:lnTo>
                  <a:cubicBezTo>
                    <a:pt x="689" y="32773"/>
                    <a:pt x="0" y="34266"/>
                    <a:pt x="0" y="35873"/>
                  </a:cubicBezTo>
                  <a:cubicBezTo>
                    <a:pt x="0" y="37442"/>
                    <a:pt x="689" y="38935"/>
                    <a:pt x="1914" y="39968"/>
                  </a:cubicBezTo>
                  <a:cubicBezTo>
                    <a:pt x="15308" y="50645"/>
                    <a:pt x="21124" y="68250"/>
                    <a:pt x="16724" y="84820"/>
                  </a:cubicBezTo>
                  <a:cubicBezTo>
                    <a:pt x="16264" y="86964"/>
                    <a:pt x="17145" y="89183"/>
                    <a:pt x="18982" y="90370"/>
                  </a:cubicBezTo>
                  <a:cubicBezTo>
                    <a:pt x="24301" y="93852"/>
                    <a:pt x="29812" y="97756"/>
                    <a:pt x="35131" y="101659"/>
                  </a:cubicBezTo>
                  <a:lnTo>
                    <a:pt x="35170" y="101659"/>
                  </a:lnTo>
                  <a:cubicBezTo>
                    <a:pt x="36050" y="102348"/>
                    <a:pt x="37198" y="102730"/>
                    <a:pt x="38346" y="102730"/>
                  </a:cubicBezTo>
                  <a:cubicBezTo>
                    <a:pt x="39226" y="102730"/>
                    <a:pt x="40106" y="102501"/>
                    <a:pt x="40910" y="102042"/>
                  </a:cubicBezTo>
                  <a:cubicBezTo>
                    <a:pt x="57788" y="94196"/>
                    <a:pt x="70225" y="79195"/>
                    <a:pt x="74895" y="61207"/>
                  </a:cubicBezTo>
                  <a:cubicBezTo>
                    <a:pt x="79563" y="46473"/>
                    <a:pt x="84883" y="29750"/>
                    <a:pt x="68120" y="15819"/>
                  </a:cubicBezTo>
                  <a:lnTo>
                    <a:pt x="68120" y="15781"/>
                  </a:lnTo>
                  <a:cubicBezTo>
                    <a:pt x="56984" y="4759"/>
                    <a:pt x="41638" y="-943"/>
                    <a:pt x="25985" y="128"/>
                  </a:cubicBezTo>
                  <a:lnTo>
                    <a:pt x="25143" y="128"/>
                  </a:lnTo>
                  <a:cubicBezTo>
                    <a:pt x="22885" y="128"/>
                    <a:pt x="20857" y="1544"/>
                    <a:pt x="20130" y="3687"/>
                  </a:cubicBezTo>
                  <a:cubicBezTo>
                    <a:pt x="17374" y="12833"/>
                    <a:pt x="12629" y="21291"/>
                    <a:pt x="6199" y="284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0094D1B-919E-9936-858E-1C3C17062BAB}"/>
                </a:ext>
              </a:extLst>
            </p:cNvPr>
            <p:cNvSpPr/>
            <p:nvPr/>
          </p:nvSpPr>
          <p:spPr>
            <a:xfrm>
              <a:off x="-11839478" y="7485411"/>
              <a:ext cx="95179" cy="100459"/>
            </a:xfrm>
            <a:custGeom>
              <a:avLst/>
              <a:gdLst>
                <a:gd name="connsiteX0" fmla="*/ 82569 w 95179"/>
                <a:gd name="connsiteY0" fmla="*/ 11328 h 100459"/>
                <a:gd name="connsiteX1" fmla="*/ 72772 w 95179"/>
                <a:gd name="connsiteY1" fmla="*/ 5779 h 100459"/>
                <a:gd name="connsiteX2" fmla="*/ 63817 w 95179"/>
                <a:gd name="connsiteY2" fmla="*/ 0 h 100459"/>
                <a:gd name="connsiteX3" fmla="*/ 7100 w 95179"/>
                <a:gd name="connsiteY3" fmla="*/ 23306 h 100459"/>
                <a:gd name="connsiteX4" fmla="*/ 480 w 95179"/>
                <a:gd name="connsiteY4" fmla="*/ 46498 h 100459"/>
                <a:gd name="connsiteX5" fmla="*/ 29412 w 95179"/>
                <a:gd name="connsiteY5" fmla="*/ 89361 h 100459"/>
                <a:gd name="connsiteX6" fmla="*/ 33698 w 95179"/>
                <a:gd name="connsiteY6" fmla="*/ 93379 h 100459"/>
                <a:gd name="connsiteX7" fmla="*/ 36721 w 95179"/>
                <a:gd name="connsiteY7" fmla="*/ 95561 h 100459"/>
                <a:gd name="connsiteX8" fmla="*/ 40510 w 95179"/>
                <a:gd name="connsiteY8" fmla="*/ 96517 h 100459"/>
                <a:gd name="connsiteX9" fmla="*/ 47169 w 95179"/>
                <a:gd name="connsiteY9" fmla="*/ 98660 h 100459"/>
                <a:gd name="connsiteX10" fmla="*/ 49121 w 95179"/>
                <a:gd name="connsiteY10" fmla="*/ 99923 h 100459"/>
                <a:gd name="connsiteX11" fmla="*/ 51493 w 95179"/>
                <a:gd name="connsiteY11" fmla="*/ 100459 h 100459"/>
                <a:gd name="connsiteX12" fmla="*/ 55397 w 95179"/>
                <a:gd name="connsiteY12" fmla="*/ 98814 h 100459"/>
                <a:gd name="connsiteX13" fmla="*/ 72810 w 95179"/>
                <a:gd name="connsiteY13" fmla="*/ 83391 h 100459"/>
                <a:gd name="connsiteX14" fmla="*/ 78167 w 95179"/>
                <a:gd name="connsiteY14" fmla="*/ 79105 h 100459"/>
                <a:gd name="connsiteX15" fmla="*/ 87391 w 95179"/>
                <a:gd name="connsiteY15" fmla="*/ 71680 h 100459"/>
                <a:gd name="connsiteX16" fmla="*/ 89572 w 95179"/>
                <a:gd name="connsiteY16" fmla="*/ 67394 h 100459"/>
                <a:gd name="connsiteX17" fmla="*/ 94968 w 95179"/>
                <a:gd name="connsiteY17" fmla="*/ 26024 h 100459"/>
                <a:gd name="connsiteX18" fmla="*/ 93629 w 95179"/>
                <a:gd name="connsiteY18" fmla="*/ 20704 h 100459"/>
                <a:gd name="connsiteX19" fmla="*/ 92442 w 95179"/>
                <a:gd name="connsiteY19" fmla="*/ 19977 h 100459"/>
                <a:gd name="connsiteX20" fmla="*/ 87046 w 95179"/>
                <a:gd name="connsiteY20" fmla="*/ 13471 h 100459"/>
                <a:gd name="connsiteX21" fmla="*/ 87008 w 95179"/>
                <a:gd name="connsiteY21" fmla="*/ 13471 h 100459"/>
                <a:gd name="connsiteX22" fmla="*/ 82569 w 95179"/>
                <a:gd name="connsiteY22" fmla="*/ 11328 h 10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179" h="100459">
                  <a:moveTo>
                    <a:pt x="82569" y="11328"/>
                  </a:moveTo>
                  <a:cubicBezTo>
                    <a:pt x="78475" y="11634"/>
                    <a:pt x="74609" y="9453"/>
                    <a:pt x="72772" y="5779"/>
                  </a:cubicBezTo>
                  <a:cubicBezTo>
                    <a:pt x="70935" y="2449"/>
                    <a:pt x="67606" y="306"/>
                    <a:pt x="63817" y="0"/>
                  </a:cubicBezTo>
                  <a:cubicBezTo>
                    <a:pt x="43113" y="2296"/>
                    <a:pt x="23442" y="10371"/>
                    <a:pt x="7100" y="23306"/>
                  </a:cubicBezTo>
                  <a:cubicBezTo>
                    <a:pt x="1360" y="29545"/>
                    <a:pt x="-1128" y="38117"/>
                    <a:pt x="480" y="46498"/>
                  </a:cubicBezTo>
                  <a:cubicBezTo>
                    <a:pt x="4039" y="64026"/>
                    <a:pt x="14448" y="79449"/>
                    <a:pt x="29412" y="89361"/>
                  </a:cubicBezTo>
                  <a:cubicBezTo>
                    <a:pt x="31096" y="90356"/>
                    <a:pt x="32588" y="91734"/>
                    <a:pt x="33698" y="93379"/>
                  </a:cubicBezTo>
                  <a:cubicBezTo>
                    <a:pt x="34387" y="94451"/>
                    <a:pt x="35497" y="95216"/>
                    <a:pt x="36721" y="95561"/>
                  </a:cubicBezTo>
                  <a:lnTo>
                    <a:pt x="40510" y="96517"/>
                  </a:lnTo>
                  <a:cubicBezTo>
                    <a:pt x="42768" y="97053"/>
                    <a:pt x="44988" y="97742"/>
                    <a:pt x="47169" y="98660"/>
                  </a:cubicBezTo>
                  <a:cubicBezTo>
                    <a:pt x="47781" y="99120"/>
                    <a:pt x="48432" y="99579"/>
                    <a:pt x="49121" y="99923"/>
                  </a:cubicBezTo>
                  <a:cubicBezTo>
                    <a:pt x="49848" y="100268"/>
                    <a:pt x="50652" y="100421"/>
                    <a:pt x="51493" y="100459"/>
                  </a:cubicBezTo>
                  <a:cubicBezTo>
                    <a:pt x="52948" y="100459"/>
                    <a:pt x="54364" y="99847"/>
                    <a:pt x="55397" y="98814"/>
                  </a:cubicBezTo>
                  <a:cubicBezTo>
                    <a:pt x="60870" y="93303"/>
                    <a:pt x="66686" y="88137"/>
                    <a:pt x="72810" y="83391"/>
                  </a:cubicBezTo>
                  <a:cubicBezTo>
                    <a:pt x="74532" y="82052"/>
                    <a:pt x="76330" y="80521"/>
                    <a:pt x="78167" y="79105"/>
                  </a:cubicBezTo>
                  <a:cubicBezTo>
                    <a:pt x="81076" y="76694"/>
                    <a:pt x="84138" y="74091"/>
                    <a:pt x="87391" y="71680"/>
                  </a:cubicBezTo>
                  <a:cubicBezTo>
                    <a:pt x="88768" y="70685"/>
                    <a:pt x="89572" y="69078"/>
                    <a:pt x="89572" y="67394"/>
                  </a:cubicBezTo>
                  <a:cubicBezTo>
                    <a:pt x="89189" y="53425"/>
                    <a:pt x="91026" y="39456"/>
                    <a:pt x="94968" y="26024"/>
                  </a:cubicBezTo>
                  <a:cubicBezTo>
                    <a:pt x="95504" y="24148"/>
                    <a:pt x="95006" y="22120"/>
                    <a:pt x="93629" y="20704"/>
                  </a:cubicBezTo>
                  <a:cubicBezTo>
                    <a:pt x="92825" y="19900"/>
                    <a:pt x="91906" y="19479"/>
                    <a:pt x="92442" y="19977"/>
                  </a:cubicBezTo>
                  <a:cubicBezTo>
                    <a:pt x="90643" y="17987"/>
                    <a:pt x="88845" y="15691"/>
                    <a:pt x="87046" y="13471"/>
                  </a:cubicBezTo>
                  <a:lnTo>
                    <a:pt x="87008" y="13471"/>
                  </a:lnTo>
                  <a:cubicBezTo>
                    <a:pt x="86128" y="11902"/>
                    <a:pt x="84329" y="11022"/>
                    <a:pt x="82569" y="113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C60427E-7638-12C3-4770-9AE71AD543DF}"/>
                </a:ext>
              </a:extLst>
            </p:cNvPr>
            <p:cNvSpPr/>
            <p:nvPr/>
          </p:nvSpPr>
          <p:spPr>
            <a:xfrm>
              <a:off x="-12055103" y="7621941"/>
              <a:ext cx="67582" cy="90118"/>
            </a:xfrm>
            <a:custGeom>
              <a:avLst/>
              <a:gdLst>
                <a:gd name="connsiteX0" fmla="*/ 68 w 67582"/>
                <a:gd name="connsiteY0" fmla="*/ 21461 h 90118"/>
                <a:gd name="connsiteX1" fmla="*/ 1560 w 67582"/>
                <a:gd name="connsiteY1" fmla="*/ 26130 h 90118"/>
                <a:gd name="connsiteX2" fmla="*/ 17097 w 67582"/>
                <a:gd name="connsiteY2" fmla="*/ 71213 h 90118"/>
                <a:gd name="connsiteX3" fmla="*/ 18054 w 67582"/>
                <a:gd name="connsiteY3" fmla="*/ 79785 h 90118"/>
                <a:gd name="connsiteX4" fmla="*/ 18016 w 67582"/>
                <a:gd name="connsiteY4" fmla="*/ 79785 h 90118"/>
                <a:gd name="connsiteX5" fmla="*/ 18016 w 67582"/>
                <a:gd name="connsiteY5" fmla="*/ 82273 h 90118"/>
                <a:gd name="connsiteX6" fmla="*/ 18322 w 67582"/>
                <a:gd name="connsiteY6" fmla="*/ 85411 h 90118"/>
                <a:gd name="connsiteX7" fmla="*/ 20427 w 67582"/>
                <a:gd name="connsiteY7" fmla="*/ 89009 h 90118"/>
                <a:gd name="connsiteX8" fmla="*/ 23641 w 67582"/>
                <a:gd name="connsiteY8" fmla="*/ 90118 h 90118"/>
                <a:gd name="connsiteX9" fmla="*/ 24483 w 67582"/>
                <a:gd name="connsiteY9" fmla="*/ 90118 h 90118"/>
                <a:gd name="connsiteX10" fmla="*/ 26358 w 67582"/>
                <a:gd name="connsiteY10" fmla="*/ 89812 h 90118"/>
                <a:gd name="connsiteX11" fmla="*/ 65738 w 67582"/>
                <a:gd name="connsiteY11" fmla="*/ 63789 h 90118"/>
                <a:gd name="connsiteX12" fmla="*/ 30683 w 67582"/>
                <a:gd name="connsiteY12" fmla="*/ 835 h 90118"/>
                <a:gd name="connsiteX13" fmla="*/ 30721 w 67582"/>
                <a:gd name="connsiteY13" fmla="*/ 835 h 90118"/>
                <a:gd name="connsiteX14" fmla="*/ 23833 w 67582"/>
                <a:gd name="connsiteY14" fmla="*/ 1830 h 90118"/>
                <a:gd name="connsiteX15" fmla="*/ 2861 w 67582"/>
                <a:gd name="connsiteY15" fmla="*/ 17559 h 90118"/>
                <a:gd name="connsiteX16" fmla="*/ 67 w 67582"/>
                <a:gd name="connsiteY16" fmla="*/ 21463 h 9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82" h="90118">
                  <a:moveTo>
                    <a:pt x="68" y="21461"/>
                  </a:moveTo>
                  <a:cubicBezTo>
                    <a:pt x="-200" y="23146"/>
                    <a:pt x="335" y="24906"/>
                    <a:pt x="1560" y="26130"/>
                  </a:cubicBezTo>
                  <a:cubicBezTo>
                    <a:pt x="11970" y="38798"/>
                    <a:pt x="17480" y="54795"/>
                    <a:pt x="17097" y="71213"/>
                  </a:cubicBezTo>
                  <a:cubicBezTo>
                    <a:pt x="17403" y="74083"/>
                    <a:pt x="17709" y="76954"/>
                    <a:pt x="18054" y="79785"/>
                  </a:cubicBezTo>
                  <a:lnTo>
                    <a:pt x="18016" y="79785"/>
                  </a:lnTo>
                  <a:cubicBezTo>
                    <a:pt x="18092" y="80627"/>
                    <a:pt x="18092" y="81431"/>
                    <a:pt x="18016" y="82273"/>
                  </a:cubicBezTo>
                  <a:cubicBezTo>
                    <a:pt x="18016" y="83345"/>
                    <a:pt x="18016" y="84340"/>
                    <a:pt x="18322" y="85411"/>
                  </a:cubicBezTo>
                  <a:cubicBezTo>
                    <a:pt x="18475" y="86827"/>
                    <a:pt x="19240" y="88167"/>
                    <a:pt x="20427" y="89009"/>
                  </a:cubicBezTo>
                  <a:cubicBezTo>
                    <a:pt x="21345" y="89736"/>
                    <a:pt x="22493" y="90118"/>
                    <a:pt x="23641" y="90118"/>
                  </a:cubicBezTo>
                  <a:lnTo>
                    <a:pt x="24483" y="90118"/>
                  </a:lnTo>
                  <a:lnTo>
                    <a:pt x="26358" y="89812"/>
                  </a:lnTo>
                  <a:cubicBezTo>
                    <a:pt x="42317" y="87286"/>
                    <a:pt x="60343" y="84416"/>
                    <a:pt x="65738" y="63789"/>
                  </a:cubicBezTo>
                  <a:cubicBezTo>
                    <a:pt x="74043" y="33364"/>
                    <a:pt x="52879" y="14880"/>
                    <a:pt x="30683" y="835"/>
                  </a:cubicBezTo>
                  <a:lnTo>
                    <a:pt x="30721" y="835"/>
                  </a:lnTo>
                  <a:cubicBezTo>
                    <a:pt x="28502" y="-581"/>
                    <a:pt x="25555" y="-160"/>
                    <a:pt x="23833" y="1830"/>
                  </a:cubicBezTo>
                  <a:cubicBezTo>
                    <a:pt x="17977" y="8450"/>
                    <a:pt x="10859" y="13770"/>
                    <a:pt x="2861" y="17559"/>
                  </a:cubicBezTo>
                  <a:cubicBezTo>
                    <a:pt x="1368" y="18324"/>
                    <a:pt x="335" y="19778"/>
                    <a:pt x="67" y="214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477A0BA-85B2-D614-CB82-91504380C6AD}"/>
                </a:ext>
              </a:extLst>
            </p:cNvPr>
            <p:cNvSpPr/>
            <p:nvPr/>
          </p:nvSpPr>
          <p:spPr>
            <a:xfrm>
              <a:off x="-11846047" y="7384380"/>
              <a:ext cx="79248" cy="95835"/>
            </a:xfrm>
            <a:custGeom>
              <a:avLst/>
              <a:gdLst>
                <a:gd name="connsiteX0" fmla="*/ 39858 w 79248"/>
                <a:gd name="connsiteY0" fmla="*/ 84 h 95835"/>
                <a:gd name="connsiteX1" fmla="*/ 34233 w 79248"/>
                <a:gd name="connsiteY1" fmla="*/ 2955 h 95835"/>
                <a:gd name="connsiteX2" fmla="*/ 31554 w 79248"/>
                <a:gd name="connsiteY2" fmla="*/ 6399 h 95835"/>
                <a:gd name="connsiteX3" fmla="*/ 11309 w 79248"/>
                <a:gd name="connsiteY3" fmla="*/ 46161 h 95835"/>
                <a:gd name="connsiteX4" fmla="*/ 861 w 79248"/>
                <a:gd name="connsiteY4" fmla="*/ 73027 h 95835"/>
                <a:gd name="connsiteX5" fmla="*/ 861 w 79248"/>
                <a:gd name="connsiteY5" fmla="*/ 78806 h 95835"/>
                <a:gd name="connsiteX6" fmla="*/ 6066 w 79248"/>
                <a:gd name="connsiteY6" fmla="*/ 92506 h 95835"/>
                <a:gd name="connsiteX7" fmla="*/ 6028 w 79248"/>
                <a:gd name="connsiteY7" fmla="*/ 92506 h 95835"/>
                <a:gd name="connsiteX8" fmla="*/ 9280 w 79248"/>
                <a:gd name="connsiteY8" fmla="*/ 95568 h 95835"/>
                <a:gd name="connsiteX9" fmla="*/ 11003 w 79248"/>
                <a:gd name="connsiteY9" fmla="*/ 95836 h 95835"/>
                <a:gd name="connsiteX10" fmla="*/ 13682 w 79248"/>
                <a:gd name="connsiteY10" fmla="*/ 95032 h 95835"/>
                <a:gd name="connsiteX11" fmla="*/ 67068 w 79248"/>
                <a:gd name="connsiteY11" fmla="*/ 76892 h 95835"/>
                <a:gd name="connsiteX12" fmla="*/ 71125 w 79248"/>
                <a:gd name="connsiteY12" fmla="*/ 74787 h 95835"/>
                <a:gd name="connsiteX13" fmla="*/ 72081 w 79248"/>
                <a:gd name="connsiteY13" fmla="*/ 70309 h 95835"/>
                <a:gd name="connsiteX14" fmla="*/ 78549 w 79248"/>
                <a:gd name="connsiteY14" fmla="*/ 10991 h 95835"/>
                <a:gd name="connsiteX15" fmla="*/ 78626 w 79248"/>
                <a:gd name="connsiteY15" fmla="*/ 5824 h 95835"/>
                <a:gd name="connsiteX16" fmla="*/ 74263 w 79248"/>
                <a:gd name="connsiteY16" fmla="*/ 3030 h 95835"/>
                <a:gd name="connsiteX17" fmla="*/ 39858 w 79248"/>
                <a:gd name="connsiteY17" fmla="*/ 84 h 9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248" h="95835">
                  <a:moveTo>
                    <a:pt x="39858" y="84"/>
                  </a:moveTo>
                  <a:cubicBezTo>
                    <a:pt x="37562" y="-337"/>
                    <a:pt x="35266" y="850"/>
                    <a:pt x="34233" y="2955"/>
                  </a:cubicBezTo>
                  <a:cubicBezTo>
                    <a:pt x="33582" y="4256"/>
                    <a:pt x="32664" y="5442"/>
                    <a:pt x="31554" y="6399"/>
                  </a:cubicBezTo>
                  <a:cubicBezTo>
                    <a:pt x="21029" y="17382"/>
                    <a:pt x="14025" y="31197"/>
                    <a:pt x="11309" y="46161"/>
                  </a:cubicBezTo>
                  <a:cubicBezTo>
                    <a:pt x="9166" y="55576"/>
                    <a:pt x="5645" y="64608"/>
                    <a:pt x="861" y="73027"/>
                  </a:cubicBezTo>
                  <a:cubicBezTo>
                    <a:pt x="-287" y="74788"/>
                    <a:pt x="-287" y="77046"/>
                    <a:pt x="861" y="78806"/>
                  </a:cubicBezTo>
                  <a:cubicBezTo>
                    <a:pt x="2507" y="83513"/>
                    <a:pt x="4152" y="88067"/>
                    <a:pt x="6066" y="92506"/>
                  </a:cubicBezTo>
                  <a:lnTo>
                    <a:pt x="6028" y="92506"/>
                  </a:lnTo>
                  <a:cubicBezTo>
                    <a:pt x="6640" y="93961"/>
                    <a:pt x="7826" y="95070"/>
                    <a:pt x="9280" y="95568"/>
                  </a:cubicBezTo>
                  <a:cubicBezTo>
                    <a:pt x="9855" y="95721"/>
                    <a:pt x="10429" y="95836"/>
                    <a:pt x="11003" y="95836"/>
                  </a:cubicBezTo>
                  <a:cubicBezTo>
                    <a:pt x="11959" y="95836"/>
                    <a:pt x="12878" y="95568"/>
                    <a:pt x="13682" y="95032"/>
                  </a:cubicBezTo>
                  <a:cubicBezTo>
                    <a:pt x="29793" y="84929"/>
                    <a:pt x="48086" y="78690"/>
                    <a:pt x="67068" y="76892"/>
                  </a:cubicBezTo>
                  <a:cubicBezTo>
                    <a:pt x="68675" y="76815"/>
                    <a:pt x="70168" y="76050"/>
                    <a:pt x="71125" y="74787"/>
                  </a:cubicBezTo>
                  <a:cubicBezTo>
                    <a:pt x="72120" y="73524"/>
                    <a:pt x="72464" y="71878"/>
                    <a:pt x="72081" y="70309"/>
                  </a:cubicBezTo>
                  <a:cubicBezTo>
                    <a:pt x="66571" y="50448"/>
                    <a:pt x="68905" y="29207"/>
                    <a:pt x="78549" y="10991"/>
                  </a:cubicBezTo>
                  <a:cubicBezTo>
                    <a:pt x="79468" y="9383"/>
                    <a:pt x="79468" y="7431"/>
                    <a:pt x="78626" y="5824"/>
                  </a:cubicBezTo>
                  <a:cubicBezTo>
                    <a:pt x="77746" y="4217"/>
                    <a:pt x="76100" y="3145"/>
                    <a:pt x="74263" y="3030"/>
                  </a:cubicBezTo>
                  <a:cubicBezTo>
                    <a:pt x="62744" y="2724"/>
                    <a:pt x="51262" y="1729"/>
                    <a:pt x="39858" y="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A23C4C1-FC49-991B-6C94-8C3442744E0E}"/>
                </a:ext>
              </a:extLst>
            </p:cNvPr>
            <p:cNvSpPr/>
            <p:nvPr/>
          </p:nvSpPr>
          <p:spPr>
            <a:xfrm>
              <a:off x="-11881597" y="7719525"/>
              <a:ext cx="82923" cy="66168"/>
            </a:xfrm>
            <a:custGeom>
              <a:avLst/>
              <a:gdLst>
                <a:gd name="connsiteX0" fmla="*/ 3595 w 82923"/>
                <a:gd name="connsiteY0" fmla="*/ 45656 h 66168"/>
                <a:gd name="connsiteX1" fmla="*/ 20128 w 82923"/>
                <a:gd name="connsiteY1" fmla="*/ 65901 h 66168"/>
                <a:gd name="connsiteX2" fmla="*/ 23610 w 82923"/>
                <a:gd name="connsiteY2" fmla="*/ 66169 h 66168"/>
                <a:gd name="connsiteX3" fmla="*/ 24720 w 82923"/>
                <a:gd name="connsiteY3" fmla="*/ 66169 h 66168"/>
                <a:gd name="connsiteX4" fmla="*/ 24720 w 82923"/>
                <a:gd name="connsiteY4" fmla="*/ 66130 h 66168"/>
                <a:gd name="connsiteX5" fmla="*/ 26634 w 82923"/>
                <a:gd name="connsiteY5" fmla="*/ 65824 h 66168"/>
                <a:gd name="connsiteX6" fmla="*/ 74089 w 82923"/>
                <a:gd name="connsiteY6" fmla="*/ 47838 h 66168"/>
                <a:gd name="connsiteX7" fmla="*/ 77572 w 82923"/>
                <a:gd name="connsiteY7" fmla="*/ 42863 h 66168"/>
                <a:gd name="connsiteX8" fmla="*/ 82700 w 82923"/>
                <a:gd name="connsiteY8" fmla="*/ 6850 h 66168"/>
                <a:gd name="connsiteX9" fmla="*/ 81781 w 82923"/>
                <a:gd name="connsiteY9" fmla="*/ 2067 h 66168"/>
                <a:gd name="connsiteX10" fmla="*/ 77495 w 82923"/>
                <a:gd name="connsiteY10" fmla="*/ 0 h 66168"/>
                <a:gd name="connsiteX11" fmla="*/ 62149 w 82923"/>
                <a:gd name="connsiteY11" fmla="*/ 306 h 66168"/>
                <a:gd name="connsiteX12" fmla="*/ 13852 w 82923"/>
                <a:gd name="connsiteY12" fmla="*/ 6812 h 66168"/>
                <a:gd name="connsiteX13" fmla="*/ 3098 w 82923"/>
                <a:gd name="connsiteY13" fmla="*/ 43284 h 6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923" h="66168">
                  <a:moveTo>
                    <a:pt x="3595" y="45656"/>
                  </a:moveTo>
                  <a:cubicBezTo>
                    <a:pt x="5471" y="52813"/>
                    <a:pt x="8953" y="65901"/>
                    <a:pt x="20128" y="65901"/>
                  </a:cubicBezTo>
                  <a:cubicBezTo>
                    <a:pt x="20931" y="65901"/>
                    <a:pt x="20357" y="65403"/>
                    <a:pt x="23610" y="66169"/>
                  </a:cubicBezTo>
                  <a:lnTo>
                    <a:pt x="24720" y="66169"/>
                  </a:lnTo>
                  <a:lnTo>
                    <a:pt x="24720" y="66130"/>
                  </a:lnTo>
                  <a:cubicBezTo>
                    <a:pt x="25371" y="66130"/>
                    <a:pt x="26021" y="66016"/>
                    <a:pt x="26634" y="65824"/>
                  </a:cubicBezTo>
                  <a:lnTo>
                    <a:pt x="74089" y="47838"/>
                  </a:lnTo>
                  <a:cubicBezTo>
                    <a:pt x="76156" y="47034"/>
                    <a:pt x="77533" y="45082"/>
                    <a:pt x="77572" y="42863"/>
                  </a:cubicBezTo>
                  <a:cubicBezTo>
                    <a:pt x="77763" y="30693"/>
                    <a:pt x="79485" y="18599"/>
                    <a:pt x="82700" y="6850"/>
                  </a:cubicBezTo>
                  <a:cubicBezTo>
                    <a:pt x="83197" y="5205"/>
                    <a:pt x="82853" y="3406"/>
                    <a:pt x="81781" y="2067"/>
                  </a:cubicBezTo>
                  <a:cubicBezTo>
                    <a:pt x="80710" y="765"/>
                    <a:pt x="79141" y="0"/>
                    <a:pt x="77495" y="0"/>
                  </a:cubicBezTo>
                  <a:cubicBezTo>
                    <a:pt x="72405" y="230"/>
                    <a:pt x="67238" y="268"/>
                    <a:pt x="62149" y="306"/>
                  </a:cubicBezTo>
                  <a:cubicBezTo>
                    <a:pt x="45769" y="-689"/>
                    <a:pt x="29351" y="1492"/>
                    <a:pt x="13852" y="6812"/>
                  </a:cubicBezTo>
                  <a:cubicBezTo>
                    <a:pt x="-5092" y="14963"/>
                    <a:pt x="-155" y="32032"/>
                    <a:pt x="3098" y="432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A0EF8CE-AF9C-6B2B-8444-9BA150416629}"/>
                </a:ext>
              </a:extLst>
            </p:cNvPr>
            <p:cNvSpPr/>
            <p:nvPr/>
          </p:nvSpPr>
          <p:spPr>
            <a:xfrm>
              <a:off x="-11852055" y="7602291"/>
              <a:ext cx="67353" cy="92255"/>
            </a:xfrm>
            <a:custGeom>
              <a:avLst/>
              <a:gdLst>
                <a:gd name="connsiteX0" fmla="*/ 59974 w 67353"/>
                <a:gd name="connsiteY0" fmla="*/ 91567 h 92255"/>
                <a:gd name="connsiteX1" fmla="*/ 62117 w 67353"/>
                <a:gd name="connsiteY1" fmla="*/ 91567 h 92255"/>
                <a:gd name="connsiteX2" fmla="*/ 66404 w 67353"/>
                <a:gd name="connsiteY2" fmla="*/ 89232 h 92255"/>
                <a:gd name="connsiteX3" fmla="*/ 67016 w 67353"/>
                <a:gd name="connsiteY3" fmla="*/ 84372 h 92255"/>
                <a:gd name="connsiteX4" fmla="*/ 63840 w 67353"/>
                <a:gd name="connsiteY4" fmla="*/ 75799 h 92255"/>
                <a:gd name="connsiteX5" fmla="*/ 50713 w 67353"/>
                <a:gd name="connsiteY5" fmla="*/ 14184 h 92255"/>
                <a:gd name="connsiteX6" fmla="*/ 51211 w 67353"/>
                <a:gd name="connsiteY6" fmla="*/ 11811 h 92255"/>
                <a:gd name="connsiteX7" fmla="*/ 51632 w 67353"/>
                <a:gd name="connsiteY7" fmla="*/ 9707 h 92255"/>
                <a:gd name="connsiteX8" fmla="*/ 48073 w 67353"/>
                <a:gd name="connsiteY8" fmla="*/ 3698 h 92255"/>
                <a:gd name="connsiteX9" fmla="*/ 10492 w 67353"/>
                <a:gd name="connsiteY9" fmla="*/ 4234 h 92255"/>
                <a:gd name="connsiteX10" fmla="*/ 1919 w 67353"/>
                <a:gd name="connsiteY10" fmla="*/ 42810 h 92255"/>
                <a:gd name="connsiteX11" fmla="*/ 26374 w 67353"/>
                <a:gd name="connsiteY11" fmla="*/ 87203 h 92255"/>
                <a:gd name="connsiteX12" fmla="*/ 43519 w 67353"/>
                <a:gd name="connsiteY12" fmla="*/ 92255 h 92255"/>
                <a:gd name="connsiteX13" fmla="*/ 51441 w 67353"/>
                <a:gd name="connsiteY13" fmla="*/ 91336 h 92255"/>
                <a:gd name="connsiteX14" fmla="*/ 56913 w 67353"/>
                <a:gd name="connsiteY14" fmla="*/ 91336 h 92255"/>
                <a:gd name="connsiteX15" fmla="*/ 59975 w 67353"/>
                <a:gd name="connsiteY15" fmla="*/ 91566 h 9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53" h="92255">
                  <a:moveTo>
                    <a:pt x="59974" y="91567"/>
                  </a:moveTo>
                  <a:lnTo>
                    <a:pt x="62117" y="91567"/>
                  </a:lnTo>
                  <a:cubicBezTo>
                    <a:pt x="63840" y="91528"/>
                    <a:pt x="65447" y="90648"/>
                    <a:pt x="66404" y="89232"/>
                  </a:cubicBezTo>
                  <a:cubicBezTo>
                    <a:pt x="67399" y="87816"/>
                    <a:pt x="67628" y="85979"/>
                    <a:pt x="67016" y="84372"/>
                  </a:cubicBezTo>
                  <a:lnTo>
                    <a:pt x="63840" y="75799"/>
                  </a:lnTo>
                  <a:cubicBezTo>
                    <a:pt x="54770" y="56550"/>
                    <a:pt x="50254" y="35463"/>
                    <a:pt x="50713" y="14184"/>
                  </a:cubicBezTo>
                  <a:cubicBezTo>
                    <a:pt x="50828" y="13381"/>
                    <a:pt x="50981" y="12577"/>
                    <a:pt x="51211" y="11811"/>
                  </a:cubicBezTo>
                  <a:lnTo>
                    <a:pt x="51632" y="9707"/>
                  </a:lnTo>
                  <a:cubicBezTo>
                    <a:pt x="52091" y="7104"/>
                    <a:pt x="50560" y="4540"/>
                    <a:pt x="48073" y="3698"/>
                  </a:cubicBezTo>
                  <a:cubicBezTo>
                    <a:pt x="36017" y="-1430"/>
                    <a:pt x="22355" y="-1200"/>
                    <a:pt x="10492" y="4234"/>
                  </a:cubicBezTo>
                  <a:cubicBezTo>
                    <a:pt x="542" y="10587"/>
                    <a:pt x="-2367" y="23561"/>
                    <a:pt x="1919" y="42810"/>
                  </a:cubicBezTo>
                  <a:cubicBezTo>
                    <a:pt x="4368" y="60108"/>
                    <a:pt x="13094" y="75876"/>
                    <a:pt x="26374" y="87203"/>
                  </a:cubicBezTo>
                  <a:cubicBezTo>
                    <a:pt x="31464" y="90533"/>
                    <a:pt x="37434" y="92293"/>
                    <a:pt x="43519" y="92255"/>
                  </a:cubicBezTo>
                  <a:cubicBezTo>
                    <a:pt x="46198" y="92216"/>
                    <a:pt x="48839" y="91949"/>
                    <a:pt x="51441" y="91336"/>
                  </a:cubicBezTo>
                  <a:cubicBezTo>
                    <a:pt x="53239" y="90877"/>
                    <a:pt x="55115" y="90877"/>
                    <a:pt x="56913" y="91336"/>
                  </a:cubicBezTo>
                  <a:cubicBezTo>
                    <a:pt x="57870" y="91757"/>
                    <a:pt x="58942" y="91834"/>
                    <a:pt x="59975" y="915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F4E2BA5-8167-573B-3E1D-550A6485B52B}"/>
                </a:ext>
              </a:extLst>
            </p:cNvPr>
            <p:cNvSpPr/>
            <p:nvPr/>
          </p:nvSpPr>
          <p:spPr>
            <a:xfrm>
              <a:off x="-11930670" y="7529571"/>
              <a:ext cx="86745" cy="70775"/>
            </a:xfrm>
            <a:custGeom>
              <a:avLst/>
              <a:gdLst>
                <a:gd name="connsiteX0" fmla="*/ 16321 w 86745"/>
                <a:gd name="connsiteY0" fmla="*/ 61515 h 70775"/>
                <a:gd name="connsiteX1" fmla="*/ 55893 w 86745"/>
                <a:gd name="connsiteY1" fmla="*/ 70087 h 70775"/>
                <a:gd name="connsiteX2" fmla="*/ 55893 w 86745"/>
                <a:gd name="connsiteY2" fmla="*/ 64729 h 70775"/>
                <a:gd name="connsiteX3" fmla="*/ 57041 w 86745"/>
                <a:gd name="connsiteY3" fmla="*/ 70546 h 70775"/>
                <a:gd name="connsiteX4" fmla="*/ 57041 w 86745"/>
                <a:gd name="connsiteY4" fmla="*/ 70585 h 70775"/>
                <a:gd name="connsiteX5" fmla="*/ 58457 w 86745"/>
                <a:gd name="connsiteY5" fmla="*/ 70776 h 70775"/>
                <a:gd name="connsiteX6" fmla="*/ 63011 w 86745"/>
                <a:gd name="connsiteY6" fmla="*/ 68327 h 70775"/>
                <a:gd name="connsiteX7" fmla="*/ 76444 w 86745"/>
                <a:gd name="connsiteY7" fmla="*/ 56157 h 70775"/>
                <a:gd name="connsiteX8" fmla="*/ 79965 w 86745"/>
                <a:gd name="connsiteY8" fmla="*/ 54932 h 70775"/>
                <a:gd name="connsiteX9" fmla="*/ 83333 w 86745"/>
                <a:gd name="connsiteY9" fmla="*/ 53822 h 70775"/>
                <a:gd name="connsiteX10" fmla="*/ 83371 w 86745"/>
                <a:gd name="connsiteY10" fmla="*/ 53822 h 70775"/>
                <a:gd name="connsiteX11" fmla="*/ 86547 w 86745"/>
                <a:gd name="connsiteY11" fmla="*/ 50263 h 70775"/>
                <a:gd name="connsiteX12" fmla="*/ 85590 w 86745"/>
                <a:gd name="connsiteY12" fmla="*/ 45479 h 70775"/>
                <a:gd name="connsiteX13" fmla="*/ 67030 w 86745"/>
                <a:gd name="connsiteY13" fmla="*/ 4416 h 70775"/>
                <a:gd name="connsiteX14" fmla="*/ 64351 w 86745"/>
                <a:gd name="connsiteY14" fmla="*/ 703 h 70775"/>
                <a:gd name="connsiteX15" fmla="*/ 59797 w 86745"/>
                <a:gd name="connsiteY15" fmla="*/ 359 h 70775"/>
                <a:gd name="connsiteX16" fmla="*/ 5645 w 86745"/>
                <a:gd name="connsiteY16" fmla="*/ 13218 h 70775"/>
                <a:gd name="connsiteX17" fmla="*/ 746 w 86745"/>
                <a:gd name="connsiteY17" fmla="*/ 17963 h 70775"/>
                <a:gd name="connsiteX18" fmla="*/ 19 w 86745"/>
                <a:gd name="connsiteY18" fmla="*/ 24278 h 70775"/>
                <a:gd name="connsiteX19" fmla="*/ 478 w 86745"/>
                <a:gd name="connsiteY19" fmla="*/ 26995 h 70775"/>
                <a:gd name="connsiteX20" fmla="*/ 478 w 86745"/>
                <a:gd name="connsiteY20" fmla="*/ 28143 h 70775"/>
                <a:gd name="connsiteX21" fmla="*/ 16322 w 86745"/>
                <a:gd name="connsiteY21" fmla="*/ 61514 h 7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745" h="70775">
                  <a:moveTo>
                    <a:pt x="16321" y="61515"/>
                  </a:moveTo>
                  <a:cubicBezTo>
                    <a:pt x="28529" y="67791"/>
                    <a:pt x="42191" y="70738"/>
                    <a:pt x="55893" y="70087"/>
                  </a:cubicBezTo>
                  <a:lnTo>
                    <a:pt x="55893" y="64729"/>
                  </a:lnTo>
                  <a:lnTo>
                    <a:pt x="57041" y="70546"/>
                  </a:lnTo>
                  <a:lnTo>
                    <a:pt x="57041" y="70585"/>
                  </a:lnTo>
                  <a:cubicBezTo>
                    <a:pt x="57500" y="70738"/>
                    <a:pt x="57959" y="70776"/>
                    <a:pt x="58457" y="70776"/>
                  </a:cubicBezTo>
                  <a:cubicBezTo>
                    <a:pt x="60294" y="70776"/>
                    <a:pt x="61978" y="69857"/>
                    <a:pt x="63011" y="68327"/>
                  </a:cubicBezTo>
                  <a:cubicBezTo>
                    <a:pt x="66187" y="63045"/>
                    <a:pt x="70894" y="58836"/>
                    <a:pt x="76444" y="56157"/>
                  </a:cubicBezTo>
                  <a:cubicBezTo>
                    <a:pt x="77592" y="55697"/>
                    <a:pt x="78778" y="55276"/>
                    <a:pt x="79965" y="54932"/>
                  </a:cubicBezTo>
                  <a:cubicBezTo>
                    <a:pt x="81113" y="54588"/>
                    <a:pt x="82223" y="54243"/>
                    <a:pt x="83333" y="53822"/>
                  </a:cubicBezTo>
                  <a:lnTo>
                    <a:pt x="83371" y="53822"/>
                  </a:lnTo>
                  <a:cubicBezTo>
                    <a:pt x="84902" y="53172"/>
                    <a:pt x="86088" y="51870"/>
                    <a:pt x="86547" y="50263"/>
                  </a:cubicBezTo>
                  <a:cubicBezTo>
                    <a:pt x="87006" y="48617"/>
                    <a:pt x="86662" y="46819"/>
                    <a:pt x="85590" y="45479"/>
                  </a:cubicBezTo>
                  <a:cubicBezTo>
                    <a:pt x="76138" y="33500"/>
                    <a:pt x="69785" y="19417"/>
                    <a:pt x="67030" y="4416"/>
                  </a:cubicBezTo>
                  <a:cubicBezTo>
                    <a:pt x="66724" y="2846"/>
                    <a:pt x="65767" y="1469"/>
                    <a:pt x="64351" y="703"/>
                  </a:cubicBezTo>
                  <a:cubicBezTo>
                    <a:pt x="62973" y="-100"/>
                    <a:pt x="61289" y="-215"/>
                    <a:pt x="59797" y="359"/>
                  </a:cubicBezTo>
                  <a:cubicBezTo>
                    <a:pt x="42461" y="7247"/>
                    <a:pt x="24244" y="11572"/>
                    <a:pt x="5645" y="13218"/>
                  </a:cubicBezTo>
                  <a:cubicBezTo>
                    <a:pt x="3081" y="13409"/>
                    <a:pt x="1014" y="15399"/>
                    <a:pt x="746" y="17963"/>
                  </a:cubicBezTo>
                  <a:lnTo>
                    <a:pt x="19" y="24278"/>
                  </a:lnTo>
                  <a:cubicBezTo>
                    <a:pt x="-57" y="25196"/>
                    <a:pt x="96" y="26115"/>
                    <a:pt x="478" y="26995"/>
                  </a:cubicBezTo>
                  <a:lnTo>
                    <a:pt x="478" y="28143"/>
                  </a:lnTo>
                  <a:cubicBezTo>
                    <a:pt x="899" y="40963"/>
                    <a:pt x="6640" y="53057"/>
                    <a:pt x="16322" y="615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C0C4237-878B-5D5C-EC9B-B6B8FDFC2419}"/>
                </a:ext>
              </a:extLst>
            </p:cNvPr>
            <p:cNvSpPr/>
            <p:nvPr/>
          </p:nvSpPr>
          <p:spPr>
            <a:xfrm>
              <a:off x="-11011270" y="9186592"/>
              <a:ext cx="612774" cy="676565"/>
            </a:xfrm>
            <a:custGeom>
              <a:avLst/>
              <a:gdLst>
                <a:gd name="connsiteX0" fmla="*/ 37642 w 612774"/>
                <a:gd name="connsiteY0" fmla="*/ 664695 h 676565"/>
                <a:gd name="connsiteX1" fmla="*/ 146557 w 612774"/>
                <a:gd name="connsiteY1" fmla="*/ 676559 h 676565"/>
                <a:gd name="connsiteX2" fmla="*/ 381003 w 612774"/>
                <a:gd name="connsiteY2" fmla="*/ 642269 h 676565"/>
                <a:gd name="connsiteX3" fmla="*/ 612000 w 612774"/>
                <a:gd name="connsiteY3" fmla="*/ 473807 h 676565"/>
                <a:gd name="connsiteX4" fmla="*/ 612000 w 612774"/>
                <a:gd name="connsiteY4" fmla="*/ 468219 h 676565"/>
                <a:gd name="connsiteX5" fmla="*/ 544109 w 612774"/>
                <a:gd name="connsiteY5" fmla="*/ 309623 h 676565"/>
                <a:gd name="connsiteX6" fmla="*/ 520305 w 612774"/>
                <a:gd name="connsiteY6" fmla="*/ 242038 h 676565"/>
                <a:gd name="connsiteX7" fmla="*/ 495161 w 612774"/>
                <a:gd name="connsiteY7" fmla="*/ 153902 h 676565"/>
                <a:gd name="connsiteX8" fmla="*/ 439707 w 612774"/>
                <a:gd name="connsiteY8" fmla="*/ 2350 h 676565"/>
                <a:gd name="connsiteX9" fmla="*/ 433010 w 612774"/>
                <a:gd name="connsiteY9" fmla="*/ 590 h 676565"/>
                <a:gd name="connsiteX10" fmla="*/ 285171 w 612774"/>
                <a:gd name="connsiteY10" fmla="*/ 27723 h 676565"/>
                <a:gd name="connsiteX11" fmla="*/ 257081 w 612774"/>
                <a:gd name="connsiteY11" fmla="*/ 29063 h 676565"/>
                <a:gd name="connsiteX12" fmla="*/ 200594 w 612774"/>
                <a:gd name="connsiteY12" fmla="*/ 32201 h 676565"/>
                <a:gd name="connsiteX13" fmla="*/ 54862 w 612774"/>
                <a:gd name="connsiteY13" fmla="*/ 38898 h 676565"/>
                <a:gd name="connsiteX14" fmla="*/ 54862 w 612774"/>
                <a:gd name="connsiteY14" fmla="*/ 38860 h 676565"/>
                <a:gd name="connsiteX15" fmla="*/ 50576 w 612774"/>
                <a:gd name="connsiteY15" fmla="*/ 41041 h 676565"/>
                <a:gd name="connsiteX16" fmla="*/ 49734 w 612774"/>
                <a:gd name="connsiteY16" fmla="*/ 45710 h 676565"/>
                <a:gd name="connsiteX17" fmla="*/ 55168 w 612774"/>
                <a:gd name="connsiteY17" fmla="*/ 108052 h 676565"/>
                <a:gd name="connsiteX18" fmla="*/ 29029 w 612774"/>
                <a:gd name="connsiteY18" fmla="*/ 228293 h 676565"/>
                <a:gd name="connsiteX19" fmla="*/ 633 w 612774"/>
                <a:gd name="connsiteY19" fmla="*/ 378963 h 676565"/>
                <a:gd name="connsiteX20" fmla="*/ 33813 w 612774"/>
                <a:gd name="connsiteY20" fmla="*/ 660895 h 676565"/>
                <a:gd name="connsiteX21" fmla="*/ 37640 w 612774"/>
                <a:gd name="connsiteY21" fmla="*/ 664684 h 676565"/>
                <a:gd name="connsiteX22" fmla="*/ 447398 w 612774"/>
                <a:gd name="connsiteY22" fmla="*/ 265001 h 676565"/>
                <a:gd name="connsiteX23" fmla="*/ 439132 w 612774"/>
                <a:gd name="connsiteY23" fmla="*/ 247129 h 676565"/>
                <a:gd name="connsiteX24" fmla="*/ 423595 w 612774"/>
                <a:gd name="connsiteY24" fmla="*/ 185591 h 676565"/>
                <a:gd name="connsiteX25" fmla="*/ 403159 w 612774"/>
                <a:gd name="connsiteY25" fmla="*/ 128531 h 676565"/>
                <a:gd name="connsiteX26" fmla="*/ 400518 w 612774"/>
                <a:gd name="connsiteY26" fmla="*/ 124015 h 676565"/>
                <a:gd name="connsiteX27" fmla="*/ 393706 w 612774"/>
                <a:gd name="connsiteY27" fmla="*/ 111769 h 676565"/>
                <a:gd name="connsiteX28" fmla="*/ 410239 w 612774"/>
                <a:gd name="connsiteY28" fmla="*/ 123096 h 676565"/>
                <a:gd name="connsiteX29" fmla="*/ 440242 w 612774"/>
                <a:gd name="connsiteY29" fmla="*/ 181457 h 676565"/>
                <a:gd name="connsiteX30" fmla="*/ 447820 w 612774"/>
                <a:gd name="connsiteY30" fmla="*/ 244794 h 676565"/>
                <a:gd name="connsiteX31" fmla="*/ 447437 w 612774"/>
                <a:gd name="connsiteY31" fmla="*/ 264924 h 676565"/>
                <a:gd name="connsiteX32" fmla="*/ 326237 w 612774"/>
                <a:gd name="connsiteY32" fmla="*/ 557916 h 676565"/>
                <a:gd name="connsiteX33" fmla="*/ 413990 w 612774"/>
                <a:gd name="connsiteY33" fmla="*/ 531050 h 676565"/>
                <a:gd name="connsiteX34" fmla="*/ 417817 w 612774"/>
                <a:gd name="connsiteY34" fmla="*/ 530706 h 676565"/>
                <a:gd name="connsiteX35" fmla="*/ 434579 w 612774"/>
                <a:gd name="connsiteY35" fmla="*/ 528524 h 676565"/>
                <a:gd name="connsiteX36" fmla="*/ 443151 w 612774"/>
                <a:gd name="connsiteY36" fmla="*/ 526228 h 676565"/>
                <a:gd name="connsiteX37" fmla="*/ 444797 w 612774"/>
                <a:gd name="connsiteY37" fmla="*/ 525769 h 676565"/>
                <a:gd name="connsiteX38" fmla="*/ 444797 w 612774"/>
                <a:gd name="connsiteY38" fmla="*/ 525731 h 676565"/>
                <a:gd name="connsiteX39" fmla="*/ 447476 w 612774"/>
                <a:gd name="connsiteY39" fmla="*/ 524812 h 676565"/>
                <a:gd name="connsiteX40" fmla="*/ 455206 w 612774"/>
                <a:gd name="connsiteY40" fmla="*/ 521521 h 676565"/>
                <a:gd name="connsiteX41" fmla="*/ 461483 w 612774"/>
                <a:gd name="connsiteY41" fmla="*/ 518230 h 676565"/>
                <a:gd name="connsiteX42" fmla="*/ 468256 w 612774"/>
                <a:gd name="connsiteY42" fmla="*/ 513676 h 676565"/>
                <a:gd name="connsiteX43" fmla="*/ 469672 w 612774"/>
                <a:gd name="connsiteY43" fmla="*/ 512528 h 676565"/>
                <a:gd name="connsiteX44" fmla="*/ 480082 w 612774"/>
                <a:gd name="connsiteY44" fmla="*/ 501851 h 676565"/>
                <a:gd name="connsiteX45" fmla="*/ 494318 w 612774"/>
                <a:gd name="connsiteY45" fmla="*/ 441843 h 676565"/>
                <a:gd name="connsiteX46" fmla="*/ 489726 w 612774"/>
                <a:gd name="connsiteY46" fmla="*/ 397450 h 676565"/>
                <a:gd name="connsiteX47" fmla="*/ 489075 w 612774"/>
                <a:gd name="connsiteY47" fmla="*/ 393164 h 676565"/>
                <a:gd name="connsiteX48" fmla="*/ 489113 w 612774"/>
                <a:gd name="connsiteY48" fmla="*/ 392934 h 676565"/>
                <a:gd name="connsiteX49" fmla="*/ 489113 w 612774"/>
                <a:gd name="connsiteY49" fmla="*/ 393241 h 676565"/>
                <a:gd name="connsiteX50" fmla="*/ 498987 w 612774"/>
                <a:gd name="connsiteY50" fmla="*/ 441347 h 676565"/>
                <a:gd name="connsiteX51" fmla="*/ 499255 w 612774"/>
                <a:gd name="connsiteY51" fmla="*/ 444906 h 676565"/>
                <a:gd name="connsiteX52" fmla="*/ 499255 w 612774"/>
                <a:gd name="connsiteY52" fmla="*/ 472843 h 676565"/>
                <a:gd name="connsiteX53" fmla="*/ 487008 w 612774"/>
                <a:gd name="connsiteY53" fmla="*/ 507133 h 676565"/>
                <a:gd name="connsiteX54" fmla="*/ 474991 w 612774"/>
                <a:gd name="connsiteY54" fmla="*/ 520604 h 676565"/>
                <a:gd name="connsiteX55" fmla="*/ 465041 w 612774"/>
                <a:gd name="connsiteY55" fmla="*/ 527952 h 676565"/>
                <a:gd name="connsiteX56" fmla="*/ 465041 w 612774"/>
                <a:gd name="connsiteY56" fmla="*/ 527914 h 676565"/>
                <a:gd name="connsiteX57" fmla="*/ 460219 w 612774"/>
                <a:gd name="connsiteY57" fmla="*/ 530593 h 676565"/>
                <a:gd name="connsiteX58" fmla="*/ 456890 w 612774"/>
                <a:gd name="connsiteY58" fmla="*/ 532238 h 676565"/>
                <a:gd name="connsiteX59" fmla="*/ 452374 w 612774"/>
                <a:gd name="connsiteY59" fmla="*/ 534420 h 676565"/>
                <a:gd name="connsiteX60" fmla="*/ 452374 w 612774"/>
                <a:gd name="connsiteY60" fmla="*/ 534382 h 676565"/>
                <a:gd name="connsiteX61" fmla="*/ 449427 w 612774"/>
                <a:gd name="connsiteY61" fmla="*/ 535491 h 676565"/>
                <a:gd name="connsiteX62" fmla="*/ 447437 w 612774"/>
                <a:gd name="connsiteY62" fmla="*/ 536104 h 676565"/>
                <a:gd name="connsiteX63" fmla="*/ 436760 w 612774"/>
                <a:gd name="connsiteY63" fmla="*/ 539548 h 676565"/>
                <a:gd name="connsiteX64" fmla="*/ 422217 w 612774"/>
                <a:gd name="connsiteY64" fmla="*/ 542112 h 676565"/>
                <a:gd name="connsiteX65" fmla="*/ 415750 w 612774"/>
                <a:gd name="connsiteY65" fmla="*/ 543107 h 676565"/>
                <a:gd name="connsiteX66" fmla="*/ 332129 w 612774"/>
                <a:gd name="connsiteY66" fmla="*/ 571197 h 676565"/>
                <a:gd name="connsiteX67" fmla="*/ 286550 w 612774"/>
                <a:gd name="connsiteY67" fmla="*/ 591251 h 676565"/>
                <a:gd name="connsiteX68" fmla="*/ 235765 w 612774"/>
                <a:gd name="connsiteY68" fmla="*/ 603727 h 676565"/>
                <a:gd name="connsiteX69" fmla="*/ 125743 w 612774"/>
                <a:gd name="connsiteY69" fmla="*/ 605908 h 676565"/>
                <a:gd name="connsiteX70" fmla="*/ 94094 w 612774"/>
                <a:gd name="connsiteY70" fmla="*/ 593930 h 676565"/>
                <a:gd name="connsiteX71" fmla="*/ 90994 w 612774"/>
                <a:gd name="connsiteY71" fmla="*/ 592093 h 676565"/>
                <a:gd name="connsiteX72" fmla="*/ 79436 w 612774"/>
                <a:gd name="connsiteY72" fmla="*/ 583520 h 676565"/>
                <a:gd name="connsiteX73" fmla="*/ 72701 w 612774"/>
                <a:gd name="connsiteY73" fmla="*/ 576937 h 676565"/>
                <a:gd name="connsiteX74" fmla="*/ 68414 w 612774"/>
                <a:gd name="connsiteY74" fmla="*/ 571274 h 676565"/>
                <a:gd name="connsiteX75" fmla="*/ 68414 w 612774"/>
                <a:gd name="connsiteY75" fmla="*/ 571235 h 676565"/>
                <a:gd name="connsiteX76" fmla="*/ 51920 w 612774"/>
                <a:gd name="connsiteY76" fmla="*/ 508511 h 676565"/>
                <a:gd name="connsiteX77" fmla="*/ 59038 w 612774"/>
                <a:gd name="connsiteY77" fmla="*/ 395080 h 676565"/>
                <a:gd name="connsiteX78" fmla="*/ 59268 w 612774"/>
                <a:gd name="connsiteY78" fmla="*/ 393893 h 676565"/>
                <a:gd name="connsiteX79" fmla="*/ 115372 w 612774"/>
                <a:gd name="connsiteY79" fmla="*/ 186125 h 676565"/>
                <a:gd name="connsiteX80" fmla="*/ 130642 w 612774"/>
                <a:gd name="connsiteY80" fmla="*/ 148161 h 676565"/>
                <a:gd name="connsiteX81" fmla="*/ 125322 w 612774"/>
                <a:gd name="connsiteY81" fmla="*/ 166340 h 676565"/>
                <a:gd name="connsiteX82" fmla="*/ 118969 w 612774"/>
                <a:gd name="connsiteY82" fmla="*/ 187771 h 676565"/>
                <a:gd name="connsiteX83" fmla="*/ 72969 w 612774"/>
                <a:gd name="connsiteY83" fmla="*/ 396460 h 676565"/>
                <a:gd name="connsiteX84" fmla="*/ 73007 w 612774"/>
                <a:gd name="connsiteY84" fmla="*/ 396460 h 676565"/>
                <a:gd name="connsiteX85" fmla="*/ 68108 w 612774"/>
                <a:gd name="connsiteY85" fmla="*/ 507521 h 676565"/>
                <a:gd name="connsiteX86" fmla="*/ 81656 w 612774"/>
                <a:gd name="connsiteY86" fmla="*/ 561022 h 676565"/>
                <a:gd name="connsiteX87" fmla="*/ 85942 w 612774"/>
                <a:gd name="connsiteY87" fmla="*/ 567336 h 676565"/>
                <a:gd name="connsiteX88" fmla="*/ 85942 w 612774"/>
                <a:gd name="connsiteY88" fmla="*/ 567298 h 676565"/>
                <a:gd name="connsiteX89" fmla="*/ 87052 w 612774"/>
                <a:gd name="connsiteY89" fmla="*/ 568484 h 676565"/>
                <a:gd name="connsiteX90" fmla="*/ 90381 w 612774"/>
                <a:gd name="connsiteY90" fmla="*/ 570857 h 676565"/>
                <a:gd name="connsiteX91" fmla="*/ 90381 w 612774"/>
                <a:gd name="connsiteY91" fmla="*/ 570819 h 676565"/>
                <a:gd name="connsiteX92" fmla="*/ 98495 w 612774"/>
                <a:gd name="connsiteY92" fmla="*/ 577172 h 676565"/>
                <a:gd name="connsiteX93" fmla="*/ 101786 w 612774"/>
                <a:gd name="connsiteY93" fmla="*/ 579277 h 676565"/>
                <a:gd name="connsiteX94" fmla="*/ 129226 w 612774"/>
                <a:gd name="connsiteY94" fmla="*/ 589074 h 676565"/>
                <a:gd name="connsiteX95" fmla="*/ 233125 w 612774"/>
                <a:gd name="connsiteY95" fmla="*/ 587964 h 676565"/>
                <a:gd name="connsiteX96" fmla="*/ 282072 w 612774"/>
                <a:gd name="connsiteY96" fmla="*/ 576254 h 676565"/>
                <a:gd name="connsiteX97" fmla="*/ 326235 w 612774"/>
                <a:gd name="connsiteY97" fmla="*/ 557846 h 67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12774" h="676565">
                  <a:moveTo>
                    <a:pt x="37642" y="664695"/>
                  </a:moveTo>
                  <a:cubicBezTo>
                    <a:pt x="73348" y="672770"/>
                    <a:pt x="109896" y="676750"/>
                    <a:pt x="146557" y="676559"/>
                  </a:cubicBezTo>
                  <a:cubicBezTo>
                    <a:pt x="225738" y="673994"/>
                    <a:pt x="304379" y="662475"/>
                    <a:pt x="381003" y="642269"/>
                  </a:cubicBezTo>
                  <a:cubicBezTo>
                    <a:pt x="480395" y="626003"/>
                    <a:pt x="566149" y="563470"/>
                    <a:pt x="612000" y="473807"/>
                  </a:cubicBezTo>
                  <a:cubicBezTo>
                    <a:pt x="613033" y="472084"/>
                    <a:pt x="613033" y="469941"/>
                    <a:pt x="612000" y="468219"/>
                  </a:cubicBezTo>
                  <a:cubicBezTo>
                    <a:pt x="583183" y="418200"/>
                    <a:pt x="560412" y="364967"/>
                    <a:pt x="544109" y="309623"/>
                  </a:cubicBezTo>
                  <a:cubicBezTo>
                    <a:pt x="536608" y="287388"/>
                    <a:pt x="528839" y="264350"/>
                    <a:pt x="520305" y="242038"/>
                  </a:cubicBezTo>
                  <a:cubicBezTo>
                    <a:pt x="510162" y="213183"/>
                    <a:pt x="501744" y="183753"/>
                    <a:pt x="495161" y="153902"/>
                  </a:cubicBezTo>
                  <a:cubicBezTo>
                    <a:pt x="485632" y="100554"/>
                    <a:pt x="466880" y="49230"/>
                    <a:pt x="439707" y="2350"/>
                  </a:cubicBezTo>
                  <a:cubicBezTo>
                    <a:pt x="438253" y="92"/>
                    <a:pt x="435345" y="-635"/>
                    <a:pt x="433010" y="590"/>
                  </a:cubicBezTo>
                  <a:cubicBezTo>
                    <a:pt x="386129" y="19763"/>
                    <a:pt x="335804" y="28986"/>
                    <a:pt x="285171" y="27723"/>
                  </a:cubicBezTo>
                  <a:cubicBezTo>
                    <a:pt x="275871" y="28106"/>
                    <a:pt x="266534" y="28489"/>
                    <a:pt x="257081" y="29063"/>
                  </a:cubicBezTo>
                  <a:cubicBezTo>
                    <a:pt x="238213" y="30019"/>
                    <a:pt x="219384" y="31091"/>
                    <a:pt x="200594" y="32201"/>
                  </a:cubicBezTo>
                  <a:cubicBezTo>
                    <a:pt x="152795" y="34956"/>
                    <a:pt x="103388" y="37711"/>
                    <a:pt x="54862" y="38898"/>
                  </a:cubicBezTo>
                  <a:lnTo>
                    <a:pt x="54862" y="38860"/>
                  </a:lnTo>
                  <a:cubicBezTo>
                    <a:pt x="53178" y="38860"/>
                    <a:pt x="51571" y="39663"/>
                    <a:pt x="50576" y="41041"/>
                  </a:cubicBezTo>
                  <a:cubicBezTo>
                    <a:pt x="49581" y="42381"/>
                    <a:pt x="49275" y="44103"/>
                    <a:pt x="49734" y="45710"/>
                  </a:cubicBezTo>
                  <a:cubicBezTo>
                    <a:pt x="55513" y="65955"/>
                    <a:pt x="57388" y="87119"/>
                    <a:pt x="55168" y="108052"/>
                  </a:cubicBezTo>
                  <a:cubicBezTo>
                    <a:pt x="49963" y="148810"/>
                    <a:pt x="41238" y="189070"/>
                    <a:pt x="29029" y="228293"/>
                  </a:cubicBezTo>
                  <a:cubicBezTo>
                    <a:pt x="13185" y="277125"/>
                    <a:pt x="3657" y="327753"/>
                    <a:pt x="633" y="378963"/>
                  </a:cubicBezTo>
                  <a:cubicBezTo>
                    <a:pt x="-2888" y="474102"/>
                    <a:pt x="8287" y="569204"/>
                    <a:pt x="33813" y="660895"/>
                  </a:cubicBezTo>
                  <a:cubicBezTo>
                    <a:pt x="34349" y="662732"/>
                    <a:pt x="35803" y="664187"/>
                    <a:pt x="37640" y="664684"/>
                  </a:cubicBezTo>
                  <a:close/>
                  <a:moveTo>
                    <a:pt x="447398" y="265001"/>
                  </a:moveTo>
                  <a:cubicBezTo>
                    <a:pt x="443915" y="259414"/>
                    <a:pt x="441122" y="253405"/>
                    <a:pt x="439132" y="247129"/>
                  </a:cubicBezTo>
                  <a:cubicBezTo>
                    <a:pt x="432894" y="226884"/>
                    <a:pt x="427727" y="206333"/>
                    <a:pt x="423595" y="185591"/>
                  </a:cubicBezTo>
                  <a:cubicBezTo>
                    <a:pt x="418964" y="165844"/>
                    <a:pt x="412113" y="146709"/>
                    <a:pt x="403159" y="128531"/>
                  </a:cubicBezTo>
                  <a:lnTo>
                    <a:pt x="400518" y="124015"/>
                  </a:lnTo>
                  <a:cubicBezTo>
                    <a:pt x="398069" y="119729"/>
                    <a:pt x="395237" y="115060"/>
                    <a:pt x="393706" y="111769"/>
                  </a:cubicBezTo>
                  <a:cubicBezTo>
                    <a:pt x="399753" y="114677"/>
                    <a:pt x="405340" y="118466"/>
                    <a:pt x="410239" y="123096"/>
                  </a:cubicBezTo>
                  <a:cubicBezTo>
                    <a:pt x="425087" y="139629"/>
                    <a:pt x="435420" y="159759"/>
                    <a:pt x="440242" y="181457"/>
                  </a:cubicBezTo>
                  <a:cubicBezTo>
                    <a:pt x="444682" y="202315"/>
                    <a:pt x="447246" y="223517"/>
                    <a:pt x="447820" y="244794"/>
                  </a:cubicBezTo>
                  <a:cubicBezTo>
                    <a:pt x="448203" y="251530"/>
                    <a:pt x="448088" y="258227"/>
                    <a:pt x="447437" y="264924"/>
                  </a:cubicBezTo>
                  <a:close/>
                  <a:moveTo>
                    <a:pt x="326237" y="557916"/>
                  </a:moveTo>
                  <a:cubicBezTo>
                    <a:pt x="353370" y="543182"/>
                    <a:pt x="383221" y="534036"/>
                    <a:pt x="413990" y="531050"/>
                  </a:cubicBezTo>
                  <a:lnTo>
                    <a:pt x="417817" y="530706"/>
                  </a:lnTo>
                  <a:cubicBezTo>
                    <a:pt x="423442" y="530285"/>
                    <a:pt x="429030" y="529519"/>
                    <a:pt x="434579" y="528524"/>
                  </a:cubicBezTo>
                  <a:lnTo>
                    <a:pt x="443151" y="526228"/>
                  </a:lnTo>
                  <a:lnTo>
                    <a:pt x="444797" y="525769"/>
                  </a:lnTo>
                  <a:lnTo>
                    <a:pt x="444797" y="525731"/>
                  </a:lnTo>
                  <a:cubicBezTo>
                    <a:pt x="445715" y="525578"/>
                    <a:pt x="446634" y="525271"/>
                    <a:pt x="447476" y="524812"/>
                  </a:cubicBezTo>
                  <a:lnTo>
                    <a:pt x="455206" y="521521"/>
                  </a:lnTo>
                  <a:cubicBezTo>
                    <a:pt x="457388" y="520564"/>
                    <a:pt x="459493" y="519493"/>
                    <a:pt x="461483" y="518230"/>
                  </a:cubicBezTo>
                  <a:lnTo>
                    <a:pt x="468256" y="513676"/>
                  </a:lnTo>
                  <a:lnTo>
                    <a:pt x="469672" y="512528"/>
                  </a:lnTo>
                  <a:cubicBezTo>
                    <a:pt x="473767" y="509619"/>
                    <a:pt x="477326" y="506022"/>
                    <a:pt x="480082" y="501851"/>
                  </a:cubicBezTo>
                  <a:cubicBezTo>
                    <a:pt x="491525" y="484055"/>
                    <a:pt x="496538" y="462891"/>
                    <a:pt x="494318" y="441843"/>
                  </a:cubicBezTo>
                  <a:cubicBezTo>
                    <a:pt x="493591" y="426994"/>
                    <a:pt x="492060" y="412146"/>
                    <a:pt x="489726" y="397450"/>
                  </a:cubicBezTo>
                  <a:lnTo>
                    <a:pt x="489075" y="393164"/>
                  </a:lnTo>
                  <a:lnTo>
                    <a:pt x="489113" y="392934"/>
                  </a:lnTo>
                  <a:lnTo>
                    <a:pt x="489113" y="393241"/>
                  </a:lnTo>
                  <a:cubicBezTo>
                    <a:pt x="493591" y="409008"/>
                    <a:pt x="496920" y="425081"/>
                    <a:pt x="498987" y="441347"/>
                  </a:cubicBezTo>
                  <a:lnTo>
                    <a:pt x="499255" y="444906"/>
                  </a:lnTo>
                  <a:cubicBezTo>
                    <a:pt x="500288" y="454167"/>
                    <a:pt x="500288" y="463543"/>
                    <a:pt x="499255" y="472843"/>
                  </a:cubicBezTo>
                  <a:cubicBezTo>
                    <a:pt x="498107" y="485128"/>
                    <a:pt x="493897" y="496915"/>
                    <a:pt x="487008" y="507133"/>
                  </a:cubicBezTo>
                  <a:cubicBezTo>
                    <a:pt x="483755" y="512223"/>
                    <a:pt x="479699" y="516777"/>
                    <a:pt x="474991" y="520604"/>
                  </a:cubicBezTo>
                  <a:lnTo>
                    <a:pt x="465041" y="527952"/>
                  </a:lnTo>
                  <a:lnTo>
                    <a:pt x="465041" y="527914"/>
                  </a:lnTo>
                  <a:cubicBezTo>
                    <a:pt x="463510" y="528947"/>
                    <a:pt x="461903" y="529827"/>
                    <a:pt x="460219" y="530593"/>
                  </a:cubicBezTo>
                  <a:cubicBezTo>
                    <a:pt x="459071" y="531167"/>
                    <a:pt x="457846" y="531664"/>
                    <a:pt x="456890" y="532238"/>
                  </a:cubicBezTo>
                  <a:lnTo>
                    <a:pt x="452374" y="534420"/>
                  </a:lnTo>
                  <a:lnTo>
                    <a:pt x="452374" y="534382"/>
                  </a:lnTo>
                  <a:cubicBezTo>
                    <a:pt x="451417" y="534841"/>
                    <a:pt x="450422" y="535223"/>
                    <a:pt x="449427" y="535491"/>
                  </a:cubicBezTo>
                  <a:lnTo>
                    <a:pt x="447437" y="536104"/>
                  </a:lnTo>
                  <a:lnTo>
                    <a:pt x="436760" y="539548"/>
                  </a:lnTo>
                  <a:cubicBezTo>
                    <a:pt x="431976" y="540658"/>
                    <a:pt x="427116" y="541500"/>
                    <a:pt x="422217" y="542112"/>
                  </a:cubicBezTo>
                  <a:lnTo>
                    <a:pt x="415750" y="543107"/>
                  </a:lnTo>
                  <a:cubicBezTo>
                    <a:pt x="386282" y="546819"/>
                    <a:pt x="357886" y="556387"/>
                    <a:pt x="332129" y="571197"/>
                  </a:cubicBezTo>
                  <a:cubicBezTo>
                    <a:pt x="317280" y="578698"/>
                    <a:pt x="302087" y="585396"/>
                    <a:pt x="286550" y="591251"/>
                  </a:cubicBezTo>
                  <a:cubicBezTo>
                    <a:pt x="269903" y="596532"/>
                    <a:pt x="252949" y="600704"/>
                    <a:pt x="235765" y="603727"/>
                  </a:cubicBezTo>
                  <a:cubicBezTo>
                    <a:pt x="199562" y="611419"/>
                    <a:pt x="162248" y="612146"/>
                    <a:pt x="125743" y="605908"/>
                  </a:cubicBezTo>
                  <a:cubicBezTo>
                    <a:pt x="114683" y="603497"/>
                    <a:pt x="104006" y="599441"/>
                    <a:pt x="94094" y="593930"/>
                  </a:cubicBezTo>
                  <a:lnTo>
                    <a:pt x="90994" y="592093"/>
                  </a:lnTo>
                  <a:cubicBezTo>
                    <a:pt x="86746" y="589796"/>
                    <a:pt x="82842" y="586888"/>
                    <a:pt x="79436" y="583520"/>
                  </a:cubicBezTo>
                  <a:lnTo>
                    <a:pt x="72701" y="576937"/>
                  </a:lnTo>
                  <a:lnTo>
                    <a:pt x="68414" y="571274"/>
                  </a:lnTo>
                  <a:lnTo>
                    <a:pt x="68414" y="571235"/>
                  </a:lnTo>
                  <a:cubicBezTo>
                    <a:pt x="57737" y="552024"/>
                    <a:pt x="52073" y="530477"/>
                    <a:pt x="51920" y="508511"/>
                  </a:cubicBezTo>
                  <a:cubicBezTo>
                    <a:pt x="50695" y="470547"/>
                    <a:pt x="53106" y="432583"/>
                    <a:pt x="59038" y="395080"/>
                  </a:cubicBezTo>
                  <a:cubicBezTo>
                    <a:pt x="59191" y="394697"/>
                    <a:pt x="59268" y="394314"/>
                    <a:pt x="59268" y="393893"/>
                  </a:cubicBezTo>
                  <a:cubicBezTo>
                    <a:pt x="73849" y="323591"/>
                    <a:pt x="92562" y="254206"/>
                    <a:pt x="115372" y="186125"/>
                  </a:cubicBezTo>
                  <a:cubicBezTo>
                    <a:pt x="121113" y="170894"/>
                    <a:pt x="126241" y="158342"/>
                    <a:pt x="130642" y="148161"/>
                  </a:cubicBezTo>
                  <a:lnTo>
                    <a:pt x="125322" y="166340"/>
                  </a:lnTo>
                  <a:lnTo>
                    <a:pt x="118969" y="187771"/>
                  </a:lnTo>
                  <a:cubicBezTo>
                    <a:pt x="104924" y="241311"/>
                    <a:pt x="88621" y="315212"/>
                    <a:pt x="72969" y="396460"/>
                  </a:cubicBezTo>
                  <a:lnTo>
                    <a:pt x="73007" y="396460"/>
                  </a:lnTo>
                  <a:cubicBezTo>
                    <a:pt x="68070" y="433276"/>
                    <a:pt x="66425" y="470436"/>
                    <a:pt x="68108" y="507521"/>
                  </a:cubicBezTo>
                  <a:cubicBezTo>
                    <a:pt x="68644" y="526119"/>
                    <a:pt x="73275" y="544413"/>
                    <a:pt x="81656" y="561022"/>
                  </a:cubicBezTo>
                  <a:lnTo>
                    <a:pt x="85942" y="567336"/>
                  </a:lnTo>
                  <a:lnTo>
                    <a:pt x="85942" y="567298"/>
                  </a:lnTo>
                  <a:cubicBezTo>
                    <a:pt x="86249" y="567757"/>
                    <a:pt x="86631" y="568140"/>
                    <a:pt x="87052" y="568484"/>
                  </a:cubicBezTo>
                  <a:lnTo>
                    <a:pt x="90381" y="570857"/>
                  </a:lnTo>
                  <a:lnTo>
                    <a:pt x="90381" y="570819"/>
                  </a:lnTo>
                  <a:cubicBezTo>
                    <a:pt x="92716" y="573383"/>
                    <a:pt x="95471" y="575526"/>
                    <a:pt x="98495" y="577172"/>
                  </a:cubicBezTo>
                  <a:lnTo>
                    <a:pt x="101786" y="579277"/>
                  </a:lnTo>
                  <a:cubicBezTo>
                    <a:pt x="110511" y="583678"/>
                    <a:pt x="119696" y="586969"/>
                    <a:pt x="129226" y="589074"/>
                  </a:cubicBezTo>
                  <a:cubicBezTo>
                    <a:pt x="163630" y="595120"/>
                    <a:pt x="198878" y="594738"/>
                    <a:pt x="233125" y="587964"/>
                  </a:cubicBezTo>
                  <a:cubicBezTo>
                    <a:pt x="249657" y="585017"/>
                    <a:pt x="265999" y="581114"/>
                    <a:pt x="282072" y="576254"/>
                  </a:cubicBezTo>
                  <a:cubicBezTo>
                    <a:pt x="297418" y="570857"/>
                    <a:pt x="316400" y="562399"/>
                    <a:pt x="326235" y="5578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A4D6A8D-8693-16CD-1C57-0912E5C4A458}"/>
                </a:ext>
              </a:extLst>
            </p:cNvPr>
            <p:cNvSpPr/>
            <p:nvPr/>
          </p:nvSpPr>
          <p:spPr>
            <a:xfrm>
              <a:off x="-10442119" y="9657213"/>
              <a:ext cx="383536" cy="269479"/>
            </a:xfrm>
            <a:custGeom>
              <a:avLst/>
              <a:gdLst>
                <a:gd name="connsiteX0" fmla="*/ 52206 w 383536"/>
                <a:gd name="connsiteY0" fmla="*/ 265690 h 269479"/>
                <a:gd name="connsiteX1" fmla="*/ 55076 w 383536"/>
                <a:gd name="connsiteY1" fmla="*/ 268982 h 269479"/>
                <a:gd name="connsiteX2" fmla="*/ 57334 w 383536"/>
                <a:gd name="connsiteY2" fmla="*/ 269479 h 269479"/>
                <a:gd name="connsiteX3" fmla="*/ 59439 w 383536"/>
                <a:gd name="connsiteY3" fmla="*/ 269058 h 269479"/>
                <a:gd name="connsiteX4" fmla="*/ 249102 w 383536"/>
                <a:gd name="connsiteY4" fmla="*/ 179430 h 269479"/>
                <a:gd name="connsiteX5" fmla="*/ 380442 w 383536"/>
                <a:gd name="connsiteY5" fmla="*/ 115825 h 269479"/>
                <a:gd name="connsiteX6" fmla="*/ 383351 w 383536"/>
                <a:gd name="connsiteY6" fmla="*/ 112304 h 269479"/>
                <a:gd name="connsiteX7" fmla="*/ 382547 w 383536"/>
                <a:gd name="connsiteY7" fmla="*/ 107827 h 269479"/>
                <a:gd name="connsiteX8" fmla="*/ 330079 w 383536"/>
                <a:gd name="connsiteY8" fmla="*/ 4114 h 269479"/>
                <a:gd name="connsiteX9" fmla="*/ 327323 w 383536"/>
                <a:gd name="connsiteY9" fmla="*/ 517 h 269479"/>
                <a:gd name="connsiteX10" fmla="*/ 322807 w 383536"/>
                <a:gd name="connsiteY10" fmla="*/ 517 h 269479"/>
                <a:gd name="connsiteX11" fmla="*/ 92614 w 383536"/>
                <a:gd name="connsiteY11" fmla="*/ 22790 h 269479"/>
                <a:gd name="connsiteX12" fmla="*/ 69996 w 383536"/>
                <a:gd name="connsiteY12" fmla="*/ 22062 h 269479"/>
                <a:gd name="connsiteX13" fmla="*/ 65709 w 383536"/>
                <a:gd name="connsiteY13" fmla="*/ 20991 h 269479"/>
                <a:gd name="connsiteX14" fmla="*/ 59204 w 383536"/>
                <a:gd name="connsiteY14" fmla="*/ 23325 h 269479"/>
                <a:gd name="connsiteX15" fmla="*/ 1454 w 383536"/>
                <a:gd name="connsiteY15" fmla="*/ 102353 h 269479"/>
                <a:gd name="connsiteX16" fmla="*/ 0 w 383536"/>
                <a:gd name="connsiteY16" fmla="*/ 105836 h 269479"/>
                <a:gd name="connsiteX17" fmla="*/ 30004 w 383536"/>
                <a:gd name="connsiteY17" fmla="*/ 211615 h 269479"/>
                <a:gd name="connsiteX18" fmla="*/ 52200 w 383536"/>
                <a:gd name="connsiteY18" fmla="*/ 265691 h 26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3536" h="269479">
                  <a:moveTo>
                    <a:pt x="52206" y="265690"/>
                  </a:moveTo>
                  <a:cubicBezTo>
                    <a:pt x="52665" y="267145"/>
                    <a:pt x="53698" y="268331"/>
                    <a:pt x="55076" y="268982"/>
                  </a:cubicBezTo>
                  <a:cubicBezTo>
                    <a:pt x="55803" y="269288"/>
                    <a:pt x="56569" y="269479"/>
                    <a:pt x="57334" y="269479"/>
                  </a:cubicBezTo>
                  <a:cubicBezTo>
                    <a:pt x="58061" y="269479"/>
                    <a:pt x="58788" y="269326"/>
                    <a:pt x="59439" y="269058"/>
                  </a:cubicBezTo>
                  <a:cubicBezTo>
                    <a:pt x="123733" y="241580"/>
                    <a:pt x="187448" y="210008"/>
                    <a:pt x="249102" y="179430"/>
                  </a:cubicBezTo>
                  <a:cubicBezTo>
                    <a:pt x="291964" y="157999"/>
                    <a:pt x="336357" y="136146"/>
                    <a:pt x="380442" y="115825"/>
                  </a:cubicBezTo>
                  <a:cubicBezTo>
                    <a:pt x="381896" y="115136"/>
                    <a:pt x="382968" y="113873"/>
                    <a:pt x="383351" y="112304"/>
                  </a:cubicBezTo>
                  <a:cubicBezTo>
                    <a:pt x="383772" y="110773"/>
                    <a:pt x="383466" y="109128"/>
                    <a:pt x="382547" y="107827"/>
                  </a:cubicBezTo>
                  <a:cubicBezTo>
                    <a:pt x="358169" y="77211"/>
                    <a:pt x="340335" y="41887"/>
                    <a:pt x="330079" y="4114"/>
                  </a:cubicBezTo>
                  <a:cubicBezTo>
                    <a:pt x="329772" y="2545"/>
                    <a:pt x="328739" y="1244"/>
                    <a:pt x="327323" y="517"/>
                  </a:cubicBezTo>
                  <a:cubicBezTo>
                    <a:pt x="325907" y="-172"/>
                    <a:pt x="324223" y="-172"/>
                    <a:pt x="322807" y="517"/>
                  </a:cubicBezTo>
                  <a:cubicBezTo>
                    <a:pt x="248219" y="22790"/>
                    <a:pt x="170070" y="30368"/>
                    <a:pt x="92614" y="22790"/>
                  </a:cubicBezTo>
                  <a:lnTo>
                    <a:pt x="69996" y="22062"/>
                  </a:lnTo>
                  <a:cubicBezTo>
                    <a:pt x="68503" y="22024"/>
                    <a:pt x="67049" y="21641"/>
                    <a:pt x="65709" y="20991"/>
                  </a:cubicBezTo>
                  <a:cubicBezTo>
                    <a:pt x="63260" y="20111"/>
                    <a:pt x="60543" y="21106"/>
                    <a:pt x="59204" y="23325"/>
                  </a:cubicBezTo>
                  <a:cubicBezTo>
                    <a:pt x="42862" y="51683"/>
                    <a:pt x="23498" y="78167"/>
                    <a:pt x="1454" y="102353"/>
                  </a:cubicBezTo>
                  <a:cubicBezTo>
                    <a:pt x="536" y="103310"/>
                    <a:pt x="38" y="104534"/>
                    <a:pt x="0" y="105836"/>
                  </a:cubicBezTo>
                  <a:cubicBezTo>
                    <a:pt x="1569" y="142958"/>
                    <a:pt x="11825" y="179199"/>
                    <a:pt x="30004" y="211615"/>
                  </a:cubicBezTo>
                  <a:cubicBezTo>
                    <a:pt x="38615" y="229143"/>
                    <a:pt x="46039" y="247206"/>
                    <a:pt x="52200" y="26569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31A74017-AD13-4458-A2B7-254720A5ABD7}"/>
                </a:ext>
              </a:extLst>
            </p:cNvPr>
            <p:cNvSpPr/>
            <p:nvPr/>
          </p:nvSpPr>
          <p:spPr>
            <a:xfrm>
              <a:off x="-12267201" y="8567702"/>
              <a:ext cx="725654" cy="1218365"/>
            </a:xfrm>
            <a:custGeom>
              <a:avLst/>
              <a:gdLst>
                <a:gd name="connsiteX0" fmla="*/ 61093 w 725654"/>
                <a:gd name="connsiteY0" fmla="*/ 889249 h 1218365"/>
                <a:gd name="connsiteX1" fmla="*/ 217122 w 725654"/>
                <a:gd name="connsiteY1" fmla="*/ 1059279 h 1218365"/>
                <a:gd name="connsiteX2" fmla="*/ 576668 w 725654"/>
                <a:gd name="connsiteY2" fmla="*/ 1218365 h 1218365"/>
                <a:gd name="connsiteX3" fmla="*/ 582026 w 725654"/>
                <a:gd name="connsiteY3" fmla="*/ 1213160 h 1218365"/>
                <a:gd name="connsiteX4" fmla="*/ 627490 w 725654"/>
                <a:gd name="connsiteY4" fmla="*/ 1011819 h 1218365"/>
                <a:gd name="connsiteX5" fmla="*/ 658412 w 725654"/>
                <a:gd name="connsiteY5" fmla="*/ 912466 h 1218365"/>
                <a:gd name="connsiteX6" fmla="*/ 712258 w 725654"/>
                <a:gd name="connsiteY6" fmla="*/ 584066 h 1218365"/>
                <a:gd name="connsiteX7" fmla="*/ 718343 w 725654"/>
                <a:gd name="connsiteY7" fmla="*/ 532631 h 1218365"/>
                <a:gd name="connsiteX8" fmla="*/ 685583 w 725654"/>
                <a:gd name="connsiteY8" fmla="*/ 321649 h 1218365"/>
                <a:gd name="connsiteX9" fmla="*/ 645476 w 725654"/>
                <a:gd name="connsiteY9" fmla="*/ 244994 h 1218365"/>
                <a:gd name="connsiteX10" fmla="*/ 609885 w 725654"/>
                <a:gd name="connsiteY10" fmla="*/ 175993 h 1218365"/>
                <a:gd name="connsiteX11" fmla="*/ 590252 w 725654"/>
                <a:gd name="connsiteY11" fmla="*/ 143273 h 1218365"/>
                <a:gd name="connsiteX12" fmla="*/ 590252 w 725654"/>
                <a:gd name="connsiteY12" fmla="*/ 143311 h 1218365"/>
                <a:gd name="connsiteX13" fmla="*/ 540348 w 725654"/>
                <a:gd name="connsiteY13" fmla="*/ 33436 h 1218365"/>
                <a:gd name="connsiteX14" fmla="*/ 536750 w 725654"/>
                <a:gd name="connsiteY14" fmla="*/ 29150 h 1218365"/>
                <a:gd name="connsiteX15" fmla="*/ 531392 w 725654"/>
                <a:gd name="connsiteY15" fmla="*/ 26012 h 1218365"/>
                <a:gd name="connsiteX16" fmla="*/ 529479 w 725654"/>
                <a:gd name="connsiteY16" fmla="*/ 24634 h 1218365"/>
                <a:gd name="connsiteX17" fmla="*/ 228942 w 725654"/>
                <a:gd name="connsiteY17" fmla="*/ 25629 h 1218365"/>
                <a:gd name="connsiteX18" fmla="*/ 225383 w 725654"/>
                <a:gd name="connsiteY18" fmla="*/ 32020 h 1218365"/>
                <a:gd name="connsiteX19" fmla="*/ 229248 w 725654"/>
                <a:gd name="connsiteY19" fmla="*/ 62024 h 1218365"/>
                <a:gd name="connsiteX20" fmla="*/ 226875 w 725654"/>
                <a:gd name="connsiteY20" fmla="*/ 68645 h 1218365"/>
                <a:gd name="connsiteX21" fmla="*/ 225574 w 725654"/>
                <a:gd name="connsiteY21" fmla="*/ 71630 h 1218365"/>
                <a:gd name="connsiteX22" fmla="*/ 152708 w 725654"/>
                <a:gd name="connsiteY22" fmla="*/ 335574 h 1218365"/>
                <a:gd name="connsiteX23" fmla="*/ 116504 w 725654"/>
                <a:gd name="connsiteY23" fmla="*/ 438905 h 1218365"/>
                <a:gd name="connsiteX24" fmla="*/ 82903 w 725654"/>
                <a:gd name="connsiteY24" fmla="*/ 550348 h 1218365"/>
                <a:gd name="connsiteX25" fmla="*/ 82865 w 725654"/>
                <a:gd name="connsiteY25" fmla="*/ 550348 h 1218365"/>
                <a:gd name="connsiteX26" fmla="*/ 469 w 725654"/>
                <a:gd name="connsiteY26" fmla="*/ 791827 h 1218365"/>
                <a:gd name="connsiteX27" fmla="*/ 1273 w 725654"/>
                <a:gd name="connsiteY27" fmla="*/ 797491 h 1218365"/>
                <a:gd name="connsiteX28" fmla="*/ 61089 w 725654"/>
                <a:gd name="connsiteY28" fmla="*/ 889225 h 1218365"/>
                <a:gd name="connsiteX29" fmla="*/ 517003 w 725654"/>
                <a:gd name="connsiteY29" fmla="*/ 1125449 h 1218365"/>
                <a:gd name="connsiteX30" fmla="*/ 520371 w 725654"/>
                <a:gd name="connsiteY30" fmla="*/ 1118866 h 1218365"/>
                <a:gd name="connsiteX31" fmla="*/ 523318 w 725654"/>
                <a:gd name="connsiteY31" fmla="*/ 1110294 h 1218365"/>
                <a:gd name="connsiteX32" fmla="*/ 523394 w 725654"/>
                <a:gd name="connsiteY32" fmla="*/ 1110294 h 1218365"/>
                <a:gd name="connsiteX33" fmla="*/ 528944 w 725654"/>
                <a:gd name="connsiteY33" fmla="*/ 1092191 h 1218365"/>
                <a:gd name="connsiteX34" fmla="*/ 535832 w 725654"/>
                <a:gd name="connsiteY34" fmla="*/ 1053615 h 1218365"/>
                <a:gd name="connsiteX35" fmla="*/ 539009 w 725654"/>
                <a:gd name="connsiteY35" fmla="*/ 1028127 h 1218365"/>
                <a:gd name="connsiteX36" fmla="*/ 552747 w 725654"/>
                <a:gd name="connsiteY36" fmla="*/ 949635 h 1218365"/>
                <a:gd name="connsiteX37" fmla="*/ 578464 w 725654"/>
                <a:gd name="connsiteY37" fmla="*/ 872483 h 1218365"/>
                <a:gd name="connsiteX38" fmla="*/ 565070 w 725654"/>
                <a:gd name="connsiteY38" fmla="*/ 952314 h 1218365"/>
                <a:gd name="connsiteX39" fmla="*/ 556918 w 725654"/>
                <a:gd name="connsiteY39" fmla="*/ 1013125 h 1218365"/>
                <a:gd name="connsiteX40" fmla="*/ 552364 w 725654"/>
                <a:gd name="connsiteY40" fmla="*/ 1055987 h 1218365"/>
                <a:gd name="connsiteX41" fmla="*/ 552403 w 725654"/>
                <a:gd name="connsiteY41" fmla="*/ 1055987 h 1218365"/>
                <a:gd name="connsiteX42" fmla="*/ 544328 w 725654"/>
                <a:gd name="connsiteY42" fmla="*/ 1097396 h 1218365"/>
                <a:gd name="connsiteX43" fmla="*/ 538051 w 725654"/>
                <a:gd name="connsiteY43" fmla="*/ 1115766 h 1218365"/>
                <a:gd name="connsiteX44" fmla="*/ 534339 w 725654"/>
                <a:gd name="connsiteY44" fmla="*/ 1124338 h 1218365"/>
                <a:gd name="connsiteX45" fmla="*/ 534301 w 725654"/>
                <a:gd name="connsiteY45" fmla="*/ 1124338 h 1218365"/>
                <a:gd name="connsiteX46" fmla="*/ 530971 w 725654"/>
                <a:gd name="connsiteY46" fmla="*/ 1130729 h 1218365"/>
                <a:gd name="connsiteX47" fmla="*/ 528981 w 725654"/>
                <a:gd name="connsiteY47" fmla="*/ 1134097 h 1218365"/>
                <a:gd name="connsiteX48" fmla="*/ 528981 w 725654"/>
                <a:gd name="connsiteY48" fmla="*/ 1134135 h 1218365"/>
                <a:gd name="connsiteX49" fmla="*/ 495954 w 725654"/>
                <a:gd name="connsiteY49" fmla="*/ 1153920 h 1218365"/>
                <a:gd name="connsiteX50" fmla="*/ 464687 w 725654"/>
                <a:gd name="connsiteY50" fmla="*/ 1147108 h 1218365"/>
                <a:gd name="connsiteX51" fmla="*/ 428675 w 725654"/>
                <a:gd name="connsiteY51" fmla="*/ 1125677 h 1218365"/>
                <a:gd name="connsiteX52" fmla="*/ 427642 w 725654"/>
                <a:gd name="connsiteY52" fmla="*/ 1124950 h 1218365"/>
                <a:gd name="connsiteX53" fmla="*/ 427068 w 725654"/>
                <a:gd name="connsiteY53" fmla="*/ 1124491 h 1218365"/>
                <a:gd name="connsiteX54" fmla="*/ 427451 w 725654"/>
                <a:gd name="connsiteY54" fmla="*/ 1124491 h 1218365"/>
                <a:gd name="connsiteX55" fmla="*/ 439888 w 725654"/>
                <a:gd name="connsiteY55" fmla="*/ 1129121 h 1218365"/>
                <a:gd name="connsiteX56" fmla="*/ 467787 w 725654"/>
                <a:gd name="connsiteY56" fmla="*/ 1138880 h 1218365"/>
                <a:gd name="connsiteX57" fmla="*/ 467826 w 725654"/>
                <a:gd name="connsiteY57" fmla="*/ 1138880 h 1218365"/>
                <a:gd name="connsiteX58" fmla="*/ 494768 w 725654"/>
                <a:gd name="connsiteY58" fmla="*/ 1141559 h 1218365"/>
                <a:gd name="connsiteX59" fmla="*/ 517041 w 725654"/>
                <a:gd name="connsiteY59" fmla="*/ 1125256 h 1218365"/>
                <a:gd name="connsiteX60" fmla="*/ 661286 w 725654"/>
                <a:gd name="connsiteY60" fmla="*/ 566551 h 1218365"/>
                <a:gd name="connsiteX61" fmla="*/ 661324 w 725654"/>
                <a:gd name="connsiteY61" fmla="*/ 566589 h 1218365"/>
                <a:gd name="connsiteX62" fmla="*/ 645825 w 725654"/>
                <a:gd name="connsiteY62" fmla="*/ 657366 h 1218365"/>
                <a:gd name="connsiteX63" fmla="*/ 643376 w 725654"/>
                <a:gd name="connsiteY63" fmla="*/ 668082 h 1218365"/>
                <a:gd name="connsiteX64" fmla="*/ 643414 w 725654"/>
                <a:gd name="connsiteY64" fmla="*/ 668082 h 1218365"/>
                <a:gd name="connsiteX65" fmla="*/ 632392 w 725654"/>
                <a:gd name="connsiteY65" fmla="*/ 705089 h 1218365"/>
                <a:gd name="connsiteX66" fmla="*/ 621945 w 725654"/>
                <a:gd name="connsiteY66" fmla="*/ 732605 h 1218365"/>
                <a:gd name="connsiteX67" fmla="*/ 621945 w 725654"/>
                <a:gd name="connsiteY67" fmla="*/ 732260 h 1218365"/>
                <a:gd name="connsiteX68" fmla="*/ 627953 w 725654"/>
                <a:gd name="connsiteY68" fmla="*/ 703634 h 1218365"/>
                <a:gd name="connsiteX69" fmla="*/ 627915 w 725654"/>
                <a:gd name="connsiteY69" fmla="*/ 703634 h 1218365"/>
                <a:gd name="connsiteX70" fmla="*/ 635033 w 725654"/>
                <a:gd name="connsiteY70" fmla="*/ 664713 h 1218365"/>
                <a:gd name="connsiteX71" fmla="*/ 638094 w 725654"/>
                <a:gd name="connsiteY71" fmla="*/ 644621 h 1218365"/>
                <a:gd name="connsiteX72" fmla="*/ 646667 w 725654"/>
                <a:gd name="connsiteY72" fmla="*/ 565210 h 1218365"/>
                <a:gd name="connsiteX73" fmla="*/ 647050 w 725654"/>
                <a:gd name="connsiteY73" fmla="*/ 455218 h 1218365"/>
                <a:gd name="connsiteX74" fmla="*/ 646437 w 725654"/>
                <a:gd name="connsiteY74" fmla="*/ 442359 h 1218365"/>
                <a:gd name="connsiteX75" fmla="*/ 610349 w 725654"/>
                <a:gd name="connsiteY75" fmla="*/ 356328 h 1218365"/>
                <a:gd name="connsiteX76" fmla="*/ 596189 w 725654"/>
                <a:gd name="connsiteY76" fmla="*/ 332639 h 1218365"/>
                <a:gd name="connsiteX77" fmla="*/ 547241 w 725654"/>
                <a:gd name="connsiteY77" fmla="*/ 243661 h 1218365"/>
                <a:gd name="connsiteX78" fmla="*/ 518539 w 725654"/>
                <a:gd name="connsiteY78" fmla="*/ 180401 h 1218365"/>
                <a:gd name="connsiteX79" fmla="*/ 554742 w 725654"/>
                <a:gd name="connsiteY79" fmla="*/ 238878 h 1218365"/>
                <a:gd name="connsiteX80" fmla="*/ 608932 w 725654"/>
                <a:gd name="connsiteY80" fmla="*/ 325254 h 1218365"/>
                <a:gd name="connsiteX81" fmla="*/ 621791 w 725654"/>
                <a:gd name="connsiteY81" fmla="*/ 345728 h 1218365"/>
                <a:gd name="connsiteX82" fmla="*/ 640925 w 725654"/>
                <a:gd name="connsiteY82" fmla="*/ 376306 h 1218365"/>
                <a:gd name="connsiteX83" fmla="*/ 640925 w 725654"/>
                <a:gd name="connsiteY83" fmla="*/ 376267 h 1218365"/>
                <a:gd name="connsiteX84" fmla="*/ 655085 w 725654"/>
                <a:gd name="connsiteY84" fmla="*/ 406271 h 1218365"/>
                <a:gd name="connsiteX85" fmla="*/ 662892 w 725654"/>
                <a:gd name="connsiteY85" fmla="*/ 439489 h 1218365"/>
                <a:gd name="connsiteX86" fmla="*/ 661323 w 725654"/>
                <a:gd name="connsiteY86" fmla="*/ 566353 h 1218365"/>
                <a:gd name="connsiteX87" fmla="*/ 140166 w 725654"/>
                <a:gd name="connsiteY87" fmla="*/ 572062 h 1218365"/>
                <a:gd name="connsiteX88" fmla="*/ 138980 w 725654"/>
                <a:gd name="connsiteY88" fmla="*/ 575659 h 1218365"/>
                <a:gd name="connsiteX89" fmla="*/ 123021 w 725654"/>
                <a:gd name="connsiteY89" fmla="*/ 626099 h 1218365"/>
                <a:gd name="connsiteX90" fmla="*/ 114449 w 725654"/>
                <a:gd name="connsiteY90" fmla="*/ 654304 h 1218365"/>
                <a:gd name="connsiteX91" fmla="*/ 106986 w 725654"/>
                <a:gd name="connsiteY91" fmla="*/ 684308 h 1218365"/>
                <a:gd name="connsiteX92" fmla="*/ 96270 w 725654"/>
                <a:gd name="connsiteY92" fmla="*/ 728931 h 1218365"/>
                <a:gd name="connsiteX93" fmla="*/ 91601 w 725654"/>
                <a:gd name="connsiteY93" fmla="*/ 749290 h 1218365"/>
                <a:gd name="connsiteX94" fmla="*/ 83947 w 725654"/>
                <a:gd name="connsiteY94" fmla="*/ 817220 h 1218365"/>
                <a:gd name="connsiteX95" fmla="*/ 89993 w 725654"/>
                <a:gd name="connsiteY95" fmla="*/ 844812 h 1218365"/>
                <a:gd name="connsiteX96" fmla="*/ 92022 w 725654"/>
                <a:gd name="connsiteY96" fmla="*/ 851892 h 1218365"/>
                <a:gd name="connsiteX97" fmla="*/ 93132 w 725654"/>
                <a:gd name="connsiteY97" fmla="*/ 854610 h 1218365"/>
                <a:gd name="connsiteX98" fmla="*/ 93132 w 725654"/>
                <a:gd name="connsiteY98" fmla="*/ 854571 h 1218365"/>
                <a:gd name="connsiteX99" fmla="*/ 106335 w 725654"/>
                <a:gd name="connsiteY99" fmla="*/ 882393 h 1218365"/>
                <a:gd name="connsiteX100" fmla="*/ 144912 w 725654"/>
                <a:gd name="connsiteY100" fmla="*/ 934593 h 1218365"/>
                <a:gd name="connsiteX101" fmla="*/ 230369 w 725654"/>
                <a:gd name="connsiteY101" fmla="*/ 1007460 h 1218365"/>
                <a:gd name="connsiteX102" fmla="*/ 246328 w 725654"/>
                <a:gd name="connsiteY102" fmla="*/ 1018787 h 1218365"/>
                <a:gd name="connsiteX103" fmla="*/ 293093 w 725654"/>
                <a:gd name="connsiteY103" fmla="*/ 1052465 h 1218365"/>
                <a:gd name="connsiteX104" fmla="*/ 225355 w 725654"/>
                <a:gd name="connsiteY104" fmla="*/ 1014654 h 1218365"/>
                <a:gd name="connsiteX105" fmla="*/ 134348 w 725654"/>
                <a:gd name="connsiteY105" fmla="*/ 944811 h 1218365"/>
                <a:gd name="connsiteX106" fmla="*/ 91869 w 725654"/>
                <a:gd name="connsiteY106" fmla="*/ 890008 h 1218365"/>
                <a:gd name="connsiteX107" fmla="*/ 78283 w 725654"/>
                <a:gd name="connsiteY107" fmla="*/ 862338 h 1218365"/>
                <a:gd name="connsiteX108" fmla="*/ 76102 w 725654"/>
                <a:gd name="connsiteY108" fmla="*/ 857248 h 1218365"/>
                <a:gd name="connsiteX109" fmla="*/ 76102 w 725654"/>
                <a:gd name="connsiteY109" fmla="*/ 857210 h 1218365"/>
                <a:gd name="connsiteX110" fmla="*/ 67146 w 725654"/>
                <a:gd name="connsiteY110" fmla="*/ 820165 h 1218365"/>
                <a:gd name="connsiteX111" fmla="*/ 65807 w 725654"/>
                <a:gd name="connsiteY111" fmla="*/ 810521 h 1218365"/>
                <a:gd name="connsiteX112" fmla="*/ 66037 w 725654"/>
                <a:gd name="connsiteY112" fmla="*/ 800724 h 1218365"/>
                <a:gd name="connsiteX113" fmla="*/ 66266 w 725654"/>
                <a:gd name="connsiteY113" fmla="*/ 793376 h 1218365"/>
                <a:gd name="connsiteX114" fmla="*/ 67338 w 725654"/>
                <a:gd name="connsiteY114" fmla="*/ 781283 h 1218365"/>
                <a:gd name="connsiteX115" fmla="*/ 75489 w 725654"/>
                <a:gd name="connsiteY115" fmla="*/ 745768 h 1218365"/>
                <a:gd name="connsiteX116" fmla="*/ 77900 w 725654"/>
                <a:gd name="connsiteY116" fmla="*/ 736239 h 1218365"/>
                <a:gd name="connsiteX117" fmla="*/ 92787 w 725654"/>
                <a:gd name="connsiteY117" fmla="*/ 680747 h 1218365"/>
                <a:gd name="connsiteX118" fmla="*/ 95657 w 725654"/>
                <a:gd name="connsiteY118" fmla="*/ 670490 h 1218365"/>
                <a:gd name="connsiteX119" fmla="*/ 101589 w 725654"/>
                <a:gd name="connsiteY119" fmla="*/ 650398 h 1218365"/>
                <a:gd name="connsiteX120" fmla="*/ 108593 w 725654"/>
                <a:gd name="connsiteY120" fmla="*/ 630804 h 1218365"/>
                <a:gd name="connsiteX121" fmla="*/ 111693 w 725654"/>
                <a:gd name="connsiteY121" fmla="*/ 622231 h 1218365"/>
                <a:gd name="connsiteX122" fmla="*/ 130981 w 725654"/>
                <a:gd name="connsiteY122" fmla="*/ 572786 h 1218365"/>
                <a:gd name="connsiteX123" fmla="*/ 163013 w 725654"/>
                <a:gd name="connsiteY123" fmla="*/ 502790 h 1218365"/>
                <a:gd name="connsiteX124" fmla="*/ 140166 w 725654"/>
                <a:gd name="connsiteY124" fmla="*/ 572059 h 1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725654" h="1218365">
                  <a:moveTo>
                    <a:pt x="61093" y="889249"/>
                  </a:moveTo>
                  <a:cubicBezTo>
                    <a:pt x="97144" y="958748"/>
                    <a:pt x="150990" y="1017416"/>
                    <a:pt x="217122" y="1059279"/>
                  </a:cubicBezTo>
                  <a:cubicBezTo>
                    <a:pt x="330936" y="1140220"/>
                    <a:pt x="444063" y="1213280"/>
                    <a:pt x="576668" y="1218365"/>
                  </a:cubicBezTo>
                  <a:cubicBezTo>
                    <a:pt x="579576" y="1218403"/>
                    <a:pt x="581949" y="1216068"/>
                    <a:pt x="582026" y="1213160"/>
                  </a:cubicBezTo>
                  <a:cubicBezTo>
                    <a:pt x="586695" y="1144121"/>
                    <a:pt x="602041" y="1076196"/>
                    <a:pt x="627490" y="1011819"/>
                  </a:cubicBezTo>
                  <a:cubicBezTo>
                    <a:pt x="638245" y="980055"/>
                    <a:pt x="649343" y="947142"/>
                    <a:pt x="658412" y="912466"/>
                  </a:cubicBezTo>
                  <a:cubicBezTo>
                    <a:pt x="683747" y="804355"/>
                    <a:pt x="701772" y="694636"/>
                    <a:pt x="712258" y="584066"/>
                  </a:cubicBezTo>
                  <a:cubicBezTo>
                    <a:pt x="714248" y="566921"/>
                    <a:pt x="716277" y="549776"/>
                    <a:pt x="718343" y="532631"/>
                  </a:cubicBezTo>
                  <a:cubicBezTo>
                    <a:pt x="734876" y="460683"/>
                    <a:pt x="723127" y="385174"/>
                    <a:pt x="685583" y="321649"/>
                  </a:cubicBezTo>
                  <a:cubicBezTo>
                    <a:pt x="670735" y="296927"/>
                    <a:pt x="657876" y="270520"/>
                    <a:pt x="645476" y="244994"/>
                  </a:cubicBezTo>
                  <a:cubicBezTo>
                    <a:pt x="634378" y="222110"/>
                    <a:pt x="622896" y="198496"/>
                    <a:pt x="609885" y="175993"/>
                  </a:cubicBezTo>
                  <a:cubicBezTo>
                    <a:pt x="603494" y="164780"/>
                    <a:pt x="597026" y="153988"/>
                    <a:pt x="590252" y="143273"/>
                  </a:cubicBezTo>
                  <a:lnTo>
                    <a:pt x="590252" y="143311"/>
                  </a:lnTo>
                  <a:cubicBezTo>
                    <a:pt x="566831" y="110131"/>
                    <a:pt x="549916" y="72856"/>
                    <a:pt x="540348" y="33436"/>
                  </a:cubicBezTo>
                  <a:cubicBezTo>
                    <a:pt x="540042" y="31446"/>
                    <a:pt x="538664" y="29801"/>
                    <a:pt x="536750" y="29150"/>
                  </a:cubicBezTo>
                  <a:cubicBezTo>
                    <a:pt x="534722" y="28614"/>
                    <a:pt x="532885" y="27504"/>
                    <a:pt x="531392" y="26012"/>
                  </a:cubicBezTo>
                  <a:cubicBezTo>
                    <a:pt x="530856" y="25438"/>
                    <a:pt x="530206" y="24940"/>
                    <a:pt x="529479" y="24634"/>
                  </a:cubicBezTo>
                  <a:cubicBezTo>
                    <a:pt x="431967" y="-8546"/>
                    <a:pt x="326227" y="-8202"/>
                    <a:pt x="228942" y="25629"/>
                  </a:cubicBezTo>
                  <a:cubicBezTo>
                    <a:pt x="226301" y="26509"/>
                    <a:pt x="224732" y="29303"/>
                    <a:pt x="225383" y="32020"/>
                  </a:cubicBezTo>
                  <a:cubicBezTo>
                    <a:pt x="227794" y="41856"/>
                    <a:pt x="229056" y="51920"/>
                    <a:pt x="229248" y="62024"/>
                  </a:cubicBezTo>
                  <a:cubicBezTo>
                    <a:pt x="229439" y="64473"/>
                    <a:pt x="228597" y="66884"/>
                    <a:pt x="226875" y="68645"/>
                  </a:cubicBezTo>
                  <a:cubicBezTo>
                    <a:pt x="226148" y="69487"/>
                    <a:pt x="225689" y="70520"/>
                    <a:pt x="225574" y="71630"/>
                  </a:cubicBezTo>
                  <a:cubicBezTo>
                    <a:pt x="211797" y="162177"/>
                    <a:pt x="187304" y="250771"/>
                    <a:pt x="152708" y="335574"/>
                  </a:cubicBezTo>
                  <a:cubicBezTo>
                    <a:pt x="140538" y="369023"/>
                    <a:pt x="127947" y="403657"/>
                    <a:pt x="116504" y="438905"/>
                  </a:cubicBezTo>
                  <a:cubicBezTo>
                    <a:pt x="104603" y="475835"/>
                    <a:pt x="93581" y="513646"/>
                    <a:pt x="82903" y="550348"/>
                  </a:cubicBezTo>
                  <a:lnTo>
                    <a:pt x="82865" y="550348"/>
                  </a:lnTo>
                  <a:cubicBezTo>
                    <a:pt x="60783" y="632590"/>
                    <a:pt x="33228" y="713264"/>
                    <a:pt x="469" y="791827"/>
                  </a:cubicBezTo>
                  <a:cubicBezTo>
                    <a:pt x="-373" y="793741"/>
                    <a:pt x="-67" y="795922"/>
                    <a:pt x="1273" y="797491"/>
                  </a:cubicBezTo>
                  <a:cubicBezTo>
                    <a:pt x="24846" y="825544"/>
                    <a:pt x="44938" y="856351"/>
                    <a:pt x="61089" y="889225"/>
                  </a:cubicBezTo>
                  <a:close/>
                  <a:moveTo>
                    <a:pt x="517003" y="1125449"/>
                  </a:moveTo>
                  <a:lnTo>
                    <a:pt x="520371" y="1118866"/>
                  </a:lnTo>
                  <a:lnTo>
                    <a:pt x="523318" y="1110294"/>
                  </a:lnTo>
                  <a:lnTo>
                    <a:pt x="523394" y="1110294"/>
                  </a:lnTo>
                  <a:cubicBezTo>
                    <a:pt x="525805" y="1104438"/>
                    <a:pt x="527681" y="1098392"/>
                    <a:pt x="528944" y="1092191"/>
                  </a:cubicBezTo>
                  <a:cubicBezTo>
                    <a:pt x="532005" y="1079485"/>
                    <a:pt x="534301" y="1066589"/>
                    <a:pt x="535832" y="1053615"/>
                  </a:cubicBezTo>
                  <a:cubicBezTo>
                    <a:pt x="536980" y="1045043"/>
                    <a:pt x="537975" y="1036470"/>
                    <a:pt x="539009" y="1028127"/>
                  </a:cubicBezTo>
                  <a:cubicBezTo>
                    <a:pt x="541267" y="1001606"/>
                    <a:pt x="545859" y="975353"/>
                    <a:pt x="552747" y="949635"/>
                  </a:cubicBezTo>
                  <a:cubicBezTo>
                    <a:pt x="559865" y="923458"/>
                    <a:pt x="568438" y="897703"/>
                    <a:pt x="578464" y="872483"/>
                  </a:cubicBezTo>
                  <a:cubicBezTo>
                    <a:pt x="575403" y="899310"/>
                    <a:pt x="570964" y="925946"/>
                    <a:pt x="565070" y="952314"/>
                  </a:cubicBezTo>
                  <a:cubicBezTo>
                    <a:pt x="561090" y="972367"/>
                    <a:pt x="558373" y="992689"/>
                    <a:pt x="556918" y="1013125"/>
                  </a:cubicBezTo>
                  <a:cubicBezTo>
                    <a:pt x="555617" y="1026710"/>
                    <a:pt x="554316" y="1041062"/>
                    <a:pt x="552364" y="1055987"/>
                  </a:cubicBezTo>
                  <a:lnTo>
                    <a:pt x="552403" y="1055987"/>
                  </a:lnTo>
                  <a:cubicBezTo>
                    <a:pt x="550795" y="1069956"/>
                    <a:pt x="548116" y="1083809"/>
                    <a:pt x="544328" y="1097396"/>
                  </a:cubicBezTo>
                  <a:cubicBezTo>
                    <a:pt x="542682" y="1103672"/>
                    <a:pt x="540577" y="1109795"/>
                    <a:pt x="538051" y="1115766"/>
                  </a:cubicBezTo>
                  <a:lnTo>
                    <a:pt x="534339" y="1124338"/>
                  </a:lnTo>
                  <a:lnTo>
                    <a:pt x="534301" y="1124338"/>
                  </a:lnTo>
                  <a:cubicBezTo>
                    <a:pt x="533306" y="1126519"/>
                    <a:pt x="532196" y="1128663"/>
                    <a:pt x="530971" y="1130729"/>
                  </a:cubicBezTo>
                  <a:cubicBezTo>
                    <a:pt x="530282" y="1131839"/>
                    <a:pt x="529594" y="1132948"/>
                    <a:pt x="528981" y="1134097"/>
                  </a:cubicBezTo>
                  <a:lnTo>
                    <a:pt x="528981" y="1134135"/>
                  </a:lnTo>
                  <a:cubicBezTo>
                    <a:pt x="521748" y="1145616"/>
                    <a:pt x="509502" y="1152964"/>
                    <a:pt x="495954" y="1153920"/>
                  </a:cubicBezTo>
                  <a:cubicBezTo>
                    <a:pt x="485123" y="1154226"/>
                    <a:pt x="474408" y="1151892"/>
                    <a:pt x="464687" y="1147108"/>
                  </a:cubicBezTo>
                  <a:cubicBezTo>
                    <a:pt x="451944" y="1141330"/>
                    <a:pt x="439850" y="1134135"/>
                    <a:pt x="428675" y="1125677"/>
                  </a:cubicBezTo>
                  <a:lnTo>
                    <a:pt x="427642" y="1124950"/>
                  </a:lnTo>
                  <a:lnTo>
                    <a:pt x="427068" y="1124491"/>
                  </a:lnTo>
                  <a:lnTo>
                    <a:pt x="427451" y="1124491"/>
                  </a:lnTo>
                  <a:cubicBezTo>
                    <a:pt x="431048" y="1125677"/>
                    <a:pt x="435258" y="1127322"/>
                    <a:pt x="439888" y="1129121"/>
                  </a:cubicBezTo>
                  <a:cubicBezTo>
                    <a:pt x="448001" y="1132221"/>
                    <a:pt x="457033" y="1135704"/>
                    <a:pt x="467787" y="1138880"/>
                  </a:cubicBezTo>
                  <a:lnTo>
                    <a:pt x="467826" y="1138880"/>
                  </a:lnTo>
                  <a:cubicBezTo>
                    <a:pt x="476513" y="1141751"/>
                    <a:pt x="485697" y="1142669"/>
                    <a:pt x="494768" y="1141559"/>
                  </a:cubicBezTo>
                  <a:cubicBezTo>
                    <a:pt x="504488" y="1140220"/>
                    <a:pt x="512832" y="1134097"/>
                    <a:pt x="517041" y="1125256"/>
                  </a:cubicBezTo>
                  <a:close/>
                  <a:moveTo>
                    <a:pt x="661286" y="566551"/>
                  </a:moveTo>
                  <a:lnTo>
                    <a:pt x="661324" y="566589"/>
                  </a:lnTo>
                  <a:cubicBezTo>
                    <a:pt x="658683" y="597205"/>
                    <a:pt x="653517" y="627592"/>
                    <a:pt x="645825" y="657366"/>
                  </a:cubicBezTo>
                  <a:lnTo>
                    <a:pt x="643376" y="668082"/>
                  </a:lnTo>
                  <a:lnTo>
                    <a:pt x="643414" y="668082"/>
                  </a:lnTo>
                  <a:cubicBezTo>
                    <a:pt x="640850" y="680711"/>
                    <a:pt x="637176" y="693111"/>
                    <a:pt x="632392" y="705089"/>
                  </a:cubicBezTo>
                  <a:cubicBezTo>
                    <a:pt x="628450" y="715766"/>
                    <a:pt x="624968" y="725104"/>
                    <a:pt x="621945" y="732605"/>
                  </a:cubicBezTo>
                  <a:lnTo>
                    <a:pt x="621945" y="732260"/>
                  </a:lnTo>
                  <a:cubicBezTo>
                    <a:pt x="623322" y="724377"/>
                    <a:pt x="625427" y="714618"/>
                    <a:pt x="627953" y="703634"/>
                  </a:cubicBezTo>
                  <a:lnTo>
                    <a:pt x="627915" y="703634"/>
                  </a:lnTo>
                  <a:cubicBezTo>
                    <a:pt x="631244" y="690890"/>
                    <a:pt x="633655" y="677879"/>
                    <a:pt x="635033" y="664713"/>
                  </a:cubicBezTo>
                  <a:cubicBezTo>
                    <a:pt x="635951" y="658284"/>
                    <a:pt x="637023" y="651548"/>
                    <a:pt x="638094" y="644621"/>
                  </a:cubicBezTo>
                  <a:cubicBezTo>
                    <a:pt x="642610" y="618368"/>
                    <a:pt x="645481" y="591847"/>
                    <a:pt x="646667" y="565210"/>
                  </a:cubicBezTo>
                  <a:cubicBezTo>
                    <a:pt x="649614" y="528624"/>
                    <a:pt x="649767" y="491846"/>
                    <a:pt x="647050" y="455218"/>
                  </a:cubicBezTo>
                  <a:lnTo>
                    <a:pt x="646437" y="442359"/>
                  </a:lnTo>
                  <a:cubicBezTo>
                    <a:pt x="641309" y="411245"/>
                    <a:pt x="628948" y="381777"/>
                    <a:pt x="610349" y="356328"/>
                  </a:cubicBezTo>
                  <a:cubicBezTo>
                    <a:pt x="605488" y="348483"/>
                    <a:pt x="600704" y="340637"/>
                    <a:pt x="596189" y="332639"/>
                  </a:cubicBezTo>
                  <a:cubicBezTo>
                    <a:pt x="577857" y="300148"/>
                    <a:pt x="560865" y="269302"/>
                    <a:pt x="547241" y="243661"/>
                  </a:cubicBezTo>
                  <a:cubicBezTo>
                    <a:pt x="532393" y="212586"/>
                    <a:pt x="523628" y="192877"/>
                    <a:pt x="518539" y="180401"/>
                  </a:cubicBezTo>
                  <a:cubicBezTo>
                    <a:pt x="525963" y="191499"/>
                    <a:pt x="537368" y="209487"/>
                    <a:pt x="554742" y="238878"/>
                  </a:cubicBezTo>
                  <a:cubicBezTo>
                    <a:pt x="568825" y="260616"/>
                    <a:pt x="586085" y="288055"/>
                    <a:pt x="608932" y="325254"/>
                  </a:cubicBezTo>
                  <a:cubicBezTo>
                    <a:pt x="612950" y="331951"/>
                    <a:pt x="617504" y="338725"/>
                    <a:pt x="621791" y="345728"/>
                  </a:cubicBezTo>
                  <a:cubicBezTo>
                    <a:pt x="628182" y="355410"/>
                    <a:pt x="634649" y="365437"/>
                    <a:pt x="640925" y="376306"/>
                  </a:cubicBezTo>
                  <a:lnTo>
                    <a:pt x="640925" y="376267"/>
                  </a:lnTo>
                  <a:cubicBezTo>
                    <a:pt x="646475" y="385835"/>
                    <a:pt x="651220" y="395900"/>
                    <a:pt x="655085" y="406271"/>
                  </a:cubicBezTo>
                  <a:cubicBezTo>
                    <a:pt x="659180" y="416948"/>
                    <a:pt x="661821" y="428124"/>
                    <a:pt x="662892" y="439489"/>
                  </a:cubicBezTo>
                  <a:cubicBezTo>
                    <a:pt x="666413" y="481740"/>
                    <a:pt x="665878" y="524219"/>
                    <a:pt x="661323" y="566353"/>
                  </a:cubicBezTo>
                  <a:close/>
                  <a:moveTo>
                    <a:pt x="140166" y="572062"/>
                  </a:moveTo>
                  <a:lnTo>
                    <a:pt x="138980" y="575659"/>
                  </a:lnTo>
                  <a:cubicBezTo>
                    <a:pt x="133698" y="590622"/>
                    <a:pt x="128609" y="607424"/>
                    <a:pt x="123021" y="626099"/>
                  </a:cubicBezTo>
                  <a:lnTo>
                    <a:pt x="114449" y="654304"/>
                  </a:lnTo>
                  <a:cubicBezTo>
                    <a:pt x="112152" y="664101"/>
                    <a:pt x="109550" y="674166"/>
                    <a:pt x="106986" y="684308"/>
                  </a:cubicBezTo>
                  <a:cubicBezTo>
                    <a:pt x="103274" y="698544"/>
                    <a:pt x="99829" y="713393"/>
                    <a:pt x="96270" y="728931"/>
                  </a:cubicBezTo>
                  <a:lnTo>
                    <a:pt x="91601" y="749290"/>
                  </a:lnTo>
                  <a:cubicBezTo>
                    <a:pt x="84291" y="771143"/>
                    <a:pt x="81689" y="794296"/>
                    <a:pt x="83947" y="817220"/>
                  </a:cubicBezTo>
                  <a:cubicBezTo>
                    <a:pt x="85133" y="826596"/>
                    <a:pt x="87123" y="835819"/>
                    <a:pt x="89993" y="844812"/>
                  </a:cubicBezTo>
                  <a:lnTo>
                    <a:pt x="92022" y="851892"/>
                  </a:lnTo>
                  <a:lnTo>
                    <a:pt x="93132" y="854610"/>
                  </a:lnTo>
                  <a:lnTo>
                    <a:pt x="93132" y="854571"/>
                  </a:lnTo>
                  <a:cubicBezTo>
                    <a:pt x="96729" y="864215"/>
                    <a:pt x="101130" y="873515"/>
                    <a:pt x="106335" y="882393"/>
                  </a:cubicBezTo>
                  <a:cubicBezTo>
                    <a:pt x="116859" y="901375"/>
                    <a:pt x="129833" y="918942"/>
                    <a:pt x="144912" y="934593"/>
                  </a:cubicBezTo>
                  <a:cubicBezTo>
                    <a:pt x="170896" y="961650"/>
                    <a:pt x="199523" y="986066"/>
                    <a:pt x="230369" y="1007460"/>
                  </a:cubicBezTo>
                  <a:lnTo>
                    <a:pt x="246328" y="1018787"/>
                  </a:lnTo>
                  <a:cubicBezTo>
                    <a:pt x="264314" y="1031646"/>
                    <a:pt x="281001" y="1043471"/>
                    <a:pt x="293093" y="1052465"/>
                  </a:cubicBezTo>
                  <a:cubicBezTo>
                    <a:pt x="277671" y="1044887"/>
                    <a:pt x="254900" y="1032526"/>
                    <a:pt x="225355" y="1014654"/>
                  </a:cubicBezTo>
                  <a:cubicBezTo>
                    <a:pt x="192404" y="995021"/>
                    <a:pt x="161865" y="971562"/>
                    <a:pt x="134348" y="944811"/>
                  </a:cubicBezTo>
                  <a:cubicBezTo>
                    <a:pt x="117777" y="928546"/>
                    <a:pt x="103503" y="910099"/>
                    <a:pt x="91869" y="890008"/>
                  </a:cubicBezTo>
                  <a:cubicBezTo>
                    <a:pt x="86588" y="881167"/>
                    <a:pt x="82034" y="871905"/>
                    <a:pt x="78283" y="862338"/>
                  </a:cubicBezTo>
                  <a:lnTo>
                    <a:pt x="76102" y="857248"/>
                  </a:lnTo>
                  <a:lnTo>
                    <a:pt x="76102" y="857210"/>
                  </a:lnTo>
                  <a:cubicBezTo>
                    <a:pt x="71968" y="845193"/>
                    <a:pt x="68945" y="832755"/>
                    <a:pt x="67146" y="820165"/>
                  </a:cubicBezTo>
                  <a:lnTo>
                    <a:pt x="65807" y="810521"/>
                  </a:lnTo>
                  <a:lnTo>
                    <a:pt x="66037" y="800724"/>
                  </a:lnTo>
                  <a:cubicBezTo>
                    <a:pt x="66037" y="798351"/>
                    <a:pt x="66037" y="795864"/>
                    <a:pt x="66266" y="793376"/>
                  </a:cubicBezTo>
                  <a:cubicBezTo>
                    <a:pt x="66113" y="789320"/>
                    <a:pt x="66458" y="785225"/>
                    <a:pt x="67338" y="781283"/>
                  </a:cubicBezTo>
                  <a:cubicBezTo>
                    <a:pt x="69749" y="769381"/>
                    <a:pt x="72389" y="756790"/>
                    <a:pt x="75489" y="745768"/>
                  </a:cubicBezTo>
                  <a:lnTo>
                    <a:pt x="77900" y="736239"/>
                  </a:lnTo>
                  <a:cubicBezTo>
                    <a:pt x="82531" y="717678"/>
                    <a:pt x="87391" y="698466"/>
                    <a:pt x="92787" y="680747"/>
                  </a:cubicBezTo>
                  <a:lnTo>
                    <a:pt x="95657" y="670490"/>
                  </a:lnTo>
                  <a:cubicBezTo>
                    <a:pt x="97533" y="663601"/>
                    <a:pt x="99370" y="656828"/>
                    <a:pt x="101589" y="650398"/>
                  </a:cubicBezTo>
                  <a:cubicBezTo>
                    <a:pt x="103771" y="643969"/>
                    <a:pt x="106296" y="637272"/>
                    <a:pt x="108593" y="630804"/>
                  </a:cubicBezTo>
                  <a:lnTo>
                    <a:pt x="111693" y="622231"/>
                  </a:lnTo>
                  <a:cubicBezTo>
                    <a:pt x="118619" y="602178"/>
                    <a:pt x="124551" y="586525"/>
                    <a:pt x="130981" y="572786"/>
                  </a:cubicBezTo>
                  <a:cubicBezTo>
                    <a:pt x="144567" y="540371"/>
                    <a:pt x="155359" y="517639"/>
                    <a:pt x="163013" y="502790"/>
                  </a:cubicBezTo>
                  <a:cubicBezTo>
                    <a:pt x="157426" y="520203"/>
                    <a:pt x="149159" y="545041"/>
                    <a:pt x="140166" y="5720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E8A6517-F7EA-329F-EE21-4870D0210F9A}"/>
                </a:ext>
              </a:extLst>
            </p:cNvPr>
            <p:cNvSpPr/>
            <p:nvPr/>
          </p:nvSpPr>
          <p:spPr>
            <a:xfrm>
              <a:off x="-9770519" y="10022387"/>
              <a:ext cx="71624" cy="81981"/>
            </a:xfrm>
            <a:custGeom>
              <a:avLst/>
              <a:gdLst>
                <a:gd name="connsiteX0" fmla="*/ 51514 w 71624"/>
                <a:gd name="connsiteY0" fmla="*/ 79609 h 81981"/>
                <a:gd name="connsiteX1" fmla="*/ 55800 w 71624"/>
                <a:gd name="connsiteY1" fmla="*/ 81981 h 81981"/>
                <a:gd name="connsiteX2" fmla="*/ 56489 w 71624"/>
                <a:gd name="connsiteY2" fmla="*/ 81981 h 81981"/>
                <a:gd name="connsiteX3" fmla="*/ 60775 w 71624"/>
                <a:gd name="connsiteY3" fmla="*/ 78460 h 81981"/>
                <a:gd name="connsiteX4" fmla="*/ 70764 w 71624"/>
                <a:gd name="connsiteY4" fmla="*/ 58521 h 81981"/>
                <a:gd name="connsiteX5" fmla="*/ 71299 w 71624"/>
                <a:gd name="connsiteY5" fmla="*/ 53738 h 81981"/>
                <a:gd name="connsiteX6" fmla="*/ 67778 w 71624"/>
                <a:gd name="connsiteY6" fmla="*/ 50485 h 81981"/>
                <a:gd name="connsiteX7" fmla="*/ 25681 w 71624"/>
                <a:gd name="connsiteY7" fmla="*/ 23466 h 81981"/>
                <a:gd name="connsiteX8" fmla="*/ 20859 w 71624"/>
                <a:gd name="connsiteY8" fmla="*/ 15429 h 81981"/>
                <a:gd name="connsiteX9" fmla="*/ 12286 w 71624"/>
                <a:gd name="connsiteY9" fmla="*/ 1958 h 81981"/>
                <a:gd name="connsiteX10" fmla="*/ 6201 w 71624"/>
                <a:gd name="connsiteY10" fmla="*/ 389 h 81981"/>
                <a:gd name="connsiteX11" fmla="*/ 2834 w 71624"/>
                <a:gd name="connsiteY11" fmla="*/ 5709 h 81981"/>
                <a:gd name="connsiteX12" fmla="*/ 78 w 71624"/>
                <a:gd name="connsiteY12" fmla="*/ 40611 h 81981"/>
                <a:gd name="connsiteX13" fmla="*/ 3829 w 71624"/>
                <a:gd name="connsiteY13" fmla="*/ 46734 h 81981"/>
                <a:gd name="connsiteX14" fmla="*/ 51513 w 71624"/>
                <a:gd name="connsiteY14" fmla="*/ 79609 h 8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624" h="81981">
                  <a:moveTo>
                    <a:pt x="51514" y="79609"/>
                  </a:moveTo>
                  <a:cubicBezTo>
                    <a:pt x="52470" y="81063"/>
                    <a:pt x="54078" y="81943"/>
                    <a:pt x="55800" y="81981"/>
                  </a:cubicBezTo>
                  <a:lnTo>
                    <a:pt x="56489" y="81981"/>
                  </a:lnTo>
                  <a:cubicBezTo>
                    <a:pt x="58479" y="81713"/>
                    <a:pt x="60124" y="80336"/>
                    <a:pt x="60775" y="78460"/>
                  </a:cubicBezTo>
                  <a:cubicBezTo>
                    <a:pt x="63301" y="71419"/>
                    <a:pt x="66669" y="64722"/>
                    <a:pt x="70764" y="58521"/>
                  </a:cubicBezTo>
                  <a:cubicBezTo>
                    <a:pt x="71682" y="57105"/>
                    <a:pt x="71873" y="55345"/>
                    <a:pt x="71299" y="53738"/>
                  </a:cubicBezTo>
                  <a:cubicBezTo>
                    <a:pt x="70687" y="52169"/>
                    <a:pt x="69386" y="50982"/>
                    <a:pt x="67778" y="50485"/>
                  </a:cubicBezTo>
                  <a:cubicBezTo>
                    <a:pt x="51054" y="46619"/>
                    <a:pt x="36167" y="37052"/>
                    <a:pt x="25681" y="23466"/>
                  </a:cubicBezTo>
                  <a:cubicBezTo>
                    <a:pt x="23920" y="20864"/>
                    <a:pt x="22313" y="18185"/>
                    <a:pt x="20859" y="15429"/>
                  </a:cubicBezTo>
                  <a:cubicBezTo>
                    <a:pt x="18448" y="10684"/>
                    <a:pt x="15577" y="6168"/>
                    <a:pt x="12286" y="1958"/>
                  </a:cubicBezTo>
                  <a:cubicBezTo>
                    <a:pt x="10832" y="160"/>
                    <a:pt x="8383" y="-491"/>
                    <a:pt x="6201" y="389"/>
                  </a:cubicBezTo>
                  <a:cubicBezTo>
                    <a:pt x="4058" y="1231"/>
                    <a:pt x="2680" y="3374"/>
                    <a:pt x="2834" y="5709"/>
                  </a:cubicBezTo>
                  <a:cubicBezTo>
                    <a:pt x="3369" y="17419"/>
                    <a:pt x="2451" y="29130"/>
                    <a:pt x="78" y="40611"/>
                  </a:cubicBezTo>
                  <a:cubicBezTo>
                    <a:pt x="-381" y="43290"/>
                    <a:pt x="1226" y="45892"/>
                    <a:pt x="3829" y="46734"/>
                  </a:cubicBezTo>
                  <a:cubicBezTo>
                    <a:pt x="23078" y="51786"/>
                    <a:pt x="39956" y="63420"/>
                    <a:pt x="51513" y="796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A7F53FD-4840-131D-CBE7-10AE2FBCC7B1}"/>
                </a:ext>
              </a:extLst>
            </p:cNvPr>
            <p:cNvSpPr/>
            <p:nvPr/>
          </p:nvSpPr>
          <p:spPr>
            <a:xfrm>
              <a:off x="-12064446" y="7798244"/>
              <a:ext cx="53709" cy="54229"/>
            </a:xfrm>
            <a:custGeom>
              <a:avLst/>
              <a:gdLst>
                <a:gd name="connsiteX0" fmla="*/ 23028 w 53709"/>
                <a:gd name="connsiteY0" fmla="*/ 51780 h 54229"/>
                <a:gd name="connsiteX1" fmla="*/ 27315 w 53709"/>
                <a:gd name="connsiteY1" fmla="*/ 54229 h 54229"/>
                <a:gd name="connsiteX2" fmla="*/ 29190 w 53709"/>
                <a:gd name="connsiteY2" fmla="*/ 53885 h 54229"/>
                <a:gd name="connsiteX3" fmla="*/ 50238 w 53709"/>
                <a:gd name="connsiteY3" fmla="*/ 46231 h 54229"/>
                <a:gd name="connsiteX4" fmla="*/ 50200 w 53709"/>
                <a:gd name="connsiteY4" fmla="*/ 46192 h 54229"/>
                <a:gd name="connsiteX5" fmla="*/ 53376 w 53709"/>
                <a:gd name="connsiteY5" fmla="*/ 43054 h 54229"/>
                <a:gd name="connsiteX6" fmla="*/ 53070 w 53709"/>
                <a:gd name="connsiteY6" fmla="*/ 38615 h 54229"/>
                <a:gd name="connsiteX7" fmla="*/ 42278 w 53709"/>
                <a:gd name="connsiteY7" fmla="*/ 21699 h 54229"/>
                <a:gd name="connsiteX8" fmla="*/ 38642 w 53709"/>
                <a:gd name="connsiteY8" fmla="*/ 16418 h 54229"/>
                <a:gd name="connsiteX9" fmla="*/ 24559 w 53709"/>
                <a:gd name="connsiteY9" fmla="*/ 689 h 54229"/>
                <a:gd name="connsiteX10" fmla="*/ 21956 w 53709"/>
                <a:gd name="connsiteY10" fmla="*/ 0 h 54229"/>
                <a:gd name="connsiteX11" fmla="*/ 14302 w 53709"/>
                <a:gd name="connsiteY11" fmla="*/ 2717 h 54229"/>
                <a:gd name="connsiteX12" fmla="*/ 3357 w 53709"/>
                <a:gd name="connsiteY12" fmla="*/ 7003 h 54229"/>
                <a:gd name="connsiteX13" fmla="*/ 334 w 53709"/>
                <a:gd name="connsiteY13" fmla="*/ 10141 h 54229"/>
                <a:gd name="connsiteX14" fmla="*/ 640 w 53709"/>
                <a:gd name="connsiteY14" fmla="*/ 14428 h 54229"/>
                <a:gd name="connsiteX15" fmla="*/ 23028 w 53709"/>
                <a:gd name="connsiteY15" fmla="*/ 51779 h 5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709" h="54229">
                  <a:moveTo>
                    <a:pt x="23028" y="51780"/>
                  </a:moveTo>
                  <a:cubicBezTo>
                    <a:pt x="23985" y="53234"/>
                    <a:pt x="25593" y="54153"/>
                    <a:pt x="27315" y="54229"/>
                  </a:cubicBezTo>
                  <a:cubicBezTo>
                    <a:pt x="27965" y="54229"/>
                    <a:pt x="28578" y="54114"/>
                    <a:pt x="29190" y="53885"/>
                  </a:cubicBezTo>
                  <a:lnTo>
                    <a:pt x="50238" y="46231"/>
                  </a:lnTo>
                  <a:lnTo>
                    <a:pt x="50200" y="46192"/>
                  </a:lnTo>
                  <a:cubicBezTo>
                    <a:pt x="51654" y="45657"/>
                    <a:pt x="52802" y="44509"/>
                    <a:pt x="53376" y="43054"/>
                  </a:cubicBezTo>
                  <a:cubicBezTo>
                    <a:pt x="53912" y="41600"/>
                    <a:pt x="53797" y="39993"/>
                    <a:pt x="53070" y="38615"/>
                  </a:cubicBezTo>
                  <a:cubicBezTo>
                    <a:pt x="49855" y="32760"/>
                    <a:pt x="46258" y="27096"/>
                    <a:pt x="42278" y="21699"/>
                  </a:cubicBezTo>
                  <a:cubicBezTo>
                    <a:pt x="41168" y="20283"/>
                    <a:pt x="39905" y="18446"/>
                    <a:pt x="38642" y="16418"/>
                  </a:cubicBezTo>
                  <a:cubicBezTo>
                    <a:pt x="35159" y="10218"/>
                    <a:pt x="30337" y="4822"/>
                    <a:pt x="24559" y="689"/>
                  </a:cubicBezTo>
                  <a:cubicBezTo>
                    <a:pt x="23755" y="230"/>
                    <a:pt x="22875" y="0"/>
                    <a:pt x="21956" y="0"/>
                  </a:cubicBezTo>
                  <a:cubicBezTo>
                    <a:pt x="20770" y="0"/>
                    <a:pt x="20770" y="0"/>
                    <a:pt x="14302" y="2717"/>
                  </a:cubicBezTo>
                  <a:lnTo>
                    <a:pt x="3357" y="7003"/>
                  </a:lnTo>
                  <a:cubicBezTo>
                    <a:pt x="1941" y="7577"/>
                    <a:pt x="869" y="8725"/>
                    <a:pt x="334" y="10141"/>
                  </a:cubicBezTo>
                  <a:cubicBezTo>
                    <a:pt x="-202" y="11557"/>
                    <a:pt x="-87" y="13126"/>
                    <a:pt x="640" y="14428"/>
                  </a:cubicBezTo>
                  <a:cubicBezTo>
                    <a:pt x="6572" y="25373"/>
                    <a:pt x="13269" y="36816"/>
                    <a:pt x="23028" y="517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D7DCEED-5745-6236-320D-C24042B3E436}"/>
                </a:ext>
              </a:extLst>
            </p:cNvPr>
            <p:cNvSpPr/>
            <p:nvPr/>
          </p:nvSpPr>
          <p:spPr>
            <a:xfrm>
              <a:off x="-12188068" y="8066018"/>
              <a:ext cx="675823" cy="504788"/>
            </a:xfrm>
            <a:custGeom>
              <a:avLst/>
              <a:gdLst>
                <a:gd name="connsiteX0" fmla="*/ 110792 w 675823"/>
                <a:gd name="connsiteY0" fmla="*/ 64988 h 504788"/>
                <a:gd name="connsiteX1" fmla="*/ 44700 w 675823"/>
                <a:gd name="connsiteY1" fmla="*/ 135826 h 504788"/>
                <a:gd name="connsiteX2" fmla="*/ 804 w 675823"/>
                <a:gd name="connsiteY2" fmla="*/ 271115 h 504788"/>
                <a:gd name="connsiteX3" fmla="*/ 230 w 675823"/>
                <a:gd name="connsiteY3" fmla="*/ 272493 h 504788"/>
                <a:gd name="connsiteX4" fmla="*/ 230 w 675823"/>
                <a:gd name="connsiteY4" fmla="*/ 275593 h 504788"/>
                <a:gd name="connsiteX5" fmla="*/ 100347 w 675823"/>
                <a:gd name="connsiteY5" fmla="*/ 453852 h 504788"/>
                <a:gd name="connsiteX6" fmla="*/ 134637 w 675823"/>
                <a:gd name="connsiteY6" fmla="*/ 501880 h 504788"/>
                <a:gd name="connsiteX7" fmla="*/ 139420 w 675823"/>
                <a:gd name="connsiteY7" fmla="*/ 504789 h 504788"/>
                <a:gd name="connsiteX8" fmla="*/ 141104 w 675823"/>
                <a:gd name="connsiteY8" fmla="*/ 504521 h 504788"/>
                <a:gd name="connsiteX9" fmla="*/ 450439 w 675823"/>
                <a:gd name="connsiteY9" fmla="*/ 500732 h 504788"/>
                <a:gd name="connsiteX10" fmla="*/ 457060 w 675823"/>
                <a:gd name="connsiteY10" fmla="*/ 498091 h 504788"/>
                <a:gd name="connsiteX11" fmla="*/ 670148 w 675823"/>
                <a:gd name="connsiteY11" fmla="*/ 221587 h 504788"/>
                <a:gd name="connsiteX12" fmla="*/ 673018 w 675823"/>
                <a:gd name="connsiteY12" fmla="*/ 220056 h 504788"/>
                <a:gd name="connsiteX13" fmla="*/ 674090 w 675823"/>
                <a:gd name="connsiteY13" fmla="*/ 218870 h 504788"/>
                <a:gd name="connsiteX14" fmla="*/ 674090 w 675823"/>
                <a:gd name="connsiteY14" fmla="*/ 218831 h 504788"/>
                <a:gd name="connsiteX15" fmla="*/ 674970 w 675823"/>
                <a:gd name="connsiteY15" fmla="*/ 211981 h 504788"/>
                <a:gd name="connsiteX16" fmla="*/ 595559 w 675823"/>
                <a:gd name="connsiteY16" fmla="*/ 119444 h 504788"/>
                <a:gd name="connsiteX17" fmla="*/ 518407 w 675823"/>
                <a:gd name="connsiteY17" fmla="*/ 30045 h 504788"/>
                <a:gd name="connsiteX18" fmla="*/ 515192 w 675823"/>
                <a:gd name="connsiteY18" fmla="*/ 28285 h 504788"/>
                <a:gd name="connsiteX19" fmla="*/ 279453 w 675823"/>
                <a:gd name="connsiteY19" fmla="*/ 2567 h 504788"/>
                <a:gd name="connsiteX20" fmla="*/ 172606 w 675823"/>
                <a:gd name="connsiteY20" fmla="*/ 3 h 504788"/>
                <a:gd name="connsiteX21" fmla="*/ 167210 w 675823"/>
                <a:gd name="connsiteY21" fmla="*/ 3524 h 504788"/>
                <a:gd name="connsiteX22" fmla="*/ 140727 w 675823"/>
                <a:gd name="connsiteY22" fmla="*/ 42100 h 504788"/>
                <a:gd name="connsiteX23" fmla="*/ 110800 w 675823"/>
                <a:gd name="connsiteY23" fmla="*/ 64985 h 504788"/>
                <a:gd name="connsiteX24" fmla="*/ 192652 w 675823"/>
                <a:gd name="connsiteY24" fmla="*/ 415814 h 504788"/>
                <a:gd name="connsiteX25" fmla="*/ 230157 w 675823"/>
                <a:gd name="connsiteY25" fmla="*/ 410073 h 504788"/>
                <a:gd name="connsiteX26" fmla="*/ 331156 w 675823"/>
                <a:gd name="connsiteY26" fmla="*/ 406591 h 504788"/>
                <a:gd name="connsiteX27" fmla="*/ 371301 w 675823"/>
                <a:gd name="connsiteY27" fmla="*/ 412178 h 504788"/>
                <a:gd name="connsiteX28" fmla="*/ 408079 w 675823"/>
                <a:gd name="connsiteY28" fmla="*/ 414819 h 504788"/>
                <a:gd name="connsiteX29" fmla="*/ 441030 w 675823"/>
                <a:gd name="connsiteY29" fmla="*/ 394689 h 504788"/>
                <a:gd name="connsiteX30" fmla="*/ 468201 w 675823"/>
                <a:gd name="connsiteY30" fmla="*/ 365068 h 504788"/>
                <a:gd name="connsiteX31" fmla="*/ 510451 w 675823"/>
                <a:gd name="connsiteY31" fmla="*/ 300774 h 504788"/>
                <a:gd name="connsiteX32" fmla="*/ 525759 w 675823"/>
                <a:gd name="connsiteY32" fmla="*/ 268972 h 504788"/>
                <a:gd name="connsiteX33" fmla="*/ 527711 w 675823"/>
                <a:gd name="connsiteY33" fmla="*/ 263805 h 504788"/>
                <a:gd name="connsiteX34" fmla="*/ 528438 w 675823"/>
                <a:gd name="connsiteY34" fmla="*/ 261700 h 504788"/>
                <a:gd name="connsiteX35" fmla="*/ 530007 w 675823"/>
                <a:gd name="connsiteY35" fmla="*/ 257644 h 504788"/>
                <a:gd name="connsiteX36" fmla="*/ 533222 w 675823"/>
                <a:gd name="connsiteY36" fmla="*/ 244173 h 504788"/>
                <a:gd name="connsiteX37" fmla="*/ 533757 w 675823"/>
                <a:gd name="connsiteY37" fmla="*/ 237973 h 504788"/>
                <a:gd name="connsiteX38" fmla="*/ 520516 w 675823"/>
                <a:gd name="connsiteY38" fmla="*/ 182252 h 504788"/>
                <a:gd name="connsiteX39" fmla="*/ 471759 w 675823"/>
                <a:gd name="connsiteY39" fmla="*/ 119757 h 504788"/>
                <a:gd name="connsiteX40" fmla="*/ 526983 w 675823"/>
                <a:gd name="connsiteY40" fmla="*/ 178463 h 504788"/>
                <a:gd name="connsiteX41" fmla="*/ 544511 w 675823"/>
                <a:gd name="connsiteY41" fmla="*/ 238471 h 504788"/>
                <a:gd name="connsiteX42" fmla="*/ 544167 w 675823"/>
                <a:gd name="connsiteY42" fmla="*/ 247388 h 504788"/>
                <a:gd name="connsiteX43" fmla="*/ 542253 w 675823"/>
                <a:gd name="connsiteY43" fmla="*/ 255960 h 504788"/>
                <a:gd name="connsiteX44" fmla="*/ 540837 w 675823"/>
                <a:gd name="connsiteY44" fmla="*/ 262083 h 504788"/>
                <a:gd name="connsiteX45" fmla="*/ 540110 w 675823"/>
                <a:gd name="connsiteY45" fmla="*/ 264494 h 504788"/>
                <a:gd name="connsiteX46" fmla="*/ 539459 w 675823"/>
                <a:gd name="connsiteY46" fmla="*/ 266408 h 504788"/>
                <a:gd name="connsiteX47" fmla="*/ 537087 w 675823"/>
                <a:gd name="connsiteY47" fmla="*/ 273067 h 504788"/>
                <a:gd name="connsiteX48" fmla="*/ 522391 w 675823"/>
                <a:gd name="connsiteY48" fmla="*/ 306783 h 504788"/>
                <a:gd name="connsiteX49" fmla="*/ 480562 w 675823"/>
                <a:gd name="connsiteY49" fmla="*/ 374521 h 504788"/>
                <a:gd name="connsiteX50" fmla="*/ 451974 w 675823"/>
                <a:gd name="connsiteY50" fmla="*/ 406591 h 504788"/>
                <a:gd name="connsiteX51" fmla="*/ 413014 w 675823"/>
                <a:gd name="connsiteY51" fmla="*/ 430434 h 504788"/>
                <a:gd name="connsiteX52" fmla="*/ 411866 w 675823"/>
                <a:gd name="connsiteY52" fmla="*/ 430816 h 504788"/>
                <a:gd name="connsiteX53" fmla="*/ 376314 w 675823"/>
                <a:gd name="connsiteY53" fmla="*/ 430204 h 504788"/>
                <a:gd name="connsiteX54" fmla="*/ 368851 w 675823"/>
                <a:gd name="connsiteY54" fmla="*/ 428635 h 504788"/>
                <a:gd name="connsiteX55" fmla="*/ 359321 w 675823"/>
                <a:gd name="connsiteY55" fmla="*/ 426530 h 504788"/>
                <a:gd name="connsiteX56" fmla="*/ 329816 w 675823"/>
                <a:gd name="connsiteY56" fmla="*/ 423354 h 504788"/>
                <a:gd name="connsiteX57" fmla="*/ 329854 w 675823"/>
                <a:gd name="connsiteY57" fmla="*/ 423354 h 504788"/>
                <a:gd name="connsiteX58" fmla="*/ 232380 w 675823"/>
                <a:gd name="connsiteY58" fmla="*/ 426186 h 504788"/>
                <a:gd name="connsiteX59" fmla="*/ 194531 w 675823"/>
                <a:gd name="connsiteY59" fmla="*/ 431467 h 504788"/>
                <a:gd name="connsiteX60" fmla="*/ 185537 w 675823"/>
                <a:gd name="connsiteY60" fmla="*/ 433036 h 504788"/>
                <a:gd name="connsiteX61" fmla="*/ 158672 w 675823"/>
                <a:gd name="connsiteY61" fmla="*/ 429362 h 504788"/>
                <a:gd name="connsiteX62" fmla="*/ 150596 w 675823"/>
                <a:gd name="connsiteY62" fmla="*/ 423775 h 504788"/>
                <a:gd name="connsiteX63" fmla="*/ 140187 w 675823"/>
                <a:gd name="connsiteY63" fmla="*/ 414628 h 504788"/>
                <a:gd name="connsiteX64" fmla="*/ 140187 w 675823"/>
                <a:gd name="connsiteY64" fmla="*/ 414666 h 504788"/>
                <a:gd name="connsiteX65" fmla="*/ 112747 w 675823"/>
                <a:gd name="connsiteY65" fmla="*/ 378233 h 504788"/>
                <a:gd name="connsiteX66" fmla="*/ 98702 w 675823"/>
                <a:gd name="connsiteY66" fmla="*/ 355041 h 504788"/>
                <a:gd name="connsiteX67" fmla="*/ 91660 w 675823"/>
                <a:gd name="connsiteY67" fmla="*/ 342680 h 504788"/>
                <a:gd name="connsiteX68" fmla="*/ 90474 w 675823"/>
                <a:gd name="connsiteY68" fmla="*/ 340192 h 504788"/>
                <a:gd name="connsiteX69" fmla="*/ 83241 w 675823"/>
                <a:gd name="connsiteY69" fmla="*/ 325305 h 504788"/>
                <a:gd name="connsiteX70" fmla="*/ 81174 w 675823"/>
                <a:gd name="connsiteY70" fmla="*/ 321019 h 504788"/>
                <a:gd name="connsiteX71" fmla="*/ 81174 w 675823"/>
                <a:gd name="connsiteY71" fmla="*/ 321057 h 504788"/>
                <a:gd name="connsiteX72" fmla="*/ 80179 w 675823"/>
                <a:gd name="connsiteY72" fmla="*/ 318264 h 504788"/>
                <a:gd name="connsiteX73" fmla="*/ 79644 w 675823"/>
                <a:gd name="connsiteY73" fmla="*/ 316312 h 504788"/>
                <a:gd name="connsiteX74" fmla="*/ 76926 w 675823"/>
                <a:gd name="connsiteY74" fmla="*/ 306553 h 504788"/>
                <a:gd name="connsiteX75" fmla="*/ 72640 w 675823"/>
                <a:gd name="connsiteY75" fmla="*/ 281103 h 504788"/>
                <a:gd name="connsiteX76" fmla="*/ 71798 w 675823"/>
                <a:gd name="connsiteY76" fmla="*/ 271497 h 504788"/>
                <a:gd name="connsiteX77" fmla="*/ 97783 w 675823"/>
                <a:gd name="connsiteY77" fmla="*/ 168627 h 504788"/>
                <a:gd name="connsiteX78" fmla="*/ 80638 w 675823"/>
                <a:gd name="connsiteY78" fmla="*/ 271193 h 504788"/>
                <a:gd name="connsiteX79" fmla="*/ 81710 w 675823"/>
                <a:gd name="connsiteY79" fmla="*/ 279498 h 504788"/>
                <a:gd name="connsiteX80" fmla="*/ 86876 w 675823"/>
                <a:gd name="connsiteY80" fmla="*/ 303991 h 504788"/>
                <a:gd name="connsiteX81" fmla="*/ 89747 w 675823"/>
                <a:gd name="connsiteY81" fmla="*/ 312563 h 504788"/>
                <a:gd name="connsiteX82" fmla="*/ 91086 w 675823"/>
                <a:gd name="connsiteY82" fmla="*/ 316199 h 504788"/>
                <a:gd name="connsiteX83" fmla="*/ 93306 w 675823"/>
                <a:gd name="connsiteY83" fmla="*/ 320141 h 504788"/>
                <a:gd name="connsiteX84" fmla="*/ 102720 w 675823"/>
                <a:gd name="connsiteY84" fmla="*/ 337707 h 504788"/>
                <a:gd name="connsiteX85" fmla="*/ 109303 w 675823"/>
                <a:gd name="connsiteY85" fmla="*/ 348462 h 504788"/>
                <a:gd name="connsiteX86" fmla="*/ 109341 w 675823"/>
                <a:gd name="connsiteY86" fmla="*/ 348462 h 504788"/>
                <a:gd name="connsiteX87" fmla="*/ 123769 w 675823"/>
                <a:gd name="connsiteY87" fmla="*/ 370505 h 504788"/>
                <a:gd name="connsiteX88" fmla="*/ 149487 w 675823"/>
                <a:gd name="connsiteY88" fmla="*/ 403111 h 504788"/>
                <a:gd name="connsiteX89" fmla="*/ 183471 w 675823"/>
                <a:gd name="connsiteY89" fmla="*/ 417309 h 50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75823" h="504788">
                  <a:moveTo>
                    <a:pt x="110792" y="64988"/>
                  </a:moveTo>
                  <a:cubicBezTo>
                    <a:pt x="82740" y="82171"/>
                    <a:pt x="59893" y="106664"/>
                    <a:pt x="44700" y="135826"/>
                  </a:cubicBezTo>
                  <a:cubicBezTo>
                    <a:pt x="23575" y="178536"/>
                    <a:pt x="8802" y="224115"/>
                    <a:pt x="804" y="271115"/>
                  </a:cubicBezTo>
                  <a:lnTo>
                    <a:pt x="230" y="272493"/>
                  </a:lnTo>
                  <a:cubicBezTo>
                    <a:pt x="-77" y="273488"/>
                    <a:pt x="-77" y="274598"/>
                    <a:pt x="230" y="275593"/>
                  </a:cubicBezTo>
                  <a:cubicBezTo>
                    <a:pt x="18025" y="342527"/>
                    <a:pt x="52430" y="403876"/>
                    <a:pt x="100347" y="453852"/>
                  </a:cubicBezTo>
                  <a:cubicBezTo>
                    <a:pt x="113779" y="468318"/>
                    <a:pt x="125299" y="484468"/>
                    <a:pt x="134637" y="501880"/>
                  </a:cubicBezTo>
                  <a:cubicBezTo>
                    <a:pt x="135555" y="503679"/>
                    <a:pt x="137392" y="504789"/>
                    <a:pt x="139420" y="504789"/>
                  </a:cubicBezTo>
                  <a:cubicBezTo>
                    <a:pt x="139994" y="504789"/>
                    <a:pt x="140530" y="504712"/>
                    <a:pt x="141104" y="504521"/>
                  </a:cubicBezTo>
                  <a:cubicBezTo>
                    <a:pt x="241025" y="469657"/>
                    <a:pt x="349636" y="468317"/>
                    <a:pt x="450439" y="500732"/>
                  </a:cubicBezTo>
                  <a:cubicBezTo>
                    <a:pt x="452965" y="501612"/>
                    <a:pt x="455835" y="500502"/>
                    <a:pt x="457060" y="498091"/>
                  </a:cubicBezTo>
                  <a:cubicBezTo>
                    <a:pt x="507576" y="391812"/>
                    <a:pt x="580210" y="297515"/>
                    <a:pt x="670148" y="221587"/>
                  </a:cubicBezTo>
                  <a:cubicBezTo>
                    <a:pt x="671181" y="221242"/>
                    <a:pt x="672138" y="220707"/>
                    <a:pt x="673018" y="220056"/>
                  </a:cubicBezTo>
                  <a:cubicBezTo>
                    <a:pt x="673286" y="219826"/>
                    <a:pt x="673860" y="219061"/>
                    <a:pt x="674090" y="218870"/>
                  </a:cubicBezTo>
                  <a:lnTo>
                    <a:pt x="674090" y="218831"/>
                  </a:lnTo>
                  <a:cubicBezTo>
                    <a:pt x="676003" y="217071"/>
                    <a:pt x="676386" y="214201"/>
                    <a:pt x="674970" y="211981"/>
                  </a:cubicBezTo>
                  <a:cubicBezTo>
                    <a:pt x="651740" y="178532"/>
                    <a:pt x="625105" y="147496"/>
                    <a:pt x="595559" y="119444"/>
                  </a:cubicBezTo>
                  <a:cubicBezTo>
                    <a:pt x="567009" y="92196"/>
                    <a:pt x="541177" y="62269"/>
                    <a:pt x="518407" y="30045"/>
                  </a:cubicBezTo>
                  <a:cubicBezTo>
                    <a:pt x="517718" y="28935"/>
                    <a:pt x="516493" y="28285"/>
                    <a:pt x="515192" y="28285"/>
                  </a:cubicBezTo>
                  <a:cubicBezTo>
                    <a:pt x="438461" y="7389"/>
                    <a:pt x="358898" y="-1298"/>
                    <a:pt x="279453" y="2567"/>
                  </a:cubicBezTo>
                  <a:cubicBezTo>
                    <a:pt x="244360" y="2567"/>
                    <a:pt x="208041" y="2337"/>
                    <a:pt x="172606" y="3"/>
                  </a:cubicBezTo>
                  <a:cubicBezTo>
                    <a:pt x="170233" y="-74"/>
                    <a:pt x="168090" y="1342"/>
                    <a:pt x="167210" y="3524"/>
                  </a:cubicBezTo>
                  <a:cubicBezTo>
                    <a:pt x="161928" y="18487"/>
                    <a:pt x="152781" y="31767"/>
                    <a:pt x="140727" y="42100"/>
                  </a:cubicBezTo>
                  <a:cubicBezTo>
                    <a:pt x="130470" y="50711"/>
                    <a:pt x="120444" y="57944"/>
                    <a:pt x="110800" y="64985"/>
                  </a:cubicBezTo>
                  <a:close/>
                  <a:moveTo>
                    <a:pt x="192652" y="415814"/>
                  </a:moveTo>
                  <a:cubicBezTo>
                    <a:pt x="205051" y="413211"/>
                    <a:pt x="217566" y="411298"/>
                    <a:pt x="230157" y="410073"/>
                  </a:cubicBezTo>
                  <a:cubicBezTo>
                    <a:pt x="263644" y="405902"/>
                    <a:pt x="297436" y="404715"/>
                    <a:pt x="331156" y="406591"/>
                  </a:cubicBezTo>
                  <a:cubicBezTo>
                    <a:pt x="344665" y="407165"/>
                    <a:pt x="358136" y="409040"/>
                    <a:pt x="371301" y="412178"/>
                  </a:cubicBezTo>
                  <a:cubicBezTo>
                    <a:pt x="383165" y="416120"/>
                    <a:pt x="395794" y="417038"/>
                    <a:pt x="408079" y="414819"/>
                  </a:cubicBezTo>
                  <a:cubicBezTo>
                    <a:pt x="420516" y="410800"/>
                    <a:pt x="431807" y="403874"/>
                    <a:pt x="441030" y="394689"/>
                  </a:cubicBezTo>
                  <a:cubicBezTo>
                    <a:pt x="450941" y="385619"/>
                    <a:pt x="460050" y="375707"/>
                    <a:pt x="468201" y="365068"/>
                  </a:cubicBezTo>
                  <a:cubicBezTo>
                    <a:pt x="484045" y="344823"/>
                    <a:pt x="498167" y="323315"/>
                    <a:pt x="510451" y="300774"/>
                  </a:cubicBezTo>
                  <a:cubicBezTo>
                    <a:pt x="516115" y="289943"/>
                    <a:pt x="521549" y="279343"/>
                    <a:pt x="525759" y="268972"/>
                  </a:cubicBezTo>
                  <a:cubicBezTo>
                    <a:pt x="526486" y="267288"/>
                    <a:pt x="527137" y="265566"/>
                    <a:pt x="527711" y="263805"/>
                  </a:cubicBezTo>
                  <a:lnTo>
                    <a:pt x="528438" y="261700"/>
                  </a:lnTo>
                  <a:cubicBezTo>
                    <a:pt x="529050" y="260552"/>
                    <a:pt x="529930" y="257797"/>
                    <a:pt x="530007" y="257644"/>
                  </a:cubicBezTo>
                  <a:lnTo>
                    <a:pt x="533222" y="244173"/>
                  </a:lnTo>
                  <a:lnTo>
                    <a:pt x="533757" y="237973"/>
                  </a:lnTo>
                  <a:cubicBezTo>
                    <a:pt x="534867" y="218493"/>
                    <a:pt x="530237" y="199129"/>
                    <a:pt x="520516" y="182252"/>
                  </a:cubicBezTo>
                  <a:cubicBezTo>
                    <a:pt x="507428" y="159136"/>
                    <a:pt x="491010" y="138088"/>
                    <a:pt x="471759" y="119757"/>
                  </a:cubicBezTo>
                  <a:cubicBezTo>
                    <a:pt x="493535" y="135868"/>
                    <a:pt x="512211" y="155769"/>
                    <a:pt x="526983" y="178463"/>
                  </a:cubicBezTo>
                  <a:cubicBezTo>
                    <a:pt x="538579" y="196335"/>
                    <a:pt x="544664" y="217192"/>
                    <a:pt x="544511" y="238471"/>
                  </a:cubicBezTo>
                  <a:lnTo>
                    <a:pt x="544167" y="247388"/>
                  </a:lnTo>
                  <a:lnTo>
                    <a:pt x="542253" y="255960"/>
                  </a:lnTo>
                  <a:lnTo>
                    <a:pt x="540837" y="262083"/>
                  </a:lnTo>
                  <a:cubicBezTo>
                    <a:pt x="540531" y="263040"/>
                    <a:pt x="540263" y="263729"/>
                    <a:pt x="540110" y="264494"/>
                  </a:cubicBezTo>
                  <a:lnTo>
                    <a:pt x="539459" y="266408"/>
                  </a:lnTo>
                  <a:cubicBezTo>
                    <a:pt x="538771" y="268513"/>
                    <a:pt x="538043" y="270694"/>
                    <a:pt x="537087" y="273067"/>
                  </a:cubicBezTo>
                  <a:cubicBezTo>
                    <a:pt x="532839" y="284586"/>
                    <a:pt x="527940" y="295837"/>
                    <a:pt x="522391" y="306783"/>
                  </a:cubicBezTo>
                  <a:cubicBezTo>
                    <a:pt x="510527" y="330587"/>
                    <a:pt x="496520" y="353243"/>
                    <a:pt x="480562" y="374521"/>
                  </a:cubicBezTo>
                  <a:cubicBezTo>
                    <a:pt x="471990" y="386041"/>
                    <a:pt x="462421" y="396756"/>
                    <a:pt x="451974" y="406591"/>
                  </a:cubicBezTo>
                  <a:cubicBezTo>
                    <a:pt x="441105" y="417575"/>
                    <a:pt x="427748" y="425764"/>
                    <a:pt x="413014" y="430434"/>
                  </a:cubicBezTo>
                  <a:lnTo>
                    <a:pt x="411866" y="430816"/>
                  </a:lnTo>
                  <a:cubicBezTo>
                    <a:pt x="400156" y="433801"/>
                    <a:pt x="387910" y="433572"/>
                    <a:pt x="376314" y="430204"/>
                  </a:cubicBezTo>
                  <a:cubicBezTo>
                    <a:pt x="373749" y="429592"/>
                    <a:pt x="371185" y="429056"/>
                    <a:pt x="368851" y="428635"/>
                  </a:cubicBezTo>
                  <a:lnTo>
                    <a:pt x="359321" y="426530"/>
                  </a:lnTo>
                  <a:lnTo>
                    <a:pt x="329816" y="423354"/>
                  </a:lnTo>
                  <a:lnTo>
                    <a:pt x="329854" y="423354"/>
                  </a:lnTo>
                  <a:cubicBezTo>
                    <a:pt x="297362" y="421631"/>
                    <a:pt x="264757" y="422588"/>
                    <a:pt x="232380" y="426186"/>
                  </a:cubicBezTo>
                  <a:cubicBezTo>
                    <a:pt x="219674" y="427180"/>
                    <a:pt x="207046" y="428941"/>
                    <a:pt x="194531" y="431467"/>
                  </a:cubicBezTo>
                  <a:lnTo>
                    <a:pt x="185537" y="433036"/>
                  </a:lnTo>
                  <a:cubicBezTo>
                    <a:pt x="176429" y="434834"/>
                    <a:pt x="166977" y="433533"/>
                    <a:pt x="158672" y="429362"/>
                  </a:cubicBezTo>
                  <a:cubicBezTo>
                    <a:pt x="155801" y="427793"/>
                    <a:pt x="153084" y="425918"/>
                    <a:pt x="150596" y="423775"/>
                  </a:cubicBezTo>
                  <a:lnTo>
                    <a:pt x="140187" y="414628"/>
                  </a:lnTo>
                  <a:lnTo>
                    <a:pt x="140187" y="414666"/>
                  </a:lnTo>
                  <a:cubicBezTo>
                    <a:pt x="129969" y="403339"/>
                    <a:pt x="120822" y="391169"/>
                    <a:pt x="112747" y="378233"/>
                  </a:cubicBezTo>
                  <a:cubicBezTo>
                    <a:pt x="107543" y="370808"/>
                    <a:pt x="103065" y="362772"/>
                    <a:pt x="98702" y="355041"/>
                  </a:cubicBezTo>
                  <a:cubicBezTo>
                    <a:pt x="96291" y="350754"/>
                    <a:pt x="93918" y="346468"/>
                    <a:pt x="91660" y="342680"/>
                  </a:cubicBezTo>
                  <a:lnTo>
                    <a:pt x="90474" y="340192"/>
                  </a:lnTo>
                  <a:cubicBezTo>
                    <a:pt x="88025" y="335179"/>
                    <a:pt x="85614" y="330166"/>
                    <a:pt x="83241" y="325305"/>
                  </a:cubicBezTo>
                  <a:lnTo>
                    <a:pt x="81174" y="321019"/>
                  </a:lnTo>
                  <a:lnTo>
                    <a:pt x="81174" y="321057"/>
                  </a:lnTo>
                  <a:cubicBezTo>
                    <a:pt x="80753" y="320139"/>
                    <a:pt x="80409" y="319221"/>
                    <a:pt x="80179" y="318264"/>
                  </a:cubicBezTo>
                  <a:cubicBezTo>
                    <a:pt x="80065" y="317613"/>
                    <a:pt x="79873" y="316962"/>
                    <a:pt x="79644" y="316312"/>
                  </a:cubicBezTo>
                  <a:lnTo>
                    <a:pt x="76926" y="306553"/>
                  </a:lnTo>
                  <a:cubicBezTo>
                    <a:pt x="74362" y="298287"/>
                    <a:pt x="72908" y="289753"/>
                    <a:pt x="72640" y="281103"/>
                  </a:cubicBezTo>
                  <a:cubicBezTo>
                    <a:pt x="72372" y="277582"/>
                    <a:pt x="72143" y="274100"/>
                    <a:pt x="71798" y="271497"/>
                  </a:cubicBezTo>
                  <a:cubicBezTo>
                    <a:pt x="72755" y="235715"/>
                    <a:pt x="81634" y="200582"/>
                    <a:pt x="97783" y="168627"/>
                  </a:cubicBezTo>
                  <a:cubicBezTo>
                    <a:pt x="85728" y="201425"/>
                    <a:pt x="79911" y="236212"/>
                    <a:pt x="80638" y="271193"/>
                  </a:cubicBezTo>
                  <a:cubicBezTo>
                    <a:pt x="81059" y="273911"/>
                    <a:pt x="81404" y="276704"/>
                    <a:pt x="81710" y="279498"/>
                  </a:cubicBezTo>
                  <a:cubicBezTo>
                    <a:pt x="82361" y="287841"/>
                    <a:pt x="84083" y="296069"/>
                    <a:pt x="86876" y="303991"/>
                  </a:cubicBezTo>
                  <a:lnTo>
                    <a:pt x="89747" y="312563"/>
                  </a:lnTo>
                  <a:cubicBezTo>
                    <a:pt x="90091" y="313329"/>
                    <a:pt x="90589" y="315089"/>
                    <a:pt x="91086" y="316199"/>
                  </a:cubicBezTo>
                  <a:lnTo>
                    <a:pt x="93306" y="320141"/>
                  </a:lnTo>
                  <a:cubicBezTo>
                    <a:pt x="96137" y="325843"/>
                    <a:pt x="99238" y="331546"/>
                    <a:pt x="102720" y="337707"/>
                  </a:cubicBezTo>
                  <a:cubicBezTo>
                    <a:pt x="104940" y="341228"/>
                    <a:pt x="107006" y="344825"/>
                    <a:pt x="109303" y="348462"/>
                  </a:cubicBezTo>
                  <a:lnTo>
                    <a:pt x="109341" y="348462"/>
                  </a:lnTo>
                  <a:cubicBezTo>
                    <a:pt x="113742" y="356077"/>
                    <a:pt x="118564" y="363425"/>
                    <a:pt x="123769" y="370505"/>
                  </a:cubicBezTo>
                  <a:cubicBezTo>
                    <a:pt x="131500" y="382025"/>
                    <a:pt x="140072" y="392932"/>
                    <a:pt x="149487" y="403111"/>
                  </a:cubicBezTo>
                  <a:cubicBezTo>
                    <a:pt x="163149" y="415625"/>
                    <a:pt x="167818" y="419873"/>
                    <a:pt x="183471" y="4173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E7CCA2B-343C-49F4-BE93-6793B001A94E}"/>
                </a:ext>
              </a:extLst>
            </p:cNvPr>
            <p:cNvSpPr/>
            <p:nvPr/>
          </p:nvSpPr>
          <p:spPr>
            <a:xfrm>
              <a:off x="-10218979" y="9891240"/>
              <a:ext cx="120298" cy="82182"/>
            </a:xfrm>
            <a:custGeom>
              <a:avLst/>
              <a:gdLst>
                <a:gd name="connsiteX0" fmla="*/ 40880 w 120298"/>
                <a:gd name="connsiteY0" fmla="*/ 81532 h 82182"/>
                <a:gd name="connsiteX1" fmla="*/ 57719 w 120298"/>
                <a:gd name="connsiteY1" fmla="*/ 81838 h 82182"/>
                <a:gd name="connsiteX2" fmla="*/ 71803 w 120298"/>
                <a:gd name="connsiteY2" fmla="*/ 82182 h 82182"/>
                <a:gd name="connsiteX3" fmla="*/ 83858 w 120298"/>
                <a:gd name="connsiteY3" fmla="*/ 81723 h 82182"/>
                <a:gd name="connsiteX4" fmla="*/ 83858 w 120298"/>
                <a:gd name="connsiteY4" fmla="*/ 81685 h 82182"/>
                <a:gd name="connsiteX5" fmla="*/ 119564 w 120298"/>
                <a:gd name="connsiteY5" fmla="*/ 60598 h 82182"/>
                <a:gd name="connsiteX6" fmla="*/ 117803 w 120298"/>
                <a:gd name="connsiteY6" fmla="*/ 53404 h 82182"/>
                <a:gd name="connsiteX7" fmla="*/ 70271 w 120298"/>
                <a:gd name="connsiteY7" fmla="*/ 2964 h 82182"/>
                <a:gd name="connsiteX8" fmla="*/ 63153 w 120298"/>
                <a:gd name="connsiteY8" fmla="*/ 553 h 82182"/>
                <a:gd name="connsiteX9" fmla="*/ 9422 w 120298"/>
                <a:gd name="connsiteY9" fmla="*/ 25888 h 82182"/>
                <a:gd name="connsiteX10" fmla="*/ 3107 w 120298"/>
                <a:gd name="connsiteY10" fmla="*/ 28796 h 82182"/>
                <a:gd name="connsiteX11" fmla="*/ 7 w 120298"/>
                <a:gd name="connsiteY11" fmla="*/ 33962 h 82182"/>
                <a:gd name="connsiteX12" fmla="*/ 3681 w 120298"/>
                <a:gd name="connsiteY12" fmla="*/ 38746 h 82182"/>
                <a:gd name="connsiteX13" fmla="*/ 35369 w 120298"/>
                <a:gd name="connsiteY13" fmla="*/ 76748 h 82182"/>
                <a:gd name="connsiteX14" fmla="*/ 37091 w 120298"/>
                <a:gd name="connsiteY14" fmla="*/ 80308 h 82182"/>
                <a:gd name="connsiteX15" fmla="*/ 40880 w 120298"/>
                <a:gd name="connsiteY15" fmla="*/ 81532 h 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298" h="82182">
                  <a:moveTo>
                    <a:pt x="40880" y="81532"/>
                  </a:moveTo>
                  <a:cubicBezTo>
                    <a:pt x="46506" y="81532"/>
                    <a:pt x="52093" y="81532"/>
                    <a:pt x="57719" y="81838"/>
                  </a:cubicBezTo>
                  <a:cubicBezTo>
                    <a:pt x="62350" y="81838"/>
                    <a:pt x="67057" y="82182"/>
                    <a:pt x="71803" y="82182"/>
                  </a:cubicBezTo>
                  <a:cubicBezTo>
                    <a:pt x="75783" y="82182"/>
                    <a:pt x="79763" y="82182"/>
                    <a:pt x="83858" y="81723"/>
                  </a:cubicBezTo>
                  <a:lnTo>
                    <a:pt x="83858" y="81685"/>
                  </a:lnTo>
                  <a:cubicBezTo>
                    <a:pt x="98745" y="81723"/>
                    <a:pt x="112446" y="73648"/>
                    <a:pt x="119564" y="60598"/>
                  </a:cubicBezTo>
                  <a:cubicBezTo>
                    <a:pt x="121018" y="58149"/>
                    <a:pt x="120253" y="54973"/>
                    <a:pt x="117803" y="53404"/>
                  </a:cubicBezTo>
                  <a:cubicBezTo>
                    <a:pt x="97673" y="41272"/>
                    <a:pt x="81217" y="23821"/>
                    <a:pt x="70271" y="2964"/>
                  </a:cubicBezTo>
                  <a:cubicBezTo>
                    <a:pt x="68970" y="323"/>
                    <a:pt x="65794" y="-748"/>
                    <a:pt x="63153" y="553"/>
                  </a:cubicBezTo>
                  <a:cubicBezTo>
                    <a:pt x="45396" y="9126"/>
                    <a:pt x="27448" y="17583"/>
                    <a:pt x="9422" y="25888"/>
                  </a:cubicBezTo>
                  <a:lnTo>
                    <a:pt x="3107" y="28796"/>
                  </a:lnTo>
                  <a:cubicBezTo>
                    <a:pt x="1117" y="29715"/>
                    <a:pt x="-107" y="31781"/>
                    <a:pt x="7" y="33962"/>
                  </a:cubicBezTo>
                  <a:cubicBezTo>
                    <a:pt x="161" y="36182"/>
                    <a:pt x="1577" y="38057"/>
                    <a:pt x="3681" y="38746"/>
                  </a:cubicBezTo>
                  <a:cubicBezTo>
                    <a:pt x="21400" y="43109"/>
                    <a:pt x="34259" y="58493"/>
                    <a:pt x="35369" y="76748"/>
                  </a:cubicBezTo>
                  <a:cubicBezTo>
                    <a:pt x="35446" y="78126"/>
                    <a:pt x="36058" y="79389"/>
                    <a:pt x="37091" y="80308"/>
                  </a:cubicBezTo>
                  <a:cubicBezTo>
                    <a:pt x="38124" y="81188"/>
                    <a:pt x="39502" y="81647"/>
                    <a:pt x="40880" y="815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65B7B0D-9A49-D69E-E448-190AFF0832B2}"/>
                </a:ext>
              </a:extLst>
            </p:cNvPr>
            <p:cNvSpPr/>
            <p:nvPr/>
          </p:nvSpPr>
          <p:spPr>
            <a:xfrm>
              <a:off x="-10050588" y="8732039"/>
              <a:ext cx="208002" cy="239862"/>
            </a:xfrm>
            <a:custGeom>
              <a:avLst/>
              <a:gdLst>
                <a:gd name="connsiteX0" fmla="*/ 33162 w 208002"/>
                <a:gd name="connsiteY0" fmla="*/ 9134 h 239862"/>
                <a:gd name="connsiteX1" fmla="*/ 4459 w 208002"/>
                <a:gd name="connsiteY1" fmla="*/ 14606 h 239862"/>
                <a:gd name="connsiteX2" fmla="*/ 4421 w 208002"/>
                <a:gd name="connsiteY2" fmla="*/ 14606 h 239862"/>
                <a:gd name="connsiteX3" fmla="*/ 708 w 208002"/>
                <a:gd name="connsiteY3" fmla="*/ 17209 h 239862"/>
                <a:gd name="connsiteX4" fmla="*/ 288 w 208002"/>
                <a:gd name="connsiteY4" fmla="*/ 21495 h 239862"/>
                <a:gd name="connsiteX5" fmla="*/ 15710 w 208002"/>
                <a:gd name="connsiteY5" fmla="*/ 58579 h 239862"/>
                <a:gd name="connsiteX6" fmla="*/ 72732 w 208002"/>
                <a:gd name="connsiteY6" fmla="*/ 230372 h 239862"/>
                <a:gd name="connsiteX7" fmla="*/ 78090 w 208002"/>
                <a:gd name="connsiteY7" fmla="*/ 235538 h 239862"/>
                <a:gd name="connsiteX8" fmla="*/ 101550 w 208002"/>
                <a:gd name="connsiteY8" fmla="*/ 235118 h 239862"/>
                <a:gd name="connsiteX9" fmla="*/ 101511 w 208002"/>
                <a:gd name="connsiteY9" fmla="*/ 235118 h 239862"/>
                <a:gd name="connsiteX10" fmla="*/ 201667 w 208002"/>
                <a:gd name="connsiteY10" fmla="*/ 239863 h 239862"/>
                <a:gd name="connsiteX11" fmla="*/ 202662 w 208002"/>
                <a:gd name="connsiteY11" fmla="*/ 239863 h 239862"/>
                <a:gd name="connsiteX12" fmla="*/ 202624 w 208002"/>
                <a:gd name="connsiteY12" fmla="*/ 239863 h 239862"/>
                <a:gd name="connsiteX13" fmla="*/ 206566 w 208002"/>
                <a:gd name="connsiteY13" fmla="*/ 238141 h 239862"/>
                <a:gd name="connsiteX14" fmla="*/ 207829 w 208002"/>
                <a:gd name="connsiteY14" fmla="*/ 233089 h 239862"/>
                <a:gd name="connsiteX15" fmla="*/ 197496 w 208002"/>
                <a:gd name="connsiteY15" fmla="*/ 195890 h 239862"/>
                <a:gd name="connsiteX16" fmla="*/ 164775 w 208002"/>
                <a:gd name="connsiteY16" fmla="*/ 75875 h 239862"/>
                <a:gd name="connsiteX17" fmla="*/ 145793 w 208002"/>
                <a:gd name="connsiteY17" fmla="*/ 8099 h 239862"/>
                <a:gd name="connsiteX18" fmla="*/ 142502 w 208002"/>
                <a:gd name="connsiteY18" fmla="*/ 4846 h 239862"/>
                <a:gd name="connsiteX19" fmla="*/ 33166 w 208002"/>
                <a:gd name="connsiteY19" fmla="*/ 9132 h 2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8002" h="239862">
                  <a:moveTo>
                    <a:pt x="33162" y="9134"/>
                  </a:moveTo>
                  <a:cubicBezTo>
                    <a:pt x="23517" y="11047"/>
                    <a:pt x="13912" y="13037"/>
                    <a:pt x="4459" y="14606"/>
                  </a:cubicBezTo>
                  <a:lnTo>
                    <a:pt x="4421" y="14606"/>
                  </a:lnTo>
                  <a:cubicBezTo>
                    <a:pt x="2890" y="14874"/>
                    <a:pt x="1512" y="15831"/>
                    <a:pt x="708" y="17209"/>
                  </a:cubicBezTo>
                  <a:cubicBezTo>
                    <a:pt x="-57" y="18510"/>
                    <a:pt x="-210" y="20041"/>
                    <a:pt x="288" y="21495"/>
                  </a:cubicBezTo>
                  <a:cubicBezTo>
                    <a:pt x="4650" y="34163"/>
                    <a:pt x="9817" y="46562"/>
                    <a:pt x="15710" y="58579"/>
                  </a:cubicBezTo>
                  <a:cubicBezTo>
                    <a:pt x="47130" y="110971"/>
                    <a:pt x="66571" y="169639"/>
                    <a:pt x="72732" y="230372"/>
                  </a:cubicBezTo>
                  <a:cubicBezTo>
                    <a:pt x="72809" y="233281"/>
                    <a:pt x="75182" y="235538"/>
                    <a:pt x="78090" y="235538"/>
                  </a:cubicBezTo>
                  <a:cubicBezTo>
                    <a:pt x="85936" y="235538"/>
                    <a:pt x="93743" y="235271"/>
                    <a:pt x="101550" y="235118"/>
                  </a:cubicBezTo>
                  <a:lnTo>
                    <a:pt x="101511" y="235118"/>
                  </a:lnTo>
                  <a:cubicBezTo>
                    <a:pt x="134960" y="233204"/>
                    <a:pt x="168522" y="234773"/>
                    <a:pt x="201667" y="239863"/>
                  </a:cubicBezTo>
                  <a:lnTo>
                    <a:pt x="202662" y="239863"/>
                  </a:lnTo>
                  <a:lnTo>
                    <a:pt x="202624" y="239863"/>
                  </a:lnTo>
                  <a:cubicBezTo>
                    <a:pt x="204117" y="239863"/>
                    <a:pt x="205571" y="239251"/>
                    <a:pt x="206566" y="238141"/>
                  </a:cubicBezTo>
                  <a:cubicBezTo>
                    <a:pt x="207829" y="236763"/>
                    <a:pt x="208288" y="234888"/>
                    <a:pt x="207829" y="233089"/>
                  </a:cubicBezTo>
                  <a:lnTo>
                    <a:pt x="197496" y="195890"/>
                  </a:lnTo>
                  <a:cubicBezTo>
                    <a:pt x="186703" y="156855"/>
                    <a:pt x="175452" y="116480"/>
                    <a:pt x="164775" y="75875"/>
                  </a:cubicBezTo>
                  <a:cubicBezTo>
                    <a:pt x="159035" y="53373"/>
                    <a:pt x="152834" y="31176"/>
                    <a:pt x="145793" y="8099"/>
                  </a:cubicBezTo>
                  <a:cubicBezTo>
                    <a:pt x="145258" y="6568"/>
                    <a:pt x="144033" y="5382"/>
                    <a:pt x="142502" y="4846"/>
                  </a:cubicBezTo>
                  <a:cubicBezTo>
                    <a:pt x="106261" y="-2847"/>
                    <a:pt x="68679" y="-1354"/>
                    <a:pt x="33166" y="91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96E514-CA44-C46C-FC86-ACB204FE92DE}"/>
                </a:ext>
              </a:extLst>
            </p:cNvPr>
            <p:cNvSpPr/>
            <p:nvPr/>
          </p:nvSpPr>
          <p:spPr>
            <a:xfrm>
              <a:off x="-10300290" y="8201058"/>
              <a:ext cx="250174" cy="285502"/>
            </a:xfrm>
            <a:custGeom>
              <a:avLst/>
              <a:gdLst>
                <a:gd name="connsiteX0" fmla="*/ 511 w 250174"/>
                <a:gd name="connsiteY0" fmla="*/ 24687 h 285502"/>
                <a:gd name="connsiteX1" fmla="*/ 1238 w 250174"/>
                <a:gd name="connsiteY1" fmla="*/ 30389 h 285502"/>
                <a:gd name="connsiteX2" fmla="*/ 137134 w 250174"/>
                <a:gd name="connsiteY2" fmla="*/ 282019 h 285502"/>
                <a:gd name="connsiteX3" fmla="*/ 141650 w 250174"/>
                <a:gd name="connsiteY3" fmla="*/ 285502 h 285502"/>
                <a:gd name="connsiteX4" fmla="*/ 142185 w 250174"/>
                <a:gd name="connsiteY4" fmla="*/ 285502 h 285502"/>
                <a:gd name="connsiteX5" fmla="*/ 146739 w 250174"/>
                <a:gd name="connsiteY5" fmla="*/ 282899 h 285502"/>
                <a:gd name="connsiteX6" fmla="*/ 178618 w 250174"/>
                <a:gd name="connsiteY6" fmla="*/ 249796 h 285502"/>
                <a:gd name="connsiteX7" fmla="*/ 245591 w 250174"/>
                <a:gd name="connsiteY7" fmla="*/ 228365 h 285502"/>
                <a:gd name="connsiteX8" fmla="*/ 249724 w 250174"/>
                <a:gd name="connsiteY8" fmla="*/ 225227 h 285502"/>
                <a:gd name="connsiteX9" fmla="*/ 249265 w 250174"/>
                <a:gd name="connsiteY9" fmla="*/ 220060 h 285502"/>
                <a:gd name="connsiteX10" fmla="*/ 190214 w 250174"/>
                <a:gd name="connsiteY10" fmla="*/ 141492 h 285502"/>
                <a:gd name="connsiteX11" fmla="*/ 135603 w 250174"/>
                <a:gd name="connsiteY11" fmla="*/ 76471 h 285502"/>
                <a:gd name="connsiteX12" fmla="*/ 72763 w 250174"/>
                <a:gd name="connsiteY12" fmla="*/ 1844 h 285502"/>
                <a:gd name="connsiteX13" fmla="*/ 72802 w 250174"/>
                <a:gd name="connsiteY13" fmla="*/ 1844 h 285502"/>
                <a:gd name="connsiteX14" fmla="*/ 67520 w 250174"/>
                <a:gd name="connsiteY14" fmla="*/ 122 h 285502"/>
                <a:gd name="connsiteX15" fmla="*/ 11034 w 250174"/>
                <a:gd name="connsiteY15" fmla="*/ 20329 h 285502"/>
                <a:gd name="connsiteX16" fmla="*/ 510 w 250174"/>
                <a:gd name="connsiteY16" fmla="*/ 24692 h 2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74" h="285502">
                  <a:moveTo>
                    <a:pt x="511" y="24687"/>
                  </a:moveTo>
                  <a:cubicBezTo>
                    <a:pt x="-370" y="26562"/>
                    <a:pt x="-102" y="28782"/>
                    <a:pt x="1238" y="30389"/>
                  </a:cubicBezTo>
                  <a:cubicBezTo>
                    <a:pt x="60404" y="106012"/>
                    <a:pt x="106361" y="191082"/>
                    <a:pt x="137134" y="282019"/>
                  </a:cubicBezTo>
                  <a:cubicBezTo>
                    <a:pt x="137822" y="283971"/>
                    <a:pt x="139583" y="285349"/>
                    <a:pt x="141650" y="285502"/>
                  </a:cubicBezTo>
                  <a:lnTo>
                    <a:pt x="142185" y="285502"/>
                  </a:lnTo>
                  <a:cubicBezTo>
                    <a:pt x="144061" y="285540"/>
                    <a:pt x="145783" y="284507"/>
                    <a:pt x="146739" y="282899"/>
                  </a:cubicBezTo>
                  <a:cubicBezTo>
                    <a:pt x="154202" y="269199"/>
                    <a:pt x="165186" y="257756"/>
                    <a:pt x="178618" y="249796"/>
                  </a:cubicBezTo>
                  <a:cubicBezTo>
                    <a:pt x="199514" y="238774"/>
                    <a:pt x="222170" y="231503"/>
                    <a:pt x="245591" y="228365"/>
                  </a:cubicBezTo>
                  <a:cubicBezTo>
                    <a:pt x="247428" y="228097"/>
                    <a:pt x="248997" y="226910"/>
                    <a:pt x="249724" y="225227"/>
                  </a:cubicBezTo>
                  <a:cubicBezTo>
                    <a:pt x="250451" y="223543"/>
                    <a:pt x="250298" y="221591"/>
                    <a:pt x="249265" y="220060"/>
                  </a:cubicBezTo>
                  <a:cubicBezTo>
                    <a:pt x="231010" y="192812"/>
                    <a:pt x="211301" y="166597"/>
                    <a:pt x="190214" y="141492"/>
                  </a:cubicBezTo>
                  <a:cubicBezTo>
                    <a:pt x="171615" y="119754"/>
                    <a:pt x="153551" y="98017"/>
                    <a:pt x="135603" y="76471"/>
                  </a:cubicBezTo>
                  <a:cubicBezTo>
                    <a:pt x="115129" y="51826"/>
                    <a:pt x="93927" y="26261"/>
                    <a:pt x="72763" y="1844"/>
                  </a:cubicBezTo>
                  <a:lnTo>
                    <a:pt x="72802" y="1844"/>
                  </a:lnTo>
                  <a:cubicBezTo>
                    <a:pt x="71462" y="390"/>
                    <a:pt x="69434" y="-299"/>
                    <a:pt x="67520" y="122"/>
                  </a:cubicBezTo>
                  <a:cubicBezTo>
                    <a:pt x="48040" y="4944"/>
                    <a:pt x="29135" y="11680"/>
                    <a:pt x="11034" y="20329"/>
                  </a:cubicBezTo>
                  <a:cubicBezTo>
                    <a:pt x="6824" y="22128"/>
                    <a:pt x="2232" y="21132"/>
                    <a:pt x="510" y="246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3031C19-E99F-ED21-C18F-C6F164D0985B}"/>
                </a:ext>
              </a:extLst>
            </p:cNvPr>
            <p:cNvSpPr/>
            <p:nvPr/>
          </p:nvSpPr>
          <p:spPr>
            <a:xfrm>
              <a:off x="-9984881" y="8990548"/>
              <a:ext cx="208295" cy="280887"/>
            </a:xfrm>
            <a:custGeom>
              <a:avLst/>
              <a:gdLst>
                <a:gd name="connsiteX0" fmla="*/ 36329 w 208295"/>
                <a:gd name="connsiteY0" fmla="*/ 941 h 280887"/>
                <a:gd name="connsiteX1" fmla="*/ 11645 w 208295"/>
                <a:gd name="connsiteY1" fmla="*/ 1401 h 280887"/>
                <a:gd name="connsiteX2" fmla="*/ 11606 w 208295"/>
                <a:gd name="connsiteY2" fmla="*/ 1401 h 280887"/>
                <a:gd name="connsiteX3" fmla="*/ 6325 w 208295"/>
                <a:gd name="connsiteY3" fmla="*/ 6299 h 280887"/>
                <a:gd name="connsiteX4" fmla="*/ 87 w 208295"/>
                <a:gd name="connsiteY4" fmla="*/ 48549 h 280887"/>
                <a:gd name="connsiteX5" fmla="*/ 1924 w 208295"/>
                <a:gd name="connsiteY5" fmla="*/ 53716 h 280887"/>
                <a:gd name="connsiteX6" fmla="*/ 101424 w 208295"/>
                <a:gd name="connsiteY6" fmla="*/ 276601 h 280887"/>
                <a:gd name="connsiteX7" fmla="*/ 106590 w 208295"/>
                <a:gd name="connsiteY7" fmla="*/ 280887 h 280887"/>
                <a:gd name="connsiteX8" fmla="*/ 107432 w 208295"/>
                <a:gd name="connsiteY8" fmla="*/ 280887 h 280887"/>
                <a:gd name="connsiteX9" fmla="*/ 109805 w 208295"/>
                <a:gd name="connsiteY9" fmla="*/ 280504 h 280887"/>
                <a:gd name="connsiteX10" fmla="*/ 201691 w 208295"/>
                <a:gd name="connsiteY10" fmla="*/ 277481 h 280887"/>
                <a:gd name="connsiteX11" fmla="*/ 206514 w 208295"/>
                <a:gd name="connsiteY11" fmla="*/ 276256 h 280887"/>
                <a:gd name="connsiteX12" fmla="*/ 208236 w 208295"/>
                <a:gd name="connsiteY12" fmla="*/ 271511 h 280887"/>
                <a:gd name="connsiteX13" fmla="*/ 152515 w 208295"/>
                <a:gd name="connsiteY13" fmla="*/ 13690 h 280887"/>
                <a:gd name="connsiteX14" fmla="*/ 148764 w 208295"/>
                <a:gd name="connsiteY14" fmla="*/ 9900 h 280887"/>
                <a:gd name="connsiteX15" fmla="*/ 36322 w 208295"/>
                <a:gd name="connsiteY15" fmla="*/ 946 h 28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295" h="280887">
                  <a:moveTo>
                    <a:pt x="36329" y="941"/>
                  </a:moveTo>
                  <a:cubicBezTo>
                    <a:pt x="28139" y="941"/>
                    <a:pt x="19911" y="1324"/>
                    <a:pt x="11645" y="1401"/>
                  </a:cubicBezTo>
                  <a:lnTo>
                    <a:pt x="11606" y="1401"/>
                  </a:lnTo>
                  <a:cubicBezTo>
                    <a:pt x="8851" y="1439"/>
                    <a:pt x="6555" y="3544"/>
                    <a:pt x="6325" y="6299"/>
                  </a:cubicBezTo>
                  <a:cubicBezTo>
                    <a:pt x="5024" y="20497"/>
                    <a:pt x="2957" y="34619"/>
                    <a:pt x="87" y="48549"/>
                  </a:cubicBezTo>
                  <a:cubicBezTo>
                    <a:pt x="-257" y="50463"/>
                    <a:pt x="432" y="52453"/>
                    <a:pt x="1924" y="53716"/>
                  </a:cubicBezTo>
                  <a:cubicBezTo>
                    <a:pt x="59559" y="101860"/>
                    <a:pt x="87649" y="219846"/>
                    <a:pt x="101424" y="276601"/>
                  </a:cubicBezTo>
                  <a:cubicBezTo>
                    <a:pt x="101922" y="279050"/>
                    <a:pt x="104065" y="280849"/>
                    <a:pt x="106590" y="280887"/>
                  </a:cubicBezTo>
                  <a:lnTo>
                    <a:pt x="107432" y="280887"/>
                  </a:lnTo>
                  <a:lnTo>
                    <a:pt x="109805" y="280504"/>
                  </a:lnTo>
                  <a:cubicBezTo>
                    <a:pt x="139924" y="273348"/>
                    <a:pt x="171152" y="272353"/>
                    <a:pt x="201691" y="277481"/>
                  </a:cubicBezTo>
                  <a:cubicBezTo>
                    <a:pt x="203414" y="277940"/>
                    <a:pt x="205250" y="277481"/>
                    <a:pt x="206514" y="276256"/>
                  </a:cubicBezTo>
                  <a:cubicBezTo>
                    <a:pt x="207853" y="275070"/>
                    <a:pt x="208503" y="273310"/>
                    <a:pt x="208236" y="271511"/>
                  </a:cubicBezTo>
                  <a:cubicBezTo>
                    <a:pt x="194956" y="184523"/>
                    <a:pt x="176357" y="98415"/>
                    <a:pt x="152515" y="13690"/>
                  </a:cubicBezTo>
                  <a:cubicBezTo>
                    <a:pt x="152017" y="11853"/>
                    <a:pt x="150601" y="10437"/>
                    <a:pt x="148764" y="9900"/>
                  </a:cubicBezTo>
                  <a:cubicBezTo>
                    <a:pt x="111949" y="1290"/>
                    <a:pt x="74023" y="-1734"/>
                    <a:pt x="36322" y="9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E3360B6-E9AA-1F31-0A43-38B316E93049}"/>
                </a:ext>
              </a:extLst>
            </p:cNvPr>
            <p:cNvSpPr/>
            <p:nvPr/>
          </p:nvSpPr>
          <p:spPr>
            <a:xfrm>
              <a:off x="-10143601" y="8451105"/>
              <a:ext cx="227369" cy="272866"/>
            </a:xfrm>
            <a:custGeom>
              <a:avLst/>
              <a:gdLst>
                <a:gd name="connsiteX0" fmla="*/ 575 w 227369"/>
                <a:gd name="connsiteY0" fmla="*/ 63263 h 272866"/>
                <a:gd name="connsiteX1" fmla="*/ 1532 w 227369"/>
                <a:gd name="connsiteY1" fmla="*/ 69387 h 272866"/>
                <a:gd name="connsiteX2" fmla="*/ 72370 w 227369"/>
                <a:gd name="connsiteY2" fmla="*/ 228933 h 272866"/>
                <a:gd name="connsiteX3" fmla="*/ 82742 w 227369"/>
                <a:gd name="connsiteY3" fmla="*/ 268925 h 272866"/>
                <a:gd name="connsiteX4" fmla="*/ 87870 w 227369"/>
                <a:gd name="connsiteY4" fmla="*/ 272867 h 272866"/>
                <a:gd name="connsiteX5" fmla="*/ 88520 w 227369"/>
                <a:gd name="connsiteY5" fmla="*/ 272867 h 272866"/>
                <a:gd name="connsiteX6" fmla="*/ 131383 w 227369"/>
                <a:gd name="connsiteY6" fmla="*/ 265863 h 272866"/>
                <a:gd name="connsiteX7" fmla="*/ 221394 w 227369"/>
                <a:gd name="connsiteY7" fmla="*/ 258133 h 272866"/>
                <a:gd name="connsiteX8" fmla="*/ 226178 w 227369"/>
                <a:gd name="connsiteY8" fmla="*/ 256181 h 272866"/>
                <a:gd name="connsiteX9" fmla="*/ 227096 w 227369"/>
                <a:gd name="connsiteY9" fmla="*/ 251129 h 272866"/>
                <a:gd name="connsiteX10" fmla="*/ 114272 w 227369"/>
                <a:gd name="connsiteY10" fmla="*/ 2527 h 272866"/>
                <a:gd name="connsiteX11" fmla="*/ 109527 w 227369"/>
                <a:gd name="connsiteY11" fmla="*/ 1 h 272866"/>
                <a:gd name="connsiteX12" fmla="*/ 27667 w 227369"/>
                <a:gd name="connsiteY12" fmla="*/ 24992 h 272866"/>
                <a:gd name="connsiteX13" fmla="*/ 572 w 227369"/>
                <a:gd name="connsiteY13" fmla="*/ 63261 h 2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369" h="272866">
                  <a:moveTo>
                    <a:pt x="575" y="63263"/>
                  </a:moveTo>
                  <a:cubicBezTo>
                    <a:pt x="-458" y="65292"/>
                    <a:pt x="-76" y="67779"/>
                    <a:pt x="1532" y="69387"/>
                  </a:cubicBezTo>
                  <a:cubicBezTo>
                    <a:pt x="38998" y="115272"/>
                    <a:pt x="63453" y="170385"/>
                    <a:pt x="72370" y="228933"/>
                  </a:cubicBezTo>
                  <a:cubicBezTo>
                    <a:pt x="75700" y="242289"/>
                    <a:pt x="79067" y="255722"/>
                    <a:pt x="82742" y="268925"/>
                  </a:cubicBezTo>
                  <a:cubicBezTo>
                    <a:pt x="83392" y="271221"/>
                    <a:pt x="85497" y="272867"/>
                    <a:pt x="87870" y="272867"/>
                  </a:cubicBezTo>
                  <a:lnTo>
                    <a:pt x="88520" y="272867"/>
                  </a:lnTo>
                  <a:cubicBezTo>
                    <a:pt x="102910" y="271106"/>
                    <a:pt x="117338" y="268581"/>
                    <a:pt x="131383" y="265863"/>
                  </a:cubicBezTo>
                  <a:cubicBezTo>
                    <a:pt x="160851" y="258783"/>
                    <a:pt x="191199" y="256181"/>
                    <a:pt x="221394" y="258133"/>
                  </a:cubicBezTo>
                  <a:cubicBezTo>
                    <a:pt x="223231" y="258401"/>
                    <a:pt x="225068" y="257674"/>
                    <a:pt x="226178" y="256181"/>
                  </a:cubicBezTo>
                  <a:cubicBezTo>
                    <a:pt x="227326" y="254765"/>
                    <a:pt x="227670" y="252852"/>
                    <a:pt x="227096" y="251129"/>
                  </a:cubicBezTo>
                  <a:cubicBezTo>
                    <a:pt x="199733" y="163989"/>
                    <a:pt x="161845" y="80522"/>
                    <a:pt x="114272" y="2527"/>
                  </a:cubicBezTo>
                  <a:cubicBezTo>
                    <a:pt x="113239" y="920"/>
                    <a:pt x="111441" y="-37"/>
                    <a:pt x="109527" y="1"/>
                  </a:cubicBezTo>
                  <a:cubicBezTo>
                    <a:pt x="80365" y="116"/>
                    <a:pt x="51931" y="8803"/>
                    <a:pt x="27667" y="24992"/>
                  </a:cubicBezTo>
                  <a:cubicBezTo>
                    <a:pt x="15880" y="35554"/>
                    <a:pt x="6619" y="48643"/>
                    <a:pt x="572" y="632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731B3BD-3CB2-F7BA-6DFE-678FC1C26E63}"/>
                </a:ext>
              </a:extLst>
            </p:cNvPr>
            <p:cNvSpPr/>
            <p:nvPr/>
          </p:nvSpPr>
          <p:spPr>
            <a:xfrm>
              <a:off x="-9624830" y="10323774"/>
              <a:ext cx="101337" cy="124675"/>
            </a:xfrm>
            <a:custGeom>
              <a:avLst/>
              <a:gdLst>
                <a:gd name="connsiteX0" fmla="*/ 27799 w 101337"/>
                <a:gd name="connsiteY0" fmla="*/ 103781 h 124675"/>
                <a:gd name="connsiteX1" fmla="*/ 31588 w 101337"/>
                <a:gd name="connsiteY1" fmla="*/ 105733 h 124675"/>
                <a:gd name="connsiteX2" fmla="*/ 93778 w 101337"/>
                <a:gd name="connsiteY2" fmla="*/ 124178 h 124675"/>
                <a:gd name="connsiteX3" fmla="*/ 95997 w 101337"/>
                <a:gd name="connsiteY3" fmla="*/ 124676 h 124675"/>
                <a:gd name="connsiteX4" fmla="*/ 99288 w 101337"/>
                <a:gd name="connsiteY4" fmla="*/ 123490 h 124675"/>
                <a:gd name="connsiteX5" fmla="*/ 101240 w 101337"/>
                <a:gd name="connsiteY5" fmla="*/ 118323 h 124675"/>
                <a:gd name="connsiteX6" fmla="*/ 79809 w 101337"/>
                <a:gd name="connsiteY6" fmla="*/ 25939 h 124675"/>
                <a:gd name="connsiteX7" fmla="*/ 74183 w 101337"/>
                <a:gd name="connsiteY7" fmla="*/ 4087 h 124675"/>
                <a:gd name="connsiteX8" fmla="*/ 74222 w 101337"/>
                <a:gd name="connsiteY8" fmla="*/ 4087 h 124675"/>
                <a:gd name="connsiteX9" fmla="*/ 71810 w 101337"/>
                <a:gd name="connsiteY9" fmla="*/ 757 h 124675"/>
                <a:gd name="connsiteX10" fmla="*/ 67716 w 101337"/>
                <a:gd name="connsiteY10" fmla="*/ 183 h 124675"/>
                <a:gd name="connsiteX11" fmla="*/ 27647 w 101337"/>
                <a:gd name="connsiteY11" fmla="*/ 17137 h 124675"/>
                <a:gd name="connsiteX12" fmla="*/ 1930 w 101337"/>
                <a:gd name="connsiteY12" fmla="*/ 64286 h 124675"/>
                <a:gd name="connsiteX13" fmla="*/ 27800 w 101337"/>
                <a:gd name="connsiteY13" fmla="*/ 103780 h 12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337" h="124675">
                  <a:moveTo>
                    <a:pt x="27799" y="103781"/>
                  </a:moveTo>
                  <a:cubicBezTo>
                    <a:pt x="28718" y="104929"/>
                    <a:pt x="30134" y="105618"/>
                    <a:pt x="31588" y="105733"/>
                  </a:cubicBezTo>
                  <a:cubicBezTo>
                    <a:pt x="53248" y="108220"/>
                    <a:pt x="74298" y="114458"/>
                    <a:pt x="93778" y="124178"/>
                  </a:cubicBezTo>
                  <a:cubicBezTo>
                    <a:pt x="94466" y="124485"/>
                    <a:pt x="95232" y="124638"/>
                    <a:pt x="95997" y="124676"/>
                  </a:cubicBezTo>
                  <a:cubicBezTo>
                    <a:pt x="97184" y="124676"/>
                    <a:pt x="98332" y="124255"/>
                    <a:pt x="99288" y="123490"/>
                  </a:cubicBezTo>
                  <a:cubicBezTo>
                    <a:pt x="100857" y="122265"/>
                    <a:pt x="101623" y="120275"/>
                    <a:pt x="101240" y="118323"/>
                  </a:cubicBezTo>
                  <a:cubicBezTo>
                    <a:pt x="95768" y="87555"/>
                    <a:pt x="87654" y="56250"/>
                    <a:pt x="79809" y="25939"/>
                  </a:cubicBezTo>
                  <a:lnTo>
                    <a:pt x="74183" y="4087"/>
                  </a:lnTo>
                  <a:lnTo>
                    <a:pt x="74222" y="4087"/>
                  </a:lnTo>
                  <a:cubicBezTo>
                    <a:pt x="73877" y="2709"/>
                    <a:pt x="73035" y="1484"/>
                    <a:pt x="71810" y="757"/>
                  </a:cubicBezTo>
                  <a:cubicBezTo>
                    <a:pt x="70586" y="30"/>
                    <a:pt x="69093" y="-200"/>
                    <a:pt x="67716" y="183"/>
                  </a:cubicBezTo>
                  <a:cubicBezTo>
                    <a:pt x="53479" y="3436"/>
                    <a:pt x="39894" y="9138"/>
                    <a:pt x="27647" y="17137"/>
                  </a:cubicBezTo>
                  <a:cubicBezTo>
                    <a:pt x="19075" y="22954"/>
                    <a:pt x="-7293" y="40673"/>
                    <a:pt x="1930" y="64286"/>
                  </a:cubicBezTo>
                  <a:cubicBezTo>
                    <a:pt x="8283" y="78790"/>
                    <a:pt x="17047" y="92147"/>
                    <a:pt x="27800" y="1037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8A423E4-9B58-8210-ABF4-A312BA102294}"/>
                </a:ext>
              </a:extLst>
            </p:cNvPr>
            <p:cNvSpPr/>
            <p:nvPr/>
          </p:nvSpPr>
          <p:spPr>
            <a:xfrm>
              <a:off x="-10090000" y="9288400"/>
              <a:ext cx="352981" cy="470701"/>
            </a:xfrm>
            <a:custGeom>
              <a:avLst/>
              <a:gdLst>
                <a:gd name="connsiteX0" fmla="*/ 223450 w 352981"/>
                <a:gd name="connsiteY0" fmla="*/ 5723 h 470701"/>
                <a:gd name="connsiteX1" fmla="*/ 214380 w 352981"/>
                <a:gd name="connsiteY1" fmla="*/ 7216 h 470701"/>
                <a:gd name="connsiteX2" fmla="*/ 210438 w 352981"/>
                <a:gd name="connsiteY2" fmla="*/ 10124 h 470701"/>
                <a:gd name="connsiteX3" fmla="*/ 209673 w 352981"/>
                <a:gd name="connsiteY3" fmla="*/ 11694 h 470701"/>
                <a:gd name="connsiteX4" fmla="*/ 209673 w 352981"/>
                <a:gd name="connsiteY4" fmla="*/ 11732 h 470701"/>
                <a:gd name="connsiteX5" fmla="*/ 209176 w 352981"/>
                <a:gd name="connsiteY5" fmla="*/ 13913 h 470701"/>
                <a:gd name="connsiteX6" fmla="*/ 207721 w 352981"/>
                <a:gd name="connsiteY6" fmla="*/ 19539 h 470701"/>
                <a:gd name="connsiteX7" fmla="*/ 161682 w 352981"/>
                <a:gd name="connsiteY7" fmla="*/ 112688 h 470701"/>
                <a:gd name="connsiteX8" fmla="*/ 10895 w 352981"/>
                <a:gd name="connsiteY8" fmla="*/ 345635 h 470701"/>
                <a:gd name="connsiteX9" fmla="*/ 2322 w 352981"/>
                <a:gd name="connsiteY9" fmla="*/ 352103 h 470701"/>
                <a:gd name="connsiteX10" fmla="*/ 26 w 352981"/>
                <a:gd name="connsiteY10" fmla="*/ 357040 h 470701"/>
                <a:gd name="connsiteX11" fmla="*/ 54101 w 352981"/>
                <a:gd name="connsiteY11" fmla="*/ 468482 h 470701"/>
                <a:gd name="connsiteX12" fmla="*/ 58387 w 352981"/>
                <a:gd name="connsiteY12" fmla="*/ 470702 h 470701"/>
                <a:gd name="connsiteX13" fmla="*/ 60569 w 352981"/>
                <a:gd name="connsiteY13" fmla="*/ 470204 h 470701"/>
                <a:gd name="connsiteX14" fmla="*/ 134200 w 352981"/>
                <a:gd name="connsiteY14" fmla="*/ 439435 h 470701"/>
                <a:gd name="connsiteX15" fmla="*/ 137836 w 352981"/>
                <a:gd name="connsiteY15" fmla="*/ 438058 h 470701"/>
                <a:gd name="connsiteX16" fmla="*/ 348700 w 352981"/>
                <a:gd name="connsiteY16" fmla="*/ 190298 h 470701"/>
                <a:gd name="connsiteX17" fmla="*/ 341237 w 352981"/>
                <a:gd name="connsiteY17" fmla="*/ 150535 h 470701"/>
                <a:gd name="connsiteX18" fmla="*/ 318772 w 352981"/>
                <a:gd name="connsiteY18" fmla="*/ 13375 h 470701"/>
                <a:gd name="connsiteX19" fmla="*/ 318811 w 352981"/>
                <a:gd name="connsiteY19" fmla="*/ 13375 h 470701"/>
                <a:gd name="connsiteX20" fmla="*/ 315940 w 352981"/>
                <a:gd name="connsiteY20" fmla="*/ 9089 h 470701"/>
                <a:gd name="connsiteX21" fmla="*/ 223442 w 352981"/>
                <a:gd name="connsiteY21" fmla="*/ 5721 h 47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2981" h="470701">
                  <a:moveTo>
                    <a:pt x="223450" y="5723"/>
                  </a:moveTo>
                  <a:lnTo>
                    <a:pt x="214380" y="7216"/>
                  </a:lnTo>
                  <a:cubicBezTo>
                    <a:pt x="212658" y="7484"/>
                    <a:pt x="211166" y="8555"/>
                    <a:pt x="210438" y="10124"/>
                  </a:cubicBezTo>
                  <a:lnTo>
                    <a:pt x="209673" y="11694"/>
                  </a:lnTo>
                  <a:lnTo>
                    <a:pt x="209673" y="11732"/>
                  </a:lnTo>
                  <a:cubicBezTo>
                    <a:pt x="209367" y="12421"/>
                    <a:pt x="209176" y="13148"/>
                    <a:pt x="209176" y="13913"/>
                  </a:cubicBezTo>
                  <a:cubicBezTo>
                    <a:pt x="209176" y="15865"/>
                    <a:pt x="208640" y="17779"/>
                    <a:pt x="207721" y="19539"/>
                  </a:cubicBezTo>
                  <a:cubicBezTo>
                    <a:pt x="191763" y="48739"/>
                    <a:pt x="177143" y="79814"/>
                    <a:pt x="161682" y="112688"/>
                  </a:cubicBezTo>
                  <a:cubicBezTo>
                    <a:pt x="121078" y="198987"/>
                    <a:pt x="79095" y="288194"/>
                    <a:pt x="10895" y="345635"/>
                  </a:cubicBezTo>
                  <a:cubicBezTo>
                    <a:pt x="8254" y="347816"/>
                    <a:pt x="5116" y="349921"/>
                    <a:pt x="2322" y="352103"/>
                  </a:cubicBezTo>
                  <a:cubicBezTo>
                    <a:pt x="715" y="353174"/>
                    <a:pt x="-165" y="355088"/>
                    <a:pt x="26" y="357040"/>
                  </a:cubicBezTo>
                  <a:cubicBezTo>
                    <a:pt x="8484" y="398103"/>
                    <a:pt x="27083" y="436412"/>
                    <a:pt x="54101" y="468482"/>
                  </a:cubicBezTo>
                  <a:cubicBezTo>
                    <a:pt x="55096" y="469822"/>
                    <a:pt x="56704" y="470663"/>
                    <a:pt x="58387" y="470702"/>
                  </a:cubicBezTo>
                  <a:cubicBezTo>
                    <a:pt x="59153" y="470702"/>
                    <a:pt x="59880" y="470510"/>
                    <a:pt x="60569" y="470204"/>
                  </a:cubicBezTo>
                  <a:cubicBezTo>
                    <a:pt x="87396" y="458263"/>
                    <a:pt x="111430" y="448161"/>
                    <a:pt x="134200" y="439435"/>
                  </a:cubicBezTo>
                  <a:lnTo>
                    <a:pt x="137836" y="438058"/>
                  </a:lnTo>
                  <a:cubicBezTo>
                    <a:pt x="255666" y="392669"/>
                    <a:pt x="377523" y="345826"/>
                    <a:pt x="348700" y="190298"/>
                  </a:cubicBezTo>
                  <a:cubicBezTo>
                    <a:pt x="346250" y="177018"/>
                    <a:pt x="343763" y="163739"/>
                    <a:pt x="341237" y="150535"/>
                  </a:cubicBezTo>
                  <a:cubicBezTo>
                    <a:pt x="332664" y="105759"/>
                    <a:pt x="324092" y="59414"/>
                    <a:pt x="318772" y="13375"/>
                  </a:cubicBezTo>
                  <a:lnTo>
                    <a:pt x="318811" y="13375"/>
                  </a:lnTo>
                  <a:cubicBezTo>
                    <a:pt x="318658" y="11576"/>
                    <a:pt x="317586" y="9931"/>
                    <a:pt x="315940" y="9089"/>
                  </a:cubicBezTo>
                  <a:cubicBezTo>
                    <a:pt x="286243" y="-1742"/>
                    <a:pt x="253867" y="-2929"/>
                    <a:pt x="223442" y="57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95B93B3-F549-48D4-8960-AA3CE6F9F4FF}"/>
                </a:ext>
              </a:extLst>
            </p:cNvPr>
            <p:cNvSpPr/>
            <p:nvPr/>
          </p:nvSpPr>
          <p:spPr>
            <a:xfrm>
              <a:off x="-9832781" y="9909273"/>
              <a:ext cx="95492" cy="74490"/>
            </a:xfrm>
            <a:custGeom>
              <a:avLst/>
              <a:gdLst>
                <a:gd name="connsiteX0" fmla="*/ 87226 w 95492"/>
                <a:gd name="connsiteY0" fmla="*/ 44296 h 74490"/>
                <a:gd name="connsiteX1" fmla="*/ 77007 w 95492"/>
                <a:gd name="connsiteY1" fmla="*/ 38593 h 74490"/>
                <a:gd name="connsiteX2" fmla="*/ 15546 w 95492"/>
                <a:gd name="connsiteY2" fmla="*/ 4609 h 74490"/>
                <a:gd name="connsiteX3" fmla="*/ 7739 w 95492"/>
                <a:gd name="connsiteY3" fmla="*/ 552 h 74490"/>
                <a:gd name="connsiteX4" fmla="*/ 1960 w 95492"/>
                <a:gd name="connsiteY4" fmla="*/ 1318 h 74490"/>
                <a:gd name="connsiteX5" fmla="*/ 199 w 95492"/>
                <a:gd name="connsiteY5" fmla="*/ 7096 h 74490"/>
                <a:gd name="connsiteX6" fmla="*/ 7395 w 95492"/>
                <a:gd name="connsiteY6" fmla="*/ 39971 h 74490"/>
                <a:gd name="connsiteX7" fmla="*/ 9423 w 95492"/>
                <a:gd name="connsiteY7" fmla="*/ 43606 h 74490"/>
                <a:gd name="connsiteX8" fmla="*/ 25228 w 95492"/>
                <a:gd name="connsiteY8" fmla="*/ 54743 h 74490"/>
                <a:gd name="connsiteX9" fmla="*/ 48611 w 95492"/>
                <a:gd name="connsiteY9" fmla="*/ 72807 h 74490"/>
                <a:gd name="connsiteX10" fmla="*/ 52515 w 95492"/>
                <a:gd name="connsiteY10" fmla="*/ 74491 h 74490"/>
                <a:gd name="connsiteX11" fmla="*/ 54543 w 95492"/>
                <a:gd name="connsiteY11" fmla="*/ 74031 h 74490"/>
                <a:gd name="connsiteX12" fmla="*/ 63422 w 95492"/>
                <a:gd name="connsiteY12" fmla="*/ 70472 h 74490"/>
                <a:gd name="connsiteX13" fmla="*/ 63422 w 95492"/>
                <a:gd name="connsiteY13" fmla="*/ 70511 h 74490"/>
                <a:gd name="connsiteX14" fmla="*/ 92966 w 95492"/>
                <a:gd name="connsiteY14" fmla="*/ 56656 h 74490"/>
                <a:gd name="connsiteX15" fmla="*/ 95492 w 95492"/>
                <a:gd name="connsiteY15" fmla="*/ 51949 h 74490"/>
                <a:gd name="connsiteX16" fmla="*/ 92736 w 95492"/>
                <a:gd name="connsiteY16" fmla="*/ 47395 h 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492" h="74490">
                  <a:moveTo>
                    <a:pt x="87226" y="44296"/>
                  </a:moveTo>
                  <a:cubicBezTo>
                    <a:pt x="83246" y="42114"/>
                    <a:pt x="79687" y="40009"/>
                    <a:pt x="77007" y="38593"/>
                  </a:cubicBezTo>
                  <a:cubicBezTo>
                    <a:pt x="57146" y="26461"/>
                    <a:pt x="35982" y="15363"/>
                    <a:pt x="15546" y="4609"/>
                  </a:cubicBezTo>
                  <a:lnTo>
                    <a:pt x="7739" y="552"/>
                  </a:lnTo>
                  <a:cubicBezTo>
                    <a:pt x="5863" y="-405"/>
                    <a:pt x="3567" y="-98"/>
                    <a:pt x="1960" y="1318"/>
                  </a:cubicBezTo>
                  <a:cubicBezTo>
                    <a:pt x="314" y="2734"/>
                    <a:pt x="-375" y="4992"/>
                    <a:pt x="199" y="7096"/>
                  </a:cubicBezTo>
                  <a:cubicBezTo>
                    <a:pt x="3529" y="17851"/>
                    <a:pt x="5940" y="28834"/>
                    <a:pt x="7395" y="39971"/>
                  </a:cubicBezTo>
                  <a:cubicBezTo>
                    <a:pt x="7586" y="41387"/>
                    <a:pt x="8313" y="42726"/>
                    <a:pt x="9423" y="43606"/>
                  </a:cubicBezTo>
                  <a:cubicBezTo>
                    <a:pt x="14360" y="47548"/>
                    <a:pt x="19756" y="51146"/>
                    <a:pt x="25228" y="54743"/>
                  </a:cubicBezTo>
                  <a:cubicBezTo>
                    <a:pt x="33686" y="59871"/>
                    <a:pt x="41532" y="65918"/>
                    <a:pt x="48611" y="72807"/>
                  </a:cubicBezTo>
                  <a:cubicBezTo>
                    <a:pt x="49606" y="73878"/>
                    <a:pt x="51022" y="74491"/>
                    <a:pt x="52515" y="74491"/>
                  </a:cubicBezTo>
                  <a:cubicBezTo>
                    <a:pt x="53204" y="74491"/>
                    <a:pt x="53931" y="74338"/>
                    <a:pt x="54543" y="74031"/>
                  </a:cubicBezTo>
                  <a:lnTo>
                    <a:pt x="63422" y="70472"/>
                  </a:lnTo>
                  <a:lnTo>
                    <a:pt x="63422" y="70511"/>
                  </a:lnTo>
                  <a:cubicBezTo>
                    <a:pt x="73678" y="66760"/>
                    <a:pt x="83552" y="62129"/>
                    <a:pt x="92966" y="56656"/>
                  </a:cubicBezTo>
                  <a:cubicBezTo>
                    <a:pt x="94573" y="55623"/>
                    <a:pt x="95530" y="53824"/>
                    <a:pt x="95492" y="51949"/>
                  </a:cubicBezTo>
                  <a:cubicBezTo>
                    <a:pt x="95453" y="50036"/>
                    <a:pt x="94420" y="48314"/>
                    <a:pt x="92736" y="47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B722647-2F1D-37B6-278B-AFA1D01A9A74}"/>
                </a:ext>
              </a:extLst>
            </p:cNvPr>
            <p:cNvSpPr/>
            <p:nvPr/>
          </p:nvSpPr>
          <p:spPr>
            <a:xfrm>
              <a:off x="-11373132" y="6614548"/>
              <a:ext cx="225644" cy="129918"/>
            </a:xfrm>
            <a:custGeom>
              <a:avLst/>
              <a:gdLst>
                <a:gd name="connsiteX0" fmla="*/ 40636 w 225644"/>
                <a:gd name="connsiteY0" fmla="*/ 129918 h 129918"/>
                <a:gd name="connsiteX1" fmla="*/ 59197 w 225644"/>
                <a:gd name="connsiteY1" fmla="*/ 126359 h 129918"/>
                <a:gd name="connsiteX2" fmla="*/ 90004 w 225644"/>
                <a:gd name="connsiteY2" fmla="*/ 113845 h 129918"/>
                <a:gd name="connsiteX3" fmla="*/ 109904 w 225644"/>
                <a:gd name="connsiteY3" fmla="*/ 105272 h 129918"/>
                <a:gd name="connsiteX4" fmla="*/ 122762 w 225644"/>
                <a:gd name="connsiteY4" fmla="*/ 100182 h 129918"/>
                <a:gd name="connsiteX5" fmla="*/ 225632 w 225644"/>
                <a:gd name="connsiteY5" fmla="*/ 5885 h 129918"/>
                <a:gd name="connsiteX6" fmla="*/ 223757 w 225644"/>
                <a:gd name="connsiteY6" fmla="*/ 1292 h 129918"/>
                <a:gd name="connsiteX7" fmla="*/ 218935 w 225644"/>
                <a:gd name="connsiteY7" fmla="*/ 183 h 129918"/>
                <a:gd name="connsiteX8" fmla="*/ 42008 w 225644"/>
                <a:gd name="connsiteY8" fmla="*/ 71021 h 129918"/>
                <a:gd name="connsiteX9" fmla="*/ 2667 w 225644"/>
                <a:gd name="connsiteY9" fmla="*/ 93983 h 129918"/>
                <a:gd name="connsiteX10" fmla="*/ 179 w 225644"/>
                <a:gd name="connsiteY10" fmla="*/ 97351 h 129918"/>
                <a:gd name="connsiteX11" fmla="*/ 868 w 225644"/>
                <a:gd name="connsiteY11" fmla="*/ 101637 h 129918"/>
                <a:gd name="connsiteX12" fmla="*/ 40631 w 225644"/>
                <a:gd name="connsiteY12" fmla="*/ 129919 h 12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644" h="129918">
                  <a:moveTo>
                    <a:pt x="40636" y="129918"/>
                  </a:moveTo>
                  <a:cubicBezTo>
                    <a:pt x="46989" y="129803"/>
                    <a:pt x="53265" y="128578"/>
                    <a:pt x="59197" y="126359"/>
                  </a:cubicBezTo>
                  <a:cubicBezTo>
                    <a:pt x="69797" y="122646"/>
                    <a:pt x="80054" y="118131"/>
                    <a:pt x="90004" y="113845"/>
                  </a:cubicBezTo>
                  <a:cubicBezTo>
                    <a:pt x="96548" y="110974"/>
                    <a:pt x="103169" y="108142"/>
                    <a:pt x="109904" y="105272"/>
                  </a:cubicBezTo>
                  <a:lnTo>
                    <a:pt x="122762" y="100182"/>
                  </a:lnTo>
                  <a:cubicBezTo>
                    <a:pt x="168534" y="81851"/>
                    <a:pt x="220351" y="61032"/>
                    <a:pt x="225632" y="5885"/>
                  </a:cubicBezTo>
                  <a:cubicBezTo>
                    <a:pt x="225747" y="4124"/>
                    <a:pt x="225058" y="2440"/>
                    <a:pt x="223757" y="1292"/>
                  </a:cubicBezTo>
                  <a:cubicBezTo>
                    <a:pt x="222418" y="144"/>
                    <a:pt x="220619" y="-277"/>
                    <a:pt x="218935" y="183"/>
                  </a:cubicBezTo>
                  <a:cubicBezTo>
                    <a:pt x="157091" y="15874"/>
                    <a:pt x="97617" y="39716"/>
                    <a:pt x="42008" y="71021"/>
                  </a:cubicBezTo>
                  <a:cubicBezTo>
                    <a:pt x="28921" y="78522"/>
                    <a:pt x="15832" y="86252"/>
                    <a:pt x="2667" y="93983"/>
                  </a:cubicBezTo>
                  <a:cubicBezTo>
                    <a:pt x="1404" y="94710"/>
                    <a:pt x="486" y="95935"/>
                    <a:pt x="179" y="97351"/>
                  </a:cubicBezTo>
                  <a:cubicBezTo>
                    <a:pt x="-203" y="98805"/>
                    <a:pt x="26" y="100374"/>
                    <a:pt x="868" y="101637"/>
                  </a:cubicBezTo>
                  <a:cubicBezTo>
                    <a:pt x="8063" y="117520"/>
                    <a:pt x="23257" y="128350"/>
                    <a:pt x="40631" y="1299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FD9422A-7E7E-20DD-5814-4E26196BCD51}"/>
                </a:ext>
              </a:extLst>
            </p:cNvPr>
            <p:cNvSpPr/>
            <p:nvPr/>
          </p:nvSpPr>
          <p:spPr>
            <a:xfrm>
              <a:off x="-11122196" y="6588779"/>
              <a:ext cx="151235" cy="106660"/>
            </a:xfrm>
            <a:custGeom>
              <a:avLst/>
              <a:gdLst>
                <a:gd name="connsiteX0" fmla="*/ 3571 w 151235"/>
                <a:gd name="connsiteY0" fmla="*/ 54384 h 106660"/>
                <a:gd name="connsiteX1" fmla="*/ 27375 w 151235"/>
                <a:gd name="connsiteY1" fmla="*/ 100423 h 106660"/>
                <a:gd name="connsiteX2" fmla="*/ 27337 w 151235"/>
                <a:gd name="connsiteY2" fmla="*/ 100423 h 106660"/>
                <a:gd name="connsiteX3" fmla="*/ 54394 w 151235"/>
                <a:gd name="connsiteY3" fmla="*/ 106661 h 106660"/>
                <a:gd name="connsiteX4" fmla="*/ 126647 w 151235"/>
                <a:gd name="connsiteY4" fmla="*/ 73978 h 106660"/>
                <a:gd name="connsiteX5" fmla="*/ 148576 w 151235"/>
                <a:gd name="connsiteY5" fmla="*/ 59015 h 106660"/>
                <a:gd name="connsiteX6" fmla="*/ 148614 w 151235"/>
                <a:gd name="connsiteY6" fmla="*/ 59015 h 106660"/>
                <a:gd name="connsiteX7" fmla="*/ 151064 w 151235"/>
                <a:gd name="connsiteY7" fmla="*/ 55686 h 106660"/>
                <a:gd name="connsiteX8" fmla="*/ 150375 w 151235"/>
                <a:gd name="connsiteY8" fmla="*/ 51400 h 106660"/>
                <a:gd name="connsiteX9" fmla="*/ 129747 w 151235"/>
                <a:gd name="connsiteY9" fmla="*/ 3677 h 106660"/>
                <a:gd name="connsiteX10" fmla="*/ 124236 w 151235"/>
                <a:gd name="connsiteY10" fmla="*/ 3 h 106660"/>
                <a:gd name="connsiteX11" fmla="*/ 4221 w 151235"/>
                <a:gd name="connsiteY11" fmla="*/ 17415 h 106660"/>
                <a:gd name="connsiteX12" fmla="*/ 777 w 151235"/>
                <a:gd name="connsiteY12" fmla="*/ 19826 h 106660"/>
                <a:gd name="connsiteX13" fmla="*/ 165 w 151235"/>
                <a:gd name="connsiteY13" fmla="*/ 23959 h 106660"/>
                <a:gd name="connsiteX14" fmla="*/ 3456 w 151235"/>
                <a:gd name="connsiteY14" fmla="*/ 44013 h 106660"/>
                <a:gd name="connsiteX15" fmla="*/ 3571 w 151235"/>
                <a:gd name="connsiteY15" fmla="*/ 54384 h 10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1235" h="106660">
                  <a:moveTo>
                    <a:pt x="3571" y="54384"/>
                  </a:moveTo>
                  <a:cubicBezTo>
                    <a:pt x="3188" y="72256"/>
                    <a:pt x="2805" y="89172"/>
                    <a:pt x="27375" y="100423"/>
                  </a:cubicBezTo>
                  <a:lnTo>
                    <a:pt x="27337" y="100423"/>
                  </a:lnTo>
                  <a:cubicBezTo>
                    <a:pt x="35794" y="104479"/>
                    <a:pt x="45018" y="106622"/>
                    <a:pt x="54394" y="106661"/>
                  </a:cubicBezTo>
                  <a:cubicBezTo>
                    <a:pt x="81259" y="103408"/>
                    <a:pt x="106479" y="92003"/>
                    <a:pt x="126647" y="73978"/>
                  </a:cubicBezTo>
                  <a:cubicBezTo>
                    <a:pt x="134263" y="68506"/>
                    <a:pt x="141496" y="63340"/>
                    <a:pt x="148576" y="59015"/>
                  </a:cubicBezTo>
                  <a:lnTo>
                    <a:pt x="148614" y="59015"/>
                  </a:lnTo>
                  <a:cubicBezTo>
                    <a:pt x="149839" y="58288"/>
                    <a:pt x="150719" y="57064"/>
                    <a:pt x="151064" y="55686"/>
                  </a:cubicBezTo>
                  <a:cubicBezTo>
                    <a:pt x="151447" y="54232"/>
                    <a:pt x="151179" y="52663"/>
                    <a:pt x="150375" y="51400"/>
                  </a:cubicBezTo>
                  <a:cubicBezTo>
                    <a:pt x="141573" y="36398"/>
                    <a:pt x="134646" y="20362"/>
                    <a:pt x="129747" y="3677"/>
                  </a:cubicBezTo>
                  <a:cubicBezTo>
                    <a:pt x="128867" y="1419"/>
                    <a:pt x="126647" y="-74"/>
                    <a:pt x="124236" y="3"/>
                  </a:cubicBezTo>
                  <a:cubicBezTo>
                    <a:pt x="83899" y="3217"/>
                    <a:pt x="43793" y="9034"/>
                    <a:pt x="4221" y="17415"/>
                  </a:cubicBezTo>
                  <a:cubicBezTo>
                    <a:pt x="2767" y="17721"/>
                    <a:pt x="1542" y="18602"/>
                    <a:pt x="777" y="19826"/>
                  </a:cubicBezTo>
                  <a:cubicBezTo>
                    <a:pt x="12" y="21051"/>
                    <a:pt x="-180" y="22543"/>
                    <a:pt x="165" y="23959"/>
                  </a:cubicBezTo>
                  <a:cubicBezTo>
                    <a:pt x="2117" y="30504"/>
                    <a:pt x="3226" y="37239"/>
                    <a:pt x="3456" y="44013"/>
                  </a:cubicBezTo>
                  <a:cubicBezTo>
                    <a:pt x="3724" y="47840"/>
                    <a:pt x="3647" y="51093"/>
                    <a:pt x="3571" y="543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9937264-73D3-D3E3-651C-D7B2C44AE693}"/>
                </a:ext>
              </a:extLst>
            </p:cNvPr>
            <p:cNvSpPr/>
            <p:nvPr/>
          </p:nvSpPr>
          <p:spPr>
            <a:xfrm>
              <a:off x="-11198077" y="6681860"/>
              <a:ext cx="96771" cy="75971"/>
            </a:xfrm>
            <a:custGeom>
              <a:avLst/>
              <a:gdLst>
                <a:gd name="connsiteX0" fmla="*/ 47514 w 96771"/>
                <a:gd name="connsiteY0" fmla="*/ 6204 h 75971"/>
                <a:gd name="connsiteX1" fmla="*/ 3082 w 96771"/>
                <a:gd name="connsiteY1" fmla="*/ 35404 h 75971"/>
                <a:gd name="connsiteX2" fmla="*/ 250 w 96771"/>
                <a:gd name="connsiteY2" fmla="*/ 41872 h 75971"/>
                <a:gd name="connsiteX3" fmla="*/ 6794 w 96771"/>
                <a:gd name="connsiteY3" fmla="*/ 59514 h 75971"/>
                <a:gd name="connsiteX4" fmla="*/ 11769 w 96771"/>
                <a:gd name="connsiteY4" fmla="*/ 72373 h 75971"/>
                <a:gd name="connsiteX5" fmla="*/ 16859 w 96771"/>
                <a:gd name="connsiteY5" fmla="*/ 75971 h 75971"/>
                <a:gd name="connsiteX6" fmla="*/ 18466 w 96771"/>
                <a:gd name="connsiteY6" fmla="*/ 75741 h 75971"/>
                <a:gd name="connsiteX7" fmla="*/ 94203 w 96771"/>
                <a:gd name="connsiteY7" fmla="*/ 38963 h 75971"/>
                <a:gd name="connsiteX8" fmla="*/ 96767 w 96771"/>
                <a:gd name="connsiteY8" fmla="*/ 34141 h 75971"/>
                <a:gd name="connsiteX9" fmla="*/ 93820 w 96771"/>
                <a:gd name="connsiteY9" fmla="*/ 29625 h 75971"/>
                <a:gd name="connsiteX10" fmla="*/ 60487 w 96771"/>
                <a:gd name="connsiteY10" fmla="*/ 2607 h 75971"/>
                <a:gd name="connsiteX11" fmla="*/ 56546 w 96771"/>
                <a:gd name="connsiteY11" fmla="*/ 81 h 75971"/>
                <a:gd name="connsiteX12" fmla="*/ 52260 w 96771"/>
                <a:gd name="connsiteY12" fmla="*/ 1574 h 75971"/>
                <a:gd name="connsiteX13" fmla="*/ 50499 w 96771"/>
                <a:gd name="connsiteY13" fmla="*/ 3411 h 75971"/>
                <a:gd name="connsiteX14" fmla="*/ 47514 w 96771"/>
                <a:gd name="connsiteY14" fmla="*/ 6204 h 7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771" h="75971">
                  <a:moveTo>
                    <a:pt x="47514" y="6204"/>
                  </a:moveTo>
                  <a:cubicBezTo>
                    <a:pt x="34348" y="18221"/>
                    <a:pt x="19347" y="28056"/>
                    <a:pt x="3082" y="35404"/>
                  </a:cubicBezTo>
                  <a:cubicBezTo>
                    <a:pt x="632" y="36552"/>
                    <a:pt x="-554" y="39308"/>
                    <a:pt x="250" y="41872"/>
                  </a:cubicBezTo>
                  <a:cubicBezTo>
                    <a:pt x="2125" y="47842"/>
                    <a:pt x="4536" y="53735"/>
                    <a:pt x="6794" y="59514"/>
                  </a:cubicBezTo>
                  <a:cubicBezTo>
                    <a:pt x="8554" y="63801"/>
                    <a:pt x="10277" y="68087"/>
                    <a:pt x="11769" y="72373"/>
                  </a:cubicBezTo>
                  <a:cubicBezTo>
                    <a:pt x="12534" y="74555"/>
                    <a:pt x="14563" y="76009"/>
                    <a:pt x="16859" y="75971"/>
                  </a:cubicBezTo>
                  <a:cubicBezTo>
                    <a:pt x="17395" y="75971"/>
                    <a:pt x="17931" y="75894"/>
                    <a:pt x="18466" y="75741"/>
                  </a:cubicBezTo>
                  <a:cubicBezTo>
                    <a:pt x="45063" y="66480"/>
                    <a:pt x="70475" y="54119"/>
                    <a:pt x="94203" y="38963"/>
                  </a:cubicBezTo>
                  <a:cubicBezTo>
                    <a:pt x="95887" y="37930"/>
                    <a:pt x="96844" y="36093"/>
                    <a:pt x="96767" y="34141"/>
                  </a:cubicBezTo>
                  <a:cubicBezTo>
                    <a:pt x="96691" y="32228"/>
                    <a:pt x="95581" y="30467"/>
                    <a:pt x="93820" y="29625"/>
                  </a:cubicBezTo>
                  <a:cubicBezTo>
                    <a:pt x="80388" y="23923"/>
                    <a:pt x="68830" y="14547"/>
                    <a:pt x="60487" y="2607"/>
                  </a:cubicBezTo>
                  <a:cubicBezTo>
                    <a:pt x="59646" y="1191"/>
                    <a:pt x="58153" y="272"/>
                    <a:pt x="56546" y="81"/>
                  </a:cubicBezTo>
                  <a:cubicBezTo>
                    <a:pt x="54939" y="-225"/>
                    <a:pt x="53293" y="349"/>
                    <a:pt x="52260" y="1574"/>
                  </a:cubicBezTo>
                  <a:lnTo>
                    <a:pt x="50499" y="3411"/>
                  </a:lnTo>
                  <a:cubicBezTo>
                    <a:pt x="49542" y="4176"/>
                    <a:pt x="48739" y="5095"/>
                    <a:pt x="47514" y="62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92C39B7-979B-D0AB-D515-CD596527DC4B}"/>
                </a:ext>
              </a:extLst>
            </p:cNvPr>
            <p:cNvSpPr/>
            <p:nvPr/>
          </p:nvSpPr>
          <p:spPr>
            <a:xfrm>
              <a:off x="-9690328" y="10208453"/>
              <a:ext cx="131934" cy="136513"/>
            </a:xfrm>
            <a:custGeom>
              <a:avLst/>
              <a:gdLst>
                <a:gd name="connsiteX0" fmla="*/ 50092 w 131934"/>
                <a:gd name="connsiteY0" fmla="*/ 136512 h 136513"/>
                <a:gd name="connsiteX1" fmla="*/ 54149 w 131934"/>
                <a:gd name="connsiteY1" fmla="*/ 134675 h 136513"/>
                <a:gd name="connsiteX2" fmla="*/ 55182 w 131934"/>
                <a:gd name="connsiteY2" fmla="*/ 133450 h 136513"/>
                <a:gd name="connsiteX3" fmla="*/ 58282 w 131934"/>
                <a:gd name="connsiteY3" fmla="*/ 130082 h 136513"/>
                <a:gd name="connsiteX4" fmla="*/ 58626 w 131934"/>
                <a:gd name="connsiteY4" fmla="*/ 129738 h 136513"/>
                <a:gd name="connsiteX5" fmla="*/ 127857 w 131934"/>
                <a:gd name="connsiteY5" fmla="*/ 91889 h 136513"/>
                <a:gd name="connsiteX6" fmla="*/ 131837 w 131934"/>
                <a:gd name="connsiteY6" fmla="*/ 85651 h 136513"/>
                <a:gd name="connsiteX7" fmla="*/ 121160 w 131934"/>
                <a:gd name="connsiteY7" fmla="*/ 5245 h 136513"/>
                <a:gd name="connsiteX8" fmla="*/ 119208 w 131934"/>
                <a:gd name="connsiteY8" fmla="*/ 1227 h 136513"/>
                <a:gd name="connsiteX9" fmla="*/ 114884 w 131934"/>
                <a:gd name="connsiteY9" fmla="*/ 79 h 136513"/>
                <a:gd name="connsiteX10" fmla="*/ 84115 w 131934"/>
                <a:gd name="connsiteY10" fmla="*/ 6929 h 136513"/>
                <a:gd name="connsiteX11" fmla="*/ 57938 w 131934"/>
                <a:gd name="connsiteY11" fmla="*/ 12976 h 136513"/>
                <a:gd name="connsiteX12" fmla="*/ 50858 w 131934"/>
                <a:gd name="connsiteY12" fmla="*/ 14201 h 136513"/>
                <a:gd name="connsiteX13" fmla="*/ 4092 w 131934"/>
                <a:gd name="connsiteY13" fmla="*/ 36283 h 136513"/>
                <a:gd name="connsiteX14" fmla="*/ 46687 w 131934"/>
                <a:gd name="connsiteY14" fmla="*/ 135282 h 136513"/>
                <a:gd name="connsiteX15" fmla="*/ 46687 w 131934"/>
                <a:gd name="connsiteY15" fmla="*/ 135321 h 136513"/>
                <a:gd name="connsiteX16" fmla="*/ 50093 w 131934"/>
                <a:gd name="connsiteY16" fmla="*/ 136507 h 13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934" h="136513">
                  <a:moveTo>
                    <a:pt x="50092" y="136512"/>
                  </a:moveTo>
                  <a:cubicBezTo>
                    <a:pt x="51661" y="136550"/>
                    <a:pt x="53154" y="135861"/>
                    <a:pt x="54149" y="134675"/>
                  </a:cubicBezTo>
                  <a:lnTo>
                    <a:pt x="55182" y="133450"/>
                  </a:lnTo>
                  <a:cubicBezTo>
                    <a:pt x="56139" y="132226"/>
                    <a:pt x="57172" y="131116"/>
                    <a:pt x="58282" y="130082"/>
                  </a:cubicBezTo>
                  <a:lnTo>
                    <a:pt x="58626" y="129738"/>
                  </a:lnTo>
                  <a:cubicBezTo>
                    <a:pt x="77684" y="110871"/>
                    <a:pt x="101680" y="97744"/>
                    <a:pt x="127857" y="91889"/>
                  </a:cubicBezTo>
                  <a:cubicBezTo>
                    <a:pt x="130651" y="91200"/>
                    <a:pt x="132373" y="88444"/>
                    <a:pt x="131837" y="85651"/>
                  </a:cubicBezTo>
                  <a:cubicBezTo>
                    <a:pt x="125905" y="59206"/>
                    <a:pt x="122346" y="32302"/>
                    <a:pt x="121160" y="5245"/>
                  </a:cubicBezTo>
                  <a:cubicBezTo>
                    <a:pt x="121122" y="3676"/>
                    <a:pt x="120394" y="2222"/>
                    <a:pt x="119208" y="1227"/>
                  </a:cubicBezTo>
                  <a:cubicBezTo>
                    <a:pt x="117983" y="232"/>
                    <a:pt x="116414" y="-189"/>
                    <a:pt x="114884" y="79"/>
                  </a:cubicBezTo>
                  <a:cubicBezTo>
                    <a:pt x="104589" y="1839"/>
                    <a:pt x="94179" y="4365"/>
                    <a:pt x="84115" y="6929"/>
                  </a:cubicBezTo>
                  <a:cubicBezTo>
                    <a:pt x="75275" y="9149"/>
                    <a:pt x="66548" y="11216"/>
                    <a:pt x="57938" y="12976"/>
                  </a:cubicBezTo>
                  <a:lnTo>
                    <a:pt x="50858" y="14201"/>
                  </a:lnTo>
                  <a:cubicBezTo>
                    <a:pt x="34937" y="16918"/>
                    <a:pt x="10980" y="21013"/>
                    <a:pt x="4092" y="36283"/>
                  </a:cubicBezTo>
                  <a:cubicBezTo>
                    <a:pt x="-11752" y="70573"/>
                    <a:pt x="21811" y="115081"/>
                    <a:pt x="46687" y="135282"/>
                  </a:cubicBezTo>
                  <a:lnTo>
                    <a:pt x="46687" y="135321"/>
                  </a:lnTo>
                  <a:cubicBezTo>
                    <a:pt x="47644" y="136124"/>
                    <a:pt x="48869" y="136545"/>
                    <a:pt x="50093" y="1365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BD31BE0-50A4-FBA7-3F1C-189CD4EBEB9A}"/>
                </a:ext>
              </a:extLst>
            </p:cNvPr>
            <p:cNvSpPr/>
            <p:nvPr/>
          </p:nvSpPr>
          <p:spPr>
            <a:xfrm>
              <a:off x="-10540204" y="7997882"/>
              <a:ext cx="287955" cy="214478"/>
            </a:xfrm>
            <a:custGeom>
              <a:avLst/>
              <a:gdLst>
                <a:gd name="connsiteX0" fmla="*/ 786 w 287955"/>
                <a:gd name="connsiteY0" fmla="*/ 41227 h 214478"/>
                <a:gd name="connsiteX1" fmla="*/ 1093 w 287955"/>
                <a:gd name="connsiteY1" fmla="*/ 47274 h 214478"/>
                <a:gd name="connsiteX2" fmla="*/ 11157 w 287955"/>
                <a:gd name="connsiteY2" fmla="*/ 60400 h 214478"/>
                <a:gd name="connsiteX3" fmla="*/ 41506 w 287955"/>
                <a:gd name="connsiteY3" fmla="*/ 98669 h 214478"/>
                <a:gd name="connsiteX4" fmla="*/ 44070 w 287955"/>
                <a:gd name="connsiteY4" fmla="*/ 100392 h 214478"/>
                <a:gd name="connsiteX5" fmla="*/ 222407 w 287955"/>
                <a:gd name="connsiteY5" fmla="*/ 212794 h 214478"/>
                <a:gd name="connsiteX6" fmla="*/ 226349 w 287955"/>
                <a:gd name="connsiteY6" fmla="*/ 214478 h 214478"/>
                <a:gd name="connsiteX7" fmla="*/ 227918 w 287955"/>
                <a:gd name="connsiteY7" fmla="*/ 214249 h 214478"/>
                <a:gd name="connsiteX8" fmla="*/ 231669 w 287955"/>
                <a:gd name="connsiteY8" fmla="*/ 209962 h 214478"/>
                <a:gd name="connsiteX9" fmla="*/ 237447 w 287955"/>
                <a:gd name="connsiteY9" fmla="*/ 203035 h 214478"/>
                <a:gd name="connsiteX10" fmla="*/ 284329 w 287955"/>
                <a:gd name="connsiteY10" fmla="*/ 184551 h 214478"/>
                <a:gd name="connsiteX11" fmla="*/ 287773 w 287955"/>
                <a:gd name="connsiteY11" fmla="*/ 180877 h 214478"/>
                <a:gd name="connsiteX12" fmla="*/ 286663 w 287955"/>
                <a:gd name="connsiteY12" fmla="*/ 175979 h 214478"/>
                <a:gd name="connsiteX13" fmla="*/ 101546 w 287955"/>
                <a:gd name="connsiteY13" fmla="*/ 14169 h 214478"/>
                <a:gd name="connsiteX14" fmla="*/ 94160 w 287955"/>
                <a:gd name="connsiteY14" fmla="*/ 9462 h 214478"/>
                <a:gd name="connsiteX15" fmla="*/ 81301 w 287955"/>
                <a:gd name="connsiteY15" fmla="*/ 889 h 214478"/>
                <a:gd name="connsiteX16" fmla="*/ 81340 w 287955"/>
                <a:gd name="connsiteY16" fmla="*/ 851 h 214478"/>
                <a:gd name="connsiteX17" fmla="*/ 77245 w 287955"/>
                <a:gd name="connsiteY17" fmla="*/ 124 h 214478"/>
                <a:gd name="connsiteX18" fmla="*/ 781 w 287955"/>
                <a:gd name="connsiteY18" fmla="*/ 41226 h 21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7955" h="214478">
                  <a:moveTo>
                    <a:pt x="786" y="41227"/>
                  </a:moveTo>
                  <a:cubicBezTo>
                    <a:pt x="-362" y="43140"/>
                    <a:pt x="-247" y="45513"/>
                    <a:pt x="1093" y="47274"/>
                  </a:cubicBezTo>
                  <a:lnTo>
                    <a:pt x="11157" y="60400"/>
                  </a:lnTo>
                  <a:cubicBezTo>
                    <a:pt x="21031" y="73259"/>
                    <a:pt x="31211" y="86615"/>
                    <a:pt x="41506" y="98669"/>
                  </a:cubicBezTo>
                  <a:cubicBezTo>
                    <a:pt x="42195" y="99473"/>
                    <a:pt x="43075" y="100085"/>
                    <a:pt x="44070" y="100392"/>
                  </a:cubicBezTo>
                  <a:cubicBezTo>
                    <a:pt x="112726" y="120713"/>
                    <a:pt x="174460" y="159596"/>
                    <a:pt x="222407" y="212794"/>
                  </a:cubicBezTo>
                  <a:cubicBezTo>
                    <a:pt x="223402" y="213866"/>
                    <a:pt x="224857" y="214478"/>
                    <a:pt x="226349" y="214478"/>
                  </a:cubicBezTo>
                  <a:cubicBezTo>
                    <a:pt x="226885" y="214478"/>
                    <a:pt x="227421" y="214402"/>
                    <a:pt x="227918" y="214249"/>
                  </a:cubicBezTo>
                  <a:cubicBezTo>
                    <a:pt x="229870" y="213636"/>
                    <a:pt x="231324" y="211991"/>
                    <a:pt x="231669" y="209962"/>
                  </a:cubicBezTo>
                  <a:cubicBezTo>
                    <a:pt x="232128" y="206748"/>
                    <a:pt x="234348" y="204069"/>
                    <a:pt x="237447" y="203035"/>
                  </a:cubicBezTo>
                  <a:cubicBezTo>
                    <a:pt x="252717" y="195994"/>
                    <a:pt x="268369" y="189832"/>
                    <a:pt x="284329" y="184551"/>
                  </a:cubicBezTo>
                  <a:cubicBezTo>
                    <a:pt x="286013" y="183939"/>
                    <a:pt x="287314" y="182599"/>
                    <a:pt x="287773" y="180877"/>
                  </a:cubicBezTo>
                  <a:cubicBezTo>
                    <a:pt x="288232" y="179155"/>
                    <a:pt x="287811" y="177318"/>
                    <a:pt x="286663" y="175979"/>
                  </a:cubicBezTo>
                  <a:cubicBezTo>
                    <a:pt x="232741" y="113713"/>
                    <a:pt x="170440" y="59255"/>
                    <a:pt x="101546" y="14169"/>
                  </a:cubicBezTo>
                  <a:lnTo>
                    <a:pt x="94160" y="9462"/>
                  </a:lnTo>
                  <a:cubicBezTo>
                    <a:pt x="89874" y="6706"/>
                    <a:pt x="85588" y="3951"/>
                    <a:pt x="81301" y="889"/>
                  </a:cubicBezTo>
                  <a:lnTo>
                    <a:pt x="81340" y="851"/>
                  </a:lnTo>
                  <a:cubicBezTo>
                    <a:pt x="80115" y="86"/>
                    <a:pt x="78661" y="-182"/>
                    <a:pt x="77245" y="124"/>
                  </a:cubicBezTo>
                  <a:cubicBezTo>
                    <a:pt x="47470" y="3607"/>
                    <a:pt x="20108" y="18303"/>
                    <a:pt x="781" y="412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FA79B57-C6A3-CFBE-65E9-63359A44F19B}"/>
                </a:ext>
              </a:extLst>
            </p:cNvPr>
            <p:cNvSpPr/>
            <p:nvPr/>
          </p:nvSpPr>
          <p:spPr>
            <a:xfrm>
              <a:off x="-10966997" y="6584615"/>
              <a:ext cx="193767" cy="52979"/>
            </a:xfrm>
            <a:custGeom>
              <a:avLst/>
              <a:gdLst>
                <a:gd name="connsiteX0" fmla="*/ 26582 w 193767"/>
                <a:gd name="connsiteY0" fmla="*/ 52964 h 52979"/>
                <a:gd name="connsiteX1" fmla="*/ 27577 w 193767"/>
                <a:gd name="connsiteY1" fmla="*/ 52964 h 52979"/>
                <a:gd name="connsiteX2" fmla="*/ 63437 w 193767"/>
                <a:gd name="connsiteY2" fmla="*/ 49366 h 52979"/>
                <a:gd name="connsiteX3" fmla="*/ 123100 w 193767"/>
                <a:gd name="connsiteY3" fmla="*/ 39071 h 52979"/>
                <a:gd name="connsiteX4" fmla="*/ 189843 w 193767"/>
                <a:gd name="connsiteY4" fmla="*/ 14961 h 52979"/>
                <a:gd name="connsiteX5" fmla="*/ 193746 w 193767"/>
                <a:gd name="connsiteY5" fmla="*/ 9259 h 52979"/>
                <a:gd name="connsiteX6" fmla="*/ 188809 w 193767"/>
                <a:gd name="connsiteY6" fmla="*/ 4475 h 52979"/>
                <a:gd name="connsiteX7" fmla="*/ 5230 w 193767"/>
                <a:gd name="connsiteY7" fmla="*/ 1643 h 52979"/>
                <a:gd name="connsiteX8" fmla="*/ 944 w 193767"/>
                <a:gd name="connsiteY8" fmla="*/ 3940 h 52979"/>
                <a:gd name="connsiteX9" fmla="*/ 255 w 193767"/>
                <a:gd name="connsiteY9" fmla="*/ 8647 h 52979"/>
                <a:gd name="connsiteX10" fmla="*/ 22452 w 193767"/>
                <a:gd name="connsiteY10" fmla="*/ 51509 h 52979"/>
                <a:gd name="connsiteX11" fmla="*/ 26585 w 193767"/>
                <a:gd name="connsiteY11" fmla="*/ 52964 h 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767" h="52979">
                  <a:moveTo>
                    <a:pt x="26582" y="52964"/>
                  </a:moveTo>
                  <a:lnTo>
                    <a:pt x="27577" y="52964"/>
                  </a:lnTo>
                  <a:cubicBezTo>
                    <a:pt x="39441" y="51012"/>
                    <a:pt x="51420" y="49825"/>
                    <a:pt x="63437" y="49366"/>
                  </a:cubicBezTo>
                  <a:cubicBezTo>
                    <a:pt x="83758" y="49328"/>
                    <a:pt x="103927" y="45845"/>
                    <a:pt x="123100" y="39071"/>
                  </a:cubicBezTo>
                  <a:cubicBezTo>
                    <a:pt x="144798" y="29619"/>
                    <a:pt x="167110" y="21581"/>
                    <a:pt x="189843" y="14961"/>
                  </a:cubicBezTo>
                  <a:cubicBezTo>
                    <a:pt x="192330" y="14273"/>
                    <a:pt x="193976" y="11862"/>
                    <a:pt x="193746" y="9259"/>
                  </a:cubicBezTo>
                  <a:cubicBezTo>
                    <a:pt x="193478" y="6695"/>
                    <a:pt x="191412" y="4667"/>
                    <a:pt x="188809" y="4475"/>
                  </a:cubicBezTo>
                  <a:cubicBezTo>
                    <a:pt x="127730" y="-308"/>
                    <a:pt x="66423" y="-1265"/>
                    <a:pt x="5230" y="1643"/>
                  </a:cubicBezTo>
                  <a:cubicBezTo>
                    <a:pt x="3508" y="1720"/>
                    <a:pt x="1939" y="2562"/>
                    <a:pt x="944" y="3940"/>
                  </a:cubicBezTo>
                  <a:cubicBezTo>
                    <a:pt x="-13" y="5317"/>
                    <a:pt x="-242" y="7040"/>
                    <a:pt x="255" y="8647"/>
                  </a:cubicBezTo>
                  <a:cubicBezTo>
                    <a:pt x="4465" y="24338"/>
                    <a:pt x="12042" y="38957"/>
                    <a:pt x="22452" y="51509"/>
                  </a:cubicBezTo>
                  <a:cubicBezTo>
                    <a:pt x="23561" y="52543"/>
                    <a:pt x="25054" y="53079"/>
                    <a:pt x="26585" y="529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D7F4FB4-B5FC-3A40-3444-FB8DADF76D7F}"/>
                </a:ext>
              </a:extLst>
            </p:cNvPr>
            <p:cNvSpPr/>
            <p:nvPr/>
          </p:nvSpPr>
          <p:spPr>
            <a:xfrm>
              <a:off x="-10826725" y="7861530"/>
              <a:ext cx="330737" cy="157404"/>
            </a:xfrm>
            <a:custGeom>
              <a:avLst/>
              <a:gdLst>
                <a:gd name="connsiteX0" fmla="*/ 251 w 330737"/>
                <a:gd name="connsiteY0" fmla="*/ 3778 h 157404"/>
                <a:gd name="connsiteX1" fmla="*/ 2738 w 330737"/>
                <a:gd name="connsiteY1" fmla="*/ 10092 h 157404"/>
                <a:gd name="connsiteX2" fmla="*/ 187277 w 330737"/>
                <a:gd name="connsiteY2" fmla="*/ 97233 h 157404"/>
                <a:gd name="connsiteX3" fmla="*/ 264659 w 330737"/>
                <a:gd name="connsiteY3" fmla="*/ 155594 h 157404"/>
                <a:gd name="connsiteX4" fmla="*/ 268639 w 330737"/>
                <a:gd name="connsiteY4" fmla="*/ 157393 h 157404"/>
                <a:gd name="connsiteX5" fmla="*/ 272925 w 330737"/>
                <a:gd name="connsiteY5" fmla="*/ 155403 h 157404"/>
                <a:gd name="connsiteX6" fmla="*/ 327154 w 330737"/>
                <a:gd name="connsiteY6" fmla="*/ 121573 h 157404"/>
                <a:gd name="connsiteX7" fmla="*/ 330713 w 330737"/>
                <a:gd name="connsiteY7" fmla="*/ 117057 h 157404"/>
                <a:gd name="connsiteX8" fmla="*/ 328188 w 330737"/>
                <a:gd name="connsiteY8" fmla="*/ 111928 h 157404"/>
                <a:gd name="connsiteX9" fmla="*/ 111083 w 330737"/>
                <a:gd name="connsiteY9" fmla="*/ 15334 h 157404"/>
                <a:gd name="connsiteX10" fmla="*/ 6028 w 330737"/>
                <a:gd name="connsiteY10" fmla="*/ 103 h 157404"/>
                <a:gd name="connsiteX11" fmla="*/ 249 w 330737"/>
                <a:gd name="connsiteY11" fmla="*/ 3777 h 15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737" h="157404">
                  <a:moveTo>
                    <a:pt x="251" y="3778"/>
                  </a:moveTo>
                  <a:cubicBezTo>
                    <a:pt x="-515" y="6189"/>
                    <a:pt x="518" y="8829"/>
                    <a:pt x="2738" y="10092"/>
                  </a:cubicBezTo>
                  <a:cubicBezTo>
                    <a:pt x="61826" y="44037"/>
                    <a:pt x="123517" y="73161"/>
                    <a:pt x="187277" y="97233"/>
                  </a:cubicBezTo>
                  <a:cubicBezTo>
                    <a:pt x="217548" y="109901"/>
                    <a:pt x="244146" y="129993"/>
                    <a:pt x="264659" y="155594"/>
                  </a:cubicBezTo>
                  <a:cubicBezTo>
                    <a:pt x="265692" y="156704"/>
                    <a:pt x="267108" y="157355"/>
                    <a:pt x="268639" y="157393"/>
                  </a:cubicBezTo>
                  <a:cubicBezTo>
                    <a:pt x="270323" y="157508"/>
                    <a:pt x="271930" y="156742"/>
                    <a:pt x="272925" y="155403"/>
                  </a:cubicBezTo>
                  <a:cubicBezTo>
                    <a:pt x="287583" y="139406"/>
                    <a:pt x="306335" y="127734"/>
                    <a:pt x="327154" y="121573"/>
                  </a:cubicBezTo>
                  <a:cubicBezTo>
                    <a:pt x="329106" y="120884"/>
                    <a:pt x="330484" y="119123"/>
                    <a:pt x="330713" y="117057"/>
                  </a:cubicBezTo>
                  <a:cubicBezTo>
                    <a:pt x="330905" y="114990"/>
                    <a:pt x="329948" y="113000"/>
                    <a:pt x="328188" y="111928"/>
                  </a:cubicBezTo>
                  <a:cubicBezTo>
                    <a:pt x="261674" y="67918"/>
                    <a:pt x="188314" y="35312"/>
                    <a:pt x="111083" y="15334"/>
                  </a:cubicBezTo>
                  <a:cubicBezTo>
                    <a:pt x="76372" y="8408"/>
                    <a:pt x="41278" y="3317"/>
                    <a:pt x="6028" y="103"/>
                  </a:cubicBezTo>
                  <a:cubicBezTo>
                    <a:pt x="3426" y="-433"/>
                    <a:pt x="862" y="1175"/>
                    <a:pt x="249" y="37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AE54457-96A4-A5D5-0428-3A962F323C12}"/>
                </a:ext>
              </a:extLst>
            </p:cNvPr>
            <p:cNvSpPr/>
            <p:nvPr/>
          </p:nvSpPr>
          <p:spPr>
            <a:xfrm>
              <a:off x="-10963683" y="6623624"/>
              <a:ext cx="199450" cy="121310"/>
            </a:xfrm>
            <a:custGeom>
              <a:avLst/>
              <a:gdLst>
                <a:gd name="connsiteX0" fmla="*/ 97335 w 199450"/>
                <a:gd name="connsiteY0" fmla="*/ 30150 h 121310"/>
                <a:gd name="connsiteX1" fmla="*/ 80840 w 199450"/>
                <a:gd name="connsiteY1" fmla="*/ 30877 h 121310"/>
                <a:gd name="connsiteX2" fmla="*/ 3688 w 199450"/>
                <a:gd name="connsiteY2" fmla="*/ 60881 h 121310"/>
                <a:gd name="connsiteX3" fmla="*/ 779 w 199450"/>
                <a:gd name="connsiteY3" fmla="*/ 111168 h 121310"/>
                <a:gd name="connsiteX4" fmla="*/ 2922 w 199450"/>
                <a:gd name="connsiteY4" fmla="*/ 115071 h 121310"/>
                <a:gd name="connsiteX5" fmla="*/ 7209 w 199450"/>
                <a:gd name="connsiteY5" fmla="*/ 115990 h 121310"/>
                <a:gd name="connsiteX6" fmla="*/ 17542 w 199450"/>
                <a:gd name="connsiteY6" fmla="*/ 114459 h 121310"/>
                <a:gd name="connsiteX7" fmla="*/ 40045 w 199450"/>
                <a:gd name="connsiteY7" fmla="*/ 112048 h 121310"/>
                <a:gd name="connsiteX8" fmla="*/ 139466 w 199450"/>
                <a:gd name="connsiteY8" fmla="*/ 120620 h 121310"/>
                <a:gd name="connsiteX9" fmla="*/ 142183 w 199450"/>
                <a:gd name="connsiteY9" fmla="*/ 121309 h 121310"/>
                <a:gd name="connsiteX10" fmla="*/ 146469 w 199450"/>
                <a:gd name="connsiteY10" fmla="*/ 119128 h 121310"/>
                <a:gd name="connsiteX11" fmla="*/ 199320 w 199450"/>
                <a:gd name="connsiteY11" fmla="*/ 6578 h 121310"/>
                <a:gd name="connsiteX12" fmla="*/ 197674 w 199450"/>
                <a:gd name="connsiteY12" fmla="*/ 1373 h 121310"/>
                <a:gd name="connsiteX13" fmla="*/ 192355 w 199450"/>
                <a:gd name="connsiteY13" fmla="*/ 302 h 121310"/>
                <a:gd name="connsiteX14" fmla="*/ 163767 w 199450"/>
                <a:gd name="connsiteY14" fmla="*/ 10749 h 121310"/>
                <a:gd name="connsiteX15" fmla="*/ 163767 w 199450"/>
                <a:gd name="connsiteY15" fmla="*/ 10788 h 121310"/>
                <a:gd name="connsiteX16" fmla="*/ 97331 w 199450"/>
                <a:gd name="connsiteY16" fmla="*/ 30153 h 12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450" h="121310">
                  <a:moveTo>
                    <a:pt x="97335" y="30150"/>
                  </a:moveTo>
                  <a:cubicBezTo>
                    <a:pt x="93048" y="30571"/>
                    <a:pt x="87270" y="30762"/>
                    <a:pt x="80840" y="30877"/>
                  </a:cubicBezTo>
                  <a:cubicBezTo>
                    <a:pt x="52712" y="31566"/>
                    <a:pt x="10194" y="32637"/>
                    <a:pt x="3688" y="60881"/>
                  </a:cubicBezTo>
                  <a:cubicBezTo>
                    <a:pt x="90" y="77375"/>
                    <a:pt x="-866" y="94367"/>
                    <a:pt x="779" y="111168"/>
                  </a:cubicBezTo>
                  <a:cubicBezTo>
                    <a:pt x="894" y="112698"/>
                    <a:pt x="1659" y="114114"/>
                    <a:pt x="2922" y="115071"/>
                  </a:cubicBezTo>
                  <a:cubicBezTo>
                    <a:pt x="4147" y="115990"/>
                    <a:pt x="5716" y="116334"/>
                    <a:pt x="7209" y="115990"/>
                  </a:cubicBezTo>
                  <a:cubicBezTo>
                    <a:pt x="10615" y="115224"/>
                    <a:pt x="14059" y="114727"/>
                    <a:pt x="17542" y="114459"/>
                  </a:cubicBezTo>
                  <a:cubicBezTo>
                    <a:pt x="24966" y="113808"/>
                    <a:pt x="32505" y="112966"/>
                    <a:pt x="40045" y="112048"/>
                  </a:cubicBezTo>
                  <a:cubicBezTo>
                    <a:pt x="73263" y="104241"/>
                    <a:pt x="108089" y="107226"/>
                    <a:pt x="139466" y="120620"/>
                  </a:cubicBezTo>
                  <a:cubicBezTo>
                    <a:pt x="140308" y="121080"/>
                    <a:pt x="141227" y="121309"/>
                    <a:pt x="142183" y="121309"/>
                  </a:cubicBezTo>
                  <a:cubicBezTo>
                    <a:pt x="143867" y="121347"/>
                    <a:pt x="145475" y="120505"/>
                    <a:pt x="146469" y="119128"/>
                  </a:cubicBezTo>
                  <a:cubicBezTo>
                    <a:pt x="171537" y="85603"/>
                    <a:pt x="189523" y="47295"/>
                    <a:pt x="199320" y="6578"/>
                  </a:cubicBezTo>
                  <a:cubicBezTo>
                    <a:pt x="199741" y="4665"/>
                    <a:pt x="199129" y="2713"/>
                    <a:pt x="197674" y="1373"/>
                  </a:cubicBezTo>
                  <a:cubicBezTo>
                    <a:pt x="196258" y="72"/>
                    <a:pt x="194192" y="-349"/>
                    <a:pt x="192355" y="302"/>
                  </a:cubicBezTo>
                  <a:cubicBezTo>
                    <a:pt x="182749" y="3478"/>
                    <a:pt x="173220" y="7114"/>
                    <a:pt x="163767" y="10749"/>
                  </a:cubicBezTo>
                  <a:lnTo>
                    <a:pt x="163767" y="10788"/>
                  </a:lnTo>
                  <a:cubicBezTo>
                    <a:pt x="142565" y="20126"/>
                    <a:pt x="120216" y="26632"/>
                    <a:pt x="97331" y="3015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0EB175B-5F56-0B8C-F796-EEFB63574E6C}"/>
                </a:ext>
              </a:extLst>
            </p:cNvPr>
            <p:cNvSpPr/>
            <p:nvPr/>
          </p:nvSpPr>
          <p:spPr>
            <a:xfrm>
              <a:off x="-9689283" y="10030734"/>
              <a:ext cx="136258" cy="147677"/>
            </a:xfrm>
            <a:custGeom>
              <a:avLst/>
              <a:gdLst>
                <a:gd name="connsiteX0" fmla="*/ 77459 w 136258"/>
                <a:gd name="connsiteY0" fmla="*/ 2682 h 147677"/>
                <a:gd name="connsiteX1" fmla="*/ 75162 w 136258"/>
                <a:gd name="connsiteY1" fmla="*/ 1036 h 147677"/>
                <a:gd name="connsiteX2" fmla="*/ 71642 w 136258"/>
                <a:gd name="connsiteY2" fmla="*/ 3 h 147677"/>
                <a:gd name="connsiteX3" fmla="*/ 57980 w 136258"/>
                <a:gd name="connsiteY3" fmla="*/ 8346 h 147677"/>
                <a:gd name="connsiteX4" fmla="*/ 56066 w 136258"/>
                <a:gd name="connsiteY4" fmla="*/ 10642 h 147677"/>
                <a:gd name="connsiteX5" fmla="*/ 37275 w 136258"/>
                <a:gd name="connsiteY5" fmla="*/ 30887 h 147677"/>
                <a:gd name="connsiteX6" fmla="*/ 30042 w 136258"/>
                <a:gd name="connsiteY6" fmla="*/ 38503 h 147677"/>
                <a:gd name="connsiteX7" fmla="*/ 38 w 136258"/>
                <a:gd name="connsiteY7" fmla="*/ 89670 h 147677"/>
                <a:gd name="connsiteX8" fmla="*/ 0 w 136258"/>
                <a:gd name="connsiteY8" fmla="*/ 89670 h 147677"/>
                <a:gd name="connsiteX9" fmla="*/ 10639 w 136258"/>
                <a:gd name="connsiteY9" fmla="*/ 110489 h 147677"/>
                <a:gd name="connsiteX10" fmla="*/ 88327 w 136258"/>
                <a:gd name="connsiteY10" fmla="*/ 141794 h 147677"/>
                <a:gd name="connsiteX11" fmla="*/ 112897 w 136258"/>
                <a:gd name="connsiteY11" fmla="*/ 147611 h 147677"/>
                <a:gd name="connsiteX12" fmla="*/ 112858 w 136258"/>
                <a:gd name="connsiteY12" fmla="*/ 147649 h 147677"/>
                <a:gd name="connsiteX13" fmla="*/ 114236 w 136258"/>
                <a:gd name="connsiteY13" fmla="*/ 147649 h 147677"/>
                <a:gd name="connsiteX14" fmla="*/ 117297 w 136258"/>
                <a:gd name="connsiteY14" fmla="*/ 146692 h 147677"/>
                <a:gd name="connsiteX15" fmla="*/ 119594 w 136258"/>
                <a:gd name="connsiteY15" fmla="*/ 142789 h 147677"/>
                <a:gd name="connsiteX16" fmla="*/ 129620 w 136258"/>
                <a:gd name="connsiteY16" fmla="*/ 90129 h 147677"/>
                <a:gd name="connsiteX17" fmla="*/ 130156 w 136258"/>
                <a:gd name="connsiteY17" fmla="*/ 86608 h 147677"/>
                <a:gd name="connsiteX18" fmla="*/ 129544 w 136258"/>
                <a:gd name="connsiteY18" fmla="*/ 82322 h 147677"/>
                <a:gd name="connsiteX19" fmla="*/ 136203 w 136258"/>
                <a:gd name="connsiteY19" fmla="*/ 63607 h 147677"/>
                <a:gd name="connsiteX20" fmla="*/ 77458 w 136258"/>
                <a:gd name="connsiteY20" fmla="*/ 2681 h 14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6258" h="147677">
                  <a:moveTo>
                    <a:pt x="77459" y="2682"/>
                  </a:moveTo>
                  <a:lnTo>
                    <a:pt x="75162" y="1036"/>
                  </a:lnTo>
                  <a:cubicBezTo>
                    <a:pt x="74129" y="309"/>
                    <a:pt x="72905" y="-35"/>
                    <a:pt x="71642" y="3"/>
                  </a:cubicBezTo>
                  <a:cubicBezTo>
                    <a:pt x="65978" y="309"/>
                    <a:pt x="60811" y="3447"/>
                    <a:pt x="57980" y="8346"/>
                  </a:cubicBezTo>
                  <a:lnTo>
                    <a:pt x="56066" y="10642"/>
                  </a:lnTo>
                  <a:cubicBezTo>
                    <a:pt x="50287" y="17645"/>
                    <a:pt x="43667" y="24342"/>
                    <a:pt x="37275" y="30887"/>
                  </a:cubicBezTo>
                  <a:lnTo>
                    <a:pt x="30042" y="38503"/>
                  </a:lnTo>
                  <a:cubicBezTo>
                    <a:pt x="17796" y="51361"/>
                    <a:pt x="-689" y="70765"/>
                    <a:pt x="38" y="89670"/>
                  </a:cubicBezTo>
                  <a:lnTo>
                    <a:pt x="0" y="89670"/>
                  </a:lnTo>
                  <a:cubicBezTo>
                    <a:pt x="459" y="97822"/>
                    <a:pt x="4325" y="105361"/>
                    <a:pt x="10639" y="110489"/>
                  </a:cubicBezTo>
                  <a:cubicBezTo>
                    <a:pt x="33409" y="127405"/>
                    <a:pt x="60161" y="138196"/>
                    <a:pt x="88327" y="141794"/>
                  </a:cubicBezTo>
                  <a:cubicBezTo>
                    <a:pt x="96632" y="143631"/>
                    <a:pt x="104898" y="145430"/>
                    <a:pt x="112897" y="147611"/>
                  </a:cubicBezTo>
                  <a:lnTo>
                    <a:pt x="112858" y="147649"/>
                  </a:lnTo>
                  <a:cubicBezTo>
                    <a:pt x="113318" y="147687"/>
                    <a:pt x="113777" y="147687"/>
                    <a:pt x="114236" y="147649"/>
                  </a:cubicBezTo>
                  <a:cubicBezTo>
                    <a:pt x="115345" y="147611"/>
                    <a:pt x="116379" y="147305"/>
                    <a:pt x="117297" y="146692"/>
                  </a:cubicBezTo>
                  <a:cubicBezTo>
                    <a:pt x="118598" y="145812"/>
                    <a:pt x="119440" y="144358"/>
                    <a:pt x="119594" y="142789"/>
                  </a:cubicBezTo>
                  <a:cubicBezTo>
                    <a:pt x="120704" y="124879"/>
                    <a:pt x="124072" y="107198"/>
                    <a:pt x="129620" y="90129"/>
                  </a:cubicBezTo>
                  <a:cubicBezTo>
                    <a:pt x="130003" y="88981"/>
                    <a:pt x="130194" y="87795"/>
                    <a:pt x="130156" y="86608"/>
                  </a:cubicBezTo>
                  <a:cubicBezTo>
                    <a:pt x="130156" y="85154"/>
                    <a:pt x="129926" y="83700"/>
                    <a:pt x="129544" y="82322"/>
                  </a:cubicBezTo>
                  <a:cubicBezTo>
                    <a:pt x="134251" y="77270"/>
                    <a:pt x="136662" y="70497"/>
                    <a:pt x="136203" y="63607"/>
                  </a:cubicBezTo>
                  <a:cubicBezTo>
                    <a:pt x="134557" y="43056"/>
                    <a:pt x="105548" y="22506"/>
                    <a:pt x="77458" y="2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90FFED8-219D-C52D-72BB-AED4B610862E}"/>
                </a:ext>
              </a:extLst>
            </p:cNvPr>
            <p:cNvSpPr/>
            <p:nvPr/>
          </p:nvSpPr>
          <p:spPr>
            <a:xfrm>
              <a:off x="-10010096" y="9972059"/>
              <a:ext cx="91580" cy="70405"/>
            </a:xfrm>
            <a:custGeom>
              <a:avLst/>
              <a:gdLst>
                <a:gd name="connsiteX0" fmla="*/ 57037 w 91580"/>
                <a:gd name="connsiteY0" fmla="*/ 4926 h 70405"/>
                <a:gd name="connsiteX1" fmla="*/ 53593 w 91580"/>
                <a:gd name="connsiteY1" fmla="*/ 1864 h 70405"/>
                <a:gd name="connsiteX2" fmla="*/ 48159 w 91580"/>
                <a:gd name="connsiteY2" fmla="*/ 180 h 70405"/>
                <a:gd name="connsiteX3" fmla="*/ 34764 w 91580"/>
                <a:gd name="connsiteY3" fmla="*/ 2591 h 70405"/>
                <a:gd name="connsiteX4" fmla="*/ 30937 w 91580"/>
                <a:gd name="connsiteY4" fmla="*/ 2821 h 70405"/>
                <a:gd name="connsiteX5" fmla="*/ 26651 w 91580"/>
                <a:gd name="connsiteY5" fmla="*/ 3127 h 70405"/>
                <a:gd name="connsiteX6" fmla="*/ 21982 w 91580"/>
                <a:gd name="connsiteY6" fmla="*/ 6915 h 70405"/>
                <a:gd name="connsiteX7" fmla="*/ 1469 w 91580"/>
                <a:gd name="connsiteY7" fmla="*/ 43540 h 70405"/>
                <a:gd name="connsiteX8" fmla="*/ 512 w 91580"/>
                <a:gd name="connsiteY8" fmla="*/ 49510 h 70405"/>
                <a:gd name="connsiteX9" fmla="*/ 5678 w 91580"/>
                <a:gd name="connsiteY9" fmla="*/ 52572 h 70405"/>
                <a:gd name="connsiteX10" fmla="*/ 64576 w 91580"/>
                <a:gd name="connsiteY10" fmla="*/ 69143 h 70405"/>
                <a:gd name="connsiteX11" fmla="*/ 71579 w 91580"/>
                <a:gd name="connsiteY11" fmla="*/ 69143 h 70405"/>
                <a:gd name="connsiteX12" fmla="*/ 91557 w 91580"/>
                <a:gd name="connsiteY12" fmla="*/ 40478 h 70405"/>
                <a:gd name="connsiteX13" fmla="*/ 91557 w 91580"/>
                <a:gd name="connsiteY13" fmla="*/ 40440 h 70405"/>
                <a:gd name="connsiteX14" fmla="*/ 87538 w 91580"/>
                <a:gd name="connsiteY14" fmla="*/ 29724 h 70405"/>
                <a:gd name="connsiteX15" fmla="*/ 57037 w 91580"/>
                <a:gd name="connsiteY15" fmla="*/ 4925 h 7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580" h="70405">
                  <a:moveTo>
                    <a:pt x="57037" y="4926"/>
                  </a:moveTo>
                  <a:cubicBezTo>
                    <a:pt x="55736" y="4122"/>
                    <a:pt x="54550" y="3089"/>
                    <a:pt x="53593" y="1864"/>
                  </a:cubicBezTo>
                  <a:cubicBezTo>
                    <a:pt x="52254" y="333"/>
                    <a:pt x="50149" y="-356"/>
                    <a:pt x="48159" y="180"/>
                  </a:cubicBezTo>
                  <a:cubicBezTo>
                    <a:pt x="43758" y="1328"/>
                    <a:pt x="39280" y="2170"/>
                    <a:pt x="34764" y="2591"/>
                  </a:cubicBezTo>
                  <a:lnTo>
                    <a:pt x="30937" y="2821"/>
                  </a:lnTo>
                  <a:cubicBezTo>
                    <a:pt x="29521" y="2821"/>
                    <a:pt x="28067" y="2821"/>
                    <a:pt x="26651" y="3127"/>
                  </a:cubicBezTo>
                  <a:cubicBezTo>
                    <a:pt x="24431" y="3280"/>
                    <a:pt x="22556" y="4811"/>
                    <a:pt x="21982" y="6915"/>
                  </a:cubicBezTo>
                  <a:cubicBezTo>
                    <a:pt x="18232" y="20616"/>
                    <a:pt x="11190" y="33169"/>
                    <a:pt x="1469" y="43540"/>
                  </a:cubicBezTo>
                  <a:cubicBezTo>
                    <a:pt x="-24" y="45148"/>
                    <a:pt x="-445" y="47482"/>
                    <a:pt x="512" y="49510"/>
                  </a:cubicBezTo>
                  <a:cubicBezTo>
                    <a:pt x="1507" y="51424"/>
                    <a:pt x="3497" y="52648"/>
                    <a:pt x="5678" y="52572"/>
                  </a:cubicBezTo>
                  <a:cubicBezTo>
                    <a:pt x="26765" y="49931"/>
                    <a:pt x="48005" y="55901"/>
                    <a:pt x="64576" y="69143"/>
                  </a:cubicBezTo>
                  <a:cubicBezTo>
                    <a:pt x="66604" y="70827"/>
                    <a:pt x="69551" y="70827"/>
                    <a:pt x="71579" y="69143"/>
                  </a:cubicBezTo>
                  <a:cubicBezTo>
                    <a:pt x="84438" y="57776"/>
                    <a:pt x="91173" y="48438"/>
                    <a:pt x="91557" y="40478"/>
                  </a:cubicBezTo>
                  <a:lnTo>
                    <a:pt x="91557" y="40440"/>
                  </a:lnTo>
                  <a:cubicBezTo>
                    <a:pt x="91786" y="36498"/>
                    <a:pt x="90332" y="32595"/>
                    <a:pt x="87538" y="29724"/>
                  </a:cubicBezTo>
                  <a:cubicBezTo>
                    <a:pt x="78621" y="20042"/>
                    <a:pt x="68365" y="11699"/>
                    <a:pt x="57037" y="49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B6B2FF9-832A-B394-E0E6-2B403822AC8C}"/>
                </a:ext>
              </a:extLst>
            </p:cNvPr>
            <p:cNvSpPr/>
            <p:nvPr/>
          </p:nvSpPr>
          <p:spPr>
            <a:xfrm>
              <a:off x="-10127150" y="9817967"/>
              <a:ext cx="174568" cy="133696"/>
            </a:xfrm>
            <a:custGeom>
              <a:avLst/>
              <a:gdLst>
                <a:gd name="connsiteX0" fmla="*/ 158415 w 174568"/>
                <a:gd name="connsiteY0" fmla="*/ 58792 h 133696"/>
                <a:gd name="connsiteX1" fmla="*/ 138859 w 174568"/>
                <a:gd name="connsiteY1" fmla="*/ 11644 h 133696"/>
                <a:gd name="connsiteX2" fmla="*/ 134573 w 174568"/>
                <a:gd name="connsiteY2" fmla="*/ 8314 h 133696"/>
                <a:gd name="connsiteX3" fmla="*/ 126651 w 174568"/>
                <a:gd name="connsiteY3" fmla="*/ 2995 h 133696"/>
                <a:gd name="connsiteX4" fmla="*/ 119495 w 174568"/>
                <a:gd name="connsiteY4" fmla="*/ 545 h 133696"/>
                <a:gd name="connsiteX5" fmla="*/ 56387 w 174568"/>
                <a:gd name="connsiteY5" fmla="*/ 32003 h 133696"/>
                <a:gd name="connsiteX6" fmla="*/ 6522 w 174568"/>
                <a:gd name="connsiteY6" fmla="*/ 56955 h 133696"/>
                <a:gd name="connsiteX7" fmla="*/ 6560 w 174568"/>
                <a:gd name="connsiteY7" fmla="*/ 56955 h 133696"/>
                <a:gd name="connsiteX8" fmla="*/ 4953 w 174568"/>
                <a:gd name="connsiteY8" fmla="*/ 57683 h 133696"/>
                <a:gd name="connsiteX9" fmla="*/ 2925 w 174568"/>
                <a:gd name="connsiteY9" fmla="*/ 58639 h 133696"/>
                <a:gd name="connsiteX10" fmla="*/ 2963 w 174568"/>
                <a:gd name="connsiteY10" fmla="*/ 58639 h 133696"/>
                <a:gd name="connsiteX11" fmla="*/ 246 w 174568"/>
                <a:gd name="connsiteY11" fmla="*/ 61739 h 133696"/>
                <a:gd name="connsiteX12" fmla="*/ 629 w 174568"/>
                <a:gd name="connsiteY12" fmla="*/ 66026 h 133696"/>
                <a:gd name="connsiteX13" fmla="*/ 45673 w 174568"/>
                <a:gd name="connsiteY13" fmla="*/ 110916 h 133696"/>
                <a:gd name="connsiteX14" fmla="*/ 47931 w 174568"/>
                <a:gd name="connsiteY14" fmla="*/ 111605 h 133696"/>
                <a:gd name="connsiteX15" fmla="*/ 56503 w 174568"/>
                <a:gd name="connsiteY15" fmla="*/ 115891 h 133696"/>
                <a:gd name="connsiteX16" fmla="*/ 58531 w 174568"/>
                <a:gd name="connsiteY16" fmla="*/ 117537 h 133696"/>
                <a:gd name="connsiteX17" fmla="*/ 119342 w 174568"/>
                <a:gd name="connsiteY17" fmla="*/ 133457 h 133696"/>
                <a:gd name="connsiteX18" fmla="*/ 122825 w 174568"/>
                <a:gd name="connsiteY18" fmla="*/ 132462 h 133696"/>
                <a:gd name="connsiteX19" fmla="*/ 134880 w 174568"/>
                <a:gd name="connsiteY19" fmla="*/ 132998 h 133696"/>
                <a:gd name="connsiteX20" fmla="*/ 137483 w 174568"/>
                <a:gd name="connsiteY20" fmla="*/ 133687 h 133696"/>
                <a:gd name="connsiteX21" fmla="*/ 138172 w 174568"/>
                <a:gd name="connsiteY21" fmla="*/ 133687 h 133696"/>
                <a:gd name="connsiteX22" fmla="*/ 143376 w 174568"/>
                <a:gd name="connsiteY22" fmla="*/ 133687 h 133696"/>
                <a:gd name="connsiteX23" fmla="*/ 171352 w 174568"/>
                <a:gd name="connsiteY23" fmla="*/ 119680 h 133696"/>
                <a:gd name="connsiteX24" fmla="*/ 160675 w 174568"/>
                <a:gd name="connsiteY24" fmla="*/ 64342 h 1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4568" h="133696">
                  <a:moveTo>
                    <a:pt x="158415" y="58792"/>
                  </a:moveTo>
                  <a:cubicBezTo>
                    <a:pt x="150915" y="42605"/>
                    <a:pt x="144332" y="25880"/>
                    <a:pt x="138859" y="11644"/>
                  </a:cubicBezTo>
                  <a:cubicBezTo>
                    <a:pt x="138171" y="9845"/>
                    <a:pt x="136525" y="8544"/>
                    <a:pt x="134573" y="8314"/>
                  </a:cubicBezTo>
                  <a:cubicBezTo>
                    <a:pt x="131205" y="8008"/>
                    <a:pt x="128220" y="5980"/>
                    <a:pt x="126651" y="2995"/>
                  </a:cubicBezTo>
                  <a:cubicBezTo>
                    <a:pt x="125350" y="354"/>
                    <a:pt x="122135" y="-756"/>
                    <a:pt x="119495" y="545"/>
                  </a:cubicBezTo>
                  <a:cubicBezTo>
                    <a:pt x="98447" y="10840"/>
                    <a:pt x="77474" y="21364"/>
                    <a:pt x="56387" y="32003"/>
                  </a:cubicBezTo>
                  <a:cubicBezTo>
                    <a:pt x="40008" y="40231"/>
                    <a:pt x="23551" y="48498"/>
                    <a:pt x="6522" y="56955"/>
                  </a:cubicBezTo>
                  <a:lnTo>
                    <a:pt x="6560" y="56955"/>
                  </a:lnTo>
                  <a:cubicBezTo>
                    <a:pt x="6063" y="57223"/>
                    <a:pt x="5527" y="57491"/>
                    <a:pt x="4953" y="57683"/>
                  </a:cubicBezTo>
                  <a:cubicBezTo>
                    <a:pt x="4302" y="57951"/>
                    <a:pt x="3614" y="58295"/>
                    <a:pt x="2925" y="58639"/>
                  </a:cubicBezTo>
                  <a:lnTo>
                    <a:pt x="2963" y="58639"/>
                  </a:lnTo>
                  <a:cubicBezTo>
                    <a:pt x="1662" y="59252"/>
                    <a:pt x="705" y="60400"/>
                    <a:pt x="246" y="61739"/>
                  </a:cubicBezTo>
                  <a:cubicBezTo>
                    <a:pt x="-175" y="63194"/>
                    <a:pt x="-60" y="64724"/>
                    <a:pt x="629" y="66026"/>
                  </a:cubicBezTo>
                  <a:cubicBezTo>
                    <a:pt x="11191" y="84893"/>
                    <a:pt x="26767" y="100430"/>
                    <a:pt x="45673" y="110916"/>
                  </a:cubicBezTo>
                  <a:cubicBezTo>
                    <a:pt x="46362" y="111299"/>
                    <a:pt x="47127" y="111567"/>
                    <a:pt x="47931" y="111605"/>
                  </a:cubicBezTo>
                  <a:cubicBezTo>
                    <a:pt x="51260" y="111758"/>
                    <a:pt x="54360" y="113327"/>
                    <a:pt x="56503" y="115891"/>
                  </a:cubicBezTo>
                  <a:cubicBezTo>
                    <a:pt x="57039" y="116580"/>
                    <a:pt x="57728" y="117154"/>
                    <a:pt x="58531" y="117537"/>
                  </a:cubicBezTo>
                  <a:cubicBezTo>
                    <a:pt x="77704" y="126415"/>
                    <a:pt x="98256" y="131811"/>
                    <a:pt x="119342" y="133457"/>
                  </a:cubicBezTo>
                  <a:cubicBezTo>
                    <a:pt x="120567" y="133572"/>
                    <a:pt x="121830" y="133227"/>
                    <a:pt x="122825" y="132462"/>
                  </a:cubicBezTo>
                  <a:cubicBezTo>
                    <a:pt x="126652" y="130396"/>
                    <a:pt x="131283" y="130587"/>
                    <a:pt x="134880" y="132998"/>
                  </a:cubicBezTo>
                  <a:cubicBezTo>
                    <a:pt x="135684" y="133419"/>
                    <a:pt x="136602" y="133648"/>
                    <a:pt x="137483" y="133687"/>
                  </a:cubicBezTo>
                  <a:lnTo>
                    <a:pt x="138172" y="133687"/>
                  </a:lnTo>
                  <a:lnTo>
                    <a:pt x="143376" y="133687"/>
                  </a:lnTo>
                  <a:cubicBezTo>
                    <a:pt x="154436" y="133955"/>
                    <a:pt x="164960" y="128712"/>
                    <a:pt x="171352" y="119680"/>
                  </a:cubicBezTo>
                  <a:cubicBezTo>
                    <a:pt x="179924" y="104831"/>
                    <a:pt x="169630" y="83324"/>
                    <a:pt x="160675" y="643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F47C0DB-6255-C675-90A6-C0917CA3224A}"/>
                </a:ext>
              </a:extLst>
            </p:cNvPr>
            <p:cNvSpPr/>
            <p:nvPr/>
          </p:nvSpPr>
          <p:spPr>
            <a:xfrm>
              <a:off x="-10245580" y="10033064"/>
              <a:ext cx="64736" cy="84020"/>
            </a:xfrm>
            <a:custGeom>
              <a:avLst/>
              <a:gdLst>
                <a:gd name="connsiteX0" fmla="*/ 22218 w 64736"/>
                <a:gd name="connsiteY0" fmla="*/ 84019 h 84020"/>
                <a:gd name="connsiteX1" fmla="*/ 24629 w 64736"/>
                <a:gd name="connsiteY1" fmla="*/ 83407 h 84020"/>
                <a:gd name="connsiteX2" fmla="*/ 60106 w 64736"/>
                <a:gd name="connsiteY2" fmla="*/ 72080 h 84020"/>
                <a:gd name="connsiteX3" fmla="*/ 64698 w 64736"/>
                <a:gd name="connsiteY3" fmla="*/ 66109 h 84020"/>
                <a:gd name="connsiteX4" fmla="*/ 63282 w 64736"/>
                <a:gd name="connsiteY4" fmla="*/ 50189 h 84020"/>
                <a:gd name="connsiteX5" fmla="*/ 62364 w 64736"/>
                <a:gd name="connsiteY5" fmla="*/ 38402 h 84020"/>
                <a:gd name="connsiteX6" fmla="*/ 62402 w 64736"/>
                <a:gd name="connsiteY6" fmla="*/ 38402 h 84020"/>
                <a:gd name="connsiteX7" fmla="*/ 51686 w 64736"/>
                <a:gd name="connsiteY7" fmla="*/ 2582 h 84020"/>
                <a:gd name="connsiteX8" fmla="*/ 29259 w 64736"/>
                <a:gd name="connsiteY8" fmla="*/ 2850 h 84020"/>
                <a:gd name="connsiteX9" fmla="*/ 327 w 64736"/>
                <a:gd name="connsiteY9" fmla="*/ 23363 h 84020"/>
                <a:gd name="connsiteX10" fmla="*/ 17740 w 64736"/>
                <a:gd name="connsiteY10" fmla="*/ 81571 h 84020"/>
                <a:gd name="connsiteX11" fmla="*/ 22217 w 64736"/>
                <a:gd name="connsiteY11" fmla="*/ 84021 h 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36" h="84020">
                  <a:moveTo>
                    <a:pt x="22218" y="84019"/>
                  </a:moveTo>
                  <a:cubicBezTo>
                    <a:pt x="23060" y="84019"/>
                    <a:pt x="23902" y="83828"/>
                    <a:pt x="24629" y="83407"/>
                  </a:cubicBezTo>
                  <a:cubicBezTo>
                    <a:pt x="35766" y="77743"/>
                    <a:pt x="47745" y="73916"/>
                    <a:pt x="60106" y="72080"/>
                  </a:cubicBezTo>
                  <a:cubicBezTo>
                    <a:pt x="63014" y="71659"/>
                    <a:pt x="65042" y="69018"/>
                    <a:pt x="64698" y="66109"/>
                  </a:cubicBezTo>
                  <a:cubicBezTo>
                    <a:pt x="64086" y="60866"/>
                    <a:pt x="63665" y="55509"/>
                    <a:pt x="63282" y="50189"/>
                  </a:cubicBezTo>
                  <a:lnTo>
                    <a:pt x="62364" y="38402"/>
                  </a:lnTo>
                  <a:lnTo>
                    <a:pt x="62402" y="38402"/>
                  </a:lnTo>
                  <a:cubicBezTo>
                    <a:pt x="63320" y="25543"/>
                    <a:pt x="59493" y="12799"/>
                    <a:pt x="51686" y="2582"/>
                  </a:cubicBezTo>
                  <a:cubicBezTo>
                    <a:pt x="47399" y="-1016"/>
                    <a:pt x="40205" y="-786"/>
                    <a:pt x="29259" y="2850"/>
                  </a:cubicBezTo>
                  <a:cubicBezTo>
                    <a:pt x="28991" y="2850"/>
                    <a:pt x="2623" y="12073"/>
                    <a:pt x="327" y="23363"/>
                  </a:cubicBezTo>
                  <a:cubicBezTo>
                    <a:pt x="-1548" y="44296"/>
                    <a:pt x="4690" y="65115"/>
                    <a:pt x="17740" y="81571"/>
                  </a:cubicBezTo>
                  <a:cubicBezTo>
                    <a:pt x="18696" y="83102"/>
                    <a:pt x="20419" y="84021"/>
                    <a:pt x="22217" y="840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82EE5A8-F8EA-FAED-9ABC-F40EF149B4FD}"/>
                </a:ext>
              </a:extLst>
            </p:cNvPr>
            <p:cNvSpPr/>
            <p:nvPr/>
          </p:nvSpPr>
          <p:spPr>
            <a:xfrm>
              <a:off x="-10297688" y="9948327"/>
              <a:ext cx="90254" cy="78420"/>
            </a:xfrm>
            <a:custGeom>
              <a:avLst/>
              <a:gdLst>
                <a:gd name="connsiteX0" fmla="*/ 3493 w 90254"/>
                <a:gd name="connsiteY0" fmla="*/ 21015 h 78420"/>
                <a:gd name="connsiteX1" fmla="*/ 12065 w 90254"/>
                <a:gd name="connsiteY1" fmla="*/ 58673 h 78420"/>
                <a:gd name="connsiteX2" fmla="*/ 17538 w 90254"/>
                <a:gd name="connsiteY2" fmla="*/ 74518 h 78420"/>
                <a:gd name="connsiteX3" fmla="*/ 20485 w 90254"/>
                <a:gd name="connsiteY3" fmla="*/ 77962 h 78420"/>
                <a:gd name="connsiteX4" fmla="*/ 22704 w 90254"/>
                <a:gd name="connsiteY4" fmla="*/ 78421 h 78420"/>
                <a:gd name="connsiteX5" fmla="*/ 25000 w 90254"/>
                <a:gd name="connsiteY5" fmla="*/ 77923 h 78420"/>
                <a:gd name="connsiteX6" fmla="*/ 38777 w 90254"/>
                <a:gd name="connsiteY6" fmla="*/ 71839 h 78420"/>
                <a:gd name="connsiteX7" fmla="*/ 89179 w 90254"/>
                <a:gd name="connsiteY7" fmla="*/ 33262 h 78420"/>
                <a:gd name="connsiteX8" fmla="*/ 84433 w 90254"/>
                <a:gd name="connsiteY8" fmla="*/ 10759 h 78420"/>
                <a:gd name="connsiteX9" fmla="*/ 22703 w 90254"/>
                <a:gd name="connsiteY9" fmla="*/ 2187 h 78420"/>
                <a:gd name="connsiteX10" fmla="*/ 22742 w 90254"/>
                <a:gd name="connsiteY10" fmla="*/ 2187 h 78420"/>
                <a:gd name="connsiteX11" fmla="*/ 16771 w 90254"/>
                <a:gd name="connsiteY11" fmla="*/ 1574 h 78420"/>
                <a:gd name="connsiteX12" fmla="*/ 13327 w 90254"/>
                <a:gd name="connsiteY12" fmla="*/ 1842 h 78420"/>
                <a:gd name="connsiteX13" fmla="*/ 11337 w 90254"/>
                <a:gd name="connsiteY13" fmla="*/ 2646 h 78420"/>
                <a:gd name="connsiteX14" fmla="*/ 3415 w 90254"/>
                <a:gd name="connsiteY14" fmla="*/ 5937 h 78420"/>
                <a:gd name="connsiteX15" fmla="*/ 3453 w 90254"/>
                <a:gd name="connsiteY15" fmla="*/ 5937 h 78420"/>
                <a:gd name="connsiteX16" fmla="*/ 201 w 90254"/>
                <a:gd name="connsiteY16" fmla="*/ 9458 h 78420"/>
                <a:gd name="connsiteX17" fmla="*/ 1081 w 90254"/>
                <a:gd name="connsiteY17" fmla="*/ 14165 h 78420"/>
                <a:gd name="connsiteX18" fmla="*/ 3492 w 90254"/>
                <a:gd name="connsiteY18" fmla="*/ 21016 h 7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254" h="78420">
                  <a:moveTo>
                    <a:pt x="3493" y="21015"/>
                  </a:moveTo>
                  <a:cubicBezTo>
                    <a:pt x="3875" y="34027"/>
                    <a:pt x="6784" y="46809"/>
                    <a:pt x="12065" y="58673"/>
                  </a:cubicBezTo>
                  <a:cubicBezTo>
                    <a:pt x="14055" y="63916"/>
                    <a:pt x="16045" y="69159"/>
                    <a:pt x="17538" y="74518"/>
                  </a:cubicBezTo>
                  <a:cubicBezTo>
                    <a:pt x="17997" y="76048"/>
                    <a:pt x="19069" y="77311"/>
                    <a:pt x="20485" y="77962"/>
                  </a:cubicBezTo>
                  <a:cubicBezTo>
                    <a:pt x="21173" y="78268"/>
                    <a:pt x="21939" y="78421"/>
                    <a:pt x="22704" y="78421"/>
                  </a:cubicBezTo>
                  <a:cubicBezTo>
                    <a:pt x="23470" y="78421"/>
                    <a:pt x="24273" y="78268"/>
                    <a:pt x="25000" y="77923"/>
                  </a:cubicBezTo>
                  <a:cubicBezTo>
                    <a:pt x="29287" y="75895"/>
                    <a:pt x="33879" y="73943"/>
                    <a:pt x="38777" y="71839"/>
                  </a:cubicBezTo>
                  <a:cubicBezTo>
                    <a:pt x="60209" y="62769"/>
                    <a:pt x="84854" y="52435"/>
                    <a:pt x="89179" y="33262"/>
                  </a:cubicBezTo>
                  <a:cubicBezTo>
                    <a:pt x="91628" y="25455"/>
                    <a:pt x="89829" y="16921"/>
                    <a:pt x="84433" y="10759"/>
                  </a:cubicBezTo>
                  <a:cubicBezTo>
                    <a:pt x="74904" y="388"/>
                    <a:pt x="54429" y="-2521"/>
                    <a:pt x="22703" y="2187"/>
                  </a:cubicBezTo>
                  <a:lnTo>
                    <a:pt x="22742" y="2187"/>
                  </a:lnTo>
                  <a:cubicBezTo>
                    <a:pt x="20713" y="2416"/>
                    <a:pt x="18685" y="2187"/>
                    <a:pt x="16771" y="1574"/>
                  </a:cubicBezTo>
                  <a:cubicBezTo>
                    <a:pt x="15623" y="1268"/>
                    <a:pt x="14437" y="1345"/>
                    <a:pt x="13327" y="1842"/>
                  </a:cubicBezTo>
                  <a:lnTo>
                    <a:pt x="11337" y="2646"/>
                  </a:lnTo>
                  <a:cubicBezTo>
                    <a:pt x="8773" y="3756"/>
                    <a:pt x="6132" y="4866"/>
                    <a:pt x="3415" y="5937"/>
                  </a:cubicBezTo>
                  <a:lnTo>
                    <a:pt x="3453" y="5937"/>
                  </a:lnTo>
                  <a:cubicBezTo>
                    <a:pt x="1884" y="6550"/>
                    <a:pt x="659" y="7851"/>
                    <a:pt x="201" y="9458"/>
                  </a:cubicBezTo>
                  <a:cubicBezTo>
                    <a:pt x="-259" y="11104"/>
                    <a:pt x="86" y="12826"/>
                    <a:pt x="1081" y="14165"/>
                  </a:cubicBezTo>
                  <a:cubicBezTo>
                    <a:pt x="2726" y="16079"/>
                    <a:pt x="3568" y="18528"/>
                    <a:pt x="3492" y="210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A77A0B1-0D10-6540-F7F0-B223A5FE1514}"/>
                </a:ext>
              </a:extLst>
            </p:cNvPr>
            <p:cNvSpPr/>
            <p:nvPr/>
          </p:nvSpPr>
          <p:spPr>
            <a:xfrm>
              <a:off x="-9956513" y="9827480"/>
              <a:ext cx="85797" cy="78391"/>
            </a:xfrm>
            <a:custGeom>
              <a:avLst/>
              <a:gdLst>
                <a:gd name="connsiteX0" fmla="*/ 14133 w 85797"/>
                <a:gd name="connsiteY0" fmla="*/ 1469 h 78391"/>
                <a:gd name="connsiteX1" fmla="*/ 7474 w 85797"/>
                <a:gd name="connsiteY1" fmla="*/ 550 h 78391"/>
                <a:gd name="connsiteX2" fmla="*/ 2652 w 85797"/>
                <a:gd name="connsiteY2" fmla="*/ 2961 h 78391"/>
                <a:gd name="connsiteX3" fmla="*/ 509 w 85797"/>
                <a:gd name="connsiteY3" fmla="*/ 9812 h 78391"/>
                <a:gd name="connsiteX4" fmla="*/ 24466 w 85797"/>
                <a:gd name="connsiteY4" fmla="*/ 74105 h 78391"/>
                <a:gd name="connsiteX5" fmla="*/ 29709 w 85797"/>
                <a:gd name="connsiteY5" fmla="*/ 78392 h 78391"/>
                <a:gd name="connsiteX6" fmla="*/ 30054 w 85797"/>
                <a:gd name="connsiteY6" fmla="*/ 78392 h 78391"/>
                <a:gd name="connsiteX7" fmla="*/ 35335 w 85797"/>
                <a:gd name="connsiteY7" fmla="*/ 78047 h 78391"/>
                <a:gd name="connsiteX8" fmla="*/ 35297 w 85797"/>
                <a:gd name="connsiteY8" fmla="*/ 78047 h 78391"/>
                <a:gd name="connsiteX9" fmla="*/ 84015 w 85797"/>
                <a:gd name="connsiteY9" fmla="*/ 64117 h 78391"/>
                <a:gd name="connsiteX10" fmla="*/ 85775 w 85797"/>
                <a:gd name="connsiteY10" fmla="*/ 59601 h 78391"/>
                <a:gd name="connsiteX11" fmla="*/ 83173 w 85797"/>
                <a:gd name="connsiteY11" fmla="*/ 55544 h 78391"/>
                <a:gd name="connsiteX12" fmla="*/ 14133 w 85797"/>
                <a:gd name="connsiteY12" fmla="*/ 1469 h 7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797" h="78391">
                  <a:moveTo>
                    <a:pt x="14133" y="1469"/>
                  </a:moveTo>
                  <a:cubicBezTo>
                    <a:pt x="12296" y="-62"/>
                    <a:pt x="9694" y="-445"/>
                    <a:pt x="7474" y="550"/>
                  </a:cubicBezTo>
                  <a:cubicBezTo>
                    <a:pt x="5829" y="1239"/>
                    <a:pt x="4221" y="2043"/>
                    <a:pt x="2652" y="2961"/>
                  </a:cubicBezTo>
                  <a:cubicBezTo>
                    <a:pt x="280" y="4339"/>
                    <a:pt x="-677" y="7324"/>
                    <a:pt x="509" y="9812"/>
                  </a:cubicBezTo>
                  <a:cubicBezTo>
                    <a:pt x="10574" y="30401"/>
                    <a:pt x="18611" y="51947"/>
                    <a:pt x="24466" y="74105"/>
                  </a:cubicBezTo>
                  <a:cubicBezTo>
                    <a:pt x="25002" y="76593"/>
                    <a:pt x="27145" y="78353"/>
                    <a:pt x="29709" y="78392"/>
                  </a:cubicBezTo>
                  <a:lnTo>
                    <a:pt x="30054" y="78392"/>
                  </a:lnTo>
                  <a:lnTo>
                    <a:pt x="35335" y="78047"/>
                  </a:lnTo>
                  <a:lnTo>
                    <a:pt x="35297" y="78047"/>
                  </a:lnTo>
                  <a:cubicBezTo>
                    <a:pt x="52633" y="79004"/>
                    <a:pt x="69816" y="74105"/>
                    <a:pt x="84015" y="64117"/>
                  </a:cubicBezTo>
                  <a:cubicBezTo>
                    <a:pt x="85278" y="62969"/>
                    <a:pt x="85928" y="61285"/>
                    <a:pt x="85775" y="59601"/>
                  </a:cubicBezTo>
                  <a:cubicBezTo>
                    <a:pt x="85546" y="57917"/>
                    <a:pt x="84627" y="56424"/>
                    <a:pt x="83173" y="55544"/>
                  </a:cubicBezTo>
                  <a:cubicBezTo>
                    <a:pt x="57800" y="40772"/>
                    <a:pt x="34570" y="22594"/>
                    <a:pt x="14133" y="14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728A03-2CED-BC8F-2E29-C7C6B24CA21F}"/>
                </a:ext>
              </a:extLst>
            </p:cNvPr>
            <p:cNvSpPr/>
            <p:nvPr/>
          </p:nvSpPr>
          <p:spPr>
            <a:xfrm>
              <a:off x="-9901778" y="9979006"/>
              <a:ext cx="111206" cy="87751"/>
            </a:xfrm>
            <a:custGeom>
              <a:avLst/>
              <a:gdLst>
                <a:gd name="connsiteX0" fmla="*/ 58056 w 111206"/>
                <a:gd name="connsiteY0" fmla="*/ 10714 h 87751"/>
                <a:gd name="connsiteX1" fmla="*/ 12629 w 111206"/>
                <a:gd name="connsiteY1" fmla="*/ 20435 h 87751"/>
                <a:gd name="connsiteX2" fmla="*/ 8343 w 111206"/>
                <a:gd name="connsiteY2" fmla="*/ 22081 h 87751"/>
                <a:gd name="connsiteX3" fmla="*/ 6927 w 111206"/>
                <a:gd name="connsiteY3" fmla="*/ 26367 h 87751"/>
                <a:gd name="connsiteX4" fmla="*/ 804 w 111206"/>
                <a:gd name="connsiteY4" fmla="*/ 54763 h 87751"/>
                <a:gd name="connsiteX5" fmla="*/ 804 w 111206"/>
                <a:gd name="connsiteY5" fmla="*/ 60350 h 87751"/>
                <a:gd name="connsiteX6" fmla="*/ 5894 w 111206"/>
                <a:gd name="connsiteY6" fmla="*/ 62685 h 87751"/>
                <a:gd name="connsiteX7" fmla="*/ 93379 w 111206"/>
                <a:gd name="connsiteY7" fmla="*/ 86220 h 87751"/>
                <a:gd name="connsiteX8" fmla="*/ 97129 w 111206"/>
                <a:gd name="connsiteY8" fmla="*/ 87751 h 87751"/>
                <a:gd name="connsiteX9" fmla="*/ 97895 w 111206"/>
                <a:gd name="connsiteY9" fmla="*/ 87751 h 87751"/>
                <a:gd name="connsiteX10" fmla="*/ 100306 w 111206"/>
                <a:gd name="connsiteY10" fmla="*/ 87254 h 87751"/>
                <a:gd name="connsiteX11" fmla="*/ 102487 w 111206"/>
                <a:gd name="connsiteY11" fmla="*/ 86871 h 87751"/>
                <a:gd name="connsiteX12" fmla="*/ 107041 w 111206"/>
                <a:gd name="connsiteY12" fmla="*/ 82585 h 87751"/>
                <a:gd name="connsiteX13" fmla="*/ 97168 w 111206"/>
                <a:gd name="connsiteY13" fmla="*/ 16530 h 87751"/>
                <a:gd name="connsiteX14" fmla="*/ 97207 w 111206"/>
                <a:gd name="connsiteY14" fmla="*/ 16530 h 87751"/>
                <a:gd name="connsiteX15" fmla="*/ 75775 w 111206"/>
                <a:gd name="connsiteY15" fmla="*/ 839 h 87751"/>
                <a:gd name="connsiteX16" fmla="*/ 68886 w 111206"/>
                <a:gd name="connsiteY16" fmla="*/ 1681 h 87751"/>
                <a:gd name="connsiteX17" fmla="*/ 58056 w 111206"/>
                <a:gd name="connsiteY17" fmla="*/ 10713 h 8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206" h="87751">
                  <a:moveTo>
                    <a:pt x="58056" y="10714"/>
                  </a:moveTo>
                  <a:cubicBezTo>
                    <a:pt x="44240" y="18483"/>
                    <a:pt x="28397" y="21851"/>
                    <a:pt x="12629" y="20435"/>
                  </a:cubicBezTo>
                  <a:cubicBezTo>
                    <a:pt x="11022" y="20282"/>
                    <a:pt x="9415" y="20894"/>
                    <a:pt x="8343" y="22081"/>
                  </a:cubicBezTo>
                  <a:cubicBezTo>
                    <a:pt x="7271" y="23229"/>
                    <a:pt x="6736" y="24798"/>
                    <a:pt x="6927" y="26367"/>
                  </a:cubicBezTo>
                  <a:cubicBezTo>
                    <a:pt x="8113" y="36240"/>
                    <a:pt x="5970" y="46229"/>
                    <a:pt x="804" y="54763"/>
                  </a:cubicBezTo>
                  <a:cubicBezTo>
                    <a:pt x="-268" y="56485"/>
                    <a:pt x="-268" y="58628"/>
                    <a:pt x="804" y="60350"/>
                  </a:cubicBezTo>
                  <a:cubicBezTo>
                    <a:pt x="1875" y="62111"/>
                    <a:pt x="3866" y="63029"/>
                    <a:pt x="5894" y="62685"/>
                  </a:cubicBezTo>
                  <a:cubicBezTo>
                    <a:pt x="37122" y="56064"/>
                    <a:pt x="69651" y="64790"/>
                    <a:pt x="93379" y="86220"/>
                  </a:cubicBezTo>
                  <a:cubicBezTo>
                    <a:pt x="94374" y="87215"/>
                    <a:pt x="95752" y="87751"/>
                    <a:pt x="97129" y="87751"/>
                  </a:cubicBezTo>
                  <a:lnTo>
                    <a:pt x="97895" y="87751"/>
                  </a:lnTo>
                  <a:lnTo>
                    <a:pt x="100306" y="87254"/>
                  </a:lnTo>
                  <a:lnTo>
                    <a:pt x="102487" y="86871"/>
                  </a:lnTo>
                  <a:cubicBezTo>
                    <a:pt x="104784" y="86526"/>
                    <a:pt x="106582" y="84804"/>
                    <a:pt x="107041" y="82585"/>
                  </a:cubicBezTo>
                  <a:cubicBezTo>
                    <a:pt x="110333" y="68310"/>
                    <a:pt x="118101" y="34862"/>
                    <a:pt x="97168" y="16530"/>
                  </a:cubicBezTo>
                  <a:lnTo>
                    <a:pt x="97207" y="16530"/>
                  </a:lnTo>
                  <a:cubicBezTo>
                    <a:pt x="90471" y="10752"/>
                    <a:pt x="83314" y="5509"/>
                    <a:pt x="75775" y="839"/>
                  </a:cubicBezTo>
                  <a:cubicBezTo>
                    <a:pt x="73555" y="-539"/>
                    <a:pt x="70685" y="-194"/>
                    <a:pt x="68886" y="1681"/>
                  </a:cubicBezTo>
                  <a:cubicBezTo>
                    <a:pt x="65863" y="5355"/>
                    <a:pt x="62189" y="8417"/>
                    <a:pt x="58056" y="107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EE5DCDA-0410-E213-345A-FEE36C007583}"/>
                </a:ext>
              </a:extLst>
            </p:cNvPr>
            <p:cNvSpPr/>
            <p:nvPr/>
          </p:nvSpPr>
          <p:spPr>
            <a:xfrm>
              <a:off x="-9932183" y="9915018"/>
              <a:ext cx="84536" cy="61005"/>
            </a:xfrm>
            <a:custGeom>
              <a:avLst/>
              <a:gdLst>
                <a:gd name="connsiteX0" fmla="*/ 72589 w 84536"/>
                <a:gd name="connsiteY0" fmla="*/ 342 h 61005"/>
                <a:gd name="connsiteX1" fmla="*/ 68035 w 84536"/>
                <a:gd name="connsiteY1" fmla="*/ 763 h 61005"/>
                <a:gd name="connsiteX2" fmla="*/ 8027 w 84536"/>
                <a:gd name="connsiteY2" fmla="*/ 14502 h 61005"/>
                <a:gd name="connsiteX3" fmla="*/ 3091 w 84536"/>
                <a:gd name="connsiteY3" fmla="*/ 19400 h 61005"/>
                <a:gd name="connsiteX4" fmla="*/ 297 w 84536"/>
                <a:gd name="connsiteY4" fmla="*/ 33331 h 61005"/>
                <a:gd name="connsiteX5" fmla="*/ 1636 w 84536"/>
                <a:gd name="connsiteY5" fmla="*/ 38880 h 61005"/>
                <a:gd name="connsiteX6" fmla="*/ 35926 w 84536"/>
                <a:gd name="connsiteY6" fmla="*/ 59239 h 61005"/>
                <a:gd name="connsiteX7" fmla="*/ 51196 w 84536"/>
                <a:gd name="connsiteY7" fmla="*/ 60885 h 61005"/>
                <a:gd name="connsiteX8" fmla="*/ 80511 w 84536"/>
                <a:gd name="connsiteY8" fmla="*/ 49978 h 61005"/>
                <a:gd name="connsiteX9" fmla="*/ 76225 w 84536"/>
                <a:gd name="connsiteY9" fmla="*/ 3556 h 61005"/>
                <a:gd name="connsiteX10" fmla="*/ 72589 w 84536"/>
                <a:gd name="connsiteY10" fmla="*/ 341 h 6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536" h="61005">
                  <a:moveTo>
                    <a:pt x="72589" y="342"/>
                  </a:moveTo>
                  <a:cubicBezTo>
                    <a:pt x="71058" y="-232"/>
                    <a:pt x="69413" y="-79"/>
                    <a:pt x="68035" y="763"/>
                  </a:cubicBezTo>
                  <a:cubicBezTo>
                    <a:pt x="49282" y="9757"/>
                    <a:pt x="28808" y="14425"/>
                    <a:pt x="8027" y="14502"/>
                  </a:cubicBezTo>
                  <a:cubicBezTo>
                    <a:pt x="5425" y="14731"/>
                    <a:pt x="3320" y="16760"/>
                    <a:pt x="3091" y="19400"/>
                  </a:cubicBezTo>
                  <a:cubicBezTo>
                    <a:pt x="2746" y="24107"/>
                    <a:pt x="1828" y="28815"/>
                    <a:pt x="297" y="33331"/>
                  </a:cubicBezTo>
                  <a:cubicBezTo>
                    <a:pt x="-392" y="35283"/>
                    <a:pt x="144" y="37464"/>
                    <a:pt x="1636" y="38880"/>
                  </a:cubicBezTo>
                  <a:cubicBezTo>
                    <a:pt x="10936" y="48715"/>
                    <a:pt x="22838" y="55796"/>
                    <a:pt x="35926" y="59239"/>
                  </a:cubicBezTo>
                  <a:cubicBezTo>
                    <a:pt x="40940" y="60349"/>
                    <a:pt x="46068" y="60885"/>
                    <a:pt x="51196" y="60885"/>
                  </a:cubicBezTo>
                  <a:cubicBezTo>
                    <a:pt x="62103" y="61765"/>
                    <a:pt x="72818" y="57785"/>
                    <a:pt x="80511" y="49978"/>
                  </a:cubicBezTo>
                  <a:cubicBezTo>
                    <a:pt x="89083" y="39952"/>
                    <a:pt x="82195" y="20739"/>
                    <a:pt x="76225" y="3556"/>
                  </a:cubicBezTo>
                  <a:cubicBezTo>
                    <a:pt x="75574" y="1987"/>
                    <a:pt x="74235" y="762"/>
                    <a:pt x="72589" y="3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853DA67-353B-C770-6486-FA52AF8C8D3A}"/>
                </a:ext>
              </a:extLst>
            </p:cNvPr>
            <p:cNvSpPr/>
            <p:nvPr/>
          </p:nvSpPr>
          <p:spPr>
            <a:xfrm>
              <a:off x="-9722191" y="10392145"/>
              <a:ext cx="78772" cy="86649"/>
            </a:xfrm>
            <a:custGeom>
              <a:avLst/>
              <a:gdLst>
                <a:gd name="connsiteX0" fmla="*/ 57658 w 78772"/>
                <a:gd name="connsiteY0" fmla="*/ 86648 h 86649"/>
                <a:gd name="connsiteX1" fmla="*/ 59112 w 78772"/>
                <a:gd name="connsiteY1" fmla="*/ 86419 h 86649"/>
                <a:gd name="connsiteX2" fmla="*/ 62633 w 78772"/>
                <a:gd name="connsiteY2" fmla="*/ 83204 h 86649"/>
                <a:gd name="connsiteX3" fmla="*/ 76679 w 78772"/>
                <a:gd name="connsiteY3" fmla="*/ 39806 h 86649"/>
                <a:gd name="connsiteX4" fmla="*/ 73081 w 78772"/>
                <a:gd name="connsiteY4" fmla="*/ 6435 h 86649"/>
                <a:gd name="connsiteX5" fmla="*/ 54903 w 78772"/>
                <a:gd name="connsiteY5" fmla="*/ 197 h 86649"/>
                <a:gd name="connsiteX6" fmla="*/ 20613 w 78772"/>
                <a:gd name="connsiteY6" fmla="*/ 9458 h 86649"/>
                <a:gd name="connsiteX7" fmla="*/ 444 w 78772"/>
                <a:gd name="connsiteY7" fmla="*/ 63189 h 86649"/>
                <a:gd name="connsiteX8" fmla="*/ 5228 w 78772"/>
                <a:gd name="connsiteY8" fmla="*/ 68432 h 86649"/>
                <a:gd name="connsiteX9" fmla="*/ 54481 w 78772"/>
                <a:gd name="connsiteY9" fmla="*/ 85577 h 86649"/>
                <a:gd name="connsiteX10" fmla="*/ 57657 w 78772"/>
                <a:gd name="connsiteY10" fmla="*/ 86649 h 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772" h="86649">
                  <a:moveTo>
                    <a:pt x="57658" y="86648"/>
                  </a:moveTo>
                  <a:cubicBezTo>
                    <a:pt x="58155" y="86610"/>
                    <a:pt x="58653" y="86572"/>
                    <a:pt x="59112" y="86419"/>
                  </a:cubicBezTo>
                  <a:cubicBezTo>
                    <a:pt x="60720" y="85959"/>
                    <a:pt x="62021" y="84773"/>
                    <a:pt x="62633" y="83204"/>
                  </a:cubicBezTo>
                  <a:cubicBezTo>
                    <a:pt x="68641" y="69197"/>
                    <a:pt x="73349" y="54654"/>
                    <a:pt x="76679" y="39806"/>
                  </a:cubicBezTo>
                  <a:cubicBezTo>
                    <a:pt x="80429" y="28669"/>
                    <a:pt x="79089" y="16499"/>
                    <a:pt x="73081" y="6435"/>
                  </a:cubicBezTo>
                  <a:cubicBezTo>
                    <a:pt x="68335" y="1612"/>
                    <a:pt x="61600" y="-722"/>
                    <a:pt x="54903" y="197"/>
                  </a:cubicBezTo>
                  <a:cubicBezTo>
                    <a:pt x="42885" y="273"/>
                    <a:pt x="31060" y="3488"/>
                    <a:pt x="20613" y="9458"/>
                  </a:cubicBezTo>
                  <a:cubicBezTo>
                    <a:pt x="5533" y="23005"/>
                    <a:pt x="-1967" y="43059"/>
                    <a:pt x="444" y="63189"/>
                  </a:cubicBezTo>
                  <a:cubicBezTo>
                    <a:pt x="482" y="65906"/>
                    <a:pt x="2549" y="68126"/>
                    <a:pt x="5228" y="68432"/>
                  </a:cubicBezTo>
                  <a:cubicBezTo>
                    <a:pt x="22909" y="69580"/>
                    <a:pt x="39901" y="75513"/>
                    <a:pt x="54481" y="85577"/>
                  </a:cubicBezTo>
                  <a:cubicBezTo>
                    <a:pt x="55399" y="86228"/>
                    <a:pt x="56509" y="86611"/>
                    <a:pt x="57657" y="866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26FBE0A-A5BE-F9B4-92C0-CA62BFB8188C}"/>
                </a:ext>
              </a:extLst>
            </p:cNvPr>
            <p:cNvSpPr/>
            <p:nvPr/>
          </p:nvSpPr>
          <p:spPr>
            <a:xfrm>
              <a:off x="-10135662" y="10235037"/>
              <a:ext cx="98263" cy="96499"/>
            </a:xfrm>
            <a:custGeom>
              <a:avLst/>
              <a:gdLst>
                <a:gd name="connsiteX0" fmla="*/ 12623 w 98263"/>
                <a:gd name="connsiteY0" fmla="*/ 48010 h 96499"/>
                <a:gd name="connsiteX1" fmla="*/ 23185 w 98263"/>
                <a:gd name="connsiteY1" fmla="*/ 74225 h 96499"/>
                <a:gd name="connsiteX2" fmla="*/ 27701 w 98263"/>
                <a:gd name="connsiteY2" fmla="*/ 77287 h 96499"/>
                <a:gd name="connsiteX3" fmla="*/ 61417 w 98263"/>
                <a:gd name="connsiteY3" fmla="*/ 94432 h 96499"/>
                <a:gd name="connsiteX4" fmla="*/ 65703 w 98263"/>
                <a:gd name="connsiteY4" fmla="*/ 96499 h 96499"/>
                <a:gd name="connsiteX5" fmla="*/ 69760 w 98263"/>
                <a:gd name="connsiteY5" fmla="*/ 94585 h 96499"/>
                <a:gd name="connsiteX6" fmla="*/ 73395 w 98263"/>
                <a:gd name="connsiteY6" fmla="*/ 90299 h 96499"/>
                <a:gd name="connsiteX7" fmla="*/ 96625 w 98263"/>
                <a:gd name="connsiteY7" fmla="*/ 63816 h 96499"/>
                <a:gd name="connsiteX8" fmla="*/ 98003 w 98263"/>
                <a:gd name="connsiteY8" fmla="*/ 61405 h 96499"/>
                <a:gd name="connsiteX9" fmla="*/ 79328 w 98263"/>
                <a:gd name="connsiteY9" fmla="*/ 22446 h 96499"/>
                <a:gd name="connsiteX10" fmla="*/ 77031 w 98263"/>
                <a:gd name="connsiteY10" fmla="*/ 20379 h 96499"/>
                <a:gd name="connsiteX11" fmla="*/ 76993 w 98263"/>
                <a:gd name="connsiteY11" fmla="*/ 20379 h 96499"/>
                <a:gd name="connsiteX12" fmla="*/ 44847 w 98263"/>
                <a:gd name="connsiteY12" fmla="*/ 363 h 96499"/>
                <a:gd name="connsiteX13" fmla="*/ 2444 w 98263"/>
                <a:gd name="connsiteY13" fmla="*/ 12112 h 96499"/>
                <a:gd name="connsiteX14" fmla="*/ 683 w 98263"/>
                <a:gd name="connsiteY14" fmla="*/ 19192 h 96499"/>
                <a:gd name="connsiteX15" fmla="*/ 12624 w 98263"/>
                <a:gd name="connsiteY15" fmla="*/ 48010 h 9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8263" h="96499">
                  <a:moveTo>
                    <a:pt x="12623" y="48010"/>
                  </a:moveTo>
                  <a:cubicBezTo>
                    <a:pt x="15684" y="56927"/>
                    <a:pt x="19205" y="65691"/>
                    <a:pt x="23185" y="74225"/>
                  </a:cubicBezTo>
                  <a:cubicBezTo>
                    <a:pt x="24027" y="75986"/>
                    <a:pt x="25787" y="77134"/>
                    <a:pt x="27701" y="77287"/>
                  </a:cubicBezTo>
                  <a:cubicBezTo>
                    <a:pt x="41019" y="77363"/>
                    <a:pt x="53495" y="83716"/>
                    <a:pt x="61417" y="94432"/>
                  </a:cubicBezTo>
                  <a:cubicBezTo>
                    <a:pt x="62412" y="95733"/>
                    <a:pt x="64019" y="96536"/>
                    <a:pt x="65703" y="96499"/>
                  </a:cubicBezTo>
                  <a:cubicBezTo>
                    <a:pt x="67272" y="96499"/>
                    <a:pt x="68765" y="95810"/>
                    <a:pt x="69760" y="94585"/>
                  </a:cubicBezTo>
                  <a:lnTo>
                    <a:pt x="73395" y="90299"/>
                  </a:lnTo>
                  <a:cubicBezTo>
                    <a:pt x="80858" y="81344"/>
                    <a:pt x="88512" y="72158"/>
                    <a:pt x="96625" y="63816"/>
                  </a:cubicBezTo>
                  <a:cubicBezTo>
                    <a:pt x="97276" y="63127"/>
                    <a:pt x="97773" y="62324"/>
                    <a:pt x="98003" y="61405"/>
                  </a:cubicBezTo>
                  <a:cubicBezTo>
                    <a:pt x="99764" y="45906"/>
                    <a:pt x="92492" y="30789"/>
                    <a:pt x="79328" y="22446"/>
                  </a:cubicBezTo>
                  <a:lnTo>
                    <a:pt x="77031" y="20379"/>
                  </a:lnTo>
                  <a:lnTo>
                    <a:pt x="76993" y="20379"/>
                  </a:lnTo>
                  <a:cubicBezTo>
                    <a:pt x="68344" y="10888"/>
                    <a:pt x="57208" y="3961"/>
                    <a:pt x="44847" y="363"/>
                  </a:cubicBezTo>
                  <a:cubicBezTo>
                    <a:pt x="29730" y="-1320"/>
                    <a:pt x="14536" y="2889"/>
                    <a:pt x="2444" y="12112"/>
                  </a:cubicBezTo>
                  <a:cubicBezTo>
                    <a:pt x="71" y="13643"/>
                    <a:pt x="-695" y="16743"/>
                    <a:pt x="683" y="19192"/>
                  </a:cubicBezTo>
                  <a:cubicBezTo>
                    <a:pt x="5429" y="28454"/>
                    <a:pt x="9409" y="38098"/>
                    <a:pt x="12624" y="480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BB8F614-B4A4-E61E-7E33-2BFF01C10FB1}"/>
                </a:ext>
              </a:extLst>
            </p:cNvPr>
            <p:cNvSpPr/>
            <p:nvPr/>
          </p:nvSpPr>
          <p:spPr>
            <a:xfrm>
              <a:off x="-9773917" y="10484243"/>
              <a:ext cx="102547" cy="84833"/>
            </a:xfrm>
            <a:custGeom>
              <a:avLst/>
              <a:gdLst>
                <a:gd name="connsiteX0" fmla="*/ 47368 w 102547"/>
                <a:gd name="connsiteY0" fmla="*/ 79590 h 84833"/>
                <a:gd name="connsiteX1" fmla="*/ 49664 w 102547"/>
                <a:gd name="connsiteY1" fmla="*/ 80471 h 84833"/>
                <a:gd name="connsiteX2" fmla="*/ 52611 w 102547"/>
                <a:gd name="connsiteY2" fmla="*/ 80777 h 84833"/>
                <a:gd name="connsiteX3" fmla="*/ 54410 w 102547"/>
                <a:gd name="connsiteY3" fmla="*/ 80777 h 84833"/>
                <a:gd name="connsiteX4" fmla="*/ 60456 w 102547"/>
                <a:gd name="connsiteY4" fmla="*/ 83456 h 84833"/>
                <a:gd name="connsiteX5" fmla="*/ 64054 w 102547"/>
                <a:gd name="connsiteY5" fmla="*/ 84833 h 84833"/>
                <a:gd name="connsiteX6" fmla="*/ 64781 w 102547"/>
                <a:gd name="connsiteY6" fmla="*/ 84833 h 84833"/>
                <a:gd name="connsiteX7" fmla="*/ 68531 w 102547"/>
                <a:gd name="connsiteY7" fmla="*/ 82346 h 84833"/>
                <a:gd name="connsiteX8" fmla="*/ 69641 w 102547"/>
                <a:gd name="connsiteY8" fmla="*/ 80470 h 84833"/>
                <a:gd name="connsiteX9" fmla="*/ 69679 w 102547"/>
                <a:gd name="connsiteY9" fmla="*/ 80432 h 84833"/>
                <a:gd name="connsiteX10" fmla="*/ 71516 w 102547"/>
                <a:gd name="connsiteY10" fmla="*/ 77715 h 84833"/>
                <a:gd name="connsiteX11" fmla="*/ 96354 w 102547"/>
                <a:gd name="connsiteY11" fmla="*/ 60264 h 84833"/>
                <a:gd name="connsiteX12" fmla="*/ 100027 w 102547"/>
                <a:gd name="connsiteY12" fmla="*/ 54945 h 84833"/>
                <a:gd name="connsiteX13" fmla="*/ 102439 w 102547"/>
                <a:gd name="connsiteY13" fmla="*/ 27161 h 84833"/>
                <a:gd name="connsiteX14" fmla="*/ 101482 w 102547"/>
                <a:gd name="connsiteY14" fmla="*/ 22875 h 84833"/>
                <a:gd name="connsiteX15" fmla="*/ 49052 w 102547"/>
                <a:gd name="connsiteY15" fmla="*/ 181 h 84833"/>
                <a:gd name="connsiteX16" fmla="*/ 45875 w 102547"/>
                <a:gd name="connsiteY16" fmla="*/ 181 h 84833"/>
                <a:gd name="connsiteX17" fmla="*/ 257 w 102547"/>
                <a:gd name="connsiteY17" fmla="*/ 13040 h 84833"/>
                <a:gd name="connsiteX18" fmla="*/ 19202 w 102547"/>
                <a:gd name="connsiteY18" fmla="*/ 52419 h 84833"/>
                <a:gd name="connsiteX19" fmla="*/ 47368 w 102547"/>
                <a:gd name="connsiteY19" fmla="*/ 79590 h 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547" h="84833">
                  <a:moveTo>
                    <a:pt x="47368" y="79590"/>
                  </a:moveTo>
                  <a:cubicBezTo>
                    <a:pt x="48057" y="80050"/>
                    <a:pt x="48822" y="80356"/>
                    <a:pt x="49664" y="80471"/>
                  </a:cubicBezTo>
                  <a:lnTo>
                    <a:pt x="52611" y="80777"/>
                  </a:lnTo>
                  <a:lnTo>
                    <a:pt x="54410" y="80777"/>
                  </a:lnTo>
                  <a:cubicBezTo>
                    <a:pt x="56667" y="81006"/>
                    <a:pt x="58772" y="81925"/>
                    <a:pt x="60456" y="83456"/>
                  </a:cubicBezTo>
                  <a:cubicBezTo>
                    <a:pt x="61451" y="84336"/>
                    <a:pt x="62714" y="84833"/>
                    <a:pt x="64054" y="84833"/>
                  </a:cubicBezTo>
                  <a:lnTo>
                    <a:pt x="64781" y="84833"/>
                  </a:lnTo>
                  <a:cubicBezTo>
                    <a:pt x="66350" y="84604"/>
                    <a:pt x="67728" y="83685"/>
                    <a:pt x="68531" y="82346"/>
                  </a:cubicBezTo>
                  <a:lnTo>
                    <a:pt x="69641" y="80470"/>
                  </a:lnTo>
                  <a:lnTo>
                    <a:pt x="69679" y="80432"/>
                  </a:lnTo>
                  <a:cubicBezTo>
                    <a:pt x="70177" y="79475"/>
                    <a:pt x="70789" y="78557"/>
                    <a:pt x="71516" y="77715"/>
                  </a:cubicBezTo>
                  <a:cubicBezTo>
                    <a:pt x="77907" y="69564"/>
                    <a:pt x="86556" y="63479"/>
                    <a:pt x="96354" y="60264"/>
                  </a:cubicBezTo>
                  <a:cubicBezTo>
                    <a:pt x="98611" y="59499"/>
                    <a:pt x="100104" y="57317"/>
                    <a:pt x="100027" y="54945"/>
                  </a:cubicBezTo>
                  <a:cubicBezTo>
                    <a:pt x="99568" y="45607"/>
                    <a:pt x="100372" y="36270"/>
                    <a:pt x="102439" y="27161"/>
                  </a:cubicBezTo>
                  <a:cubicBezTo>
                    <a:pt x="102745" y="25668"/>
                    <a:pt x="102400" y="24099"/>
                    <a:pt x="101482" y="22875"/>
                  </a:cubicBezTo>
                  <a:cubicBezTo>
                    <a:pt x="88661" y="7338"/>
                    <a:pt x="69144" y="-1120"/>
                    <a:pt x="49052" y="181"/>
                  </a:cubicBezTo>
                  <a:lnTo>
                    <a:pt x="45875" y="181"/>
                  </a:lnTo>
                  <a:cubicBezTo>
                    <a:pt x="24750" y="-508"/>
                    <a:pt x="1979" y="181"/>
                    <a:pt x="257" y="13040"/>
                  </a:cubicBezTo>
                  <a:cubicBezTo>
                    <a:pt x="-1388" y="23142"/>
                    <a:pt x="4850" y="36002"/>
                    <a:pt x="19202" y="52419"/>
                  </a:cubicBezTo>
                  <a:cubicBezTo>
                    <a:pt x="27353" y="62676"/>
                    <a:pt x="36844" y="71822"/>
                    <a:pt x="47368" y="795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A949870-FC12-AB27-6F98-A24FA519089E}"/>
                </a:ext>
              </a:extLst>
            </p:cNvPr>
            <p:cNvSpPr/>
            <p:nvPr/>
          </p:nvSpPr>
          <p:spPr>
            <a:xfrm>
              <a:off x="-9936959" y="10489926"/>
              <a:ext cx="98939" cy="73484"/>
            </a:xfrm>
            <a:custGeom>
              <a:avLst/>
              <a:gdLst>
                <a:gd name="connsiteX0" fmla="*/ 16916 w 98939"/>
                <a:gd name="connsiteY0" fmla="*/ 45006 h 73484"/>
                <a:gd name="connsiteX1" fmla="*/ 20896 w 98939"/>
                <a:gd name="connsiteY1" fmla="*/ 50937 h 73484"/>
                <a:gd name="connsiteX2" fmla="*/ 34520 w 98939"/>
                <a:gd name="connsiteY2" fmla="*/ 70991 h 73484"/>
                <a:gd name="connsiteX3" fmla="*/ 34558 w 98939"/>
                <a:gd name="connsiteY3" fmla="*/ 70991 h 73484"/>
                <a:gd name="connsiteX4" fmla="*/ 38844 w 98939"/>
                <a:gd name="connsiteY4" fmla="*/ 73479 h 73484"/>
                <a:gd name="connsiteX5" fmla="*/ 39189 w 98939"/>
                <a:gd name="connsiteY5" fmla="*/ 73479 h 73484"/>
                <a:gd name="connsiteX6" fmla="*/ 43475 w 98939"/>
                <a:gd name="connsiteY6" fmla="*/ 71489 h 73484"/>
                <a:gd name="connsiteX7" fmla="*/ 89897 w 98939"/>
                <a:gd name="connsiteY7" fmla="*/ 33601 h 73484"/>
                <a:gd name="connsiteX8" fmla="*/ 93571 w 98939"/>
                <a:gd name="connsiteY8" fmla="*/ 31611 h 73484"/>
                <a:gd name="connsiteX9" fmla="*/ 96173 w 98939"/>
                <a:gd name="connsiteY9" fmla="*/ 30195 h 73484"/>
                <a:gd name="connsiteX10" fmla="*/ 96173 w 98939"/>
                <a:gd name="connsiteY10" fmla="*/ 30234 h 73484"/>
                <a:gd name="connsiteX11" fmla="*/ 98929 w 98939"/>
                <a:gd name="connsiteY11" fmla="*/ 25947 h 73484"/>
                <a:gd name="connsiteX12" fmla="*/ 96786 w 98939"/>
                <a:gd name="connsiteY12" fmla="*/ 21278 h 73484"/>
                <a:gd name="connsiteX13" fmla="*/ 46077 w 98939"/>
                <a:gd name="connsiteY13" fmla="*/ 0 h 73484"/>
                <a:gd name="connsiteX14" fmla="*/ 995 w 98939"/>
                <a:gd name="connsiteY14" fmla="*/ 16533 h 73484"/>
                <a:gd name="connsiteX15" fmla="*/ 0 w 98939"/>
                <a:gd name="connsiteY15" fmla="*/ 20092 h 73484"/>
                <a:gd name="connsiteX16" fmla="*/ 1378 w 98939"/>
                <a:gd name="connsiteY16" fmla="*/ 23651 h 73484"/>
                <a:gd name="connsiteX17" fmla="*/ 16915 w 98939"/>
                <a:gd name="connsiteY17" fmla="*/ 45006 h 7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939" h="73484">
                  <a:moveTo>
                    <a:pt x="16916" y="45006"/>
                  </a:moveTo>
                  <a:lnTo>
                    <a:pt x="20896" y="50937"/>
                  </a:lnTo>
                  <a:cubicBezTo>
                    <a:pt x="25527" y="57367"/>
                    <a:pt x="30157" y="63796"/>
                    <a:pt x="34520" y="70991"/>
                  </a:cubicBezTo>
                  <a:lnTo>
                    <a:pt x="34558" y="70991"/>
                  </a:lnTo>
                  <a:cubicBezTo>
                    <a:pt x="35477" y="72446"/>
                    <a:pt x="37084" y="73364"/>
                    <a:pt x="38844" y="73479"/>
                  </a:cubicBezTo>
                  <a:lnTo>
                    <a:pt x="39189" y="73479"/>
                  </a:lnTo>
                  <a:cubicBezTo>
                    <a:pt x="40834" y="73555"/>
                    <a:pt x="42442" y="72790"/>
                    <a:pt x="43475" y="71489"/>
                  </a:cubicBezTo>
                  <a:cubicBezTo>
                    <a:pt x="56832" y="56448"/>
                    <a:pt x="72484" y="43667"/>
                    <a:pt x="89897" y="33601"/>
                  </a:cubicBezTo>
                  <a:cubicBezTo>
                    <a:pt x="91122" y="32836"/>
                    <a:pt x="92385" y="32224"/>
                    <a:pt x="93571" y="31611"/>
                  </a:cubicBezTo>
                  <a:lnTo>
                    <a:pt x="96173" y="30195"/>
                  </a:lnTo>
                  <a:lnTo>
                    <a:pt x="96173" y="30234"/>
                  </a:lnTo>
                  <a:cubicBezTo>
                    <a:pt x="97781" y="29392"/>
                    <a:pt x="98852" y="27746"/>
                    <a:pt x="98929" y="25947"/>
                  </a:cubicBezTo>
                  <a:cubicBezTo>
                    <a:pt x="99044" y="24110"/>
                    <a:pt x="98240" y="22350"/>
                    <a:pt x="96786" y="21278"/>
                  </a:cubicBezTo>
                  <a:cubicBezTo>
                    <a:pt x="82549" y="8956"/>
                    <a:pt x="64792" y="1531"/>
                    <a:pt x="46077" y="0"/>
                  </a:cubicBezTo>
                  <a:cubicBezTo>
                    <a:pt x="32951" y="306"/>
                    <a:pt x="5014" y="0"/>
                    <a:pt x="995" y="16533"/>
                  </a:cubicBezTo>
                  <a:cubicBezTo>
                    <a:pt x="421" y="17643"/>
                    <a:pt x="77" y="18867"/>
                    <a:pt x="0" y="20092"/>
                  </a:cubicBezTo>
                  <a:cubicBezTo>
                    <a:pt x="0" y="21431"/>
                    <a:pt x="459" y="22694"/>
                    <a:pt x="1378" y="23651"/>
                  </a:cubicBezTo>
                  <a:cubicBezTo>
                    <a:pt x="7042" y="30425"/>
                    <a:pt x="12208" y="37543"/>
                    <a:pt x="16915" y="450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FBC2B59-3987-F112-506A-16AB4A044875}"/>
                </a:ext>
              </a:extLst>
            </p:cNvPr>
            <p:cNvSpPr/>
            <p:nvPr/>
          </p:nvSpPr>
          <p:spPr>
            <a:xfrm>
              <a:off x="-9814561" y="10345409"/>
              <a:ext cx="120827" cy="115709"/>
            </a:xfrm>
            <a:custGeom>
              <a:avLst/>
              <a:gdLst>
                <a:gd name="connsiteX0" fmla="*/ 60483 w 120827"/>
                <a:gd name="connsiteY0" fmla="*/ 115652 h 115709"/>
                <a:gd name="connsiteX1" fmla="*/ 61899 w 120827"/>
                <a:gd name="connsiteY1" fmla="*/ 115652 h 115709"/>
                <a:gd name="connsiteX2" fmla="*/ 67142 w 120827"/>
                <a:gd name="connsiteY2" fmla="*/ 113777 h 115709"/>
                <a:gd name="connsiteX3" fmla="*/ 68672 w 120827"/>
                <a:gd name="connsiteY3" fmla="*/ 109950 h 115709"/>
                <a:gd name="connsiteX4" fmla="*/ 92667 w 120827"/>
                <a:gd name="connsiteY4" fmla="*/ 41370 h 115709"/>
                <a:gd name="connsiteX5" fmla="*/ 117122 w 120827"/>
                <a:gd name="connsiteY5" fmla="*/ 27554 h 115709"/>
                <a:gd name="connsiteX6" fmla="*/ 120796 w 120827"/>
                <a:gd name="connsiteY6" fmla="*/ 23038 h 115709"/>
                <a:gd name="connsiteX7" fmla="*/ 118193 w 120827"/>
                <a:gd name="connsiteY7" fmla="*/ 17834 h 115709"/>
                <a:gd name="connsiteX8" fmla="*/ 56158 w 120827"/>
                <a:gd name="connsiteY8" fmla="*/ 1263 h 115709"/>
                <a:gd name="connsiteX9" fmla="*/ 12912 w 120827"/>
                <a:gd name="connsiteY9" fmla="*/ 10065 h 115709"/>
                <a:gd name="connsiteX10" fmla="*/ 53 w 120827"/>
                <a:gd name="connsiteY10" fmla="*/ 43283 h 115709"/>
                <a:gd name="connsiteX11" fmla="*/ 3230 w 120827"/>
                <a:gd name="connsiteY11" fmla="*/ 48373 h 115709"/>
                <a:gd name="connsiteX12" fmla="*/ 55737 w 120827"/>
                <a:gd name="connsiteY12" fmla="*/ 112934 h 115709"/>
                <a:gd name="connsiteX13" fmla="*/ 60483 w 120827"/>
                <a:gd name="connsiteY13" fmla="*/ 115651 h 11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27" h="115709">
                  <a:moveTo>
                    <a:pt x="60483" y="115652"/>
                  </a:moveTo>
                  <a:cubicBezTo>
                    <a:pt x="60942" y="115729"/>
                    <a:pt x="61439" y="115729"/>
                    <a:pt x="61899" y="115652"/>
                  </a:cubicBezTo>
                  <a:cubicBezTo>
                    <a:pt x="63390" y="115193"/>
                    <a:pt x="65840" y="115040"/>
                    <a:pt x="67142" y="113777"/>
                  </a:cubicBezTo>
                  <a:cubicBezTo>
                    <a:pt x="68098" y="112744"/>
                    <a:pt x="68672" y="111366"/>
                    <a:pt x="68672" y="109950"/>
                  </a:cubicBezTo>
                  <a:cubicBezTo>
                    <a:pt x="66835" y="84769"/>
                    <a:pt x="75523" y="59931"/>
                    <a:pt x="92667" y="41370"/>
                  </a:cubicBezTo>
                  <a:cubicBezTo>
                    <a:pt x="99594" y="34864"/>
                    <a:pt x="107975" y="30119"/>
                    <a:pt x="117122" y="27554"/>
                  </a:cubicBezTo>
                  <a:cubicBezTo>
                    <a:pt x="119112" y="26942"/>
                    <a:pt x="120566" y="25143"/>
                    <a:pt x="120796" y="23038"/>
                  </a:cubicBezTo>
                  <a:cubicBezTo>
                    <a:pt x="121025" y="20934"/>
                    <a:pt x="119992" y="18905"/>
                    <a:pt x="118193" y="17834"/>
                  </a:cubicBezTo>
                  <a:cubicBezTo>
                    <a:pt x="98905" y="7998"/>
                    <a:pt x="77780" y="2335"/>
                    <a:pt x="56158" y="1263"/>
                  </a:cubicBezTo>
                  <a:cubicBezTo>
                    <a:pt x="41157" y="-2029"/>
                    <a:pt x="25427" y="1186"/>
                    <a:pt x="12912" y="10065"/>
                  </a:cubicBezTo>
                  <a:cubicBezTo>
                    <a:pt x="4110" y="18829"/>
                    <a:pt x="-559" y="30922"/>
                    <a:pt x="53" y="43283"/>
                  </a:cubicBezTo>
                  <a:cubicBezTo>
                    <a:pt x="-23" y="45465"/>
                    <a:pt x="1240" y="47493"/>
                    <a:pt x="3230" y="48373"/>
                  </a:cubicBezTo>
                  <a:cubicBezTo>
                    <a:pt x="27494" y="63374"/>
                    <a:pt x="45978" y="86146"/>
                    <a:pt x="55737" y="112934"/>
                  </a:cubicBezTo>
                  <a:cubicBezTo>
                    <a:pt x="56694" y="114656"/>
                    <a:pt x="58531" y="115690"/>
                    <a:pt x="60483" y="1156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1E1A2DC-7E78-4D9B-124D-245632C23DE9}"/>
                </a:ext>
              </a:extLst>
            </p:cNvPr>
            <p:cNvSpPr/>
            <p:nvPr/>
          </p:nvSpPr>
          <p:spPr>
            <a:xfrm>
              <a:off x="-10059227" y="10299113"/>
              <a:ext cx="102868" cy="71140"/>
            </a:xfrm>
            <a:custGeom>
              <a:avLst/>
              <a:gdLst>
                <a:gd name="connsiteX0" fmla="*/ 5159 w 102868"/>
                <a:gd name="connsiteY0" fmla="*/ 70834 h 71140"/>
                <a:gd name="connsiteX1" fmla="*/ 6996 w 102868"/>
                <a:gd name="connsiteY1" fmla="*/ 71140 h 71140"/>
                <a:gd name="connsiteX2" fmla="*/ 10019 w 102868"/>
                <a:gd name="connsiteY2" fmla="*/ 70222 h 71140"/>
                <a:gd name="connsiteX3" fmla="*/ 70027 w 102868"/>
                <a:gd name="connsiteY3" fmla="*/ 59162 h 71140"/>
                <a:gd name="connsiteX4" fmla="*/ 85602 w 102868"/>
                <a:gd name="connsiteY4" fmla="*/ 62415 h 71140"/>
                <a:gd name="connsiteX5" fmla="*/ 91649 w 102868"/>
                <a:gd name="connsiteY5" fmla="*/ 60348 h 71140"/>
                <a:gd name="connsiteX6" fmla="*/ 98729 w 102868"/>
                <a:gd name="connsiteY6" fmla="*/ 20968 h 71140"/>
                <a:gd name="connsiteX7" fmla="*/ 60918 w 102868"/>
                <a:gd name="connsiteY7" fmla="*/ 571 h 71140"/>
                <a:gd name="connsiteX8" fmla="*/ 60918 w 102868"/>
                <a:gd name="connsiteY8" fmla="*/ 533 h 71140"/>
                <a:gd name="connsiteX9" fmla="*/ 41860 w 102868"/>
                <a:gd name="connsiteY9" fmla="*/ 11669 h 71140"/>
                <a:gd name="connsiteX10" fmla="*/ 40482 w 102868"/>
                <a:gd name="connsiteY10" fmla="*/ 13544 h 71140"/>
                <a:gd name="connsiteX11" fmla="*/ 2289 w 102868"/>
                <a:gd name="connsiteY11" fmla="*/ 56407 h 71140"/>
                <a:gd name="connsiteX12" fmla="*/ 222 w 102868"/>
                <a:gd name="connsiteY12" fmla="*/ 62262 h 71140"/>
                <a:gd name="connsiteX13" fmla="*/ 1868 w 102868"/>
                <a:gd name="connsiteY13" fmla="*/ 67390 h 71140"/>
                <a:gd name="connsiteX14" fmla="*/ 5159 w 102868"/>
                <a:gd name="connsiteY14" fmla="*/ 70835 h 7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868" h="71140">
                  <a:moveTo>
                    <a:pt x="5159" y="70834"/>
                  </a:moveTo>
                  <a:cubicBezTo>
                    <a:pt x="5771" y="71025"/>
                    <a:pt x="6384" y="71140"/>
                    <a:pt x="6996" y="71140"/>
                  </a:cubicBezTo>
                  <a:cubicBezTo>
                    <a:pt x="8068" y="71140"/>
                    <a:pt x="9139" y="70834"/>
                    <a:pt x="10019" y="70222"/>
                  </a:cubicBezTo>
                  <a:cubicBezTo>
                    <a:pt x="28122" y="59736"/>
                    <a:pt x="49323" y="55832"/>
                    <a:pt x="70027" y="59162"/>
                  </a:cubicBezTo>
                  <a:cubicBezTo>
                    <a:pt x="75308" y="59774"/>
                    <a:pt x="80551" y="60846"/>
                    <a:pt x="85602" y="62415"/>
                  </a:cubicBezTo>
                  <a:cubicBezTo>
                    <a:pt x="87860" y="63142"/>
                    <a:pt x="90348" y="62300"/>
                    <a:pt x="91649" y="60348"/>
                  </a:cubicBezTo>
                  <a:cubicBezTo>
                    <a:pt x="98155" y="50742"/>
                    <a:pt x="108794" y="34631"/>
                    <a:pt x="98729" y="20968"/>
                  </a:cubicBezTo>
                  <a:cubicBezTo>
                    <a:pt x="93333" y="13812"/>
                    <a:pt x="73586" y="-3333"/>
                    <a:pt x="60918" y="571"/>
                  </a:cubicBezTo>
                  <a:lnTo>
                    <a:pt x="60918" y="533"/>
                  </a:lnTo>
                  <a:cubicBezTo>
                    <a:pt x="53838" y="2867"/>
                    <a:pt x="47332" y="6656"/>
                    <a:pt x="41860" y="11669"/>
                  </a:cubicBezTo>
                  <a:cubicBezTo>
                    <a:pt x="41247" y="12167"/>
                    <a:pt x="40788" y="12817"/>
                    <a:pt x="40482" y="13544"/>
                  </a:cubicBezTo>
                  <a:cubicBezTo>
                    <a:pt x="31795" y="30957"/>
                    <a:pt x="18591" y="45730"/>
                    <a:pt x="2289" y="56407"/>
                  </a:cubicBezTo>
                  <a:cubicBezTo>
                    <a:pt x="375" y="57670"/>
                    <a:pt x="-428" y="60081"/>
                    <a:pt x="222" y="62262"/>
                  </a:cubicBezTo>
                  <a:lnTo>
                    <a:pt x="1868" y="67390"/>
                  </a:lnTo>
                  <a:cubicBezTo>
                    <a:pt x="2365" y="68998"/>
                    <a:pt x="3590" y="70261"/>
                    <a:pt x="5159" y="708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D870A10-2DAD-DA2D-3048-908F3F0B6401}"/>
                </a:ext>
              </a:extLst>
            </p:cNvPr>
            <p:cNvSpPr/>
            <p:nvPr/>
          </p:nvSpPr>
          <p:spPr>
            <a:xfrm>
              <a:off x="-10046574" y="10381630"/>
              <a:ext cx="132504" cy="111218"/>
            </a:xfrm>
            <a:custGeom>
              <a:avLst/>
              <a:gdLst>
                <a:gd name="connsiteX0" fmla="*/ 31009 w 132504"/>
                <a:gd name="connsiteY0" fmla="*/ 36324 h 111218"/>
                <a:gd name="connsiteX1" fmla="*/ 75096 w 132504"/>
                <a:gd name="connsiteY1" fmla="*/ 92772 h 111218"/>
                <a:gd name="connsiteX2" fmla="*/ 81832 w 132504"/>
                <a:gd name="connsiteY2" fmla="*/ 108080 h 111218"/>
                <a:gd name="connsiteX3" fmla="*/ 86347 w 132504"/>
                <a:gd name="connsiteY3" fmla="*/ 111218 h 111218"/>
                <a:gd name="connsiteX4" fmla="*/ 86692 w 132504"/>
                <a:gd name="connsiteY4" fmla="*/ 111218 h 111218"/>
                <a:gd name="connsiteX5" fmla="*/ 91208 w 132504"/>
                <a:gd name="connsiteY5" fmla="*/ 108731 h 111218"/>
                <a:gd name="connsiteX6" fmla="*/ 122091 w 132504"/>
                <a:gd name="connsiteY6" fmla="*/ 88065 h 111218"/>
                <a:gd name="connsiteX7" fmla="*/ 125880 w 132504"/>
                <a:gd name="connsiteY7" fmla="*/ 84008 h 111218"/>
                <a:gd name="connsiteX8" fmla="*/ 132003 w 132504"/>
                <a:gd name="connsiteY8" fmla="*/ 64835 h 111218"/>
                <a:gd name="connsiteX9" fmla="*/ 131391 w 132504"/>
                <a:gd name="connsiteY9" fmla="*/ 59362 h 111218"/>
                <a:gd name="connsiteX10" fmla="*/ 127679 w 132504"/>
                <a:gd name="connsiteY10" fmla="*/ 54387 h 111218"/>
                <a:gd name="connsiteX11" fmla="*/ 65489 w 132504"/>
                <a:gd name="connsiteY11" fmla="*/ 2149 h 111218"/>
                <a:gd name="connsiteX12" fmla="*/ 9080 w 132504"/>
                <a:gd name="connsiteY12" fmla="*/ 6894 h 111218"/>
                <a:gd name="connsiteX13" fmla="*/ 2344 w 132504"/>
                <a:gd name="connsiteY13" fmla="*/ 18376 h 111218"/>
                <a:gd name="connsiteX14" fmla="*/ 660 w 132504"/>
                <a:gd name="connsiteY14" fmla="*/ 23695 h 111218"/>
                <a:gd name="connsiteX15" fmla="*/ 660 w 132504"/>
                <a:gd name="connsiteY15" fmla="*/ 28823 h 111218"/>
                <a:gd name="connsiteX16" fmla="*/ 4946 w 132504"/>
                <a:gd name="connsiteY16" fmla="*/ 31655 h 111218"/>
                <a:gd name="connsiteX17" fmla="*/ 31009 w 132504"/>
                <a:gd name="connsiteY17" fmla="*/ 36324 h 11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504" h="111218">
                  <a:moveTo>
                    <a:pt x="31009" y="36324"/>
                  </a:moveTo>
                  <a:cubicBezTo>
                    <a:pt x="54315" y="43825"/>
                    <a:pt x="64878" y="68701"/>
                    <a:pt x="75096" y="92772"/>
                  </a:cubicBezTo>
                  <a:cubicBezTo>
                    <a:pt x="77316" y="98053"/>
                    <a:pt x="79382" y="103220"/>
                    <a:pt x="81832" y="108080"/>
                  </a:cubicBezTo>
                  <a:cubicBezTo>
                    <a:pt x="82635" y="109879"/>
                    <a:pt x="84396" y="111103"/>
                    <a:pt x="86347" y="111218"/>
                  </a:cubicBezTo>
                  <a:lnTo>
                    <a:pt x="86692" y="111218"/>
                  </a:lnTo>
                  <a:cubicBezTo>
                    <a:pt x="88529" y="111218"/>
                    <a:pt x="90213" y="110261"/>
                    <a:pt x="91208" y="108731"/>
                  </a:cubicBezTo>
                  <a:cubicBezTo>
                    <a:pt x="98709" y="98398"/>
                    <a:pt x="109654" y="91050"/>
                    <a:pt x="122091" y="88065"/>
                  </a:cubicBezTo>
                  <a:cubicBezTo>
                    <a:pt x="124005" y="87491"/>
                    <a:pt x="125459" y="85960"/>
                    <a:pt x="125880" y="84008"/>
                  </a:cubicBezTo>
                  <a:cubicBezTo>
                    <a:pt x="127181" y="77387"/>
                    <a:pt x="129210" y="70958"/>
                    <a:pt x="132003" y="64835"/>
                  </a:cubicBezTo>
                  <a:cubicBezTo>
                    <a:pt x="132845" y="63036"/>
                    <a:pt x="132616" y="60931"/>
                    <a:pt x="131391" y="59362"/>
                  </a:cubicBezTo>
                  <a:lnTo>
                    <a:pt x="127679" y="54387"/>
                  </a:lnTo>
                  <a:cubicBezTo>
                    <a:pt x="111835" y="33263"/>
                    <a:pt x="92088" y="7009"/>
                    <a:pt x="65489" y="2149"/>
                  </a:cubicBezTo>
                  <a:cubicBezTo>
                    <a:pt x="65107" y="2149"/>
                    <a:pt x="25114" y="-5046"/>
                    <a:pt x="9080" y="6894"/>
                  </a:cubicBezTo>
                  <a:cubicBezTo>
                    <a:pt x="5253" y="9573"/>
                    <a:pt x="2803" y="13745"/>
                    <a:pt x="2344" y="18376"/>
                  </a:cubicBezTo>
                  <a:cubicBezTo>
                    <a:pt x="2153" y="20251"/>
                    <a:pt x="1579" y="22050"/>
                    <a:pt x="660" y="23695"/>
                  </a:cubicBezTo>
                  <a:cubicBezTo>
                    <a:pt x="-220" y="25303"/>
                    <a:pt x="-220" y="27254"/>
                    <a:pt x="660" y="28823"/>
                  </a:cubicBezTo>
                  <a:cubicBezTo>
                    <a:pt x="1540" y="30431"/>
                    <a:pt x="3148" y="31502"/>
                    <a:pt x="4946" y="31655"/>
                  </a:cubicBezTo>
                  <a:cubicBezTo>
                    <a:pt x="13787" y="32191"/>
                    <a:pt x="22551" y="33722"/>
                    <a:pt x="31009" y="363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6327AE3-B3E7-1897-46CD-86B3091F5E8E}"/>
                </a:ext>
              </a:extLst>
            </p:cNvPr>
            <p:cNvSpPr/>
            <p:nvPr/>
          </p:nvSpPr>
          <p:spPr>
            <a:xfrm>
              <a:off x="-11645155" y="7799427"/>
              <a:ext cx="1117618" cy="563624"/>
            </a:xfrm>
            <a:custGeom>
              <a:avLst/>
              <a:gdLst>
                <a:gd name="connsiteX0" fmla="*/ 1102994 w 1117618"/>
                <a:gd name="connsiteY0" fmla="*/ 279949 h 563624"/>
                <a:gd name="connsiteX1" fmla="*/ 1051330 w 1117618"/>
                <a:gd name="connsiteY1" fmla="*/ 219712 h 563624"/>
                <a:gd name="connsiteX2" fmla="*/ 962390 w 1117618"/>
                <a:gd name="connsiteY2" fmla="*/ 171645 h 563624"/>
                <a:gd name="connsiteX3" fmla="*/ 930626 w 1117618"/>
                <a:gd name="connsiteY3" fmla="*/ 159131 h 563624"/>
                <a:gd name="connsiteX4" fmla="*/ 741532 w 1117618"/>
                <a:gd name="connsiteY4" fmla="*/ 54458 h 563624"/>
                <a:gd name="connsiteX5" fmla="*/ 739274 w 1117618"/>
                <a:gd name="connsiteY5" fmla="*/ 53693 h 563624"/>
                <a:gd name="connsiteX6" fmla="*/ 703683 w 1117618"/>
                <a:gd name="connsiteY6" fmla="*/ 49024 h 563624"/>
                <a:gd name="connsiteX7" fmla="*/ 486578 w 1117618"/>
                <a:gd name="connsiteY7" fmla="*/ 5052 h 563624"/>
                <a:gd name="connsiteX8" fmla="*/ 465797 w 1117618"/>
                <a:gd name="connsiteY8" fmla="*/ 268 h 563624"/>
                <a:gd name="connsiteX9" fmla="*/ 465835 w 1117618"/>
                <a:gd name="connsiteY9" fmla="*/ 230 h 563624"/>
                <a:gd name="connsiteX10" fmla="*/ 462889 w 1117618"/>
                <a:gd name="connsiteY10" fmla="*/ 230 h 563624"/>
                <a:gd name="connsiteX11" fmla="*/ 285051 w 1117618"/>
                <a:gd name="connsiteY11" fmla="*/ 111026 h 563624"/>
                <a:gd name="connsiteX12" fmla="*/ 226689 w 1117618"/>
                <a:gd name="connsiteY12" fmla="*/ 156184 h 563624"/>
                <a:gd name="connsiteX13" fmla="*/ 226651 w 1117618"/>
                <a:gd name="connsiteY13" fmla="*/ 156223 h 563624"/>
                <a:gd name="connsiteX14" fmla="*/ 3423 w 1117618"/>
                <a:gd name="connsiteY14" fmla="*/ 282743 h 563624"/>
                <a:gd name="connsiteX15" fmla="*/ 247 w 1117618"/>
                <a:gd name="connsiteY15" fmla="*/ 286226 h 563624"/>
                <a:gd name="connsiteX16" fmla="*/ 935 w 1117618"/>
                <a:gd name="connsiteY16" fmla="*/ 290856 h 563624"/>
                <a:gd name="connsiteX17" fmla="*/ 75065 w 1117618"/>
                <a:gd name="connsiteY17" fmla="*/ 375280 h 563624"/>
                <a:gd name="connsiteX18" fmla="*/ 159794 w 1117618"/>
                <a:gd name="connsiteY18" fmla="*/ 476808 h 563624"/>
                <a:gd name="connsiteX19" fmla="*/ 164081 w 1117618"/>
                <a:gd name="connsiteY19" fmla="*/ 479487 h 563624"/>
                <a:gd name="connsiteX20" fmla="*/ 339822 w 1117618"/>
                <a:gd name="connsiteY20" fmla="*/ 501875 h 563624"/>
                <a:gd name="connsiteX21" fmla="*/ 432091 w 1117618"/>
                <a:gd name="connsiteY21" fmla="*/ 532262 h 563624"/>
                <a:gd name="connsiteX22" fmla="*/ 528340 w 1117618"/>
                <a:gd name="connsiteY22" fmla="*/ 563567 h 563624"/>
                <a:gd name="connsiteX23" fmla="*/ 529335 w 1117618"/>
                <a:gd name="connsiteY23" fmla="*/ 563567 h 563624"/>
                <a:gd name="connsiteX24" fmla="*/ 533622 w 1117618"/>
                <a:gd name="connsiteY24" fmla="*/ 561615 h 563624"/>
                <a:gd name="connsiteX25" fmla="*/ 790797 w 1117618"/>
                <a:gd name="connsiteY25" fmla="*/ 421849 h 563624"/>
                <a:gd name="connsiteX26" fmla="*/ 823250 w 1117618"/>
                <a:gd name="connsiteY26" fmla="*/ 406388 h 563624"/>
                <a:gd name="connsiteX27" fmla="*/ 823211 w 1117618"/>
                <a:gd name="connsiteY27" fmla="*/ 406350 h 563624"/>
                <a:gd name="connsiteX28" fmla="*/ 962860 w 1117618"/>
                <a:gd name="connsiteY28" fmla="*/ 359201 h 563624"/>
                <a:gd name="connsiteX29" fmla="*/ 1114716 w 1117618"/>
                <a:gd name="connsiteY29" fmla="*/ 306121 h 563624"/>
                <a:gd name="connsiteX30" fmla="*/ 1117509 w 1117618"/>
                <a:gd name="connsiteY30" fmla="*/ 302485 h 563624"/>
                <a:gd name="connsiteX31" fmla="*/ 1116553 w 1117618"/>
                <a:gd name="connsiteY31" fmla="*/ 298199 h 563624"/>
                <a:gd name="connsiteX32" fmla="*/ 1103005 w 1117618"/>
                <a:gd name="connsiteY32" fmla="*/ 279944 h 563624"/>
                <a:gd name="connsiteX33" fmla="*/ 509503 w 1117618"/>
                <a:gd name="connsiteY33" fmla="*/ 488442 h 563624"/>
                <a:gd name="connsiteX34" fmla="*/ 500280 w 1117618"/>
                <a:gd name="connsiteY34" fmla="*/ 488442 h 563624"/>
                <a:gd name="connsiteX35" fmla="*/ 394578 w 1117618"/>
                <a:gd name="connsiteY35" fmla="*/ 467010 h 563624"/>
                <a:gd name="connsiteX36" fmla="*/ 370353 w 1117618"/>
                <a:gd name="connsiteY36" fmla="*/ 459663 h 563624"/>
                <a:gd name="connsiteX37" fmla="*/ 340349 w 1117618"/>
                <a:gd name="connsiteY37" fmla="*/ 451090 h 563624"/>
                <a:gd name="connsiteX38" fmla="*/ 331777 w 1117618"/>
                <a:gd name="connsiteY38" fmla="*/ 449023 h 563624"/>
                <a:gd name="connsiteX39" fmla="*/ 329710 w 1117618"/>
                <a:gd name="connsiteY39" fmla="*/ 448679 h 563624"/>
                <a:gd name="connsiteX40" fmla="*/ 310767 w 1117618"/>
                <a:gd name="connsiteY40" fmla="*/ 445579 h 563624"/>
                <a:gd name="connsiteX41" fmla="*/ 251678 w 1117618"/>
                <a:gd name="connsiteY41" fmla="*/ 434021 h 563624"/>
                <a:gd name="connsiteX42" fmla="*/ 251678 w 1117618"/>
                <a:gd name="connsiteY42" fmla="*/ 434060 h 563624"/>
                <a:gd name="connsiteX43" fmla="*/ 197067 w 1117618"/>
                <a:gd name="connsiteY43" fmla="*/ 411749 h 563624"/>
                <a:gd name="connsiteX44" fmla="*/ 159830 w 1117618"/>
                <a:gd name="connsiteY44" fmla="*/ 369537 h 563624"/>
                <a:gd name="connsiteX45" fmla="*/ 159179 w 1117618"/>
                <a:gd name="connsiteY45" fmla="*/ 368006 h 563624"/>
                <a:gd name="connsiteX46" fmla="*/ 154893 w 1117618"/>
                <a:gd name="connsiteY46" fmla="*/ 356678 h 563624"/>
                <a:gd name="connsiteX47" fmla="*/ 151219 w 1117618"/>
                <a:gd name="connsiteY47" fmla="*/ 344623 h 563624"/>
                <a:gd name="connsiteX48" fmla="*/ 149765 w 1117618"/>
                <a:gd name="connsiteY48" fmla="*/ 335783 h 563624"/>
                <a:gd name="connsiteX49" fmla="*/ 149191 w 1117618"/>
                <a:gd name="connsiteY49" fmla="*/ 331496 h 563624"/>
                <a:gd name="connsiteX50" fmla="*/ 147621 w 1117618"/>
                <a:gd name="connsiteY50" fmla="*/ 319365 h 563624"/>
                <a:gd name="connsiteX51" fmla="*/ 147354 w 1117618"/>
                <a:gd name="connsiteY51" fmla="*/ 312706 h 563624"/>
                <a:gd name="connsiteX52" fmla="*/ 148119 w 1117618"/>
                <a:gd name="connsiteY52" fmla="*/ 305855 h 563624"/>
                <a:gd name="connsiteX53" fmla="*/ 150186 w 1117618"/>
                <a:gd name="connsiteY53" fmla="*/ 301569 h 563624"/>
                <a:gd name="connsiteX54" fmla="*/ 151372 w 1117618"/>
                <a:gd name="connsiteY54" fmla="*/ 298928 h 563624"/>
                <a:gd name="connsiteX55" fmla="*/ 153783 w 1117618"/>
                <a:gd name="connsiteY55" fmla="*/ 295867 h 563624"/>
                <a:gd name="connsiteX56" fmla="*/ 153783 w 1117618"/>
                <a:gd name="connsiteY56" fmla="*/ 295905 h 563624"/>
                <a:gd name="connsiteX57" fmla="*/ 155543 w 1117618"/>
                <a:gd name="connsiteY57" fmla="*/ 293800 h 563624"/>
                <a:gd name="connsiteX58" fmla="*/ 168019 w 1117618"/>
                <a:gd name="connsiteY58" fmla="*/ 282013 h 563624"/>
                <a:gd name="connsiteX59" fmla="*/ 172305 w 1117618"/>
                <a:gd name="connsiteY59" fmla="*/ 278148 h 563624"/>
                <a:gd name="connsiteX60" fmla="*/ 245975 w 1117618"/>
                <a:gd name="connsiteY60" fmla="*/ 221087 h 563624"/>
                <a:gd name="connsiteX61" fmla="*/ 282752 w 1117618"/>
                <a:gd name="connsiteY61" fmla="*/ 192959 h 563624"/>
                <a:gd name="connsiteX62" fmla="*/ 283250 w 1117618"/>
                <a:gd name="connsiteY62" fmla="*/ 192500 h 563624"/>
                <a:gd name="connsiteX63" fmla="*/ 283020 w 1117618"/>
                <a:gd name="connsiteY63" fmla="*/ 192767 h 563624"/>
                <a:gd name="connsiteX64" fmla="*/ 226381 w 1117618"/>
                <a:gd name="connsiteY64" fmla="*/ 243054 h 563624"/>
                <a:gd name="connsiteX65" fmla="*/ 178505 w 1117618"/>
                <a:gd name="connsiteY65" fmla="*/ 284616 h 563624"/>
                <a:gd name="connsiteX66" fmla="*/ 174219 w 1117618"/>
                <a:gd name="connsiteY66" fmla="*/ 288519 h 563624"/>
                <a:gd name="connsiteX67" fmla="*/ 174296 w 1117618"/>
                <a:gd name="connsiteY67" fmla="*/ 288519 h 563624"/>
                <a:gd name="connsiteX68" fmla="*/ 162738 w 1117618"/>
                <a:gd name="connsiteY68" fmla="*/ 300192 h 563624"/>
                <a:gd name="connsiteX69" fmla="*/ 158145 w 1117618"/>
                <a:gd name="connsiteY69" fmla="*/ 318294 h 563624"/>
                <a:gd name="connsiteX70" fmla="*/ 160671 w 1117618"/>
                <a:gd name="connsiteY70" fmla="*/ 334750 h 563624"/>
                <a:gd name="connsiteX71" fmla="*/ 162049 w 1117618"/>
                <a:gd name="connsiteY71" fmla="*/ 341524 h 563624"/>
                <a:gd name="connsiteX72" fmla="*/ 165646 w 1117618"/>
                <a:gd name="connsiteY72" fmla="*/ 353770 h 563624"/>
                <a:gd name="connsiteX73" fmla="*/ 168555 w 1117618"/>
                <a:gd name="connsiteY73" fmla="*/ 360429 h 563624"/>
                <a:gd name="connsiteX74" fmla="*/ 170392 w 1117618"/>
                <a:gd name="connsiteY74" fmla="*/ 364486 h 563624"/>
                <a:gd name="connsiteX75" fmla="*/ 170430 w 1117618"/>
                <a:gd name="connsiteY75" fmla="*/ 364486 h 563624"/>
                <a:gd name="connsiteX76" fmla="*/ 204146 w 1117618"/>
                <a:gd name="connsiteY76" fmla="*/ 400460 h 563624"/>
                <a:gd name="connsiteX77" fmla="*/ 254854 w 1117618"/>
                <a:gd name="connsiteY77" fmla="*/ 420016 h 563624"/>
                <a:gd name="connsiteX78" fmla="*/ 312757 w 1117618"/>
                <a:gd name="connsiteY78" fmla="*/ 430158 h 563624"/>
                <a:gd name="connsiteX79" fmla="*/ 332007 w 1117618"/>
                <a:gd name="connsiteY79" fmla="*/ 432952 h 563624"/>
                <a:gd name="connsiteX80" fmla="*/ 332007 w 1117618"/>
                <a:gd name="connsiteY80" fmla="*/ 432990 h 563624"/>
                <a:gd name="connsiteX81" fmla="*/ 334686 w 1117618"/>
                <a:gd name="connsiteY81" fmla="*/ 433488 h 563624"/>
                <a:gd name="connsiteX82" fmla="*/ 336178 w 1117618"/>
                <a:gd name="connsiteY82" fmla="*/ 433794 h 563624"/>
                <a:gd name="connsiteX83" fmla="*/ 344062 w 1117618"/>
                <a:gd name="connsiteY83" fmla="*/ 435707 h 563624"/>
                <a:gd name="connsiteX84" fmla="*/ 374525 w 1117618"/>
                <a:gd name="connsiteY84" fmla="*/ 443782 h 563624"/>
                <a:gd name="connsiteX85" fmla="*/ 395573 w 1117618"/>
                <a:gd name="connsiteY85" fmla="*/ 450135 h 563624"/>
                <a:gd name="connsiteX86" fmla="*/ 499364 w 1117618"/>
                <a:gd name="connsiteY86" fmla="*/ 471566 h 563624"/>
                <a:gd name="connsiteX87" fmla="*/ 508434 w 1117618"/>
                <a:gd name="connsiteY87" fmla="*/ 471566 h 563624"/>
                <a:gd name="connsiteX88" fmla="*/ 516050 w 1117618"/>
                <a:gd name="connsiteY88" fmla="*/ 470112 h 563624"/>
                <a:gd name="connsiteX89" fmla="*/ 520987 w 1117618"/>
                <a:gd name="connsiteY89" fmla="*/ 469194 h 563624"/>
                <a:gd name="connsiteX90" fmla="*/ 530478 w 1117618"/>
                <a:gd name="connsiteY90" fmla="*/ 466744 h 563624"/>
                <a:gd name="connsiteX91" fmla="*/ 562204 w 1117618"/>
                <a:gd name="connsiteY91" fmla="*/ 452737 h 563624"/>
                <a:gd name="connsiteX92" fmla="*/ 619264 w 1117618"/>
                <a:gd name="connsiteY92" fmla="*/ 420131 h 563624"/>
                <a:gd name="connsiteX93" fmla="*/ 667983 w 1117618"/>
                <a:gd name="connsiteY93" fmla="*/ 393189 h 563624"/>
                <a:gd name="connsiteX94" fmla="*/ 676555 w 1117618"/>
                <a:gd name="connsiteY94" fmla="*/ 388903 h 563624"/>
                <a:gd name="connsiteX95" fmla="*/ 703842 w 1117618"/>
                <a:gd name="connsiteY95" fmla="*/ 375087 h 563624"/>
                <a:gd name="connsiteX96" fmla="*/ 731435 w 1117618"/>
                <a:gd name="connsiteY96" fmla="*/ 361118 h 563624"/>
                <a:gd name="connsiteX97" fmla="*/ 783789 w 1117618"/>
                <a:gd name="connsiteY97" fmla="*/ 335133 h 563624"/>
                <a:gd name="connsiteX98" fmla="*/ 795116 w 1117618"/>
                <a:gd name="connsiteY98" fmla="*/ 329546 h 563624"/>
                <a:gd name="connsiteX99" fmla="*/ 834152 w 1117618"/>
                <a:gd name="connsiteY99" fmla="*/ 311942 h 563624"/>
                <a:gd name="connsiteX100" fmla="*/ 857803 w 1117618"/>
                <a:gd name="connsiteY100" fmla="*/ 303369 h 563624"/>
                <a:gd name="connsiteX101" fmla="*/ 922364 w 1117618"/>
                <a:gd name="connsiteY101" fmla="*/ 274514 h 563624"/>
                <a:gd name="connsiteX102" fmla="*/ 929865 w 1117618"/>
                <a:gd name="connsiteY102" fmla="*/ 258402 h 563624"/>
                <a:gd name="connsiteX103" fmla="*/ 897489 w 1117618"/>
                <a:gd name="connsiteY103" fmla="*/ 224763 h 563624"/>
                <a:gd name="connsiteX104" fmla="*/ 850340 w 1117618"/>
                <a:gd name="connsiteY104" fmla="*/ 202719 h 563624"/>
                <a:gd name="connsiteX105" fmla="*/ 899517 w 1117618"/>
                <a:gd name="connsiteY105" fmla="*/ 221203 h 563624"/>
                <a:gd name="connsiteX106" fmla="*/ 928946 w 1117618"/>
                <a:gd name="connsiteY106" fmla="*/ 241486 h 563624"/>
                <a:gd name="connsiteX107" fmla="*/ 935108 w 1117618"/>
                <a:gd name="connsiteY107" fmla="*/ 250059 h 563624"/>
                <a:gd name="connsiteX108" fmla="*/ 937442 w 1117618"/>
                <a:gd name="connsiteY108" fmla="*/ 260430 h 563624"/>
                <a:gd name="connsiteX109" fmla="*/ 935529 w 1117618"/>
                <a:gd name="connsiteY109" fmla="*/ 269003 h 563624"/>
                <a:gd name="connsiteX110" fmla="*/ 934725 w 1117618"/>
                <a:gd name="connsiteY110" fmla="*/ 271375 h 563624"/>
                <a:gd name="connsiteX111" fmla="*/ 932697 w 1117618"/>
                <a:gd name="connsiteY111" fmla="*/ 274169 h 563624"/>
                <a:gd name="connsiteX112" fmla="*/ 932697 w 1117618"/>
                <a:gd name="connsiteY112" fmla="*/ 274131 h 563624"/>
                <a:gd name="connsiteX113" fmla="*/ 927683 w 1117618"/>
                <a:gd name="connsiteY113" fmla="*/ 280713 h 563624"/>
                <a:gd name="connsiteX114" fmla="*/ 861285 w 1117618"/>
                <a:gd name="connsiteY114" fmla="*/ 313626 h 563624"/>
                <a:gd name="connsiteX115" fmla="*/ 838362 w 1117618"/>
                <a:gd name="connsiteY115" fmla="*/ 322887 h 563624"/>
                <a:gd name="connsiteX116" fmla="*/ 799173 w 1117618"/>
                <a:gd name="connsiteY116" fmla="*/ 342098 h 563624"/>
                <a:gd name="connsiteX117" fmla="*/ 737636 w 1117618"/>
                <a:gd name="connsiteY117" fmla="*/ 374513 h 563624"/>
                <a:gd name="connsiteX118" fmla="*/ 682756 w 1117618"/>
                <a:gd name="connsiteY118" fmla="*/ 403140 h 563624"/>
                <a:gd name="connsiteX119" fmla="*/ 674681 w 1117618"/>
                <a:gd name="connsiteY119" fmla="*/ 407426 h 563624"/>
                <a:gd name="connsiteX120" fmla="*/ 627532 w 1117618"/>
                <a:gd name="connsiteY120" fmla="*/ 434521 h 563624"/>
                <a:gd name="connsiteX121" fmla="*/ 568444 w 1117618"/>
                <a:gd name="connsiteY121" fmla="*/ 468390 h 563624"/>
                <a:gd name="connsiteX122" fmla="*/ 539779 w 1117618"/>
                <a:gd name="connsiteY122" fmla="*/ 481248 h 563624"/>
                <a:gd name="connsiteX123" fmla="*/ 536985 w 1117618"/>
                <a:gd name="connsiteY123" fmla="*/ 482243 h 563624"/>
                <a:gd name="connsiteX124" fmla="*/ 525351 w 1117618"/>
                <a:gd name="connsiteY124" fmla="*/ 485496 h 563624"/>
                <a:gd name="connsiteX125" fmla="*/ 518348 w 1117618"/>
                <a:gd name="connsiteY125" fmla="*/ 486874 h 56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117618" h="563624">
                  <a:moveTo>
                    <a:pt x="1102994" y="279949"/>
                  </a:moveTo>
                  <a:cubicBezTo>
                    <a:pt x="1087839" y="258172"/>
                    <a:pt x="1070541" y="238005"/>
                    <a:pt x="1051330" y="219712"/>
                  </a:cubicBezTo>
                  <a:cubicBezTo>
                    <a:pt x="1025038" y="198128"/>
                    <a:pt x="994844" y="181786"/>
                    <a:pt x="962390" y="171645"/>
                  </a:cubicBezTo>
                  <a:cubicBezTo>
                    <a:pt x="952134" y="167780"/>
                    <a:pt x="941572" y="163800"/>
                    <a:pt x="930626" y="159131"/>
                  </a:cubicBezTo>
                  <a:cubicBezTo>
                    <a:pt x="864955" y="129242"/>
                    <a:pt x="801735" y="94225"/>
                    <a:pt x="741532" y="54458"/>
                  </a:cubicBezTo>
                  <a:cubicBezTo>
                    <a:pt x="740843" y="54038"/>
                    <a:pt x="740077" y="53770"/>
                    <a:pt x="739274" y="53693"/>
                  </a:cubicBezTo>
                  <a:cubicBezTo>
                    <a:pt x="727449" y="52316"/>
                    <a:pt x="715584" y="50861"/>
                    <a:pt x="703683" y="49024"/>
                  </a:cubicBezTo>
                  <a:cubicBezTo>
                    <a:pt x="630472" y="38385"/>
                    <a:pt x="557333" y="21470"/>
                    <a:pt x="486578" y="5052"/>
                  </a:cubicBezTo>
                  <a:lnTo>
                    <a:pt x="465797" y="268"/>
                  </a:lnTo>
                  <a:lnTo>
                    <a:pt x="465835" y="230"/>
                  </a:lnTo>
                  <a:cubicBezTo>
                    <a:pt x="464879" y="-77"/>
                    <a:pt x="463845" y="-77"/>
                    <a:pt x="462889" y="230"/>
                  </a:cubicBezTo>
                  <a:cubicBezTo>
                    <a:pt x="397600" y="26559"/>
                    <a:pt x="337436" y="64064"/>
                    <a:pt x="285051" y="111026"/>
                  </a:cubicBezTo>
                  <a:cubicBezTo>
                    <a:pt x="266222" y="125989"/>
                    <a:pt x="246781" y="141527"/>
                    <a:pt x="226689" y="156184"/>
                  </a:cubicBezTo>
                  <a:lnTo>
                    <a:pt x="226651" y="156223"/>
                  </a:lnTo>
                  <a:cubicBezTo>
                    <a:pt x="158377" y="208385"/>
                    <a:pt x="83250" y="250942"/>
                    <a:pt x="3423" y="282743"/>
                  </a:cubicBezTo>
                  <a:cubicBezTo>
                    <a:pt x="1892" y="283355"/>
                    <a:pt x="706" y="284618"/>
                    <a:pt x="247" y="286226"/>
                  </a:cubicBezTo>
                  <a:cubicBezTo>
                    <a:pt x="-251" y="287795"/>
                    <a:pt x="17" y="289517"/>
                    <a:pt x="935" y="290856"/>
                  </a:cubicBezTo>
                  <a:cubicBezTo>
                    <a:pt x="23132" y="321128"/>
                    <a:pt x="47931" y="349372"/>
                    <a:pt x="75065" y="375280"/>
                  </a:cubicBezTo>
                  <a:cubicBezTo>
                    <a:pt x="107441" y="405437"/>
                    <a:pt x="135914" y="439574"/>
                    <a:pt x="159794" y="476808"/>
                  </a:cubicBezTo>
                  <a:cubicBezTo>
                    <a:pt x="160675" y="478377"/>
                    <a:pt x="162282" y="479372"/>
                    <a:pt x="164081" y="479487"/>
                  </a:cubicBezTo>
                  <a:cubicBezTo>
                    <a:pt x="223246" y="481401"/>
                    <a:pt x="282068" y="488901"/>
                    <a:pt x="339822" y="501875"/>
                  </a:cubicBezTo>
                  <a:cubicBezTo>
                    <a:pt x="371241" y="509836"/>
                    <a:pt x="402087" y="520016"/>
                    <a:pt x="432091" y="532262"/>
                  </a:cubicBezTo>
                  <a:cubicBezTo>
                    <a:pt x="463358" y="545045"/>
                    <a:pt x="495544" y="555492"/>
                    <a:pt x="528340" y="563567"/>
                  </a:cubicBezTo>
                  <a:cubicBezTo>
                    <a:pt x="528647" y="563644"/>
                    <a:pt x="528991" y="563644"/>
                    <a:pt x="529335" y="563567"/>
                  </a:cubicBezTo>
                  <a:cubicBezTo>
                    <a:pt x="530943" y="563567"/>
                    <a:pt x="532512" y="562840"/>
                    <a:pt x="533622" y="561615"/>
                  </a:cubicBezTo>
                  <a:cubicBezTo>
                    <a:pt x="615328" y="507999"/>
                    <a:pt x="701359" y="461273"/>
                    <a:pt x="790797" y="421849"/>
                  </a:cubicBezTo>
                  <a:lnTo>
                    <a:pt x="823250" y="406388"/>
                  </a:lnTo>
                  <a:lnTo>
                    <a:pt x="823211" y="406350"/>
                  </a:lnTo>
                  <a:cubicBezTo>
                    <a:pt x="868294" y="386603"/>
                    <a:pt x="915021" y="370797"/>
                    <a:pt x="962860" y="359201"/>
                  </a:cubicBezTo>
                  <a:cubicBezTo>
                    <a:pt x="1015175" y="346726"/>
                    <a:pt x="1066034" y="328930"/>
                    <a:pt x="1114716" y="306121"/>
                  </a:cubicBezTo>
                  <a:cubicBezTo>
                    <a:pt x="1116170" y="305393"/>
                    <a:pt x="1117203" y="304054"/>
                    <a:pt x="1117509" y="302485"/>
                  </a:cubicBezTo>
                  <a:cubicBezTo>
                    <a:pt x="1117816" y="300992"/>
                    <a:pt x="1117471" y="299423"/>
                    <a:pt x="1116553" y="298199"/>
                  </a:cubicBezTo>
                  <a:cubicBezTo>
                    <a:pt x="1112037" y="292114"/>
                    <a:pt x="1107521" y="285914"/>
                    <a:pt x="1103005" y="279944"/>
                  </a:cubicBezTo>
                  <a:close/>
                  <a:moveTo>
                    <a:pt x="509503" y="488442"/>
                  </a:moveTo>
                  <a:lnTo>
                    <a:pt x="500280" y="488442"/>
                  </a:lnTo>
                  <a:cubicBezTo>
                    <a:pt x="464191" y="486452"/>
                    <a:pt x="428600" y="479257"/>
                    <a:pt x="394578" y="467010"/>
                  </a:cubicBezTo>
                  <a:cubicBezTo>
                    <a:pt x="386350" y="464485"/>
                    <a:pt x="378237" y="461959"/>
                    <a:pt x="370353" y="459663"/>
                  </a:cubicBezTo>
                  <a:cubicBezTo>
                    <a:pt x="361474" y="456831"/>
                    <a:pt x="351104" y="453616"/>
                    <a:pt x="340349" y="451090"/>
                  </a:cubicBezTo>
                  <a:lnTo>
                    <a:pt x="331777" y="449023"/>
                  </a:lnTo>
                  <a:cubicBezTo>
                    <a:pt x="331050" y="449023"/>
                    <a:pt x="329863" y="448679"/>
                    <a:pt x="329710" y="448679"/>
                  </a:cubicBezTo>
                  <a:lnTo>
                    <a:pt x="310767" y="445579"/>
                  </a:lnTo>
                  <a:cubicBezTo>
                    <a:pt x="291134" y="442364"/>
                    <a:pt x="270813" y="439111"/>
                    <a:pt x="251678" y="434021"/>
                  </a:cubicBezTo>
                  <a:lnTo>
                    <a:pt x="251678" y="434060"/>
                  </a:lnTo>
                  <a:cubicBezTo>
                    <a:pt x="232429" y="429544"/>
                    <a:pt x="214020" y="422004"/>
                    <a:pt x="197067" y="411749"/>
                  </a:cubicBezTo>
                  <a:cubicBezTo>
                    <a:pt x="180955" y="401454"/>
                    <a:pt x="168058" y="386834"/>
                    <a:pt x="159830" y="369537"/>
                  </a:cubicBezTo>
                  <a:lnTo>
                    <a:pt x="159179" y="368006"/>
                  </a:lnTo>
                  <a:cubicBezTo>
                    <a:pt x="157533" y="364102"/>
                    <a:pt x="155811" y="360007"/>
                    <a:pt x="154893" y="356678"/>
                  </a:cubicBezTo>
                  <a:lnTo>
                    <a:pt x="151219" y="344623"/>
                  </a:lnTo>
                  <a:cubicBezTo>
                    <a:pt x="150377" y="340337"/>
                    <a:pt x="150071" y="338117"/>
                    <a:pt x="149765" y="335783"/>
                  </a:cubicBezTo>
                  <a:cubicBezTo>
                    <a:pt x="149765" y="334481"/>
                    <a:pt x="149420" y="333142"/>
                    <a:pt x="149191" y="331496"/>
                  </a:cubicBezTo>
                  <a:cubicBezTo>
                    <a:pt x="148463" y="327210"/>
                    <a:pt x="148042" y="323306"/>
                    <a:pt x="147621" y="319365"/>
                  </a:cubicBezTo>
                  <a:lnTo>
                    <a:pt x="147354" y="312706"/>
                  </a:lnTo>
                  <a:cubicBezTo>
                    <a:pt x="147583" y="310294"/>
                    <a:pt x="148004" y="307386"/>
                    <a:pt x="148119" y="305855"/>
                  </a:cubicBezTo>
                  <a:cubicBezTo>
                    <a:pt x="148234" y="304324"/>
                    <a:pt x="149497" y="302908"/>
                    <a:pt x="150186" y="301569"/>
                  </a:cubicBezTo>
                  <a:lnTo>
                    <a:pt x="151372" y="298928"/>
                  </a:lnTo>
                  <a:cubicBezTo>
                    <a:pt x="152099" y="297857"/>
                    <a:pt x="152941" y="296900"/>
                    <a:pt x="153783" y="295867"/>
                  </a:cubicBezTo>
                  <a:lnTo>
                    <a:pt x="153783" y="295905"/>
                  </a:lnTo>
                  <a:cubicBezTo>
                    <a:pt x="154434" y="295254"/>
                    <a:pt x="155008" y="294527"/>
                    <a:pt x="155543" y="293800"/>
                  </a:cubicBezTo>
                  <a:cubicBezTo>
                    <a:pt x="159485" y="289629"/>
                    <a:pt x="163657" y="285725"/>
                    <a:pt x="168019" y="282013"/>
                  </a:cubicBezTo>
                  <a:lnTo>
                    <a:pt x="172305" y="278148"/>
                  </a:lnTo>
                  <a:cubicBezTo>
                    <a:pt x="200205" y="255568"/>
                    <a:pt x="224544" y="237275"/>
                    <a:pt x="245975" y="221087"/>
                  </a:cubicBezTo>
                  <a:cubicBezTo>
                    <a:pt x="260058" y="210487"/>
                    <a:pt x="272381" y="201226"/>
                    <a:pt x="282752" y="192959"/>
                  </a:cubicBezTo>
                  <a:lnTo>
                    <a:pt x="283250" y="192500"/>
                  </a:lnTo>
                  <a:lnTo>
                    <a:pt x="283020" y="192767"/>
                  </a:lnTo>
                  <a:cubicBezTo>
                    <a:pt x="268630" y="206698"/>
                    <a:pt x="249075" y="223536"/>
                    <a:pt x="226381" y="243054"/>
                  </a:cubicBezTo>
                  <a:cubicBezTo>
                    <a:pt x="211647" y="255913"/>
                    <a:pt x="195574" y="269537"/>
                    <a:pt x="178505" y="284616"/>
                  </a:cubicBezTo>
                  <a:lnTo>
                    <a:pt x="174219" y="288519"/>
                  </a:lnTo>
                  <a:lnTo>
                    <a:pt x="174296" y="288519"/>
                  </a:lnTo>
                  <a:cubicBezTo>
                    <a:pt x="170239" y="292193"/>
                    <a:pt x="166374" y="296097"/>
                    <a:pt x="162738" y="300192"/>
                  </a:cubicBezTo>
                  <a:cubicBezTo>
                    <a:pt x="157992" y="304899"/>
                    <a:pt x="156232" y="311864"/>
                    <a:pt x="158145" y="318294"/>
                  </a:cubicBezTo>
                  <a:lnTo>
                    <a:pt x="160671" y="334750"/>
                  </a:lnTo>
                  <a:cubicBezTo>
                    <a:pt x="161245" y="337812"/>
                    <a:pt x="161781" y="340758"/>
                    <a:pt x="162049" y="341524"/>
                  </a:cubicBezTo>
                  <a:lnTo>
                    <a:pt x="165646" y="353770"/>
                  </a:lnTo>
                  <a:cubicBezTo>
                    <a:pt x="166603" y="356181"/>
                    <a:pt x="167560" y="358324"/>
                    <a:pt x="168555" y="360429"/>
                  </a:cubicBezTo>
                  <a:lnTo>
                    <a:pt x="170392" y="364486"/>
                  </a:lnTo>
                  <a:lnTo>
                    <a:pt x="170430" y="364486"/>
                  </a:lnTo>
                  <a:cubicBezTo>
                    <a:pt x="178237" y="379258"/>
                    <a:pt x="189910" y="391696"/>
                    <a:pt x="204146" y="400460"/>
                  </a:cubicBezTo>
                  <a:cubicBezTo>
                    <a:pt x="219952" y="409530"/>
                    <a:pt x="237059" y="416113"/>
                    <a:pt x="254854" y="420016"/>
                  </a:cubicBezTo>
                  <a:cubicBezTo>
                    <a:pt x="274027" y="424302"/>
                    <a:pt x="294043" y="427479"/>
                    <a:pt x="312757" y="430158"/>
                  </a:cubicBezTo>
                  <a:lnTo>
                    <a:pt x="332007" y="432952"/>
                  </a:lnTo>
                  <a:lnTo>
                    <a:pt x="332007" y="432990"/>
                  </a:lnTo>
                  <a:cubicBezTo>
                    <a:pt x="332925" y="433105"/>
                    <a:pt x="333805" y="433258"/>
                    <a:pt x="334686" y="433488"/>
                  </a:cubicBezTo>
                  <a:lnTo>
                    <a:pt x="336178" y="433794"/>
                  </a:lnTo>
                  <a:lnTo>
                    <a:pt x="344062" y="435707"/>
                  </a:lnTo>
                  <a:cubicBezTo>
                    <a:pt x="353629" y="437736"/>
                    <a:pt x="363350" y="440491"/>
                    <a:pt x="374525" y="443782"/>
                  </a:cubicBezTo>
                  <a:cubicBezTo>
                    <a:pt x="381528" y="445849"/>
                    <a:pt x="388532" y="448069"/>
                    <a:pt x="395573" y="450135"/>
                  </a:cubicBezTo>
                  <a:cubicBezTo>
                    <a:pt x="428983" y="462152"/>
                    <a:pt x="463924" y="469346"/>
                    <a:pt x="499364" y="471566"/>
                  </a:cubicBezTo>
                  <a:lnTo>
                    <a:pt x="508434" y="471566"/>
                  </a:lnTo>
                  <a:lnTo>
                    <a:pt x="516050" y="470112"/>
                  </a:lnTo>
                  <a:cubicBezTo>
                    <a:pt x="517695" y="469691"/>
                    <a:pt x="519341" y="469385"/>
                    <a:pt x="520987" y="469194"/>
                  </a:cubicBezTo>
                  <a:cubicBezTo>
                    <a:pt x="524278" y="469041"/>
                    <a:pt x="527531" y="468237"/>
                    <a:pt x="530478" y="466744"/>
                  </a:cubicBezTo>
                  <a:cubicBezTo>
                    <a:pt x="540925" y="462037"/>
                    <a:pt x="551450" y="457407"/>
                    <a:pt x="562204" y="452737"/>
                  </a:cubicBezTo>
                  <a:cubicBezTo>
                    <a:pt x="583635" y="441027"/>
                    <a:pt x="601163" y="431000"/>
                    <a:pt x="619264" y="420131"/>
                  </a:cubicBezTo>
                  <a:cubicBezTo>
                    <a:pt x="634879" y="410411"/>
                    <a:pt x="651717" y="401647"/>
                    <a:pt x="667983" y="393189"/>
                  </a:cubicBezTo>
                  <a:lnTo>
                    <a:pt x="676555" y="388903"/>
                  </a:lnTo>
                  <a:cubicBezTo>
                    <a:pt x="685740" y="384234"/>
                    <a:pt x="694848" y="379603"/>
                    <a:pt x="703842" y="375087"/>
                  </a:cubicBezTo>
                  <a:lnTo>
                    <a:pt x="731435" y="361118"/>
                  </a:lnTo>
                  <a:cubicBezTo>
                    <a:pt x="749421" y="352240"/>
                    <a:pt x="767026" y="343590"/>
                    <a:pt x="783789" y="335133"/>
                  </a:cubicBezTo>
                  <a:lnTo>
                    <a:pt x="795116" y="329546"/>
                  </a:lnTo>
                  <a:cubicBezTo>
                    <a:pt x="807784" y="322964"/>
                    <a:pt x="820834" y="317109"/>
                    <a:pt x="834152" y="311942"/>
                  </a:cubicBezTo>
                  <a:cubicBezTo>
                    <a:pt x="842112" y="308842"/>
                    <a:pt x="850072" y="306010"/>
                    <a:pt x="857803" y="303369"/>
                  </a:cubicBezTo>
                  <a:cubicBezTo>
                    <a:pt x="880383" y="296289"/>
                    <a:pt x="902043" y="286607"/>
                    <a:pt x="922364" y="274514"/>
                  </a:cubicBezTo>
                  <a:cubicBezTo>
                    <a:pt x="927493" y="270840"/>
                    <a:pt x="930363" y="264716"/>
                    <a:pt x="929865" y="258402"/>
                  </a:cubicBezTo>
                  <a:cubicBezTo>
                    <a:pt x="928679" y="244969"/>
                    <a:pt x="911610" y="232685"/>
                    <a:pt x="897489" y="224763"/>
                  </a:cubicBezTo>
                  <a:cubicBezTo>
                    <a:pt x="882295" y="216381"/>
                    <a:pt x="866528" y="209033"/>
                    <a:pt x="850340" y="202719"/>
                  </a:cubicBezTo>
                  <a:cubicBezTo>
                    <a:pt x="867218" y="207503"/>
                    <a:pt x="883673" y="213664"/>
                    <a:pt x="899517" y="221203"/>
                  </a:cubicBezTo>
                  <a:cubicBezTo>
                    <a:pt x="910538" y="225987"/>
                    <a:pt x="920527" y="232876"/>
                    <a:pt x="928946" y="241486"/>
                  </a:cubicBezTo>
                  <a:cubicBezTo>
                    <a:pt x="931510" y="243936"/>
                    <a:pt x="933577" y="246844"/>
                    <a:pt x="935108" y="250059"/>
                  </a:cubicBezTo>
                  <a:cubicBezTo>
                    <a:pt x="936600" y="253312"/>
                    <a:pt x="937404" y="256833"/>
                    <a:pt x="937442" y="260430"/>
                  </a:cubicBezTo>
                  <a:cubicBezTo>
                    <a:pt x="937366" y="263377"/>
                    <a:pt x="936715" y="266286"/>
                    <a:pt x="935529" y="269003"/>
                  </a:cubicBezTo>
                  <a:lnTo>
                    <a:pt x="934725" y="271375"/>
                  </a:lnTo>
                  <a:lnTo>
                    <a:pt x="932697" y="274169"/>
                  </a:lnTo>
                  <a:lnTo>
                    <a:pt x="932697" y="274131"/>
                  </a:lnTo>
                  <a:cubicBezTo>
                    <a:pt x="931166" y="276427"/>
                    <a:pt x="929482" y="278647"/>
                    <a:pt x="927683" y="280713"/>
                  </a:cubicBezTo>
                  <a:cubicBezTo>
                    <a:pt x="907132" y="294644"/>
                    <a:pt x="884783" y="305704"/>
                    <a:pt x="861285" y="313626"/>
                  </a:cubicBezTo>
                  <a:cubicBezTo>
                    <a:pt x="853708" y="316688"/>
                    <a:pt x="846015" y="319673"/>
                    <a:pt x="838362" y="322887"/>
                  </a:cubicBezTo>
                  <a:cubicBezTo>
                    <a:pt x="826077" y="327901"/>
                    <a:pt x="812377" y="335095"/>
                    <a:pt x="799173" y="342098"/>
                  </a:cubicBezTo>
                  <a:lnTo>
                    <a:pt x="737636" y="374513"/>
                  </a:lnTo>
                  <a:cubicBezTo>
                    <a:pt x="720031" y="383545"/>
                    <a:pt x="701930" y="393112"/>
                    <a:pt x="682756" y="403140"/>
                  </a:cubicBezTo>
                  <a:lnTo>
                    <a:pt x="674681" y="407426"/>
                  </a:lnTo>
                  <a:cubicBezTo>
                    <a:pt x="659373" y="415731"/>
                    <a:pt x="643567" y="424303"/>
                    <a:pt x="627532" y="434521"/>
                  </a:cubicBezTo>
                  <a:cubicBezTo>
                    <a:pt x="613220" y="443093"/>
                    <a:pt x="591252" y="455952"/>
                    <a:pt x="568444" y="468390"/>
                  </a:cubicBezTo>
                  <a:cubicBezTo>
                    <a:pt x="559067" y="472676"/>
                    <a:pt x="549423" y="476962"/>
                    <a:pt x="539779" y="481248"/>
                  </a:cubicBezTo>
                  <a:lnTo>
                    <a:pt x="536985" y="482243"/>
                  </a:lnTo>
                  <a:cubicBezTo>
                    <a:pt x="533311" y="483965"/>
                    <a:pt x="529408" y="485075"/>
                    <a:pt x="525351" y="485496"/>
                  </a:cubicBezTo>
                  <a:cubicBezTo>
                    <a:pt x="522940" y="485879"/>
                    <a:pt x="520491" y="486300"/>
                    <a:pt x="518348" y="4868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C07D84F-03D2-3D1D-26F4-88CDCE71307B}"/>
                </a:ext>
              </a:extLst>
            </p:cNvPr>
            <p:cNvSpPr/>
            <p:nvPr/>
          </p:nvSpPr>
          <p:spPr>
            <a:xfrm>
              <a:off x="-9884673" y="10537253"/>
              <a:ext cx="110572" cy="95792"/>
            </a:xfrm>
            <a:custGeom>
              <a:avLst/>
              <a:gdLst>
                <a:gd name="connsiteX0" fmla="*/ 4113 w 110572"/>
                <a:gd name="connsiteY0" fmla="*/ 82130 h 95792"/>
                <a:gd name="connsiteX1" fmla="*/ 8820 w 110572"/>
                <a:gd name="connsiteY1" fmla="*/ 84120 h 95792"/>
                <a:gd name="connsiteX2" fmla="*/ 48276 w 110572"/>
                <a:gd name="connsiteY2" fmla="*/ 91850 h 95792"/>
                <a:gd name="connsiteX3" fmla="*/ 51759 w 110572"/>
                <a:gd name="connsiteY3" fmla="*/ 94568 h 95792"/>
                <a:gd name="connsiteX4" fmla="*/ 55165 w 110572"/>
                <a:gd name="connsiteY4" fmla="*/ 95792 h 95792"/>
                <a:gd name="connsiteX5" fmla="*/ 58800 w 110572"/>
                <a:gd name="connsiteY5" fmla="*/ 94376 h 95792"/>
                <a:gd name="connsiteX6" fmla="*/ 80231 w 110572"/>
                <a:gd name="connsiteY6" fmla="*/ 72218 h 95792"/>
                <a:gd name="connsiteX7" fmla="*/ 108551 w 110572"/>
                <a:gd name="connsiteY7" fmla="*/ 44549 h 95792"/>
                <a:gd name="connsiteX8" fmla="*/ 110541 w 110572"/>
                <a:gd name="connsiteY8" fmla="*/ 40952 h 95792"/>
                <a:gd name="connsiteX9" fmla="*/ 109393 w 110572"/>
                <a:gd name="connsiteY9" fmla="*/ 37010 h 95792"/>
                <a:gd name="connsiteX10" fmla="*/ 69783 w 110572"/>
                <a:gd name="connsiteY10" fmla="*/ 3 h 95792"/>
                <a:gd name="connsiteX11" fmla="*/ 46975 w 110572"/>
                <a:gd name="connsiteY11" fmla="*/ 8576 h 95792"/>
                <a:gd name="connsiteX12" fmla="*/ 44449 w 110572"/>
                <a:gd name="connsiteY12" fmla="*/ 10374 h 95792"/>
                <a:gd name="connsiteX13" fmla="*/ 44449 w 110572"/>
                <a:gd name="connsiteY13" fmla="*/ 10413 h 95792"/>
                <a:gd name="connsiteX14" fmla="*/ 17047 w 110572"/>
                <a:gd name="connsiteY14" fmla="*/ 32723 h 95792"/>
                <a:gd name="connsiteX15" fmla="*/ 11192 w 110572"/>
                <a:gd name="connsiteY15" fmla="*/ 39459 h 95792"/>
                <a:gd name="connsiteX16" fmla="*/ 3385 w 110572"/>
                <a:gd name="connsiteY16" fmla="*/ 48376 h 95792"/>
                <a:gd name="connsiteX17" fmla="*/ 284 w 110572"/>
                <a:gd name="connsiteY17" fmla="*/ 55073 h 95792"/>
                <a:gd name="connsiteX18" fmla="*/ 284 w 110572"/>
                <a:gd name="connsiteY18" fmla="*/ 55647 h 95792"/>
                <a:gd name="connsiteX19" fmla="*/ 284 w 110572"/>
                <a:gd name="connsiteY19" fmla="*/ 55609 h 95792"/>
                <a:gd name="connsiteX20" fmla="*/ 1012 w 110572"/>
                <a:gd name="connsiteY20" fmla="*/ 62689 h 95792"/>
                <a:gd name="connsiteX21" fmla="*/ 1318 w 110572"/>
                <a:gd name="connsiteY21" fmla="*/ 65330 h 95792"/>
                <a:gd name="connsiteX22" fmla="*/ 3040 w 110572"/>
                <a:gd name="connsiteY22" fmla="*/ 70573 h 95792"/>
                <a:gd name="connsiteX23" fmla="*/ 2657 w 110572"/>
                <a:gd name="connsiteY23" fmla="*/ 77117 h 95792"/>
                <a:gd name="connsiteX24" fmla="*/ 4112 w 110572"/>
                <a:gd name="connsiteY24" fmla="*/ 82130 h 9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0572" h="95792">
                  <a:moveTo>
                    <a:pt x="4113" y="82130"/>
                  </a:moveTo>
                  <a:cubicBezTo>
                    <a:pt x="5222" y="83584"/>
                    <a:pt x="7021" y="84311"/>
                    <a:pt x="8820" y="84120"/>
                  </a:cubicBezTo>
                  <a:cubicBezTo>
                    <a:pt x="22482" y="81785"/>
                    <a:pt x="36489" y="84503"/>
                    <a:pt x="48276" y="91850"/>
                  </a:cubicBezTo>
                  <a:cubicBezTo>
                    <a:pt x="49501" y="92654"/>
                    <a:pt x="50649" y="93573"/>
                    <a:pt x="51759" y="94568"/>
                  </a:cubicBezTo>
                  <a:cubicBezTo>
                    <a:pt x="52754" y="95333"/>
                    <a:pt x="53940" y="95754"/>
                    <a:pt x="55165" y="95792"/>
                  </a:cubicBezTo>
                  <a:cubicBezTo>
                    <a:pt x="56504" y="95792"/>
                    <a:pt x="57805" y="95256"/>
                    <a:pt x="58800" y="94376"/>
                  </a:cubicBezTo>
                  <a:cubicBezTo>
                    <a:pt x="66454" y="87296"/>
                    <a:pt x="73572" y="79642"/>
                    <a:pt x="80231" y="72218"/>
                  </a:cubicBezTo>
                  <a:cubicBezTo>
                    <a:pt x="88957" y="62306"/>
                    <a:pt x="98448" y="53045"/>
                    <a:pt x="108551" y="44549"/>
                  </a:cubicBezTo>
                  <a:cubicBezTo>
                    <a:pt x="109699" y="43669"/>
                    <a:pt x="110388" y="42368"/>
                    <a:pt x="110541" y="40952"/>
                  </a:cubicBezTo>
                  <a:cubicBezTo>
                    <a:pt x="110694" y="39536"/>
                    <a:pt x="110273" y="38120"/>
                    <a:pt x="109393" y="37010"/>
                  </a:cubicBezTo>
                  <a:cubicBezTo>
                    <a:pt x="105757" y="30619"/>
                    <a:pt x="89607" y="4366"/>
                    <a:pt x="69783" y="3"/>
                  </a:cubicBezTo>
                  <a:cubicBezTo>
                    <a:pt x="61364" y="-112"/>
                    <a:pt x="53212" y="2950"/>
                    <a:pt x="46975" y="8576"/>
                  </a:cubicBezTo>
                  <a:lnTo>
                    <a:pt x="44449" y="10374"/>
                  </a:lnTo>
                  <a:lnTo>
                    <a:pt x="44449" y="10413"/>
                  </a:lnTo>
                  <a:cubicBezTo>
                    <a:pt x="34613" y="16918"/>
                    <a:pt x="25428" y="24419"/>
                    <a:pt x="17047" y="32723"/>
                  </a:cubicBezTo>
                  <a:cubicBezTo>
                    <a:pt x="15899" y="33833"/>
                    <a:pt x="13679" y="36512"/>
                    <a:pt x="11192" y="39459"/>
                  </a:cubicBezTo>
                  <a:cubicBezTo>
                    <a:pt x="8704" y="42406"/>
                    <a:pt x="5068" y="46692"/>
                    <a:pt x="3385" y="48376"/>
                  </a:cubicBezTo>
                  <a:cubicBezTo>
                    <a:pt x="744" y="49409"/>
                    <a:pt x="-634" y="52356"/>
                    <a:pt x="284" y="55073"/>
                  </a:cubicBezTo>
                  <a:lnTo>
                    <a:pt x="284" y="55647"/>
                  </a:lnTo>
                  <a:lnTo>
                    <a:pt x="284" y="55609"/>
                  </a:lnTo>
                  <a:cubicBezTo>
                    <a:pt x="1279" y="57829"/>
                    <a:pt x="1509" y="60316"/>
                    <a:pt x="1012" y="62689"/>
                  </a:cubicBezTo>
                  <a:cubicBezTo>
                    <a:pt x="897" y="63569"/>
                    <a:pt x="1012" y="64488"/>
                    <a:pt x="1318" y="65330"/>
                  </a:cubicBezTo>
                  <a:cubicBezTo>
                    <a:pt x="2007" y="67052"/>
                    <a:pt x="2581" y="68774"/>
                    <a:pt x="3040" y="70573"/>
                  </a:cubicBezTo>
                  <a:cubicBezTo>
                    <a:pt x="3576" y="72754"/>
                    <a:pt x="3461" y="75050"/>
                    <a:pt x="2657" y="77117"/>
                  </a:cubicBezTo>
                  <a:cubicBezTo>
                    <a:pt x="2274" y="78954"/>
                    <a:pt x="2810" y="80829"/>
                    <a:pt x="4112" y="821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8E151A4-D61E-099B-790B-9873FB37A68D}"/>
                </a:ext>
              </a:extLst>
            </p:cNvPr>
            <p:cNvSpPr/>
            <p:nvPr/>
          </p:nvSpPr>
          <p:spPr>
            <a:xfrm>
              <a:off x="-9754781" y="9590655"/>
              <a:ext cx="164083" cy="152983"/>
            </a:xfrm>
            <a:custGeom>
              <a:avLst/>
              <a:gdLst>
                <a:gd name="connsiteX0" fmla="*/ 75650 w 164083"/>
                <a:gd name="connsiteY0" fmla="*/ 1203 h 152983"/>
                <a:gd name="connsiteX1" fmla="*/ 70598 w 164083"/>
                <a:gd name="connsiteY1" fmla="*/ 247 h 152983"/>
                <a:gd name="connsiteX2" fmla="*/ 67078 w 164083"/>
                <a:gd name="connsiteY2" fmla="*/ 3959 h 152983"/>
                <a:gd name="connsiteX3" fmla="*/ 15298 w 164083"/>
                <a:gd name="connsiteY3" fmla="*/ 95654 h 152983"/>
                <a:gd name="connsiteX4" fmla="*/ 1865 w 164083"/>
                <a:gd name="connsiteY4" fmla="*/ 108513 h 152983"/>
                <a:gd name="connsiteX5" fmla="*/ 104 w 164083"/>
                <a:gd name="connsiteY5" fmla="*/ 113565 h 152983"/>
                <a:gd name="connsiteX6" fmla="*/ 3625 w 164083"/>
                <a:gd name="connsiteY6" fmla="*/ 117660 h 152983"/>
                <a:gd name="connsiteX7" fmla="*/ 91035 w 164083"/>
                <a:gd name="connsiteY7" fmla="*/ 141426 h 152983"/>
                <a:gd name="connsiteX8" fmla="*/ 99990 w 164083"/>
                <a:gd name="connsiteY8" fmla="*/ 143263 h 152983"/>
                <a:gd name="connsiteX9" fmla="*/ 158237 w 164083"/>
                <a:gd name="connsiteY9" fmla="*/ 152983 h 152983"/>
                <a:gd name="connsiteX10" fmla="*/ 158696 w 164083"/>
                <a:gd name="connsiteY10" fmla="*/ 152983 h 152983"/>
                <a:gd name="connsiteX11" fmla="*/ 162791 w 164083"/>
                <a:gd name="connsiteY11" fmla="*/ 151070 h 152983"/>
                <a:gd name="connsiteX12" fmla="*/ 163901 w 164083"/>
                <a:gd name="connsiteY12" fmla="*/ 146286 h 152983"/>
                <a:gd name="connsiteX13" fmla="*/ 75650 w 164083"/>
                <a:gd name="connsiteY13" fmla="*/ 1200 h 15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083" h="152983">
                  <a:moveTo>
                    <a:pt x="75650" y="1203"/>
                  </a:moveTo>
                  <a:cubicBezTo>
                    <a:pt x="74234" y="55"/>
                    <a:pt x="72321" y="-289"/>
                    <a:pt x="70598" y="247"/>
                  </a:cubicBezTo>
                  <a:cubicBezTo>
                    <a:pt x="68876" y="821"/>
                    <a:pt x="67537" y="2237"/>
                    <a:pt x="67078" y="3959"/>
                  </a:cubicBezTo>
                  <a:cubicBezTo>
                    <a:pt x="57816" y="38402"/>
                    <a:pt x="39983" y="69937"/>
                    <a:pt x="15298" y="95654"/>
                  </a:cubicBezTo>
                  <a:cubicBezTo>
                    <a:pt x="11011" y="99941"/>
                    <a:pt x="6725" y="104227"/>
                    <a:pt x="1865" y="108513"/>
                  </a:cubicBezTo>
                  <a:cubicBezTo>
                    <a:pt x="410" y="109738"/>
                    <a:pt x="-278" y="111689"/>
                    <a:pt x="104" y="113565"/>
                  </a:cubicBezTo>
                  <a:cubicBezTo>
                    <a:pt x="487" y="115478"/>
                    <a:pt x="1826" y="117009"/>
                    <a:pt x="3625" y="117660"/>
                  </a:cubicBezTo>
                  <a:cubicBezTo>
                    <a:pt x="32252" y="127380"/>
                    <a:pt x="61451" y="135341"/>
                    <a:pt x="91035" y="141426"/>
                  </a:cubicBezTo>
                  <a:lnTo>
                    <a:pt x="99990" y="143263"/>
                  </a:lnTo>
                  <a:cubicBezTo>
                    <a:pt x="119201" y="147587"/>
                    <a:pt x="138643" y="150840"/>
                    <a:pt x="158237" y="152983"/>
                  </a:cubicBezTo>
                  <a:lnTo>
                    <a:pt x="158696" y="152983"/>
                  </a:lnTo>
                  <a:cubicBezTo>
                    <a:pt x="160304" y="152983"/>
                    <a:pt x="161796" y="152294"/>
                    <a:pt x="162791" y="151070"/>
                  </a:cubicBezTo>
                  <a:cubicBezTo>
                    <a:pt x="163939" y="149769"/>
                    <a:pt x="164360" y="147970"/>
                    <a:pt x="163901" y="146286"/>
                  </a:cubicBezTo>
                  <a:cubicBezTo>
                    <a:pt x="151118" y="89569"/>
                    <a:pt x="120119" y="38635"/>
                    <a:pt x="75650" y="12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11CAA05-98F4-4A51-20A9-376E5F633E4E}"/>
                </a:ext>
              </a:extLst>
            </p:cNvPr>
            <p:cNvSpPr/>
            <p:nvPr/>
          </p:nvSpPr>
          <p:spPr>
            <a:xfrm>
              <a:off x="-10197186" y="10130566"/>
              <a:ext cx="109520" cy="101792"/>
            </a:xfrm>
            <a:custGeom>
              <a:avLst/>
              <a:gdLst>
                <a:gd name="connsiteX0" fmla="*/ 7625 w 109520"/>
                <a:gd name="connsiteY0" fmla="*/ 90171 h 101792"/>
                <a:gd name="connsiteX1" fmla="*/ 11643 w 109520"/>
                <a:gd name="connsiteY1" fmla="*/ 93041 h 101792"/>
                <a:gd name="connsiteX2" fmla="*/ 31964 w 109520"/>
                <a:gd name="connsiteY2" fmla="*/ 97978 h 101792"/>
                <a:gd name="connsiteX3" fmla="*/ 36021 w 109520"/>
                <a:gd name="connsiteY3" fmla="*/ 99854 h 101792"/>
                <a:gd name="connsiteX4" fmla="*/ 38929 w 109520"/>
                <a:gd name="connsiteY4" fmla="*/ 101270 h 101792"/>
                <a:gd name="connsiteX5" fmla="*/ 38968 w 109520"/>
                <a:gd name="connsiteY5" fmla="*/ 101270 h 101792"/>
                <a:gd name="connsiteX6" fmla="*/ 44211 w 109520"/>
                <a:gd name="connsiteY6" fmla="*/ 100810 h 101792"/>
                <a:gd name="connsiteX7" fmla="*/ 93541 w 109520"/>
                <a:gd name="connsiteY7" fmla="*/ 79800 h 101792"/>
                <a:gd name="connsiteX8" fmla="*/ 97828 w 109520"/>
                <a:gd name="connsiteY8" fmla="*/ 77006 h 101792"/>
                <a:gd name="connsiteX9" fmla="*/ 108582 w 109520"/>
                <a:gd name="connsiteY9" fmla="*/ 59632 h 101792"/>
                <a:gd name="connsiteX10" fmla="*/ 108620 w 109520"/>
                <a:gd name="connsiteY10" fmla="*/ 59671 h 101792"/>
                <a:gd name="connsiteX11" fmla="*/ 108964 w 109520"/>
                <a:gd name="connsiteY11" fmla="*/ 54275 h 101792"/>
                <a:gd name="connsiteX12" fmla="*/ 104678 w 109520"/>
                <a:gd name="connsiteY12" fmla="*/ 46123 h 101792"/>
                <a:gd name="connsiteX13" fmla="*/ 101770 w 109520"/>
                <a:gd name="connsiteY13" fmla="*/ 43444 h 101792"/>
                <a:gd name="connsiteX14" fmla="*/ 96144 w 109520"/>
                <a:gd name="connsiteY14" fmla="*/ 39158 h 101792"/>
                <a:gd name="connsiteX15" fmla="*/ 92164 w 109520"/>
                <a:gd name="connsiteY15" fmla="*/ 32843 h 101792"/>
                <a:gd name="connsiteX16" fmla="*/ 92126 w 109520"/>
                <a:gd name="connsiteY16" fmla="*/ 32882 h 101792"/>
                <a:gd name="connsiteX17" fmla="*/ 60821 w 109520"/>
                <a:gd name="connsiteY17" fmla="*/ 926 h 101792"/>
                <a:gd name="connsiteX18" fmla="*/ 14782 w 109520"/>
                <a:gd name="connsiteY18" fmla="*/ 11642 h 101792"/>
                <a:gd name="connsiteX19" fmla="*/ 6630 w 109520"/>
                <a:gd name="connsiteY19" fmla="*/ 13020 h 101792"/>
                <a:gd name="connsiteX20" fmla="*/ 1196 w 109520"/>
                <a:gd name="connsiteY20" fmla="*/ 14857 h 101792"/>
                <a:gd name="connsiteX21" fmla="*/ 584 w 109520"/>
                <a:gd name="connsiteY21" fmla="*/ 20674 h 101792"/>
                <a:gd name="connsiteX22" fmla="*/ 9156 w 109520"/>
                <a:gd name="connsiteY22" fmla="*/ 78577 h 101792"/>
                <a:gd name="connsiteX23" fmla="*/ 7243 w 109520"/>
                <a:gd name="connsiteY23" fmla="*/ 85121 h 101792"/>
                <a:gd name="connsiteX24" fmla="*/ 7625 w 109520"/>
                <a:gd name="connsiteY24" fmla="*/ 90173 h 10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20" h="101792">
                  <a:moveTo>
                    <a:pt x="7625" y="90171"/>
                  </a:moveTo>
                  <a:cubicBezTo>
                    <a:pt x="8390" y="91740"/>
                    <a:pt x="9921" y="92812"/>
                    <a:pt x="11643" y="93041"/>
                  </a:cubicBezTo>
                  <a:cubicBezTo>
                    <a:pt x="18570" y="94036"/>
                    <a:pt x="25381" y="95682"/>
                    <a:pt x="31964" y="97978"/>
                  </a:cubicBezTo>
                  <a:cubicBezTo>
                    <a:pt x="33380" y="98476"/>
                    <a:pt x="34720" y="99126"/>
                    <a:pt x="36021" y="99854"/>
                  </a:cubicBezTo>
                  <a:lnTo>
                    <a:pt x="38929" y="101270"/>
                  </a:lnTo>
                  <a:lnTo>
                    <a:pt x="38968" y="101270"/>
                  </a:lnTo>
                  <a:cubicBezTo>
                    <a:pt x="40651" y="102112"/>
                    <a:pt x="42680" y="101920"/>
                    <a:pt x="44211" y="100810"/>
                  </a:cubicBezTo>
                  <a:cubicBezTo>
                    <a:pt x="58601" y="89712"/>
                    <a:pt x="75592" y="82479"/>
                    <a:pt x="93541" y="79800"/>
                  </a:cubicBezTo>
                  <a:cubicBezTo>
                    <a:pt x="95378" y="79647"/>
                    <a:pt x="96986" y="78614"/>
                    <a:pt x="97828" y="77006"/>
                  </a:cubicBezTo>
                  <a:cubicBezTo>
                    <a:pt x="101004" y="71343"/>
                    <a:pt x="104716" y="65296"/>
                    <a:pt x="108582" y="59632"/>
                  </a:cubicBezTo>
                  <a:lnTo>
                    <a:pt x="108620" y="59671"/>
                  </a:lnTo>
                  <a:cubicBezTo>
                    <a:pt x="109692" y="58063"/>
                    <a:pt x="109806" y="55997"/>
                    <a:pt x="108964" y="54275"/>
                  </a:cubicBezTo>
                  <a:lnTo>
                    <a:pt x="104678" y="46123"/>
                  </a:lnTo>
                  <a:cubicBezTo>
                    <a:pt x="104066" y="44898"/>
                    <a:pt x="103033" y="43980"/>
                    <a:pt x="101770" y="43444"/>
                  </a:cubicBezTo>
                  <a:cubicBezTo>
                    <a:pt x="99512" y="42640"/>
                    <a:pt x="97522" y="41148"/>
                    <a:pt x="96144" y="39158"/>
                  </a:cubicBezTo>
                  <a:lnTo>
                    <a:pt x="92164" y="32843"/>
                  </a:lnTo>
                  <a:lnTo>
                    <a:pt x="92126" y="32882"/>
                  </a:lnTo>
                  <a:cubicBezTo>
                    <a:pt x="85428" y="19105"/>
                    <a:pt x="74445" y="7929"/>
                    <a:pt x="60821" y="926"/>
                  </a:cubicBezTo>
                  <a:cubicBezTo>
                    <a:pt x="44633" y="-1944"/>
                    <a:pt x="28023" y="1921"/>
                    <a:pt x="14782" y="11642"/>
                  </a:cubicBezTo>
                  <a:cubicBezTo>
                    <a:pt x="12409" y="13288"/>
                    <a:pt x="9424" y="13785"/>
                    <a:pt x="6630" y="13020"/>
                  </a:cubicBezTo>
                  <a:cubicBezTo>
                    <a:pt x="4602" y="12484"/>
                    <a:pt x="2459" y="13211"/>
                    <a:pt x="1196" y="14857"/>
                  </a:cubicBezTo>
                  <a:cubicBezTo>
                    <a:pt x="-143" y="16503"/>
                    <a:pt x="-373" y="18799"/>
                    <a:pt x="584" y="20674"/>
                  </a:cubicBezTo>
                  <a:cubicBezTo>
                    <a:pt x="7855" y="39044"/>
                    <a:pt x="10802" y="58867"/>
                    <a:pt x="9156" y="78577"/>
                  </a:cubicBezTo>
                  <a:cubicBezTo>
                    <a:pt x="9118" y="80873"/>
                    <a:pt x="8467" y="83131"/>
                    <a:pt x="7243" y="85121"/>
                  </a:cubicBezTo>
                  <a:cubicBezTo>
                    <a:pt x="6516" y="86767"/>
                    <a:pt x="6669" y="88680"/>
                    <a:pt x="7625" y="9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BD8613E-0E42-290E-C38C-1E5359E066BE}"/>
                </a:ext>
              </a:extLst>
            </p:cNvPr>
            <p:cNvSpPr/>
            <p:nvPr/>
          </p:nvSpPr>
          <p:spPr>
            <a:xfrm>
              <a:off x="-11402985" y="6766239"/>
              <a:ext cx="89954" cy="111968"/>
            </a:xfrm>
            <a:custGeom>
              <a:avLst/>
              <a:gdLst>
                <a:gd name="connsiteX0" fmla="*/ 86653 w 89954"/>
                <a:gd name="connsiteY0" fmla="*/ 47923 h 111968"/>
                <a:gd name="connsiteX1" fmla="*/ 85161 w 89954"/>
                <a:gd name="connsiteY1" fmla="*/ 44403 h 111968"/>
                <a:gd name="connsiteX2" fmla="*/ 83056 w 89954"/>
                <a:gd name="connsiteY2" fmla="*/ 40576 h 111968"/>
                <a:gd name="connsiteX3" fmla="*/ 83056 w 89954"/>
                <a:gd name="connsiteY3" fmla="*/ 40614 h 111968"/>
                <a:gd name="connsiteX4" fmla="*/ 67288 w 89954"/>
                <a:gd name="connsiteY4" fmla="*/ 7396 h 111968"/>
                <a:gd name="connsiteX5" fmla="*/ 62543 w 89954"/>
                <a:gd name="connsiteY5" fmla="*/ 3722 h 111968"/>
                <a:gd name="connsiteX6" fmla="*/ 52172 w 89954"/>
                <a:gd name="connsiteY6" fmla="*/ 2076 h 111968"/>
                <a:gd name="connsiteX7" fmla="*/ 47885 w 89954"/>
                <a:gd name="connsiteY7" fmla="*/ 469 h 111968"/>
                <a:gd name="connsiteX8" fmla="*/ 41150 w 89954"/>
                <a:gd name="connsiteY8" fmla="*/ 2612 h 111968"/>
                <a:gd name="connsiteX9" fmla="*/ 31889 w 89954"/>
                <a:gd name="connsiteY9" fmla="*/ 16312 h 111968"/>
                <a:gd name="connsiteX10" fmla="*/ 31889 w 89954"/>
                <a:gd name="connsiteY10" fmla="*/ 16351 h 111968"/>
                <a:gd name="connsiteX11" fmla="*/ 13748 w 89954"/>
                <a:gd name="connsiteY11" fmla="*/ 48344 h 111968"/>
                <a:gd name="connsiteX12" fmla="*/ 11950 w 89954"/>
                <a:gd name="connsiteY12" fmla="*/ 53970 h 111968"/>
                <a:gd name="connsiteX13" fmla="*/ 660 w 89954"/>
                <a:gd name="connsiteY13" fmla="*/ 82481 h 111968"/>
                <a:gd name="connsiteX14" fmla="*/ 660 w 89954"/>
                <a:gd name="connsiteY14" fmla="*/ 87571 h 111968"/>
                <a:gd name="connsiteX15" fmla="*/ 3416 w 89954"/>
                <a:gd name="connsiteY15" fmla="*/ 93159 h 111968"/>
                <a:gd name="connsiteX16" fmla="*/ 3377 w 89954"/>
                <a:gd name="connsiteY16" fmla="*/ 93159 h 111968"/>
                <a:gd name="connsiteX17" fmla="*/ 11950 w 89954"/>
                <a:gd name="connsiteY17" fmla="*/ 108505 h 111968"/>
                <a:gd name="connsiteX18" fmla="*/ 20063 w 89954"/>
                <a:gd name="connsiteY18" fmla="*/ 111949 h 111968"/>
                <a:gd name="connsiteX19" fmla="*/ 56381 w 89954"/>
                <a:gd name="connsiteY19" fmla="*/ 97063 h 111968"/>
                <a:gd name="connsiteX20" fmla="*/ 58601 w 89954"/>
                <a:gd name="connsiteY20" fmla="*/ 95876 h 111968"/>
                <a:gd name="connsiteX21" fmla="*/ 87878 w 89954"/>
                <a:gd name="connsiteY21" fmla="*/ 50641 h 111968"/>
                <a:gd name="connsiteX22" fmla="*/ 86653 w 89954"/>
                <a:gd name="connsiteY22" fmla="*/ 47924 h 1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9954" h="111968">
                  <a:moveTo>
                    <a:pt x="86653" y="47923"/>
                  </a:moveTo>
                  <a:cubicBezTo>
                    <a:pt x="86232" y="46967"/>
                    <a:pt x="85811" y="46086"/>
                    <a:pt x="85161" y="44403"/>
                  </a:cubicBezTo>
                  <a:lnTo>
                    <a:pt x="83056" y="40576"/>
                  </a:lnTo>
                  <a:lnTo>
                    <a:pt x="83056" y="40614"/>
                  </a:lnTo>
                  <a:cubicBezTo>
                    <a:pt x="76818" y="30013"/>
                    <a:pt x="71536" y="18915"/>
                    <a:pt x="67288" y="7396"/>
                  </a:cubicBezTo>
                  <a:cubicBezTo>
                    <a:pt x="66600" y="5291"/>
                    <a:pt x="64724" y="3875"/>
                    <a:pt x="62543" y="3722"/>
                  </a:cubicBezTo>
                  <a:cubicBezTo>
                    <a:pt x="59022" y="3645"/>
                    <a:pt x="55539" y="3071"/>
                    <a:pt x="52172" y="2076"/>
                  </a:cubicBezTo>
                  <a:cubicBezTo>
                    <a:pt x="50717" y="1655"/>
                    <a:pt x="49263" y="1119"/>
                    <a:pt x="47885" y="469"/>
                  </a:cubicBezTo>
                  <a:cubicBezTo>
                    <a:pt x="45398" y="-641"/>
                    <a:pt x="42528" y="277"/>
                    <a:pt x="41150" y="2612"/>
                  </a:cubicBezTo>
                  <a:cubicBezTo>
                    <a:pt x="38318" y="7319"/>
                    <a:pt x="35103" y="11835"/>
                    <a:pt x="31889" y="16312"/>
                  </a:cubicBezTo>
                  <a:lnTo>
                    <a:pt x="31889" y="16351"/>
                  </a:lnTo>
                  <a:cubicBezTo>
                    <a:pt x="24235" y="26033"/>
                    <a:pt x="18150" y="36825"/>
                    <a:pt x="13748" y="48344"/>
                  </a:cubicBezTo>
                  <a:lnTo>
                    <a:pt x="11950" y="53970"/>
                  </a:lnTo>
                  <a:cubicBezTo>
                    <a:pt x="9118" y="63805"/>
                    <a:pt x="5329" y="73373"/>
                    <a:pt x="660" y="82481"/>
                  </a:cubicBezTo>
                  <a:cubicBezTo>
                    <a:pt x="-220" y="84051"/>
                    <a:pt x="-220" y="86002"/>
                    <a:pt x="660" y="87571"/>
                  </a:cubicBezTo>
                  <a:cubicBezTo>
                    <a:pt x="1617" y="89408"/>
                    <a:pt x="2497" y="91245"/>
                    <a:pt x="3416" y="93159"/>
                  </a:cubicBezTo>
                  <a:lnTo>
                    <a:pt x="3377" y="93159"/>
                  </a:lnTo>
                  <a:cubicBezTo>
                    <a:pt x="5674" y="98555"/>
                    <a:pt x="8544" y="103683"/>
                    <a:pt x="11950" y="108505"/>
                  </a:cubicBezTo>
                  <a:cubicBezTo>
                    <a:pt x="13940" y="110878"/>
                    <a:pt x="16963" y="112141"/>
                    <a:pt x="20063" y="111949"/>
                  </a:cubicBezTo>
                  <a:cubicBezTo>
                    <a:pt x="33075" y="109653"/>
                    <a:pt x="45475" y="104563"/>
                    <a:pt x="56381" y="97063"/>
                  </a:cubicBezTo>
                  <a:lnTo>
                    <a:pt x="58601" y="95876"/>
                  </a:lnTo>
                  <a:cubicBezTo>
                    <a:pt x="74712" y="86883"/>
                    <a:pt x="96871" y="74445"/>
                    <a:pt x="87878" y="50641"/>
                  </a:cubicBezTo>
                  <a:cubicBezTo>
                    <a:pt x="87495" y="49722"/>
                    <a:pt x="87036" y="48842"/>
                    <a:pt x="86653" y="479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CAD62B0-F9D1-B4B7-D572-17F1B87B42F8}"/>
                </a:ext>
              </a:extLst>
            </p:cNvPr>
            <p:cNvSpPr/>
            <p:nvPr/>
          </p:nvSpPr>
          <p:spPr>
            <a:xfrm>
              <a:off x="-9716798" y="9258650"/>
              <a:ext cx="66220" cy="71632"/>
            </a:xfrm>
            <a:custGeom>
              <a:avLst/>
              <a:gdLst>
                <a:gd name="connsiteX0" fmla="*/ 53636 w 66220"/>
                <a:gd name="connsiteY0" fmla="*/ 14801 h 71632"/>
                <a:gd name="connsiteX1" fmla="*/ 52565 w 66220"/>
                <a:gd name="connsiteY1" fmla="*/ 13462 h 71632"/>
                <a:gd name="connsiteX2" fmla="*/ 4344 w 66220"/>
                <a:gd name="connsiteY2" fmla="*/ 948 h 71632"/>
                <a:gd name="connsiteX3" fmla="*/ 58 w 66220"/>
                <a:gd name="connsiteY3" fmla="*/ 6956 h 71632"/>
                <a:gd name="connsiteX4" fmla="*/ 6373 w 66220"/>
                <a:gd name="connsiteY4" fmla="*/ 54105 h 71632"/>
                <a:gd name="connsiteX5" fmla="*/ 6334 w 66220"/>
                <a:gd name="connsiteY5" fmla="*/ 54105 h 71632"/>
                <a:gd name="connsiteX6" fmla="*/ 11080 w 66220"/>
                <a:gd name="connsiteY6" fmla="*/ 58736 h 71632"/>
                <a:gd name="connsiteX7" fmla="*/ 41084 w 66220"/>
                <a:gd name="connsiteY7" fmla="*/ 70523 h 71632"/>
                <a:gd name="connsiteX8" fmla="*/ 44298 w 66220"/>
                <a:gd name="connsiteY8" fmla="*/ 71632 h 71632"/>
                <a:gd name="connsiteX9" fmla="*/ 46441 w 66220"/>
                <a:gd name="connsiteY9" fmla="*/ 71173 h 71632"/>
                <a:gd name="connsiteX10" fmla="*/ 49580 w 66220"/>
                <a:gd name="connsiteY10" fmla="*/ 66887 h 71632"/>
                <a:gd name="connsiteX11" fmla="*/ 64581 w 66220"/>
                <a:gd name="connsiteY11" fmla="*/ 39600 h 71632"/>
                <a:gd name="connsiteX12" fmla="*/ 65231 w 66220"/>
                <a:gd name="connsiteY12" fmla="*/ 32635 h 71632"/>
                <a:gd name="connsiteX13" fmla="*/ 53636 w 66220"/>
                <a:gd name="connsiteY13" fmla="*/ 14801 h 7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20" h="71632">
                  <a:moveTo>
                    <a:pt x="53636" y="14801"/>
                  </a:moveTo>
                  <a:cubicBezTo>
                    <a:pt x="53330" y="14304"/>
                    <a:pt x="52986" y="13844"/>
                    <a:pt x="52565" y="13462"/>
                  </a:cubicBezTo>
                  <a:cubicBezTo>
                    <a:pt x="39094" y="2440"/>
                    <a:pt x="21451" y="-2153"/>
                    <a:pt x="4344" y="948"/>
                  </a:cubicBezTo>
                  <a:cubicBezTo>
                    <a:pt x="1551" y="1522"/>
                    <a:pt x="-363" y="4124"/>
                    <a:pt x="58" y="6956"/>
                  </a:cubicBezTo>
                  <a:lnTo>
                    <a:pt x="6373" y="54105"/>
                  </a:lnTo>
                  <a:lnTo>
                    <a:pt x="6334" y="54105"/>
                  </a:lnTo>
                  <a:cubicBezTo>
                    <a:pt x="6679" y="56554"/>
                    <a:pt x="8631" y="58468"/>
                    <a:pt x="11080" y="58736"/>
                  </a:cubicBezTo>
                  <a:cubicBezTo>
                    <a:pt x="21949" y="59884"/>
                    <a:pt x="32320" y="63979"/>
                    <a:pt x="41084" y="70523"/>
                  </a:cubicBezTo>
                  <a:cubicBezTo>
                    <a:pt x="41964" y="71250"/>
                    <a:pt x="43112" y="71632"/>
                    <a:pt x="44298" y="71632"/>
                  </a:cubicBezTo>
                  <a:cubicBezTo>
                    <a:pt x="45025" y="71632"/>
                    <a:pt x="45753" y="71479"/>
                    <a:pt x="46441" y="71173"/>
                  </a:cubicBezTo>
                  <a:cubicBezTo>
                    <a:pt x="48202" y="70446"/>
                    <a:pt x="49388" y="68800"/>
                    <a:pt x="49580" y="66887"/>
                  </a:cubicBezTo>
                  <a:cubicBezTo>
                    <a:pt x="51034" y="56248"/>
                    <a:pt x="56391" y="46489"/>
                    <a:pt x="64581" y="39600"/>
                  </a:cubicBezTo>
                  <a:cubicBezTo>
                    <a:pt x="66494" y="37725"/>
                    <a:pt x="66762" y="34778"/>
                    <a:pt x="65231" y="32635"/>
                  </a:cubicBezTo>
                  <a:cubicBezTo>
                    <a:pt x="61060" y="26894"/>
                    <a:pt x="57195" y="20963"/>
                    <a:pt x="53636" y="148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F2AA8D6-B3DF-8F7E-EAC0-7EB4AEACC427}"/>
                </a:ext>
              </a:extLst>
            </p:cNvPr>
            <p:cNvSpPr/>
            <p:nvPr/>
          </p:nvSpPr>
          <p:spPr>
            <a:xfrm>
              <a:off x="-9739156" y="9102735"/>
              <a:ext cx="94131" cy="64571"/>
            </a:xfrm>
            <a:custGeom>
              <a:avLst/>
              <a:gdLst>
                <a:gd name="connsiteX0" fmla="*/ 6435 w 94131"/>
                <a:gd name="connsiteY0" fmla="*/ 43255 h 64571"/>
                <a:gd name="connsiteX1" fmla="*/ 10453 w 94131"/>
                <a:gd name="connsiteY1" fmla="*/ 47542 h 64571"/>
                <a:gd name="connsiteX2" fmla="*/ 14739 w 94131"/>
                <a:gd name="connsiteY2" fmla="*/ 49187 h 64571"/>
                <a:gd name="connsiteX3" fmla="*/ 59439 w 94131"/>
                <a:gd name="connsiteY3" fmla="*/ 64571 h 64571"/>
                <a:gd name="connsiteX4" fmla="*/ 92121 w 94131"/>
                <a:gd name="connsiteY4" fmla="*/ 53090 h 64571"/>
                <a:gd name="connsiteX5" fmla="*/ 94111 w 94131"/>
                <a:gd name="connsiteY5" fmla="*/ 48459 h 64571"/>
                <a:gd name="connsiteX6" fmla="*/ 91356 w 94131"/>
                <a:gd name="connsiteY6" fmla="*/ 44173 h 64571"/>
                <a:gd name="connsiteX7" fmla="*/ 87069 w 94131"/>
                <a:gd name="connsiteY7" fmla="*/ 41915 h 64571"/>
                <a:gd name="connsiteX8" fmla="*/ 7659 w 94131"/>
                <a:gd name="connsiteY8" fmla="*/ 545 h 64571"/>
                <a:gd name="connsiteX9" fmla="*/ 7621 w 94131"/>
                <a:gd name="connsiteY9" fmla="*/ 545 h 64571"/>
                <a:gd name="connsiteX10" fmla="*/ 2110 w 94131"/>
                <a:gd name="connsiteY10" fmla="*/ 1081 h 64571"/>
                <a:gd name="connsiteX11" fmla="*/ 81 w 94131"/>
                <a:gd name="connsiteY11" fmla="*/ 6285 h 64571"/>
                <a:gd name="connsiteX12" fmla="*/ 2263 w 94131"/>
                <a:gd name="connsiteY12" fmla="*/ 18915 h 64571"/>
                <a:gd name="connsiteX13" fmla="*/ 6434 w 94131"/>
                <a:gd name="connsiteY13" fmla="*/ 43255 h 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131" h="64571">
                  <a:moveTo>
                    <a:pt x="6435" y="43255"/>
                  </a:moveTo>
                  <a:cubicBezTo>
                    <a:pt x="6741" y="45398"/>
                    <a:pt x="8348" y="47082"/>
                    <a:pt x="10453" y="47542"/>
                  </a:cubicBezTo>
                  <a:cubicBezTo>
                    <a:pt x="11984" y="47809"/>
                    <a:pt x="13438" y="48383"/>
                    <a:pt x="14739" y="49187"/>
                  </a:cubicBezTo>
                  <a:cubicBezTo>
                    <a:pt x="27827" y="58525"/>
                    <a:pt x="43365" y="63883"/>
                    <a:pt x="59439" y="64571"/>
                  </a:cubicBezTo>
                  <a:cubicBezTo>
                    <a:pt x="71340" y="64610"/>
                    <a:pt x="82898" y="60553"/>
                    <a:pt x="92121" y="53090"/>
                  </a:cubicBezTo>
                  <a:cubicBezTo>
                    <a:pt x="93537" y="51981"/>
                    <a:pt x="94264" y="50220"/>
                    <a:pt x="94111" y="48459"/>
                  </a:cubicBezTo>
                  <a:cubicBezTo>
                    <a:pt x="93958" y="46661"/>
                    <a:pt x="92925" y="45053"/>
                    <a:pt x="91356" y="44173"/>
                  </a:cubicBezTo>
                  <a:lnTo>
                    <a:pt x="87069" y="41915"/>
                  </a:lnTo>
                  <a:cubicBezTo>
                    <a:pt x="61352" y="27717"/>
                    <a:pt x="34639" y="13060"/>
                    <a:pt x="7659" y="545"/>
                  </a:cubicBezTo>
                  <a:lnTo>
                    <a:pt x="7621" y="545"/>
                  </a:lnTo>
                  <a:cubicBezTo>
                    <a:pt x="5822" y="-335"/>
                    <a:pt x="3679" y="-144"/>
                    <a:pt x="2110" y="1081"/>
                  </a:cubicBezTo>
                  <a:cubicBezTo>
                    <a:pt x="502" y="2305"/>
                    <a:pt x="-264" y="4295"/>
                    <a:pt x="81" y="6285"/>
                  </a:cubicBezTo>
                  <a:lnTo>
                    <a:pt x="2263" y="18915"/>
                  </a:lnTo>
                  <a:cubicBezTo>
                    <a:pt x="3755" y="27105"/>
                    <a:pt x="5171" y="35103"/>
                    <a:pt x="6434" y="432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F3D3A15-ED6B-94C9-B66A-BCA57FC0566B}"/>
                </a:ext>
              </a:extLst>
            </p:cNvPr>
            <p:cNvSpPr/>
            <p:nvPr/>
          </p:nvSpPr>
          <p:spPr>
            <a:xfrm>
              <a:off x="-9726744" y="9182378"/>
              <a:ext cx="60326" cy="54582"/>
            </a:xfrm>
            <a:custGeom>
              <a:avLst/>
              <a:gdLst>
                <a:gd name="connsiteX0" fmla="*/ 54472 w 60326"/>
                <a:gd name="connsiteY0" fmla="*/ 8581 h 54582"/>
                <a:gd name="connsiteX1" fmla="*/ 7552 w 60326"/>
                <a:gd name="connsiteY1" fmla="*/ 392 h 54582"/>
                <a:gd name="connsiteX2" fmla="*/ 2118 w 60326"/>
                <a:gd name="connsiteY2" fmla="*/ 1004 h 54582"/>
                <a:gd name="connsiteX3" fmla="*/ 51 w 60326"/>
                <a:gd name="connsiteY3" fmla="*/ 6017 h 54582"/>
                <a:gd name="connsiteX4" fmla="*/ 5677 w 60326"/>
                <a:gd name="connsiteY4" fmla="*/ 48880 h 54582"/>
                <a:gd name="connsiteX5" fmla="*/ 5638 w 60326"/>
                <a:gd name="connsiteY5" fmla="*/ 48880 h 54582"/>
                <a:gd name="connsiteX6" fmla="*/ 7743 w 60326"/>
                <a:gd name="connsiteY6" fmla="*/ 52439 h 54582"/>
                <a:gd name="connsiteX7" fmla="*/ 11723 w 60326"/>
                <a:gd name="connsiteY7" fmla="*/ 53511 h 54582"/>
                <a:gd name="connsiteX8" fmla="*/ 42761 w 60326"/>
                <a:gd name="connsiteY8" fmla="*/ 54582 h 54582"/>
                <a:gd name="connsiteX9" fmla="*/ 43909 w 60326"/>
                <a:gd name="connsiteY9" fmla="*/ 54582 h 54582"/>
                <a:gd name="connsiteX10" fmla="*/ 47353 w 60326"/>
                <a:gd name="connsiteY10" fmla="*/ 53357 h 54582"/>
                <a:gd name="connsiteX11" fmla="*/ 49267 w 60326"/>
                <a:gd name="connsiteY11" fmla="*/ 49071 h 54582"/>
                <a:gd name="connsiteX12" fmla="*/ 52367 w 60326"/>
                <a:gd name="connsiteY12" fmla="*/ 31276 h 54582"/>
                <a:gd name="connsiteX13" fmla="*/ 59523 w 60326"/>
                <a:gd name="connsiteY13" fmla="*/ 16656 h 54582"/>
                <a:gd name="connsiteX14" fmla="*/ 59523 w 60326"/>
                <a:gd name="connsiteY14" fmla="*/ 11031 h 54582"/>
                <a:gd name="connsiteX15" fmla="*/ 54472 w 60326"/>
                <a:gd name="connsiteY15" fmla="*/ 8581 h 5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326" h="54582">
                  <a:moveTo>
                    <a:pt x="54472" y="8581"/>
                  </a:moveTo>
                  <a:cubicBezTo>
                    <a:pt x="38398" y="9997"/>
                    <a:pt x="22209" y="7204"/>
                    <a:pt x="7552" y="392"/>
                  </a:cubicBezTo>
                  <a:cubicBezTo>
                    <a:pt x="5753" y="-297"/>
                    <a:pt x="3725" y="-68"/>
                    <a:pt x="2118" y="1004"/>
                  </a:cubicBezTo>
                  <a:cubicBezTo>
                    <a:pt x="587" y="2190"/>
                    <a:pt x="-217" y="4104"/>
                    <a:pt x="51" y="6017"/>
                  </a:cubicBezTo>
                  <a:lnTo>
                    <a:pt x="5677" y="48880"/>
                  </a:lnTo>
                  <a:lnTo>
                    <a:pt x="5638" y="48880"/>
                  </a:lnTo>
                  <a:cubicBezTo>
                    <a:pt x="5830" y="50296"/>
                    <a:pt x="6595" y="51597"/>
                    <a:pt x="7743" y="52439"/>
                  </a:cubicBezTo>
                  <a:cubicBezTo>
                    <a:pt x="8853" y="53357"/>
                    <a:pt x="10307" y="53740"/>
                    <a:pt x="11723" y="53511"/>
                  </a:cubicBezTo>
                  <a:cubicBezTo>
                    <a:pt x="22056" y="51941"/>
                    <a:pt x="32581" y="52324"/>
                    <a:pt x="42761" y="54582"/>
                  </a:cubicBezTo>
                  <a:lnTo>
                    <a:pt x="43909" y="54582"/>
                  </a:lnTo>
                  <a:cubicBezTo>
                    <a:pt x="45172" y="54582"/>
                    <a:pt x="46397" y="54161"/>
                    <a:pt x="47353" y="53357"/>
                  </a:cubicBezTo>
                  <a:cubicBezTo>
                    <a:pt x="48655" y="52286"/>
                    <a:pt x="49343" y="50717"/>
                    <a:pt x="49267" y="49071"/>
                  </a:cubicBezTo>
                  <a:cubicBezTo>
                    <a:pt x="48961" y="42986"/>
                    <a:pt x="50032" y="36901"/>
                    <a:pt x="52367" y="31276"/>
                  </a:cubicBezTo>
                  <a:cubicBezTo>
                    <a:pt x="54433" y="26262"/>
                    <a:pt x="56844" y="21364"/>
                    <a:pt x="59523" y="16656"/>
                  </a:cubicBezTo>
                  <a:cubicBezTo>
                    <a:pt x="60595" y="14934"/>
                    <a:pt x="60595" y="12753"/>
                    <a:pt x="59523" y="11031"/>
                  </a:cubicBezTo>
                  <a:cubicBezTo>
                    <a:pt x="58375" y="9385"/>
                    <a:pt x="56462" y="8467"/>
                    <a:pt x="54472" y="85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E07F21C-43F7-9CFA-31A1-D538C28958DB}"/>
                </a:ext>
              </a:extLst>
            </p:cNvPr>
            <p:cNvSpPr/>
            <p:nvPr/>
          </p:nvSpPr>
          <p:spPr>
            <a:xfrm>
              <a:off x="-11710057" y="8302592"/>
              <a:ext cx="718407" cy="619161"/>
            </a:xfrm>
            <a:custGeom>
              <a:avLst/>
              <a:gdLst>
                <a:gd name="connsiteX0" fmla="*/ 716738 w 718407"/>
                <a:gd name="connsiteY0" fmla="*/ 313275 h 619161"/>
                <a:gd name="connsiteX1" fmla="*/ 717580 w 718407"/>
                <a:gd name="connsiteY1" fmla="*/ 306424 h 619161"/>
                <a:gd name="connsiteX2" fmla="*/ 694121 w 718407"/>
                <a:gd name="connsiteY2" fmla="*/ 270450 h 619161"/>
                <a:gd name="connsiteX3" fmla="*/ 600857 w 718407"/>
                <a:gd name="connsiteY3" fmla="*/ 89781 h 619161"/>
                <a:gd name="connsiteX4" fmla="*/ 596570 w 718407"/>
                <a:gd name="connsiteY4" fmla="*/ 85916 h 619161"/>
                <a:gd name="connsiteX5" fmla="*/ 506559 w 718407"/>
                <a:gd name="connsiteY5" fmla="*/ 56334 h 619161"/>
                <a:gd name="connsiteX6" fmla="*/ 425503 w 718407"/>
                <a:gd name="connsiteY6" fmla="*/ 28434 h 619161"/>
                <a:gd name="connsiteX7" fmla="*/ 213601 w 718407"/>
                <a:gd name="connsiteY7" fmla="*/ 0 h 619161"/>
                <a:gd name="connsiteX8" fmla="*/ 209315 w 718407"/>
                <a:gd name="connsiteY8" fmla="*/ 2143 h 619161"/>
                <a:gd name="connsiteX9" fmla="*/ 626 w 718407"/>
                <a:gd name="connsiteY9" fmla="*/ 272172 h 619161"/>
                <a:gd name="connsiteX10" fmla="*/ 1774 w 718407"/>
                <a:gd name="connsiteY10" fmla="*/ 278640 h 619161"/>
                <a:gd name="connsiteX11" fmla="*/ 5448 w 718407"/>
                <a:gd name="connsiteY11" fmla="*/ 286064 h 619161"/>
                <a:gd name="connsiteX12" fmla="*/ 60671 w 718407"/>
                <a:gd name="connsiteY12" fmla="*/ 410370 h 619161"/>
                <a:gd name="connsiteX13" fmla="*/ 93431 w 718407"/>
                <a:gd name="connsiteY13" fmla="*/ 466971 h 619161"/>
                <a:gd name="connsiteX14" fmla="*/ 139853 w 718407"/>
                <a:gd name="connsiteY14" fmla="*/ 553499 h 619161"/>
                <a:gd name="connsiteX15" fmla="*/ 165571 w 718407"/>
                <a:gd name="connsiteY15" fmla="*/ 600036 h 619161"/>
                <a:gd name="connsiteX16" fmla="*/ 173454 w 718407"/>
                <a:gd name="connsiteY16" fmla="*/ 616071 h 619161"/>
                <a:gd name="connsiteX17" fmla="*/ 178276 w 718407"/>
                <a:gd name="connsiteY17" fmla="*/ 619133 h 619161"/>
                <a:gd name="connsiteX18" fmla="*/ 179884 w 718407"/>
                <a:gd name="connsiteY18" fmla="*/ 619133 h 619161"/>
                <a:gd name="connsiteX19" fmla="*/ 532659 w 718407"/>
                <a:gd name="connsiteY19" fmla="*/ 570147 h 619161"/>
                <a:gd name="connsiteX20" fmla="*/ 532621 w 718407"/>
                <a:gd name="connsiteY20" fmla="*/ 570109 h 619161"/>
                <a:gd name="connsiteX21" fmla="*/ 538935 w 718407"/>
                <a:gd name="connsiteY21" fmla="*/ 566129 h 619161"/>
                <a:gd name="connsiteX22" fmla="*/ 716734 w 718407"/>
                <a:gd name="connsiteY22" fmla="*/ 313274 h 619161"/>
                <a:gd name="connsiteX23" fmla="*/ 395578 w 718407"/>
                <a:gd name="connsiteY23" fmla="*/ 516027 h 619161"/>
                <a:gd name="connsiteX24" fmla="*/ 395539 w 718407"/>
                <a:gd name="connsiteY24" fmla="*/ 516027 h 619161"/>
                <a:gd name="connsiteX25" fmla="*/ 378394 w 718407"/>
                <a:gd name="connsiteY25" fmla="*/ 513539 h 619161"/>
                <a:gd name="connsiteX26" fmla="*/ 318655 w 718407"/>
                <a:gd name="connsiteY26" fmla="*/ 519050 h 619161"/>
                <a:gd name="connsiteX27" fmla="*/ 286354 w 718407"/>
                <a:gd name="connsiteY27" fmla="*/ 523336 h 619161"/>
                <a:gd name="connsiteX28" fmla="*/ 264923 w 718407"/>
                <a:gd name="connsiteY28" fmla="*/ 524484 h 619161"/>
                <a:gd name="connsiteX29" fmla="*/ 262895 w 718407"/>
                <a:gd name="connsiteY29" fmla="*/ 524217 h 619161"/>
                <a:gd name="connsiteX30" fmla="*/ 262895 w 718407"/>
                <a:gd name="connsiteY30" fmla="*/ 524255 h 619161"/>
                <a:gd name="connsiteX31" fmla="*/ 239282 w 718407"/>
                <a:gd name="connsiteY31" fmla="*/ 520543 h 619161"/>
                <a:gd name="connsiteX32" fmla="*/ 201241 w 718407"/>
                <a:gd name="connsiteY32" fmla="*/ 493830 h 619161"/>
                <a:gd name="connsiteX33" fmla="*/ 178356 w 718407"/>
                <a:gd name="connsiteY33" fmla="*/ 450967 h 619161"/>
                <a:gd name="connsiteX34" fmla="*/ 164311 w 718407"/>
                <a:gd name="connsiteY34" fmla="*/ 422915 h 619161"/>
                <a:gd name="connsiteX35" fmla="*/ 145405 w 718407"/>
                <a:gd name="connsiteY35" fmla="*/ 397924 h 619161"/>
                <a:gd name="connsiteX36" fmla="*/ 143033 w 718407"/>
                <a:gd name="connsiteY36" fmla="*/ 395131 h 619161"/>
                <a:gd name="connsiteX37" fmla="*/ 130824 w 718407"/>
                <a:gd name="connsiteY37" fmla="*/ 380473 h 619161"/>
                <a:gd name="connsiteX38" fmla="*/ 121793 w 718407"/>
                <a:gd name="connsiteY38" fmla="*/ 369949 h 619161"/>
                <a:gd name="connsiteX39" fmla="*/ 92210 w 718407"/>
                <a:gd name="connsiteY39" fmla="*/ 320734 h 619161"/>
                <a:gd name="connsiteX40" fmla="*/ 90526 w 718407"/>
                <a:gd name="connsiteY40" fmla="*/ 316448 h 619161"/>
                <a:gd name="connsiteX41" fmla="*/ 90565 w 718407"/>
                <a:gd name="connsiteY41" fmla="*/ 316448 h 619161"/>
                <a:gd name="connsiteX42" fmla="*/ 88230 w 718407"/>
                <a:gd name="connsiteY42" fmla="*/ 309636 h 619161"/>
                <a:gd name="connsiteX43" fmla="*/ 87312 w 718407"/>
                <a:gd name="connsiteY43" fmla="*/ 303053 h 619161"/>
                <a:gd name="connsiteX44" fmla="*/ 86470 w 718407"/>
                <a:gd name="connsiteY44" fmla="*/ 297313 h 619161"/>
                <a:gd name="connsiteX45" fmla="*/ 86470 w 718407"/>
                <a:gd name="connsiteY45" fmla="*/ 277795 h 619161"/>
                <a:gd name="connsiteX46" fmla="*/ 86470 w 718407"/>
                <a:gd name="connsiteY46" fmla="*/ 278178 h 619161"/>
                <a:gd name="connsiteX47" fmla="*/ 128605 w 718407"/>
                <a:gd name="connsiteY47" fmla="*/ 364477 h 619161"/>
                <a:gd name="connsiteX48" fmla="*/ 138823 w 718407"/>
                <a:gd name="connsiteY48" fmla="*/ 375422 h 619161"/>
                <a:gd name="connsiteX49" fmla="*/ 151032 w 718407"/>
                <a:gd name="connsiteY49" fmla="*/ 388548 h 619161"/>
                <a:gd name="connsiteX50" fmla="*/ 153673 w 718407"/>
                <a:gd name="connsiteY50" fmla="*/ 391419 h 619161"/>
                <a:gd name="connsiteX51" fmla="*/ 153673 w 718407"/>
                <a:gd name="connsiteY51" fmla="*/ 391380 h 619161"/>
                <a:gd name="connsiteX52" fmla="*/ 174377 w 718407"/>
                <a:gd name="connsiteY52" fmla="*/ 416869 h 619161"/>
                <a:gd name="connsiteX53" fmla="*/ 192019 w 718407"/>
                <a:gd name="connsiteY53" fmla="*/ 448786 h 619161"/>
                <a:gd name="connsiteX54" fmla="*/ 212609 w 718407"/>
                <a:gd name="connsiteY54" fmla="*/ 484568 h 619161"/>
                <a:gd name="connsiteX55" fmla="*/ 285475 w 718407"/>
                <a:gd name="connsiteY55" fmla="*/ 507071 h 619161"/>
                <a:gd name="connsiteX56" fmla="*/ 314293 w 718407"/>
                <a:gd name="connsiteY56" fmla="*/ 503053 h 619161"/>
                <a:gd name="connsiteX57" fmla="*/ 376404 w 718407"/>
                <a:gd name="connsiteY57" fmla="*/ 496815 h 619161"/>
                <a:gd name="connsiteX58" fmla="*/ 379198 w 718407"/>
                <a:gd name="connsiteY58" fmla="*/ 496815 h 619161"/>
                <a:gd name="connsiteX59" fmla="*/ 400974 w 718407"/>
                <a:gd name="connsiteY59" fmla="*/ 500029 h 619161"/>
                <a:gd name="connsiteX60" fmla="*/ 427151 w 718407"/>
                <a:gd name="connsiteY60" fmla="*/ 502555 h 619161"/>
                <a:gd name="connsiteX61" fmla="*/ 435724 w 718407"/>
                <a:gd name="connsiteY61" fmla="*/ 501139 h 619161"/>
                <a:gd name="connsiteX62" fmla="*/ 438135 w 718407"/>
                <a:gd name="connsiteY62" fmla="*/ 500526 h 619161"/>
                <a:gd name="connsiteX63" fmla="*/ 438135 w 718407"/>
                <a:gd name="connsiteY63" fmla="*/ 500565 h 619161"/>
                <a:gd name="connsiteX64" fmla="*/ 440737 w 718407"/>
                <a:gd name="connsiteY64" fmla="*/ 499876 h 619161"/>
                <a:gd name="connsiteX65" fmla="*/ 444564 w 718407"/>
                <a:gd name="connsiteY65" fmla="*/ 497694 h 619161"/>
                <a:gd name="connsiteX66" fmla="*/ 450420 w 718407"/>
                <a:gd name="connsiteY66" fmla="*/ 494480 h 619161"/>
                <a:gd name="connsiteX67" fmla="*/ 463661 w 718407"/>
                <a:gd name="connsiteY67" fmla="*/ 485907 h 619161"/>
                <a:gd name="connsiteX68" fmla="*/ 492632 w 718407"/>
                <a:gd name="connsiteY68" fmla="*/ 456249 h 619161"/>
                <a:gd name="connsiteX69" fmla="*/ 517354 w 718407"/>
                <a:gd name="connsiteY69" fmla="*/ 422303 h 619161"/>
                <a:gd name="connsiteX70" fmla="*/ 534499 w 718407"/>
                <a:gd name="connsiteY70" fmla="*/ 395935 h 619161"/>
                <a:gd name="connsiteX71" fmla="*/ 561364 w 718407"/>
                <a:gd name="connsiteY71" fmla="*/ 356173 h 619161"/>
                <a:gd name="connsiteX72" fmla="*/ 568483 w 718407"/>
                <a:gd name="connsiteY72" fmla="*/ 346682 h 619161"/>
                <a:gd name="connsiteX73" fmla="*/ 572769 w 718407"/>
                <a:gd name="connsiteY73" fmla="*/ 341285 h 619161"/>
                <a:gd name="connsiteX74" fmla="*/ 581035 w 718407"/>
                <a:gd name="connsiteY74" fmla="*/ 327700 h 619161"/>
                <a:gd name="connsiteX75" fmla="*/ 581073 w 718407"/>
                <a:gd name="connsiteY75" fmla="*/ 327700 h 619161"/>
                <a:gd name="connsiteX76" fmla="*/ 589990 w 718407"/>
                <a:gd name="connsiteY76" fmla="*/ 297696 h 619161"/>
                <a:gd name="connsiteX77" fmla="*/ 577132 w 718407"/>
                <a:gd name="connsiteY77" fmla="*/ 245534 h 619161"/>
                <a:gd name="connsiteX78" fmla="*/ 553289 w 718407"/>
                <a:gd name="connsiteY78" fmla="*/ 210249 h 619161"/>
                <a:gd name="connsiteX79" fmla="*/ 552218 w 718407"/>
                <a:gd name="connsiteY79" fmla="*/ 208833 h 619161"/>
                <a:gd name="connsiteX80" fmla="*/ 553404 w 718407"/>
                <a:gd name="connsiteY80" fmla="*/ 209981 h 619161"/>
                <a:gd name="connsiteX81" fmla="*/ 581035 w 718407"/>
                <a:gd name="connsiteY81" fmla="*/ 242855 h 619161"/>
                <a:gd name="connsiteX82" fmla="*/ 598869 w 718407"/>
                <a:gd name="connsiteY82" fmla="*/ 298193 h 619161"/>
                <a:gd name="connsiteX83" fmla="*/ 590296 w 718407"/>
                <a:gd name="connsiteY83" fmla="*/ 331871 h 619161"/>
                <a:gd name="connsiteX84" fmla="*/ 581724 w 718407"/>
                <a:gd name="connsiteY84" fmla="*/ 348136 h 619161"/>
                <a:gd name="connsiteX85" fmla="*/ 571047 w 718407"/>
                <a:gd name="connsiteY85" fmla="*/ 363099 h 619161"/>
                <a:gd name="connsiteX86" fmla="*/ 548927 w 718407"/>
                <a:gd name="connsiteY86" fmla="*/ 398385 h 619161"/>
                <a:gd name="connsiteX87" fmla="*/ 529371 w 718407"/>
                <a:gd name="connsiteY87" fmla="*/ 430073 h 619161"/>
                <a:gd name="connsiteX88" fmla="*/ 527495 w 718407"/>
                <a:gd name="connsiteY88" fmla="*/ 432943 h 619161"/>
                <a:gd name="connsiteX89" fmla="*/ 527495 w 718407"/>
                <a:gd name="connsiteY89" fmla="*/ 432905 h 619161"/>
                <a:gd name="connsiteX90" fmla="*/ 471162 w 718407"/>
                <a:gd name="connsiteY90" fmla="*/ 499954 h 619161"/>
                <a:gd name="connsiteX91" fmla="*/ 458303 w 718407"/>
                <a:gd name="connsiteY91" fmla="*/ 508833 h 619161"/>
                <a:gd name="connsiteX92" fmla="*/ 452371 w 718407"/>
                <a:gd name="connsiteY92" fmla="*/ 512201 h 619161"/>
                <a:gd name="connsiteX93" fmla="*/ 446210 w 718407"/>
                <a:gd name="connsiteY93" fmla="*/ 515683 h 619161"/>
                <a:gd name="connsiteX94" fmla="*/ 444564 w 718407"/>
                <a:gd name="connsiteY94" fmla="*/ 516181 h 619161"/>
                <a:gd name="connsiteX95" fmla="*/ 439512 w 718407"/>
                <a:gd name="connsiteY95" fmla="*/ 517520 h 619161"/>
                <a:gd name="connsiteX96" fmla="*/ 439474 w 718407"/>
                <a:gd name="connsiteY96" fmla="*/ 517520 h 619161"/>
                <a:gd name="connsiteX97" fmla="*/ 426615 w 718407"/>
                <a:gd name="connsiteY97" fmla="*/ 519243 h 619161"/>
                <a:gd name="connsiteX98" fmla="*/ 395540 w 718407"/>
                <a:gd name="connsiteY98" fmla="*/ 516028 h 61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718407" h="619161">
                  <a:moveTo>
                    <a:pt x="716738" y="313275"/>
                  </a:moveTo>
                  <a:cubicBezTo>
                    <a:pt x="718575" y="311476"/>
                    <a:pt x="718958" y="308644"/>
                    <a:pt x="717580" y="306424"/>
                  </a:cubicBezTo>
                  <a:cubicBezTo>
                    <a:pt x="709926" y="294369"/>
                    <a:pt x="701965" y="282429"/>
                    <a:pt x="694121" y="270450"/>
                  </a:cubicBezTo>
                  <a:cubicBezTo>
                    <a:pt x="653631" y="215571"/>
                    <a:pt x="622172" y="154570"/>
                    <a:pt x="600857" y="89781"/>
                  </a:cubicBezTo>
                  <a:cubicBezTo>
                    <a:pt x="600283" y="87753"/>
                    <a:pt x="598637" y="86260"/>
                    <a:pt x="596570" y="85916"/>
                  </a:cubicBezTo>
                  <a:cubicBezTo>
                    <a:pt x="565687" y="79066"/>
                    <a:pt x="535529" y="69154"/>
                    <a:pt x="506559" y="56334"/>
                  </a:cubicBezTo>
                  <a:cubicBezTo>
                    <a:pt x="480344" y="44891"/>
                    <a:pt x="453211" y="35553"/>
                    <a:pt x="425503" y="28434"/>
                  </a:cubicBezTo>
                  <a:cubicBezTo>
                    <a:pt x="356044" y="11787"/>
                    <a:pt x="285012" y="2257"/>
                    <a:pt x="213601" y="0"/>
                  </a:cubicBezTo>
                  <a:cubicBezTo>
                    <a:pt x="211917" y="77"/>
                    <a:pt x="210348" y="842"/>
                    <a:pt x="209315" y="2143"/>
                  </a:cubicBezTo>
                  <a:cubicBezTo>
                    <a:pt x="121102" y="76043"/>
                    <a:pt x="49886" y="168195"/>
                    <a:pt x="626" y="272172"/>
                  </a:cubicBezTo>
                  <a:cubicBezTo>
                    <a:pt x="-522" y="274354"/>
                    <a:pt x="-63" y="277032"/>
                    <a:pt x="1774" y="278640"/>
                  </a:cubicBezTo>
                  <a:cubicBezTo>
                    <a:pt x="3917" y="280553"/>
                    <a:pt x="5218" y="283232"/>
                    <a:pt x="5448" y="286064"/>
                  </a:cubicBezTo>
                  <a:cubicBezTo>
                    <a:pt x="14480" y="331070"/>
                    <a:pt x="33347" y="373511"/>
                    <a:pt x="60671" y="410370"/>
                  </a:cubicBezTo>
                  <a:cubicBezTo>
                    <a:pt x="72612" y="428625"/>
                    <a:pt x="83518" y="447531"/>
                    <a:pt x="93431" y="466971"/>
                  </a:cubicBezTo>
                  <a:cubicBezTo>
                    <a:pt x="107859" y="496708"/>
                    <a:pt x="124124" y="525601"/>
                    <a:pt x="139853" y="553499"/>
                  </a:cubicBezTo>
                  <a:cubicBezTo>
                    <a:pt x="148426" y="568922"/>
                    <a:pt x="157304" y="584461"/>
                    <a:pt x="165571" y="600036"/>
                  </a:cubicBezTo>
                  <a:cubicBezTo>
                    <a:pt x="168364" y="605662"/>
                    <a:pt x="170928" y="610752"/>
                    <a:pt x="173454" y="616071"/>
                  </a:cubicBezTo>
                  <a:cubicBezTo>
                    <a:pt x="174334" y="617946"/>
                    <a:pt x="176210" y="619133"/>
                    <a:pt x="178276" y="619133"/>
                  </a:cubicBezTo>
                  <a:cubicBezTo>
                    <a:pt x="178812" y="619171"/>
                    <a:pt x="179348" y="619171"/>
                    <a:pt x="179884" y="619133"/>
                  </a:cubicBezTo>
                  <a:cubicBezTo>
                    <a:pt x="279305" y="588211"/>
                    <a:pt x="415622" y="545960"/>
                    <a:pt x="532659" y="570147"/>
                  </a:cubicBezTo>
                  <a:lnTo>
                    <a:pt x="532621" y="570109"/>
                  </a:lnTo>
                  <a:cubicBezTo>
                    <a:pt x="535453" y="570759"/>
                    <a:pt x="538285" y="568961"/>
                    <a:pt x="538935" y="566129"/>
                  </a:cubicBezTo>
                  <a:cubicBezTo>
                    <a:pt x="563850" y="462612"/>
                    <a:pt x="643755" y="381364"/>
                    <a:pt x="716734" y="313274"/>
                  </a:cubicBezTo>
                  <a:close/>
                  <a:moveTo>
                    <a:pt x="395578" y="516027"/>
                  </a:moveTo>
                  <a:lnTo>
                    <a:pt x="395539" y="516027"/>
                  </a:lnTo>
                  <a:cubicBezTo>
                    <a:pt x="389914" y="514802"/>
                    <a:pt x="384173" y="513998"/>
                    <a:pt x="378394" y="513539"/>
                  </a:cubicBezTo>
                  <a:cubicBezTo>
                    <a:pt x="358379" y="513998"/>
                    <a:pt x="338441" y="515835"/>
                    <a:pt x="318655" y="519050"/>
                  </a:cubicBezTo>
                  <a:cubicBezTo>
                    <a:pt x="307938" y="520696"/>
                    <a:pt x="297223" y="522226"/>
                    <a:pt x="286354" y="523336"/>
                  </a:cubicBezTo>
                  <a:lnTo>
                    <a:pt x="264923" y="524484"/>
                  </a:lnTo>
                  <a:lnTo>
                    <a:pt x="262895" y="524217"/>
                  </a:lnTo>
                  <a:lnTo>
                    <a:pt x="262895" y="524255"/>
                  </a:lnTo>
                  <a:cubicBezTo>
                    <a:pt x="254896" y="523872"/>
                    <a:pt x="246974" y="522609"/>
                    <a:pt x="239282" y="520543"/>
                  </a:cubicBezTo>
                  <a:cubicBezTo>
                    <a:pt x="224050" y="516027"/>
                    <a:pt x="210693" y="506650"/>
                    <a:pt x="201241" y="493830"/>
                  </a:cubicBezTo>
                  <a:cubicBezTo>
                    <a:pt x="192133" y="480397"/>
                    <a:pt x="184479" y="466008"/>
                    <a:pt x="178356" y="450967"/>
                  </a:cubicBezTo>
                  <a:cubicBezTo>
                    <a:pt x="174338" y="441285"/>
                    <a:pt x="169631" y="431947"/>
                    <a:pt x="164311" y="422915"/>
                  </a:cubicBezTo>
                  <a:cubicBezTo>
                    <a:pt x="158685" y="414113"/>
                    <a:pt x="152370" y="405770"/>
                    <a:pt x="145405" y="397924"/>
                  </a:cubicBezTo>
                  <a:lnTo>
                    <a:pt x="143033" y="395131"/>
                  </a:lnTo>
                  <a:cubicBezTo>
                    <a:pt x="138746" y="390117"/>
                    <a:pt x="134804" y="385219"/>
                    <a:pt x="130824" y="380473"/>
                  </a:cubicBezTo>
                  <a:lnTo>
                    <a:pt x="121793" y="369949"/>
                  </a:lnTo>
                  <a:cubicBezTo>
                    <a:pt x="109279" y="355291"/>
                    <a:pt x="99290" y="338683"/>
                    <a:pt x="92210" y="320734"/>
                  </a:cubicBezTo>
                  <a:cubicBezTo>
                    <a:pt x="91713" y="319242"/>
                    <a:pt x="91100" y="317749"/>
                    <a:pt x="90526" y="316448"/>
                  </a:cubicBezTo>
                  <a:lnTo>
                    <a:pt x="90565" y="316448"/>
                  </a:lnTo>
                  <a:cubicBezTo>
                    <a:pt x="89646" y="314228"/>
                    <a:pt x="88881" y="311970"/>
                    <a:pt x="88230" y="309636"/>
                  </a:cubicBezTo>
                  <a:cubicBezTo>
                    <a:pt x="87962" y="307454"/>
                    <a:pt x="87618" y="305350"/>
                    <a:pt x="87312" y="303053"/>
                  </a:cubicBezTo>
                  <a:lnTo>
                    <a:pt x="86470" y="297313"/>
                  </a:lnTo>
                  <a:cubicBezTo>
                    <a:pt x="85322" y="290845"/>
                    <a:pt x="85322" y="284263"/>
                    <a:pt x="86470" y="277795"/>
                  </a:cubicBezTo>
                  <a:lnTo>
                    <a:pt x="86470" y="278178"/>
                  </a:lnTo>
                  <a:cubicBezTo>
                    <a:pt x="89378" y="311167"/>
                    <a:pt x="104380" y="341897"/>
                    <a:pt x="128605" y="364477"/>
                  </a:cubicBezTo>
                  <a:lnTo>
                    <a:pt x="138823" y="375422"/>
                  </a:lnTo>
                  <a:cubicBezTo>
                    <a:pt x="142765" y="379708"/>
                    <a:pt x="146822" y="383995"/>
                    <a:pt x="151032" y="388548"/>
                  </a:cubicBezTo>
                  <a:lnTo>
                    <a:pt x="153673" y="391419"/>
                  </a:lnTo>
                  <a:lnTo>
                    <a:pt x="153673" y="391380"/>
                  </a:lnTo>
                  <a:cubicBezTo>
                    <a:pt x="161327" y="399226"/>
                    <a:pt x="168253" y="407760"/>
                    <a:pt x="174377" y="416869"/>
                  </a:cubicBezTo>
                  <a:cubicBezTo>
                    <a:pt x="180997" y="427087"/>
                    <a:pt x="186891" y="437726"/>
                    <a:pt x="192019" y="448786"/>
                  </a:cubicBezTo>
                  <a:cubicBezTo>
                    <a:pt x="197645" y="461377"/>
                    <a:pt x="204533" y="473355"/>
                    <a:pt x="212609" y="484568"/>
                  </a:cubicBezTo>
                  <a:cubicBezTo>
                    <a:pt x="230481" y="505540"/>
                    <a:pt x="258878" y="514304"/>
                    <a:pt x="285475" y="507071"/>
                  </a:cubicBezTo>
                  <a:cubicBezTo>
                    <a:pt x="294775" y="506114"/>
                    <a:pt x="304343" y="504622"/>
                    <a:pt x="314293" y="503053"/>
                  </a:cubicBezTo>
                  <a:cubicBezTo>
                    <a:pt x="334806" y="499340"/>
                    <a:pt x="355548" y="497274"/>
                    <a:pt x="376404" y="496815"/>
                  </a:cubicBezTo>
                  <a:lnTo>
                    <a:pt x="379198" y="496815"/>
                  </a:lnTo>
                  <a:cubicBezTo>
                    <a:pt x="386508" y="497542"/>
                    <a:pt x="393741" y="498613"/>
                    <a:pt x="400974" y="500029"/>
                  </a:cubicBezTo>
                  <a:cubicBezTo>
                    <a:pt x="409547" y="501942"/>
                    <a:pt x="418349" y="502784"/>
                    <a:pt x="427151" y="502555"/>
                  </a:cubicBezTo>
                  <a:cubicBezTo>
                    <a:pt x="430060" y="502516"/>
                    <a:pt x="432969" y="502057"/>
                    <a:pt x="435724" y="501139"/>
                  </a:cubicBezTo>
                  <a:lnTo>
                    <a:pt x="438135" y="500526"/>
                  </a:lnTo>
                  <a:lnTo>
                    <a:pt x="438135" y="500565"/>
                  </a:lnTo>
                  <a:cubicBezTo>
                    <a:pt x="439015" y="500526"/>
                    <a:pt x="439934" y="500297"/>
                    <a:pt x="440737" y="499876"/>
                  </a:cubicBezTo>
                  <a:lnTo>
                    <a:pt x="444564" y="497694"/>
                  </a:lnTo>
                  <a:cubicBezTo>
                    <a:pt x="446401" y="496623"/>
                    <a:pt x="448430" y="495590"/>
                    <a:pt x="450420" y="494480"/>
                  </a:cubicBezTo>
                  <a:cubicBezTo>
                    <a:pt x="455280" y="492337"/>
                    <a:pt x="459758" y="489466"/>
                    <a:pt x="463661" y="485907"/>
                  </a:cubicBezTo>
                  <a:cubicBezTo>
                    <a:pt x="474147" y="476837"/>
                    <a:pt x="483830" y="466925"/>
                    <a:pt x="492632" y="456249"/>
                  </a:cubicBezTo>
                  <a:cubicBezTo>
                    <a:pt x="502888" y="442930"/>
                    <a:pt x="510503" y="432406"/>
                    <a:pt x="517354" y="422303"/>
                  </a:cubicBezTo>
                  <a:cubicBezTo>
                    <a:pt x="523324" y="413463"/>
                    <a:pt x="529026" y="404699"/>
                    <a:pt x="534499" y="395935"/>
                  </a:cubicBezTo>
                  <a:cubicBezTo>
                    <a:pt x="543454" y="382043"/>
                    <a:pt x="551911" y="368917"/>
                    <a:pt x="561364" y="356173"/>
                  </a:cubicBezTo>
                  <a:cubicBezTo>
                    <a:pt x="563775" y="352805"/>
                    <a:pt x="566110" y="349705"/>
                    <a:pt x="568483" y="346682"/>
                  </a:cubicBezTo>
                  <a:lnTo>
                    <a:pt x="572769" y="341285"/>
                  </a:lnTo>
                  <a:cubicBezTo>
                    <a:pt x="575907" y="336502"/>
                    <a:pt x="578548" y="332369"/>
                    <a:pt x="581035" y="327700"/>
                  </a:cubicBezTo>
                  <a:lnTo>
                    <a:pt x="581073" y="327700"/>
                  </a:lnTo>
                  <a:cubicBezTo>
                    <a:pt x="585857" y="318324"/>
                    <a:pt x="588881" y="308144"/>
                    <a:pt x="589990" y="297696"/>
                  </a:cubicBezTo>
                  <a:cubicBezTo>
                    <a:pt x="590985" y="279403"/>
                    <a:pt x="586508" y="261262"/>
                    <a:pt x="577132" y="245534"/>
                  </a:cubicBezTo>
                  <a:cubicBezTo>
                    <a:pt x="570128" y="233173"/>
                    <a:pt x="562130" y="221347"/>
                    <a:pt x="553289" y="210249"/>
                  </a:cubicBezTo>
                  <a:lnTo>
                    <a:pt x="552218" y="208833"/>
                  </a:lnTo>
                  <a:lnTo>
                    <a:pt x="553404" y="209981"/>
                  </a:lnTo>
                  <a:cubicBezTo>
                    <a:pt x="563699" y="220007"/>
                    <a:pt x="572960" y="230991"/>
                    <a:pt x="581035" y="242855"/>
                  </a:cubicBezTo>
                  <a:cubicBezTo>
                    <a:pt x="592555" y="259005"/>
                    <a:pt x="598792" y="278332"/>
                    <a:pt x="598869" y="298193"/>
                  </a:cubicBezTo>
                  <a:cubicBezTo>
                    <a:pt x="598256" y="309904"/>
                    <a:pt x="595348" y="321347"/>
                    <a:pt x="590296" y="331871"/>
                  </a:cubicBezTo>
                  <a:cubicBezTo>
                    <a:pt x="587732" y="337458"/>
                    <a:pt x="584900" y="342893"/>
                    <a:pt x="581724" y="348136"/>
                  </a:cubicBezTo>
                  <a:cubicBezTo>
                    <a:pt x="578165" y="352882"/>
                    <a:pt x="574338" y="358086"/>
                    <a:pt x="571047" y="363099"/>
                  </a:cubicBezTo>
                  <a:cubicBezTo>
                    <a:pt x="563661" y="373930"/>
                    <a:pt x="556504" y="385832"/>
                    <a:pt x="548927" y="398385"/>
                  </a:cubicBezTo>
                  <a:cubicBezTo>
                    <a:pt x="542765" y="408680"/>
                    <a:pt x="536335" y="419319"/>
                    <a:pt x="529371" y="430073"/>
                  </a:cubicBezTo>
                  <a:lnTo>
                    <a:pt x="527495" y="432943"/>
                  </a:lnTo>
                  <a:lnTo>
                    <a:pt x="527495" y="432905"/>
                  </a:lnTo>
                  <a:cubicBezTo>
                    <a:pt x="512494" y="458163"/>
                    <a:pt x="493473" y="480819"/>
                    <a:pt x="471162" y="499954"/>
                  </a:cubicBezTo>
                  <a:cubicBezTo>
                    <a:pt x="467335" y="503514"/>
                    <a:pt x="463010" y="506537"/>
                    <a:pt x="458303" y="508833"/>
                  </a:cubicBezTo>
                  <a:cubicBezTo>
                    <a:pt x="456236" y="509905"/>
                    <a:pt x="454017" y="511053"/>
                    <a:pt x="452371" y="512201"/>
                  </a:cubicBezTo>
                  <a:lnTo>
                    <a:pt x="446210" y="515683"/>
                  </a:lnTo>
                  <a:cubicBezTo>
                    <a:pt x="445636" y="515798"/>
                    <a:pt x="445100" y="515951"/>
                    <a:pt x="444564" y="516181"/>
                  </a:cubicBezTo>
                  <a:lnTo>
                    <a:pt x="439512" y="517520"/>
                  </a:lnTo>
                  <a:lnTo>
                    <a:pt x="439474" y="517520"/>
                  </a:lnTo>
                  <a:cubicBezTo>
                    <a:pt x="435264" y="518554"/>
                    <a:pt x="430978" y="519128"/>
                    <a:pt x="426615" y="519243"/>
                  </a:cubicBezTo>
                  <a:cubicBezTo>
                    <a:pt x="416168" y="519625"/>
                    <a:pt x="405720" y="518515"/>
                    <a:pt x="395540" y="5160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C525D12-43C2-FA64-1798-D970EA24B203}"/>
                </a:ext>
              </a:extLst>
            </p:cNvPr>
            <p:cNvSpPr/>
            <p:nvPr/>
          </p:nvSpPr>
          <p:spPr>
            <a:xfrm>
              <a:off x="-9704896" y="9344229"/>
              <a:ext cx="60263" cy="88241"/>
            </a:xfrm>
            <a:custGeom>
              <a:avLst/>
              <a:gdLst>
                <a:gd name="connsiteX0" fmla="*/ 37913 w 60263"/>
                <a:gd name="connsiteY0" fmla="*/ 35619 h 88241"/>
                <a:gd name="connsiteX1" fmla="*/ 22299 w 60263"/>
                <a:gd name="connsiteY1" fmla="*/ 11739 h 88241"/>
                <a:gd name="connsiteX2" fmla="*/ 7641 w 60263"/>
                <a:gd name="connsiteY2" fmla="*/ 564 h 88241"/>
                <a:gd name="connsiteX3" fmla="*/ 2168 w 60263"/>
                <a:gd name="connsiteY3" fmla="*/ 1062 h 88241"/>
                <a:gd name="connsiteX4" fmla="*/ 64 w 60263"/>
                <a:gd name="connsiteY4" fmla="*/ 6190 h 88241"/>
                <a:gd name="connsiteX5" fmla="*/ 9249 w 60263"/>
                <a:gd name="connsiteY5" fmla="*/ 57625 h 88241"/>
                <a:gd name="connsiteX6" fmla="*/ 9211 w 60263"/>
                <a:gd name="connsiteY6" fmla="*/ 57625 h 88241"/>
                <a:gd name="connsiteX7" fmla="*/ 9785 w 60263"/>
                <a:gd name="connsiteY7" fmla="*/ 70024 h 88241"/>
                <a:gd name="connsiteX8" fmla="*/ 10359 w 60263"/>
                <a:gd name="connsiteY8" fmla="*/ 83955 h 88241"/>
                <a:gd name="connsiteX9" fmla="*/ 15640 w 60263"/>
                <a:gd name="connsiteY9" fmla="*/ 88241 h 88241"/>
                <a:gd name="connsiteX10" fmla="*/ 16214 w 60263"/>
                <a:gd name="connsiteY10" fmla="*/ 88241 h 88241"/>
                <a:gd name="connsiteX11" fmla="*/ 30872 w 60263"/>
                <a:gd name="connsiteY11" fmla="*/ 86901 h 88241"/>
                <a:gd name="connsiteX12" fmla="*/ 51345 w 60263"/>
                <a:gd name="connsiteY12" fmla="*/ 79974 h 88241"/>
                <a:gd name="connsiteX13" fmla="*/ 54675 w 60263"/>
                <a:gd name="connsiteY13" fmla="*/ 76262 h 88241"/>
                <a:gd name="connsiteX14" fmla="*/ 59727 w 60263"/>
                <a:gd name="connsiteY14" fmla="*/ 70139 h 88241"/>
                <a:gd name="connsiteX15" fmla="*/ 59306 w 60263"/>
                <a:gd name="connsiteY15" fmla="*/ 64590 h 88241"/>
                <a:gd name="connsiteX16" fmla="*/ 58923 w 60263"/>
                <a:gd name="connsiteY16" fmla="*/ 62141 h 88241"/>
                <a:gd name="connsiteX17" fmla="*/ 57354 w 60263"/>
                <a:gd name="connsiteY17" fmla="*/ 54793 h 88241"/>
                <a:gd name="connsiteX18" fmla="*/ 52876 w 60263"/>
                <a:gd name="connsiteY18" fmla="*/ 51846 h 88241"/>
                <a:gd name="connsiteX19" fmla="*/ 44304 w 60263"/>
                <a:gd name="connsiteY19" fmla="*/ 46679 h 88241"/>
                <a:gd name="connsiteX20" fmla="*/ 37913 w 60263"/>
                <a:gd name="connsiteY20" fmla="*/ 35619 h 8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263" h="88241">
                  <a:moveTo>
                    <a:pt x="37913" y="35619"/>
                  </a:moveTo>
                  <a:cubicBezTo>
                    <a:pt x="33512" y="27161"/>
                    <a:pt x="28269" y="19163"/>
                    <a:pt x="22299" y="11739"/>
                  </a:cubicBezTo>
                  <a:cubicBezTo>
                    <a:pt x="18280" y="6993"/>
                    <a:pt x="13267" y="3204"/>
                    <a:pt x="7641" y="564"/>
                  </a:cubicBezTo>
                  <a:cubicBezTo>
                    <a:pt x="5881" y="-354"/>
                    <a:pt x="3738" y="-125"/>
                    <a:pt x="2168" y="1062"/>
                  </a:cubicBezTo>
                  <a:cubicBezTo>
                    <a:pt x="562" y="2248"/>
                    <a:pt x="-242" y="4200"/>
                    <a:pt x="64" y="6190"/>
                  </a:cubicBezTo>
                  <a:cubicBezTo>
                    <a:pt x="2589" y="23029"/>
                    <a:pt x="5575" y="39791"/>
                    <a:pt x="9249" y="57625"/>
                  </a:cubicBezTo>
                  <a:lnTo>
                    <a:pt x="9211" y="57625"/>
                  </a:lnTo>
                  <a:cubicBezTo>
                    <a:pt x="9900" y="61720"/>
                    <a:pt x="10091" y="65891"/>
                    <a:pt x="9785" y="70024"/>
                  </a:cubicBezTo>
                  <a:cubicBezTo>
                    <a:pt x="9440" y="74693"/>
                    <a:pt x="9632" y="79362"/>
                    <a:pt x="10359" y="83955"/>
                  </a:cubicBezTo>
                  <a:cubicBezTo>
                    <a:pt x="10856" y="86480"/>
                    <a:pt x="13075" y="88279"/>
                    <a:pt x="15640" y="88241"/>
                  </a:cubicBezTo>
                  <a:lnTo>
                    <a:pt x="16214" y="88241"/>
                  </a:lnTo>
                  <a:lnTo>
                    <a:pt x="30872" y="86901"/>
                  </a:lnTo>
                  <a:cubicBezTo>
                    <a:pt x="51002" y="85103"/>
                    <a:pt x="51345" y="85064"/>
                    <a:pt x="51345" y="79974"/>
                  </a:cubicBezTo>
                  <a:cubicBezTo>
                    <a:pt x="52264" y="78597"/>
                    <a:pt x="53374" y="77334"/>
                    <a:pt x="54675" y="76262"/>
                  </a:cubicBezTo>
                  <a:cubicBezTo>
                    <a:pt x="56665" y="74502"/>
                    <a:pt x="58387" y="72435"/>
                    <a:pt x="59727" y="70139"/>
                  </a:cubicBezTo>
                  <a:cubicBezTo>
                    <a:pt x="60569" y="68340"/>
                    <a:pt x="60416" y="66235"/>
                    <a:pt x="59306" y="64590"/>
                  </a:cubicBezTo>
                  <a:cubicBezTo>
                    <a:pt x="59000" y="64245"/>
                    <a:pt x="58961" y="63595"/>
                    <a:pt x="58923" y="62141"/>
                  </a:cubicBezTo>
                  <a:cubicBezTo>
                    <a:pt x="58961" y="59615"/>
                    <a:pt x="58464" y="57089"/>
                    <a:pt x="57354" y="54793"/>
                  </a:cubicBezTo>
                  <a:cubicBezTo>
                    <a:pt x="56474" y="53071"/>
                    <a:pt x="54790" y="51961"/>
                    <a:pt x="52876" y="51846"/>
                  </a:cubicBezTo>
                  <a:cubicBezTo>
                    <a:pt x="49317" y="51693"/>
                    <a:pt x="46064" y="49741"/>
                    <a:pt x="44304" y="46679"/>
                  </a:cubicBezTo>
                  <a:cubicBezTo>
                    <a:pt x="42046" y="43197"/>
                    <a:pt x="40018" y="39523"/>
                    <a:pt x="37913" y="356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BA496D4-274A-C825-B613-696232A996AE}"/>
                </a:ext>
              </a:extLst>
            </p:cNvPr>
            <p:cNvSpPr/>
            <p:nvPr/>
          </p:nvSpPr>
          <p:spPr>
            <a:xfrm>
              <a:off x="-10552600" y="9017959"/>
              <a:ext cx="649815" cy="637978"/>
            </a:xfrm>
            <a:custGeom>
              <a:avLst/>
              <a:gdLst>
                <a:gd name="connsiteX0" fmla="*/ 39144 w 649815"/>
                <a:gd name="connsiteY0" fmla="*/ 265877 h 637978"/>
                <a:gd name="connsiteX1" fmla="*/ 60882 w 649815"/>
                <a:gd name="connsiteY1" fmla="*/ 342188 h 637978"/>
                <a:gd name="connsiteX2" fmla="*/ 93106 w 649815"/>
                <a:gd name="connsiteY2" fmla="*/ 433615 h 637978"/>
                <a:gd name="connsiteX3" fmla="*/ 176420 w 649815"/>
                <a:gd name="connsiteY3" fmla="*/ 628411 h 637978"/>
                <a:gd name="connsiteX4" fmla="*/ 176420 w 649815"/>
                <a:gd name="connsiteY4" fmla="*/ 628679 h 637978"/>
                <a:gd name="connsiteX5" fmla="*/ 177759 w 649815"/>
                <a:gd name="connsiteY5" fmla="*/ 632124 h 637978"/>
                <a:gd name="connsiteX6" fmla="*/ 182926 w 649815"/>
                <a:gd name="connsiteY6" fmla="*/ 636754 h 637978"/>
                <a:gd name="connsiteX7" fmla="*/ 184992 w 649815"/>
                <a:gd name="connsiteY7" fmla="*/ 636754 h 637978"/>
                <a:gd name="connsiteX8" fmla="*/ 248329 w 649815"/>
                <a:gd name="connsiteY8" fmla="*/ 637979 h 637978"/>
                <a:gd name="connsiteX9" fmla="*/ 516790 w 649815"/>
                <a:gd name="connsiteY9" fmla="*/ 524773 h 637978"/>
                <a:gd name="connsiteX10" fmla="*/ 591646 w 649815"/>
                <a:gd name="connsiteY10" fmla="*/ 385507 h 637978"/>
                <a:gd name="connsiteX11" fmla="*/ 649205 w 649815"/>
                <a:gd name="connsiteY11" fmla="*/ 277238 h 637978"/>
                <a:gd name="connsiteX12" fmla="*/ 649166 w 649815"/>
                <a:gd name="connsiteY12" fmla="*/ 277238 h 637978"/>
                <a:gd name="connsiteX13" fmla="*/ 649664 w 649815"/>
                <a:gd name="connsiteY13" fmla="*/ 273411 h 637978"/>
                <a:gd name="connsiteX14" fmla="*/ 439946 w 649815"/>
                <a:gd name="connsiteY14" fmla="*/ 21017 h 637978"/>
                <a:gd name="connsiteX15" fmla="*/ 377911 w 649815"/>
                <a:gd name="connsiteY15" fmla="*/ 13899 h 637978"/>
                <a:gd name="connsiteX16" fmla="*/ 377949 w 649815"/>
                <a:gd name="connsiteY16" fmla="*/ 13937 h 637978"/>
                <a:gd name="connsiteX17" fmla="*/ 117747 w 649815"/>
                <a:gd name="connsiteY17" fmla="*/ 3030 h 637978"/>
                <a:gd name="connsiteX18" fmla="*/ 112963 w 649815"/>
                <a:gd name="connsiteY18" fmla="*/ 8120 h 637978"/>
                <a:gd name="connsiteX19" fmla="*/ 7144 w 649815"/>
                <a:gd name="connsiteY19" fmla="*/ 147191 h 637978"/>
                <a:gd name="connsiteX20" fmla="*/ 2054 w 649815"/>
                <a:gd name="connsiteY20" fmla="*/ 151247 h 637978"/>
                <a:gd name="connsiteX21" fmla="*/ 2016 w 649815"/>
                <a:gd name="connsiteY21" fmla="*/ 151247 h 637978"/>
                <a:gd name="connsiteX22" fmla="*/ 829 w 649815"/>
                <a:gd name="connsiteY22" fmla="*/ 158327 h 637978"/>
                <a:gd name="connsiteX23" fmla="*/ 39138 w 649815"/>
                <a:gd name="connsiteY23" fmla="*/ 265870 h 637978"/>
                <a:gd name="connsiteX24" fmla="*/ 202022 w 649815"/>
                <a:gd name="connsiteY24" fmla="*/ 87540 h 637978"/>
                <a:gd name="connsiteX25" fmla="*/ 194674 w 649815"/>
                <a:gd name="connsiteY25" fmla="*/ 89300 h 637978"/>
                <a:gd name="connsiteX26" fmla="*/ 194712 w 649815"/>
                <a:gd name="connsiteY26" fmla="*/ 89300 h 637978"/>
                <a:gd name="connsiteX27" fmla="*/ 140752 w 649815"/>
                <a:gd name="connsiteY27" fmla="*/ 108396 h 637978"/>
                <a:gd name="connsiteX28" fmla="*/ 101103 w 649815"/>
                <a:gd name="connsiteY28" fmla="*/ 159448 h 637978"/>
                <a:gd name="connsiteX29" fmla="*/ 108719 w 649815"/>
                <a:gd name="connsiteY29" fmla="*/ 195308 h 637978"/>
                <a:gd name="connsiteX30" fmla="*/ 130610 w 649815"/>
                <a:gd name="connsiteY30" fmla="*/ 240543 h 637978"/>
                <a:gd name="connsiteX31" fmla="*/ 143469 w 649815"/>
                <a:gd name="connsiteY31" fmla="*/ 265419 h 637978"/>
                <a:gd name="connsiteX32" fmla="*/ 143469 w 649815"/>
                <a:gd name="connsiteY32" fmla="*/ 266146 h 637978"/>
                <a:gd name="connsiteX33" fmla="*/ 171176 w 649815"/>
                <a:gd name="connsiteY33" fmla="*/ 344218 h 637978"/>
                <a:gd name="connsiteX34" fmla="*/ 187249 w 649815"/>
                <a:gd name="connsiteY34" fmla="*/ 389682 h 637978"/>
                <a:gd name="connsiteX35" fmla="*/ 129500 w 649815"/>
                <a:gd name="connsiteY35" fmla="*/ 271852 h 637978"/>
                <a:gd name="connsiteX36" fmla="*/ 116067 w 649815"/>
                <a:gd name="connsiteY36" fmla="*/ 248929 h 637978"/>
                <a:gd name="connsiteX37" fmla="*/ 116105 w 649815"/>
                <a:gd name="connsiteY37" fmla="*/ 248929 h 637978"/>
                <a:gd name="connsiteX38" fmla="*/ 90693 w 649815"/>
                <a:gd name="connsiteY38" fmla="*/ 201091 h 637978"/>
                <a:gd name="connsiteX39" fmla="*/ 80629 w 649815"/>
                <a:gd name="connsiteY39" fmla="*/ 159492 h 637978"/>
                <a:gd name="connsiteX40" fmla="*/ 82581 w 649815"/>
                <a:gd name="connsiteY40" fmla="*/ 156392 h 637978"/>
                <a:gd name="connsiteX41" fmla="*/ 102596 w 649815"/>
                <a:gd name="connsiteY41" fmla="*/ 118390 h 637978"/>
                <a:gd name="connsiteX42" fmla="*/ 134246 w 649815"/>
                <a:gd name="connsiteY42" fmla="*/ 96575 h 637978"/>
                <a:gd name="connsiteX43" fmla="*/ 193105 w 649815"/>
                <a:gd name="connsiteY43" fmla="*/ 82109 h 637978"/>
                <a:gd name="connsiteX44" fmla="*/ 229844 w 649815"/>
                <a:gd name="connsiteY44" fmla="*/ 80654 h 637978"/>
                <a:gd name="connsiteX45" fmla="*/ 201907 w 649815"/>
                <a:gd name="connsiteY45" fmla="*/ 87543 h 637978"/>
                <a:gd name="connsiteX46" fmla="*/ 430991 w 649815"/>
                <a:gd name="connsiteY46" fmla="*/ 439012 h 637978"/>
                <a:gd name="connsiteX47" fmla="*/ 449628 w 649815"/>
                <a:gd name="connsiteY47" fmla="*/ 407669 h 637978"/>
                <a:gd name="connsiteX48" fmla="*/ 451886 w 649815"/>
                <a:gd name="connsiteY48" fmla="*/ 403383 h 637978"/>
                <a:gd name="connsiteX49" fmla="*/ 457626 w 649815"/>
                <a:gd name="connsiteY49" fmla="*/ 391557 h 637978"/>
                <a:gd name="connsiteX50" fmla="*/ 465778 w 649815"/>
                <a:gd name="connsiteY50" fmla="*/ 373609 h 637978"/>
                <a:gd name="connsiteX51" fmla="*/ 465816 w 649815"/>
                <a:gd name="connsiteY51" fmla="*/ 373609 h 637978"/>
                <a:gd name="connsiteX52" fmla="*/ 533860 w 649815"/>
                <a:gd name="connsiteY52" fmla="*/ 259032 h 637978"/>
                <a:gd name="connsiteX53" fmla="*/ 541591 w 649815"/>
                <a:gd name="connsiteY53" fmla="*/ 246173 h 637978"/>
                <a:gd name="connsiteX54" fmla="*/ 557396 w 649815"/>
                <a:gd name="connsiteY54" fmla="*/ 216705 h 637978"/>
                <a:gd name="connsiteX55" fmla="*/ 559540 w 649815"/>
                <a:gd name="connsiteY55" fmla="*/ 209395 h 637978"/>
                <a:gd name="connsiteX56" fmla="*/ 560114 w 649815"/>
                <a:gd name="connsiteY56" fmla="*/ 206716 h 637978"/>
                <a:gd name="connsiteX57" fmla="*/ 560114 w 649815"/>
                <a:gd name="connsiteY57" fmla="*/ 205339 h 637978"/>
                <a:gd name="connsiteX58" fmla="*/ 560382 w 649815"/>
                <a:gd name="connsiteY58" fmla="*/ 197608 h 637978"/>
                <a:gd name="connsiteX59" fmla="*/ 560343 w 649815"/>
                <a:gd name="connsiteY59" fmla="*/ 197608 h 637978"/>
                <a:gd name="connsiteX60" fmla="*/ 560343 w 649815"/>
                <a:gd name="connsiteY60" fmla="*/ 196116 h 637978"/>
                <a:gd name="connsiteX61" fmla="*/ 559310 w 649815"/>
                <a:gd name="connsiteY61" fmla="*/ 192174 h 637978"/>
                <a:gd name="connsiteX62" fmla="*/ 552957 w 649815"/>
                <a:gd name="connsiteY62" fmla="*/ 176790 h 637978"/>
                <a:gd name="connsiteX63" fmla="*/ 497236 w 649815"/>
                <a:gd name="connsiteY63" fmla="*/ 127498 h 637978"/>
                <a:gd name="connsiteX64" fmla="*/ 463329 w 649815"/>
                <a:gd name="connsiteY64" fmla="*/ 108210 h 637978"/>
                <a:gd name="connsiteX65" fmla="*/ 499839 w 649815"/>
                <a:gd name="connsiteY65" fmla="*/ 122829 h 637978"/>
                <a:gd name="connsiteX66" fmla="*/ 503628 w 649815"/>
                <a:gd name="connsiteY66" fmla="*/ 125010 h 637978"/>
                <a:gd name="connsiteX67" fmla="*/ 503589 w 649815"/>
                <a:gd name="connsiteY67" fmla="*/ 125010 h 637978"/>
                <a:gd name="connsiteX68" fmla="*/ 562449 w 649815"/>
                <a:gd name="connsiteY68" fmla="*/ 171011 h 637978"/>
                <a:gd name="connsiteX69" fmla="*/ 572055 w 649815"/>
                <a:gd name="connsiteY69" fmla="*/ 192174 h 637978"/>
                <a:gd name="connsiteX70" fmla="*/ 573050 w 649815"/>
                <a:gd name="connsiteY70" fmla="*/ 206220 h 637978"/>
                <a:gd name="connsiteX71" fmla="*/ 572246 w 649815"/>
                <a:gd name="connsiteY71" fmla="*/ 211501 h 637978"/>
                <a:gd name="connsiteX72" fmla="*/ 570332 w 649815"/>
                <a:gd name="connsiteY72" fmla="*/ 219844 h 637978"/>
                <a:gd name="connsiteX73" fmla="*/ 554029 w 649815"/>
                <a:gd name="connsiteY73" fmla="*/ 253789 h 637978"/>
                <a:gd name="connsiteX74" fmla="*/ 546834 w 649815"/>
                <a:gd name="connsiteY74" fmla="*/ 266648 h 637978"/>
                <a:gd name="connsiteX75" fmla="*/ 546796 w 649815"/>
                <a:gd name="connsiteY75" fmla="*/ 266648 h 637978"/>
                <a:gd name="connsiteX76" fmla="*/ 546184 w 649815"/>
                <a:gd name="connsiteY76" fmla="*/ 267949 h 637978"/>
                <a:gd name="connsiteX77" fmla="*/ 481010 w 649815"/>
                <a:gd name="connsiteY77" fmla="*/ 380694 h 637978"/>
                <a:gd name="connsiteX78" fmla="*/ 473279 w 649815"/>
                <a:gd name="connsiteY78" fmla="*/ 397839 h 637978"/>
                <a:gd name="connsiteX79" fmla="*/ 467501 w 649815"/>
                <a:gd name="connsiteY79" fmla="*/ 409473 h 637978"/>
                <a:gd name="connsiteX80" fmla="*/ 464324 w 649815"/>
                <a:gd name="connsiteY80" fmla="*/ 415558 h 637978"/>
                <a:gd name="connsiteX81" fmla="*/ 464362 w 649815"/>
                <a:gd name="connsiteY81" fmla="*/ 415520 h 637978"/>
                <a:gd name="connsiteX82" fmla="*/ 444539 w 649815"/>
                <a:gd name="connsiteY82" fmla="*/ 448280 h 637978"/>
                <a:gd name="connsiteX83" fmla="*/ 397390 w 649815"/>
                <a:gd name="connsiteY83" fmla="*/ 502815 h 637978"/>
                <a:gd name="connsiteX84" fmla="*/ 288554 w 649815"/>
                <a:gd name="connsiteY84" fmla="*/ 553944 h 637978"/>
                <a:gd name="connsiteX85" fmla="*/ 287023 w 649815"/>
                <a:gd name="connsiteY85" fmla="*/ 553944 h 637978"/>
                <a:gd name="connsiteX86" fmla="*/ 212665 w 649815"/>
                <a:gd name="connsiteY86" fmla="*/ 527652 h 637978"/>
                <a:gd name="connsiteX87" fmla="*/ 212244 w 649815"/>
                <a:gd name="connsiteY87" fmla="*/ 527231 h 637978"/>
                <a:gd name="connsiteX88" fmla="*/ 212550 w 649815"/>
                <a:gd name="connsiteY88" fmla="*/ 527461 h 637978"/>
                <a:gd name="connsiteX89" fmla="*/ 287827 w 649815"/>
                <a:gd name="connsiteY89" fmla="*/ 545180 h 637978"/>
                <a:gd name="connsiteX90" fmla="*/ 387366 w 649815"/>
                <a:gd name="connsiteY90" fmla="*/ 491601 h 637978"/>
                <a:gd name="connsiteX91" fmla="*/ 430879 w 649815"/>
                <a:gd name="connsiteY91" fmla="*/ 439018 h 63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49815" h="637978">
                  <a:moveTo>
                    <a:pt x="39144" y="265877"/>
                  </a:moveTo>
                  <a:cubicBezTo>
                    <a:pt x="44464" y="291823"/>
                    <a:pt x="51736" y="317350"/>
                    <a:pt x="60882" y="342188"/>
                  </a:cubicBezTo>
                  <a:cubicBezTo>
                    <a:pt x="72516" y="371694"/>
                    <a:pt x="83002" y="403191"/>
                    <a:pt x="93106" y="433615"/>
                  </a:cubicBezTo>
                  <a:cubicBezTo>
                    <a:pt x="112662" y="501773"/>
                    <a:pt x="140676" y="567218"/>
                    <a:pt x="176420" y="628411"/>
                  </a:cubicBezTo>
                  <a:lnTo>
                    <a:pt x="176420" y="628679"/>
                  </a:lnTo>
                  <a:cubicBezTo>
                    <a:pt x="177185" y="629674"/>
                    <a:pt x="177644" y="630861"/>
                    <a:pt x="177759" y="632124"/>
                  </a:cubicBezTo>
                  <a:cubicBezTo>
                    <a:pt x="178142" y="634688"/>
                    <a:pt x="180285" y="636639"/>
                    <a:pt x="182926" y="636754"/>
                  </a:cubicBezTo>
                  <a:lnTo>
                    <a:pt x="184992" y="636754"/>
                  </a:lnTo>
                  <a:cubicBezTo>
                    <a:pt x="205428" y="637405"/>
                    <a:pt x="226745" y="637979"/>
                    <a:pt x="248329" y="637979"/>
                  </a:cubicBezTo>
                  <a:cubicBezTo>
                    <a:pt x="351199" y="637979"/>
                    <a:pt x="461113" y="623743"/>
                    <a:pt x="516790" y="524773"/>
                  </a:cubicBezTo>
                  <a:cubicBezTo>
                    <a:pt x="542508" y="478734"/>
                    <a:pt x="567537" y="431317"/>
                    <a:pt x="591646" y="385507"/>
                  </a:cubicBezTo>
                  <a:cubicBezTo>
                    <a:pt x="610283" y="349915"/>
                    <a:pt x="629610" y="313100"/>
                    <a:pt x="649205" y="277238"/>
                  </a:cubicBezTo>
                  <a:lnTo>
                    <a:pt x="649166" y="277238"/>
                  </a:lnTo>
                  <a:cubicBezTo>
                    <a:pt x="649817" y="276090"/>
                    <a:pt x="649970" y="274712"/>
                    <a:pt x="649664" y="273411"/>
                  </a:cubicBezTo>
                  <a:cubicBezTo>
                    <a:pt x="622913" y="162694"/>
                    <a:pt x="592565" y="37280"/>
                    <a:pt x="439946" y="21017"/>
                  </a:cubicBezTo>
                  <a:cubicBezTo>
                    <a:pt x="419127" y="18797"/>
                    <a:pt x="398461" y="16310"/>
                    <a:pt x="377911" y="13899"/>
                  </a:cubicBezTo>
                  <a:lnTo>
                    <a:pt x="377949" y="13937"/>
                  </a:lnTo>
                  <a:cubicBezTo>
                    <a:pt x="291918" y="313"/>
                    <a:pt x="204628" y="-3322"/>
                    <a:pt x="117747" y="3030"/>
                  </a:cubicBezTo>
                  <a:cubicBezTo>
                    <a:pt x="115106" y="3298"/>
                    <a:pt x="113078" y="5441"/>
                    <a:pt x="112963" y="8120"/>
                  </a:cubicBezTo>
                  <a:cubicBezTo>
                    <a:pt x="110131" y="64913"/>
                    <a:pt x="55405" y="108619"/>
                    <a:pt x="7144" y="147191"/>
                  </a:cubicBezTo>
                  <a:lnTo>
                    <a:pt x="2054" y="151247"/>
                  </a:lnTo>
                  <a:lnTo>
                    <a:pt x="2016" y="151247"/>
                  </a:lnTo>
                  <a:cubicBezTo>
                    <a:pt x="-128" y="152969"/>
                    <a:pt x="-625" y="156031"/>
                    <a:pt x="829" y="158327"/>
                  </a:cubicBezTo>
                  <a:cubicBezTo>
                    <a:pt x="19811" y="191660"/>
                    <a:pt x="32785" y="228055"/>
                    <a:pt x="39138" y="265870"/>
                  </a:cubicBezTo>
                  <a:close/>
                  <a:moveTo>
                    <a:pt x="202022" y="87540"/>
                  </a:moveTo>
                  <a:lnTo>
                    <a:pt x="194674" y="89300"/>
                  </a:lnTo>
                  <a:lnTo>
                    <a:pt x="194712" y="89300"/>
                  </a:lnTo>
                  <a:cubicBezTo>
                    <a:pt x="175959" y="93318"/>
                    <a:pt x="157820" y="99747"/>
                    <a:pt x="140752" y="108396"/>
                  </a:cubicBezTo>
                  <a:cubicBezTo>
                    <a:pt x="120124" y="118117"/>
                    <a:pt x="105390" y="137099"/>
                    <a:pt x="101103" y="159448"/>
                  </a:cubicBezTo>
                  <a:cubicBezTo>
                    <a:pt x="101333" y="171771"/>
                    <a:pt x="103935" y="183941"/>
                    <a:pt x="108719" y="195308"/>
                  </a:cubicBezTo>
                  <a:cubicBezTo>
                    <a:pt x="115110" y="210807"/>
                    <a:pt x="122420" y="225924"/>
                    <a:pt x="130610" y="240543"/>
                  </a:cubicBezTo>
                  <a:cubicBezTo>
                    <a:pt x="134896" y="248504"/>
                    <a:pt x="139182" y="256502"/>
                    <a:pt x="143469" y="265419"/>
                  </a:cubicBezTo>
                  <a:lnTo>
                    <a:pt x="143469" y="266146"/>
                  </a:lnTo>
                  <a:cubicBezTo>
                    <a:pt x="153457" y="295767"/>
                    <a:pt x="163254" y="322594"/>
                    <a:pt x="171176" y="344218"/>
                  </a:cubicBezTo>
                  <a:cubicBezTo>
                    <a:pt x="177490" y="361363"/>
                    <a:pt x="183613" y="378202"/>
                    <a:pt x="187249" y="389682"/>
                  </a:cubicBezTo>
                  <a:cubicBezTo>
                    <a:pt x="164095" y="352445"/>
                    <a:pt x="144732" y="312951"/>
                    <a:pt x="129500" y="271852"/>
                  </a:cubicBezTo>
                  <a:cubicBezTo>
                    <a:pt x="125635" y="264466"/>
                    <a:pt x="120927" y="256927"/>
                    <a:pt x="116067" y="248929"/>
                  </a:cubicBezTo>
                  <a:lnTo>
                    <a:pt x="116105" y="248929"/>
                  </a:lnTo>
                  <a:cubicBezTo>
                    <a:pt x="106155" y="233774"/>
                    <a:pt x="97697" y="217777"/>
                    <a:pt x="90693" y="201091"/>
                  </a:cubicBezTo>
                  <a:cubicBezTo>
                    <a:pt x="85029" y="187888"/>
                    <a:pt x="81623" y="173843"/>
                    <a:pt x="80629" y="159492"/>
                  </a:cubicBezTo>
                  <a:cubicBezTo>
                    <a:pt x="81624" y="158726"/>
                    <a:pt x="82313" y="157617"/>
                    <a:pt x="82581" y="156392"/>
                  </a:cubicBezTo>
                  <a:cubicBezTo>
                    <a:pt x="85719" y="142155"/>
                    <a:pt x="92607" y="129028"/>
                    <a:pt x="102596" y="118390"/>
                  </a:cubicBezTo>
                  <a:cubicBezTo>
                    <a:pt x="111551" y="109052"/>
                    <a:pt x="122343" y="101628"/>
                    <a:pt x="134246" y="96575"/>
                  </a:cubicBezTo>
                  <a:cubicBezTo>
                    <a:pt x="152960" y="88615"/>
                    <a:pt x="172860" y="83755"/>
                    <a:pt x="193105" y="82109"/>
                  </a:cubicBezTo>
                  <a:cubicBezTo>
                    <a:pt x="205313" y="80999"/>
                    <a:pt x="217598" y="80501"/>
                    <a:pt x="229844" y="80654"/>
                  </a:cubicBezTo>
                  <a:cubicBezTo>
                    <a:pt x="222190" y="82836"/>
                    <a:pt x="212202" y="85170"/>
                    <a:pt x="201907" y="87543"/>
                  </a:cubicBezTo>
                  <a:close/>
                  <a:moveTo>
                    <a:pt x="430991" y="439012"/>
                  </a:moveTo>
                  <a:cubicBezTo>
                    <a:pt x="437803" y="428909"/>
                    <a:pt x="444003" y="418460"/>
                    <a:pt x="449628" y="407669"/>
                  </a:cubicBezTo>
                  <a:lnTo>
                    <a:pt x="451886" y="403383"/>
                  </a:lnTo>
                  <a:cubicBezTo>
                    <a:pt x="454106" y="399096"/>
                    <a:pt x="456478" y="394389"/>
                    <a:pt x="457626" y="391557"/>
                  </a:cubicBezTo>
                  <a:lnTo>
                    <a:pt x="465778" y="373609"/>
                  </a:lnTo>
                  <a:lnTo>
                    <a:pt x="465816" y="373609"/>
                  </a:lnTo>
                  <a:cubicBezTo>
                    <a:pt x="485296" y="333617"/>
                    <a:pt x="508066" y="295308"/>
                    <a:pt x="533860" y="259032"/>
                  </a:cubicBezTo>
                  <a:cubicBezTo>
                    <a:pt x="536462" y="254745"/>
                    <a:pt x="539103" y="250459"/>
                    <a:pt x="541591" y="246173"/>
                  </a:cubicBezTo>
                  <a:cubicBezTo>
                    <a:pt x="547867" y="236912"/>
                    <a:pt x="553187" y="227038"/>
                    <a:pt x="557396" y="216705"/>
                  </a:cubicBezTo>
                  <a:cubicBezTo>
                    <a:pt x="558506" y="214409"/>
                    <a:pt x="559233" y="211921"/>
                    <a:pt x="559540" y="209395"/>
                  </a:cubicBezTo>
                  <a:cubicBezTo>
                    <a:pt x="559654" y="208477"/>
                    <a:pt x="559846" y="207597"/>
                    <a:pt x="560114" y="206716"/>
                  </a:cubicBezTo>
                  <a:cubicBezTo>
                    <a:pt x="560152" y="206257"/>
                    <a:pt x="560152" y="205798"/>
                    <a:pt x="560114" y="205339"/>
                  </a:cubicBezTo>
                  <a:lnTo>
                    <a:pt x="560382" y="197608"/>
                  </a:lnTo>
                  <a:lnTo>
                    <a:pt x="560343" y="197608"/>
                  </a:lnTo>
                  <a:cubicBezTo>
                    <a:pt x="560420" y="197111"/>
                    <a:pt x="560420" y="196613"/>
                    <a:pt x="560343" y="196116"/>
                  </a:cubicBezTo>
                  <a:lnTo>
                    <a:pt x="559310" y="192174"/>
                  </a:lnTo>
                  <a:cubicBezTo>
                    <a:pt x="558353" y="186625"/>
                    <a:pt x="556172" y="181381"/>
                    <a:pt x="552957" y="176790"/>
                  </a:cubicBezTo>
                  <a:cubicBezTo>
                    <a:pt x="537266" y="157348"/>
                    <a:pt x="518438" y="140663"/>
                    <a:pt x="497236" y="127498"/>
                  </a:cubicBezTo>
                  <a:cubicBezTo>
                    <a:pt x="486367" y="120303"/>
                    <a:pt x="475040" y="113874"/>
                    <a:pt x="463329" y="108210"/>
                  </a:cubicBezTo>
                  <a:cubicBezTo>
                    <a:pt x="475958" y="111845"/>
                    <a:pt x="488167" y="116744"/>
                    <a:pt x="499839" y="122829"/>
                  </a:cubicBezTo>
                  <a:lnTo>
                    <a:pt x="503628" y="125010"/>
                  </a:lnTo>
                  <a:lnTo>
                    <a:pt x="503589" y="125010"/>
                  </a:lnTo>
                  <a:cubicBezTo>
                    <a:pt x="526054" y="136338"/>
                    <a:pt x="546031" y="151952"/>
                    <a:pt x="562449" y="171011"/>
                  </a:cubicBezTo>
                  <a:cubicBezTo>
                    <a:pt x="567194" y="177249"/>
                    <a:pt x="570485" y="184482"/>
                    <a:pt x="572055" y="192174"/>
                  </a:cubicBezTo>
                  <a:cubicBezTo>
                    <a:pt x="572705" y="196843"/>
                    <a:pt x="573050" y="201512"/>
                    <a:pt x="573050" y="206220"/>
                  </a:cubicBezTo>
                  <a:cubicBezTo>
                    <a:pt x="572705" y="207904"/>
                    <a:pt x="572437" y="209702"/>
                    <a:pt x="572246" y="211501"/>
                  </a:cubicBezTo>
                  <a:cubicBezTo>
                    <a:pt x="572016" y="214371"/>
                    <a:pt x="571366" y="217165"/>
                    <a:pt x="570332" y="219844"/>
                  </a:cubicBezTo>
                  <a:cubicBezTo>
                    <a:pt x="566199" y="231745"/>
                    <a:pt x="560727" y="243150"/>
                    <a:pt x="554029" y="253789"/>
                  </a:cubicBezTo>
                  <a:cubicBezTo>
                    <a:pt x="551541" y="258075"/>
                    <a:pt x="549054" y="262361"/>
                    <a:pt x="546834" y="266648"/>
                  </a:cubicBezTo>
                  <a:lnTo>
                    <a:pt x="546796" y="266648"/>
                  </a:lnTo>
                  <a:cubicBezTo>
                    <a:pt x="546566" y="267069"/>
                    <a:pt x="546337" y="267490"/>
                    <a:pt x="546184" y="267949"/>
                  </a:cubicBezTo>
                  <a:cubicBezTo>
                    <a:pt x="521882" y="303961"/>
                    <a:pt x="500107" y="341657"/>
                    <a:pt x="481010" y="380694"/>
                  </a:cubicBezTo>
                  <a:lnTo>
                    <a:pt x="473279" y="397839"/>
                  </a:lnTo>
                  <a:cubicBezTo>
                    <a:pt x="471098" y="402623"/>
                    <a:pt x="469299" y="406067"/>
                    <a:pt x="467501" y="409473"/>
                  </a:cubicBezTo>
                  <a:cubicBezTo>
                    <a:pt x="466429" y="411464"/>
                    <a:pt x="465358" y="413454"/>
                    <a:pt x="464324" y="415558"/>
                  </a:cubicBezTo>
                  <a:lnTo>
                    <a:pt x="464362" y="415520"/>
                  </a:lnTo>
                  <a:cubicBezTo>
                    <a:pt x="458392" y="426810"/>
                    <a:pt x="451771" y="437755"/>
                    <a:pt x="444539" y="448280"/>
                  </a:cubicBezTo>
                  <a:cubicBezTo>
                    <a:pt x="431030" y="468257"/>
                    <a:pt x="415186" y="486549"/>
                    <a:pt x="397390" y="502815"/>
                  </a:cubicBezTo>
                  <a:cubicBezTo>
                    <a:pt x="368228" y="532091"/>
                    <a:pt x="329729" y="550193"/>
                    <a:pt x="288554" y="553944"/>
                  </a:cubicBezTo>
                  <a:lnTo>
                    <a:pt x="287023" y="553944"/>
                  </a:lnTo>
                  <a:cubicBezTo>
                    <a:pt x="259928" y="554059"/>
                    <a:pt x="233636" y="544797"/>
                    <a:pt x="212665" y="527652"/>
                  </a:cubicBezTo>
                  <a:lnTo>
                    <a:pt x="212244" y="527231"/>
                  </a:lnTo>
                  <a:lnTo>
                    <a:pt x="212550" y="527461"/>
                  </a:lnTo>
                  <a:cubicBezTo>
                    <a:pt x="235167" y="541047"/>
                    <a:pt x="261497" y="547246"/>
                    <a:pt x="287827" y="545180"/>
                  </a:cubicBezTo>
                  <a:cubicBezTo>
                    <a:pt x="325982" y="538751"/>
                    <a:pt x="360961" y="519922"/>
                    <a:pt x="387366" y="491601"/>
                  </a:cubicBezTo>
                  <a:cubicBezTo>
                    <a:pt x="403784" y="475758"/>
                    <a:pt x="418365" y="458115"/>
                    <a:pt x="430879" y="43901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22854DE-B209-ECD7-68C9-79CFB17D8112}"/>
                </a:ext>
              </a:extLst>
            </p:cNvPr>
            <p:cNvSpPr/>
            <p:nvPr/>
          </p:nvSpPr>
          <p:spPr>
            <a:xfrm>
              <a:off x="-11087877" y="8120903"/>
              <a:ext cx="912181" cy="540233"/>
            </a:xfrm>
            <a:custGeom>
              <a:avLst/>
              <a:gdLst>
                <a:gd name="connsiteX0" fmla="*/ 583728 w 912181"/>
                <a:gd name="connsiteY0" fmla="*/ 209 h 540233"/>
                <a:gd name="connsiteX1" fmla="*/ 580131 w 912181"/>
                <a:gd name="connsiteY1" fmla="*/ 477 h 540233"/>
                <a:gd name="connsiteX2" fmla="*/ 578753 w 912181"/>
                <a:gd name="connsiteY2" fmla="*/ 1280 h 540233"/>
                <a:gd name="connsiteX3" fmla="*/ 411595 w 912181"/>
                <a:gd name="connsiteY3" fmla="*/ 61900 h 540233"/>
                <a:gd name="connsiteX4" fmla="*/ 245347 w 912181"/>
                <a:gd name="connsiteY4" fmla="*/ 121908 h 540233"/>
                <a:gd name="connsiteX5" fmla="*/ 167506 w 912181"/>
                <a:gd name="connsiteY5" fmla="*/ 161441 h 540233"/>
                <a:gd name="connsiteX6" fmla="*/ 2375 w 912181"/>
                <a:gd name="connsiteY6" fmla="*/ 252218 h 540233"/>
                <a:gd name="connsiteX7" fmla="*/ 155 w 912181"/>
                <a:gd name="connsiteY7" fmla="*/ 257920 h 540233"/>
                <a:gd name="connsiteX8" fmla="*/ 91812 w 912181"/>
                <a:gd name="connsiteY8" fmla="*/ 438168 h 540233"/>
                <a:gd name="connsiteX9" fmla="*/ 117797 w 912181"/>
                <a:gd name="connsiteY9" fmla="*/ 477892 h 540233"/>
                <a:gd name="connsiteX10" fmla="*/ 117797 w 912181"/>
                <a:gd name="connsiteY10" fmla="*/ 477930 h 540233"/>
                <a:gd name="connsiteX11" fmla="*/ 120935 w 912181"/>
                <a:gd name="connsiteY11" fmla="*/ 480227 h 540233"/>
                <a:gd name="connsiteX12" fmla="*/ 194988 w 912181"/>
                <a:gd name="connsiteY12" fmla="*/ 505944 h 540233"/>
                <a:gd name="connsiteX13" fmla="*/ 330424 w 912181"/>
                <a:gd name="connsiteY13" fmla="*/ 540234 h 540233"/>
                <a:gd name="connsiteX14" fmla="*/ 342441 w 912181"/>
                <a:gd name="connsiteY14" fmla="*/ 539851 h 540233"/>
                <a:gd name="connsiteX15" fmla="*/ 428549 w 912181"/>
                <a:gd name="connsiteY15" fmla="*/ 528791 h 540233"/>
                <a:gd name="connsiteX16" fmla="*/ 502985 w 912181"/>
                <a:gd name="connsiteY16" fmla="*/ 518573 h 540233"/>
                <a:gd name="connsiteX17" fmla="*/ 909370 w 912181"/>
                <a:gd name="connsiteY17" fmla="*/ 405524 h 540233"/>
                <a:gd name="connsiteX18" fmla="*/ 911896 w 912181"/>
                <a:gd name="connsiteY18" fmla="*/ 399018 h 540233"/>
                <a:gd name="connsiteX19" fmla="*/ 583731 w 912181"/>
                <a:gd name="connsiteY19" fmla="*/ 206 h 540233"/>
                <a:gd name="connsiteX20" fmla="*/ 814921 w 912181"/>
                <a:gd name="connsiteY20" fmla="*/ 308437 h 540233"/>
                <a:gd name="connsiteX21" fmla="*/ 787826 w 912181"/>
                <a:gd name="connsiteY21" fmla="*/ 252180 h 540233"/>
                <a:gd name="connsiteX22" fmla="*/ 763448 w 912181"/>
                <a:gd name="connsiteY22" fmla="*/ 217890 h 540233"/>
                <a:gd name="connsiteX23" fmla="*/ 760157 w 912181"/>
                <a:gd name="connsiteY23" fmla="*/ 213603 h 540233"/>
                <a:gd name="connsiteX24" fmla="*/ 791653 w 912181"/>
                <a:gd name="connsiteY24" fmla="*/ 249730 h 540233"/>
                <a:gd name="connsiteX25" fmla="*/ 823379 w 912181"/>
                <a:gd name="connsiteY25" fmla="*/ 306523 h 540233"/>
                <a:gd name="connsiteX26" fmla="*/ 826900 w 912181"/>
                <a:gd name="connsiteY26" fmla="*/ 325658 h 540233"/>
                <a:gd name="connsiteX27" fmla="*/ 824910 w 912181"/>
                <a:gd name="connsiteY27" fmla="*/ 346248 h 540233"/>
                <a:gd name="connsiteX28" fmla="*/ 823532 w 912181"/>
                <a:gd name="connsiteY28" fmla="*/ 351338 h 540233"/>
                <a:gd name="connsiteX29" fmla="*/ 823264 w 912181"/>
                <a:gd name="connsiteY29" fmla="*/ 352486 h 540233"/>
                <a:gd name="connsiteX30" fmla="*/ 822652 w 912181"/>
                <a:gd name="connsiteY30" fmla="*/ 353404 h 540233"/>
                <a:gd name="connsiteX31" fmla="*/ 815802 w 912181"/>
                <a:gd name="connsiteY31" fmla="*/ 365077 h 540233"/>
                <a:gd name="connsiteX32" fmla="*/ 811515 w 912181"/>
                <a:gd name="connsiteY32" fmla="*/ 369746 h 540233"/>
                <a:gd name="connsiteX33" fmla="*/ 799536 w 912181"/>
                <a:gd name="connsiteY33" fmla="*/ 380653 h 540233"/>
                <a:gd name="connsiteX34" fmla="*/ 716146 w 912181"/>
                <a:gd name="connsiteY34" fmla="*/ 417698 h 540233"/>
                <a:gd name="connsiteX35" fmla="*/ 513198 w 912181"/>
                <a:gd name="connsiteY35" fmla="*/ 452829 h 540233"/>
                <a:gd name="connsiteX36" fmla="*/ 445039 w 912181"/>
                <a:gd name="connsiteY36" fmla="*/ 457498 h 540233"/>
                <a:gd name="connsiteX37" fmla="*/ 407535 w 912181"/>
                <a:gd name="connsiteY37" fmla="*/ 459144 h 540233"/>
                <a:gd name="connsiteX38" fmla="*/ 365630 w 912181"/>
                <a:gd name="connsiteY38" fmla="*/ 463430 h 540233"/>
                <a:gd name="connsiteX39" fmla="*/ 309487 w 912181"/>
                <a:gd name="connsiteY39" fmla="*/ 468826 h 540233"/>
                <a:gd name="connsiteX40" fmla="*/ 309449 w 912181"/>
                <a:gd name="connsiteY40" fmla="*/ 468826 h 540233"/>
                <a:gd name="connsiteX41" fmla="*/ 218366 w 912181"/>
                <a:gd name="connsiteY41" fmla="*/ 459756 h 540233"/>
                <a:gd name="connsiteX42" fmla="*/ 184076 w 912181"/>
                <a:gd name="connsiteY42" fmla="*/ 435454 h 540233"/>
                <a:gd name="connsiteX43" fmla="*/ 158703 w 912181"/>
                <a:gd name="connsiteY43" fmla="*/ 407135 h 540233"/>
                <a:gd name="connsiteX44" fmla="*/ 102446 w 912181"/>
                <a:gd name="connsiteY44" fmla="*/ 309623 h 540233"/>
                <a:gd name="connsiteX45" fmla="*/ 106311 w 912181"/>
                <a:gd name="connsiteY45" fmla="*/ 316014 h 540233"/>
                <a:gd name="connsiteX46" fmla="*/ 106273 w 912181"/>
                <a:gd name="connsiteY46" fmla="*/ 316014 h 540233"/>
                <a:gd name="connsiteX47" fmla="*/ 165668 w 912181"/>
                <a:gd name="connsiteY47" fmla="*/ 401739 h 540233"/>
                <a:gd name="connsiteX48" fmla="*/ 223532 w 912181"/>
                <a:gd name="connsiteY48" fmla="*/ 448352 h 540233"/>
                <a:gd name="connsiteX49" fmla="*/ 308568 w 912181"/>
                <a:gd name="connsiteY49" fmla="*/ 454054 h 540233"/>
                <a:gd name="connsiteX50" fmla="*/ 358281 w 912181"/>
                <a:gd name="connsiteY50" fmla="*/ 448390 h 540233"/>
                <a:gd name="connsiteX51" fmla="*/ 406540 w 912181"/>
                <a:gd name="connsiteY51" fmla="*/ 442803 h 540233"/>
                <a:gd name="connsiteX52" fmla="*/ 448330 w 912181"/>
                <a:gd name="connsiteY52" fmla="*/ 440545 h 540233"/>
                <a:gd name="connsiteX53" fmla="*/ 512203 w 912181"/>
                <a:gd name="connsiteY53" fmla="*/ 435799 h 540233"/>
                <a:gd name="connsiteX54" fmla="*/ 517905 w 912181"/>
                <a:gd name="connsiteY54" fmla="*/ 435110 h 540233"/>
                <a:gd name="connsiteX55" fmla="*/ 712398 w 912181"/>
                <a:gd name="connsiteY55" fmla="*/ 403384 h 540233"/>
                <a:gd name="connsiteX56" fmla="*/ 792114 w 912181"/>
                <a:gd name="connsiteY56" fmla="*/ 370969 h 540233"/>
                <a:gd name="connsiteX57" fmla="*/ 814923 w 912181"/>
                <a:gd name="connsiteY57" fmla="*/ 308436 h 540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12181" h="540233">
                  <a:moveTo>
                    <a:pt x="583728" y="209"/>
                  </a:moveTo>
                  <a:cubicBezTo>
                    <a:pt x="582542" y="-136"/>
                    <a:pt x="581279" y="-59"/>
                    <a:pt x="580131" y="477"/>
                  </a:cubicBezTo>
                  <a:cubicBezTo>
                    <a:pt x="579634" y="630"/>
                    <a:pt x="579136" y="898"/>
                    <a:pt x="578753" y="1280"/>
                  </a:cubicBezTo>
                  <a:cubicBezTo>
                    <a:pt x="525481" y="27648"/>
                    <a:pt x="469417" y="48008"/>
                    <a:pt x="411595" y="61900"/>
                  </a:cubicBezTo>
                  <a:cubicBezTo>
                    <a:pt x="354189" y="75831"/>
                    <a:pt x="298428" y="95961"/>
                    <a:pt x="245347" y="121908"/>
                  </a:cubicBezTo>
                  <a:cubicBezTo>
                    <a:pt x="220127" y="135264"/>
                    <a:pt x="193414" y="148621"/>
                    <a:pt x="167506" y="161441"/>
                  </a:cubicBezTo>
                  <a:cubicBezTo>
                    <a:pt x="110598" y="188192"/>
                    <a:pt x="55446" y="218502"/>
                    <a:pt x="2375" y="252218"/>
                  </a:cubicBezTo>
                  <a:cubicBezTo>
                    <a:pt x="499" y="253442"/>
                    <a:pt x="-381" y="255738"/>
                    <a:pt x="155" y="257920"/>
                  </a:cubicBezTo>
                  <a:cubicBezTo>
                    <a:pt x="20132" y="322826"/>
                    <a:pt x="51130" y="383793"/>
                    <a:pt x="91812" y="438168"/>
                  </a:cubicBezTo>
                  <a:cubicBezTo>
                    <a:pt x="100385" y="451371"/>
                    <a:pt x="109302" y="464574"/>
                    <a:pt x="117797" y="477892"/>
                  </a:cubicBezTo>
                  <a:lnTo>
                    <a:pt x="117797" y="477930"/>
                  </a:lnTo>
                  <a:cubicBezTo>
                    <a:pt x="118486" y="479078"/>
                    <a:pt x="119634" y="479882"/>
                    <a:pt x="120935" y="480227"/>
                  </a:cubicBezTo>
                  <a:cubicBezTo>
                    <a:pt x="146117" y="487306"/>
                    <a:pt x="170840" y="495918"/>
                    <a:pt x="194988" y="505944"/>
                  </a:cubicBezTo>
                  <a:cubicBezTo>
                    <a:pt x="237583" y="525729"/>
                    <a:pt x="283507" y="537363"/>
                    <a:pt x="330424" y="540234"/>
                  </a:cubicBezTo>
                  <a:cubicBezTo>
                    <a:pt x="334366" y="540234"/>
                    <a:pt x="338384" y="540234"/>
                    <a:pt x="342441" y="539851"/>
                  </a:cubicBezTo>
                  <a:cubicBezTo>
                    <a:pt x="371756" y="538014"/>
                    <a:pt x="400611" y="533307"/>
                    <a:pt x="428549" y="528791"/>
                  </a:cubicBezTo>
                  <a:cubicBezTo>
                    <a:pt x="452812" y="524849"/>
                    <a:pt x="477880" y="520716"/>
                    <a:pt x="502985" y="518573"/>
                  </a:cubicBezTo>
                  <a:cubicBezTo>
                    <a:pt x="645122" y="511263"/>
                    <a:pt x="783889" y="472649"/>
                    <a:pt x="909370" y="405524"/>
                  </a:cubicBezTo>
                  <a:cubicBezTo>
                    <a:pt x="911666" y="404261"/>
                    <a:pt x="912738" y="401505"/>
                    <a:pt x="911896" y="399018"/>
                  </a:cubicBezTo>
                  <a:cubicBezTo>
                    <a:pt x="861686" y="253824"/>
                    <a:pt x="773051" y="54433"/>
                    <a:pt x="583731" y="206"/>
                  </a:cubicBezTo>
                  <a:close/>
                  <a:moveTo>
                    <a:pt x="814921" y="308437"/>
                  </a:moveTo>
                  <a:cubicBezTo>
                    <a:pt x="808836" y="288421"/>
                    <a:pt x="799690" y="269439"/>
                    <a:pt x="787826" y="252180"/>
                  </a:cubicBezTo>
                  <a:cubicBezTo>
                    <a:pt x="779254" y="238900"/>
                    <a:pt x="770681" y="227610"/>
                    <a:pt x="763448" y="217890"/>
                  </a:cubicBezTo>
                  <a:lnTo>
                    <a:pt x="760157" y="213603"/>
                  </a:lnTo>
                  <a:cubicBezTo>
                    <a:pt x="771293" y="225084"/>
                    <a:pt x="781779" y="237139"/>
                    <a:pt x="791653" y="249730"/>
                  </a:cubicBezTo>
                  <a:cubicBezTo>
                    <a:pt x="805392" y="266684"/>
                    <a:pt x="816146" y="285895"/>
                    <a:pt x="823379" y="306523"/>
                  </a:cubicBezTo>
                  <a:cubicBezTo>
                    <a:pt x="825369" y="312723"/>
                    <a:pt x="826555" y="319153"/>
                    <a:pt x="826900" y="325658"/>
                  </a:cubicBezTo>
                  <a:cubicBezTo>
                    <a:pt x="827474" y="332585"/>
                    <a:pt x="826785" y="339550"/>
                    <a:pt x="824910" y="346248"/>
                  </a:cubicBezTo>
                  <a:lnTo>
                    <a:pt x="823532" y="351338"/>
                  </a:lnTo>
                  <a:cubicBezTo>
                    <a:pt x="823417" y="351720"/>
                    <a:pt x="823303" y="352103"/>
                    <a:pt x="823264" y="352486"/>
                  </a:cubicBezTo>
                  <a:lnTo>
                    <a:pt x="822652" y="353404"/>
                  </a:lnTo>
                  <a:lnTo>
                    <a:pt x="815802" y="365077"/>
                  </a:lnTo>
                  <a:lnTo>
                    <a:pt x="811515" y="369746"/>
                  </a:lnTo>
                  <a:cubicBezTo>
                    <a:pt x="807994" y="373840"/>
                    <a:pt x="803976" y="377514"/>
                    <a:pt x="799536" y="380653"/>
                  </a:cubicBezTo>
                  <a:cubicBezTo>
                    <a:pt x="774086" y="397721"/>
                    <a:pt x="745843" y="410235"/>
                    <a:pt x="716146" y="417698"/>
                  </a:cubicBezTo>
                  <a:cubicBezTo>
                    <a:pt x="649479" y="434498"/>
                    <a:pt x="581631" y="446247"/>
                    <a:pt x="513198" y="452829"/>
                  </a:cubicBezTo>
                  <a:cubicBezTo>
                    <a:pt x="490581" y="455661"/>
                    <a:pt x="467810" y="457230"/>
                    <a:pt x="445039" y="457498"/>
                  </a:cubicBezTo>
                  <a:cubicBezTo>
                    <a:pt x="432181" y="457881"/>
                    <a:pt x="419743" y="458264"/>
                    <a:pt x="407535" y="459144"/>
                  </a:cubicBezTo>
                  <a:cubicBezTo>
                    <a:pt x="393566" y="460330"/>
                    <a:pt x="379559" y="461938"/>
                    <a:pt x="365630" y="463430"/>
                  </a:cubicBezTo>
                  <a:cubicBezTo>
                    <a:pt x="347031" y="465573"/>
                    <a:pt x="327819" y="467716"/>
                    <a:pt x="309487" y="468826"/>
                  </a:cubicBezTo>
                  <a:lnTo>
                    <a:pt x="309449" y="468826"/>
                  </a:lnTo>
                  <a:cubicBezTo>
                    <a:pt x="278795" y="472424"/>
                    <a:pt x="247719" y="469324"/>
                    <a:pt x="218366" y="459756"/>
                  </a:cubicBezTo>
                  <a:cubicBezTo>
                    <a:pt x="205545" y="453824"/>
                    <a:pt x="193949" y="445558"/>
                    <a:pt x="184076" y="435454"/>
                  </a:cubicBezTo>
                  <a:cubicBezTo>
                    <a:pt x="174967" y="426614"/>
                    <a:pt x="166471" y="417161"/>
                    <a:pt x="158703" y="407135"/>
                  </a:cubicBezTo>
                  <a:cubicBezTo>
                    <a:pt x="136162" y="376978"/>
                    <a:pt x="117256" y="344256"/>
                    <a:pt x="102446" y="309623"/>
                  </a:cubicBezTo>
                  <a:lnTo>
                    <a:pt x="106311" y="316014"/>
                  </a:lnTo>
                  <a:lnTo>
                    <a:pt x="106273" y="316014"/>
                  </a:lnTo>
                  <a:cubicBezTo>
                    <a:pt x="123647" y="346209"/>
                    <a:pt x="143510" y="374873"/>
                    <a:pt x="165668" y="401739"/>
                  </a:cubicBezTo>
                  <a:cubicBezTo>
                    <a:pt x="181129" y="421524"/>
                    <a:pt x="200915" y="437444"/>
                    <a:pt x="223532" y="448352"/>
                  </a:cubicBezTo>
                  <a:cubicBezTo>
                    <a:pt x="251163" y="456159"/>
                    <a:pt x="280133" y="458111"/>
                    <a:pt x="308568" y="454054"/>
                  </a:cubicBezTo>
                  <a:cubicBezTo>
                    <a:pt x="324756" y="452676"/>
                    <a:pt x="341060" y="450610"/>
                    <a:pt x="358281" y="448390"/>
                  </a:cubicBezTo>
                  <a:cubicBezTo>
                    <a:pt x="373856" y="446400"/>
                    <a:pt x="389854" y="444372"/>
                    <a:pt x="406540" y="442803"/>
                  </a:cubicBezTo>
                  <a:cubicBezTo>
                    <a:pt x="420394" y="441616"/>
                    <a:pt x="434630" y="441042"/>
                    <a:pt x="448330" y="440545"/>
                  </a:cubicBezTo>
                  <a:cubicBezTo>
                    <a:pt x="469685" y="440085"/>
                    <a:pt x="491002" y="438516"/>
                    <a:pt x="512203" y="435799"/>
                  </a:cubicBezTo>
                  <a:lnTo>
                    <a:pt x="517905" y="435110"/>
                  </a:lnTo>
                  <a:cubicBezTo>
                    <a:pt x="583347" y="428681"/>
                    <a:pt x="648325" y="418080"/>
                    <a:pt x="712398" y="403384"/>
                  </a:cubicBezTo>
                  <a:cubicBezTo>
                    <a:pt x="740527" y="396878"/>
                    <a:pt x="767431" y="385933"/>
                    <a:pt x="792114" y="370969"/>
                  </a:cubicBezTo>
                  <a:cubicBezTo>
                    <a:pt x="813852" y="358378"/>
                    <a:pt x="823458" y="332048"/>
                    <a:pt x="814923" y="3084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96E064D-11AD-6F4D-5969-9B4174513C6B}"/>
                </a:ext>
              </a:extLst>
            </p:cNvPr>
            <p:cNvSpPr/>
            <p:nvPr/>
          </p:nvSpPr>
          <p:spPr>
            <a:xfrm>
              <a:off x="-11760398" y="7060425"/>
              <a:ext cx="67894" cy="92102"/>
            </a:xfrm>
            <a:custGeom>
              <a:avLst/>
              <a:gdLst>
                <a:gd name="connsiteX0" fmla="*/ 158 w 67894"/>
                <a:gd name="connsiteY0" fmla="*/ 77445 h 92102"/>
                <a:gd name="connsiteX1" fmla="*/ 2837 w 67894"/>
                <a:gd name="connsiteY1" fmla="*/ 80698 h 92102"/>
                <a:gd name="connsiteX2" fmla="*/ 6358 w 67894"/>
                <a:gd name="connsiteY2" fmla="*/ 82574 h 92102"/>
                <a:gd name="connsiteX3" fmla="*/ 6358 w 67894"/>
                <a:gd name="connsiteY3" fmla="*/ 82612 h 92102"/>
                <a:gd name="connsiteX4" fmla="*/ 27789 w 67894"/>
                <a:gd name="connsiteY4" fmla="*/ 91758 h 92102"/>
                <a:gd name="connsiteX5" fmla="*/ 31463 w 67894"/>
                <a:gd name="connsiteY5" fmla="*/ 92103 h 92102"/>
                <a:gd name="connsiteX6" fmla="*/ 48608 w 67894"/>
                <a:gd name="connsiteY6" fmla="*/ 75723 h 92102"/>
                <a:gd name="connsiteX7" fmla="*/ 51593 w 67894"/>
                <a:gd name="connsiteY7" fmla="*/ 69102 h 92102"/>
                <a:gd name="connsiteX8" fmla="*/ 65409 w 67894"/>
                <a:gd name="connsiteY8" fmla="*/ 3813 h 92102"/>
                <a:gd name="connsiteX9" fmla="*/ 63036 w 67894"/>
                <a:gd name="connsiteY9" fmla="*/ 560 h 92102"/>
                <a:gd name="connsiteX10" fmla="*/ 58750 w 67894"/>
                <a:gd name="connsiteY10" fmla="*/ 292 h 92102"/>
                <a:gd name="connsiteX11" fmla="*/ 23503 w 67894"/>
                <a:gd name="connsiteY11" fmla="*/ 8176 h 92102"/>
                <a:gd name="connsiteX12" fmla="*/ 22585 w 67894"/>
                <a:gd name="connsiteY12" fmla="*/ 8176 h 92102"/>
                <a:gd name="connsiteX13" fmla="*/ 17762 w 67894"/>
                <a:gd name="connsiteY13" fmla="*/ 7411 h 92102"/>
                <a:gd name="connsiteX14" fmla="*/ 13859 w 67894"/>
                <a:gd name="connsiteY14" fmla="*/ 6607 h 92102"/>
                <a:gd name="connsiteX15" fmla="*/ 9267 w 67894"/>
                <a:gd name="connsiteY15" fmla="*/ 8138 h 92102"/>
                <a:gd name="connsiteX16" fmla="*/ 7774 w 67894"/>
                <a:gd name="connsiteY16" fmla="*/ 12807 h 92102"/>
                <a:gd name="connsiteX17" fmla="*/ 732 w 67894"/>
                <a:gd name="connsiteY17" fmla="*/ 73426 h 92102"/>
                <a:gd name="connsiteX18" fmla="*/ 158 w 67894"/>
                <a:gd name="connsiteY18" fmla="*/ 77445 h 9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94" h="92102">
                  <a:moveTo>
                    <a:pt x="158" y="77445"/>
                  </a:moveTo>
                  <a:cubicBezTo>
                    <a:pt x="579" y="78861"/>
                    <a:pt x="1536" y="80048"/>
                    <a:pt x="2837" y="80698"/>
                  </a:cubicBezTo>
                  <a:lnTo>
                    <a:pt x="6358" y="82574"/>
                  </a:lnTo>
                  <a:lnTo>
                    <a:pt x="6358" y="82612"/>
                  </a:lnTo>
                  <a:cubicBezTo>
                    <a:pt x="13017" y="86668"/>
                    <a:pt x="20250" y="89768"/>
                    <a:pt x="27789" y="91758"/>
                  </a:cubicBezTo>
                  <a:cubicBezTo>
                    <a:pt x="28976" y="91988"/>
                    <a:pt x="30239" y="92103"/>
                    <a:pt x="31463" y="92103"/>
                  </a:cubicBezTo>
                  <a:cubicBezTo>
                    <a:pt x="42408" y="92103"/>
                    <a:pt x="46121" y="82382"/>
                    <a:pt x="48608" y="75723"/>
                  </a:cubicBezTo>
                  <a:cubicBezTo>
                    <a:pt x="49412" y="73427"/>
                    <a:pt x="50407" y="71207"/>
                    <a:pt x="51593" y="69102"/>
                  </a:cubicBezTo>
                  <a:cubicBezTo>
                    <a:pt x="66327" y="50771"/>
                    <a:pt x="71455" y="26545"/>
                    <a:pt x="65409" y="3813"/>
                  </a:cubicBezTo>
                  <a:cubicBezTo>
                    <a:pt x="65065" y="2474"/>
                    <a:pt x="64223" y="1325"/>
                    <a:pt x="63036" y="560"/>
                  </a:cubicBezTo>
                  <a:cubicBezTo>
                    <a:pt x="61697" y="-90"/>
                    <a:pt x="60166" y="-167"/>
                    <a:pt x="58750" y="292"/>
                  </a:cubicBezTo>
                  <a:cubicBezTo>
                    <a:pt x="47537" y="4885"/>
                    <a:pt x="35597" y="7525"/>
                    <a:pt x="23503" y="8176"/>
                  </a:cubicBezTo>
                  <a:lnTo>
                    <a:pt x="22585" y="8176"/>
                  </a:lnTo>
                  <a:cubicBezTo>
                    <a:pt x="20977" y="8023"/>
                    <a:pt x="19332" y="7755"/>
                    <a:pt x="17762" y="7411"/>
                  </a:cubicBezTo>
                  <a:cubicBezTo>
                    <a:pt x="16461" y="7104"/>
                    <a:pt x="15198" y="6798"/>
                    <a:pt x="13859" y="6607"/>
                  </a:cubicBezTo>
                  <a:cubicBezTo>
                    <a:pt x="12175" y="6454"/>
                    <a:pt x="10491" y="6990"/>
                    <a:pt x="9267" y="8138"/>
                  </a:cubicBezTo>
                  <a:cubicBezTo>
                    <a:pt x="8042" y="9362"/>
                    <a:pt x="7468" y="11123"/>
                    <a:pt x="7774" y="12807"/>
                  </a:cubicBezTo>
                  <a:cubicBezTo>
                    <a:pt x="12405" y="33242"/>
                    <a:pt x="9917" y="54636"/>
                    <a:pt x="732" y="73426"/>
                  </a:cubicBezTo>
                  <a:cubicBezTo>
                    <a:pt x="43" y="74651"/>
                    <a:pt x="-186" y="76105"/>
                    <a:pt x="158" y="774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FEC34B2-4753-EE41-A41C-3A3278E6EEBF}"/>
                </a:ext>
              </a:extLst>
            </p:cNvPr>
            <p:cNvSpPr/>
            <p:nvPr/>
          </p:nvSpPr>
          <p:spPr>
            <a:xfrm>
              <a:off x="-11150484" y="8626668"/>
              <a:ext cx="684751" cy="574604"/>
            </a:xfrm>
            <a:custGeom>
              <a:avLst/>
              <a:gdLst>
                <a:gd name="connsiteX0" fmla="*/ 58213 w 684751"/>
                <a:gd name="connsiteY0" fmla="*/ 367369 h 574604"/>
                <a:gd name="connsiteX1" fmla="*/ 146387 w 684751"/>
                <a:gd name="connsiteY1" fmla="*/ 521409 h 574604"/>
                <a:gd name="connsiteX2" fmla="*/ 146349 w 684751"/>
                <a:gd name="connsiteY2" fmla="*/ 521409 h 574604"/>
                <a:gd name="connsiteX3" fmla="*/ 175511 w 684751"/>
                <a:gd name="connsiteY3" fmla="*/ 571582 h 574604"/>
                <a:gd name="connsiteX4" fmla="*/ 180371 w 684751"/>
                <a:gd name="connsiteY4" fmla="*/ 574605 h 574604"/>
                <a:gd name="connsiteX5" fmla="*/ 321166 w 684751"/>
                <a:gd name="connsiteY5" fmla="*/ 568558 h 574604"/>
                <a:gd name="connsiteX6" fmla="*/ 368315 w 684751"/>
                <a:gd name="connsiteY6" fmla="*/ 565994 h 574604"/>
                <a:gd name="connsiteX7" fmla="*/ 407618 w 684751"/>
                <a:gd name="connsiteY7" fmla="*/ 564654 h 574604"/>
                <a:gd name="connsiteX8" fmla="*/ 561277 w 684751"/>
                <a:gd name="connsiteY8" fmla="*/ 538746 h 574604"/>
                <a:gd name="connsiteX9" fmla="*/ 566520 w 684751"/>
                <a:gd name="connsiteY9" fmla="*/ 537406 h 574604"/>
                <a:gd name="connsiteX10" fmla="*/ 569352 w 684751"/>
                <a:gd name="connsiteY10" fmla="*/ 536182 h 574604"/>
                <a:gd name="connsiteX11" fmla="*/ 610644 w 684751"/>
                <a:gd name="connsiteY11" fmla="*/ 495233 h 574604"/>
                <a:gd name="connsiteX12" fmla="*/ 654617 w 684751"/>
                <a:gd name="connsiteY12" fmla="*/ 452370 h 574604"/>
                <a:gd name="connsiteX13" fmla="*/ 652971 w 684751"/>
                <a:gd name="connsiteY13" fmla="*/ 308440 h 574604"/>
                <a:gd name="connsiteX14" fmla="*/ 642217 w 684751"/>
                <a:gd name="connsiteY14" fmla="*/ 288348 h 574604"/>
                <a:gd name="connsiteX15" fmla="*/ 642256 w 684751"/>
                <a:gd name="connsiteY15" fmla="*/ 288348 h 574604"/>
                <a:gd name="connsiteX16" fmla="*/ 590821 w 684751"/>
                <a:gd name="connsiteY16" fmla="*/ 162749 h 574604"/>
                <a:gd name="connsiteX17" fmla="*/ 543365 w 684751"/>
                <a:gd name="connsiteY17" fmla="*/ 45066 h 574604"/>
                <a:gd name="connsiteX18" fmla="*/ 537778 w 684751"/>
                <a:gd name="connsiteY18" fmla="*/ 42080 h 574604"/>
                <a:gd name="connsiteX19" fmla="*/ 523273 w 684751"/>
                <a:gd name="connsiteY19" fmla="*/ 44185 h 574604"/>
                <a:gd name="connsiteX20" fmla="*/ 523311 w 684751"/>
                <a:gd name="connsiteY20" fmla="*/ 44185 h 574604"/>
                <a:gd name="connsiteX21" fmla="*/ 366596 w 684751"/>
                <a:gd name="connsiteY21" fmla="*/ 57044 h 574604"/>
                <a:gd name="connsiteX22" fmla="*/ 249755 w 684751"/>
                <a:gd name="connsiteY22" fmla="*/ 24132 h 574604"/>
                <a:gd name="connsiteX23" fmla="*/ 185040 w 684751"/>
                <a:gd name="connsiteY23" fmla="*/ 175 h 574604"/>
                <a:gd name="connsiteX24" fmla="*/ 179874 w 684751"/>
                <a:gd name="connsiteY24" fmla="*/ 1399 h 574604"/>
                <a:gd name="connsiteX25" fmla="*/ 851 w 684751"/>
                <a:gd name="connsiteY25" fmla="*/ 257389 h 574604"/>
                <a:gd name="connsiteX26" fmla="*/ 277 w 684751"/>
                <a:gd name="connsiteY26" fmla="*/ 258690 h 574604"/>
                <a:gd name="connsiteX27" fmla="*/ 315 w 684751"/>
                <a:gd name="connsiteY27" fmla="*/ 258690 h 574604"/>
                <a:gd name="connsiteX28" fmla="*/ 736 w 684751"/>
                <a:gd name="connsiteY28" fmla="*/ 263168 h 574604"/>
                <a:gd name="connsiteX29" fmla="*/ 58218 w 684751"/>
                <a:gd name="connsiteY29" fmla="*/ 367380 h 574604"/>
                <a:gd name="connsiteX30" fmla="*/ 237393 w 684751"/>
                <a:gd name="connsiteY30" fmla="*/ 461361 h 574604"/>
                <a:gd name="connsiteX31" fmla="*/ 246731 w 684751"/>
                <a:gd name="connsiteY31" fmla="*/ 464193 h 574604"/>
                <a:gd name="connsiteX32" fmla="*/ 255303 w 684751"/>
                <a:gd name="connsiteY32" fmla="*/ 466718 h 574604"/>
                <a:gd name="connsiteX33" fmla="*/ 255265 w 684751"/>
                <a:gd name="connsiteY33" fmla="*/ 466718 h 574604"/>
                <a:gd name="connsiteX34" fmla="*/ 335786 w 684751"/>
                <a:gd name="connsiteY34" fmla="*/ 463389 h 574604"/>
                <a:gd name="connsiteX35" fmla="*/ 340072 w 684751"/>
                <a:gd name="connsiteY35" fmla="*/ 462777 h 574604"/>
                <a:gd name="connsiteX36" fmla="*/ 363226 w 684751"/>
                <a:gd name="connsiteY36" fmla="*/ 459983 h 574604"/>
                <a:gd name="connsiteX37" fmla="*/ 386647 w 684751"/>
                <a:gd name="connsiteY37" fmla="*/ 458146 h 574604"/>
                <a:gd name="connsiteX38" fmla="*/ 433221 w 684751"/>
                <a:gd name="connsiteY38" fmla="*/ 453171 h 574604"/>
                <a:gd name="connsiteX39" fmla="*/ 520477 w 684751"/>
                <a:gd name="connsiteY39" fmla="*/ 427453 h 574604"/>
                <a:gd name="connsiteX40" fmla="*/ 545391 w 684751"/>
                <a:gd name="connsiteY40" fmla="*/ 293771 h 574604"/>
                <a:gd name="connsiteX41" fmla="*/ 531040 w 684751"/>
                <a:gd name="connsiteY41" fmla="*/ 257568 h 574604"/>
                <a:gd name="connsiteX42" fmla="*/ 520171 w 684751"/>
                <a:gd name="connsiteY42" fmla="*/ 229937 h 574604"/>
                <a:gd name="connsiteX43" fmla="*/ 509494 w 684751"/>
                <a:gd name="connsiteY43" fmla="*/ 203109 h 574604"/>
                <a:gd name="connsiteX44" fmla="*/ 499275 w 684751"/>
                <a:gd name="connsiteY44" fmla="*/ 177392 h 574604"/>
                <a:gd name="connsiteX45" fmla="*/ 491736 w 684751"/>
                <a:gd name="connsiteY45" fmla="*/ 160247 h 574604"/>
                <a:gd name="connsiteX46" fmla="*/ 482016 w 684751"/>
                <a:gd name="connsiteY46" fmla="*/ 138012 h 574604"/>
                <a:gd name="connsiteX47" fmla="*/ 481518 w 684751"/>
                <a:gd name="connsiteY47" fmla="*/ 136864 h 574604"/>
                <a:gd name="connsiteX48" fmla="*/ 482284 w 684751"/>
                <a:gd name="connsiteY48" fmla="*/ 138089 h 574604"/>
                <a:gd name="connsiteX49" fmla="*/ 503715 w 684751"/>
                <a:gd name="connsiteY49" fmla="*/ 175211 h 574604"/>
                <a:gd name="connsiteX50" fmla="*/ 519750 w 684751"/>
                <a:gd name="connsiteY50" fmla="*/ 207626 h 574604"/>
                <a:gd name="connsiteX51" fmla="*/ 528820 w 684751"/>
                <a:gd name="connsiteY51" fmla="*/ 226570 h 574604"/>
                <a:gd name="connsiteX52" fmla="*/ 534331 w 684751"/>
                <a:gd name="connsiteY52" fmla="*/ 238511 h 574604"/>
                <a:gd name="connsiteX53" fmla="*/ 557790 w 684751"/>
                <a:gd name="connsiteY53" fmla="*/ 289257 h 574604"/>
                <a:gd name="connsiteX54" fmla="*/ 557752 w 684751"/>
                <a:gd name="connsiteY54" fmla="*/ 289219 h 574604"/>
                <a:gd name="connsiteX55" fmla="*/ 580178 w 684751"/>
                <a:gd name="connsiteY55" fmla="*/ 371920 h 574604"/>
                <a:gd name="connsiteX56" fmla="*/ 571606 w 684751"/>
                <a:gd name="connsiteY56" fmla="*/ 401350 h 574604"/>
                <a:gd name="connsiteX57" fmla="*/ 564832 w 684751"/>
                <a:gd name="connsiteY57" fmla="*/ 411492 h 574604"/>
                <a:gd name="connsiteX58" fmla="*/ 564832 w 684751"/>
                <a:gd name="connsiteY58" fmla="*/ 411530 h 574604"/>
                <a:gd name="connsiteX59" fmla="*/ 527940 w 684751"/>
                <a:gd name="connsiteY59" fmla="*/ 441917 h 574604"/>
                <a:gd name="connsiteX60" fmla="*/ 435632 w 684751"/>
                <a:gd name="connsiteY60" fmla="*/ 469931 h 574604"/>
                <a:gd name="connsiteX61" fmla="*/ 387565 w 684751"/>
                <a:gd name="connsiteY61" fmla="*/ 475212 h 574604"/>
                <a:gd name="connsiteX62" fmla="*/ 364374 w 684751"/>
                <a:gd name="connsiteY62" fmla="*/ 476666 h 574604"/>
                <a:gd name="connsiteX63" fmla="*/ 341794 w 684751"/>
                <a:gd name="connsiteY63" fmla="*/ 479192 h 574604"/>
                <a:gd name="connsiteX64" fmla="*/ 334561 w 684751"/>
                <a:gd name="connsiteY64" fmla="*/ 480111 h 574604"/>
                <a:gd name="connsiteX65" fmla="*/ 252855 w 684751"/>
                <a:gd name="connsiteY65" fmla="*/ 481297 h 574604"/>
                <a:gd name="connsiteX66" fmla="*/ 245852 w 684751"/>
                <a:gd name="connsiteY66" fmla="*/ 478809 h 574604"/>
                <a:gd name="connsiteX67" fmla="*/ 231883 w 684751"/>
                <a:gd name="connsiteY67" fmla="*/ 474523 h 574604"/>
                <a:gd name="connsiteX68" fmla="*/ 222583 w 684751"/>
                <a:gd name="connsiteY68" fmla="*/ 469318 h 574604"/>
                <a:gd name="connsiteX69" fmla="*/ 212633 w 684751"/>
                <a:gd name="connsiteY69" fmla="*/ 463808 h 574604"/>
                <a:gd name="connsiteX70" fmla="*/ 182170 w 684751"/>
                <a:gd name="connsiteY70" fmla="*/ 439276 h 574604"/>
                <a:gd name="connsiteX71" fmla="*/ 136322 w 684751"/>
                <a:gd name="connsiteY71" fmla="*/ 385890 h 574604"/>
                <a:gd name="connsiteX72" fmla="*/ 98244 w 684751"/>
                <a:gd name="connsiteY72" fmla="*/ 293697 h 574604"/>
                <a:gd name="connsiteX73" fmla="*/ 143632 w 684751"/>
                <a:gd name="connsiteY73" fmla="*/ 380799 h 574604"/>
                <a:gd name="connsiteX74" fmla="*/ 190207 w 684751"/>
                <a:gd name="connsiteY74" fmla="*/ 430244 h 574604"/>
                <a:gd name="connsiteX75" fmla="*/ 220975 w 684751"/>
                <a:gd name="connsiteY75" fmla="*/ 452862 h 574604"/>
                <a:gd name="connsiteX76" fmla="*/ 230658 w 684751"/>
                <a:gd name="connsiteY76" fmla="*/ 457914 h 5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84751" h="574604">
                  <a:moveTo>
                    <a:pt x="58213" y="367369"/>
                  </a:moveTo>
                  <a:cubicBezTo>
                    <a:pt x="85691" y="418459"/>
                    <a:pt x="114164" y="471307"/>
                    <a:pt x="146387" y="521409"/>
                  </a:cubicBezTo>
                  <a:lnTo>
                    <a:pt x="146349" y="521409"/>
                  </a:lnTo>
                  <a:cubicBezTo>
                    <a:pt x="157103" y="537521"/>
                    <a:pt x="166823" y="554283"/>
                    <a:pt x="175511" y="571582"/>
                  </a:cubicBezTo>
                  <a:cubicBezTo>
                    <a:pt x="176391" y="573418"/>
                    <a:pt x="178305" y="574605"/>
                    <a:pt x="180371" y="574605"/>
                  </a:cubicBezTo>
                  <a:cubicBezTo>
                    <a:pt x="227520" y="573877"/>
                    <a:pt x="275090" y="571237"/>
                    <a:pt x="321166" y="568558"/>
                  </a:cubicBezTo>
                  <a:cubicBezTo>
                    <a:pt x="336857" y="567716"/>
                    <a:pt x="352586" y="566759"/>
                    <a:pt x="368315" y="565994"/>
                  </a:cubicBezTo>
                  <a:cubicBezTo>
                    <a:pt x="381174" y="565305"/>
                    <a:pt x="394415" y="564961"/>
                    <a:pt x="407618" y="564654"/>
                  </a:cubicBezTo>
                  <a:cubicBezTo>
                    <a:pt x="460125" y="567257"/>
                    <a:pt x="512555" y="558416"/>
                    <a:pt x="561277" y="538746"/>
                  </a:cubicBezTo>
                  <a:cubicBezTo>
                    <a:pt x="562922" y="538019"/>
                    <a:pt x="564721" y="537559"/>
                    <a:pt x="566520" y="537406"/>
                  </a:cubicBezTo>
                  <a:cubicBezTo>
                    <a:pt x="567553" y="537292"/>
                    <a:pt x="568548" y="536871"/>
                    <a:pt x="569352" y="536182"/>
                  </a:cubicBezTo>
                  <a:cubicBezTo>
                    <a:pt x="583933" y="523399"/>
                    <a:pt x="597748" y="509737"/>
                    <a:pt x="610644" y="495233"/>
                  </a:cubicBezTo>
                  <a:cubicBezTo>
                    <a:pt x="624307" y="479925"/>
                    <a:pt x="639002" y="465612"/>
                    <a:pt x="654617" y="452370"/>
                  </a:cubicBezTo>
                  <a:cubicBezTo>
                    <a:pt x="708349" y="409086"/>
                    <a:pt x="678957" y="355623"/>
                    <a:pt x="652971" y="308440"/>
                  </a:cubicBezTo>
                  <a:cubicBezTo>
                    <a:pt x="649259" y="301628"/>
                    <a:pt x="645547" y="294931"/>
                    <a:pt x="642217" y="288348"/>
                  </a:cubicBezTo>
                  <a:lnTo>
                    <a:pt x="642256" y="288348"/>
                  </a:lnTo>
                  <a:cubicBezTo>
                    <a:pt x="622432" y="247629"/>
                    <a:pt x="605249" y="205685"/>
                    <a:pt x="590821" y="162749"/>
                  </a:cubicBezTo>
                  <a:cubicBezTo>
                    <a:pt x="577158" y="122681"/>
                    <a:pt x="561314" y="83377"/>
                    <a:pt x="543365" y="45066"/>
                  </a:cubicBezTo>
                  <a:cubicBezTo>
                    <a:pt x="542370" y="42923"/>
                    <a:pt x="540112" y="41736"/>
                    <a:pt x="537778" y="42080"/>
                  </a:cubicBezTo>
                  <a:lnTo>
                    <a:pt x="523273" y="44185"/>
                  </a:lnTo>
                  <a:lnTo>
                    <a:pt x="523311" y="44185"/>
                  </a:lnTo>
                  <a:cubicBezTo>
                    <a:pt x="471571" y="53217"/>
                    <a:pt x="419099" y="57542"/>
                    <a:pt x="366596" y="57044"/>
                  </a:cubicBezTo>
                  <a:cubicBezTo>
                    <a:pt x="326030" y="52949"/>
                    <a:pt x="286496" y="41813"/>
                    <a:pt x="249755" y="24132"/>
                  </a:cubicBezTo>
                  <a:cubicBezTo>
                    <a:pt x="228631" y="15023"/>
                    <a:pt x="207007" y="7025"/>
                    <a:pt x="185040" y="175"/>
                  </a:cubicBezTo>
                  <a:cubicBezTo>
                    <a:pt x="183203" y="-285"/>
                    <a:pt x="181290" y="175"/>
                    <a:pt x="179874" y="1399"/>
                  </a:cubicBezTo>
                  <a:cubicBezTo>
                    <a:pt x="97861" y="77327"/>
                    <a:pt x="22473" y="153980"/>
                    <a:pt x="851" y="257389"/>
                  </a:cubicBezTo>
                  <a:lnTo>
                    <a:pt x="277" y="258690"/>
                  </a:lnTo>
                  <a:lnTo>
                    <a:pt x="315" y="258690"/>
                  </a:lnTo>
                  <a:cubicBezTo>
                    <a:pt x="-221" y="260183"/>
                    <a:pt x="-68" y="261828"/>
                    <a:pt x="736" y="263168"/>
                  </a:cubicBezTo>
                  <a:cubicBezTo>
                    <a:pt x="20828" y="297610"/>
                    <a:pt x="39733" y="333087"/>
                    <a:pt x="58218" y="367380"/>
                  </a:cubicBezTo>
                  <a:close/>
                  <a:moveTo>
                    <a:pt x="237393" y="461361"/>
                  </a:moveTo>
                  <a:cubicBezTo>
                    <a:pt x="240493" y="462432"/>
                    <a:pt x="243554" y="463274"/>
                    <a:pt x="246731" y="464193"/>
                  </a:cubicBezTo>
                  <a:cubicBezTo>
                    <a:pt x="249907" y="465111"/>
                    <a:pt x="252050" y="465685"/>
                    <a:pt x="255303" y="466718"/>
                  </a:cubicBezTo>
                  <a:lnTo>
                    <a:pt x="255265" y="466718"/>
                  </a:lnTo>
                  <a:cubicBezTo>
                    <a:pt x="282131" y="469704"/>
                    <a:pt x="309264" y="468594"/>
                    <a:pt x="335786" y="463389"/>
                  </a:cubicBezTo>
                  <a:lnTo>
                    <a:pt x="340072" y="462777"/>
                  </a:lnTo>
                  <a:cubicBezTo>
                    <a:pt x="347956" y="461629"/>
                    <a:pt x="355571" y="460710"/>
                    <a:pt x="363226" y="459983"/>
                  </a:cubicBezTo>
                  <a:lnTo>
                    <a:pt x="386647" y="458146"/>
                  </a:lnTo>
                  <a:cubicBezTo>
                    <a:pt x="402069" y="457189"/>
                    <a:pt x="417760" y="455582"/>
                    <a:pt x="433221" y="453171"/>
                  </a:cubicBezTo>
                  <a:cubicBezTo>
                    <a:pt x="463493" y="449344"/>
                    <a:pt x="492961" y="440695"/>
                    <a:pt x="520477" y="427453"/>
                  </a:cubicBezTo>
                  <a:cubicBezTo>
                    <a:pt x="564066" y="404338"/>
                    <a:pt x="572217" y="360634"/>
                    <a:pt x="545391" y="293771"/>
                  </a:cubicBezTo>
                  <a:cubicBezTo>
                    <a:pt x="540262" y="281180"/>
                    <a:pt x="535517" y="269126"/>
                    <a:pt x="531040" y="257568"/>
                  </a:cubicBezTo>
                  <a:cubicBezTo>
                    <a:pt x="527328" y="248039"/>
                    <a:pt x="523769" y="238853"/>
                    <a:pt x="520171" y="229937"/>
                  </a:cubicBezTo>
                  <a:cubicBezTo>
                    <a:pt x="516573" y="221021"/>
                    <a:pt x="512785" y="211644"/>
                    <a:pt x="509494" y="203109"/>
                  </a:cubicBezTo>
                  <a:cubicBezTo>
                    <a:pt x="506203" y="194575"/>
                    <a:pt x="502682" y="185467"/>
                    <a:pt x="499275" y="177392"/>
                  </a:cubicBezTo>
                  <a:lnTo>
                    <a:pt x="491736" y="160247"/>
                  </a:lnTo>
                  <a:cubicBezTo>
                    <a:pt x="488177" y="152019"/>
                    <a:pt x="484962" y="144594"/>
                    <a:pt x="482016" y="138012"/>
                  </a:cubicBezTo>
                  <a:lnTo>
                    <a:pt x="481518" y="136864"/>
                  </a:lnTo>
                  <a:lnTo>
                    <a:pt x="482284" y="138089"/>
                  </a:lnTo>
                  <a:lnTo>
                    <a:pt x="503715" y="175211"/>
                  </a:lnTo>
                  <a:cubicBezTo>
                    <a:pt x="508920" y="184779"/>
                    <a:pt x="514124" y="195877"/>
                    <a:pt x="519750" y="207626"/>
                  </a:cubicBezTo>
                  <a:cubicBezTo>
                    <a:pt x="522620" y="213749"/>
                    <a:pt x="525682" y="220140"/>
                    <a:pt x="528820" y="226570"/>
                  </a:cubicBezTo>
                  <a:lnTo>
                    <a:pt x="534331" y="238511"/>
                  </a:lnTo>
                  <a:cubicBezTo>
                    <a:pt x="541717" y="254316"/>
                    <a:pt x="549601" y="271347"/>
                    <a:pt x="557790" y="289257"/>
                  </a:cubicBezTo>
                  <a:lnTo>
                    <a:pt x="557752" y="289219"/>
                  </a:lnTo>
                  <a:cubicBezTo>
                    <a:pt x="571529" y="314669"/>
                    <a:pt x="579183" y="342988"/>
                    <a:pt x="580178" y="371920"/>
                  </a:cubicBezTo>
                  <a:cubicBezTo>
                    <a:pt x="580178" y="382330"/>
                    <a:pt x="577193" y="392548"/>
                    <a:pt x="571606" y="401350"/>
                  </a:cubicBezTo>
                  <a:lnTo>
                    <a:pt x="564832" y="411492"/>
                  </a:lnTo>
                  <a:lnTo>
                    <a:pt x="564832" y="411530"/>
                  </a:lnTo>
                  <a:cubicBezTo>
                    <a:pt x="554729" y="424044"/>
                    <a:pt x="542176" y="434377"/>
                    <a:pt x="527940" y="441917"/>
                  </a:cubicBezTo>
                  <a:cubicBezTo>
                    <a:pt x="499008" y="456460"/>
                    <a:pt x="467779" y="465950"/>
                    <a:pt x="435632" y="469931"/>
                  </a:cubicBezTo>
                  <a:cubicBezTo>
                    <a:pt x="421013" y="472150"/>
                    <a:pt x="405246" y="473873"/>
                    <a:pt x="387565" y="475212"/>
                  </a:cubicBezTo>
                  <a:lnTo>
                    <a:pt x="364374" y="476666"/>
                  </a:lnTo>
                  <a:cubicBezTo>
                    <a:pt x="356375" y="477355"/>
                    <a:pt x="349066" y="478312"/>
                    <a:pt x="341794" y="479192"/>
                  </a:cubicBezTo>
                  <a:lnTo>
                    <a:pt x="334561" y="480111"/>
                  </a:lnTo>
                  <a:cubicBezTo>
                    <a:pt x="307581" y="484856"/>
                    <a:pt x="279988" y="485277"/>
                    <a:pt x="252855" y="481297"/>
                  </a:cubicBezTo>
                  <a:lnTo>
                    <a:pt x="245852" y="478809"/>
                  </a:lnTo>
                  <a:cubicBezTo>
                    <a:pt x="240915" y="477393"/>
                    <a:pt x="235978" y="475939"/>
                    <a:pt x="231883" y="474523"/>
                  </a:cubicBezTo>
                  <a:cubicBezTo>
                    <a:pt x="228821" y="472763"/>
                    <a:pt x="225721" y="471041"/>
                    <a:pt x="222583" y="469318"/>
                  </a:cubicBezTo>
                  <a:lnTo>
                    <a:pt x="212633" y="463808"/>
                  </a:lnTo>
                  <a:cubicBezTo>
                    <a:pt x="201956" y="456307"/>
                    <a:pt x="191776" y="448117"/>
                    <a:pt x="182170" y="439276"/>
                  </a:cubicBezTo>
                  <a:cubicBezTo>
                    <a:pt x="165063" y="423165"/>
                    <a:pt x="149679" y="405254"/>
                    <a:pt x="136322" y="385890"/>
                  </a:cubicBezTo>
                  <a:cubicBezTo>
                    <a:pt x="116345" y="358680"/>
                    <a:pt x="103257" y="327069"/>
                    <a:pt x="98244" y="293697"/>
                  </a:cubicBezTo>
                  <a:cubicBezTo>
                    <a:pt x="107237" y="325537"/>
                    <a:pt x="122698" y="355158"/>
                    <a:pt x="143632" y="380799"/>
                  </a:cubicBezTo>
                  <a:cubicBezTo>
                    <a:pt x="157448" y="398786"/>
                    <a:pt x="173062" y="415357"/>
                    <a:pt x="190207" y="430244"/>
                  </a:cubicBezTo>
                  <a:cubicBezTo>
                    <a:pt x="199889" y="438549"/>
                    <a:pt x="210184" y="446126"/>
                    <a:pt x="220975" y="452862"/>
                  </a:cubicBezTo>
                  <a:cubicBezTo>
                    <a:pt x="224190" y="454508"/>
                    <a:pt x="227405" y="456192"/>
                    <a:pt x="230658" y="4579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B76CDCA-1EFC-2DB2-F361-83AF776610B0}"/>
                </a:ext>
              </a:extLst>
            </p:cNvPr>
            <p:cNvSpPr/>
            <p:nvPr/>
          </p:nvSpPr>
          <p:spPr>
            <a:xfrm>
              <a:off x="-11100381" y="6689681"/>
              <a:ext cx="113889" cy="151306"/>
            </a:xfrm>
            <a:custGeom>
              <a:avLst/>
              <a:gdLst>
                <a:gd name="connsiteX0" fmla="*/ 110882 w 113889"/>
                <a:gd name="connsiteY0" fmla="*/ 861 h 151306"/>
                <a:gd name="connsiteX1" fmla="*/ 105104 w 113889"/>
                <a:gd name="connsiteY1" fmla="*/ 861 h 151306"/>
                <a:gd name="connsiteX2" fmla="*/ 39662 w 113889"/>
                <a:gd name="connsiteY2" fmla="*/ 30597 h 151306"/>
                <a:gd name="connsiteX3" fmla="*/ 35376 w 113889"/>
                <a:gd name="connsiteY3" fmla="*/ 33697 h 151306"/>
                <a:gd name="connsiteX4" fmla="*/ 31625 w 113889"/>
                <a:gd name="connsiteY4" fmla="*/ 37984 h 151306"/>
                <a:gd name="connsiteX5" fmla="*/ 26841 w 113889"/>
                <a:gd name="connsiteY5" fmla="*/ 40854 h 151306"/>
                <a:gd name="connsiteX6" fmla="*/ 24201 w 113889"/>
                <a:gd name="connsiteY6" fmla="*/ 42538 h 151306"/>
                <a:gd name="connsiteX7" fmla="*/ 22172 w 113889"/>
                <a:gd name="connsiteY7" fmla="*/ 44566 h 151306"/>
                <a:gd name="connsiteX8" fmla="*/ 1545 w 113889"/>
                <a:gd name="connsiteY8" fmla="*/ 146750 h 151306"/>
                <a:gd name="connsiteX9" fmla="*/ 5065 w 113889"/>
                <a:gd name="connsiteY9" fmla="*/ 151036 h 151306"/>
                <a:gd name="connsiteX10" fmla="*/ 6826 w 113889"/>
                <a:gd name="connsiteY10" fmla="*/ 151304 h 151306"/>
                <a:gd name="connsiteX11" fmla="*/ 10424 w 113889"/>
                <a:gd name="connsiteY11" fmla="*/ 149927 h 151306"/>
                <a:gd name="connsiteX12" fmla="*/ 53286 w 113889"/>
                <a:gd name="connsiteY12" fmla="*/ 130180 h 151306"/>
                <a:gd name="connsiteX13" fmla="*/ 57572 w 113889"/>
                <a:gd name="connsiteY13" fmla="*/ 126238 h 151306"/>
                <a:gd name="connsiteX14" fmla="*/ 57993 w 113889"/>
                <a:gd name="connsiteY14" fmla="*/ 124516 h 151306"/>
                <a:gd name="connsiteX15" fmla="*/ 58567 w 113889"/>
                <a:gd name="connsiteY15" fmla="*/ 122258 h 151306"/>
                <a:gd name="connsiteX16" fmla="*/ 111074 w 113889"/>
                <a:gd name="connsiteY16" fmla="*/ 60375 h 151306"/>
                <a:gd name="connsiteX17" fmla="*/ 113868 w 113889"/>
                <a:gd name="connsiteY17" fmla="*/ 54941 h 151306"/>
                <a:gd name="connsiteX18" fmla="*/ 113409 w 113889"/>
                <a:gd name="connsiteY18" fmla="*/ 5993 h 151306"/>
                <a:gd name="connsiteX19" fmla="*/ 110883 w 113889"/>
                <a:gd name="connsiteY19" fmla="*/ 865 h 15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889" h="151306">
                  <a:moveTo>
                    <a:pt x="110882" y="861"/>
                  </a:moveTo>
                  <a:cubicBezTo>
                    <a:pt x="109122" y="-287"/>
                    <a:pt x="106864" y="-287"/>
                    <a:pt x="105104" y="861"/>
                  </a:cubicBezTo>
                  <a:cubicBezTo>
                    <a:pt x="85854" y="15671"/>
                    <a:pt x="63466" y="25813"/>
                    <a:pt x="39662" y="30597"/>
                  </a:cubicBezTo>
                  <a:cubicBezTo>
                    <a:pt x="37787" y="30789"/>
                    <a:pt x="36141" y="31975"/>
                    <a:pt x="35376" y="33697"/>
                  </a:cubicBezTo>
                  <a:cubicBezTo>
                    <a:pt x="34572" y="35458"/>
                    <a:pt x="33271" y="36950"/>
                    <a:pt x="31625" y="37984"/>
                  </a:cubicBezTo>
                  <a:cubicBezTo>
                    <a:pt x="29941" y="38902"/>
                    <a:pt x="28372" y="39897"/>
                    <a:pt x="26841" y="40854"/>
                  </a:cubicBezTo>
                  <a:lnTo>
                    <a:pt x="24201" y="42538"/>
                  </a:lnTo>
                  <a:cubicBezTo>
                    <a:pt x="23359" y="43035"/>
                    <a:pt x="22670" y="43762"/>
                    <a:pt x="22172" y="44566"/>
                  </a:cubicBezTo>
                  <a:cubicBezTo>
                    <a:pt x="3803" y="75258"/>
                    <a:pt x="-3469" y="111347"/>
                    <a:pt x="1545" y="146750"/>
                  </a:cubicBezTo>
                  <a:cubicBezTo>
                    <a:pt x="1812" y="148740"/>
                    <a:pt x="3190" y="150386"/>
                    <a:pt x="5065" y="151036"/>
                  </a:cubicBezTo>
                  <a:cubicBezTo>
                    <a:pt x="5639" y="151228"/>
                    <a:pt x="6214" y="151304"/>
                    <a:pt x="6826" y="151304"/>
                  </a:cubicBezTo>
                  <a:cubicBezTo>
                    <a:pt x="8166" y="151343"/>
                    <a:pt x="9428" y="150845"/>
                    <a:pt x="10424" y="149927"/>
                  </a:cubicBezTo>
                  <a:cubicBezTo>
                    <a:pt x="22593" y="139479"/>
                    <a:pt x="37442" y="132629"/>
                    <a:pt x="53286" y="130180"/>
                  </a:cubicBezTo>
                  <a:cubicBezTo>
                    <a:pt x="55391" y="129835"/>
                    <a:pt x="57075" y="128304"/>
                    <a:pt x="57572" y="126238"/>
                  </a:cubicBezTo>
                  <a:lnTo>
                    <a:pt x="57993" y="124516"/>
                  </a:lnTo>
                  <a:cubicBezTo>
                    <a:pt x="58146" y="123750"/>
                    <a:pt x="58338" y="122985"/>
                    <a:pt x="58567" y="122258"/>
                  </a:cubicBezTo>
                  <a:cubicBezTo>
                    <a:pt x="69206" y="96655"/>
                    <a:pt x="87575" y="75032"/>
                    <a:pt x="111074" y="60375"/>
                  </a:cubicBezTo>
                  <a:cubicBezTo>
                    <a:pt x="112987" y="59265"/>
                    <a:pt x="114059" y="57160"/>
                    <a:pt x="113868" y="54941"/>
                  </a:cubicBezTo>
                  <a:cubicBezTo>
                    <a:pt x="112031" y="38715"/>
                    <a:pt x="111916" y="22296"/>
                    <a:pt x="113409" y="5993"/>
                  </a:cubicBezTo>
                  <a:cubicBezTo>
                    <a:pt x="113638" y="3965"/>
                    <a:pt x="112643" y="1975"/>
                    <a:pt x="110883" y="86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BEEED2B-D49D-3E42-5A8E-150F0506EDAA}"/>
                </a:ext>
              </a:extLst>
            </p:cNvPr>
            <p:cNvSpPr/>
            <p:nvPr/>
          </p:nvSpPr>
          <p:spPr>
            <a:xfrm>
              <a:off x="-10580966" y="8543459"/>
              <a:ext cx="579340" cy="483790"/>
            </a:xfrm>
            <a:custGeom>
              <a:avLst/>
              <a:gdLst>
                <a:gd name="connsiteX0" fmla="*/ 474974 w 579340"/>
                <a:gd name="connsiteY0" fmla="*/ 158525 h 483790"/>
                <a:gd name="connsiteX1" fmla="*/ 484580 w 579340"/>
                <a:gd name="connsiteY1" fmla="*/ 184510 h 483790"/>
                <a:gd name="connsiteX2" fmla="*/ 491162 w 579340"/>
                <a:gd name="connsiteY2" fmla="*/ 187993 h 483790"/>
                <a:gd name="connsiteX3" fmla="*/ 494874 w 579340"/>
                <a:gd name="connsiteY3" fmla="*/ 181487 h 483790"/>
                <a:gd name="connsiteX4" fmla="*/ 485881 w 579340"/>
                <a:gd name="connsiteY4" fmla="*/ 144595 h 483790"/>
                <a:gd name="connsiteX5" fmla="*/ 485843 w 579340"/>
                <a:gd name="connsiteY5" fmla="*/ 144556 h 483790"/>
                <a:gd name="connsiteX6" fmla="*/ 427825 w 579340"/>
                <a:gd name="connsiteY6" fmla="*/ 1890 h 483790"/>
                <a:gd name="connsiteX7" fmla="*/ 421128 w 579340"/>
                <a:gd name="connsiteY7" fmla="*/ 666 h 483790"/>
                <a:gd name="connsiteX8" fmla="*/ 38882 w 579340"/>
                <a:gd name="connsiteY8" fmla="*/ 116703 h 483790"/>
                <a:gd name="connsiteX9" fmla="*/ 4592 w 579340"/>
                <a:gd name="connsiteY9" fmla="*/ 120492 h 483790"/>
                <a:gd name="connsiteX10" fmla="*/ 574 w 579340"/>
                <a:gd name="connsiteY10" fmla="*/ 123247 h 483790"/>
                <a:gd name="connsiteX11" fmla="*/ 574 w 579340"/>
                <a:gd name="connsiteY11" fmla="*/ 128069 h 483790"/>
                <a:gd name="connsiteX12" fmla="*/ 66781 w 579340"/>
                <a:gd name="connsiteY12" fmla="*/ 294278 h 483790"/>
                <a:gd name="connsiteX13" fmla="*/ 100612 w 579340"/>
                <a:gd name="connsiteY13" fmla="*/ 365958 h 483790"/>
                <a:gd name="connsiteX14" fmla="*/ 137963 w 579340"/>
                <a:gd name="connsiteY14" fmla="*/ 449501 h 483790"/>
                <a:gd name="connsiteX15" fmla="*/ 143704 w 579340"/>
                <a:gd name="connsiteY15" fmla="*/ 453328 h 483790"/>
                <a:gd name="connsiteX16" fmla="*/ 562649 w 579340"/>
                <a:gd name="connsiteY16" fmla="*/ 481533 h 483790"/>
                <a:gd name="connsiteX17" fmla="*/ 567280 w 579340"/>
                <a:gd name="connsiteY17" fmla="*/ 483370 h 483790"/>
                <a:gd name="connsiteX18" fmla="*/ 569423 w 579340"/>
                <a:gd name="connsiteY18" fmla="*/ 483791 h 483790"/>
                <a:gd name="connsiteX19" fmla="*/ 571949 w 579340"/>
                <a:gd name="connsiteY19" fmla="*/ 483178 h 483790"/>
                <a:gd name="connsiteX20" fmla="*/ 574704 w 579340"/>
                <a:gd name="connsiteY20" fmla="*/ 479390 h 483790"/>
                <a:gd name="connsiteX21" fmla="*/ 541027 w 579340"/>
                <a:gd name="connsiteY21" fmla="*/ 290795 h 483790"/>
                <a:gd name="connsiteX22" fmla="*/ 535745 w 579340"/>
                <a:gd name="connsiteY22" fmla="*/ 280845 h 483790"/>
                <a:gd name="connsiteX23" fmla="*/ 500154 w 579340"/>
                <a:gd name="connsiteY23" fmla="*/ 200171 h 483790"/>
                <a:gd name="connsiteX24" fmla="*/ 493533 w 579340"/>
                <a:gd name="connsiteY24" fmla="*/ 196497 h 483790"/>
                <a:gd name="connsiteX25" fmla="*/ 489821 w 579340"/>
                <a:gd name="connsiteY25" fmla="*/ 203118 h 483790"/>
                <a:gd name="connsiteX26" fmla="*/ 500269 w 579340"/>
                <a:gd name="connsiteY26" fmla="*/ 258456 h 483790"/>
                <a:gd name="connsiteX27" fmla="*/ 500499 w 579340"/>
                <a:gd name="connsiteY27" fmla="*/ 388112 h 483790"/>
                <a:gd name="connsiteX28" fmla="*/ 499389 w 579340"/>
                <a:gd name="connsiteY28" fmla="*/ 395957 h 483790"/>
                <a:gd name="connsiteX29" fmla="*/ 407158 w 579340"/>
                <a:gd name="connsiteY29" fmla="*/ 384093 h 483790"/>
                <a:gd name="connsiteX30" fmla="*/ 313779 w 579340"/>
                <a:gd name="connsiteY30" fmla="*/ 384093 h 483790"/>
                <a:gd name="connsiteX31" fmla="*/ 248720 w 579340"/>
                <a:gd name="connsiteY31" fmla="*/ 387461 h 483790"/>
                <a:gd name="connsiteX32" fmla="*/ 233910 w 579340"/>
                <a:gd name="connsiteY32" fmla="*/ 386275 h 483790"/>
                <a:gd name="connsiteX33" fmla="*/ 230542 w 579340"/>
                <a:gd name="connsiteY33" fmla="*/ 385854 h 483790"/>
                <a:gd name="connsiteX34" fmla="*/ 230504 w 579340"/>
                <a:gd name="connsiteY34" fmla="*/ 385854 h 483790"/>
                <a:gd name="connsiteX35" fmla="*/ 212555 w 579340"/>
                <a:gd name="connsiteY35" fmla="*/ 382142 h 483790"/>
                <a:gd name="connsiteX36" fmla="*/ 181978 w 579340"/>
                <a:gd name="connsiteY36" fmla="*/ 363121 h 483790"/>
                <a:gd name="connsiteX37" fmla="*/ 149946 w 579340"/>
                <a:gd name="connsiteY37" fmla="*/ 309697 h 483790"/>
                <a:gd name="connsiteX38" fmla="*/ 134599 w 579340"/>
                <a:gd name="connsiteY38" fmla="*/ 223283 h 483790"/>
                <a:gd name="connsiteX39" fmla="*/ 134599 w 579340"/>
                <a:gd name="connsiteY39" fmla="*/ 222556 h 483790"/>
                <a:gd name="connsiteX40" fmla="*/ 134599 w 579340"/>
                <a:gd name="connsiteY40" fmla="*/ 223283 h 483790"/>
                <a:gd name="connsiteX41" fmla="*/ 134867 w 579340"/>
                <a:gd name="connsiteY41" fmla="*/ 224661 h 483790"/>
                <a:gd name="connsiteX42" fmla="*/ 134867 w 579340"/>
                <a:gd name="connsiteY42" fmla="*/ 224622 h 483790"/>
                <a:gd name="connsiteX43" fmla="*/ 157868 w 579340"/>
                <a:gd name="connsiteY43" fmla="*/ 306368 h 483790"/>
                <a:gd name="connsiteX44" fmla="*/ 189900 w 579340"/>
                <a:gd name="connsiteY44" fmla="*/ 353861 h 483790"/>
                <a:gd name="connsiteX45" fmla="*/ 250213 w 579340"/>
                <a:gd name="connsiteY45" fmla="*/ 372958 h 483790"/>
                <a:gd name="connsiteX46" fmla="*/ 312823 w 579340"/>
                <a:gd name="connsiteY46" fmla="*/ 368021 h 483790"/>
                <a:gd name="connsiteX47" fmla="*/ 325031 w 579340"/>
                <a:gd name="connsiteY47" fmla="*/ 366605 h 483790"/>
                <a:gd name="connsiteX48" fmla="*/ 366018 w 579340"/>
                <a:gd name="connsiteY48" fmla="*/ 363620 h 483790"/>
                <a:gd name="connsiteX49" fmla="*/ 376390 w 579340"/>
                <a:gd name="connsiteY49" fmla="*/ 363620 h 483790"/>
                <a:gd name="connsiteX50" fmla="*/ 382666 w 579340"/>
                <a:gd name="connsiteY50" fmla="*/ 363850 h 483790"/>
                <a:gd name="connsiteX51" fmla="*/ 434101 w 579340"/>
                <a:gd name="connsiteY51" fmla="*/ 370891 h 483790"/>
                <a:gd name="connsiteX52" fmla="*/ 479757 w 579340"/>
                <a:gd name="connsiteY52" fmla="*/ 376976 h 483790"/>
                <a:gd name="connsiteX53" fmla="*/ 479719 w 579340"/>
                <a:gd name="connsiteY53" fmla="*/ 376938 h 483790"/>
                <a:gd name="connsiteX54" fmla="*/ 483699 w 579340"/>
                <a:gd name="connsiteY54" fmla="*/ 375866 h 483790"/>
                <a:gd name="connsiteX55" fmla="*/ 485728 w 579340"/>
                <a:gd name="connsiteY55" fmla="*/ 372231 h 483790"/>
                <a:gd name="connsiteX56" fmla="*/ 487144 w 579340"/>
                <a:gd name="connsiteY56" fmla="*/ 259867 h 483790"/>
                <a:gd name="connsiteX57" fmla="*/ 468391 w 579340"/>
                <a:gd name="connsiteY57" fmla="*/ 161092 h 483790"/>
                <a:gd name="connsiteX58" fmla="*/ 439688 w 579340"/>
                <a:gd name="connsiteY58" fmla="*/ 109007 h 483790"/>
                <a:gd name="connsiteX59" fmla="*/ 474973 w 579340"/>
                <a:gd name="connsiteY59" fmla="*/ 158529 h 4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79340" h="483790">
                  <a:moveTo>
                    <a:pt x="474974" y="158525"/>
                  </a:moveTo>
                  <a:cubicBezTo>
                    <a:pt x="478074" y="165605"/>
                    <a:pt x="481173" y="174140"/>
                    <a:pt x="484580" y="184510"/>
                  </a:cubicBezTo>
                  <a:cubicBezTo>
                    <a:pt x="485537" y="187189"/>
                    <a:pt x="488406" y="188720"/>
                    <a:pt x="491162" y="187993"/>
                  </a:cubicBezTo>
                  <a:cubicBezTo>
                    <a:pt x="493956" y="187151"/>
                    <a:pt x="495563" y="184280"/>
                    <a:pt x="494874" y="181487"/>
                  </a:cubicBezTo>
                  <a:cubicBezTo>
                    <a:pt x="491660" y="169355"/>
                    <a:pt x="488789" y="156994"/>
                    <a:pt x="485881" y="144595"/>
                  </a:cubicBezTo>
                  <a:lnTo>
                    <a:pt x="485843" y="144556"/>
                  </a:lnTo>
                  <a:cubicBezTo>
                    <a:pt x="478150" y="93083"/>
                    <a:pt x="458250" y="44136"/>
                    <a:pt x="427825" y="1890"/>
                  </a:cubicBezTo>
                  <a:cubicBezTo>
                    <a:pt x="426141" y="-61"/>
                    <a:pt x="423347" y="-559"/>
                    <a:pt x="421128" y="666"/>
                  </a:cubicBezTo>
                  <a:cubicBezTo>
                    <a:pt x="303983" y="67447"/>
                    <a:pt x="173368" y="107092"/>
                    <a:pt x="38882" y="116703"/>
                  </a:cubicBezTo>
                  <a:cubicBezTo>
                    <a:pt x="27325" y="117660"/>
                    <a:pt x="15997" y="119076"/>
                    <a:pt x="4592" y="120492"/>
                  </a:cubicBezTo>
                  <a:cubicBezTo>
                    <a:pt x="2909" y="120721"/>
                    <a:pt x="1416" y="121755"/>
                    <a:pt x="574" y="123247"/>
                  </a:cubicBezTo>
                  <a:cubicBezTo>
                    <a:pt x="-191" y="124740"/>
                    <a:pt x="-191" y="126538"/>
                    <a:pt x="574" y="128069"/>
                  </a:cubicBezTo>
                  <a:cubicBezTo>
                    <a:pt x="25603" y="182259"/>
                    <a:pt x="47685" y="237748"/>
                    <a:pt x="66781" y="294278"/>
                  </a:cubicBezTo>
                  <a:cubicBezTo>
                    <a:pt x="76234" y="319000"/>
                    <a:pt x="87524" y="342958"/>
                    <a:pt x="100612" y="365958"/>
                  </a:cubicBezTo>
                  <a:cubicBezTo>
                    <a:pt x="115996" y="392402"/>
                    <a:pt x="128511" y="420416"/>
                    <a:pt x="137963" y="449501"/>
                  </a:cubicBezTo>
                  <a:cubicBezTo>
                    <a:pt x="138614" y="452065"/>
                    <a:pt x="141101" y="453749"/>
                    <a:pt x="143704" y="453328"/>
                  </a:cubicBezTo>
                  <a:cubicBezTo>
                    <a:pt x="283960" y="438977"/>
                    <a:pt x="425597" y="448506"/>
                    <a:pt x="562649" y="481533"/>
                  </a:cubicBezTo>
                  <a:cubicBezTo>
                    <a:pt x="564257" y="481992"/>
                    <a:pt x="565826" y="482604"/>
                    <a:pt x="567280" y="483370"/>
                  </a:cubicBezTo>
                  <a:cubicBezTo>
                    <a:pt x="567969" y="483638"/>
                    <a:pt x="568696" y="483791"/>
                    <a:pt x="569423" y="483791"/>
                  </a:cubicBezTo>
                  <a:cubicBezTo>
                    <a:pt x="570303" y="483791"/>
                    <a:pt x="571184" y="483599"/>
                    <a:pt x="571949" y="483178"/>
                  </a:cubicBezTo>
                  <a:cubicBezTo>
                    <a:pt x="573403" y="482413"/>
                    <a:pt x="574436" y="480997"/>
                    <a:pt x="574704" y="479390"/>
                  </a:cubicBezTo>
                  <a:cubicBezTo>
                    <a:pt x="586874" y="414522"/>
                    <a:pt x="574896" y="347432"/>
                    <a:pt x="541027" y="290795"/>
                  </a:cubicBezTo>
                  <a:lnTo>
                    <a:pt x="535745" y="280845"/>
                  </a:lnTo>
                  <a:cubicBezTo>
                    <a:pt x="521853" y="254898"/>
                    <a:pt x="509951" y="227918"/>
                    <a:pt x="500154" y="200171"/>
                  </a:cubicBezTo>
                  <a:cubicBezTo>
                    <a:pt x="499351" y="197301"/>
                    <a:pt x="496365" y="195655"/>
                    <a:pt x="493533" y="196497"/>
                  </a:cubicBezTo>
                  <a:cubicBezTo>
                    <a:pt x="490663" y="197301"/>
                    <a:pt x="489018" y="200286"/>
                    <a:pt x="489821" y="203118"/>
                  </a:cubicBezTo>
                  <a:cubicBezTo>
                    <a:pt x="494452" y="221335"/>
                    <a:pt x="497935" y="239819"/>
                    <a:pt x="500269" y="258456"/>
                  </a:cubicBezTo>
                  <a:cubicBezTo>
                    <a:pt x="505742" y="301510"/>
                    <a:pt x="505818" y="345061"/>
                    <a:pt x="500499" y="388112"/>
                  </a:cubicBezTo>
                  <a:lnTo>
                    <a:pt x="499389" y="395957"/>
                  </a:lnTo>
                  <a:lnTo>
                    <a:pt x="407158" y="384093"/>
                  </a:lnTo>
                  <a:cubicBezTo>
                    <a:pt x="376196" y="379310"/>
                    <a:pt x="344701" y="379310"/>
                    <a:pt x="313779" y="384093"/>
                  </a:cubicBezTo>
                  <a:cubicBezTo>
                    <a:pt x="292195" y="386964"/>
                    <a:pt x="270457" y="388112"/>
                    <a:pt x="248720" y="387461"/>
                  </a:cubicBezTo>
                  <a:cubicBezTo>
                    <a:pt x="243783" y="387385"/>
                    <a:pt x="238808" y="387002"/>
                    <a:pt x="233910" y="386275"/>
                  </a:cubicBezTo>
                  <a:lnTo>
                    <a:pt x="230542" y="385854"/>
                  </a:lnTo>
                  <a:lnTo>
                    <a:pt x="230504" y="385854"/>
                  </a:lnTo>
                  <a:cubicBezTo>
                    <a:pt x="224419" y="385280"/>
                    <a:pt x="218410" y="384017"/>
                    <a:pt x="212555" y="382142"/>
                  </a:cubicBezTo>
                  <a:cubicBezTo>
                    <a:pt x="200998" y="378315"/>
                    <a:pt x="190512" y="371809"/>
                    <a:pt x="181978" y="363121"/>
                  </a:cubicBezTo>
                  <a:cubicBezTo>
                    <a:pt x="167473" y="347890"/>
                    <a:pt x="156566" y="329635"/>
                    <a:pt x="149946" y="309697"/>
                  </a:cubicBezTo>
                  <a:cubicBezTo>
                    <a:pt x="140187" y="281913"/>
                    <a:pt x="135021" y="252713"/>
                    <a:pt x="134599" y="223283"/>
                  </a:cubicBezTo>
                  <a:lnTo>
                    <a:pt x="134599" y="222556"/>
                  </a:lnTo>
                  <a:lnTo>
                    <a:pt x="134599" y="223283"/>
                  </a:lnTo>
                  <a:lnTo>
                    <a:pt x="134867" y="224661"/>
                  </a:lnTo>
                  <a:lnTo>
                    <a:pt x="134867" y="224622"/>
                  </a:lnTo>
                  <a:cubicBezTo>
                    <a:pt x="139460" y="252675"/>
                    <a:pt x="147190" y="280076"/>
                    <a:pt x="157868" y="306368"/>
                  </a:cubicBezTo>
                  <a:cubicBezTo>
                    <a:pt x="165025" y="324316"/>
                    <a:pt x="175970" y="340505"/>
                    <a:pt x="189900" y="353861"/>
                  </a:cubicBezTo>
                  <a:cubicBezTo>
                    <a:pt x="206509" y="368290"/>
                    <a:pt x="228323" y="375178"/>
                    <a:pt x="250213" y="372958"/>
                  </a:cubicBezTo>
                  <a:cubicBezTo>
                    <a:pt x="271147" y="372652"/>
                    <a:pt x="292080" y="371006"/>
                    <a:pt x="312823" y="368021"/>
                  </a:cubicBezTo>
                  <a:lnTo>
                    <a:pt x="325031" y="366605"/>
                  </a:lnTo>
                  <a:cubicBezTo>
                    <a:pt x="338617" y="364844"/>
                    <a:pt x="352318" y="363850"/>
                    <a:pt x="366018" y="363620"/>
                  </a:cubicBezTo>
                  <a:lnTo>
                    <a:pt x="376390" y="363620"/>
                  </a:lnTo>
                  <a:cubicBezTo>
                    <a:pt x="378609" y="363888"/>
                    <a:pt x="379604" y="363620"/>
                    <a:pt x="382666" y="363850"/>
                  </a:cubicBezTo>
                  <a:lnTo>
                    <a:pt x="434101" y="370891"/>
                  </a:lnTo>
                  <a:lnTo>
                    <a:pt x="479757" y="376976"/>
                  </a:lnTo>
                  <a:lnTo>
                    <a:pt x="479719" y="376938"/>
                  </a:lnTo>
                  <a:cubicBezTo>
                    <a:pt x="481135" y="377244"/>
                    <a:pt x="482628" y="376823"/>
                    <a:pt x="483699" y="375866"/>
                  </a:cubicBezTo>
                  <a:cubicBezTo>
                    <a:pt x="484847" y="374986"/>
                    <a:pt x="485613" y="373647"/>
                    <a:pt x="485728" y="372231"/>
                  </a:cubicBezTo>
                  <a:cubicBezTo>
                    <a:pt x="489822" y="334917"/>
                    <a:pt x="490320" y="297298"/>
                    <a:pt x="487144" y="259867"/>
                  </a:cubicBezTo>
                  <a:cubicBezTo>
                    <a:pt x="485000" y="226304"/>
                    <a:pt x="478724" y="193086"/>
                    <a:pt x="468391" y="161092"/>
                  </a:cubicBezTo>
                  <a:cubicBezTo>
                    <a:pt x="462497" y="141919"/>
                    <a:pt x="452738" y="124200"/>
                    <a:pt x="439688" y="109007"/>
                  </a:cubicBezTo>
                  <a:cubicBezTo>
                    <a:pt x="455149" y="122554"/>
                    <a:pt x="467243" y="139508"/>
                    <a:pt x="474973" y="1585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B548E7F-0370-4E88-F528-65284034F1CB}"/>
                </a:ext>
              </a:extLst>
            </p:cNvPr>
            <p:cNvSpPr/>
            <p:nvPr/>
          </p:nvSpPr>
          <p:spPr>
            <a:xfrm>
              <a:off x="-11661510" y="8889389"/>
              <a:ext cx="684840" cy="1024220"/>
            </a:xfrm>
            <a:custGeom>
              <a:avLst/>
              <a:gdLst>
                <a:gd name="connsiteX0" fmla="*/ 348608 w 684840"/>
                <a:gd name="connsiteY0" fmla="*/ 1024207 h 1024220"/>
                <a:gd name="connsiteX1" fmla="*/ 655876 w 684840"/>
                <a:gd name="connsiteY1" fmla="*/ 969404 h 1024220"/>
                <a:gd name="connsiteX2" fmla="*/ 658670 w 684840"/>
                <a:gd name="connsiteY2" fmla="*/ 966993 h 1024220"/>
                <a:gd name="connsiteX3" fmla="*/ 659627 w 684840"/>
                <a:gd name="connsiteY3" fmla="*/ 962171 h 1024220"/>
                <a:gd name="connsiteX4" fmla="*/ 646270 w 684840"/>
                <a:gd name="connsiteY4" fmla="*/ 528765 h 1024220"/>
                <a:gd name="connsiteX5" fmla="*/ 657483 w 684840"/>
                <a:gd name="connsiteY5" fmla="*/ 495125 h 1024220"/>
                <a:gd name="connsiteX6" fmla="*/ 680024 w 684840"/>
                <a:gd name="connsiteY6" fmla="*/ 352763 h 1024220"/>
                <a:gd name="connsiteX7" fmla="*/ 680063 w 684840"/>
                <a:gd name="connsiteY7" fmla="*/ 352801 h 1024220"/>
                <a:gd name="connsiteX8" fmla="*/ 621892 w 684840"/>
                <a:gd name="connsiteY8" fmla="*/ 250431 h 1024220"/>
                <a:gd name="connsiteX9" fmla="*/ 616917 w 684840"/>
                <a:gd name="connsiteY9" fmla="*/ 243007 h 1024220"/>
                <a:gd name="connsiteX10" fmla="*/ 540912 w 684840"/>
                <a:gd name="connsiteY10" fmla="*/ 107649 h 1024220"/>
                <a:gd name="connsiteX11" fmla="*/ 489133 w 684840"/>
                <a:gd name="connsiteY11" fmla="*/ 10979 h 1024220"/>
                <a:gd name="connsiteX12" fmla="*/ 489133 w 684840"/>
                <a:gd name="connsiteY12" fmla="*/ 11017 h 1024220"/>
                <a:gd name="connsiteX13" fmla="*/ 485765 w 684840"/>
                <a:gd name="connsiteY13" fmla="*/ 8530 h 1024220"/>
                <a:gd name="connsiteX14" fmla="*/ 139877 w 684840"/>
                <a:gd name="connsiteY14" fmla="*/ 55411 h 1024220"/>
                <a:gd name="connsiteX15" fmla="*/ 139838 w 684840"/>
                <a:gd name="connsiteY15" fmla="*/ 55411 h 1024220"/>
                <a:gd name="connsiteX16" fmla="*/ 136317 w 684840"/>
                <a:gd name="connsiteY16" fmla="*/ 61917 h 1024220"/>
                <a:gd name="connsiteX17" fmla="*/ 136777 w 684840"/>
                <a:gd name="connsiteY17" fmla="*/ 215036 h 1024220"/>
                <a:gd name="connsiteX18" fmla="*/ 132490 w 684840"/>
                <a:gd name="connsiteY18" fmla="*/ 248407 h 1024220"/>
                <a:gd name="connsiteX19" fmla="*/ 127401 w 684840"/>
                <a:gd name="connsiteY19" fmla="*/ 294829 h 1024220"/>
                <a:gd name="connsiteX20" fmla="*/ 85610 w 684840"/>
                <a:gd name="connsiteY20" fmla="*/ 560577 h 1024220"/>
                <a:gd name="connsiteX21" fmla="*/ 51320 w 684840"/>
                <a:gd name="connsiteY21" fmla="*/ 669266 h 1024220"/>
                <a:gd name="connsiteX22" fmla="*/ 51320 w 684840"/>
                <a:gd name="connsiteY22" fmla="*/ 669305 h 1024220"/>
                <a:gd name="connsiteX23" fmla="*/ 306 w 684840"/>
                <a:gd name="connsiteY23" fmla="*/ 891082 h 1024220"/>
                <a:gd name="connsiteX24" fmla="*/ 0 w 684840"/>
                <a:gd name="connsiteY24" fmla="*/ 893072 h 1024220"/>
                <a:gd name="connsiteX25" fmla="*/ 1339 w 684840"/>
                <a:gd name="connsiteY25" fmla="*/ 896593 h 1024220"/>
                <a:gd name="connsiteX26" fmla="*/ 348599 w 684840"/>
                <a:gd name="connsiteY26" fmla="*/ 1024221 h 1024220"/>
                <a:gd name="connsiteX27" fmla="*/ 563949 w 684840"/>
                <a:gd name="connsiteY27" fmla="*/ 376489 h 1024220"/>
                <a:gd name="connsiteX28" fmla="*/ 516494 w 684840"/>
                <a:gd name="connsiteY28" fmla="*/ 295739 h 1024220"/>
                <a:gd name="connsiteX29" fmla="*/ 514198 w 684840"/>
                <a:gd name="connsiteY29" fmla="*/ 291452 h 1024220"/>
                <a:gd name="connsiteX30" fmla="*/ 514159 w 684840"/>
                <a:gd name="connsiteY30" fmla="*/ 291452 h 1024220"/>
                <a:gd name="connsiteX31" fmla="*/ 438767 w 684840"/>
                <a:gd name="connsiteY31" fmla="*/ 182919 h 1024220"/>
                <a:gd name="connsiteX32" fmla="*/ 375086 w 684840"/>
                <a:gd name="connsiteY32" fmla="*/ 136574 h 1024220"/>
                <a:gd name="connsiteX33" fmla="*/ 361615 w 684840"/>
                <a:gd name="connsiteY33" fmla="*/ 130834 h 1024220"/>
                <a:gd name="connsiteX34" fmla="*/ 355645 w 684840"/>
                <a:gd name="connsiteY34" fmla="*/ 128537 h 1024220"/>
                <a:gd name="connsiteX35" fmla="*/ 334979 w 684840"/>
                <a:gd name="connsiteY35" fmla="*/ 120807 h 1024220"/>
                <a:gd name="connsiteX36" fmla="*/ 335017 w 684840"/>
                <a:gd name="connsiteY36" fmla="*/ 120807 h 1024220"/>
                <a:gd name="connsiteX37" fmla="*/ 293685 w 684840"/>
                <a:gd name="connsiteY37" fmla="*/ 108484 h 1024220"/>
                <a:gd name="connsiteX38" fmla="*/ 225564 w 684840"/>
                <a:gd name="connsiteY38" fmla="*/ 129341 h 1024220"/>
                <a:gd name="connsiteX39" fmla="*/ 221278 w 684840"/>
                <a:gd name="connsiteY39" fmla="*/ 139713 h 1024220"/>
                <a:gd name="connsiteX40" fmla="*/ 220092 w 684840"/>
                <a:gd name="connsiteY40" fmla="*/ 146142 h 1024220"/>
                <a:gd name="connsiteX41" fmla="*/ 219824 w 684840"/>
                <a:gd name="connsiteY41" fmla="*/ 148170 h 1024220"/>
                <a:gd name="connsiteX42" fmla="*/ 217795 w 684840"/>
                <a:gd name="connsiteY42" fmla="*/ 166923 h 1024220"/>
                <a:gd name="connsiteX43" fmla="*/ 218255 w 684840"/>
                <a:gd name="connsiteY43" fmla="*/ 206264 h 1024220"/>
                <a:gd name="connsiteX44" fmla="*/ 219250 w 684840"/>
                <a:gd name="connsiteY44" fmla="*/ 225437 h 1024220"/>
                <a:gd name="connsiteX45" fmla="*/ 219020 w 684840"/>
                <a:gd name="connsiteY45" fmla="*/ 281580 h 1024220"/>
                <a:gd name="connsiteX46" fmla="*/ 210448 w 684840"/>
                <a:gd name="connsiteY46" fmla="*/ 345874 h 1024220"/>
                <a:gd name="connsiteX47" fmla="*/ 196632 w 684840"/>
                <a:gd name="connsiteY47" fmla="*/ 439176 h 1024220"/>
                <a:gd name="connsiteX48" fmla="*/ 201683 w 684840"/>
                <a:gd name="connsiteY48" fmla="*/ 345338 h 1024220"/>
                <a:gd name="connsiteX49" fmla="*/ 206620 w 684840"/>
                <a:gd name="connsiteY49" fmla="*/ 280661 h 1024220"/>
                <a:gd name="connsiteX50" fmla="*/ 206620 w 684840"/>
                <a:gd name="connsiteY50" fmla="*/ 280699 h 1024220"/>
                <a:gd name="connsiteX51" fmla="*/ 205089 w 684840"/>
                <a:gd name="connsiteY51" fmla="*/ 228039 h 1024220"/>
                <a:gd name="connsiteX52" fmla="*/ 203329 w 684840"/>
                <a:gd name="connsiteY52" fmla="*/ 207297 h 1024220"/>
                <a:gd name="connsiteX53" fmla="*/ 201951 w 684840"/>
                <a:gd name="connsiteY53" fmla="*/ 166195 h 1024220"/>
                <a:gd name="connsiteX54" fmla="*/ 201951 w 684840"/>
                <a:gd name="connsiteY54" fmla="*/ 164013 h 1024220"/>
                <a:gd name="connsiteX55" fmla="*/ 204094 w 684840"/>
                <a:gd name="connsiteY55" fmla="*/ 143922 h 1024220"/>
                <a:gd name="connsiteX56" fmla="*/ 205051 w 684840"/>
                <a:gd name="connsiteY56" fmla="*/ 139214 h 1024220"/>
                <a:gd name="connsiteX57" fmla="*/ 206697 w 684840"/>
                <a:gd name="connsiteY57" fmla="*/ 132249 h 1024220"/>
                <a:gd name="connsiteX58" fmla="*/ 210600 w 684840"/>
                <a:gd name="connsiteY58" fmla="*/ 122643 h 1024220"/>
                <a:gd name="connsiteX59" fmla="*/ 210562 w 684840"/>
                <a:gd name="connsiteY59" fmla="*/ 122643 h 1024220"/>
                <a:gd name="connsiteX60" fmla="*/ 248679 w 684840"/>
                <a:gd name="connsiteY60" fmla="*/ 91491 h 1024220"/>
                <a:gd name="connsiteX61" fmla="*/ 296745 w 684840"/>
                <a:gd name="connsiteY61" fmla="*/ 91798 h 1024220"/>
                <a:gd name="connsiteX62" fmla="*/ 340718 w 684840"/>
                <a:gd name="connsiteY62" fmla="*/ 105116 h 1024220"/>
                <a:gd name="connsiteX63" fmla="*/ 353079 w 684840"/>
                <a:gd name="connsiteY63" fmla="*/ 109785 h 1024220"/>
                <a:gd name="connsiteX64" fmla="*/ 353041 w 684840"/>
                <a:gd name="connsiteY64" fmla="*/ 109785 h 1024220"/>
                <a:gd name="connsiteX65" fmla="*/ 381858 w 684840"/>
                <a:gd name="connsiteY65" fmla="*/ 121840 h 1024220"/>
                <a:gd name="connsiteX66" fmla="*/ 449443 w 684840"/>
                <a:gd name="connsiteY66" fmla="*/ 172548 h 1024220"/>
                <a:gd name="connsiteX67" fmla="*/ 524337 w 684840"/>
                <a:gd name="connsiteY67" fmla="*/ 291417 h 1024220"/>
                <a:gd name="connsiteX68" fmla="*/ 564061 w 684840"/>
                <a:gd name="connsiteY68" fmla="*/ 376339 h 1024220"/>
                <a:gd name="connsiteX69" fmla="*/ 564368 w 684840"/>
                <a:gd name="connsiteY69" fmla="*/ 376913 h 1024220"/>
                <a:gd name="connsiteX70" fmla="*/ 238880 w 684840"/>
                <a:gd name="connsiteY70" fmla="*/ 914489 h 1024220"/>
                <a:gd name="connsiteX71" fmla="*/ 363637 w 684840"/>
                <a:gd name="connsiteY71" fmla="*/ 918010 h 1024220"/>
                <a:gd name="connsiteX72" fmla="*/ 437116 w 684840"/>
                <a:gd name="connsiteY72" fmla="*/ 912767 h 1024220"/>
                <a:gd name="connsiteX73" fmla="*/ 454261 w 684840"/>
                <a:gd name="connsiteY73" fmla="*/ 909782 h 1024220"/>
                <a:gd name="connsiteX74" fmla="*/ 474314 w 684840"/>
                <a:gd name="connsiteY74" fmla="*/ 906146 h 1024220"/>
                <a:gd name="connsiteX75" fmla="*/ 484609 w 684840"/>
                <a:gd name="connsiteY75" fmla="*/ 903046 h 1024220"/>
                <a:gd name="connsiteX76" fmla="*/ 487441 w 684840"/>
                <a:gd name="connsiteY76" fmla="*/ 901745 h 1024220"/>
                <a:gd name="connsiteX77" fmla="*/ 491727 w 684840"/>
                <a:gd name="connsiteY77" fmla="*/ 899679 h 1024220"/>
                <a:gd name="connsiteX78" fmla="*/ 499305 w 684840"/>
                <a:gd name="connsiteY78" fmla="*/ 894933 h 1024220"/>
                <a:gd name="connsiteX79" fmla="*/ 500836 w 684840"/>
                <a:gd name="connsiteY79" fmla="*/ 893402 h 1024220"/>
                <a:gd name="connsiteX80" fmla="*/ 504739 w 684840"/>
                <a:gd name="connsiteY80" fmla="*/ 889460 h 1024220"/>
                <a:gd name="connsiteX81" fmla="*/ 517598 w 684840"/>
                <a:gd name="connsiteY81" fmla="*/ 822181 h 1024220"/>
                <a:gd name="connsiteX82" fmla="*/ 517598 w 684840"/>
                <a:gd name="connsiteY82" fmla="*/ 818354 h 1024220"/>
                <a:gd name="connsiteX83" fmla="*/ 518708 w 684840"/>
                <a:gd name="connsiteY83" fmla="*/ 779778 h 1024220"/>
                <a:gd name="connsiteX84" fmla="*/ 522267 w 684840"/>
                <a:gd name="connsiteY84" fmla="*/ 750846 h 1024220"/>
                <a:gd name="connsiteX85" fmla="*/ 523109 w 684840"/>
                <a:gd name="connsiteY85" fmla="*/ 743690 h 1024220"/>
                <a:gd name="connsiteX86" fmla="*/ 525635 w 684840"/>
                <a:gd name="connsiteY86" fmla="*/ 724325 h 1024220"/>
                <a:gd name="connsiteX87" fmla="*/ 527510 w 684840"/>
                <a:gd name="connsiteY87" fmla="*/ 709782 h 1024220"/>
                <a:gd name="connsiteX88" fmla="*/ 529538 w 684840"/>
                <a:gd name="connsiteY88" fmla="*/ 699870 h 1024220"/>
                <a:gd name="connsiteX89" fmla="*/ 534284 w 684840"/>
                <a:gd name="connsiteY89" fmla="*/ 677214 h 1024220"/>
                <a:gd name="connsiteX90" fmla="*/ 547984 w 684840"/>
                <a:gd name="connsiteY90" fmla="*/ 619809 h 1024220"/>
                <a:gd name="connsiteX91" fmla="*/ 548022 w 684840"/>
                <a:gd name="connsiteY91" fmla="*/ 619809 h 1024220"/>
                <a:gd name="connsiteX92" fmla="*/ 573740 w 684840"/>
                <a:gd name="connsiteY92" fmla="*/ 539173 h 1024220"/>
                <a:gd name="connsiteX93" fmla="*/ 556595 w 684840"/>
                <a:gd name="connsiteY93" fmla="*/ 621684 h 1024220"/>
                <a:gd name="connsiteX94" fmla="*/ 546492 w 684840"/>
                <a:gd name="connsiteY94" fmla="*/ 677405 h 1024220"/>
                <a:gd name="connsiteX95" fmla="*/ 545574 w 684840"/>
                <a:gd name="connsiteY95" fmla="*/ 683031 h 1024220"/>
                <a:gd name="connsiteX96" fmla="*/ 541019 w 684840"/>
                <a:gd name="connsiteY96" fmla="*/ 710853 h 1024220"/>
                <a:gd name="connsiteX97" fmla="*/ 538111 w 684840"/>
                <a:gd name="connsiteY97" fmla="*/ 742081 h 1024220"/>
                <a:gd name="connsiteX98" fmla="*/ 537767 w 684840"/>
                <a:gd name="connsiteY98" fmla="*/ 745028 h 1024220"/>
                <a:gd name="connsiteX99" fmla="*/ 536006 w 684840"/>
                <a:gd name="connsiteY99" fmla="*/ 764622 h 1024220"/>
                <a:gd name="connsiteX100" fmla="*/ 534514 w 684840"/>
                <a:gd name="connsiteY100" fmla="*/ 781308 h 1024220"/>
                <a:gd name="connsiteX101" fmla="*/ 533786 w 684840"/>
                <a:gd name="connsiteY101" fmla="*/ 818315 h 1024220"/>
                <a:gd name="connsiteX102" fmla="*/ 533365 w 684840"/>
                <a:gd name="connsiteY102" fmla="*/ 858498 h 1024220"/>
                <a:gd name="connsiteX103" fmla="*/ 518172 w 684840"/>
                <a:gd name="connsiteY103" fmla="*/ 900366 h 1024220"/>
                <a:gd name="connsiteX104" fmla="*/ 509944 w 684840"/>
                <a:gd name="connsiteY104" fmla="*/ 908555 h 1024220"/>
                <a:gd name="connsiteX105" fmla="*/ 505390 w 684840"/>
                <a:gd name="connsiteY105" fmla="*/ 911426 h 1024220"/>
                <a:gd name="connsiteX106" fmla="*/ 499917 w 684840"/>
                <a:gd name="connsiteY106" fmla="*/ 914946 h 1024220"/>
                <a:gd name="connsiteX107" fmla="*/ 488705 w 684840"/>
                <a:gd name="connsiteY107" fmla="*/ 919845 h 1024220"/>
                <a:gd name="connsiteX108" fmla="*/ 479443 w 684840"/>
                <a:gd name="connsiteY108" fmla="*/ 922371 h 1024220"/>
                <a:gd name="connsiteX109" fmla="*/ 452386 w 684840"/>
                <a:gd name="connsiteY109" fmla="*/ 927116 h 1024220"/>
                <a:gd name="connsiteX110" fmla="*/ 439260 w 684840"/>
                <a:gd name="connsiteY110" fmla="*/ 929260 h 1024220"/>
                <a:gd name="connsiteX111" fmla="*/ 439260 w 684840"/>
                <a:gd name="connsiteY111" fmla="*/ 929221 h 1024220"/>
                <a:gd name="connsiteX112" fmla="*/ 364021 w 684840"/>
                <a:gd name="connsiteY112" fmla="*/ 932704 h 1024220"/>
                <a:gd name="connsiteX113" fmla="*/ 238226 w 684840"/>
                <a:gd name="connsiteY113" fmla="*/ 923442 h 1024220"/>
                <a:gd name="connsiteX114" fmla="*/ 154950 w 684840"/>
                <a:gd name="connsiteY114" fmla="*/ 909933 h 1024220"/>
                <a:gd name="connsiteX115" fmla="*/ 238876 w 684840"/>
                <a:gd name="connsiteY115" fmla="*/ 914487 h 102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684840" h="1024220">
                  <a:moveTo>
                    <a:pt x="348608" y="1024207"/>
                  </a:moveTo>
                  <a:cubicBezTo>
                    <a:pt x="453428" y="1023633"/>
                    <a:pt x="557336" y="1005111"/>
                    <a:pt x="655876" y="969404"/>
                  </a:cubicBezTo>
                  <a:cubicBezTo>
                    <a:pt x="657062" y="968945"/>
                    <a:pt x="658058" y="968103"/>
                    <a:pt x="658670" y="966993"/>
                  </a:cubicBezTo>
                  <a:cubicBezTo>
                    <a:pt x="659780" y="965653"/>
                    <a:pt x="660124" y="963816"/>
                    <a:pt x="659627" y="962171"/>
                  </a:cubicBezTo>
                  <a:cubicBezTo>
                    <a:pt x="615539" y="821641"/>
                    <a:pt x="610908" y="671735"/>
                    <a:pt x="646270" y="528765"/>
                  </a:cubicBezTo>
                  <a:cubicBezTo>
                    <a:pt x="649140" y="519082"/>
                    <a:pt x="653197" y="507334"/>
                    <a:pt x="657483" y="495125"/>
                  </a:cubicBezTo>
                  <a:cubicBezTo>
                    <a:pt x="673863" y="448244"/>
                    <a:pt x="694298" y="389767"/>
                    <a:pt x="680024" y="352763"/>
                  </a:cubicBezTo>
                  <a:lnTo>
                    <a:pt x="680063" y="352801"/>
                  </a:lnTo>
                  <a:cubicBezTo>
                    <a:pt x="664563" y="316598"/>
                    <a:pt x="645045" y="282270"/>
                    <a:pt x="621892" y="250431"/>
                  </a:cubicBezTo>
                  <a:lnTo>
                    <a:pt x="616917" y="243007"/>
                  </a:lnTo>
                  <a:cubicBezTo>
                    <a:pt x="588979" y="199417"/>
                    <a:pt x="563607" y="154220"/>
                    <a:pt x="540912" y="107649"/>
                  </a:cubicBezTo>
                  <a:cubicBezTo>
                    <a:pt x="524533" y="75656"/>
                    <a:pt x="507618" y="42591"/>
                    <a:pt x="489133" y="10979"/>
                  </a:cubicBezTo>
                  <a:lnTo>
                    <a:pt x="489133" y="11017"/>
                  </a:lnTo>
                  <a:cubicBezTo>
                    <a:pt x="488367" y="9754"/>
                    <a:pt x="487181" y="8874"/>
                    <a:pt x="485765" y="8530"/>
                  </a:cubicBezTo>
                  <a:cubicBezTo>
                    <a:pt x="374019" y="-17915"/>
                    <a:pt x="244549" y="22613"/>
                    <a:pt x="139877" y="55411"/>
                  </a:cubicBezTo>
                  <a:lnTo>
                    <a:pt x="139838" y="55411"/>
                  </a:lnTo>
                  <a:cubicBezTo>
                    <a:pt x="137083" y="56253"/>
                    <a:pt x="135514" y="59161"/>
                    <a:pt x="136317" y="61917"/>
                  </a:cubicBezTo>
                  <a:cubicBezTo>
                    <a:pt x="146803" y="112395"/>
                    <a:pt x="146956" y="164483"/>
                    <a:pt x="136777" y="215036"/>
                  </a:cubicBezTo>
                  <a:cubicBezTo>
                    <a:pt x="135361" y="225867"/>
                    <a:pt x="133945" y="236965"/>
                    <a:pt x="132490" y="248407"/>
                  </a:cubicBezTo>
                  <a:cubicBezTo>
                    <a:pt x="130730" y="263792"/>
                    <a:pt x="129046" y="279291"/>
                    <a:pt x="127401" y="294829"/>
                  </a:cubicBezTo>
                  <a:cubicBezTo>
                    <a:pt x="119900" y="384304"/>
                    <a:pt x="105931" y="473127"/>
                    <a:pt x="85610" y="560577"/>
                  </a:cubicBezTo>
                  <a:cubicBezTo>
                    <a:pt x="75889" y="597966"/>
                    <a:pt x="63452" y="634208"/>
                    <a:pt x="51320" y="669266"/>
                  </a:cubicBezTo>
                  <a:lnTo>
                    <a:pt x="51320" y="669305"/>
                  </a:lnTo>
                  <a:cubicBezTo>
                    <a:pt x="22886" y="740105"/>
                    <a:pt x="5703" y="814920"/>
                    <a:pt x="306" y="891082"/>
                  </a:cubicBezTo>
                  <a:cubicBezTo>
                    <a:pt x="115" y="891733"/>
                    <a:pt x="38" y="892384"/>
                    <a:pt x="0" y="893072"/>
                  </a:cubicBezTo>
                  <a:cubicBezTo>
                    <a:pt x="0" y="894374"/>
                    <a:pt x="459" y="895637"/>
                    <a:pt x="1339" y="896593"/>
                  </a:cubicBezTo>
                  <a:cubicBezTo>
                    <a:pt x="84730" y="991044"/>
                    <a:pt x="216612" y="1024221"/>
                    <a:pt x="348599" y="1024221"/>
                  </a:cubicBezTo>
                  <a:close/>
                  <a:moveTo>
                    <a:pt x="563949" y="376489"/>
                  </a:moveTo>
                  <a:cubicBezTo>
                    <a:pt x="551779" y="358655"/>
                    <a:pt x="536586" y="331789"/>
                    <a:pt x="516494" y="295739"/>
                  </a:cubicBezTo>
                  <a:lnTo>
                    <a:pt x="514198" y="291452"/>
                  </a:lnTo>
                  <a:lnTo>
                    <a:pt x="514159" y="291452"/>
                  </a:lnTo>
                  <a:cubicBezTo>
                    <a:pt x="493953" y="252111"/>
                    <a:pt x="468618" y="215601"/>
                    <a:pt x="438767" y="182919"/>
                  </a:cubicBezTo>
                  <a:cubicBezTo>
                    <a:pt x="420512" y="163785"/>
                    <a:pt x="398928" y="148094"/>
                    <a:pt x="375086" y="136574"/>
                  </a:cubicBezTo>
                  <a:cubicBezTo>
                    <a:pt x="370762" y="134316"/>
                    <a:pt x="366246" y="132403"/>
                    <a:pt x="361615" y="130834"/>
                  </a:cubicBezTo>
                  <a:cubicBezTo>
                    <a:pt x="359625" y="130106"/>
                    <a:pt x="357711" y="129379"/>
                    <a:pt x="355645" y="128537"/>
                  </a:cubicBezTo>
                  <a:cubicBezTo>
                    <a:pt x="348833" y="125973"/>
                    <a:pt x="342059" y="123409"/>
                    <a:pt x="334979" y="120807"/>
                  </a:cubicBezTo>
                  <a:lnTo>
                    <a:pt x="335017" y="120807"/>
                  </a:lnTo>
                  <a:cubicBezTo>
                    <a:pt x="321584" y="115564"/>
                    <a:pt x="307769" y="111431"/>
                    <a:pt x="293685" y="108484"/>
                  </a:cubicBezTo>
                  <a:cubicBezTo>
                    <a:pt x="260581" y="100868"/>
                    <a:pt x="233906" y="109058"/>
                    <a:pt x="225564" y="129341"/>
                  </a:cubicBezTo>
                  <a:lnTo>
                    <a:pt x="221278" y="139713"/>
                  </a:lnTo>
                  <a:cubicBezTo>
                    <a:pt x="220666" y="141817"/>
                    <a:pt x="220283" y="143961"/>
                    <a:pt x="220092" y="146142"/>
                  </a:cubicBezTo>
                  <a:lnTo>
                    <a:pt x="219824" y="148170"/>
                  </a:lnTo>
                  <a:cubicBezTo>
                    <a:pt x="218523" y="154332"/>
                    <a:pt x="217834" y="160608"/>
                    <a:pt x="217795" y="166923"/>
                  </a:cubicBezTo>
                  <a:cubicBezTo>
                    <a:pt x="217260" y="180049"/>
                    <a:pt x="217413" y="193176"/>
                    <a:pt x="218255" y="206264"/>
                  </a:cubicBezTo>
                  <a:cubicBezTo>
                    <a:pt x="218523" y="212579"/>
                    <a:pt x="218867" y="219123"/>
                    <a:pt x="219250" y="225437"/>
                  </a:cubicBezTo>
                  <a:cubicBezTo>
                    <a:pt x="220895" y="244112"/>
                    <a:pt x="220819" y="262903"/>
                    <a:pt x="219020" y="281580"/>
                  </a:cubicBezTo>
                  <a:lnTo>
                    <a:pt x="210448" y="345874"/>
                  </a:lnTo>
                  <a:cubicBezTo>
                    <a:pt x="204401" y="391989"/>
                    <a:pt x="199885" y="420960"/>
                    <a:pt x="196632" y="439176"/>
                  </a:cubicBezTo>
                  <a:cubicBezTo>
                    <a:pt x="197129" y="420691"/>
                    <a:pt x="198545" y="391453"/>
                    <a:pt x="201683" y="345338"/>
                  </a:cubicBezTo>
                  <a:cubicBezTo>
                    <a:pt x="203329" y="325398"/>
                    <a:pt x="204975" y="303662"/>
                    <a:pt x="206620" y="280661"/>
                  </a:cubicBezTo>
                  <a:lnTo>
                    <a:pt x="206620" y="280699"/>
                  </a:lnTo>
                  <a:cubicBezTo>
                    <a:pt x="207845" y="263133"/>
                    <a:pt x="207309" y="245490"/>
                    <a:pt x="205089" y="228039"/>
                  </a:cubicBezTo>
                  <a:cubicBezTo>
                    <a:pt x="204477" y="221342"/>
                    <a:pt x="203865" y="214454"/>
                    <a:pt x="203329" y="207297"/>
                  </a:cubicBezTo>
                  <a:cubicBezTo>
                    <a:pt x="202181" y="193635"/>
                    <a:pt x="201722" y="179934"/>
                    <a:pt x="201951" y="166195"/>
                  </a:cubicBezTo>
                  <a:lnTo>
                    <a:pt x="201951" y="164013"/>
                  </a:lnTo>
                  <a:cubicBezTo>
                    <a:pt x="201990" y="157278"/>
                    <a:pt x="202717" y="150542"/>
                    <a:pt x="204094" y="143922"/>
                  </a:cubicBezTo>
                  <a:cubicBezTo>
                    <a:pt x="204439" y="142467"/>
                    <a:pt x="204745" y="140860"/>
                    <a:pt x="205051" y="139214"/>
                  </a:cubicBezTo>
                  <a:cubicBezTo>
                    <a:pt x="205396" y="136842"/>
                    <a:pt x="205931" y="134507"/>
                    <a:pt x="206697" y="132249"/>
                  </a:cubicBezTo>
                  <a:lnTo>
                    <a:pt x="210600" y="122643"/>
                  </a:lnTo>
                  <a:lnTo>
                    <a:pt x="210562" y="122643"/>
                  </a:lnTo>
                  <a:cubicBezTo>
                    <a:pt x="217795" y="106952"/>
                    <a:pt x="231879" y="95472"/>
                    <a:pt x="248679" y="91491"/>
                  </a:cubicBezTo>
                  <a:cubicBezTo>
                    <a:pt x="264523" y="87970"/>
                    <a:pt x="280941" y="88047"/>
                    <a:pt x="296745" y="91798"/>
                  </a:cubicBezTo>
                  <a:cubicBezTo>
                    <a:pt x="311747" y="95012"/>
                    <a:pt x="326443" y="99452"/>
                    <a:pt x="340718" y="105116"/>
                  </a:cubicBezTo>
                  <a:cubicBezTo>
                    <a:pt x="344507" y="106608"/>
                    <a:pt x="348716" y="108177"/>
                    <a:pt x="353079" y="109785"/>
                  </a:cubicBezTo>
                  <a:lnTo>
                    <a:pt x="353041" y="109785"/>
                  </a:lnTo>
                  <a:cubicBezTo>
                    <a:pt x="362914" y="113229"/>
                    <a:pt x="372520" y="117247"/>
                    <a:pt x="381858" y="121840"/>
                  </a:cubicBezTo>
                  <a:cubicBezTo>
                    <a:pt x="407308" y="134431"/>
                    <a:pt x="430231" y="151615"/>
                    <a:pt x="449443" y="172548"/>
                  </a:cubicBezTo>
                  <a:cubicBezTo>
                    <a:pt x="480135" y="208254"/>
                    <a:pt x="505393" y="248285"/>
                    <a:pt x="524337" y="291417"/>
                  </a:cubicBezTo>
                  <a:cubicBezTo>
                    <a:pt x="541137" y="327199"/>
                    <a:pt x="554724" y="356170"/>
                    <a:pt x="564061" y="376339"/>
                  </a:cubicBezTo>
                  <a:lnTo>
                    <a:pt x="564368" y="376913"/>
                  </a:lnTo>
                  <a:close/>
                  <a:moveTo>
                    <a:pt x="238880" y="914489"/>
                  </a:moveTo>
                  <a:cubicBezTo>
                    <a:pt x="278988" y="916862"/>
                    <a:pt x="318749" y="918775"/>
                    <a:pt x="363637" y="918010"/>
                  </a:cubicBezTo>
                  <a:cubicBezTo>
                    <a:pt x="388206" y="917551"/>
                    <a:pt x="412737" y="915790"/>
                    <a:pt x="437116" y="912767"/>
                  </a:cubicBezTo>
                  <a:cubicBezTo>
                    <a:pt x="442588" y="911695"/>
                    <a:pt x="448443" y="910739"/>
                    <a:pt x="454261" y="909782"/>
                  </a:cubicBezTo>
                  <a:cubicBezTo>
                    <a:pt x="461073" y="908672"/>
                    <a:pt x="467846" y="907524"/>
                    <a:pt x="474314" y="906146"/>
                  </a:cubicBezTo>
                  <a:lnTo>
                    <a:pt x="484609" y="903046"/>
                  </a:lnTo>
                  <a:lnTo>
                    <a:pt x="487441" y="901745"/>
                  </a:lnTo>
                  <a:lnTo>
                    <a:pt x="491727" y="899679"/>
                  </a:lnTo>
                  <a:lnTo>
                    <a:pt x="499305" y="894933"/>
                  </a:lnTo>
                  <a:lnTo>
                    <a:pt x="500836" y="893402"/>
                  </a:lnTo>
                  <a:cubicBezTo>
                    <a:pt x="502213" y="892178"/>
                    <a:pt x="503514" y="890876"/>
                    <a:pt x="504739" y="889460"/>
                  </a:cubicBezTo>
                  <a:cubicBezTo>
                    <a:pt x="516335" y="869063"/>
                    <a:pt x="520851" y="845411"/>
                    <a:pt x="517598" y="822181"/>
                  </a:cubicBezTo>
                  <a:lnTo>
                    <a:pt x="517598" y="818354"/>
                  </a:lnTo>
                  <a:cubicBezTo>
                    <a:pt x="517177" y="805496"/>
                    <a:pt x="517560" y="792599"/>
                    <a:pt x="518708" y="779778"/>
                  </a:cubicBezTo>
                  <a:cubicBezTo>
                    <a:pt x="520009" y="770057"/>
                    <a:pt x="521157" y="760375"/>
                    <a:pt x="522267" y="750846"/>
                  </a:cubicBezTo>
                  <a:lnTo>
                    <a:pt x="523109" y="743690"/>
                  </a:lnTo>
                  <a:cubicBezTo>
                    <a:pt x="523912" y="737184"/>
                    <a:pt x="524793" y="730831"/>
                    <a:pt x="525635" y="724325"/>
                  </a:cubicBezTo>
                  <a:lnTo>
                    <a:pt x="527510" y="709782"/>
                  </a:lnTo>
                  <a:lnTo>
                    <a:pt x="529538" y="699870"/>
                  </a:lnTo>
                  <a:cubicBezTo>
                    <a:pt x="531107" y="692216"/>
                    <a:pt x="532638" y="684715"/>
                    <a:pt x="534284" y="677214"/>
                  </a:cubicBezTo>
                  <a:cubicBezTo>
                    <a:pt x="538149" y="657925"/>
                    <a:pt x="542473" y="637681"/>
                    <a:pt x="547984" y="619809"/>
                  </a:cubicBezTo>
                  <a:lnTo>
                    <a:pt x="548022" y="619809"/>
                  </a:lnTo>
                  <a:cubicBezTo>
                    <a:pt x="555217" y="592522"/>
                    <a:pt x="563828" y="565619"/>
                    <a:pt x="573740" y="539173"/>
                  </a:cubicBezTo>
                  <a:cubicBezTo>
                    <a:pt x="569760" y="558806"/>
                    <a:pt x="563866" y="587011"/>
                    <a:pt x="556595" y="621684"/>
                  </a:cubicBezTo>
                  <a:cubicBezTo>
                    <a:pt x="552691" y="638829"/>
                    <a:pt x="549706" y="657620"/>
                    <a:pt x="546492" y="677405"/>
                  </a:cubicBezTo>
                  <a:lnTo>
                    <a:pt x="545574" y="683031"/>
                  </a:lnTo>
                  <a:cubicBezTo>
                    <a:pt x="544158" y="691948"/>
                    <a:pt x="542742" y="701018"/>
                    <a:pt x="541019" y="710853"/>
                  </a:cubicBezTo>
                  <a:cubicBezTo>
                    <a:pt x="540216" y="721071"/>
                    <a:pt x="539183" y="731481"/>
                    <a:pt x="538111" y="742081"/>
                  </a:cubicBezTo>
                  <a:lnTo>
                    <a:pt x="537767" y="745028"/>
                  </a:lnTo>
                  <a:cubicBezTo>
                    <a:pt x="537154" y="751572"/>
                    <a:pt x="536580" y="757887"/>
                    <a:pt x="536006" y="764622"/>
                  </a:cubicBezTo>
                  <a:lnTo>
                    <a:pt x="534514" y="781308"/>
                  </a:lnTo>
                  <a:cubicBezTo>
                    <a:pt x="533557" y="793631"/>
                    <a:pt x="533327" y="805992"/>
                    <a:pt x="533786" y="818315"/>
                  </a:cubicBezTo>
                  <a:cubicBezTo>
                    <a:pt x="534590" y="831709"/>
                    <a:pt x="534437" y="845142"/>
                    <a:pt x="533365" y="858498"/>
                  </a:cubicBezTo>
                  <a:cubicBezTo>
                    <a:pt x="532638" y="873692"/>
                    <a:pt x="527319" y="888273"/>
                    <a:pt x="518172" y="900366"/>
                  </a:cubicBezTo>
                  <a:cubicBezTo>
                    <a:pt x="515225" y="903504"/>
                    <a:pt x="512087" y="906451"/>
                    <a:pt x="509944" y="908555"/>
                  </a:cubicBezTo>
                  <a:lnTo>
                    <a:pt x="505390" y="911426"/>
                  </a:lnTo>
                  <a:cubicBezTo>
                    <a:pt x="503400" y="912765"/>
                    <a:pt x="501448" y="914028"/>
                    <a:pt x="499917" y="914946"/>
                  </a:cubicBezTo>
                  <a:lnTo>
                    <a:pt x="488705" y="919845"/>
                  </a:lnTo>
                  <a:lnTo>
                    <a:pt x="479443" y="922371"/>
                  </a:lnTo>
                  <a:cubicBezTo>
                    <a:pt x="469761" y="924361"/>
                    <a:pt x="460997" y="925739"/>
                    <a:pt x="452386" y="927116"/>
                  </a:cubicBezTo>
                  <a:cubicBezTo>
                    <a:pt x="447870" y="927805"/>
                    <a:pt x="443431" y="928532"/>
                    <a:pt x="439260" y="929260"/>
                  </a:cubicBezTo>
                  <a:lnTo>
                    <a:pt x="439260" y="929221"/>
                  </a:lnTo>
                  <a:cubicBezTo>
                    <a:pt x="414270" y="932053"/>
                    <a:pt x="389164" y="933240"/>
                    <a:pt x="364021" y="932704"/>
                  </a:cubicBezTo>
                  <a:cubicBezTo>
                    <a:pt x="321924" y="932321"/>
                    <a:pt x="279904" y="929221"/>
                    <a:pt x="238226" y="923442"/>
                  </a:cubicBezTo>
                  <a:cubicBezTo>
                    <a:pt x="200414" y="918161"/>
                    <a:pt x="173129" y="913531"/>
                    <a:pt x="154950" y="909933"/>
                  </a:cubicBezTo>
                  <a:cubicBezTo>
                    <a:pt x="179941" y="910507"/>
                    <a:pt x="215685" y="912956"/>
                    <a:pt x="238876" y="9144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AB3962A-F11A-62A6-7364-2DBDBEF13033}"/>
                </a:ext>
              </a:extLst>
            </p:cNvPr>
            <p:cNvSpPr/>
            <p:nvPr/>
          </p:nvSpPr>
          <p:spPr>
            <a:xfrm>
              <a:off x="-9442937" y="9253911"/>
              <a:ext cx="89700" cy="77843"/>
            </a:xfrm>
            <a:custGeom>
              <a:avLst/>
              <a:gdLst>
                <a:gd name="connsiteX0" fmla="*/ 15201 w 89700"/>
                <a:gd name="connsiteY0" fmla="*/ 77344 h 77843"/>
                <a:gd name="connsiteX1" fmla="*/ 17459 w 89700"/>
                <a:gd name="connsiteY1" fmla="*/ 77841 h 77843"/>
                <a:gd name="connsiteX2" fmla="*/ 21286 w 89700"/>
                <a:gd name="connsiteY2" fmla="*/ 76234 h 77843"/>
                <a:gd name="connsiteX3" fmla="*/ 55039 w 89700"/>
                <a:gd name="connsiteY3" fmla="*/ 68082 h 77843"/>
                <a:gd name="connsiteX4" fmla="*/ 63994 w 89700"/>
                <a:gd name="connsiteY4" fmla="*/ 72369 h 77843"/>
                <a:gd name="connsiteX5" fmla="*/ 68970 w 89700"/>
                <a:gd name="connsiteY5" fmla="*/ 74741 h 77843"/>
                <a:gd name="connsiteX6" fmla="*/ 73600 w 89700"/>
                <a:gd name="connsiteY6" fmla="*/ 74741 h 77843"/>
                <a:gd name="connsiteX7" fmla="*/ 76432 w 89700"/>
                <a:gd name="connsiteY7" fmla="*/ 71106 h 77843"/>
                <a:gd name="connsiteX8" fmla="*/ 88947 w 89700"/>
                <a:gd name="connsiteY8" fmla="*/ 41102 h 77843"/>
                <a:gd name="connsiteX9" fmla="*/ 89482 w 89700"/>
                <a:gd name="connsiteY9" fmla="*/ 36816 h 77843"/>
                <a:gd name="connsiteX10" fmla="*/ 86842 w 89700"/>
                <a:gd name="connsiteY10" fmla="*/ 33525 h 77843"/>
                <a:gd name="connsiteX11" fmla="*/ 23543 w 89700"/>
                <a:gd name="connsiteY11" fmla="*/ 421 h 77843"/>
                <a:gd name="connsiteX12" fmla="*/ 23543 w 89700"/>
                <a:gd name="connsiteY12" fmla="*/ 459 h 77843"/>
                <a:gd name="connsiteX13" fmla="*/ 19257 w 89700"/>
                <a:gd name="connsiteY13" fmla="*/ 459 h 77843"/>
                <a:gd name="connsiteX14" fmla="*/ 16195 w 89700"/>
                <a:gd name="connsiteY14" fmla="*/ 3483 h 77843"/>
                <a:gd name="connsiteX15" fmla="*/ 15698 w 89700"/>
                <a:gd name="connsiteY15" fmla="*/ 5243 h 77843"/>
                <a:gd name="connsiteX16" fmla="*/ 543 w 89700"/>
                <a:gd name="connsiteY16" fmla="*/ 59549 h 77843"/>
                <a:gd name="connsiteX17" fmla="*/ 15200 w 89700"/>
                <a:gd name="connsiteY17" fmla="*/ 77344 h 7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700" h="77843">
                  <a:moveTo>
                    <a:pt x="15201" y="77344"/>
                  </a:moveTo>
                  <a:cubicBezTo>
                    <a:pt x="15890" y="77688"/>
                    <a:pt x="16655" y="77841"/>
                    <a:pt x="17459" y="77841"/>
                  </a:cubicBezTo>
                  <a:cubicBezTo>
                    <a:pt x="18913" y="77880"/>
                    <a:pt x="20291" y="77267"/>
                    <a:pt x="21286" y="76234"/>
                  </a:cubicBezTo>
                  <a:cubicBezTo>
                    <a:pt x="29513" y="66399"/>
                    <a:pt x="43214" y="63069"/>
                    <a:pt x="55039" y="68082"/>
                  </a:cubicBezTo>
                  <a:cubicBezTo>
                    <a:pt x="58101" y="69307"/>
                    <a:pt x="61048" y="70723"/>
                    <a:pt x="63994" y="72369"/>
                  </a:cubicBezTo>
                  <a:lnTo>
                    <a:pt x="68970" y="74741"/>
                  </a:lnTo>
                  <a:cubicBezTo>
                    <a:pt x="70462" y="75430"/>
                    <a:pt x="72146" y="75430"/>
                    <a:pt x="73600" y="74741"/>
                  </a:cubicBezTo>
                  <a:cubicBezTo>
                    <a:pt x="75055" y="74014"/>
                    <a:pt x="76088" y="72675"/>
                    <a:pt x="76432" y="71106"/>
                  </a:cubicBezTo>
                  <a:cubicBezTo>
                    <a:pt x="78920" y="60467"/>
                    <a:pt x="83168" y="50325"/>
                    <a:pt x="88947" y="41102"/>
                  </a:cubicBezTo>
                  <a:cubicBezTo>
                    <a:pt x="89712" y="39801"/>
                    <a:pt x="89903" y="38232"/>
                    <a:pt x="89482" y="36816"/>
                  </a:cubicBezTo>
                  <a:cubicBezTo>
                    <a:pt x="89100" y="35400"/>
                    <a:pt x="88143" y="34213"/>
                    <a:pt x="86842" y="33525"/>
                  </a:cubicBezTo>
                  <a:cubicBezTo>
                    <a:pt x="62463" y="20206"/>
                    <a:pt x="42295" y="9720"/>
                    <a:pt x="23543" y="421"/>
                  </a:cubicBezTo>
                  <a:lnTo>
                    <a:pt x="23543" y="459"/>
                  </a:lnTo>
                  <a:cubicBezTo>
                    <a:pt x="22165" y="-153"/>
                    <a:pt x="20634" y="-153"/>
                    <a:pt x="19257" y="459"/>
                  </a:cubicBezTo>
                  <a:cubicBezTo>
                    <a:pt x="17841" y="957"/>
                    <a:pt x="16731" y="2105"/>
                    <a:pt x="16195" y="3483"/>
                  </a:cubicBezTo>
                  <a:lnTo>
                    <a:pt x="15698" y="5243"/>
                  </a:lnTo>
                  <a:cubicBezTo>
                    <a:pt x="3643" y="20628"/>
                    <a:pt x="-1830" y="40145"/>
                    <a:pt x="543" y="59549"/>
                  </a:cubicBezTo>
                  <a:cubicBezTo>
                    <a:pt x="2418" y="67432"/>
                    <a:pt x="7814" y="73977"/>
                    <a:pt x="15200" y="773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7C5AD646-147E-0F58-811D-591AA3F6492F}"/>
                </a:ext>
              </a:extLst>
            </p:cNvPr>
            <p:cNvSpPr/>
            <p:nvPr/>
          </p:nvSpPr>
          <p:spPr>
            <a:xfrm>
              <a:off x="-9411859" y="9465318"/>
              <a:ext cx="91054" cy="76179"/>
            </a:xfrm>
            <a:custGeom>
              <a:avLst/>
              <a:gdLst>
                <a:gd name="connsiteX0" fmla="*/ 90422 w 91054"/>
                <a:gd name="connsiteY0" fmla="*/ 32782 h 76179"/>
                <a:gd name="connsiteX1" fmla="*/ 87093 w 91054"/>
                <a:gd name="connsiteY1" fmla="*/ 30141 h 76179"/>
                <a:gd name="connsiteX2" fmla="*/ 81773 w 91054"/>
                <a:gd name="connsiteY2" fmla="*/ 27347 h 76179"/>
                <a:gd name="connsiteX3" fmla="*/ 18245 w 91054"/>
                <a:gd name="connsiteY3" fmla="*/ 673 h 76179"/>
                <a:gd name="connsiteX4" fmla="*/ 3396 w 91054"/>
                <a:gd name="connsiteY4" fmla="*/ 13531 h 76179"/>
                <a:gd name="connsiteX5" fmla="*/ 6075 w 91054"/>
                <a:gd name="connsiteY5" fmla="*/ 63551 h 76179"/>
                <a:gd name="connsiteX6" fmla="*/ 6994 w 91054"/>
                <a:gd name="connsiteY6" fmla="*/ 65120 h 76179"/>
                <a:gd name="connsiteX7" fmla="*/ 8984 w 91054"/>
                <a:gd name="connsiteY7" fmla="*/ 67378 h 76179"/>
                <a:gd name="connsiteX8" fmla="*/ 14227 w 91054"/>
                <a:gd name="connsiteY8" fmla="*/ 73884 h 76179"/>
                <a:gd name="connsiteX9" fmla="*/ 14188 w 91054"/>
                <a:gd name="connsiteY9" fmla="*/ 73884 h 76179"/>
                <a:gd name="connsiteX10" fmla="*/ 18475 w 91054"/>
                <a:gd name="connsiteY10" fmla="*/ 76180 h 76179"/>
                <a:gd name="connsiteX11" fmla="*/ 21613 w 91054"/>
                <a:gd name="connsiteY11" fmla="*/ 75185 h 76179"/>
                <a:gd name="connsiteX12" fmla="*/ 43771 w 91054"/>
                <a:gd name="connsiteY12" fmla="*/ 66804 h 76179"/>
                <a:gd name="connsiteX13" fmla="*/ 81046 w 91054"/>
                <a:gd name="connsiteY13" fmla="*/ 75682 h 76179"/>
                <a:gd name="connsiteX14" fmla="*/ 86481 w 91054"/>
                <a:gd name="connsiteY14" fmla="*/ 75070 h 76179"/>
                <a:gd name="connsiteX15" fmla="*/ 88547 w 91054"/>
                <a:gd name="connsiteY15" fmla="*/ 69942 h 76179"/>
                <a:gd name="connsiteX16" fmla="*/ 90690 w 91054"/>
                <a:gd name="connsiteY16" fmla="*/ 37144 h 76179"/>
                <a:gd name="connsiteX17" fmla="*/ 90422 w 91054"/>
                <a:gd name="connsiteY17" fmla="*/ 32781 h 7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054" h="76179">
                  <a:moveTo>
                    <a:pt x="90422" y="32782"/>
                  </a:moveTo>
                  <a:cubicBezTo>
                    <a:pt x="89734" y="31481"/>
                    <a:pt x="88547" y="30524"/>
                    <a:pt x="87093" y="30141"/>
                  </a:cubicBezTo>
                  <a:cubicBezTo>
                    <a:pt x="85141" y="29644"/>
                    <a:pt x="83304" y="28687"/>
                    <a:pt x="81773" y="27347"/>
                  </a:cubicBezTo>
                  <a:cubicBezTo>
                    <a:pt x="73928" y="20459"/>
                    <a:pt x="40250" y="-4379"/>
                    <a:pt x="18245" y="673"/>
                  </a:cubicBezTo>
                  <a:cubicBezTo>
                    <a:pt x="11433" y="2165"/>
                    <a:pt x="5845" y="6987"/>
                    <a:pt x="3396" y="13531"/>
                  </a:cubicBezTo>
                  <a:cubicBezTo>
                    <a:pt x="-1923" y="29988"/>
                    <a:pt x="-967" y="47783"/>
                    <a:pt x="6075" y="63551"/>
                  </a:cubicBezTo>
                  <a:cubicBezTo>
                    <a:pt x="6305" y="64125"/>
                    <a:pt x="6611" y="64660"/>
                    <a:pt x="6994" y="65120"/>
                  </a:cubicBezTo>
                  <a:lnTo>
                    <a:pt x="8984" y="67378"/>
                  </a:lnTo>
                  <a:cubicBezTo>
                    <a:pt x="10821" y="69521"/>
                    <a:pt x="12581" y="71664"/>
                    <a:pt x="14227" y="73884"/>
                  </a:cubicBezTo>
                  <a:lnTo>
                    <a:pt x="14188" y="73884"/>
                  </a:lnTo>
                  <a:cubicBezTo>
                    <a:pt x="15183" y="75300"/>
                    <a:pt x="16752" y="76141"/>
                    <a:pt x="18475" y="76180"/>
                  </a:cubicBezTo>
                  <a:cubicBezTo>
                    <a:pt x="19584" y="76141"/>
                    <a:pt x="20694" y="75797"/>
                    <a:pt x="21613" y="75185"/>
                  </a:cubicBezTo>
                  <a:cubicBezTo>
                    <a:pt x="27927" y="70133"/>
                    <a:pt x="35696" y="67186"/>
                    <a:pt x="43771" y="66804"/>
                  </a:cubicBezTo>
                  <a:cubicBezTo>
                    <a:pt x="56668" y="67110"/>
                    <a:pt x="69374" y="70133"/>
                    <a:pt x="81046" y="75682"/>
                  </a:cubicBezTo>
                  <a:cubicBezTo>
                    <a:pt x="82845" y="76409"/>
                    <a:pt x="84911" y="76141"/>
                    <a:pt x="86481" y="75070"/>
                  </a:cubicBezTo>
                  <a:cubicBezTo>
                    <a:pt x="88050" y="73845"/>
                    <a:pt x="88853" y="71893"/>
                    <a:pt x="88547" y="69942"/>
                  </a:cubicBezTo>
                  <a:cubicBezTo>
                    <a:pt x="86557" y="58996"/>
                    <a:pt x="87284" y="47745"/>
                    <a:pt x="90690" y="37144"/>
                  </a:cubicBezTo>
                  <a:cubicBezTo>
                    <a:pt x="91264" y="35728"/>
                    <a:pt x="91150" y="34121"/>
                    <a:pt x="90422" y="327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0956E3A-62F4-098A-CAD8-D7C40313274A}"/>
                </a:ext>
              </a:extLst>
            </p:cNvPr>
            <p:cNvSpPr/>
            <p:nvPr/>
          </p:nvSpPr>
          <p:spPr>
            <a:xfrm>
              <a:off x="-9421444" y="9345000"/>
              <a:ext cx="86260" cy="74150"/>
            </a:xfrm>
            <a:custGeom>
              <a:avLst/>
              <a:gdLst>
                <a:gd name="connsiteX0" fmla="*/ 4975 w 86260"/>
                <a:gd name="connsiteY0" fmla="*/ 39943 h 74150"/>
                <a:gd name="connsiteX1" fmla="*/ 47837 w 86260"/>
                <a:gd name="connsiteY1" fmla="*/ 71899 h 74150"/>
                <a:gd name="connsiteX2" fmla="*/ 52123 w 86260"/>
                <a:gd name="connsiteY2" fmla="*/ 74004 h 74150"/>
                <a:gd name="connsiteX3" fmla="*/ 56410 w 86260"/>
                <a:gd name="connsiteY3" fmla="*/ 71822 h 74150"/>
                <a:gd name="connsiteX4" fmla="*/ 56410 w 86260"/>
                <a:gd name="connsiteY4" fmla="*/ 71784 h 74150"/>
                <a:gd name="connsiteX5" fmla="*/ 72751 w 86260"/>
                <a:gd name="connsiteY5" fmla="*/ 54639 h 74150"/>
                <a:gd name="connsiteX6" fmla="*/ 83697 w 86260"/>
                <a:gd name="connsiteY6" fmla="*/ 46793 h 74150"/>
                <a:gd name="connsiteX7" fmla="*/ 86223 w 86260"/>
                <a:gd name="connsiteY7" fmla="*/ 42966 h 74150"/>
                <a:gd name="connsiteX8" fmla="*/ 84807 w 86260"/>
                <a:gd name="connsiteY8" fmla="*/ 38680 h 74150"/>
                <a:gd name="connsiteX9" fmla="*/ 50517 w 86260"/>
                <a:gd name="connsiteY9" fmla="*/ 12388 h 74150"/>
                <a:gd name="connsiteX10" fmla="*/ 46881 w 86260"/>
                <a:gd name="connsiteY10" fmla="*/ 10207 h 74150"/>
                <a:gd name="connsiteX11" fmla="*/ 25450 w 86260"/>
                <a:gd name="connsiteY11" fmla="*/ 65 h 74150"/>
                <a:gd name="connsiteX12" fmla="*/ 21393 w 86260"/>
                <a:gd name="connsiteY12" fmla="*/ 1137 h 74150"/>
                <a:gd name="connsiteX13" fmla="*/ 19288 w 86260"/>
                <a:gd name="connsiteY13" fmla="*/ 4696 h 74150"/>
                <a:gd name="connsiteX14" fmla="*/ 10716 w 86260"/>
                <a:gd name="connsiteY14" fmla="*/ 13689 h 74150"/>
                <a:gd name="connsiteX15" fmla="*/ 6429 w 86260"/>
                <a:gd name="connsiteY15" fmla="*/ 16560 h 74150"/>
                <a:gd name="connsiteX16" fmla="*/ 1722 w 86260"/>
                <a:gd name="connsiteY16" fmla="*/ 27314 h 74150"/>
                <a:gd name="connsiteX17" fmla="*/ 880 w 86260"/>
                <a:gd name="connsiteY17" fmla="*/ 29342 h 74150"/>
                <a:gd name="connsiteX18" fmla="*/ 0 w 86260"/>
                <a:gd name="connsiteY18" fmla="*/ 32212 h 74150"/>
                <a:gd name="connsiteX19" fmla="*/ 1033 w 86260"/>
                <a:gd name="connsiteY19" fmla="*/ 35542 h 74150"/>
                <a:gd name="connsiteX20" fmla="*/ 2028 w 86260"/>
                <a:gd name="connsiteY20" fmla="*/ 37455 h 74150"/>
                <a:gd name="connsiteX21" fmla="*/ 4975 w 86260"/>
                <a:gd name="connsiteY21" fmla="*/ 39943 h 7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260" h="74150">
                  <a:moveTo>
                    <a:pt x="4975" y="39943"/>
                  </a:moveTo>
                  <a:cubicBezTo>
                    <a:pt x="21890" y="46526"/>
                    <a:pt x="36739" y="57548"/>
                    <a:pt x="47837" y="71899"/>
                  </a:cubicBezTo>
                  <a:cubicBezTo>
                    <a:pt x="48870" y="73200"/>
                    <a:pt x="50439" y="74004"/>
                    <a:pt x="52123" y="74004"/>
                  </a:cubicBezTo>
                  <a:cubicBezTo>
                    <a:pt x="53578" y="74616"/>
                    <a:pt x="55414" y="73200"/>
                    <a:pt x="56410" y="71822"/>
                  </a:cubicBezTo>
                  <a:lnTo>
                    <a:pt x="56410" y="71784"/>
                  </a:lnTo>
                  <a:cubicBezTo>
                    <a:pt x="61117" y="65431"/>
                    <a:pt x="66628" y="59652"/>
                    <a:pt x="72751" y="54639"/>
                  </a:cubicBezTo>
                  <a:cubicBezTo>
                    <a:pt x="76234" y="51807"/>
                    <a:pt x="79870" y="49204"/>
                    <a:pt x="83697" y="46793"/>
                  </a:cubicBezTo>
                  <a:cubicBezTo>
                    <a:pt x="85036" y="45951"/>
                    <a:pt x="85993" y="44535"/>
                    <a:pt x="86223" y="42966"/>
                  </a:cubicBezTo>
                  <a:cubicBezTo>
                    <a:pt x="86414" y="41397"/>
                    <a:pt x="85878" y="39828"/>
                    <a:pt x="84807" y="38680"/>
                  </a:cubicBezTo>
                  <a:cubicBezTo>
                    <a:pt x="74856" y="28118"/>
                    <a:pt x="63299" y="19239"/>
                    <a:pt x="50517" y="12388"/>
                  </a:cubicBezTo>
                  <a:cubicBezTo>
                    <a:pt x="49675" y="11929"/>
                    <a:pt x="48412" y="11087"/>
                    <a:pt x="46881" y="10207"/>
                  </a:cubicBezTo>
                  <a:cubicBezTo>
                    <a:pt x="40375" y="5615"/>
                    <a:pt x="33104" y="2170"/>
                    <a:pt x="25450" y="65"/>
                  </a:cubicBezTo>
                  <a:cubicBezTo>
                    <a:pt x="23995" y="-165"/>
                    <a:pt x="22541" y="218"/>
                    <a:pt x="21393" y="1137"/>
                  </a:cubicBezTo>
                  <a:cubicBezTo>
                    <a:pt x="20245" y="1979"/>
                    <a:pt x="19479" y="3242"/>
                    <a:pt x="19288" y="4696"/>
                  </a:cubicBezTo>
                  <a:cubicBezTo>
                    <a:pt x="19059" y="9403"/>
                    <a:pt x="15423" y="13230"/>
                    <a:pt x="10716" y="13689"/>
                  </a:cubicBezTo>
                  <a:cubicBezTo>
                    <a:pt x="8917" y="13842"/>
                    <a:pt x="7271" y="14914"/>
                    <a:pt x="6429" y="16560"/>
                  </a:cubicBezTo>
                  <a:cubicBezTo>
                    <a:pt x="4592" y="20195"/>
                    <a:pt x="3138" y="23793"/>
                    <a:pt x="1722" y="27314"/>
                  </a:cubicBezTo>
                  <a:lnTo>
                    <a:pt x="880" y="29342"/>
                  </a:lnTo>
                  <a:cubicBezTo>
                    <a:pt x="344" y="30184"/>
                    <a:pt x="77" y="31179"/>
                    <a:pt x="0" y="32212"/>
                  </a:cubicBezTo>
                  <a:cubicBezTo>
                    <a:pt x="191" y="33361"/>
                    <a:pt x="536" y="34471"/>
                    <a:pt x="1033" y="35542"/>
                  </a:cubicBezTo>
                  <a:lnTo>
                    <a:pt x="2028" y="37455"/>
                  </a:lnTo>
                  <a:cubicBezTo>
                    <a:pt x="2641" y="38642"/>
                    <a:pt x="3712" y="39560"/>
                    <a:pt x="4975" y="399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359B5A7-EDA1-42A8-FF20-DF058EC3FA70}"/>
                </a:ext>
              </a:extLst>
            </p:cNvPr>
            <p:cNvSpPr/>
            <p:nvPr/>
          </p:nvSpPr>
          <p:spPr>
            <a:xfrm>
              <a:off x="-9343749" y="9304230"/>
              <a:ext cx="78356" cy="86491"/>
            </a:xfrm>
            <a:custGeom>
              <a:avLst/>
              <a:gdLst>
                <a:gd name="connsiteX0" fmla="*/ 34755 w 78356"/>
                <a:gd name="connsiteY0" fmla="*/ 75619 h 86491"/>
                <a:gd name="connsiteX1" fmla="*/ 38390 w 78356"/>
                <a:gd name="connsiteY1" fmla="*/ 77838 h 86491"/>
                <a:gd name="connsiteX2" fmla="*/ 62883 w 78356"/>
                <a:gd name="connsiteY2" fmla="*/ 86028 h 86491"/>
                <a:gd name="connsiteX3" fmla="*/ 65065 w 78356"/>
                <a:gd name="connsiteY3" fmla="*/ 86487 h 86491"/>
                <a:gd name="connsiteX4" fmla="*/ 67629 w 78356"/>
                <a:gd name="connsiteY4" fmla="*/ 85837 h 86491"/>
                <a:gd name="connsiteX5" fmla="*/ 70346 w 78356"/>
                <a:gd name="connsiteY5" fmla="*/ 81933 h 86491"/>
                <a:gd name="connsiteX6" fmla="*/ 74900 w 78356"/>
                <a:gd name="connsiteY6" fmla="*/ 57364 h 86491"/>
                <a:gd name="connsiteX7" fmla="*/ 78268 w 78356"/>
                <a:gd name="connsiteY7" fmla="*/ 39759 h 86491"/>
                <a:gd name="connsiteX8" fmla="*/ 75512 w 78356"/>
                <a:gd name="connsiteY8" fmla="*/ 34096 h 86491"/>
                <a:gd name="connsiteX9" fmla="*/ 45815 w 78356"/>
                <a:gd name="connsiteY9" fmla="*/ 16951 h 86491"/>
                <a:gd name="connsiteX10" fmla="*/ 27560 w 78356"/>
                <a:gd name="connsiteY10" fmla="*/ 6388 h 86491"/>
                <a:gd name="connsiteX11" fmla="*/ 17686 w 78356"/>
                <a:gd name="connsiteY11" fmla="*/ 724 h 86491"/>
                <a:gd name="connsiteX12" fmla="*/ 10453 w 78356"/>
                <a:gd name="connsiteY12" fmla="*/ 2523 h 86491"/>
                <a:gd name="connsiteX13" fmla="*/ 82 w 78356"/>
                <a:gd name="connsiteY13" fmla="*/ 39109 h 86491"/>
                <a:gd name="connsiteX14" fmla="*/ 2263 w 78356"/>
                <a:gd name="connsiteY14" fmla="*/ 42975 h 86491"/>
                <a:gd name="connsiteX15" fmla="*/ 34755 w 78356"/>
                <a:gd name="connsiteY15" fmla="*/ 75619 h 8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356" h="86491">
                  <a:moveTo>
                    <a:pt x="34755" y="75619"/>
                  </a:moveTo>
                  <a:cubicBezTo>
                    <a:pt x="35597" y="76843"/>
                    <a:pt x="36936" y="77647"/>
                    <a:pt x="38390" y="77838"/>
                  </a:cubicBezTo>
                  <a:cubicBezTo>
                    <a:pt x="46924" y="79369"/>
                    <a:pt x="55190" y="82125"/>
                    <a:pt x="62883" y="86028"/>
                  </a:cubicBezTo>
                  <a:cubicBezTo>
                    <a:pt x="63572" y="86334"/>
                    <a:pt x="64299" y="86487"/>
                    <a:pt x="65065" y="86487"/>
                  </a:cubicBezTo>
                  <a:cubicBezTo>
                    <a:pt x="65983" y="86526"/>
                    <a:pt x="66863" y="86258"/>
                    <a:pt x="67629" y="85837"/>
                  </a:cubicBezTo>
                  <a:cubicBezTo>
                    <a:pt x="69083" y="84995"/>
                    <a:pt x="70078" y="83579"/>
                    <a:pt x="70346" y="81933"/>
                  </a:cubicBezTo>
                  <a:cubicBezTo>
                    <a:pt x="71532" y="73782"/>
                    <a:pt x="73254" y="65515"/>
                    <a:pt x="74900" y="57364"/>
                  </a:cubicBezTo>
                  <a:cubicBezTo>
                    <a:pt x="76086" y="51394"/>
                    <a:pt x="77311" y="45500"/>
                    <a:pt x="78268" y="39759"/>
                  </a:cubicBezTo>
                  <a:cubicBezTo>
                    <a:pt x="78689" y="37463"/>
                    <a:pt x="77579" y="35167"/>
                    <a:pt x="75512" y="34096"/>
                  </a:cubicBezTo>
                  <a:cubicBezTo>
                    <a:pt x="67246" y="29809"/>
                    <a:pt x="56377" y="23762"/>
                    <a:pt x="45815" y="16951"/>
                  </a:cubicBezTo>
                  <a:cubicBezTo>
                    <a:pt x="39730" y="13315"/>
                    <a:pt x="33645" y="9832"/>
                    <a:pt x="27560" y="6388"/>
                  </a:cubicBezTo>
                  <a:lnTo>
                    <a:pt x="17686" y="724"/>
                  </a:lnTo>
                  <a:cubicBezTo>
                    <a:pt x="15199" y="-730"/>
                    <a:pt x="11984" y="74"/>
                    <a:pt x="10453" y="2523"/>
                  </a:cubicBezTo>
                  <a:cubicBezTo>
                    <a:pt x="3067" y="13239"/>
                    <a:pt x="-607" y="26097"/>
                    <a:pt x="82" y="39109"/>
                  </a:cubicBezTo>
                  <a:cubicBezTo>
                    <a:pt x="197" y="40640"/>
                    <a:pt x="1000" y="42056"/>
                    <a:pt x="2263" y="42975"/>
                  </a:cubicBezTo>
                  <a:cubicBezTo>
                    <a:pt x="14778" y="52006"/>
                    <a:pt x="25761" y="63067"/>
                    <a:pt x="34755" y="756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3E877A8-6750-37CC-C478-2FE66DDB59FE}"/>
                </a:ext>
              </a:extLst>
            </p:cNvPr>
            <p:cNvSpPr/>
            <p:nvPr/>
          </p:nvSpPr>
          <p:spPr>
            <a:xfrm>
              <a:off x="-9301793" y="9482319"/>
              <a:ext cx="83767" cy="106755"/>
            </a:xfrm>
            <a:custGeom>
              <a:avLst/>
              <a:gdLst>
                <a:gd name="connsiteX0" fmla="*/ 60986 w 83767"/>
                <a:gd name="connsiteY0" fmla="*/ 1869 h 106755"/>
                <a:gd name="connsiteX1" fmla="*/ 56700 w 83767"/>
                <a:gd name="connsiteY1" fmla="*/ 70 h 106755"/>
                <a:gd name="connsiteX2" fmla="*/ 6988 w 83767"/>
                <a:gd name="connsiteY2" fmla="*/ 17215 h 106755"/>
                <a:gd name="connsiteX3" fmla="*/ 329 w 83767"/>
                <a:gd name="connsiteY3" fmla="*/ 41402 h 106755"/>
                <a:gd name="connsiteX4" fmla="*/ 14335 w 83767"/>
                <a:gd name="connsiteY4" fmla="*/ 86982 h 106755"/>
                <a:gd name="connsiteX5" fmla="*/ 16364 w 83767"/>
                <a:gd name="connsiteY5" fmla="*/ 91957 h 106755"/>
                <a:gd name="connsiteX6" fmla="*/ 21760 w 83767"/>
                <a:gd name="connsiteY6" fmla="*/ 95286 h 106755"/>
                <a:gd name="connsiteX7" fmla="*/ 39976 w 83767"/>
                <a:gd name="connsiteY7" fmla="*/ 96128 h 106755"/>
                <a:gd name="connsiteX8" fmla="*/ 75339 w 83767"/>
                <a:gd name="connsiteY8" fmla="*/ 106347 h 106755"/>
                <a:gd name="connsiteX9" fmla="*/ 80428 w 83767"/>
                <a:gd name="connsiteY9" fmla="*/ 105849 h 106755"/>
                <a:gd name="connsiteX10" fmla="*/ 82839 w 83767"/>
                <a:gd name="connsiteY10" fmla="*/ 101410 h 106755"/>
                <a:gd name="connsiteX11" fmla="*/ 83604 w 83767"/>
                <a:gd name="connsiteY11" fmla="*/ 93564 h 106755"/>
                <a:gd name="connsiteX12" fmla="*/ 82839 w 83767"/>
                <a:gd name="connsiteY12" fmla="*/ 89278 h 106755"/>
                <a:gd name="connsiteX13" fmla="*/ 60605 w 83767"/>
                <a:gd name="connsiteY13" fmla="*/ 24678 h 106755"/>
                <a:gd name="connsiteX14" fmla="*/ 62403 w 83767"/>
                <a:gd name="connsiteY14" fmla="*/ 6117 h 106755"/>
                <a:gd name="connsiteX15" fmla="*/ 60987 w 83767"/>
                <a:gd name="connsiteY15" fmla="*/ 1869 h 10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767" h="106755">
                  <a:moveTo>
                    <a:pt x="60986" y="1869"/>
                  </a:moveTo>
                  <a:cubicBezTo>
                    <a:pt x="59915" y="682"/>
                    <a:pt x="58307" y="-6"/>
                    <a:pt x="56700" y="70"/>
                  </a:cubicBezTo>
                  <a:cubicBezTo>
                    <a:pt x="38560" y="-733"/>
                    <a:pt x="20764" y="5390"/>
                    <a:pt x="6988" y="17215"/>
                  </a:cubicBezTo>
                  <a:cubicBezTo>
                    <a:pt x="1477" y="23989"/>
                    <a:pt x="-934" y="32753"/>
                    <a:pt x="329" y="41402"/>
                  </a:cubicBezTo>
                  <a:cubicBezTo>
                    <a:pt x="2778" y="57208"/>
                    <a:pt x="7485" y="72554"/>
                    <a:pt x="14335" y="86982"/>
                  </a:cubicBezTo>
                  <a:lnTo>
                    <a:pt x="16364" y="91957"/>
                  </a:lnTo>
                  <a:cubicBezTo>
                    <a:pt x="17359" y="94062"/>
                    <a:pt x="19464" y="95324"/>
                    <a:pt x="21760" y="95286"/>
                  </a:cubicBezTo>
                  <a:cubicBezTo>
                    <a:pt x="27845" y="94750"/>
                    <a:pt x="33968" y="95057"/>
                    <a:pt x="39976" y="96128"/>
                  </a:cubicBezTo>
                  <a:cubicBezTo>
                    <a:pt x="52108" y="98195"/>
                    <a:pt x="63972" y="101639"/>
                    <a:pt x="75339" y="106347"/>
                  </a:cubicBezTo>
                  <a:cubicBezTo>
                    <a:pt x="77022" y="107035"/>
                    <a:pt x="78898" y="106844"/>
                    <a:pt x="80428" y="105849"/>
                  </a:cubicBezTo>
                  <a:cubicBezTo>
                    <a:pt x="81920" y="104892"/>
                    <a:pt x="82839" y="103208"/>
                    <a:pt x="82839" y="101410"/>
                  </a:cubicBezTo>
                  <a:cubicBezTo>
                    <a:pt x="82801" y="98769"/>
                    <a:pt x="83030" y="96129"/>
                    <a:pt x="83604" y="93564"/>
                  </a:cubicBezTo>
                  <a:cubicBezTo>
                    <a:pt x="83987" y="92072"/>
                    <a:pt x="83681" y="90541"/>
                    <a:pt x="82839" y="89278"/>
                  </a:cubicBezTo>
                  <a:cubicBezTo>
                    <a:pt x="67914" y="71099"/>
                    <a:pt x="60031" y="48176"/>
                    <a:pt x="60605" y="24678"/>
                  </a:cubicBezTo>
                  <a:cubicBezTo>
                    <a:pt x="60796" y="18440"/>
                    <a:pt x="61408" y="12240"/>
                    <a:pt x="62403" y="6117"/>
                  </a:cubicBezTo>
                  <a:cubicBezTo>
                    <a:pt x="62595" y="4548"/>
                    <a:pt x="62059" y="3017"/>
                    <a:pt x="60987" y="18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1597DED-EE39-ABBB-255B-B4507827F049}"/>
                </a:ext>
              </a:extLst>
            </p:cNvPr>
            <p:cNvSpPr/>
            <p:nvPr/>
          </p:nvSpPr>
          <p:spPr>
            <a:xfrm>
              <a:off x="-9115693" y="9426900"/>
              <a:ext cx="146909" cy="117135"/>
            </a:xfrm>
            <a:custGeom>
              <a:avLst/>
              <a:gdLst>
                <a:gd name="connsiteX0" fmla="*/ 49178 w 146909"/>
                <a:gd name="connsiteY0" fmla="*/ 116561 h 117135"/>
                <a:gd name="connsiteX1" fmla="*/ 51513 w 146909"/>
                <a:gd name="connsiteY1" fmla="*/ 117135 h 117135"/>
                <a:gd name="connsiteX2" fmla="*/ 55187 w 146909"/>
                <a:gd name="connsiteY2" fmla="*/ 115680 h 117135"/>
                <a:gd name="connsiteX3" fmla="*/ 96939 w 146909"/>
                <a:gd name="connsiteY3" fmla="*/ 90728 h 117135"/>
                <a:gd name="connsiteX4" fmla="*/ 140873 w 146909"/>
                <a:gd name="connsiteY4" fmla="*/ 83189 h 117135"/>
                <a:gd name="connsiteX5" fmla="*/ 146231 w 146909"/>
                <a:gd name="connsiteY5" fmla="*/ 80510 h 117135"/>
                <a:gd name="connsiteX6" fmla="*/ 145810 w 146909"/>
                <a:gd name="connsiteY6" fmla="*/ 74655 h 117135"/>
                <a:gd name="connsiteX7" fmla="*/ 53465 w 146909"/>
                <a:gd name="connsiteY7" fmla="*/ 1788 h 117135"/>
                <a:gd name="connsiteX8" fmla="*/ 49982 w 146909"/>
                <a:gd name="connsiteY8" fmla="*/ 373 h 117135"/>
                <a:gd name="connsiteX9" fmla="*/ 47302 w 146909"/>
                <a:gd name="connsiteY9" fmla="*/ 67 h 117135"/>
                <a:gd name="connsiteX10" fmla="*/ 30885 w 146909"/>
                <a:gd name="connsiteY10" fmla="*/ 12275 h 117135"/>
                <a:gd name="connsiteX11" fmla="*/ 17643 w 146909"/>
                <a:gd name="connsiteY11" fmla="*/ 35122 h 117135"/>
                <a:gd name="connsiteX12" fmla="*/ 0 w 146909"/>
                <a:gd name="connsiteY12" fmla="*/ 64742 h 117135"/>
                <a:gd name="connsiteX13" fmla="*/ 16571 w 146909"/>
                <a:gd name="connsiteY13" fmla="*/ 93215 h 117135"/>
                <a:gd name="connsiteX14" fmla="*/ 49177 w 146909"/>
                <a:gd name="connsiteY14" fmla="*/ 116559 h 11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909" h="117135">
                  <a:moveTo>
                    <a:pt x="49178" y="116561"/>
                  </a:moveTo>
                  <a:cubicBezTo>
                    <a:pt x="49905" y="116944"/>
                    <a:pt x="50709" y="117135"/>
                    <a:pt x="51513" y="117135"/>
                  </a:cubicBezTo>
                  <a:cubicBezTo>
                    <a:pt x="52890" y="117135"/>
                    <a:pt x="54192" y="116599"/>
                    <a:pt x="55187" y="115680"/>
                  </a:cubicBezTo>
                  <a:cubicBezTo>
                    <a:pt x="67662" y="105156"/>
                    <a:pt x="81746" y="96737"/>
                    <a:pt x="96939" y="90728"/>
                  </a:cubicBezTo>
                  <a:cubicBezTo>
                    <a:pt x="110601" y="84222"/>
                    <a:pt x="125794" y="81620"/>
                    <a:pt x="140873" y="83189"/>
                  </a:cubicBezTo>
                  <a:cubicBezTo>
                    <a:pt x="143055" y="83610"/>
                    <a:pt x="145236" y="82500"/>
                    <a:pt x="146231" y="80510"/>
                  </a:cubicBezTo>
                  <a:cubicBezTo>
                    <a:pt x="147265" y="78673"/>
                    <a:pt x="147111" y="76377"/>
                    <a:pt x="145810" y="74655"/>
                  </a:cubicBezTo>
                  <a:cubicBezTo>
                    <a:pt x="121432" y="43197"/>
                    <a:pt x="89744" y="18168"/>
                    <a:pt x="53465" y="1788"/>
                  </a:cubicBezTo>
                  <a:lnTo>
                    <a:pt x="49982" y="373"/>
                  </a:lnTo>
                  <a:cubicBezTo>
                    <a:pt x="49140" y="28"/>
                    <a:pt x="48183" y="-87"/>
                    <a:pt x="47302" y="67"/>
                  </a:cubicBezTo>
                  <a:cubicBezTo>
                    <a:pt x="39955" y="717"/>
                    <a:pt x="33602" y="5424"/>
                    <a:pt x="30885" y="12275"/>
                  </a:cubicBezTo>
                  <a:cubicBezTo>
                    <a:pt x="28091" y="20732"/>
                    <a:pt x="23575" y="28540"/>
                    <a:pt x="17643" y="35122"/>
                  </a:cubicBezTo>
                  <a:cubicBezTo>
                    <a:pt x="8076" y="42278"/>
                    <a:pt x="1723" y="52917"/>
                    <a:pt x="0" y="64742"/>
                  </a:cubicBezTo>
                  <a:cubicBezTo>
                    <a:pt x="1339" y="76109"/>
                    <a:pt x="7310" y="86441"/>
                    <a:pt x="16571" y="93215"/>
                  </a:cubicBezTo>
                  <a:cubicBezTo>
                    <a:pt x="26177" y="102629"/>
                    <a:pt x="37161" y="110474"/>
                    <a:pt x="49177" y="1165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B890755-FF2A-41A6-984C-58378C45E9F2}"/>
                </a:ext>
              </a:extLst>
            </p:cNvPr>
            <p:cNvSpPr/>
            <p:nvPr/>
          </p:nvSpPr>
          <p:spPr>
            <a:xfrm>
              <a:off x="-9251101" y="9353620"/>
              <a:ext cx="116986" cy="88134"/>
            </a:xfrm>
            <a:custGeom>
              <a:avLst/>
              <a:gdLst>
                <a:gd name="connsiteX0" fmla="*/ 37138 w 116986"/>
                <a:gd name="connsiteY0" fmla="*/ 83639 h 88134"/>
                <a:gd name="connsiteX1" fmla="*/ 38630 w 116986"/>
                <a:gd name="connsiteY1" fmla="*/ 78435 h 88134"/>
                <a:gd name="connsiteX2" fmla="*/ 37865 w 116986"/>
                <a:gd name="connsiteY2" fmla="*/ 83754 h 88134"/>
                <a:gd name="connsiteX3" fmla="*/ 47050 w 116986"/>
                <a:gd name="connsiteY3" fmla="*/ 85400 h 88134"/>
                <a:gd name="connsiteX4" fmla="*/ 68022 w 116986"/>
                <a:gd name="connsiteY4" fmla="*/ 88079 h 88134"/>
                <a:gd name="connsiteX5" fmla="*/ 91175 w 116986"/>
                <a:gd name="connsiteY5" fmla="*/ 79009 h 88134"/>
                <a:gd name="connsiteX6" fmla="*/ 105030 w 116986"/>
                <a:gd name="connsiteY6" fmla="*/ 63089 h 88134"/>
                <a:gd name="connsiteX7" fmla="*/ 115592 w 116986"/>
                <a:gd name="connsiteY7" fmla="*/ 50880 h 88134"/>
                <a:gd name="connsiteX8" fmla="*/ 116855 w 116986"/>
                <a:gd name="connsiteY8" fmla="*/ 46096 h 88134"/>
                <a:gd name="connsiteX9" fmla="*/ 113602 w 116986"/>
                <a:gd name="connsiteY9" fmla="*/ 42308 h 88134"/>
                <a:gd name="connsiteX10" fmla="*/ 99595 w 116986"/>
                <a:gd name="connsiteY10" fmla="*/ 36567 h 88134"/>
                <a:gd name="connsiteX11" fmla="*/ 15171 w 116986"/>
                <a:gd name="connsiteY11" fmla="*/ 517 h 88134"/>
                <a:gd name="connsiteX12" fmla="*/ 10502 w 116986"/>
                <a:gd name="connsiteY12" fmla="*/ 517 h 88134"/>
                <a:gd name="connsiteX13" fmla="*/ 7670 w 116986"/>
                <a:gd name="connsiteY13" fmla="*/ 4267 h 88134"/>
                <a:gd name="connsiteX14" fmla="*/ 5910 w 116986"/>
                <a:gd name="connsiteY14" fmla="*/ 12572 h 88134"/>
                <a:gd name="connsiteX15" fmla="*/ 54 w 116986"/>
                <a:gd name="connsiteY15" fmla="*/ 49962 h 88134"/>
                <a:gd name="connsiteX16" fmla="*/ 37138 w 116986"/>
                <a:gd name="connsiteY16" fmla="*/ 83639 h 8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986" h="88134">
                  <a:moveTo>
                    <a:pt x="37138" y="83639"/>
                  </a:moveTo>
                  <a:lnTo>
                    <a:pt x="38630" y="78435"/>
                  </a:lnTo>
                  <a:lnTo>
                    <a:pt x="37865" y="83754"/>
                  </a:lnTo>
                  <a:cubicBezTo>
                    <a:pt x="40735" y="84099"/>
                    <a:pt x="43873" y="84749"/>
                    <a:pt x="47050" y="85400"/>
                  </a:cubicBezTo>
                  <a:cubicBezTo>
                    <a:pt x="53938" y="86969"/>
                    <a:pt x="60942" y="87849"/>
                    <a:pt x="68022" y="88079"/>
                  </a:cubicBezTo>
                  <a:cubicBezTo>
                    <a:pt x="76709" y="88615"/>
                    <a:pt x="85167" y="85285"/>
                    <a:pt x="91175" y="79009"/>
                  </a:cubicBezTo>
                  <a:cubicBezTo>
                    <a:pt x="95921" y="73881"/>
                    <a:pt x="100475" y="68446"/>
                    <a:pt x="105030" y="63089"/>
                  </a:cubicBezTo>
                  <a:cubicBezTo>
                    <a:pt x="108512" y="59032"/>
                    <a:pt x="112033" y="54860"/>
                    <a:pt x="115592" y="50880"/>
                  </a:cubicBezTo>
                  <a:cubicBezTo>
                    <a:pt x="116778" y="49579"/>
                    <a:pt x="117238" y="47780"/>
                    <a:pt x="116855" y="46096"/>
                  </a:cubicBezTo>
                  <a:cubicBezTo>
                    <a:pt x="116434" y="44374"/>
                    <a:pt x="115248" y="42958"/>
                    <a:pt x="113602" y="42308"/>
                  </a:cubicBezTo>
                  <a:lnTo>
                    <a:pt x="99595" y="36567"/>
                  </a:lnTo>
                  <a:cubicBezTo>
                    <a:pt x="71734" y="25201"/>
                    <a:pt x="42956" y="13566"/>
                    <a:pt x="15171" y="517"/>
                  </a:cubicBezTo>
                  <a:cubicBezTo>
                    <a:pt x="13678" y="-172"/>
                    <a:pt x="11956" y="-172"/>
                    <a:pt x="10502" y="517"/>
                  </a:cubicBezTo>
                  <a:cubicBezTo>
                    <a:pt x="9009" y="1282"/>
                    <a:pt x="7976" y="2660"/>
                    <a:pt x="7670" y="4267"/>
                  </a:cubicBezTo>
                  <a:lnTo>
                    <a:pt x="5910" y="12572"/>
                  </a:lnTo>
                  <a:cubicBezTo>
                    <a:pt x="2963" y="24856"/>
                    <a:pt x="1011" y="37370"/>
                    <a:pt x="54" y="49962"/>
                  </a:cubicBezTo>
                  <a:cubicBezTo>
                    <a:pt x="-1132" y="78358"/>
                    <a:pt x="17352" y="80883"/>
                    <a:pt x="37138" y="836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307E9C0-73FF-1577-1BCB-2E2153083C01}"/>
                </a:ext>
              </a:extLst>
            </p:cNvPr>
            <p:cNvSpPr/>
            <p:nvPr/>
          </p:nvSpPr>
          <p:spPr>
            <a:xfrm>
              <a:off x="-9566781" y="9204914"/>
              <a:ext cx="71637" cy="62366"/>
            </a:xfrm>
            <a:custGeom>
              <a:avLst/>
              <a:gdLst>
                <a:gd name="connsiteX0" fmla="*/ 8547 w 71637"/>
                <a:gd name="connsiteY0" fmla="*/ 53450 h 62366"/>
                <a:gd name="connsiteX1" fmla="*/ 20679 w 71637"/>
                <a:gd name="connsiteY1" fmla="*/ 59573 h 62366"/>
                <a:gd name="connsiteX2" fmla="*/ 24965 w 71637"/>
                <a:gd name="connsiteY2" fmla="*/ 62099 h 62366"/>
                <a:gd name="connsiteX3" fmla="*/ 28295 w 71637"/>
                <a:gd name="connsiteY3" fmla="*/ 62367 h 62366"/>
                <a:gd name="connsiteX4" fmla="*/ 36867 w 71637"/>
                <a:gd name="connsiteY4" fmla="*/ 61486 h 62366"/>
                <a:gd name="connsiteX5" fmla="*/ 53629 w 71637"/>
                <a:gd name="connsiteY5" fmla="*/ 54942 h 62366"/>
                <a:gd name="connsiteX6" fmla="*/ 62546 w 71637"/>
                <a:gd name="connsiteY6" fmla="*/ 38945 h 62366"/>
                <a:gd name="connsiteX7" fmla="*/ 63617 w 71637"/>
                <a:gd name="connsiteY7" fmla="*/ 35654 h 62366"/>
                <a:gd name="connsiteX8" fmla="*/ 70965 w 71637"/>
                <a:gd name="connsiteY8" fmla="*/ 19619 h 62366"/>
                <a:gd name="connsiteX9" fmla="*/ 71349 w 71637"/>
                <a:gd name="connsiteY9" fmla="*/ 15333 h 62366"/>
                <a:gd name="connsiteX10" fmla="*/ 68439 w 71637"/>
                <a:gd name="connsiteY10" fmla="*/ 12118 h 62366"/>
                <a:gd name="connsiteX11" fmla="*/ 52634 w 71637"/>
                <a:gd name="connsiteY11" fmla="*/ 5306 h 62366"/>
                <a:gd name="connsiteX12" fmla="*/ 41307 w 71637"/>
                <a:gd name="connsiteY12" fmla="*/ 446 h 62366"/>
                <a:gd name="connsiteX13" fmla="*/ 36370 w 71637"/>
                <a:gd name="connsiteY13" fmla="*/ 752 h 62366"/>
                <a:gd name="connsiteX14" fmla="*/ 30667 w 71637"/>
                <a:gd name="connsiteY14" fmla="*/ 2092 h 62366"/>
                <a:gd name="connsiteX15" fmla="*/ 6060 w 71637"/>
                <a:gd name="connsiteY15" fmla="*/ 13649 h 62366"/>
                <a:gd name="connsiteX16" fmla="*/ 3075 w 71637"/>
                <a:gd name="connsiteY16" fmla="*/ 50044 h 62366"/>
                <a:gd name="connsiteX17" fmla="*/ 8547 w 71637"/>
                <a:gd name="connsiteY17" fmla="*/ 53450 h 6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637" h="62366">
                  <a:moveTo>
                    <a:pt x="8547" y="53450"/>
                  </a:moveTo>
                  <a:cubicBezTo>
                    <a:pt x="13484" y="52876"/>
                    <a:pt x="18230" y="55287"/>
                    <a:pt x="20679" y="59573"/>
                  </a:cubicBezTo>
                  <a:cubicBezTo>
                    <a:pt x="21559" y="61142"/>
                    <a:pt x="23205" y="62099"/>
                    <a:pt x="24965" y="62099"/>
                  </a:cubicBezTo>
                  <a:cubicBezTo>
                    <a:pt x="26075" y="62290"/>
                    <a:pt x="27185" y="62367"/>
                    <a:pt x="28295" y="62367"/>
                  </a:cubicBezTo>
                  <a:cubicBezTo>
                    <a:pt x="31165" y="62328"/>
                    <a:pt x="34035" y="62060"/>
                    <a:pt x="36867" y="61486"/>
                  </a:cubicBezTo>
                  <a:cubicBezTo>
                    <a:pt x="42837" y="60453"/>
                    <a:pt x="48501" y="58233"/>
                    <a:pt x="53629" y="54942"/>
                  </a:cubicBezTo>
                  <a:cubicBezTo>
                    <a:pt x="58145" y="50656"/>
                    <a:pt x="61245" y="45069"/>
                    <a:pt x="62546" y="38945"/>
                  </a:cubicBezTo>
                  <a:cubicBezTo>
                    <a:pt x="62929" y="37797"/>
                    <a:pt x="63235" y="36649"/>
                    <a:pt x="63617" y="35654"/>
                  </a:cubicBezTo>
                  <a:cubicBezTo>
                    <a:pt x="65607" y="30105"/>
                    <a:pt x="68095" y="24747"/>
                    <a:pt x="70965" y="19619"/>
                  </a:cubicBezTo>
                  <a:cubicBezTo>
                    <a:pt x="71692" y="18318"/>
                    <a:pt x="71845" y="16749"/>
                    <a:pt x="71349" y="15333"/>
                  </a:cubicBezTo>
                  <a:cubicBezTo>
                    <a:pt x="70889" y="13917"/>
                    <a:pt x="69818" y="12731"/>
                    <a:pt x="68439" y="12118"/>
                  </a:cubicBezTo>
                  <a:cubicBezTo>
                    <a:pt x="63235" y="9746"/>
                    <a:pt x="57954" y="7564"/>
                    <a:pt x="52634" y="5306"/>
                  </a:cubicBezTo>
                  <a:lnTo>
                    <a:pt x="41307" y="446"/>
                  </a:lnTo>
                  <a:cubicBezTo>
                    <a:pt x="39699" y="-243"/>
                    <a:pt x="37901" y="-128"/>
                    <a:pt x="36370" y="752"/>
                  </a:cubicBezTo>
                  <a:cubicBezTo>
                    <a:pt x="34724" y="1900"/>
                    <a:pt x="32696" y="2398"/>
                    <a:pt x="30667" y="2092"/>
                  </a:cubicBezTo>
                  <a:cubicBezTo>
                    <a:pt x="21023" y="1441"/>
                    <a:pt x="11724" y="5842"/>
                    <a:pt x="6060" y="13649"/>
                  </a:cubicBezTo>
                  <a:cubicBezTo>
                    <a:pt x="-791" y="24595"/>
                    <a:pt x="-1900" y="38180"/>
                    <a:pt x="3075" y="50044"/>
                  </a:cubicBezTo>
                  <a:cubicBezTo>
                    <a:pt x="3917" y="52302"/>
                    <a:pt x="6175" y="53718"/>
                    <a:pt x="8547" y="534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6521CFF-0898-0C46-3F46-365691AE9862}"/>
                </a:ext>
              </a:extLst>
            </p:cNvPr>
            <p:cNvSpPr/>
            <p:nvPr/>
          </p:nvSpPr>
          <p:spPr>
            <a:xfrm>
              <a:off x="-9469691" y="9398742"/>
              <a:ext cx="78062" cy="92265"/>
            </a:xfrm>
            <a:custGeom>
              <a:avLst/>
              <a:gdLst>
                <a:gd name="connsiteX0" fmla="*/ 77714 w 78062"/>
                <a:gd name="connsiteY0" fmla="*/ 39988 h 92265"/>
                <a:gd name="connsiteX1" fmla="*/ 76796 w 78062"/>
                <a:gd name="connsiteY1" fmla="*/ 34591 h 92265"/>
                <a:gd name="connsiteX2" fmla="*/ 20653 w 78062"/>
                <a:gd name="connsiteY2" fmla="*/ 684 h 92265"/>
                <a:gd name="connsiteX3" fmla="*/ 5269 w 78062"/>
                <a:gd name="connsiteY3" fmla="*/ 19552 h 92265"/>
                <a:gd name="connsiteX4" fmla="*/ 2705 w 78062"/>
                <a:gd name="connsiteY4" fmla="*/ 58128 h 92265"/>
                <a:gd name="connsiteX5" fmla="*/ 2322 w 78062"/>
                <a:gd name="connsiteY5" fmla="*/ 60960 h 92265"/>
                <a:gd name="connsiteX6" fmla="*/ 2322 w 78062"/>
                <a:gd name="connsiteY6" fmla="*/ 61381 h 92265"/>
                <a:gd name="connsiteX7" fmla="*/ 1939 w 78062"/>
                <a:gd name="connsiteY7" fmla="*/ 62797 h 92265"/>
                <a:gd name="connsiteX8" fmla="*/ 1136 w 78062"/>
                <a:gd name="connsiteY8" fmla="*/ 64404 h 92265"/>
                <a:gd name="connsiteX9" fmla="*/ 523 w 78062"/>
                <a:gd name="connsiteY9" fmla="*/ 65629 h 92265"/>
                <a:gd name="connsiteX10" fmla="*/ 562 w 78062"/>
                <a:gd name="connsiteY10" fmla="*/ 65667 h 92265"/>
                <a:gd name="connsiteX11" fmla="*/ 1748 w 78062"/>
                <a:gd name="connsiteY11" fmla="*/ 71943 h 92265"/>
                <a:gd name="connsiteX12" fmla="*/ 26126 w 78062"/>
                <a:gd name="connsiteY12" fmla="*/ 91309 h 92265"/>
                <a:gd name="connsiteX13" fmla="*/ 29188 w 78062"/>
                <a:gd name="connsiteY13" fmla="*/ 92265 h 92265"/>
                <a:gd name="connsiteX14" fmla="*/ 34507 w 78062"/>
                <a:gd name="connsiteY14" fmla="*/ 87596 h 92265"/>
                <a:gd name="connsiteX15" fmla="*/ 51040 w 78062"/>
                <a:gd name="connsiteY15" fmla="*/ 53306 h 92265"/>
                <a:gd name="connsiteX16" fmla="*/ 73351 w 78062"/>
                <a:gd name="connsiteY16" fmla="*/ 43242 h 92265"/>
                <a:gd name="connsiteX17" fmla="*/ 77714 w 78062"/>
                <a:gd name="connsiteY17" fmla="*/ 39989 h 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062" h="92265">
                  <a:moveTo>
                    <a:pt x="77714" y="39988"/>
                  </a:moveTo>
                  <a:cubicBezTo>
                    <a:pt x="78403" y="38151"/>
                    <a:pt x="78059" y="36084"/>
                    <a:pt x="76796" y="34591"/>
                  </a:cubicBezTo>
                  <a:cubicBezTo>
                    <a:pt x="73313" y="30535"/>
                    <a:pt x="42927" y="-5362"/>
                    <a:pt x="20653" y="684"/>
                  </a:cubicBezTo>
                  <a:cubicBezTo>
                    <a:pt x="15257" y="1986"/>
                    <a:pt x="8216" y="6348"/>
                    <a:pt x="5269" y="19552"/>
                  </a:cubicBezTo>
                  <a:cubicBezTo>
                    <a:pt x="2513" y="32220"/>
                    <a:pt x="1672" y="45193"/>
                    <a:pt x="2705" y="58128"/>
                  </a:cubicBezTo>
                  <a:cubicBezTo>
                    <a:pt x="2437" y="59046"/>
                    <a:pt x="2322" y="60003"/>
                    <a:pt x="2322" y="60960"/>
                  </a:cubicBezTo>
                  <a:lnTo>
                    <a:pt x="2322" y="61381"/>
                  </a:lnTo>
                  <a:cubicBezTo>
                    <a:pt x="2131" y="61840"/>
                    <a:pt x="1978" y="62299"/>
                    <a:pt x="1939" y="62797"/>
                  </a:cubicBezTo>
                  <a:cubicBezTo>
                    <a:pt x="1748" y="63371"/>
                    <a:pt x="1480" y="63907"/>
                    <a:pt x="1136" y="64404"/>
                  </a:cubicBezTo>
                  <a:lnTo>
                    <a:pt x="523" y="65629"/>
                  </a:lnTo>
                  <a:lnTo>
                    <a:pt x="562" y="65667"/>
                  </a:lnTo>
                  <a:cubicBezTo>
                    <a:pt x="-510" y="67772"/>
                    <a:pt x="-12" y="70374"/>
                    <a:pt x="1748" y="71943"/>
                  </a:cubicBezTo>
                  <a:cubicBezTo>
                    <a:pt x="9479" y="78909"/>
                    <a:pt x="17592" y="85376"/>
                    <a:pt x="26126" y="91309"/>
                  </a:cubicBezTo>
                  <a:cubicBezTo>
                    <a:pt x="27045" y="91921"/>
                    <a:pt x="28078" y="92265"/>
                    <a:pt x="29188" y="92265"/>
                  </a:cubicBezTo>
                  <a:cubicBezTo>
                    <a:pt x="31867" y="92227"/>
                    <a:pt x="34125" y="90275"/>
                    <a:pt x="34507" y="87596"/>
                  </a:cubicBezTo>
                  <a:cubicBezTo>
                    <a:pt x="35770" y="74585"/>
                    <a:pt x="41625" y="62415"/>
                    <a:pt x="51040" y="53306"/>
                  </a:cubicBezTo>
                  <a:cubicBezTo>
                    <a:pt x="57240" y="47719"/>
                    <a:pt x="65047" y="44198"/>
                    <a:pt x="73351" y="43242"/>
                  </a:cubicBezTo>
                  <a:cubicBezTo>
                    <a:pt x="75264" y="43012"/>
                    <a:pt x="76948" y="41787"/>
                    <a:pt x="77714" y="399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3548D99-BDC1-8DDB-DD6F-DFEA3562F3AD}"/>
                </a:ext>
              </a:extLst>
            </p:cNvPr>
            <p:cNvSpPr/>
            <p:nvPr/>
          </p:nvSpPr>
          <p:spPr>
            <a:xfrm>
              <a:off x="-9520900" y="9231435"/>
              <a:ext cx="73377" cy="89767"/>
            </a:xfrm>
            <a:custGeom>
              <a:avLst/>
              <a:gdLst>
                <a:gd name="connsiteX0" fmla="*/ 189 w 73377"/>
                <a:gd name="connsiteY0" fmla="*/ 60337 h 89767"/>
                <a:gd name="connsiteX1" fmla="*/ 1528 w 73377"/>
                <a:gd name="connsiteY1" fmla="*/ 65466 h 89767"/>
                <a:gd name="connsiteX2" fmla="*/ 4284 w 73377"/>
                <a:gd name="connsiteY2" fmla="*/ 69752 h 89767"/>
                <a:gd name="connsiteX3" fmla="*/ 8188 w 73377"/>
                <a:gd name="connsiteY3" fmla="*/ 73273 h 89767"/>
                <a:gd name="connsiteX4" fmla="*/ 47070 w 73377"/>
                <a:gd name="connsiteY4" fmla="*/ 89002 h 89767"/>
                <a:gd name="connsiteX5" fmla="*/ 49788 w 73377"/>
                <a:gd name="connsiteY5" fmla="*/ 89767 h 89767"/>
                <a:gd name="connsiteX6" fmla="*/ 52888 w 73377"/>
                <a:gd name="connsiteY6" fmla="*/ 88772 h 89767"/>
                <a:gd name="connsiteX7" fmla="*/ 55031 w 73377"/>
                <a:gd name="connsiteY7" fmla="*/ 83376 h 89767"/>
                <a:gd name="connsiteX8" fmla="*/ 71257 w 73377"/>
                <a:gd name="connsiteY8" fmla="*/ 16901 h 89767"/>
                <a:gd name="connsiteX9" fmla="*/ 73247 w 73377"/>
                <a:gd name="connsiteY9" fmla="*/ 13801 h 89767"/>
                <a:gd name="connsiteX10" fmla="*/ 70415 w 73377"/>
                <a:gd name="connsiteY10" fmla="*/ 7831 h 89767"/>
                <a:gd name="connsiteX11" fmla="*/ 54800 w 73377"/>
                <a:gd name="connsiteY11" fmla="*/ 559 h 89767"/>
                <a:gd name="connsiteX12" fmla="*/ 54800 w 73377"/>
                <a:gd name="connsiteY12" fmla="*/ 521 h 89767"/>
                <a:gd name="connsiteX13" fmla="*/ 48180 w 73377"/>
                <a:gd name="connsiteY13" fmla="*/ 2396 h 89767"/>
                <a:gd name="connsiteX14" fmla="*/ 39110 w 73377"/>
                <a:gd name="connsiteY14" fmla="*/ 21455 h 89767"/>
                <a:gd name="connsiteX15" fmla="*/ 30537 w 73377"/>
                <a:gd name="connsiteY15" fmla="*/ 39327 h 89767"/>
                <a:gd name="connsiteX16" fmla="*/ 3940 w 73377"/>
                <a:gd name="connsiteY16" fmla="*/ 56472 h 89767"/>
                <a:gd name="connsiteX17" fmla="*/ 190 w 73377"/>
                <a:gd name="connsiteY17" fmla="*/ 60337 h 8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77" h="89767">
                  <a:moveTo>
                    <a:pt x="189" y="60337"/>
                  </a:moveTo>
                  <a:cubicBezTo>
                    <a:pt x="-308" y="62136"/>
                    <a:pt x="189" y="64126"/>
                    <a:pt x="1528" y="65466"/>
                  </a:cubicBezTo>
                  <a:cubicBezTo>
                    <a:pt x="2753" y="66690"/>
                    <a:pt x="3672" y="68145"/>
                    <a:pt x="4284" y="69752"/>
                  </a:cubicBezTo>
                  <a:cubicBezTo>
                    <a:pt x="4858" y="71512"/>
                    <a:pt x="6351" y="72852"/>
                    <a:pt x="8188" y="73273"/>
                  </a:cubicBezTo>
                  <a:cubicBezTo>
                    <a:pt x="21888" y="76373"/>
                    <a:pt x="35015" y="81692"/>
                    <a:pt x="47070" y="89002"/>
                  </a:cubicBezTo>
                  <a:cubicBezTo>
                    <a:pt x="47874" y="89500"/>
                    <a:pt x="48831" y="89767"/>
                    <a:pt x="49788" y="89767"/>
                  </a:cubicBezTo>
                  <a:cubicBezTo>
                    <a:pt x="50897" y="89767"/>
                    <a:pt x="51969" y="89423"/>
                    <a:pt x="52888" y="88772"/>
                  </a:cubicBezTo>
                  <a:cubicBezTo>
                    <a:pt x="54610" y="87548"/>
                    <a:pt x="55452" y="85443"/>
                    <a:pt x="55031" y="83376"/>
                  </a:cubicBezTo>
                  <a:cubicBezTo>
                    <a:pt x="51242" y="59917"/>
                    <a:pt x="57097" y="35960"/>
                    <a:pt x="71257" y="16901"/>
                  </a:cubicBezTo>
                  <a:cubicBezTo>
                    <a:pt x="72252" y="16136"/>
                    <a:pt x="72941" y="15025"/>
                    <a:pt x="73247" y="13801"/>
                  </a:cubicBezTo>
                  <a:cubicBezTo>
                    <a:pt x="73783" y="11390"/>
                    <a:pt x="72635" y="8902"/>
                    <a:pt x="70415" y="7831"/>
                  </a:cubicBezTo>
                  <a:cubicBezTo>
                    <a:pt x="65440" y="5343"/>
                    <a:pt x="60427" y="3085"/>
                    <a:pt x="54800" y="559"/>
                  </a:cubicBezTo>
                  <a:lnTo>
                    <a:pt x="54800" y="521"/>
                  </a:lnTo>
                  <a:cubicBezTo>
                    <a:pt x="52428" y="-627"/>
                    <a:pt x="49596" y="177"/>
                    <a:pt x="48180" y="2396"/>
                  </a:cubicBezTo>
                  <a:cubicBezTo>
                    <a:pt x="44391" y="8366"/>
                    <a:pt x="41368" y="14758"/>
                    <a:pt x="39110" y="21455"/>
                  </a:cubicBezTo>
                  <a:cubicBezTo>
                    <a:pt x="37043" y="27731"/>
                    <a:pt x="34135" y="33739"/>
                    <a:pt x="30537" y="39327"/>
                  </a:cubicBezTo>
                  <a:cubicBezTo>
                    <a:pt x="23802" y="47784"/>
                    <a:pt x="14426" y="53793"/>
                    <a:pt x="3940" y="56472"/>
                  </a:cubicBezTo>
                  <a:cubicBezTo>
                    <a:pt x="2065" y="56969"/>
                    <a:pt x="649" y="58462"/>
                    <a:pt x="190" y="603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7101D45-2FA8-BE8A-BF59-27CF43067347}"/>
                </a:ext>
              </a:extLst>
            </p:cNvPr>
            <p:cNvSpPr/>
            <p:nvPr/>
          </p:nvSpPr>
          <p:spPr>
            <a:xfrm>
              <a:off x="-9650890" y="9168044"/>
              <a:ext cx="81896" cy="111587"/>
            </a:xfrm>
            <a:custGeom>
              <a:avLst/>
              <a:gdLst>
                <a:gd name="connsiteX0" fmla="*/ 9969 w 81896"/>
                <a:gd name="connsiteY0" fmla="*/ 95513 h 111587"/>
                <a:gd name="connsiteX1" fmla="*/ 16283 w 81896"/>
                <a:gd name="connsiteY1" fmla="*/ 105386 h 111587"/>
                <a:gd name="connsiteX2" fmla="*/ 16781 w 81896"/>
                <a:gd name="connsiteY2" fmla="*/ 106075 h 111587"/>
                <a:gd name="connsiteX3" fmla="*/ 17852 w 81896"/>
                <a:gd name="connsiteY3" fmla="*/ 107529 h 111587"/>
                <a:gd name="connsiteX4" fmla="*/ 19345 w 81896"/>
                <a:gd name="connsiteY4" fmla="*/ 109596 h 111587"/>
                <a:gd name="connsiteX5" fmla="*/ 23631 w 81896"/>
                <a:gd name="connsiteY5" fmla="*/ 111586 h 111587"/>
                <a:gd name="connsiteX6" fmla="*/ 25966 w 81896"/>
                <a:gd name="connsiteY6" fmla="*/ 111088 h 111587"/>
                <a:gd name="connsiteX7" fmla="*/ 60791 w 81896"/>
                <a:gd name="connsiteY7" fmla="*/ 102516 h 111587"/>
                <a:gd name="connsiteX8" fmla="*/ 65078 w 81896"/>
                <a:gd name="connsiteY8" fmla="*/ 100105 h 111587"/>
                <a:gd name="connsiteX9" fmla="*/ 65690 w 81896"/>
                <a:gd name="connsiteY9" fmla="*/ 95321 h 111587"/>
                <a:gd name="connsiteX10" fmla="*/ 79964 w 81896"/>
                <a:gd name="connsiteY10" fmla="*/ 25976 h 111587"/>
                <a:gd name="connsiteX11" fmla="*/ 81840 w 81896"/>
                <a:gd name="connsiteY11" fmla="*/ 21116 h 111587"/>
                <a:gd name="connsiteX12" fmla="*/ 78702 w 81896"/>
                <a:gd name="connsiteY12" fmla="*/ 16829 h 111587"/>
                <a:gd name="connsiteX13" fmla="*/ 44412 w 81896"/>
                <a:gd name="connsiteY13" fmla="*/ 526 h 111587"/>
                <a:gd name="connsiteX14" fmla="*/ 44412 w 81896"/>
                <a:gd name="connsiteY14" fmla="*/ 564 h 111587"/>
                <a:gd name="connsiteX15" fmla="*/ 37485 w 81896"/>
                <a:gd name="connsiteY15" fmla="*/ 2707 h 111587"/>
                <a:gd name="connsiteX16" fmla="*/ 20914 w 81896"/>
                <a:gd name="connsiteY16" fmla="*/ 23297 h 111587"/>
                <a:gd name="connsiteX17" fmla="*/ 12839 w 81896"/>
                <a:gd name="connsiteY17" fmla="*/ 32176 h 111587"/>
                <a:gd name="connsiteX18" fmla="*/ 9969 w 81896"/>
                <a:gd name="connsiteY18" fmla="*/ 95512 h 11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896" h="111587">
                  <a:moveTo>
                    <a:pt x="9969" y="95513"/>
                  </a:moveTo>
                  <a:cubicBezTo>
                    <a:pt x="12341" y="98651"/>
                    <a:pt x="14446" y="101942"/>
                    <a:pt x="16283" y="105386"/>
                  </a:cubicBezTo>
                  <a:lnTo>
                    <a:pt x="16781" y="106075"/>
                  </a:lnTo>
                  <a:lnTo>
                    <a:pt x="17852" y="107529"/>
                  </a:lnTo>
                  <a:cubicBezTo>
                    <a:pt x="18312" y="108256"/>
                    <a:pt x="18809" y="108945"/>
                    <a:pt x="19345" y="109596"/>
                  </a:cubicBezTo>
                  <a:cubicBezTo>
                    <a:pt x="20378" y="110897"/>
                    <a:pt x="21985" y="111624"/>
                    <a:pt x="23631" y="111586"/>
                  </a:cubicBezTo>
                  <a:cubicBezTo>
                    <a:pt x="24435" y="111586"/>
                    <a:pt x="25238" y="111433"/>
                    <a:pt x="25966" y="111088"/>
                  </a:cubicBezTo>
                  <a:cubicBezTo>
                    <a:pt x="36873" y="105883"/>
                    <a:pt x="48736" y="102975"/>
                    <a:pt x="60791" y="102516"/>
                  </a:cubicBezTo>
                  <a:cubicBezTo>
                    <a:pt x="62552" y="102477"/>
                    <a:pt x="64121" y="101559"/>
                    <a:pt x="65078" y="100105"/>
                  </a:cubicBezTo>
                  <a:cubicBezTo>
                    <a:pt x="66034" y="98689"/>
                    <a:pt x="66264" y="96928"/>
                    <a:pt x="65690" y="95321"/>
                  </a:cubicBezTo>
                  <a:cubicBezTo>
                    <a:pt x="55778" y="71441"/>
                    <a:pt x="61442" y="43962"/>
                    <a:pt x="79964" y="25976"/>
                  </a:cubicBezTo>
                  <a:cubicBezTo>
                    <a:pt x="81418" y="24789"/>
                    <a:pt x="82107" y="22953"/>
                    <a:pt x="81840" y="21116"/>
                  </a:cubicBezTo>
                  <a:cubicBezTo>
                    <a:pt x="81610" y="19240"/>
                    <a:pt x="80424" y="17633"/>
                    <a:pt x="78702" y="16829"/>
                  </a:cubicBezTo>
                  <a:cubicBezTo>
                    <a:pt x="67258" y="11816"/>
                    <a:pt x="56083" y="6344"/>
                    <a:pt x="44412" y="526"/>
                  </a:cubicBezTo>
                  <a:lnTo>
                    <a:pt x="44412" y="564"/>
                  </a:lnTo>
                  <a:cubicBezTo>
                    <a:pt x="41924" y="-699"/>
                    <a:pt x="38862" y="220"/>
                    <a:pt x="37485" y="2707"/>
                  </a:cubicBezTo>
                  <a:cubicBezTo>
                    <a:pt x="32701" y="10132"/>
                    <a:pt x="27151" y="17058"/>
                    <a:pt x="20914" y="23297"/>
                  </a:cubicBezTo>
                  <a:cubicBezTo>
                    <a:pt x="18197" y="26206"/>
                    <a:pt x="15480" y="29153"/>
                    <a:pt x="12839" y="32176"/>
                  </a:cubicBezTo>
                  <a:cubicBezTo>
                    <a:pt x="-3120" y="49895"/>
                    <a:pt x="-4344" y="76454"/>
                    <a:pt x="9969" y="955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0B603EE-CCAC-6706-EEFD-053F75F40B6F}"/>
                </a:ext>
              </a:extLst>
            </p:cNvPr>
            <p:cNvSpPr/>
            <p:nvPr/>
          </p:nvSpPr>
          <p:spPr>
            <a:xfrm>
              <a:off x="-9541822" y="9326405"/>
              <a:ext cx="90533" cy="75985"/>
            </a:xfrm>
            <a:custGeom>
              <a:avLst/>
              <a:gdLst>
                <a:gd name="connsiteX0" fmla="*/ 8081 w 90533"/>
                <a:gd name="connsiteY0" fmla="*/ 46977 h 75985"/>
                <a:gd name="connsiteX1" fmla="*/ 49566 w 90533"/>
                <a:gd name="connsiteY1" fmla="*/ 74149 h 75985"/>
                <a:gd name="connsiteX2" fmla="*/ 53584 w 90533"/>
                <a:gd name="connsiteY2" fmla="*/ 75986 h 75985"/>
                <a:gd name="connsiteX3" fmla="*/ 54311 w 90533"/>
                <a:gd name="connsiteY3" fmla="*/ 75986 h 75985"/>
                <a:gd name="connsiteX4" fmla="*/ 58597 w 90533"/>
                <a:gd name="connsiteY4" fmla="*/ 73039 h 75985"/>
                <a:gd name="connsiteX5" fmla="*/ 85845 w 90533"/>
                <a:gd name="connsiteY5" fmla="*/ 53062 h 75985"/>
                <a:gd name="connsiteX6" fmla="*/ 89902 w 90533"/>
                <a:gd name="connsiteY6" fmla="*/ 50153 h 75985"/>
                <a:gd name="connsiteX7" fmla="*/ 89902 w 90533"/>
                <a:gd name="connsiteY7" fmla="*/ 45139 h 75985"/>
                <a:gd name="connsiteX8" fmla="*/ 80143 w 90533"/>
                <a:gd name="connsiteY8" fmla="*/ 32052 h 75985"/>
                <a:gd name="connsiteX9" fmla="*/ 38467 w 90533"/>
                <a:gd name="connsiteY9" fmla="*/ 6717 h 75985"/>
                <a:gd name="connsiteX10" fmla="*/ 35099 w 90533"/>
                <a:gd name="connsiteY10" fmla="*/ 5378 h 75985"/>
                <a:gd name="connsiteX11" fmla="*/ 1805 w 90533"/>
                <a:gd name="connsiteY11" fmla="*/ 8171 h 75985"/>
                <a:gd name="connsiteX12" fmla="*/ 1766 w 90533"/>
                <a:gd name="connsiteY12" fmla="*/ 8171 h 75985"/>
                <a:gd name="connsiteX13" fmla="*/ 4637 w 90533"/>
                <a:gd name="connsiteY13" fmla="*/ 41160 h 75985"/>
                <a:gd name="connsiteX14" fmla="*/ 4981 w 90533"/>
                <a:gd name="connsiteY14" fmla="*/ 43303 h 75985"/>
                <a:gd name="connsiteX15" fmla="*/ 8081 w 90533"/>
                <a:gd name="connsiteY15" fmla="*/ 46977 h 7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533" h="75985">
                  <a:moveTo>
                    <a:pt x="8081" y="46977"/>
                  </a:moveTo>
                  <a:cubicBezTo>
                    <a:pt x="24039" y="52259"/>
                    <a:pt x="38352" y="61635"/>
                    <a:pt x="49566" y="74149"/>
                  </a:cubicBezTo>
                  <a:cubicBezTo>
                    <a:pt x="50561" y="75335"/>
                    <a:pt x="52053" y="75986"/>
                    <a:pt x="53584" y="75986"/>
                  </a:cubicBezTo>
                  <a:lnTo>
                    <a:pt x="54311" y="75986"/>
                  </a:lnTo>
                  <a:cubicBezTo>
                    <a:pt x="56186" y="75794"/>
                    <a:pt x="57794" y="74685"/>
                    <a:pt x="58597" y="73039"/>
                  </a:cubicBezTo>
                  <a:cubicBezTo>
                    <a:pt x="63343" y="61902"/>
                    <a:pt x="73791" y="54248"/>
                    <a:pt x="85845" y="53062"/>
                  </a:cubicBezTo>
                  <a:cubicBezTo>
                    <a:pt x="87605" y="52832"/>
                    <a:pt x="89098" y="51722"/>
                    <a:pt x="89902" y="50153"/>
                  </a:cubicBezTo>
                  <a:cubicBezTo>
                    <a:pt x="90744" y="48584"/>
                    <a:pt x="90744" y="46709"/>
                    <a:pt x="89902" y="45139"/>
                  </a:cubicBezTo>
                  <a:cubicBezTo>
                    <a:pt x="87414" y="40241"/>
                    <a:pt x="84123" y="35802"/>
                    <a:pt x="80143" y="32052"/>
                  </a:cubicBezTo>
                  <a:cubicBezTo>
                    <a:pt x="67973" y="21068"/>
                    <a:pt x="53813" y="12457"/>
                    <a:pt x="38467" y="6717"/>
                  </a:cubicBezTo>
                  <a:lnTo>
                    <a:pt x="35099" y="5378"/>
                  </a:lnTo>
                  <a:cubicBezTo>
                    <a:pt x="26259" y="1704"/>
                    <a:pt x="7966" y="-5912"/>
                    <a:pt x="1805" y="8171"/>
                  </a:cubicBezTo>
                  <a:lnTo>
                    <a:pt x="1766" y="8171"/>
                  </a:lnTo>
                  <a:cubicBezTo>
                    <a:pt x="-1334" y="19155"/>
                    <a:pt x="-339" y="30866"/>
                    <a:pt x="4637" y="41160"/>
                  </a:cubicBezTo>
                  <a:cubicBezTo>
                    <a:pt x="4713" y="41849"/>
                    <a:pt x="4828" y="42576"/>
                    <a:pt x="4981" y="43303"/>
                  </a:cubicBezTo>
                  <a:cubicBezTo>
                    <a:pt x="5402" y="44911"/>
                    <a:pt x="6550" y="46288"/>
                    <a:pt x="8081" y="469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A138320-7D75-B530-BD6D-F9534451A86C}"/>
                </a:ext>
              </a:extLst>
            </p:cNvPr>
            <p:cNvSpPr/>
            <p:nvPr/>
          </p:nvSpPr>
          <p:spPr>
            <a:xfrm>
              <a:off x="-9620036" y="9387719"/>
              <a:ext cx="129971" cy="104070"/>
            </a:xfrm>
            <a:custGeom>
              <a:avLst/>
              <a:gdLst>
                <a:gd name="connsiteX0" fmla="*/ 54846 w 129971"/>
                <a:gd name="connsiteY0" fmla="*/ 104013 h 104070"/>
                <a:gd name="connsiteX1" fmla="*/ 56186 w 129971"/>
                <a:gd name="connsiteY1" fmla="*/ 104013 h 104070"/>
                <a:gd name="connsiteX2" fmla="*/ 60166 w 129971"/>
                <a:gd name="connsiteY2" fmla="*/ 102214 h 104070"/>
                <a:gd name="connsiteX3" fmla="*/ 121169 w 129971"/>
                <a:gd name="connsiteY3" fmla="*/ 75425 h 104070"/>
                <a:gd name="connsiteX4" fmla="*/ 125685 w 129971"/>
                <a:gd name="connsiteY4" fmla="*/ 74162 h 104070"/>
                <a:gd name="connsiteX5" fmla="*/ 129971 w 129971"/>
                <a:gd name="connsiteY5" fmla="*/ 68116 h 104070"/>
                <a:gd name="connsiteX6" fmla="*/ 64146 w 129971"/>
                <a:gd name="connsiteY6" fmla="*/ 1487 h 104070"/>
                <a:gd name="connsiteX7" fmla="*/ 273 w 129971"/>
                <a:gd name="connsiteY7" fmla="*/ 37346 h 104070"/>
                <a:gd name="connsiteX8" fmla="*/ 656 w 129971"/>
                <a:gd name="connsiteY8" fmla="*/ 41633 h 104070"/>
                <a:gd name="connsiteX9" fmla="*/ 4024 w 129971"/>
                <a:gd name="connsiteY9" fmla="*/ 44312 h 104070"/>
                <a:gd name="connsiteX10" fmla="*/ 17724 w 129971"/>
                <a:gd name="connsiteY10" fmla="*/ 49555 h 104070"/>
                <a:gd name="connsiteX11" fmla="*/ 50904 w 129971"/>
                <a:gd name="connsiteY11" fmla="*/ 99918 h 104070"/>
                <a:gd name="connsiteX12" fmla="*/ 54846 w 129971"/>
                <a:gd name="connsiteY12" fmla="*/ 104013 h 10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971" h="104070">
                  <a:moveTo>
                    <a:pt x="54846" y="104013"/>
                  </a:moveTo>
                  <a:cubicBezTo>
                    <a:pt x="55306" y="104089"/>
                    <a:pt x="55727" y="104089"/>
                    <a:pt x="56186" y="104013"/>
                  </a:cubicBezTo>
                  <a:cubicBezTo>
                    <a:pt x="57717" y="104013"/>
                    <a:pt x="59171" y="103362"/>
                    <a:pt x="60166" y="102214"/>
                  </a:cubicBezTo>
                  <a:cubicBezTo>
                    <a:pt x="74862" y="83845"/>
                    <a:pt x="97671" y="73818"/>
                    <a:pt x="121169" y="75425"/>
                  </a:cubicBezTo>
                  <a:cubicBezTo>
                    <a:pt x="122776" y="75655"/>
                    <a:pt x="124422" y="75196"/>
                    <a:pt x="125685" y="74162"/>
                  </a:cubicBezTo>
                  <a:cubicBezTo>
                    <a:pt x="128211" y="73167"/>
                    <a:pt x="129895" y="70794"/>
                    <a:pt x="129971" y="68116"/>
                  </a:cubicBezTo>
                  <a:cubicBezTo>
                    <a:pt x="125761" y="33520"/>
                    <a:pt x="98704" y="6118"/>
                    <a:pt x="64146" y="1487"/>
                  </a:cubicBezTo>
                  <a:cubicBezTo>
                    <a:pt x="36782" y="-5057"/>
                    <a:pt x="8960" y="10557"/>
                    <a:pt x="273" y="37346"/>
                  </a:cubicBezTo>
                  <a:cubicBezTo>
                    <a:pt x="-186" y="38762"/>
                    <a:pt x="-71" y="40293"/>
                    <a:pt x="656" y="41633"/>
                  </a:cubicBezTo>
                  <a:cubicBezTo>
                    <a:pt x="1345" y="42934"/>
                    <a:pt x="2569" y="43929"/>
                    <a:pt x="4024" y="44312"/>
                  </a:cubicBezTo>
                  <a:cubicBezTo>
                    <a:pt x="8770" y="45498"/>
                    <a:pt x="13400" y="47258"/>
                    <a:pt x="17724" y="49555"/>
                  </a:cubicBezTo>
                  <a:cubicBezTo>
                    <a:pt x="36361" y="59888"/>
                    <a:pt x="48761" y="78717"/>
                    <a:pt x="50904" y="99918"/>
                  </a:cubicBezTo>
                  <a:cubicBezTo>
                    <a:pt x="51287" y="101946"/>
                    <a:pt x="52817" y="103554"/>
                    <a:pt x="54846" y="1040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A5ED6D3-2510-DA0B-B10F-463551C9618B}"/>
                </a:ext>
              </a:extLst>
            </p:cNvPr>
            <p:cNvSpPr/>
            <p:nvPr/>
          </p:nvSpPr>
          <p:spPr>
            <a:xfrm>
              <a:off x="-9642905" y="9294416"/>
              <a:ext cx="93253" cy="92008"/>
            </a:xfrm>
            <a:custGeom>
              <a:avLst/>
              <a:gdLst>
                <a:gd name="connsiteX0" fmla="*/ 93195 w 93253"/>
                <a:gd name="connsiteY0" fmla="*/ 12541 h 92008"/>
                <a:gd name="connsiteX1" fmla="*/ 90363 w 93253"/>
                <a:gd name="connsiteY1" fmla="*/ 8485 h 92008"/>
                <a:gd name="connsiteX2" fmla="*/ 7890 w 93253"/>
                <a:gd name="connsiteY2" fmla="*/ 20386 h 92008"/>
                <a:gd name="connsiteX3" fmla="*/ 4178 w 93253"/>
                <a:gd name="connsiteY3" fmla="*/ 55098 h 92008"/>
                <a:gd name="connsiteX4" fmla="*/ 7010 w 93253"/>
                <a:gd name="connsiteY4" fmla="*/ 63670 h 92008"/>
                <a:gd name="connsiteX5" fmla="*/ 15199 w 93253"/>
                <a:gd name="connsiteY5" fmla="*/ 88890 h 92008"/>
                <a:gd name="connsiteX6" fmla="*/ 18835 w 93253"/>
                <a:gd name="connsiteY6" fmla="*/ 91952 h 92008"/>
                <a:gd name="connsiteX7" fmla="*/ 20098 w 93253"/>
                <a:gd name="connsiteY7" fmla="*/ 91952 h 92008"/>
                <a:gd name="connsiteX8" fmla="*/ 23466 w 93253"/>
                <a:gd name="connsiteY8" fmla="*/ 90765 h 92008"/>
                <a:gd name="connsiteX9" fmla="*/ 73791 w 93253"/>
                <a:gd name="connsiteY9" fmla="*/ 73046 h 92008"/>
                <a:gd name="connsiteX10" fmla="*/ 77809 w 93253"/>
                <a:gd name="connsiteY10" fmla="*/ 71094 h 92008"/>
                <a:gd name="connsiteX11" fmla="*/ 78919 w 93253"/>
                <a:gd name="connsiteY11" fmla="*/ 66808 h 92008"/>
                <a:gd name="connsiteX12" fmla="*/ 91511 w 93253"/>
                <a:gd name="connsiteY12" fmla="*/ 17210 h 92008"/>
                <a:gd name="connsiteX13" fmla="*/ 93195 w 93253"/>
                <a:gd name="connsiteY13" fmla="*/ 12541 h 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253" h="92008">
                  <a:moveTo>
                    <a:pt x="93195" y="12541"/>
                  </a:moveTo>
                  <a:cubicBezTo>
                    <a:pt x="93003" y="10819"/>
                    <a:pt x="91932" y="9288"/>
                    <a:pt x="90363" y="8485"/>
                  </a:cubicBezTo>
                  <a:cubicBezTo>
                    <a:pt x="63267" y="-6287"/>
                    <a:pt x="29704" y="-1427"/>
                    <a:pt x="7890" y="20386"/>
                  </a:cubicBezTo>
                  <a:cubicBezTo>
                    <a:pt x="-1027" y="29801"/>
                    <a:pt x="-2558" y="43999"/>
                    <a:pt x="4178" y="55098"/>
                  </a:cubicBezTo>
                  <a:cubicBezTo>
                    <a:pt x="5134" y="57738"/>
                    <a:pt x="6168" y="60570"/>
                    <a:pt x="7010" y="63670"/>
                  </a:cubicBezTo>
                  <a:cubicBezTo>
                    <a:pt x="9191" y="72243"/>
                    <a:pt x="11908" y="80662"/>
                    <a:pt x="15199" y="88890"/>
                  </a:cubicBezTo>
                  <a:cubicBezTo>
                    <a:pt x="15812" y="90421"/>
                    <a:pt x="17190" y="91607"/>
                    <a:pt x="18835" y="91952"/>
                  </a:cubicBezTo>
                  <a:cubicBezTo>
                    <a:pt x="19256" y="92028"/>
                    <a:pt x="19677" y="92028"/>
                    <a:pt x="20098" y="91952"/>
                  </a:cubicBezTo>
                  <a:cubicBezTo>
                    <a:pt x="21323" y="91990"/>
                    <a:pt x="22509" y="91569"/>
                    <a:pt x="23466" y="90765"/>
                  </a:cubicBezTo>
                  <a:cubicBezTo>
                    <a:pt x="37779" y="79438"/>
                    <a:pt x="55498" y="73199"/>
                    <a:pt x="73791" y="73046"/>
                  </a:cubicBezTo>
                  <a:cubicBezTo>
                    <a:pt x="75360" y="73008"/>
                    <a:pt x="76814" y="72319"/>
                    <a:pt x="77809" y="71094"/>
                  </a:cubicBezTo>
                  <a:cubicBezTo>
                    <a:pt x="78804" y="69908"/>
                    <a:pt x="79187" y="68339"/>
                    <a:pt x="78919" y="66808"/>
                  </a:cubicBezTo>
                  <a:cubicBezTo>
                    <a:pt x="74595" y="49204"/>
                    <a:pt x="79302" y="30605"/>
                    <a:pt x="91511" y="17210"/>
                  </a:cubicBezTo>
                  <a:cubicBezTo>
                    <a:pt x="92812" y="16024"/>
                    <a:pt x="93462" y="14263"/>
                    <a:pt x="93195" y="125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891E671-64A3-FF2C-B0FB-0955ADFD2269}"/>
                </a:ext>
              </a:extLst>
            </p:cNvPr>
            <p:cNvSpPr/>
            <p:nvPr/>
          </p:nvSpPr>
          <p:spPr>
            <a:xfrm>
              <a:off x="-9684879" y="9454183"/>
              <a:ext cx="98202" cy="88261"/>
            </a:xfrm>
            <a:custGeom>
              <a:avLst/>
              <a:gdLst>
                <a:gd name="connsiteX0" fmla="*/ 97156 w 98202"/>
                <a:gd name="connsiteY0" fmla="*/ 67136 h 88261"/>
                <a:gd name="connsiteX1" fmla="*/ 98151 w 98202"/>
                <a:gd name="connsiteY1" fmla="*/ 63118 h 88261"/>
                <a:gd name="connsiteX2" fmla="*/ 97577 w 98202"/>
                <a:gd name="connsiteY2" fmla="*/ 60018 h 88261"/>
                <a:gd name="connsiteX3" fmla="*/ 61757 w 98202"/>
                <a:gd name="connsiteY3" fmla="*/ 1886 h 88261"/>
                <a:gd name="connsiteX4" fmla="*/ 4734 w 98202"/>
                <a:gd name="connsiteY4" fmla="*/ 2345 h 88261"/>
                <a:gd name="connsiteX5" fmla="*/ 1099 w 98202"/>
                <a:gd name="connsiteY5" fmla="*/ 4373 h 88261"/>
                <a:gd name="connsiteX6" fmla="*/ 65 w 98202"/>
                <a:gd name="connsiteY6" fmla="*/ 8468 h 88261"/>
                <a:gd name="connsiteX7" fmla="*/ 5385 w 98202"/>
                <a:gd name="connsiteY7" fmla="*/ 62123 h 88261"/>
                <a:gd name="connsiteX8" fmla="*/ 7949 w 98202"/>
                <a:gd name="connsiteY8" fmla="*/ 66409 h 88261"/>
                <a:gd name="connsiteX9" fmla="*/ 38603 w 98202"/>
                <a:gd name="connsiteY9" fmla="*/ 87190 h 88261"/>
                <a:gd name="connsiteX10" fmla="*/ 41856 w 98202"/>
                <a:gd name="connsiteY10" fmla="*/ 88262 h 88261"/>
                <a:gd name="connsiteX11" fmla="*/ 44382 w 98202"/>
                <a:gd name="connsiteY11" fmla="*/ 87611 h 88261"/>
                <a:gd name="connsiteX12" fmla="*/ 93635 w 98202"/>
                <a:gd name="connsiteY12" fmla="*/ 69280 h 88261"/>
                <a:gd name="connsiteX13" fmla="*/ 97156 w 98202"/>
                <a:gd name="connsiteY13" fmla="*/ 67137 h 8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202" h="88261">
                  <a:moveTo>
                    <a:pt x="97156" y="67136"/>
                  </a:moveTo>
                  <a:cubicBezTo>
                    <a:pt x="97998" y="65988"/>
                    <a:pt x="98342" y="64534"/>
                    <a:pt x="98151" y="63118"/>
                  </a:cubicBezTo>
                  <a:lnTo>
                    <a:pt x="97577" y="60018"/>
                  </a:lnTo>
                  <a:cubicBezTo>
                    <a:pt x="93750" y="36405"/>
                    <a:pt x="89004" y="7053"/>
                    <a:pt x="61757" y="1886"/>
                  </a:cubicBezTo>
                  <a:cubicBezTo>
                    <a:pt x="42813" y="-755"/>
                    <a:pt x="23601" y="-640"/>
                    <a:pt x="4734" y="2345"/>
                  </a:cubicBezTo>
                  <a:cubicBezTo>
                    <a:pt x="3318" y="2536"/>
                    <a:pt x="2017" y="3263"/>
                    <a:pt x="1099" y="4373"/>
                  </a:cubicBezTo>
                  <a:cubicBezTo>
                    <a:pt x="218" y="5559"/>
                    <a:pt x="-164" y="7014"/>
                    <a:pt x="65" y="8468"/>
                  </a:cubicBezTo>
                  <a:cubicBezTo>
                    <a:pt x="2859" y="26225"/>
                    <a:pt x="4619" y="44136"/>
                    <a:pt x="5385" y="62123"/>
                  </a:cubicBezTo>
                  <a:cubicBezTo>
                    <a:pt x="5461" y="63884"/>
                    <a:pt x="6418" y="65491"/>
                    <a:pt x="7949" y="66409"/>
                  </a:cubicBezTo>
                  <a:cubicBezTo>
                    <a:pt x="18549" y="72762"/>
                    <a:pt x="28768" y="79727"/>
                    <a:pt x="38603" y="87190"/>
                  </a:cubicBezTo>
                  <a:cubicBezTo>
                    <a:pt x="39560" y="87879"/>
                    <a:pt x="40670" y="88262"/>
                    <a:pt x="41856" y="88262"/>
                  </a:cubicBezTo>
                  <a:cubicBezTo>
                    <a:pt x="42737" y="88262"/>
                    <a:pt x="43617" y="88032"/>
                    <a:pt x="44382" y="87611"/>
                  </a:cubicBezTo>
                  <a:cubicBezTo>
                    <a:pt x="59652" y="78771"/>
                    <a:pt x="76299" y="72571"/>
                    <a:pt x="93635" y="69280"/>
                  </a:cubicBezTo>
                  <a:cubicBezTo>
                    <a:pt x="95051" y="69050"/>
                    <a:pt x="96314" y="68285"/>
                    <a:pt x="97156" y="671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56974C1-72FA-00B1-7DB1-88BE65C6EE8C}"/>
                </a:ext>
              </a:extLst>
            </p:cNvPr>
            <p:cNvSpPr/>
            <p:nvPr/>
          </p:nvSpPr>
          <p:spPr>
            <a:xfrm>
              <a:off x="-11432564" y="6927035"/>
              <a:ext cx="111125" cy="157440"/>
            </a:xfrm>
            <a:custGeom>
              <a:avLst/>
              <a:gdLst>
                <a:gd name="connsiteX0" fmla="*/ 61173 w 111125"/>
                <a:gd name="connsiteY0" fmla="*/ 142745 h 157440"/>
                <a:gd name="connsiteX1" fmla="*/ 82604 w 111125"/>
                <a:gd name="connsiteY1" fmla="*/ 156867 h 157440"/>
                <a:gd name="connsiteX2" fmla="*/ 84938 w 111125"/>
                <a:gd name="connsiteY2" fmla="*/ 157441 h 157440"/>
                <a:gd name="connsiteX3" fmla="*/ 90067 w 111125"/>
                <a:gd name="connsiteY3" fmla="*/ 153652 h 157440"/>
                <a:gd name="connsiteX4" fmla="*/ 90641 w 111125"/>
                <a:gd name="connsiteY4" fmla="*/ 151777 h 157440"/>
                <a:gd name="connsiteX5" fmla="*/ 110695 w 111125"/>
                <a:gd name="connsiteY5" fmla="*/ 93070 h 157440"/>
                <a:gd name="connsiteX6" fmla="*/ 110695 w 111125"/>
                <a:gd name="connsiteY6" fmla="*/ 88784 h 157440"/>
                <a:gd name="connsiteX7" fmla="*/ 107556 w 111125"/>
                <a:gd name="connsiteY7" fmla="*/ 85875 h 157440"/>
                <a:gd name="connsiteX8" fmla="*/ 101357 w 111125"/>
                <a:gd name="connsiteY8" fmla="*/ 81168 h 157440"/>
                <a:gd name="connsiteX9" fmla="*/ 98754 w 111125"/>
                <a:gd name="connsiteY9" fmla="*/ 77188 h 157440"/>
                <a:gd name="connsiteX10" fmla="*/ 98716 w 111125"/>
                <a:gd name="connsiteY10" fmla="*/ 77188 h 157440"/>
                <a:gd name="connsiteX11" fmla="*/ 56504 w 111125"/>
                <a:gd name="connsiteY11" fmla="*/ 3326 h 157440"/>
                <a:gd name="connsiteX12" fmla="*/ 52715 w 111125"/>
                <a:gd name="connsiteY12" fmla="*/ 112 h 157440"/>
                <a:gd name="connsiteX13" fmla="*/ 47932 w 111125"/>
                <a:gd name="connsiteY13" fmla="*/ 1375 h 157440"/>
                <a:gd name="connsiteX14" fmla="*/ 31896 w 111125"/>
                <a:gd name="connsiteY14" fmla="*/ 17869 h 157440"/>
                <a:gd name="connsiteX15" fmla="*/ 19688 w 111125"/>
                <a:gd name="connsiteY15" fmla="*/ 38076 h 157440"/>
                <a:gd name="connsiteX16" fmla="*/ 13909 w 111125"/>
                <a:gd name="connsiteY16" fmla="*/ 48524 h 157440"/>
                <a:gd name="connsiteX17" fmla="*/ 1051 w 111125"/>
                <a:gd name="connsiteY17" fmla="*/ 69190 h 157440"/>
                <a:gd name="connsiteX18" fmla="*/ 209 w 111125"/>
                <a:gd name="connsiteY18" fmla="*/ 73897 h 157440"/>
                <a:gd name="connsiteX19" fmla="*/ 3385 w 111125"/>
                <a:gd name="connsiteY19" fmla="*/ 77379 h 157440"/>
                <a:gd name="connsiteX20" fmla="*/ 6332 w 111125"/>
                <a:gd name="connsiteY20" fmla="*/ 78489 h 157440"/>
                <a:gd name="connsiteX21" fmla="*/ 60331 w 111125"/>
                <a:gd name="connsiteY21" fmla="*/ 137349 h 157440"/>
                <a:gd name="connsiteX22" fmla="*/ 60369 w 111125"/>
                <a:gd name="connsiteY22" fmla="*/ 137310 h 157440"/>
                <a:gd name="connsiteX23" fmla="*/ 61173 w 111125"/>
                <a:gd name="connsiteY23" fmla="*/ 142745 h 15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125" h="157440">
                  <a:moveTo>
                    <a:pt x="61173" y="142745"/>
                  </a:moveTo>
                  <a:cubicBezTo>
                    <a:pt x="67258" y="148868"/>
                    <a:pt x="74567" y="153690"/>
                    <a:pt x="82604" y="156867"/>
                  </a:cubicBezTo>
                  <a:cubicBezTo>
                    <a:pt x="83331" y="157249"/>
                    <a:pt x="84135" y="157441"/>
                    <a:pt x="84938" y="157441"/>
                  </a:cubicBezTo>
                  <a:cubicBezTo>
                    <a:pt x="87273" y="157402"/>
                    <a:pt x="89340" y="155872"/>
                    <a:pt x="90067" y="153652"/>
                  </a:cubicBezTo>
                  <a:lnTo>
                    <a:pt x="90641" y="151777"/>
                  </a:lnTo>
                  <a:cubicBezTo>
                    <a:pt x="96266" y="133598"/>
                    <a:pt x="102696" y="112971"/>
                    <a:pt x="110695" y="93070"/>
                  </a:cubicBezTo>
                  <a:cubicBezTo>
                    <a:pt x="111269" y="91693"/>
                    <a:pt x="111269" y="90123"/>
                    <a:pt x="110695" y="88784"/>
                  </a:cubicBezTo>
                  <a:cubicBezTo>
                    <a:pt x="110082" y="87406"/>
                    <a:pt x="108972" y="86373"/>
                    <a:pt x="107556" y="85875"/>
                  </a:cubicBezTo>
                  <a:cubicBezTo>
                    <a:pt x="104992" y="85110"/>
                    <a:pt x="102773" y="83426"/>
                    <a:pt x="101357" y="81168"/>
                  </a:cubicBezTo>
                  <a:lnTo>
                    <a:pt x="98754" y="77188"/>
                  </a:lnTo>
                  <a:lnTo>
                    <a:pt x="98716" y="77188"/>
                  </a:lnTo>
                  <a:cubicBezTo>
                    <a:pt x="82107" y="54111"/>
                    <a:pt x="67985" y="29351"/>
                    <a:pt x="56504" y="3326"/>
                  </a:cubicBezTo>
                  <a:cubicBezTo>
                    <a:pt x="55815" y="1719"/>
                    <a:pt x="54437" y="533"/>
                    <a:pt x="52715" y="112"/>
                  </a:cubicBezTo>
                  <a:cubicBezTo>
                    <a:pt x="51031" y="-233"/>
                    <a:pt x="49271" y="227"/>
                    <a:pt x="47932" y="1375"/>
                  </a:cubicBezTo>
                  <a:cubicBezTo>
                    <a:pt x="42191" y="6465"/>
                    <a:pt x="36833" y="11975"/>
                    <a:pt x="31896" y="17869"/>
                  </a:cubicBezTo>
                  <a:cubicBezTo>
                    <a:pt x="27304" y="24260"/>
                    <a:pt x="23209" y="30995"/>
                    <a:pt x="19688" y="38076"/>
                  </a:cubicBezTo>
                  <a:cubicBezTo>
                    <a:pt x="17851" y="41558"/>
                    <a:pt x="16014" y="45079"/>
                    <a:pt x="13909" y="48524"/>
                  </a:cubicBezTo>
                  <a:cubicBezTo>
                    <a:pt x="10044" y="55680"/>
                    <a:pt x="5758" y="62569"/>
                    <a:pt x="1051" y="69190"/>
                  </a:cubicBezTo>
                  <a:cubicBezTo>
                    <a:pt x="56" y="70529"/>
                    <a:pt x="-250" y="72290"/>
                    <a:pt x="209" y="73897"/>
                  </a:cubicBezTo>
                  <a:cubicBezTo>
                    <a:pt x="668" y="75504"/>
                    <a:pt x="1854" y="76767"/>
                    <a:pt x="3385" y="77379"/>
                  </a:cubicBezTo>
                  <a:lnTo>
                    <a:pt x="6332" y="78489"/>
                  </a:lnTo>
                  <a:cubicBezTo>
                    <a:pt x="21755" y="86794"/>
                    <a:pt x="68713" y="112014"/>
                    <a:pt x="60331" y="137349"/>
                  </a:cubicBezTo>
                  <a:lnTo>
                    <a:pt x="60369" y="137310"/>
                  </a:lnTo>
                  <a:cubicBezTo>
                    <a:pt x="59642" y="139147"/>
                    <a:pt x="59948" y="141214"/>
                    <a:pt x="61173" y="1427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194EECF-D951-E4CD-6915-7FFDF594829E}"/>
                </a:ext>
              </a:extLst>
            </p:cNvPr>
            <p:cNvSpPr/>
            <p:nvPr/>
          </p:nvSpPr>
          <p:spPr>
            <a:xfrm>
              <a:off x="-11752264" y="7162725"/>
              <a:ext cx="64332" cy="77393"/>
            </a:xfrm>
            <a:custGeom>
              <a:avLst/>
              <a:gdLst>
                <a:gd name="connsiteX0" fmla="*/ 1429 w 64332"/>
                <a:gd name="connsiteY0" fmla="*/ 65376 h 77393"/>
                <a:gd name="connsiteX1" fmla="*/ 5448 w 64332"/>
                <a:gd name="connsiteY1" fmla="*/ 72877 h 77393"/>
                <a:gd name="connsiteX2" fmla="*/ 10767 w 64332"/>
                <a:gd name="connsiteY2" fmla="*/ 77393 h 77393"/>
                <a:gd name="connsiteX3" fmla="*/ 11150 w 64332"/>
                <a:gd name="connsiteY3" fmla="*/ 77393 h 77393"/>
                <a:gd name="connsiteX4" fmla="*/ 14824 w 64332"/>
                <a:gd name="connsiteY4" fmla="*/ 75480 h 77393"/>
                <a:gd name="connsiteX5" fmla="*/ 25042 w 64332"/>
                <a:gd name="connsiteY5" fmla="*/ 76360 h 77393"/>
                <a:gd name="connsiteX6" fmla="*/ 30859 w 64332"/>
                <a:gd name="connsiteY6" fmla="*/ 76857 h 77393"/>
                <a:gd name="connsiteX7" fmla="*/ 56998 w 64332"/>
                <a:gd name="connsiteY7" fmla="*/ 58564 h 77393"/>
                <a:gd name="connsiteX8" fmla="*/ 61552 w 64332"/>
                <a:gd name="connsiteY8" fmla="*/ 4144 h 77393"/>
                <a:gd name="connsiteX9" fmla="*/ 57572 w 64332"/>
                <a:gd name="connsiteY9" fmla="*/ 87 h 77393"/>
                <a:gd name="connsiteX10" fmla="*/ 52214 w 64332"/>
                <a:gd name="connsiteY10" fmla="*/ 1886 h 77393"/>
                <a:gd name="connsiteX11" fmla="*/ 28066 w 64332"/>
                <a:gd name="connsiteY11" fmla="*/ 14247 h 77393"/>
                <a:gd name="connsiteX12" fmla="*/ 9352 w 64332"/>
                <a:gd name="connsiteY12" fmla="*/ 10612 h 77393"/>
                <a:gd name="connsiteX13" fmla="*/ 4070 w 64332"/>
                <a:gd name="connsiteY13" fmla="*/ 11492 h 77393"/>
                <a:gd name="connsiteX14" fmla="*/ 2195 w 64332"/>
                <a:gd name="connsiteY14" fmla="*/ 16543 h 77393"/>
                <a:gd name="connsiteX15" fmla="*/ 243 w 64332"/>
                <a:gd name="connsiteY15" fmla="*/ 60133 h 77393"/>
                <a:gd name="connsiteX16" fmla="*/ 1430 w 64332"/>
                <a:gd name="connsiteY16" fmla="*/ 65376 h 7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332" h="77393">
                  <a:moveTo>
                    <a:pt x="1429" y="65376"/>
                  </a:moveTo>
                  <a:cubicBezTo>
                    <a:pt x="3572" y="67366"/>
                    <a:pt x="4988" y="70007"/>
                    <a:pt x="5448" y="72877"/>
                  </a:cubicBezTo>
                  <a:cubicBezTo>
                    <a:pt x="5869" y="75480"/>
                    <a:pt x="8126" y="77355"/>
                    <a:pt x="10767" y="77393"/>
                  </a:cubicBezTo>
                  <a:lnTo>
                    <a:pt x="11150" y="77393"/>
                  </a:lnTo>
                  <a:cubicBezTo>
                    <a:pt x="12566" y="77278"/>
                    <a:pt x="13905" y="76590"/>
                    <a:pt x="14824" y="75480"/>
                  </a:cubicBezTo>
                  <a:cubicBezTo>
                    <a:pt x="18268" y="75327"/>
                    <a:pt x="21674" y="75595"/>
                    <a:pt x="25042" y="76360"/>
                  </a:cubicBezTo>
                  <a:cubicBezTo>
                    <a:pt x="27530" y="76628"/>
                    <a:pt x="29673" y="76857"/>
                    <a:pt x="30859" y="76857"/>
                  </a:cubicBezTo>
                  <a:cubicBezTo>
                    <a:pt x="42800" y="77661"/>
                    <a:pt x="53706" y="70045"/>
                    <a:pt x="56998" y="58564"/>
                  </a:cubicBezTo>
                  <a:cubicBezTo>
                    <a:pt x="64843" y="41496"/>
                    <a:pt x="66451" y="22246"/>
                    <a:pt x="61552" y="4144"/>
                  </a:cubicBezTo>
                  <a:cubicBezTo>
                    <a:pt x="61055" y="2154"/>
                    <a:pt x="59524" y="623"/>
                    <a:pt x="57572" y="87"/>
                  </a:cubicBezTo>
                  <a:cubicBezTo>
                    <a:pt x="55582" y="-257"/>
                    <a:pt x="53554" y="432"/>
                    <a:pt x="52214" y="1886"/>
                  </a:cubicBezTo>
                  <a:cubicBezTo>
                    <a:pt x="46359" y="9310"/>
                    <a:pt x="37519" y="13827"/>
                    <a:pt x="28066" y="14247"/>
                  </a:cubicBezTo>
                  <a:cubicBezTo>
                    <a:pt x="21637" y="14362"/>
                    <a:pt x="15284" y="13099"/>
                    <a:pt x="9352" y="10612"/>
                  </a:cubicBezTo>
                  <a:cubicBezTo>
                    <a:pt x="7553" y="9961"/>
                    <a:pt x="5563" y="10305"/>
                    <a:pt x="4070" y="11492"/>
                  </a:cubicBezTo>
                  <a:cubicBezTo>
                    <a:pt x="2578" y="12716"/>
                    <a:pt x="1889" y="14668"/>
                    <a:pt x="2195" y="16543"/>
                  </a:cubicBezTo>
                  <a:cubicBezTo>
                    <a:pt x="5027" y="31048"/>
                    <a:pt x="4338" y="45973"/>
                    <a:pt x="243" y="60133"/>
                  </a:cubicBezTo>
                  <a:cubicBezTo>
                    <a:pt x="-331" y="61970"/>
                    <a:pt x="129" y="63960"/>
                    <a:pt x="1430" y="653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3F255CC-5ACE-DC70-A668-C5D55762C8C0}"/>
                </a:ext>
              </a:extLst>
            </p:cNvPr>
            <p:cNvSpPr/>
            <p:nvPr/>
          </p:nvSpPr>
          <p:spPr>
            <a:xfrm>
              <a:off x="-11507669" y="7029320"/>
              <a:ext cx="111417" cy="78289"/>
            </a:xfrm>
            <a:custGeom>
              <a:avLst/>
              <a:gdLst>
                <a:gd name="connsiteX0" fmla="*/ 38404 w 111417"/>
                <a:gd name="connsiteY0" fmla="*/ 7836 h 78289"/>
                <a:gd name="connsiteX1" fmla="*/ 35687 w 111417"/>
                <a:gd name="connsiteY1" fmla="*/ 11050 h 78289"/>
                <a:gd name="connsiteX2" fmla="*/ 25316 w 111417"/>
                <a:gd name="connsiteY2" fmla="*/ 24176 h 78289"/>
                <a:gd name="connsiteX3" fmla="*/ 25354 w 111417"/>
                <a:gd name="connsiteY3" fmla="*/ 24176 h 78289"/>
                <a:gd name="connsiteX4" fmla="*/ 13491 w 111417"/>
                <a:gd name="connsiteY4" fmla="*/ 29266 h 78289"/>
                <a:gd name="connsiteX5" fmla="*/ 9741 w 111417"/>
                <a:gd name="connsiteY5" fmla="*/ 30223 h 78289"/>
                <a:gd name="connsiteX6" fmla="*/ 5952 w 111417"/>
                <a:gd name="connsiteY6" fmla="*/ 32749 h 78289"/>
                <a:gd name="connsiteX7" fmla="*/ 3655 w 111417"/>
                <a:gd name="connsiteY7" fmla="*/ 35504 h 78289"/>
                <a:gd name="connsiteX8" fmla="*/ 1551 w 111417"/>
                <a:gd name="connsiteY8" fmla="*/ 38489 h 78289"/>
                <a:gd name="connsiteX9" fmla="*/ 862 w 111417"/>
                <a:gd name="connsiteY9" fmla="*/ 45225 h 78289"/>
                <a:gd name="connsiteX10" fmla="*/ 6526 w 111417"/>
                <a:gd name="connsiteY10" fmla="*/ 53491 h 78289"/>
                <a:gd name="connsiteX11" fmla="*/ 18772 w 111417"/>
                <a:gd name="connsiteY11" fmla="*/ 74616 h 78289"/>
                <a:gd name="connsiteX12" fmla="*/ 22331 w 111417"/>
                <a:gd name="connsiteY12" fmla="*/ 78060 h 78289"/>
                <a:gd name="connsiteX13" fmla="*/ 23824 w 111417"/>
                <a:gd name="connsiteY13" fmla="*/ 78290 h 78289"/>
                <a:gd name="connsiteX14" fmla="*/ 27192 w 111417"/>
                <a:gd name="connsiteY14" fmla="*/ 77104 h 78289"/>
                <a:gd name="connsiteX15" fmla="*/ 61482 w 111417"/>
                <a:gd name="connsiteY15" fmla="*/ 55672 h 78289"/>
                <a:gd name="connsiteX16" fmla="*/ 67567 w 111417"/>
                <a:gd name="connsiteY16" fmla="*/ 52534 h 78289"/>
                <a:gd name="connsiteX17" fmla="*/ 104420 w 111417"/>
                <a:gd name="connsiteY17" fmla="*/ 32442 h 78289"/>
                <a:gd name="connsiteX18" fmla="*/ 107023 w 111417"/>
                <a:gd name="connsiteY18" fmla="*/ 30873 h 78289"/>
                <a:gd name="connsiteX19" fmla="*/ 108248 w 111417"/>
                <a:gd name="connsiteY19" fmla="*/ 30146 h 78289"/>
                <a:gd name="connsiteX20" fmla="*/ 111118 w 111417"/>
                <a:gd name="connsiteY20" fmla="*/ 23449 h 78289"/>
                <a:gd name="connsiteX21" fmla="*/ 104689 w 111417"/>
                <a:gd name="connsiteY21" fmla="*/ 20081 h 78289"/>
                <a:gd name="connsiteX22" fmla="*/ 99905 w 111417"/>
                <a:gd name="connsiteY22" fmla="*/ 20081 h 78289"/>
                <a:gd name="connsiteX23" fmla="*/ 90911 w 111417"/>
                <a:gd name="connsiteY23" fmla="*/ 12886 h 78289"/>
                <a:gd name="connsiteX24" fmla="*/ 90911 w 111417"/>
                <a:gd name="connsiteY24" fmla="*/ 12848 h 78289"/>
                <a:gd name="connsiteX25" fmla="*/ 39476 w 111417"/>
                <a:gd name="connsiteY25" fmla="*/ 6840 h 78289"/>
                <a:gd name="connsiteX26" fmla="*/ 38404 w 111417"/>
                <a:gd name="connsiteY26" fmla="*/ 7835 h 7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417" h="78289">
                  <a:moveTo>
                    <a:pt x="38404" y="7836"/>
                  </a:moveTo>
                  <a:lnTo>
                    <a:pt x="35687" y="11050"/>
                  </a:lnTo>
                  <a:cubicBezTo>
                    <a:pt x="32166" y="15337"/>
                    <a:pt x="28531" y="19623"/>
                    <a:pt x="25316" y="24176"/>
                  </a:cubicBezTo>
                  <a:lnTo>
                    <a:pt x="25354" y="24176"/>
                  </a:lnTo>
                  <a:cubicBezTo>
                    <a:pt x="22637" y="27927"/>
                    <a:pt x="18083" y="29879"/>
                    <a:pt x="13491" y="29266"/>
                  </a:cubicBezTo>
                  <a:cubicBezTo>
                    <a:pt x="12190" y="28999"/>
                    <a:pt x="10774" y="29343"/>
                    <a:pt x="9741" y="30223"/>
                  </a:cubicBezTo>
                  <a:cubicBezTo>
                    <a:pt x="8516" y="31142"/>
                    <a:pt x="7253" y="31984"/>
                    <a:pt x="5952" y="32749"/>
                  </a:cubicBezTo>
                  <a:cubicBezTo>
                    <a:pt x="4880" y="33361"/>
                    <a:pt x="4076" y="34318"/>
                    <a:pt x="3655" y="35504"/>
                  </a:cubicBezTo>
                  <a:cubicBezTo>
                    <a:pt x="3158" y="36653"/>
                    <a:pt x="2469" y="37648"/>
                    <a:pt x="1551" y="38489"/>
                  </a:cubicBezTo>
                  <a:cubicBezTo>
                    <a:pt x="-210" y="40326"/>
                    <a:pt x="-516" y="43082"/>
                    <a:pt x="862" y="45225"/>
                  </a:cubicBezTo>
                  <a:cubicBezTo>
                    <a:pt x="2623" y="47980"/>
                    <a:pt x="4536" y="50736"/>
                    <a:pt x="6526" y="53491"/>
                  </a:cubicBezTo>
                  <a:cubicBezTo>
                    <a:pt x="11539" y="59959"/>
                    <a:pt x="15672" y="67077"/>
                    <a:pt x="18772" y="74616"/>
                  </a:cubicBezTo>
                  <a:cubicBezTo>
                    <a:pt x="19308" y="76300"/>
                    <a:pt x="20647" y="77563"/>
                    <a:pt x="22331" y="78060"/>
                  </a:cubicBezTo>
                  <a:cubicBezTo>
                    <a:pt x="22829" y="78213"/>
                    <a:pt x="23326" y="78252"/>
                    <a:pt x="23824" y="78290"/>
                  </a:cubicBezTo>
                  <a:cubicBezTo>
                    <a:pt x="25048" y="78252"/>
                    <a:pt x="26235" y="77869"/>
                    <a:pt x="27192" y="77104"/>
                  </a:cubicBezTo>
                  <a:cubicBezTo>
                    <a:pt x="37792" y="68761"/>
                    <a:pt x="49312" y="61566"/>
                    <a:pt x="61482" y="55672"/>
                  </a:cubicBezTo>
                  <a:lnTo>
                    <a:pt x="67567" y="52534"/>
                  </a:lnTo>
                  <a:cubicBezTo>
                    <a:pt x="79851" y="46181"/>
                    <a:pt x="92595" y="39675"/>
                    <a:pt x="104420" y="32442"/>
                  </a:cubicBezTo>
                  <a:lnTo>
                    <a:pt x="107023" y="30873"/>
                  </a:lnTo>
                  <a:cubicBezTo>
                    <a:pt x="107406" y="30605"/>
                    <a:pt x="107827" y="30337"/>
                    <a:pt x="108248" y="30146"/>
                  </a:cubicBezTo>
                  <a:cubicBezTo>
                    <a:pt x="110773" y="28998"/>
                    <a:pt x="112036" y="26089"/>
                    <a:pt x="111118" y="23449"/>
                  </a:cubicBezTo>
                  <a:cubicBezTo>
                    <a:pt x="110161" y="20808"/>
                    <a:pt x="107367" y="19354"/>
                    <a:pt x="104689" y="20081"/>
                  </a:cubicBezTo>
                  <a:cubicBezTo>
                    <a:pt x="103158" y="20732"/>
                    <a:pt x="101436" y="20732"/>
                    <a:pt x="99905" y="20081"/>
                  </a:cubicBezTo>
                  <a:lnTo>
                    <a:pt x="90911" y="12886"/>
                  </a:lnTo>
                  <a:lnTo>
                    <a:pt x="90911" y="12848"/>
                  </a:lnTo>
                  <a:cubicBezTo>
                    <a:pt x="77631" y="-1619"/>
                    <a:pt x="55741" y="-4221"/>
                    <a:pt x="39476" y="6840"/>
                  </a:cubicBezTo>
                  <a:cubicBezTo>
                    <a:pt x="39094" y="7107"/>
                    <a:pt x="38711" y="7452"/>
                    <a:pt x="38404" y="78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E05E292-1B8B-ABE1-DE02-F52DC5D4A31C}"/>
                </a:ext>
              </a:extLst>
            </p:cNvPr>
            <p:cNvSpPr/>
            <p:nvPr/>
          </p:nvSpPr>
          <p:spPr>
            <a:xfrm>
              <a:off x="-11359852" y="6853211"/>
              <a:ext cx="131916" cy="137299"/>
            </a:xfrm>
            <a:custGeom>
              <a:avLst/>
              <a:gdLst>
                <a:gd name="connsiteX0" fmla="*/ 28139 w 131916"/>
                <a:gd name="connsiteY0" fmla="*/ 29875 h 137299"/>
                <a:gd name="connsiteX1" fmla="*/ 25383 w 131916"/>
                <a:gd name="connsiteY1" fmla="*/ 31291 h 137299"/>
                <a:gd name="connsiteX2" fmla="*/ 3302 w 131916"/>
                <a:gd name="connsiteY2" fmla="*/ 41777 h 137299"/>
                <a:gd name="connsiteX3" fmla="*/ 3340 w 131916"/>
                <a:gd name="connsiteY3" fmla="*/ 41777 h 137299"/>
                <a:gd name="connsiteX4" fmla="*/ 163 w 131916"/>
                <a:gd name="connsiteY4" fmla="*/ 48091 h 137299"/>
                <a:gd name="connsiteX5" fmla="*/ 44403 w 131916"/>
                <a:gd name="connsiteY5" fmla="*/ 134888 h 137299"/>
                <a:gd name="connsiteX6" fmla="*/ 48690 w 131916"/>
                <a:gd name="connsiteY6" fmla="*/ 137299 h 137299"/>
                <a:gd name="connsiteX7" fmla="*/ 53282 w 131916"/>
                <a:gd name="connsiteY7" fmla="*/ 134620 h 137299"/>
                <a:gd name="connsiteX8" fmla="*/ 95187 w 131916"/>
                <a:gd name="connsiteY8" fmla="*/ 92753 h 137299"/>
                <a:gd name="connsiteX9" fmla="*/ 127679 w 131916"/>
                <a:gd name="connsiteY9" fmla="*/ 81731 h 137299"/>
                <a:gd name="connsiteX10" fmla="*/ 131467 w 131916"/>
                <a:gd name="connsiteY10" fmla="*/ 78708 h 137299"/>
                <a:gd name="connsiteX11" fmla="*/ 131200 w 131916"/>
                <a:gd name="connsiteY11" fmla="*/ 73848 h 137299"/>
                <a:gd name="connsiteX12" fmla="*/ 117767 w 131916"/>
                <a:gd name="connsiteY12" fmla="*/ 47211 h 137299"/>
                <a:gd name="connsiteX13" fmla="*/ 115356 w 131916"/>
                <a:gd name="connsiteY13" fmla="*/ 41968 h 137299"/>
                <a:gd name="connsiteX14" fmla="*/ 78616 w 131916"/>
                <a:gd name="connsiteY14" fmla="*/ 5153 h 137299"/>
                <a:gd name="connsiteX15" fmla="*/ 78655 w 131916"/>
                <a:gd name="connsiteY15" fmla="*/ 5191 h 137299"/>
                <a:gd name="connsiteX16" fmla="*/ 70465 w 131916"/>
                <a:gd name="connsiteY16" fmla="*/ 1593 h 137299"/>
                <a:gd name="connsiteX17" fmla="*/ 66370 w 131916"/>
                <a:gd name="connsiteY17" fmla="*/ 24 h 137299"/>
                <a:gd name="connsiteX18" fmla="*/ 62467 w 131916"/>
                <a:gd name="connsiteY18" fmla="*/ 2053 h 137299"/>
                <a:gd name="connsiteX19" fmla="*/ 28138 w 131916"/>
                <a:gd name="connsiteY19" fmla="*/ 29875 h 13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1916" h="137299">
                  <a:moveTo>
                    <a:pt x="28139" y="29875"/>
                  </a:moveTo>
                  <a:lnTo>
                    <a:pt x="25383" y="31291"/>
                  </a:lnTo>
                  <a:cubicBezTo>
                    <a:pt x="18189" y="34965"/>
                    <a:pt x="10764" y="38792"/>
                    <a:pt x="3302" y="41777"/>
                  </a:cubicBezTo>
                  <a:lnTo>
                    <a:pt x="3340" y="41777"/>
                  </a:lnTo>
                  <a:cubicBezTo>
                    <a:pt x="852" y="42810"/>
                    <a:pt x="-487" y="45489"/>
                    <a:pt x="163" y="48091"/>
                  </a:cubicBezTo>
                  <a:cubicBezTo>
                    <a:pt x="9693" y="79396"/>
                    <a:pt x="24656" y="108788"/>
                    <a:pt x="44403" y="134888"/>
                  </a:cubicBezTo>
                  <a:cubicBezTo>
                    <a:pt x="45360" y="136342"/>
                    <a:pt x="46929" y="137223"/>
                    <a:pt x="48690" y="137299"/>
                  </a:cubicBezTo>
                  <a:cubicBezTo>
                    <a:pt x="50565" y="137261"/>
                    <a:pt x="52287" y="136266"/>
                    <a:pt x="53282" y="134620"/>
                  </a:cubicBezTo>
                  <a:cubicBezTo>
                    <a:pt x="62850" y="116901"/>
                    <a:pt x="77430" y="102320"/>
                    <a:pt x="95187" y="92753"/>
                  </a:cubicBezTo>
                  <a:cubicBezTo>
                    <a:pt x="105520" y="87778"/>
                    <a:pt x="116428" y="84066"/>
                    <a:pt x="127679" y="81731"/>
                  </a:cubicBezTo>
                  <a:cubicBezTo>
                    <a:pt x="129363" y="81387"/>
                    <a:pt x="130740" y="80277"/>
                    <a:pt x="131467" y="78708"/>
                  </a:cubicBezTo>
                  <a:cubicBezTo>
                    <a:pt x="132156" y="77139"/>
                    <a:pt x="132042" y="75340"/>
                    <a:pt x="131200" y="73848"/>
                  </a:cubicBezTo>
                  <a:cubicBezTo>
                    <a:pt x="126454" y="65275"/>
                    <a:pt x="122130" y="56320"/>
                    <a:pt x="117767" y="47211"/>
                  </a:cubicBezTo>
                  <a:lnTo>
                    <a:pt x="115356" y="41968"/>
                  </a:lnTo>
                  <a:cubicBezTo>
                    <a:pt x="108620" y="27387"/>
                    <a:pt x="98516" y="5420"/>
                    <a:pt x="78616" y="5153"/>
                  </a:cubicBezTo>
                  <a:lnTo>
                    <a:pt x="78655" y="5191"/>
                  </a:lnTo>
                  <a:cubicBezTo>
                    <a:pt x="75555" y="5076"/>
                    <a:pt x="72608" y="3813"/>
                    <a:pt x="70465" y="1593"/>
                  </a:cubicBezTo>
                  <a:cubicBezTo>
                    <a:pt x="69432" y="445"/>
                    <a:pt x="67901" y="-129"/>
                    <a:pt x="66370" y="24"/>
                  </a:cubicBezTo>
                  <a:cubicBezTo>
                    <a:pt x="64839" y="139"/>
                    <a:pt x="63423" y="866"/>
                    <a:pt x="62467" y="2053"/>
                  </a:cubicBezTo>
                  <a:cubicBezTo>
                    <a:pt x="53052" y="13572"/>
                    <a:pt x="41380" y="23024"/>
                    <a:pt x="28138" y="298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566D550-8F7A-12E1-7278-E06D5A39D561}"/>
                </a:ext>
              </a:extLst>
            </p:cNvPr>
            <p:cNvSpPr/>
            <p:nvPr/>
          </p:nvSpPr>
          <p:spPr>
            <a:xfrm>
              <a:off x="-11498360" y="6845786"/>
              <a:ext cx="97606" cy="83257"/>
            </a:xfrm>
            <a:custGeom>
              <a:avLst/>
              <a:gdLst>
                <a:gd name="connsiteX0" fmla="*/ 82490 w 97606"/>
                <a:gd name="connsiteY0" fmla="*/ 32205 h 83257"/>
                <a:gd name="connsiteX1" fmla="*/ 77400 w 97606"/>
                <a:gd name="connsiteY1" fmla="*/ 22293 h 83257"/>
                <a:gd name="connsiteX2" fmla="*/ 77362 w 97606"/>
                <a:gd name="connsiteY2" fmla="*/ 22293 h 83257"/>
                <a:gd name="connsiteX3" fmla="*/ 72310 w 97606"/>
                <a:gd name="connsiteY3" fmla="*/ 19653 h 83257"/>
                <a:gd name="connsiteX4" fmla="*/ 30902 w 97606"/>
                <a:gd name="connsiteY4" fmla="*/ 10583 h 83257"/>
                <a:gd name="connsiteX5" fmla="*/ 9853 w 97606"/>
                <a:gd name="connsiteY5" fmla="*/ 747 h 83257"/>
                <a:gd name="connsiteX6" fmla="*/ 4649 w 97606"/>
                <a:gd name="connsiteY6" fmla="*/ 633 h 83257"/>
                <a:gd name="connsiteX7" fmla="*/ 1817 w 97606"/>
                <a:gd name="connsiteY7" fmla="*/ 5034 h 83257"/>
                <a:gd name="connsiteX8" fmla="*/ 20339 w 97606"/>
                <a:gd name="connsiteY8" fmla="*/ 73614 h 83257"/>
                <a:gd name="connsiteX9" fmla="*/ 45521 w 97606"/>
                <a:gd name="connsiteY9" fmla="*/ 83258 h 83257"/>
                <a:gd name="connsiteX10" fmla="*/ 95463 w 97606"/>
                <a:gd name="connsiteY10" fmla="*/ 60028 h 83257"/>
                <a:gd name="connsiteX11" fmla="*/ 97607 w 97606"/>
                <a:gd name="connsiteY11" fmla="*/ 55742 h 83257"/>
                <a:gd name="connsiteX12" fmla="*/ 95502 w 97606"/>
                <a:gd name="connsiteY12" fmla="*/ 51455 h 83257"/>
                <a:gd name="connsiteX13" fmla="*/ 82490 w 97606"/>
                <a:gd name="connsiteY13" fmla="*/ 32206 h 8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606" h="83257">
                  <a:moveTo>
                    <a:pt x="82490" y="32205"/>
                  </a:moveTo>
                  <a:cubicBezTo>
                    <a:pt x="80844" y="28837"/>
                    <a:pt x="79237" y="25470"/>
                    <a:pt x="77400" y="22293"/>
                  </a:cubicBezTo>
                  <a:lnTo>
                    <a:pt x="77362" y="22293"/>
                  </a:lnTo>
                  <a:cubicBezTo>
                    <a:pt x="76290" y="20571"/>
                    <a:pt x="74338" y="19576"/>
                    <a:pt x="72310" y="19653"/>
                  </a:cubicBezTo>
                  <a:cubicBezTo>
                    <a:pt x="58074" y="19308"/>
                    <a:pt x="43990" y="16247"/>
                    <a:pt x="30902" y="10583"/>
                  </a:cubicBezTo>
                  <a:cubicBezTo>
                    <a:pt x="23592" y="7980"/>
                    <a:pt x="16551" y="4689"/>
                    <a:pt x="9853" y="747"/>
                  </a:cubicBezTo>
                  <a:cubicBezTo>
                    <a:pt x="8246" y="-209"/>
                    <a:pt x="6294" y="-248"/>
                    <a:pt x="4649" y="633"/>
                  </a:cubicBezTo>
                  <a:cubicBezTo>
                    <a:pt x="3003" y="1513"/>
                    <a:pt x="1931" y="3158"/>
                    <a:pt x="1817" y="5034"/>
                  </a:cubicBezTo>
                  <a:cubicBezTo>
                    <a:pt x="-3618" y="29527"/>
                    <a:pt x="3309" y="55129"/>
                    <a:pt x="20339" y="73614"/>
                  </a:cubicBezTo>
                  <a:cubicBezTo>
                    <a:pt x="27266" y="79775"/>
                    <a:pt x="36221" y="83181"/>
                    <a:pt x="45521" y="83258"/>
                  </a:cubicBezTo>
                  <a:cubicBezTo>
                    <a:pt x="64158" y="80770"/>
                    <a:pt x="81571" y="72696"/>
                    <a:pt x="95463" y="60028"/>
                  </a:cubicBezTo>
                  <a:cubicBezTo>
                    <a:pt x="96803" y="58995"/>
                    <a:pt x="97607" y="57426"/>
                    <a:pt x="97607" y="55742"/>
                  </a:cubicBezTo>
                  <a:cubicBezTo>
                    <a:pt x="97607" y="54058"/>
                    <a:pt x="96841" y="52450"/>
                    <a:pt x="95502" y="51455"/>
                  </a:cubicBezTo>
                  <a:cubicBezTo>
                    <a:pt x="89761" y="46098"/>
                    <a:pt x="85284" y="39515"/>
                    <a:pt x="82490" y="322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782F4F3-87BA-6BFE-4AA0-38E1DE8E27B0}"/>
                </a:ext>
              </a:extLst>
            </p:cNvPr>
            <p:cNvSpPr/>
            <p:nvPr/>
          </p:nvSpPr>
          <p:spPr>
            <a:xfrm>
              <a:off x="-11178138" y="6891138"/>
              <a:ext cx="129553" cy="76467"/>
            </a:xfrm>
            <a:custGeom>
              <a:avLst/>
              <a:gdLst>
                <a:gd name="connsiteX0" fmla="*/ 1024 w 129553"/>
                <a:gd name="connsiteY0" fmla="*/ 37759 h 76467"/>
                <a:gd name="connsiteX1" fmla="*/ 297 w 129553"/>
                <a:gd name="connsiteY1" fmla="*/ 42657 h 76467"/>
                <a:gd name="connsiteX2" fmla="*/ 3856 w 129553"/>
                <a:gd name="connsiteY2" fmla="*/ 46063 h 76467"/>
                <a:gd name="connsiteX3" fmla="*/ 59577 w 129553"/>
                <a:gd name="connsiteY3" fmla="*/ 75340 h 76467"/>
                <a:gd name="connsiteX4" fmla="*/ 65585 w 129553"/>
                <a:gd name="connsiteY4" fmla="*/ 75685 h 76467"/>
                <a:gd name="connsiteX5" fmla="*/ 92719 w 129553"/>
                <a:gd name="connsiteY5" fmla="*/ 59611 h 76467"/>
                <a:gd name="connsiteX6" fmla="*/ 127009 w 129553"/>
                <a:gd name="connsiteY6" fmla="*/ 39176 h 76467"/>
                <a:gd name="connsiteX7" fmla="*/ 129496 w 129553"/>
                <a:gd name="connsiteY7" fmla="*/ 35463 h 76467"/>
                <a:gd name="connsiteX8" fmla="*/ 128195 w 129553"/>
                <a:gd name="connsiteY8" fmla="*/ 31177 h 76467"/>
                <a:gd name="connsiteX9" fmla="*/ 79171 w 129553"/>
                <a:gd name="connsiteY9" fmla="*/ 523 h 76467"/>
                <a:gd name="connsiteX10" fmla="*/ 1023 w 129553"/>
                <a:gd name="connsiteY10" fmla="*/ 37760 h 7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553" h="76467">
                  <a:moveTo>
                    <a:pt x="1024" y="37759"/>
                  </a:moveTo>
                  <a:cubicBezTo>
                    <a:pt x="-10" y="39175"/>
                    <a:pt x="-277" y="41012"/>
                    <a:pt x="297" y="42657"/>
                  </a:cubicBezTo>
                  <a:cubicBezTo>
                    <a:pt x="871" y="44303"/>
                    <a:pt x="2172" y="45566"/>
                    <a:pt x="3856" y="46063"/>
                  </a:cubicBezTo>
                  <a:cubicBezTo>
                    <a:pt x="24024" y="52416"/>
                    <a:pt x="42892" y="62329"/>
                    <a:pt x="59577" y="75340"/>
                  </a:cubicBezTo>
                  <a:cubicBezTo>
                    <a:pt x="61299" y="76718"/>
                    <a:pt x="63710" y="76833"/>
                    <a:pt x="65585" y="75685"/>
                  </a:cubicBezTo>
                  <a:cubicBezTo>
                    <a:pt x="74502" y="70327"/>
                    <a:pt x="83534" y="65008"/>
                    <a:pt x="92719" y="59611"/>
                  </a:cubicBezTo>
                  <a:cubicBezTo>
                    <a:pt x="104123" y="52952"/>
                    <a:pt x="115604" y="46179"/>
                    <a:pt x="127009" y="39176"/>
                  </a:cubicBezTo>
                  <a:cubicBezTo>
                    <a:pt x="128348" y="38372"/>
                    <a:pt x="129267" y="36994"/>
                    <a:pt x="129496" y="35463"/>
                  </a:cubicBezTo>
                  <a:cubicBezTo>
                    <a:pt x="129726" y="33894"/>
                    <a:pt x="129267" y="32325"/>
                    <a:pt x="128195" y="31177"/>
                  </a:cubicBezTo>
                  <a:cubicBezTo>
                    <a:pt x="115030" y="16596"/>
                    <a:pt x="98038" y="5996"/>
                    <a:pt x="79171" y="523"/>
                  </a:cubicBezTo>
                  <a:cubicBezTo>
                    <a:pt x="48134" y="-2998"/>
                    <a:pt x="17824" y="11468"/>
                    <a:pt x="1023" y="377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C5D3C3C-ED8E-8BC0-3651-0C9D715FF3AB}"/>
                </a:ext>
              </a:extLst>
            </p:cNvPr>
            <p:cNvSpPr/>
            <p:nvPr/>
          </p:nvSpPr>
          <p:spPr>
            <a:xfrm>
              <a:off x="-11310587" y="6730978"/>
              <a:ext cx="102856" cy="97339"/>
            </a:xfrm>
            <a:custGeom>
              <a:avLst/>
              <a:gdLst>
                <a:gd name="connsiteX0" fmla="*/ 96440 w 102856"/>
                <a:gd name="connsiteY0" fmla="*/ 18083 h 97339"/>
                <a:gd name="connsiteX1" fmla="*/ 90623 w 102856"/>
                <a:gd name="connsiteY1" fmla="*/ 3502 h 97339"/>
                <a:gd name="connsiteX2" fmla="*/ 87791 w 102856"/>
                <a:gd name="connsiteY2" fmla="*/ 402 h 97339"/>
                <a:gd name="connsiteX3" fmla="*/ 83505 w 102856"/>
                <a:gd name="connsiteY3" fmla="*/ 402 h 97339"/>
                <a:gd name="connsiteX4" fmla="*/ 78913 w 102856"/>
                <a:gd name="connsiteY4" fmla="*/ 2239 h 97339"/>
                <a:gd name="connsiteX5" fmla="*/ 44968 w 102856"/>
                <a:gd name="connsiteY5" fmla="*/ 16399 h 97339"/>
                <a:gd name="connsiteX6" fmla="*/ 35285 w 102856"/>
                <a:gd name="connsiteY6" fmla="*/ 20685 h 97339"/>
                <a:gd name="connsiteX7" fmla="*/ 3636 w 102856"/>
                <a:gd name="connsiteY7" fmla="*/ 33927 h 97339"/>
                <a:gd name="connsiteX8" fmla="*/ 459 w 102856"/>
                <a:gd name="connsiteY8" fmla="*/ 36759 h 97339"/>
                <a:gd name="connsiteX9" fmla="*/ 459 w 102856"/>
                <a:gd name="connsiteY9" fmla="*/ 41045 h 97339"/>
                <a:gd name="connsiteX10" fmla="*/ 4745 w 102856"/>
                <a:gd name="connsiteY10" fmla="*/ 50191 h 97339"/>
                <a:gd name="connsiteX11" fmla="*/ 6659 w 102856"/>
                <a:gd name="connsiteY11" fmla="*/ 52181 h 97339"/>
                <a:gd name="connsiteX12" fmla="*/ 11710 w 102856"/>
                <a:gd name="connsiteY12" fmla="*/ 59261 h 97339"/>
                <a:gd name="connsiteX13" fmla="*/ 13050 w 102856"/>
                <a:gd name="connsiteY13" fmla="*/ 63892 h 97339"/>
                <a:gd name="connsiteX14" fmla="*/ 14045 w 102856"/>
                <a:gd name="connsiteY14" fmla="*/ 66762 h 97339"/>
                <a:gd name="connsiteX15" fmla="*/ 23000 w 102856"/>
                <a:gd name="connsiteY15" fmla="*/ 87084 h 97339"/>
                <a:gd name="connsiteX16" fmla="*/ 23574 w 102856"/>
                <a:gd name="connsiteY16" fmla="*/ 88461 h 97339"/>
                <a:gd name="connsiteX17" fmla="*/ 29965 w 102856"/>
                <a:gd name="connsiteY17" fmla="*/ 96115 h 97339"/>
                <a:gd name="connsiteX18" fmla="*/ 33333 w 102856"/>
                <a:gd name="connsiteY18" fmla="*/ 97340 h 97339"/>
                <a:gd name="connsiteX19" fmla="*/ 37619 w 102856"/>
                <a:gd name="connsiteY19" fmla="*/ 95388 h 97339"/>
                <a:gd name="connsiteX20" fmla="*/ 38652 w 102856"/>
                <a:gd name="connsiteY20" fmla="*/ 93475 h 97339"/>
                <a:gd name="connsiteX21" fmla="*/ 71909 w 102856"/>
                <a:gd name="connsiteY21" fmla="*/ 70206 h 97339"/>
                <a:gd name="connsiteX22" fmla="*/ 78223 w 102856"/>
                <a:gd name="connsiteY22" fmla="*/ 66762 h 97339"/>
                <a:gd name="connsiteX23" fmla="*/ 100420 w 102856"/>
                <a:gd name="connsiteY23" fmla="*/ 28186 h 97339"/>
                <a:gd name="connsiteX24" fmla="*/ 96440 w 102856"/>
                <a:gd name="connsiteY24" fmla="*/ 18083 h 9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856" h="97339">
                  <a:moveTo>
                    <a:pt x="96440" y="18083"/>
                  </a:moveTo>
                  <a:cubicBezTo>
                    <a:pt x="94374" y="13223"/>
                    <a:pt x="92384" y="8401"/>
                    <a:pt x="90623" y="3502"/>
                  </a:cubicBezTo>
                  <a:cubicBezTo>
                    <a:pt x="90126" y="2124"/>
                    <a:pt x="89092" y="1052"/>
                    <a:pt x="87791" y="402"/>
                  </a:cubicBezTo>
                  <a:cubicBezTo>
                    <a:pt x="86414" y="-134"/>
                    <a:pt x="84883" y="-134"/>
                    <a:pt x="83505" y="402"/>
                  </a:cubicBezTo>
                  <a:lnTo>
                    <a:pt x="78913" y="2239"/>
                  </a:lnTo>
                  <a:cubicBezTo>
                    <a:pt x="67470" y="6793"/>
                    <a:pt x="55950" y="11462"/>
                    <a:pt x="44968" y="16399"/>
                  </a:cubicBezTo>
                  <a:lnTo>
                    <a:pt x="35285" y="20685"/>
                  </a:lnTo>
                  <a:cubicBezTo>
                    <a:pt x="24990" y="25698"/>
                    <a:pt x="14428" y="30099"/>
                    <a:pt x="3636" y="33927"/>
                  </a:cubicBezTo>
                  <a:cubicBezTo>
                    <a:pt x="2220" y="34386"/>
                    <a:pt x="1072" y="35419"/>
                    <a:pt x="459" y="36759"/>
                  </a:cubicBezTo>
                  <a:cubicBezTo>
                    <a:pt x="-153" y="38136"/>
                    <a:pt x="-153" y="39667"/>
                    <a:pt x="459" y="41045"/>
                  </a:cubicBezTo>
                  <a:cubicBezTo>
                    <a:pt x="1684" y="43992"/>
                    <a:pt x="3215" y="47015"/>
                    <a:pt x="4745" y="50191"/>
                  </a:cubicBezTo>
                  <a:cubicBezTo>
                    <a:pt x="5166" y="51033"/>
                    <a:pt x="5817" y="51722"/>
                    <a:pt x="6659" y="52181"/>
                  </a:cubicBezTo>
                  <a:cubicBezTo>
                    <a:pt x="9299" y="53712"/>
                    <a:pt x="11136" y="56276"/>
                    <a:pt x="11710" y="59261"/>
                  </a:cubicBezTo>
                  <a:cubicBezTo>
                    <a:pt x="12055" y="60677"/>
                    <a:pt x="12514" y="62208"/>
                    <a:pt x="13050" y="63892"/>
                  </a:cubicBezTo>
                  <a:lnTo>
                    <a:pt x="14045" y="66762"/>
                  </a:lnTo>
                  <a:cubicBezTo>
                    <a:pt x="17680" y="73230"/>
                    <a:pt x="20666" y="80042"/>
                    <a:pt x="23000" y="87084"/>
                  </a:cubicBezTo>
                  <a:cubicBezTo>
                    <a:pt x="23153" y="87543"/>
                    <a:pt x="23383" y="88002"/>
                    <a:pt x="23574" y="88461"/>
                  </a:cubicBezTo>
                  <a:cubicBezTo>
                    <a:pt x="25373" y="91255"/>
                    <a:pt x="27516" y="93857"/>
                    <a:pt x="29965" y="96115"/>
                  </a:cubicBezTo>
                  <a:cubicBezTo>
                    <a:pt x="30922" y="96919"/>
                    <a:pt x="32108" y="97340"/>
                    <a:pt x="33333" y="97340"/>
                  </a:cubicBezTo>
                  <a:cubicBezTo>
                    <a:pt x="34979" y="97340"/>
                    <a:pt x="36548" y="96651"/>
                    <a:pt x="37619" y="95388"/>
                  </a:cubicBezTo>
                  <a:cubicBezTo>
                    <a:pt x="38040" y="94814"/>
                    <a:pt x="38423" y="94164"/>
                    <a:pt x="38652" y="93475"/>
                  </a:cubicBezTo>
                  <a:cubicBezTo>
                    <a:pt x="49215" y="84979"/>
                    <a:pt x="60313" y="77209"/>
                    <a:pt x="71909" y="70206"/>
                  </a:cubicBezTo>
                  <a:cubicBezTo>
                    <a:pt x="73975" y="69020"/>
                    <a:pt x="76195" y="67910"/>
                    <a:pt x="78223" y="66762"/>
                  </a:cubicBezTo>
                  <a:cubicBezTo>
                    <a:pt x="92078" y="59414"/>
                    <a:pt x="109299" y="50268"/>
                    <a:pt x="100420" y="28186"/>
                  </a:cubicBezTo>
                  <a:cubicBezTo>
                    <a:pt x="99501" y="24933"/>
                    <a:pt x="97856" y="21374"/>
                    <a:pt x="96440" y="180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001E3A7-20C8-75FE-34BB-A821473BC3F6}"/>
                </a:ext>
              </a:extLst>
            </p:cNvPr>
            <p:cNvSpPr/>
            <p:nvPr/>
          </p:nvSpPr>
          <p:spPr>
            <a:xfrm>
              <a:off x="-11235044" y="6760661"/>
              <a:ext cx="117131" cy="140251"/>
            </a:xfrm>
            <a:custGeom>
              <a:avLst/>
              <a:gdLst>
                <a:gd name="connsiteX0" fmla="*/ 115145 w 117131"/>
                <a:gd name="connsiteY0" fmla="*/ 1224 h 140251"/>
                <a:gd name="connsiteX1" fmla="*/ 109251 w 117131"/>
                <a:gd name="connsiteY1" fmla="*/ 612 h 140251"/>
                <a:gd name="connsiteX2" fmla="*/ 55367 w 117131"/>
                <a:gd name="connsiteY2" fmla="*/ 22655 h 140251"/>
                <a:gd name="connsiteX3" fmla="*/ 51693 w 117131"/>
                <a:gd name="connsiteY3" fmla="*/ 26329 h 140251"/>
                <a:gd name="connsiteX4" fmla="*/ 12352 w 117131"/>
                <a:gd name="connsiteY4" fmla="*/ 59816 h 140251"/>
                <a:gd name="connsiteX5" fmla="*/ 2746 w 117131"/>
                <a:gd name="connsiteY5" fmla="*/ 65020 h 140251"/>
                <a:gd name="connsiteX6" fmla="*/ 2746 w 117131"/>
                <a:gd name="connsiteY6" fmla="*/ 64982 h 140251"/>
                <a:gd name="connsiteX7" fmla="*/ 105 w 117131"/>
                <a:gd name="connsiteY7" fmla="*/ 70723 h 140251"/>
                <a:gd name="connsiteX8" fmla="*/ 41973 w 117131"/>
                <a:gd name="connsiteY8" fmla="*/ 137963 h 140251"/>
                <a:gd name="connsiteX9" fmla="*/ 42011 w 117131"/>
                <a:gd name="connsiteY9" fmla="*/ 138002 h 140251"/>
                <a:gd name="connsiteX10" fmla="*/ 43848 w 117131"/>
                <a:gd name="connsiteY10" fmla="*/ 138882 h 140251"/>
                <a:gd name="connsiteX11" fmla="*/ 45264 w 117131"/>
                <a:gd name="connsiteY11" fmla="*/ 139647 h 140251"/>
                <a:gd name="connsiteX12" fmla="*/ 51464 w 117131"/>
                <a:gd name="connsiteY12" fmla="*/ 138729 h 140251"/>
                <a:gd name="connsiteX13" fmla="*/ 112581 w 117131"/>
                <a:gd name="connsiteY13" fmla="*/ 106467 h 140251"/>
                <a:gd name="connsiteX14" fmla="*/ 116331 w 117131"/>
                <a:gd name="connsiteY14" fmla="*/ 103979 h 140251"/>
                <a:gd name="connsiteX15" fmla="*/ 116867 w 117131"/>
                <a:gd name="connsiteY15" fmla="*/ 99693 h 140251"/>
                <a:gd name="connsiteX16" fmla="*/ 116867 w 117131"/>
                <a:gd name="connsiteY16" fmla="*/ 7003 h 140251"/>
                <a:gd name="connsiteX17" fmla="*/ 115145 w 117131"/>
                <a:gd name="connsiteY17" fmla="*/ 1224 h 14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131" h="140251">
                  <a:moveTo>
                    <a:pt x="115145" y="1224"/>
                  </a:moveTo>
                  <a:cubicBezTo>
                    <a:pt x="113499" y="-154"/>
                    <a:pt x="111165" y="-383"/>
                    <a:pt x="109251" y="612"/>
                  </a:cubicBezTo>
                  <a:cubicBezTo>
                    <a:pt x="92145" y="9911"/>
                    <a:pt x="74082" y="17297"/>
                    <a:pt x="55367" y="22655"/>
                  </a:cubicBezTo>
                  <a:cubicBezTo>
                    <a:pt x="53568" y="23114"/>
                    <a:pt x="52152" y="24530"/>
                    <a:pt x="51693" y="26329"/>
                  </a:cubicBezTo>
                  <a:cubicBezTo>
                    <a:pt x="47407" y="41292"/>
                    <a:pt x="27966" y="51587"/>
                    <a:pt x="12352" y="59816"/>
                  </a:cubicBezTo>
                  <a:cubicBezTo>
                    <a:pt x="8984" y="61614"/>
                    <a:pt x="5693" y="63298"/>
                    <a:pt x="2746" y="65020"/>
                  </a:cubicBezTo>
                  <a:lnTo>
                    <a:pt x="2746" y="64982"/>
                  </a:lnTo>
                  <a:cubicBezTo>
                    <a:pt x="718" y="66130"/>
                    <a:pt x="-354" y="68465"/>
                    <a:pt x="105" y="70723"/>
                  </a:cubicBezTo>
                  <a:cubicBezTo>
                    <a:pt x="5195" y="94986"/>
                    <a:pt x="12964" y="131687"/>
                    <a:pt x="41973" y="137963"/>
                  </a:cubicBezTo>
                  <a:lnTo>
                    <a:pt x="42011" y="138002"/>
                  </a:lnTo>
                  <a:cubicBezTo>
                    <a:pt x="42623" y="138231"/>
                    <a:pt x="43235" y="138537"/>
                    <a:pt x="43848" y="138882"/>
                  </a:cubicBezTo>
                  <a:lnTo>
                    <a:pt x="45264" y="139647"/>
                  </a:lnTo>
                  <a:cubicBezTo>
                    <a:pt x="47292" y="140719"/>
                    <a:pt x="49818" y="140336"/>
                    <a:pt x="51464" y="138729"/>
                  </a:cubicBezTo>
                  <a:cubicBezTo>
                    <a:pt x="67996" y="121889"/>
                    <a:pt x="89351" y="110600"/>
                    <a:pt x="112581" y="106467"/>
                  </a:cubicBezTo>
                  <a:cubicBezTo>
                    <a:pt x="114150" y="106275"/>
                    <a:pt x="115528" y="105357"/>
                    <a:pt x="116331" y="103979"/>
                  </a:cubicBezTo>
                  <a:cubicBezTo>
                    <a:pt x="117097" y="102716"/>
                    <a:pt x="117288" y="101147"/>
                    <a:pt x="116867" y="99693"/>
                  </a:cubicBezTo>
                  <a:cubicBezTo>
                    <a:pt x="107453" y="69536"/>
                    <a:pt x="107453" y="37198"/>
                    <a:pt x="116867" y="7003"/>
                  </a:cubicBezTo>
                  <a:cubicBezTo>
                    <a:pt x="117556" y="4898"/>
                    <a:pt x="116867" y="2602"/>
                    <a:pt x="115145" y="12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B74D9D16-9C4E-162C-7612-B158FFBC10CF}"/>
                </a:ext>
              </a:extLst>
            </p:cNvPr>
            <p:cNvSpPr/>
            <p:nvPr/>
          </p:nvSpPr>
          <p:spPr>
            <a:xfrm>
              <a:off x="-11670720" y="7186422"/>
              <a:ext cx="86655" cy="87560"/>
            </a:xfrm>
            <a:custGeom>
              <a:avLst/>
              <a:gdLst>
                <a:gd name="connsiteX0" fmla="*/ 74974 w 86655"/>
                <a:gd name="connsiteY0" fmla="*/ 5724 h 87560"/>
                <a:gd name="connsiteX1" fmla="*/ 72028 w 86655"/>
                <a:gd name="connsiteY1" fmla="*/ 2777 h 87560"/>
                <a:gd name="connsiteX2" fmla="*/ 67742 w 86655"/>
                <a:gd name="connsiteY2" fmla="*/ 2777 h 87560"/>
                <a:gd name="connsiteX3" fmla="*/ 14086 w 86655"/>
                <a:gd name="connsiteY3" fmla="*/ 481 h 87560"/>
                <a:gd name="connsiteX4" fmla="*/ 8958 w 86655"/>
                <a:gd name="connsiteY4" fmla="*/ 902 h 87560"/>
                <a:gd name="connsiteX5" fmla="*/ 6509 w 86655"/>
                <a:gd name="connsiteY5" fmla="*/ 5188 h 87560"/>
                <a:gd name="connsiteX6" fmla="*/ 347 w 86655"/>
                <a:gd name="connsiteY6" fmla="*/ 40474 h 87560"/>
                <a:gd name="connsiteX7" fmla="*/ 2108 w 86655"/>
                <a:gd name="connsiteY7" fmla="*/ 46635 h 87560"/>
                <a:gd name="connsiteX8" fmla="*/ 7006 w 86655"/>
                <a:gd name="connsiteY8" fmla="*/ 55705 h 87560"/>
                <a:gd name="connsiteX9" fmla="*/ 22544 w 86655"/>
                <a:gd name="connsiteY9" fmla="*/ 83719 h 87560"/>
                <a:gd name="connsiteX10" fmla="*/ 24189 w 86655"/>
                <a:gd name="connsiteY10" fmla="*/ 85633 h 87560"/>
                <a:gd name="connsiteX11" fmla="*/ 28246 w 86655"/>
                <a:gd name="connsiteY11" fmla="*/ 87470 h 87560"/>
                <a:gd name="connsiteX12" fmla="*/ 32111 w 86655"/>
                <a:gd name="connsiteY12" fmla="*/ 85862 h 87560"/>
                <a:gd name="connsiteX13" fmla="*/ 68200 w 86655"/>
                <a:gd name="connsiteY13" fmla="*/ 62785 h 87560"/>
                <a:gd name="connsiteX14" fmla="*/ 70381 w 86655"/>
                <a:gd name="connsiteY14" fmla="*/ 62402 h 87560"/>
                <a:gd name="connsiteX15" fmla="*/ 73481 w 86655"/>
                <a:gd name="connsiteY15" fmla="*/ 61790 h 87560"/>
                <a:gd name="connsiteX16" fmla="*/ 77232 w 86655"/>
                <a:gd name="connsiteY16" fmla="*/ 58422 h 87560"/>
                <a:gd name="connsiteX17" fmla="*/ 86149 w 86655"/>
                <a:gd name="connsiteY17" fmla="*/ 36493 h 87560"/>
                <a:gd name="connsiteX18" fmla="*/ 85077 w 86655"/>
                <a:gd name="connsiteY18" fmla="*/ 30179 h 87560"/>
                <a:gd name="connsiteX19" fmla="*/ 74974 w 86655"/>
                <a:gd name="connsiteY19" fmla="*/ 5724 h 8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55" h="87560">
                  <a:moveTo>
                    <a:pt x="74974" y="5724"/>
                  </a:moveTo>
                  <a:cubicBezTo>
                    <a:pt x="74400" y="4385"/>
                    <a:pt x="73329" y="3351"/>
                    <a:pt x="72028" y="2777"/>
                  </a:cubicBezTo>
                  <a:cubicBezTo>
                    <a:pt x="70650" y="2165"/>
                    <a:pt x="69081" y="2165"/>
                    <a:pt x="67742" y="2777"/>
                  </a:cubicBezTo>
                  <a:cubicBezTo>
                    <a:pt x="50329" y="9589"/>
                    <a:pt x="30849" y="8748"/>
                    <a:pt x="14086" y="481"/>
                  </a:cubicBezTo>
                  <a:cubicBezTo>
                    <a:pt x="12441" y="-284"/>
                    <a:pt x="10489" y="-131"/>
                    <a:pt x="8958" y="902"/>
                  </a:cubicBezTo>
                  <a:cubicBezTo>
                    <a:pt x="7504" y="1821"/>
                    <a:pt x="6585" y="3428"/>
                    <a:pt x="6509" y="5188"/>
                  </a:cubicBezTo>
                  <a:cubicBezTo>
                    <a:pt x="6585" y="17206"/>
                    <a:pt x="4519" y="29145"/>
                    <a:pt x="347" y="40474"/>
                  </a:cubicBezTo>
                  <a:cubicBezTo>
                    <a:pt x="-495" y="42693"/>
                    <a:pt x="233" y="45181"/>
                    <a:pt x="2108" y="46635"/>
                  </a:cubicBezTo>
                  <a:cubicBezTo>
                    <a:pt x="5093" y="48702"/>
                    <a:pt x="6892" y="52070"/>
                    <a:pt x="7006" y="55705"/>
                  </a:cubicBezTo>
                  <a:cubicBezTo>
                    <a:pt x="8920" y="66498"/>
                    <a:pt x="14393" y="76371"/>
                    <a:pt x="22544" y="83719"/>
                  </a:cubicBezTo>
                  <a:lnTo>
                    <a:pt x="24189" y="85633"/>
                  </a:lnTo>
                  <a:cubicBezTo>
                    <a:pt x="25223" y="86781"/>
                    <a:pt x="26945" y="87891"/>
                    <a:pt x="28246" y="87470"/>
                  </a:cubicBezTo>
                  <a:cubicBezTo>
                    <a:pt x="29700" y="87470"/>
                    <a:pt x="31078" y="86896"/>
                    <a:pt x="32111" y="85862"/>
                  </a:cubicBezTo>
                  <a:cubicBezTo>
                    <a:pt x="41717" y="74917"/>
                    <a:pt x="54231" y="66919"/>
                    <a:pt x="68200" y="62785"/>
                  </a:cubicBezTo>
                  <a:cubicBezTo>
                    <a:pt x="68927" y="62594"/>
                    <a:pt x="69654" y="62479"/>
                    <a:pt x="70381" y="62402"/>
                  </a:cubicBezTo>
                  <a:cubicBezTo>
                    <a:pt x="71415" y="62249"/>
                    <a:pt x="72448" y="62058"/>
                    <a:pt x="73481" y="61790"/>
                  </a:cubicBezTo>
                  <a:cubicBezTo>
                    <a:pt x="75203" y="61407"/>
                    <a:pt x="76658" y="60106"/>
                    <a:pt x="77232" y="58422"/>
                  </a:cubicBezTo>
                  <a:cubicBezTo>
                    <a:pt x="79796" y="50960"/>
                    <a:pt x="82781" y="43650"/>
                    <a:pt x="86149" y="36493"/>
                  </a:cubicBezTo>
                  <a:cubicBezTo>
                    <a:pt x="87105" y="34389"/>
                    <a:pt x="86684" y="31863"/>
                    <a:pt x="85077" y="30179"/>
                  </a:cubicBezTo>
                  <a:cubicBezTo>
                    <a:pt x="81709" y="22295"/>
                    <a:pt x="78227" y="13875"/>
                    <a:pt x="74974" y="57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7DC5D15-4FFF-9332-A17B-8F0A95351084}"/>
                </a:ext>
              </a:extLst>
            </p:cNvPr>
            <p:cNvSpPr/>
            <p:nvPr/>
          </p:nvSpPr>
          <p:spPr>
            <a:xfrm>
              <a:off x="-11680005" y="7097342"/>
              <a:ext cx="81429" cy="72463"/>
            </a:xfrm>
            <a:custGeom>
              <a:avLst/>
              <a:gdLst>
                <a:gd name="connsiteX0" fmla="*/ 80634 w 81429"/>
                <a:gd name="connsiteY0" fmla="*/ 7022 h 72463"/>
                <a:gd name="connsiteX1" fmla="*/ 78223 w 81429"/>
                <a:gd name="connsiteY1" fmla="*/ 2735 h 72463"/>
                <a:gd name="connsiteX2" fmla="*/ 73477 w 81429"/>
                <a:gd name="connsiteY2" fmla="*/ 2199 h 72463"/>
                <a:gd name="connsiteX3" fmla="*/ 50821 w 81429"/>
                <a:gd name="connsiteY3" fmla="*/ 7289 h 72463"/>
                <a:gd name="connsiteX4" fmla="*/ 20053 w 81429"/>
                <a:gd name="connsiteY4" fmla="*/ 745 h 72463"/>
                <a:gd name="connsiteX5" fmla="*/ 15192 w 81429"/>
                <a:gd name="connsiteY5" fmla="*/ 477 h 72463"/>
                <a:gd name="connsiteX6" fmla="*/ 12054 w 81429"/>
                <a:gd name="connsiteY6" fmla="*/ 4266 h 72463"/>
                <a:gd name="connsiteX7" fmla="*/ 11480 w 81429"/>
                <a:gd name="connsiteY7" fmla="*/ 7022 h 72463"/>
                <a:gd name="connsiteX8" fmla="*/ 11480 w 81429"/>
                <a:gd name="connsiteY8" fmla="*/ 6983 h 72463"/>
                <a:gd name="connsiteX9" fmla="*/ 688 w 81429"/>
                <a:gd name="connsiteY9" fmla="*/ 31093 h 72463"/>
                <a:gd name="connsiteX10" fmla="*/ 2563 w 81429"/>
                <a:gd name="connsiteY10" fmla="*/ 38250 h 72463"/>
                <a:gd name="connsiteX11" fmla="*/ 7500 w 81429"/>
                <a:gd name="connsiteY11" fmla="*/ 44832 h 72463"/>
                <a:gd name="connsiteX12" fmla="*/ 7959 w 81429"/>
                <a:gd name="connsiteY12" fmla="*/ 46516 h 72463"/>
                <a:gd name="connsiteX13" fmla="*/ 8992 w 81429"/>
                <a:gd name="connsiteY13" fmla="*/ 48200 h 72463"/>
                <a:gd name="connsiteX14" fmla="*/ 55031 w 81429"/>
                <a:gd name="connsiteY14" fmla="*/ 72464 h 72463"/>
                <a:gd name="connsiteX15" fmla="*/ 60542 w 81429"/>
                <a:gd name="connsiteY15" fmla="*/ 72004 h 72463"/>
                <a:gd name="connsiteX16" fmla="*/ 79141 w 81429"/>
                <a:gd name="connsiteY16" fmla="*/ 53213 h 72463"/>
                <a:gd name="connsiteX17" fmla="*/ 80710 w 81429"/>
                <a:gd name="connsiteY17" fmla="*/ 9355 h 7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429" h="72463">
                  <a:moveTo>
                    <a:pt x="80634" y="7022"/>
                  </a:moveTo>
                  <a:cubicBezTo>
                    <a:pt x="80596" y="5299"/>
                    <a:pt x="79677" y="3692"/>
                    <a:pt x="78223" y="2735"/>
                  </a:cubicBezTo>
                  <a:cubicBezTo>
                    <a:pt x="76845" y="1740"/>
                    <a:pt x="75046" y="1511"/>
                    <a:pt x="73477" y="2199"/>
                  </a:cubicBezTo>
                  <a:cubicBezTo>
                    <a:pt x="66129" y="4725"/>
                    <a:pt x="58553" y="6447"/>
                    <a:pt x="50821" y="7289"/>
                  </a:cubicBezTo>
                  <a:cubicBezTo>
                    <a:pt x="40145" y="8629"/>
                    <a:pt x="29276" y="6333"/>
                    <a:pt x="20053" y="745"/>
                  </a:cubicBezTo>
                  <a:cubicBezTo>
                    <a:pt x="18560" y="-135"/>
                    <a:pt x="16761" y="-250"/>
                    <a:pt x="15192" y="477"/>
                  </a:cubicBezTo>
                  <a:cubicBezTo>
                    <a:pt x="13585" y="1166"/>
                    <a:pt x="12398" y="2544"/>
                    <a:pt x="12054" y="4266"/>
                  </a:cubicBezTo>
                  <a:lnTo>
                    <a:pt x="11480" y="7022"/>
                  </a:lnTo>
                  <a:lnTo>
                    <a:pt x="11480" y="6983"/>
                  </a:lnTo>
                  <a:cubicBezTo>
                    <a:pt x="8725" y="15364"/>
                    <a:pt x="5089" y="23440"/>
                    <a:pt x="688" y="31093"/>
                  </a:cubicBezTo>
                  <a:cubicBezTo>
                    <a:pt x="-728" y="33581"/>
                    <a:pt x="113" y="36757"/>
                    <a:pt x="2563" y="38250"/>
                  </a:cubicBezTo>
                  <a:cubicBezTo>
                    <a:pt x="5050" y="39666"/>
                    <a:pt x="6849" y="42038"/>
                    <a:pt x="7500" y="44832"/>
                  </a:cubicBezTo>
                  <a:lnTo>
                    <a:pt x="7959" y="46516"/>
                  </a:lnTo>
                  <a:cubicBezTo>
                    <a:pt x="8265" y="47473"/>
                    <a:pt x="8227" y="47549"/>
                    <a:pt x="8992" y="48200"/>
                  </a:cubicBezTo>
                  <a:cubicBezTo>
                    <a:pt x="20090" y="62590"/>
                    <a:pt x="36892" y="71430"/>
                    <a:pt x="55031" y="72464"/>
                  </a:cubicBezTo>
                  <a:cubicBezTo>
                    <a:pt x="56868" y="72464"/>
                    <a:pt x="58705" y="72310"/>
                    <a:pt x="60542" y="72004"/>
                  </a:cubicBezTo>
                  <a:cubicBezTo>
                    <a:pt x="70148" y="70435"/>
                    <a:pt x="77687" y="62858"/>
                    <a:pt x="79141" y="53213"/>
                  </a:cubicBezTo>
                  <a:cubicBezTo>
                    <a:pt x="81514" y="38709"/>
                    <a:pt x="82049" y="23975"/>
                    <a:pt x="80710" y="93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2FAEC8A-002B-E50E-AC2B-C0B2038AA086}"/>
                </a:ext>
              </a:extLst>
            </p:cNvPr>
            <p:cNvSpPr/>
            <p:nvPr/>
          </p:nvSpPr>
          <p:spPr>
            <a:xfrm>
              <a:off x="-11015634" y="6755284"/>
              <a:ext cx="177346" cy="103954"/>
            </a:xfrm>
            <a:custGeom>
              <a:avLst/>
              <a:gdLst>
                <a:gd name="connsiteX0" fmla="*/ 92853 w 177346"/>
                <a:gd name="connsiteY0" fmla="*/ 4338 h 103954"/>
                <a:gd name="connsiteX1" fmla="*/ 68590 w 177346"/>
                <a:gd name="connsiteY1" fmla="*/ 7208 h 103954"/>
                <a:gd name="connsiteX2" fmla="*/ 661 w 177346"/>
                <a:gd name="connsiteY2" fmla="*/ 58183 h 103954"/>
                <a:gd name="connsiteX3" fmla="*/ 393 w 177346"/>
                <a:gd name="connsiteY3" fmla="*/ 62814 h 103954"/>
                <a:gd name="connsiteX4" fmla="*/ 3913 w 177346"/>
                <a:gd name="connsiteY4" fmla="*/ 65914 h 103954"/>
                <a:gd name="connsiteX5" fmla="*/ 69394 w 177346"/>
                <a:gd name="connsiteY5" fmla="*/ 102844 h 103954"/>
                <a:gd name="connsiteX6" fmla="*/ 72723 w 177346"/>
                <a:gd name="connsiteY6" fmla="*/ 103954 h 103954"/>
                <a:gd name="connsiteX7" fmla="*/ 75823 w 177346"/>
                <a:gd name="connsiteY7" fmla="*/ 102997 h 103954"/>
                <a:gd name="connsiteX8" fmla="*/ 175862 w 177346"/>
                <a:gd name="connsiteY8" fmla="*/ 15206 h 103954"/>
                <a:gd name="connsiteX9" fmla="*/ 177239 w 177346"/>
                <a:gd name="connsiteY9" fmla="*/ 10422 h 103954"/>
                <a:gd name="connsiteX10" fmla="*/ 174063 w 177346"/>
                <a:gd name="connsiteY10" fmla="*/ 6634 h 103954"/>
                <a:gd name="connsiteX11" fmla="*/ 92853 w 177346"/>
                <a:gd name="connsiteY11" fmla="*/ 4338 h 1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346" h="103954">
                  <a:moveTo>
                    <a:pt x="92853" y="4338"/>
                  </a:moveTo>
                  <a:cubicBezTo>
                    <a:pt x="84013" y="5562"/>
                    <a:pt x="75708" y="6787"/>
                    <a:pt x="68590" y="7208"/>
                  </a:cubicBezTo>
                  <a:cubicBezTo>
                    <a:pt x="38089" y="9925"/>
                    <a:pt x="11759" y="29673"/>
                    <a:pt x="661" y="58183"/>
                  </a:cubicBezTo>
                  <a:cubicBezTo>
                    <a:pt x="-105" y="59599"/>
                    <a:pt x="-220" y="61321"/>
                    <a:pt x="393" y="62814"/>
                  </a:cubicBezTo>
                  <a:cubicBezTo>
                    <a:pt x="1043" y="64345"/>
                    <a:pt x="2344" y="65455"/>
                    <a:pt x="3913" y="65914"/>
                  </a:cubicBezTo>
                  <a:cubicBezTo>
                    <a:pt x="27871" y="73951"/>
                    <a:pt x="50105" y="86504"/>
                    <a:pt x="69394" y="102844"/>
                  </a:cubicBezTo>
                  <a:cubicBezTo>
                    <a:pt x="70350" y="103571"/>
                    <a:pt x="71498" y="103954"/>
                    <a:pt x="72723" y="103954"/>
                  </a:cubicBezTo>
                  <a:cubicBezTo>
                    <a:pt x="73833" y="103954"/>
                    <a:pt x="74905" y="103610"/>
                    <a:pt x="75823" y="102997"/>
                  </a:cubicBezTo>
                  <a:cubicBezTo>
                    <a:pt x="112371" y="77547"/>
                    <a:pt x="145933" y="48118"/>
                    <a:pt x="175862" y="15206"/>
                  </a:cubicBezTo>
                  <a:cubicBezTo>
                    <a:pt x="177086" y="13943"/>
                    <a:pt x="177584" y="12145"/>
                    <a:pt x="177239" y="10422"/>
                  </a:cubicBezTo>
                  <a:cubicBezTo>
                    <a:pt x="176857" y="8738"/>
                    <a:pt x="175709" y="7284"/>
                    <a:pt x="174063" y="6634"/>
                  </a:cubicBezTo>
                  <a:cubicBezTo>
                    <a:pt x="147695" y="-1365"/>
                    <a:pt x="119643" y="-2130"/>
                    <a:pt x="92853" y="43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94BAD05-1D15-52AC-6E64-147D56BE6063}"/>
                </a:ext>
              </a:extLst>
            </p:cNvPr>
            <p:cNvSpPr/>
            <p:nvPr/>
          </p:nvSpPr>
          <p:spPr>
            <a:xfrm>
              <a:off x="-11568276" y="7179240"/>
              <a:ext cx="134548" cy="137444"/>
            </a:xfrm>
            <a:custGeom>
              <a:avLst/>
              <a:gdLst>
                <a:gd name="connsiteX0" fmla="*/ 355 w 134548"/>
                <a:gd name="connsiteY0" fmla="*/ 66301 h 137444"/>
                <a:gd name="connsiteX1" fmla="*/ 2804 w 134548"/>
                <a:gd name="connsiteY1" fmla="*/ 72921 h 137444"/>
                <a:gd name="connsiteX2" fmla="*/ 37094 w 134548"/>
                <a:gd name="connsiteY2" fmla="*/ 123859 h 137444"/>
                <a:gd name="connsiteX3" fmla="*/ 41648 w 134548"/>
                <a:gd name="connsiteY3" fmla="*/ 134268 h 137444"/>
                <a:gd name="connsiteX4" fmla="*/ 46508 w 134548"/>
                <a:gd name="connsiteY4" fmla="*/ 137445 h 137444"/>
                <a:gd name="connsiteX5" fmla="*/ 46776 w 134548"/>
                <a:gd name="connsiteY5" fmla="*/ 137445 h 137444"/>
                <a:gd name="connsiteX6" fmla="*/ 51636 w 134548"/>
                <a:gd name="connsiteY6" fmla="*/ 133771 h 137444"/>
                <a:gd name="connsiteX7" fmla="*/ 116313 w 134548"/>
                <a:gd name="connsiteY7" fmla="*/ 65879 h 137444"/>
                <a:gd name="connsiteX8" fmla="*/ 124120 w 134548"/>
                <a:gd name="connsiteY8" fmla="*/ 65152 h 137444"/>
                <a:gd name="connsiteX9" fmla="*/ 129631 w 134548"/>
                <a:gd name="connsiteY9" fmla="*/ 64731 h 137444"/>
                <a:gd name="connsiteX10" fmla="*/ 129631 w 134548"/>
                <a:gd name="connsiteY10" fmla="*/ 64693 h 137444"/>
                <a:gd name="connsiteX11" fmla="*/ 133918 w 134548"/>
                <a:gd name="connsiteY11" fmla="*/ 61861 h 137444"/>
                <a:gd name="connsiteX12" fmla="*/ 133918 w 134548"/>
                <a:gd name="connsiteY12" fmla="*/ 56809 h 137444"/>
                <a:gd name="connsiteX13" fmla="*/ 63577 w 134548"/>
                <a:gd name="connsiteY13" fmla="*/ 285 h 137444"/>
                <a:gd name="connsiteX14" fmla="*/ 355 w 134548"/>
                <a:gd name="connsiteY14" fmla="*/ 66301 h 13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548" h="137444">
                  <a:moveTo>
                    <a:pt x="355" y="66301"/>
                  </a:moveTo>
                  <a:cubicBezTo>
                    <a:pt x="-602" y="68788"/>
                    <a:pt x="431" y="71620"/>
                    <a:pt x="2804" y="72921"/>
                  </a:cubicBezTo>
                  <a:cubicBezTo>
                    <a:pt x="19337" y="85856"/>
                    <a:pt x="31315" y="103690"/>
                    <a:pt x="37094" y="123859"/>
                  </a:cubicBezTo>
                  <a:cubicBezTo>
                    <a:pt x="38586" y="127341"/>
                    <a:pt x="40079" y="130786"/>
                    <a:pt x="41648" y="134268"/>
                  </a:cubicBezTo>
                  <a:cubicBezTo>
                    <a:pt x="42490" y="136182"/>
                    <a:pt x="44403" y="137445"/>
                    <a:pt x="46508" y="137445"/>
                  </a:cubicBezTo>
                  <a:lnTo>
                    <a:pt x="46776" y="137445"/>
                  </a:lnTo>
                  <a:cubicBezTo>
                    <a:pt x="48996" y="137330"/>
                    <a:pt x="50909" y="135875"/>
                    <a:pt x="51636" y="133771"/>
                  </a:cubicBezTo>
                  <a:cubicBezTo>
                    <a:pt x="57645" y="115554"/>
                    <a:pt x="76015" y="72462"/>
                    <a:pt x="116313" y="65879"/>
                  </a:cubicBezTo>
                  <a:cubicBezTo>
                    <a:pt x="118954" y="65458"/>
                    <a:pt x="121594" y="65305"/>
                    <a:pt x="124120" y="65152"/>
                  </a:cubicBezTo>
                  <a:cubicBezTo>
                    <a:pt x="125957" y="65152"/>
                    <a:pt x="127794" y="65152"/>
                    <a:pt x="129631" y="64731"/>
                  </a:cubicBezTo>
                  <a:lnTo>
                    <a:pt x="129631" y="64693"/>
                  </a:lnTo>
                  <a:cubicBezTo>
                    <a:pt x="131468" y="64578"/>
                    <a:pt x="133076" y="63507"/>
                    <a:pt x="133918" y="61861"/>
                  </a:cubicBezTo>
                  <a:cubicBezTo>
                    <a:pt x="134759" y="60292"/>
                    <a:pt x="134759" y="58378"/>
                    <a:pt x="133918" y="56809"/>
                  </a:cubicBezTo>
                  <a:cubicBezTo>
                    <a:pt x="111759" y="15707"/>
                    <a:pt x="88759" y="-2548"/>
                    <a:pt x="63577" y="285"/>
                  </a:cubicBezTo>
                  <a:cubicBezTo>
                    <a:pt x="38433" y="3117"/>
                    <a:pt x="16045" y="26079"/>
                    <a:pt x="355" y="663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5141918-AFD7-A94A-175E-1726A41F323D}"/>
                </a:ext>
              </a:extLst>
            </p:cNvPr>
            <p:cNvSpPr/>
            <p:nvPr/>
          </p:nvSpPr>
          <p:spPr>
            <a:xfrm>
              <a:off x="-11749339" y="7254824"/>
              <a:ext cx="91094" cy="107294"/>
            </a:xfrm>
            <a:custGeom>
              <a:avLst/>
              <a:gdLst>
                <a:gd name="connsiteX0" fmla="*/ 13396 w 91094"/>
                <a:gd name="connsiteY0" fmla="*/ 97995 h 107294"/>
                <a:gd name="connsiteX1" fmla="*/ 17453 w 91094"/>
                <a:gd name="connsiteY1" fmla="*/ 104654 h 107294"/>
                <a:gd name="connsiteX2" fmla="*/ 17491 w 91094"/>
                <a:gd name="connsiteY2" fmla="*/ 104654 h 107294"/>
                <a:gd name="connsiteX3" fmla="*/ 22122 w 91094"/>
                <a:gd name="connsiteY3" fmla="*/ 107295 h 107294"/>
                <a:gd name="connsiteX4" fmla="*/ 23959 w 91094"/>
                <a:gd name="connsiteY4" fmla="*/ 106950 h 107294"/>
                <a:gd name="connsiteX5" fmla="*/ 61349 w 91094"/>
                <a:gd name="connsiteY5" fmla="*/ 101669 h 107294"/>
                <a:gd name="connsiteX6" fmla="*/ 66706 w 91094"/>
                <a:gd name="connsiteY6" fmla="*/ 97995 h 107294"/>
                <a:gd name="connsiteX7" fmla="*/ 90320 w 91094"/>
                <a:gd name="connsiteY7" fmla="*/ 45221 h 107294"/>
                <a:gd name="connsiteX8" fmla="*/ 90320 w 91094"/>
                <a:gd name="connsiteY8" fmla="*/ 39672 h 107294"/>
                <a:gd name="connsiteX9" fmla="*/ 79374 w 91094"/>
                <a:gd name="connsiteY9" fmla="*/ 24593 h 107294"/>
                <a:gd name="connsiteX10" fmla="*/ 79374 w 91094"/>
                <a:gd name="connsiteY10" fmla="*/ 24555 h 107294"/>
                <a:gd name="connsiteX11" fmla="*/ 65176 w 91094"/>
                <a:gd name="connsiteY11" fmla="*/ 3123 h 107294"/>
                <a:gd name="connsiteX12" fmla="*/ 61694 w 91094"/>
                <a:gd name="connsiteY12" fmla="*/ 138 h 107294"/>
                <a:gd name="connsiteX13" fmla="*/ 57139 w 91094"/>
                <a:gd name="connsiteY13" fmla="*/ 980 h 107294"/>
                <a:gd name="connsiteX14" fmla="*/ 54652 w 91094"/>
                <a:gd name="connsiteY14" fmla="*/ 3047 h 107294"/>
                <a:gd name="connsiteX15" fmla="*/ 52088 w 91094"/>
                <a:gd name="connsiteY15" fmla="*/ 5075 h 107294"/>
                <a:gd name="connsiteX16" fmla="*/ 33259 w 91094"/>
                <a:gd name="connsiteY16" fmla="*/ 9361 h 107294"/>
                <a:gd name="connsiteX17" fmla="*/ 28513 w 91094"/>
                <a:gd name="connsiteY17" fmla="*/ 12576 h 107294"/>
                <a:gd name="connsiteX18" fmla="*/ 15654 w 91094"/>
                <a:gd name="connsiteY18" fmla="*/ 33357 h 107294"/>
                <a:gd name="connsiteX19" fmla="*/ 2796 w 91094"/>
                <a:gd name="connsiteY19" fmla="*/ 53257 h 107294"/>
                <a:gd name="connsiteX20" fmla="*/ 13396 w 91094"/>
                <a:gd name="connsiteY20" fmla="*/ 97994 h 1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094" h="107294">
                  <a:moveTo>
                    <a:pt x="13396" y="97995"/>
                  </a:moveTo>
                  <a:cubicBezTo>
                    <a:pt x="14774" y="100253"/>
                    <a:pt x="16190" y="102281"/>
                    <a:pt x="17453" y="104654"/>
                  </a:cubicBezTo>
                  <a:lnTo>
                    <a:pt x="17491" y="104654"/>
                  </a:lnTo>
                  <a:cubicBezTo>
                    <a:pt x="18448" y="106261"/>
                    <a:pt x="20208" y="107295"/>
                    <a:pt x="22122" y="107295"/>
                  </a:cubicBezTo>
                  <a:cubicBezTo>
                    <a:pt x="22734" y="107295"/>
                    <a:pt x="23385" y="107180"/>
                    <a:pt x="23959" y="106950"/>
                  </a:cubicBezTo>
                  <a:cubicBezTo>
                    <a:pt x="35938" y="102626"/>
                    <a:pt x="48643" y="100827"/>
                    <a:pt x="61349" y="101669"/>
                  </a:cubicBezTo>
                  <a:cubicBezTo>
                    <a:pt x="63798" y="101975"/>
                    <a:pt x="66094" y="100406"/>
                    <a:pt x="66706" y="97995"/>
                  </a:cubicBezTo>
                  <a:cubicBezTo>
                    <a:pt x="72715" y="79625"/>
                    <a:pt x="80637" y="61945"/>
                    <a:pt x="90320" y="45221"/>
                  </a:cubicBezTo>
                  <a:cubicBezTo>
                    <a:pt x="91353" y="43537"/>
                    <a:pt x="91353" y="41356"/>
                    <a:pt x="90320" y="39672"/>
                  </a:cubicBezTo>
                  <a:cubicBezTo>
                    <a:pt x="86837" y="34276"/>
                    <a:pt x="83087" y="29339"/>
                    <a:pt x="79374" y="24593"/>
                  </a:cubicBezTo>
                  <a:lnTo>
                    <a:pt x="79374" y="24555"/>
                  </a:lnTo>
                  <a:cubicBezTo>
                    <a:pt x="73787" y="18049"/>
                    <a:pt x="69041" y="10816"/>
                    <a:pt x="65176" y="3123"/>
                  </a:cubicBezTo>
                  <a:cubicBezTo>
                    <a:pt x="64526" y="1669"/>
                    <a:pt x="63224" y="559"/>
                    <a:pt x="61694" y="138"/>
                  </a:cubicBezTo>
                  <a:cubicBezTo>
                    <a:pt x="60124" y="-206"/>
                    <a:pt x="58479" y="100"/>
                    <a:pt x="57139" y="980"/>
                  </a:cubicBezTo>
                  <a:cubicBezTo>
                    <a:pt x="56297" y="1631"/>
                    <a:pt x="55456" y="2358"/>
                    <a:pt x="54652" y="3047"/>
                  </a:cubicBezTo>
                  <a:cubicBezTo>
                    <a:pt x="53848" y="3812"/>
                    <a:pt x="53006" y="4501"/>
                    <a:pt x="52088" y="5075"/>
                  </a:cubicBezTo>
                  <a:cubicBezTo>
                    <a:pt x="46232" y="8022"/>
                    <a:pt x="39803" y="9476"/>
                    <a:pt x="33259" y="9361"/>
                  </a:cubicBezTo>
                  <a:cubicBezTo>
                    <a:pt x="31192" y="9400"/>
                    <a:pt x="29317" y="10662"/>
                    <a:pt x="28513" y="12576"/>
                  </a:cubicBezTo>
                  <a:cubicBezTo>
                    <a:pt x="24954" y="19924"/>
                    <a:pt x="20629" y="26889"/>
                    <a:pt x="15654" y="33357"/>
                  </a:cubicBezTo>
                  <a:cubicBezTo>
                    <a:pt x="10871" y="39633"/>
                    <a:pt x="6546" y="46292"/>
                    <a:pt x="2796" y="53257"/>
                  </a:cubicBezTo>
                  <a:cubicBezTo>
                    <a:pt x="-4897" y="69024"/>
                    <a:pt x="4824" y="84447"/>
                    <a:pt x="13396" y="979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F6746F1-6144-816E-1F9F-49401108FB73}"/>
                </a:ext>
              </a:extLst>
            </p:cNvPr>
            <p:cNvSpPr/>
            <p:nvPr/>
          </p:nvSpPr>
          <p:spPr>
            <a:xfrm>
              <a:off x="-11578906" y="7045428"/>
              <a:ext cx="70783" cy="141389"/>
            </a:xfrm>
            <a:custGeom>
              <a:avLst/>
              <a:gdLst>
                <a:gd name="connsiteX0" fmla="*/ 70551 w 70783"/>
                <a:gd name="connsiteY0" fmla="*/ 93226 h 141389"/>
                <a:gd name="connsiteX1" fmla="*/ 68063 w 70783"/>
                <a:gd name="connsiteY1" fmla="*/ 69422 h 141389"/>
                <a:gd name="connsiteX2" fmla="*/ 57615 w 70783"/>
                <a:gd name="connsiteY2" fmla="*/ 51779 h 141389"/>
                <a:gd name="connsiteX3" fmla="*/ 49043 w 70783"/>
                <a:gd name="connsiteY3" fmla="*/ 37887 h 141389"/>
                <a:gd name="connsiteX4" fmla="*/ 45484 w 70783"/>
                <a:gd name="connsiteY4" fmla="*/ 17987 h 141389"/>
                <a:gd name="connsiteX5" fmla="*/ 43494 w 70783"/>
                <a:gd name="connsiteY5" fmla="*/ 12744 h 141389"/>
                <a:gd name="connsiteX6" fmla="*/ 23785 w 70783"/>
                <a:gd name="connsiteY6" fmla="*/ 459 h 141389"/>
                <a:gd name="connsiteX7" fmla="*/ 19499 w 70783"/>
                <a:gd name="connsiteY7" fmla="*/ 459 h 141389"/>
                <a:gd name="connsiteX8" fmla="*/ 16475 w 70783"/>
                <a:gd name="connsiteY8" fmla="*/ 3444 h 141389"/>
                <a:gd name="connsiteX9" fmla="*/ 8668 w 70783"/>
                <a:gd name="connsiteY9" fmla="*/ 21087 h 141389"/>
                <a:gd name="connsiteX10" fmla="*/ 8668 w 70783"/>
                <a:gd name="connsiteY10" fmla="*/ 21125 h 141389"/>
                <a:gd name="connsiteX11" fmla="*/ 2851 w 70783"/>
                <a:gd name="connsiteY11" fmla="*/ 31075 h 141389"/>
                <a:gd name="connsiteX12" fmla="*/ 2392 w 70783"/>
                <a:gd name="connsiteY12" fmla="*/ 36663 h 141389"/>
                <a:gd name="connsiteX13" fmla="*/ 3042 w 70783"/>
                <a:gd name="connsiteY13" fmla="*/ 39112 h 141389"/>
                <a:gd name="connsiteX14" fmla="*/ 3961 w 70783"/>
                <a:gd name="connsiteY14" fmla="*/ 59089 h 141389"/>
                <a:gd name="connsiteX15" fmla="*/ 3923 w 70783"/>
                <a:gd name="connsiteY15" fmla="*/ 59089 h 141389"/>
                <a:gd name="connsiteX16" fmla="*/ 287 w 70783"/>
                <a:gd name="connsiteY16" fmla="*/ 118217 h 141389"/>
                <a:gd name="connsiteX17" fmla="*/ 287 w 70783"/>
                <a:gd name="connsiteY17" fmla="*/ 121623 h 141389"/>
                <a:gd name="connsiteX18" fmla="*/ 1091 w 70783"/>
                <a:gd name="connsiteY18" fmla="*/ 123384 h 141389"/>
                <a:gd name="connsiteX19" fmla="*/ 1512 w 70783"/>
                <a:gd name="connsiteY19" fmla="*/ 124493 h 141389"/>
                <a:gd name="connsiteX20" fmla="*/ 3923 w 70783"/>
                <a:gd name="connsiteY20" fmla="*/ 128014 h 141389"/>
                <a:gd name="connsiteX21" fmla="*/ 9969 w 70783"/>
                <a:gd name="connsiteY21" fmla="*/ 137276 h 141389"/>
                <a:gd name="connsiteX22" fmla="*/ 13873 w 70783"/>
                <a:gd name="connsiteY22" fmla="*/ 141332 h 141389"/>
                <a:gd name="connsiteX23" fmla="*/ 15212 w 70783"/>
                <a:gd name="connsiteY23" fmla="*/ 141332 h 141389"/>
                <a:gd name="connsiteX24" fmla="*/ 19499 w 70783"/>
                <a:gd name="connsiteY24" fmla="*/ 139495 h 141389"/>
                <a:gd name="connsiteX25" fmla="*/ 66035 w 70783"/>
                <a:gd name="connsiteY25" fmla="*/ 111137 h 141389"/>
                <a:gd name="connsiteX26" fmla="*/ 70589 w 70783"/>
                <a:gd name="connsiteY26" fmla="*/ 105818 h 141389"/>
                <a:gd name="connsiteX27" fmla="*/ 70589 w 70783"/>
                <a:gd name="connsiteY27" fmla="*/ 104440 h 141389"/>
                <a:gd name="connsiteX28" fmla="*/ 70321 w 70783"/>
                <a:gd name="connsiteY28" fmla="*/ 102756 h 141389"/>
                <a:gd name="connsiteX29" fmla="*/ 70321 w 70783"/>
                <a:gd name="connsiteY29" fmla="*/ 94949 h 141389"/>
                <a:gd name="connsiteX30" fmla="*/ 70551 w 70783"/>
                <a:gd name="connsiteY30" fmla="*/ 93227 h 14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0783" h="141389">
                  <a:moveTo>
                    <a:pt x="70551" y="93226"/>
                  </a:moveTo>
                  <a:cubicBezTo>
                    <a:pt x="71239" y="85189"/>
                    <a:pt x="70398" y="77115"/>
                    <a:pt x="68063" y="69422"/>
                  </a:cubicBezTo>
                  <a:cubicBezTo>
                    <a:pt x="65384" y="63107"/>
                    <a:pt x="61863" y="57175"/>
                    <a:pt x="57615" y="51779"/>
                  </a:cubicBezTo>
                  <a:cubicBezTo>
                    <a:pt x="54286" y="47455"/>
                    <a:pt x="51416" y="42786"/>
                    <a:pt x="49043" y="37887"/>
                  </a:cubicBezTo>
                  <a:cubicBezTo>
                    <a:pt x="45866" y="31764"/>
                    <a:pt x="44642" y="24837"/>
                    <a:pt x="45484" y="17987"/>
                  </a:cubicBezTo>
                  <a:cubicBezTo>
                    <a:pt x="45905" y="15997"/>
                    <a:pt x="45101" y="13969"/>
                    <a:pt x="43494" y="12744"/>
                  </a:cubicBezTo>
                  <a:cubicBezTo>
                    <a:pt x="37409" y="7884"/>
                    <a:pt x="30788" y="3789"/>
                    <a:pt x="23785" y="459"/>
                  </a:cubicBezTo>
                  <a:cubicBezTo>
                    <a:pt x="22407" y="-153"/>
                    <a:pt x="20838" y="-153"/>
                    <a:pt x="19499" y="459"/>
                  </a:cubicBezTo>
                  <a:cubicBezTo>
                    <a:pt x="18121" y="995"/>
                    <a:pt x="17049" y="2105"/>
                    <a:pt x="16475" y="3444"/>
                  </a:cubicBezTo>
                  <a:cubicBezTo>
                    <a:pt x="13949" y="9874"/>
                    <a:pt x="11194" y="15844"/>
                    <a:pt x="8668" y="21087"/>
                  </a:cubicBezTo>
                  <a:lnTo>
                    <a:pt x="8668" y="21125"/>
                  </a:lnTo>
                  <a:cubicBezTo>
                    <a:pt x="7061" y="24608"/>
                    <a:pt x="5109" y="27937"/>
                    <a:pt x="2851" y="31075"/>
                  </a:cubicBezTo>
                  <a:cubicBezTo>
                    <a:pt x="1894" y="32759"/>
                    <a:pt x="1741" y="34826"/>
                    <a:pt x="2392" y="36663"/>
                  </a:cubicBezTo>
                  <a:cubicBezTo>
                    <a:pt x="2736" y="37428"/>
                    <a:pt x="2966" y="38270"/>
                    <a:pt x="3042" y="39112"/>
                  </a:cubicBezTo>
                  <a:cubicBezTo>
                    <a:pt x="3042" y="45273"/>
                    <a:pt x="3502" y="51971"/>
                    <a:pt x="3961" y="59089"/>
                  </a:cubicBezTo>
                  <a:lnTo>
                    <a:pt x="3923" y="59089"/>
                  </a:lnTo>
                  <a:cubicBezTo>
                    <a:pt x="6487" y="78836"/>
                    <a:pt x="5262" y="98928"/>
                    <a:pt x="287" y="118217"/>
                  </a:cubicBezTo>
                  <a:cubicBezTo>
                    <a:pt x="-96" y="119327"/>
                    <a:pt x="-96" y="120513"/>
                    <a:pt x="287" y="121623"/>
                  </a:cubicBezTo>
                  <a:cubicBezTo>
                    <a:pt x="287" y="121968"/>
                    <a:pt x="976" y="123077"/>
                    <a:pt x="1091" y="123384"/>
                  </a:cubicBezTo>
                  <a:lnTo>
                    <a:pt x="1512" y="124493"/>
                  </a:lnTo>
                  <a:cubicBezTo>
                    <a:pt x="1780" y="125948"/>
                    <a:pt x="2660" y="127249"/>
                    <a:pt x="3923" y="128014"/>
                  </a:cubicBezTo>
                  <a:cubicBezTo>
                    <a:pt x="7137" y="130157"/>
                    <a:pt x="9319" y="133487"/>
                    <a:pt x="9969" y="137276"/>
                  </a:cubicBezTo>
                  <a:cubicBezTo>
                    <a:pt x="10390" y="139266"/>
                    <a:pt x="11883" y="140835"/>
                    <a:pt x="13873" y="141332"/>
                  </a:cubicBezTo>
                  <a:cubicBezTo>
                    <a:pt x="14294" y="141409"/>
                    <a:pt x="14753" y="141409"/>
                    <a:pt x="15212" y="141332"/>
                  </a:cubicBezTo>
                  <a:cubicBezTo>
                    <a:pt x="16820" y="141409"/>
                    <a:pt x="18389" y="140720"/>
                    <a:pt x="19499" y="139495"/>
                  </a:cubicBezTo>
                  <a:cubicBezTo>
                    <a:pt x="31018" y="124685"/>
                    <a:pt x="47589" y="114619"/>
                    <a:pt x="66035" y="111137"/>
                  </a:cubicBezTo>
                  <a:cubicBezTo>
                    <a:pt x="68637" y="110716"/>
                    <a:pt x="70551" y="108458"/>
                    <a:pt x="70589" y="105818"/>
                  </a:cubicBezTo>
                  <a:lnTo>
                    <a:pt x="70589" y="104440"/>
                  </a:lnTo>
                  <a:cubicBezTo>
                    <a:pt x="70589" y="103866"/>
                    <a:pt x="70513" y="103292"/>
                    <a:pt x="70321" y="102756"/>
                  </a:cubicBezTo>
                  <a:cubicBezTo>
                    <a:pt x="69403" y="100230"/>
                    <a:pt x="69403" y="97475"/>
                    <a:pt x="70321" y="94949"/>
                  </a:cubicBezTo>
                  <a:cubicBezTo>
                    <a:pt x="70474" y="94413"/>
                    <a:pt x="70551" y="93801"/>
                    <a:pt x="70551" y="9322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77B92C7-C3B6-4147-BAB1-374B2E9C7F4E}"/>
                </a:ext>
              </a:extLst>
            </p:cNvPr>
            <p:cNvSpPr/>
            <p:nvPr/>
          </p:nvSpPr>
          <p:spPr>
            <a:xfrm>
              <a:off x="-11658199" y="7271168"/>
              <a:ext cx="123289" cy="142079"/>
            </a:xfrm>
            <a:custGeom>
              <a:avLst/>
              <a:gdLst>
                <a:gd name="connsiteX0" fmla="*/ 54028 w 123289"/>
                <a:gd name="connsiteY0" fmla="*/ 5723 h 142079"/>
                <a:gd name="connsiteX1" fmla="*/ 220 w 123289"/>
                <a:gd name="connsiteY1" fmla="*/ 84789 h 142079"/>
                <a:gd name="connsiteX2" fmla="*/ 947 w 123289"/>
                <a:gd name="connsiteY2" fmla="*/ 89879 h 142079"/>
                <a:gd name="connsiteX3" fmla="*/ 1674 w 123289"/>
                <a:gd name="connsiteY3" fmla="*/ 91525 h 142079"/>
                <a:gd name="connsiteX4" fmla="*/ 3970 w 123289"/>
                <a:gd name="connsiteY4" fmla="*/ 93898 h 142079"/>
                <a:gd name="connsiteX5" fmla="*/ 27353 w 123289"/>
                <a:gd name="connsiteY5" fmla="*/ 137372 h 142079"/>
                <a:gd name="connsiteX6" fmla="*/ 30568 w 123289"/>
                <a:gd name="connsiteY6" fmla="*/ 141659 h 142079"/>
                <a:gd name="connsiteX7" fmla="*/ 32673 w 123289"/>
                <a:gd name="connsiteY7" fmla="*/ 142080 h 142079"/>
                <a:gd name="connsiteX8" fmla="*/ 35658 w 123289"/>
                <a:gd name="connsiteY8" fmla="*/ 140932 h 142079"/>
                <a:gd name="connsiteX9" fmla="*/ 65662 w 123289"/>
                <a:gd name="connsiteY9" fmla="*/ 121566 h 142079"/>
                <a:gd name="connsiteX10" fmla="*/ 90460 w 123289"/>
                <a:gd name="connsiteY10" fmla="*/ 105608 h 142079"/>
                <a:gd name="connsiteX11" fmla="*/ 120464 w 123289"/>
                <a:gd name="connsiteY11" fmla="*/ 86779 h 142079"/>
                <a:gd name="connsiteX12" fmla="*/ 123181 w 123289"/>
                <a:gd name="connsiteY12" fmla="*/ 83220 h 142079"/>
                <a:gd name="connsiteX13" fmla="*/ 122224 w 123289"/>
                <a:gd name="connsiteY13" fmla="*/ 78933 h 142079"/>
                <a:gd name="connsiteX14" fmla="*/ 103893 w 123289"/>
                <a:gd name="connsiteY14" fmla="*/ 45601 h 142079"/>
                <a:gd name="connsiteX15" fmla="*/ 103434 w 123289"/>
                <a:gd name="connsiteY15" fmla="*/ 43955 h 142079"/>
                <a:gd name="connsiteX16" fmla="*/ 78137 w 123289"/>
                <a:gd name="connsiteY16" fmla="*/ 1093 h 142079"/>
                <a:gd name="connsiteX17" fmla="*/ 54027 w 123289"/>
                <a:gd name="connsiteY17" fmla="*/ 5723 h 1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289" h="142079">
                  <a:moveTo>
                    <a:pt x="54028" y="5723"/>
                  </a:moveTo>
                  <a:cubicBezTo>
                    <a:pt x="27812" y="25356"/>
                    <a:pt x="8830" y="53179"/>
                    <a:pt x="220" y="84789"/>
                  </a:cubicBezTo>
                  <a:cubicBezTo>
                    <a:pt x="-239" y="86512"/>
                    <a:pt x="29" y="88348"/>
                    <a:pt x="947" y="89879"/>
                  </a:cubicBezTo>
                  <a:lnTo>
                    <a:pt x="1674" y="91525"/>
                  </a:lnTo>
                  <a:cubicBezTo>
                    <a:pt x="2172" y="92520"/>
                    <a:pt x="2975" y="93362"/>
                    <a:pt x="3970" y="93898"/>
                  </a:cubicBezTo>
                  <a:cubicBezTo>
                    <a:pt x="18666" y="103465"/>
                    <a:pt x="27468" y="119844"/>
                    <a:pt x="27353" y="137372"/>
                  </a:cubicBezTo>
                  <a:cubicBezTo>
                    <a:pt x="27545" y="139286"/>
                    <a:pt x="28769" y="140932"/>
                    <a:pt x="30568" y="141659"/>
                  </a:cubicBezTo>
                  <a:cubicBezTo>
                    <a:pt x="31218" y="141965"/>
                    <a:pt x="31946" y="142080"/>
                    <a:pt x="32673" y="142080"/>
                  </a:cubicBezTo>
                  <a:cubicBezTo>
                    <a:pt x="33744" y="142003"/>
                    <a:pt x="34816" y="141620"/>
                    <a:pt x="35658" y="140932"/>
                  </a:cubicBezTo>
                  <a:cubicBezTo>
                    <a:pt x="45302" y="133928"/>
                    <a:pt x="55329" y="127461"/>
                    <a:pt x="65662" y="121566"/>
                  </a:cubicBezTo>
                  <a:cubicBezTo>
                    <a:pt x="73775" y="116898"/>
                    <a:pt x="82233" y="111157"/>
                    <a:pt x="90460" y="105608"/>
                  </a:cubicBezTo>
                  <a:cubicBezTo>
                    <a:pt x="100334" y="99025"/>
                    <a:pt x="110476" y="92137"/>
                    <a:pt x="120464" y="86779"/>
                  </a:cubicBezTo>
                  <a:cubicBezTo>
                    <a:pt x="121841" y="86052"/>
                    <a:pt x="122836" y="84751"/>
                    <a:pt x="123181" y="83220"/>
                  </a:cubicBezTo>
                  <a:cubicBezTo>
                    <a:pt x="123487" y="81727"/>
                    <a:pt x="123143" y="80196"/>
                    <a:pt x="122224" y="78933"/>
                  </a:cubicBezTo>
                  <a:cubicBezTo>
                    <a:pt x="114264" y="68984"/>
                    <a:pt x="108026" y="57693"/>
                    <a:pt x="103893" y="45601"/>
                  </a:cubicBezTo>
                  <a:lnTo>
                    <a:pt x="103434" y="43955"/>
                  </a:lnTo>
                  <a:cubicBezTo>
                    <a:pt x="99147" y="28340"/>
                    <a:pt x="93062" y="6910"/>
                    <a:pt x="78137" y="1093"/>
                  </a:cubicBezTo>
                  <a:cubicBezTo>
                    <a:pt x="69833" y="-1357"/>
                    <a:pt x="60840" y="365"/>
                    <a:pt x="54027" y="57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C677AB9-A17B-F568-A6FF-5F76BDD62150}"/>
                </a:ext>
              </a:extLst>
            </p:cNvPr>
            <p:cNvSpPr/>
            <p:nvPr/>
          </p:nvSpPr>
          <p:spPr>
            <a:xfrm>
              <a:off x="-11632273" y="6960575"/>
              <a:ext cx="67292" cy="44955"/>
            </a:xfrm>
            <a:custGeom>
              <a:avLst/>
              <a:gdLst>
                <a:gd name="connsiteX0" fmla="*/ 54162 w 67292"/>
                <a:gd name="connsiteY0" fmla="*/ 9862 h 44955"/>
                <a:gd name="connsiteX1" fmla="*/ 7778 w 67292"/>
                <a:gd name="connsiteY1" fmla="*/ 562 h 44955"/>
                <a:gd name="connsiteX2" fmla="*/ 2382 w 67292"/>
                <a:gd name="connsiteY2" fmla="*/ 830 h 44955"/>
                <a:gd name="connsiteX3" fmla="*/ 10 w 67292"/>
                <a:gd name="connsiteY3" fmla="*/ 5691 h 44955"/>
                <a:gd name="connsiteX4" fmla="*/ 737 w 67292"/>
                <a:gd name="connsiteY4" fmla="*/ 35197 h 44955"/>
                <a:gd name="connsiteX5" fmla="*/ 737 w 67292"/>
                <a:gd name="connsiteY5" fmla="*/ 35158 h 44955"/>
                <a:gd name="connsiteX6" fmla="*/ 2382 w 67292"/>
                <a:gd name="connsiteY6" fmla="*/ 39215 h 44955"/>
                <a:gd name="connsiteX7" fmla="*/ 6669 w 67292"/>
                <a:gd name="connsiteY7" fmla="*/ 40631 h 44955"/>
                <a:gd name="connsiteX8" fmla="*/ 8199 w 67292"/>
                <a:gd name="connsiteY8" fmla="*/ 40631 h 44955"/>
                <a:gd name="connsiteX9" fmla="*/ 59634 w 67292"/>
                <a:gd name="connsiteY9" fmla="*/ 44420 h 44955"/>
                <a:gd name="connsiteX10" fmla="*/ 61931 w 67292"/>
                <a:gd name="connsiteY10" fmla="*/ 44955 h 44955"/>
                <a:gd name="connsiteX11" fmla="*/ 65490 w 67292"/>
                <a:gd name="connsiteY11" fmla="*/ 43578 h 44955"/>
                <a:gd name="connsiteX12" fmla="*/ 66982 w 67292"/>
                <a:gd name="connsiteY12" fmla="*/ 37799 h 44955"/>
                <a:gd name="connsiteX13" fmla="*/ 60400 w 67292"/>
                <a:gd name="connsiteY13" fmla="*/ 14263 h 44955"/>
                <a:gd name="connsiteX14" fmla="*/ 58218 w 67292"/>
                <a:gd name="connsiteY14" fmla="*/ 10742 h 44955"/>
                <a:gd name="connsiteX15" fmla="*/ 54162 w 67292"/>
                <a:gd name="connsiteY15" fmla="*/ 9862 h 4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292" h="44955">
                  <a:moveTo>
                    <a:pt x="54162" y="9862"/>
                  </a:moveTo>
                  <a:cubicBezTo>
                    <a:pt x="38127" y="11622"/>
                    <a:pt x="21938" y="8370"/>
                    <a:pt x="7778" y="562"/>
                  </a:cubicBezTo>
                  <a:cubicBezTo>
                    <a:pt x="6056" y="-280"/>
                    <a:pt x="4028" y="-165"/>
                    <a:pt x="2382" y="830"/>
                  </a:cubicBezTo>
                  <a:cubicBezTo>
                    <a:pt x="813" y="1902"/>
                    <a:pt x="-105" y="3777"/>
                    <a:pt x="10" y="5691"/>
                  </a:cubicBezTo>
                  <a:cubicBezTo>
                    <a:pt x="737" y="15602"/>
                    <a:pt x="966" y="25247"/>
                    <a:pt x="737" y="35197"/>
                  </a:cubicBezTo>
                  <a:lnTo>
                    <a:pt x="737" y="35158"/>
                  </a:lnTo>
                  <a:cubicBezTo>
                    <a:pt x="660" y="36689"/>
                    <a:pt x="1273" y="38182"/>
                    <a:pt x="2382" y="39215"/>
                  </a:cubicBezTo>
                  <a:cubicBezTo>
                    <a:pt x="3492" y="40401"/>
                    <a:pt x="5100" y="40937"/>
                    <a:pt x="6669" y="40631"/>
                  </a:cubicBezTo>
                  <a:lnTo>
                    <a:pt x="8199" y="40631"/>
                  </a:lnTo>
                  <a:cubicBezTo>
                    <a:pt x="25383" y="37416"/>
                    <a:pt x="43102" y="38717"/>
                    <a:pt x="59634" y="44420"/>
                  </a:cubicBezTo>
                  <a:cubicBezTo>
                    <a:pt x="60323" y="44764"/>
                    <a:pt x="61127" y="44955"/>
                    <a:pt x="61931" y="44955"/>
                  </a:cubicBezTo>
                  <a:cubicBezTo>
                    <a:pt x="63232" y="44955"/>
                    <a:pt x="64533" y="44496"/>
                    <a:pt x="65490" y="43578"/>
                  </a:cubicBezTo>
                  <a:cubicBezTo>
                    <a:pt x="67135" y="42124"/>
                    <a:pt x="67709" y="39827"/>
                    <a:pt x="66982" y="37799"/>
                  </a:cubicBezTo>
                  <a:cubicBezTo>
                    <a:pt x="64227" y="30107"/>
                    <a:pt x="62045" y="22262"/>
                    <a:pt x="60400" y="14263"/>
                  </a:cubicBezTo>
                  <a:cubicBezTo>
                    <a:pt x="60170" y="12847"/>
                    <a:pt x="59367" y="11584"/>
                    <a:pt x="58218" y="10742"/>
                  </a:cubicBezTo>
                  <a:cubicBezTo>
                    <a:pt x="57032" y="9901"/>
                    <a:pt x="55578" y="9594"/>
                    <a:pt x="54162" y="98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85113CD-55BF-FC10-2857-D685AF7D4F06}"/>
                </a:ext>
              </a:extLst>
            </p:cNvPr>
            <p:cNvSpPr/>
            <p:nvPr/>
          </p:nvSpPr>
          <p:spPr>
            <a:xfrm>
              <a:off x="-11499052" y="7269259"/>
              <a:ext cx="146157" cy="110600"/>
            </a:xfrm>
            <a:custGeom>
              <a:avLst/>
              <a:gdLst>
                <a:gd name="connsiteX0" fmla="*/ 69661 w 146157"/>
                <a:gd name="connsiteY0" fmla="*/ 110601 h 110600"/>
                <a:gd name="connsiteX1" fmla="*/ 70082 w 146157"/>
                <a:gd name="connsiteY1" fmla="*/ 110601 h 110600"/>
                <a:gd name="connsiteX2" fmla="*/ 73641 w 146157"/>
                <a:gd name="connsiteY2" fmla="*/ 108917 h 110600"/>
                <a:gd name="connsiteX3" fmla="*/ 83056 w 146157"/>
                <a:gd name="connsiteY3" fmla="*/ 97857 h 110600"/>
                <a:gd name="connsiteX4" fmla="*/ 129095 w 146157"/>
                <a:gd name="connsiteY4" fmla="*/ 46422 h 110600"/>
                <a:gd name="connsiteX5" fmla="*/ 144365 w 146157"/>
                <a:gd name="connsiteY5" fmla="*/ 31343 h 110600"/>
                <a:gd name="connsiteX6" fmla="*/ 146125 w 146157"/>
                <a:gd name="connsiteY6" fmla="*/ 26789 h 110600"/>
                <a:gd name="connsiteX7" fmla="*/ 143408 w 146157"/>
                <a:gd name="connsiteY7" fmla="*/ 22770 h 110600"/>
                <a:gd name="connsiteX8" fmla="*/ 73182 w 146157"/>
                <a:gd name="connsiteY8" fmla="*/ 0 h 110600"/>
                <a:gd name="connsiteX9" fmla="*/ 71919 w 146157"/>
                <a:gd name="connsiteY9" fmla="*/ 0 h 110600"/>
                <a:gd name="connsiteX10" fmla="*/ 48 w 146157"/>
                <a:gd name="connsiteY10" fmla="*/ 72866 h 110600"/>
                <a:gd name="connsiteX11" fmla="*/ 1158 w 146157"/>
                <a:gd name="connsiteY11" fmla="*/ 76885 h 110600"/>
                <a:gd name="connsiteX12" fmla="*/ 5061 w 146157"/>
                <a:gd name="connsiteY12" fmla="*/ 78913 h 110600"/>
                <a:gd name="connsiteX13" fmla="*/ 66408 w 146157"/>
                <a:gd name="connsiteY13" fmla="*/ 109414 h 110600"/>
                <a:gd name="connsiteX14" fmla="*/ 69661 w 146157"/>
                <a:gd name="connsiteY14" fmla="*/ 110601 h 11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157" h="110600">
                  <a:moveTo>
                    <a:pt x="69661" y="110601"/>
                  </a:moveTo>
                  <a:lnTo>
                    <a:pt x="70082" y="110601"/>
                  </a:lnTo>
                  <a:cubicBezTo>
                    <a:pt x="71422" y="110486"/>
                    <a:pt x="72723" y="109912"/>
                    <a:pt x="73641" y="108917"/>
                  </a:cubicBezTo>
                  <a:lnTo>
                    <a:pt x="83056" y="97857"/>
                  </a:lnTo>
                  <a:cubicBezTo>
                    <a:pt x="97675" y="80712"/>
                    <a:pt x="112753" y="62993"/>
                    <a:pt x="129095" y="46422"/>
                  </a:cubicBezTo>
                  <a:cubicBezTo>
                    <a:pt x="133955" y="41370"/>
                    <a:pt x="139045" y="36434"/>
                    <a:pt x="144365" y="31343"/>
                  </a:cubicBezTo>
                  <a:cubicBezTo>
                    <a:pt x="145666" y="30195"/>
                    <a:pt x="146316" y="28511"/>
                    <a:pt x="146125" y="26789"/>
                  </a:cubicBezTo>
                  <a:cubicBezTo>
                    <a:pt x="145934" y="25105"/>
                    <a:pt x="144939" y="23574"/>
                    <a:pt x="143408" y="22770"/>
                  </a:cubicBezTo>
                  <a:cubicBezTo>
                    <a:pt x="122627" y="8649"/>
                    <a:pt x="98287" y="765"/>
                    <a:pt x="73182" y="0"/>
                  </a:cubicBezTo>
                  <a:lnTo>
                    <a:pt x="71919" y="0"/>
                  </a:lnTo>
                  <a:cubicBezTo>
                    <a:pt x="33343" y="0"/>
                    <a:pt x="6324" y="27171"/>
                    <a:pt x="48" y="72866"/>
                  </a:cubicBezTo>
                  <a:cubicBezTo>
                    <a:pt x="-143" y="74321"/>
                    <a:pt x="239" y="75775"/>
                    <a:pt x="1158" y="76885"/>
                  </a:cubicBezTo>
                  <a:cubicBezTo>
                    <a:pt x="2076" y="78109"/>
                    <a:pt x="3531" y="78875"/>
                    <a:pt x="5061" y="78913"/>
                  </a:cubicBezTo>
                  <a:cubicBezTo>
                    <a:pt x="28139" y="82587"/>
                    <a:pt x="49532" y="93225"/>
                    <a:pt x="66408" y="109414"/>
                  </a:cubicBezTo>
                  <a:cubicBezTo>
                    <a:pt x="67327" y="110141"/>
                    <a:pt x="68475" y="110562"/>
                    <a:pt x="69661" y="1106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C7FB519-8D9C-53D0-573A-4B29DA80C83C}"/>
                </a:ext>
              </a:extLst>
            </p:cNvPr>
            <p:cNvSpPr/>
            <p:nvPr/>
          </p:nvSpPr>
          <p:spPr>
            <a:xfrm>
              <a:off x="-11399615" y="7106010"/>
              <a:ext cx="187068" cy="171177"/>
            </a:xfrm>
            <a:custGeom>
              <a:avLst/>
              <a:gdLst>
                <a:gd name="connsiteX0" fmla="*/ 67510 w 187068"/>
                <a:gd name="connsiteY0" fmla="*/ 171175 h 171177"/>
                <a:gd name="connsiteX1" fmla="*/ 71108 w 187068"/>
                <a:gd name="connsiteY1" fmla="*/ 169759 h 171177"/>
                <a:gd name="connsiteX2" fmla="*/ 179944 w 187068"/>
                <a:gd name="connsiteY2" fmla="*/ 29650 h 171177"/>
                <a:gd name="connsiteX3" fmla="*/ 185723 w 187068"/>
                <a:gd name="connsiteY3" fmla="*/ 19394 h 171177"/>
                <a:gd name="connsiteX4" fmla="*/ 186909 w 187068"/>
                <a:gd name="connsiteY4" fmla="*/ 14572 h 171177"/>
                <a:gd name="connsiteX5" fmla="*/ 183580 w 187068"/>
                <a:gd name="connsiteY5" fmla="*/ 10821 h 171177"/>
                <a:gd name="connsiteX6" fmla="*/ 59930 w 187068"/>
                <a:gd name="connsiteY6" fmla="*/ 12696 h 171177"/>
                <a:gd name="connsiteX7" fmla="*/ 24148 w 187068"/>
                <a:gd name="connsiteY7" fmla="*/ 73316 h 171177"/>
                <a:gd name="connsiteX8" fmla="*/ 17757 w 187068"/>
                <a:gd name="connsiteY8" fmla="*/ 90461 h 171177"/>
                <a:gd name="connsiteX9" fmla="*/ 11940 w 187068"/>
                <a:gd name="connsiteY9" fmla="*/ 103091 h 171177"/>
                <a:gd name="connsiteX10" fmla="*/ 11940 w 187068"/>
                <a:gd name="connsiteY10" fmla="*/ 103129 h 171177"/>
                <a:gd name="connsiteX11" fmla="*/ 77 w 187068"/>
                <a:gd name="connsiteY11" fmla="*/ 135315 h 171177"/>
                <a:gd name="connsiteX12" fmla="*/ 3942 w 187068"/>
                <a:gd name="connsiteY12" fmla="*/ 141476 h 171177"/>
                <a:gd name="connsiteX13" fmla="*/ 64562 w 187068"/>
                <a:gd name="connsiteY13" fmla="*/ 170332 h 171177"/>
                <a:gd name="connsiteX14" fmla="*/ 67509 w 187068"/>
                <a:gd name="connsiteY14" fmla="*/ 171174 h 17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68" h="171177">
                  <a:moveTo>
                    <a:pt x="67510" y="171175"/>
                  </a:moveTo>
                  <a:cubicBezTo>
                    <a:pt x="68850" y="171214"/>
                    <a:pt x="70151" y="170716"/>
                    <a:pt x="71108" y="169759"/>
                  </a:cubicBezTo>
                  <a:cubicBezTo>
                    <a:pt x="118793" y="133135"/>
                    <a:pt x="156259" y="84914"/>
                    <a:pt x="179944" y="29650"/>
                  </a:cubicBezTo>
                  <a:cubicBezTo>
                    <a:pt x="181245" y="25900"/>
                    <a:pt x="183197" y="22455"/>
                    <a:pt x="185723" y="19394"/>
                  </a:cubicBezTo>
                  <a:cubicBezTo>
                    <a:pt x="186909" y="18093"/>
                    <a:pt x="187330" y="16256"/>
                    <a:pt x="186909" y="14572"/>
                  </a:cubicBezTo>
                  <a:cubicBezTo>
                    <a:pt x="186488" y="12849"/>
                    <a:pt x="185226" y="11433"/>
                    <a:pt x="183580" y="10821"/>
                  </a:cubicBezTo>
                  <a:cubicBezTo>
                    <a:pt x="143626" y="-4219"/>
                    <a:pt x="99424" y="-3569"/>
                    <a:pt x="59930" y="12696"/>
                  </a:cubicBezTo>
                  <a:cubicBezTo>
                    <a:pt x="42402" y="29000"/>
                    <a:pt x="29965" y="50086"/>
                    <a:pt x="24148" y="73316"/>
                  </a:cubicBezTo>
                  <a:cubicBezTo>
                    <a:pt x="22005" y="79286"/>
                    <a:pt x="19862" y="85027"/>
                    <a:pt x="17757" y="90461"/>
                  </a:cubicBezTo>
                  <a:cubicBezTo>
                    <a:pt x="15920" y="94748"/>
                    <a:pt x="13892" y="99034"/>
                    <a:pt x="11940" y="103091"/>
                  </a:cubicBezTo>
                  <a:lnTo>
                    <a:pt x="11940" y="103129"/>
                  </a:lnTo>
                  <a:cubicBezTo>
                    <a:pt x="6582" y="113271"/>
                    <a:pt x="2602" y="124101"/>
                    <a:pt x="77" y="135315"/>
                  </a:cubicBezTo>
                  <a:cubicBezTo>
                    <a:pt x="-383" y="138032"/>
                    <a:pt x="1263" y="140711"/>
                    <a:pt x="3942" y="141476"/>
                  </a:cubicBezTo>
                  <a:cubicBezTo>
                    <a:pt x="25411" y="148173"/>
                    <a:pt x="45847" y="157894"/>
                    <a:pt x="64562" y="170332"/>
                  </a:cubicBezTo>
                  <a:cubicBezTo>
                    <a:pt x="65442" y="170906"/>
                    <a:pt x="66475" y="171212"/>
                    <a:pt x="67509" y="1711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93BF1D9C-D948-8FAD-A279-B4AE80418A9F}"/>
                </a:ext>
              </a:extLst>
            </p:cNvPr>
            <p:cNvSpPr/>
            <p:nvPr/>
          </p:nvSpPr>
          <p:spPr>
            <a:xfrm>
              <a:off x="-11485182" y="7085753"/>
              <a:ext cx="120406" cy="124127"/>
            </a:xfrm>
            <a:custGeom>
              <a:avLst/>
              <a:gdLst>
                <a:gd name="connsiteX0" fmla="*/ 51970 w 120406"/>
                <a:gd name="connsiteY0" fmla="*/ 19688 h 124127"/>
                <a:gd name="connsiteX1" fmla="*/ 880 w 120406"/>
                <a:gd name="connsiteY1" fmla="*/ 60905 h 124127"/>
                <a:gd name="connsiteX2" fmla="*/ 0 w 120406"/>
                <a:gd name="connsiteY2" fmla="*/ 63813 h 124127"/>
                <a:gd name="connsiteX3" fmla="*/ 612 w 120406"/>
                <a:gd name="connsiteY3" fmla="*/ 68903 h 124127"/>
                <a:gd name="connsiteX4" fmla="*/ 4210 w 120406"/>
                <a:gd name="connsiteY4" fmla="*/ 72922 h 124127"/>
                <a:gd name="connsiteX5" fmla="*/ 61501 w 120406"/>
                <a:gd name="connsiteY5" fmla="*/ 121716 h 124127"/>
                <a:gd name="connsiteX6" fmla="*/ 65787 w 120406"/>
                <a:gd name="connsiteY6" fmla="*/ 124127 h 124127"/>
                <a:gd name="connsiteX7" fmla="*/ 66361 w 120406"/>
                <a:gd name="connsiteY7" fmla="*/ 124127 h 124127"/>
                <a:gd name="connsiteX8" fmla="*/ 66323 w 120406"/>
                <a:gd name="connsiteY8" fmla="*/ 124127 h 124127"/>
                <a:gd name="connsiteX9" fmla="*/ 70609 w 120406"/>
                <a:gd name="connsiteY9" fmla="*/ 120798 h 124127"/>
                <a:gd name="connsiteX10" fmla="*/ 85457 w 120406"/>
                <a:gd name="connsiteY10" fmla="*/ 86929 h 124127"/>
                <a:gd name="connsiteX11" fmla="*/ 95369 w 120406"/>
                <a:gd name="connsiteY11" fmla="*/ 65077 h 124127"/>
                <a:gd name="connsiteX12" fmla="*/ 95331 w 120406"/>
                <a:gd name="connsiteY12" fmla="*/ 65077 h 124127"/>
                <a:gd name="connsiteX13" fmla="*/ 119250 w 120406"/>
                <a:gd name="connsiteY13" fmla="*/ 23860 h 124127"/>
                <a:gd name="connsiteX14" fmla="*/ 120283 w 120406"/>
                <a:gd name="connsiteY14" fmla="*/ 19383 h 124127"/>
                <a:gd name="connsiteX15" fmla="*/ 117489 w 120406"/>
                <a:gd name="connsiteY15" fmla="*/ 15517 h 124127"/>
                <a:gd name="connsiteX16" fmla="*/ 97206 w 120406"/>
                <a:gd name="connsiteY16" fmla="*/ 1510 h 124127"/>
                <a:gd name="connsiteX17" fmla="*/ 90815 w 120406"/>
                <a:gd name="connsiteY17" fmla="*/ 745 h 124127"/>
                <a:gd name="connsiteX18" fmla="*/ 68312 w 120406"/>
                <a:gd name="connsiteY18" fmla="*/ 11652 h 124127"/>
                <a:gd name="connsiteX19" fmla="*/ 51970 w 120406"/>
                <a:gd name="connsiteY19" fmla="*/ 19689 h 12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406" h="124127">
                  <a:moveTo>
                    <a:pt x="51970" y="19688"/>
                  </a:moveTo>
                  <a:cubicBezTo>
                    <a:pt x="31611" y="28720"/>
                    <a:pt x="14007" y="42918"/>
                    <a:pt x="880" y="60905"/>
                  </a:cubicBezTo>
                  <a:cubicBezTo>
                    <a:pt x="306" y="61747"/>
                    <a:pt x="0" y="62780"/>
                    <a:pt x="0" y="63813"/>
                  </a:cubicBezTo>
                  <a:cubicBezTo>
                    <a:pt x="38" y="65536"/>
                    <a:pt x="230" y="67258"/>
                    <a:pt x="612" y="68903"/>
                  </a:cubicBezTo>
                  <a:cubicBezTo>
                    <a:pt x="995" y="70817"/>
                    <a:pt x="2373" y="72309"/>
                    <a:pt x="4210" y="72922"/>
                  </a:cubicBezTo>
                  <a:cubicBezTo>
                    <a:pt x="28243" y="82298"/>
                    <a:pt x="48411" y="99481"/>
                    <a:pt x="61501" y="121716"/>
                  </a:cubicBezTo>
                  <a:cubicBezTo>
                    <a:pt x="62419" y="123171"/>
                    <a:pt x="64026" y="124089"/>
                    <a:pt x="65787" y="124127"/>
                  </a:cubicBezTo>
                  <a:lnTo>
                    <a:pt x="66361" y="124127"/>
                  </a:lnTo>
                  <a:lnTo>
                    <a:pt x="66323" y="124127"/>
                  </a:lnTo>
                  <a:cubicBezTo>
                    <a:pt x="68274" y="123898"/>
                    <a:pt x="69920" y="122597"/>
                    <a:pt x="70609" y="120798"/>
                  </a:cubicBezTo>
                  <a:cubicBezTo>
                    <a:pt x="74895" y="109355"/>
                    <a:pt x="80330" y="97951"/>
                    <a:pt x="85457" y="86929"/>
                  </a:cubicBezTo>
                  <a:cubicBezTo>
                    <a:pt x="88902" y="79505"/>
                    <a:pt x="92269" y="72195"/>
                    <a:pt x="95369" y="65077"/>
                  </a:cubicBezTo>
                  <a:lnTo>
                    <a:pt x="95331" y="65077"/>
                  </a:lnTo>
                  <a:cubicBezTo>
                    <a:pt x="101263" y="50228"/>
                    <a:pt x="109338" y="36374"/>
                    <a:pt x="119250" y="23860"/>
                  </a:cubicBezTo>
                  <a:cubicBezTo>
                    <a:pt x="120245" y="22597"/>
                    <a:pt x="120627" y="20952"/>
                    <a:pt x="120283" y="19383"/>
                  </a:cubicBezTo>
                  <a:cubicBezTo>
                    <a:pt x="119977" y="17737"/>
                    <a:pt x="118943" y="16321"/>
                    <a:pt x="117489" y="15517"/>
                  </a:cubicBezTo>
                  <a:cubicBezTo>
                    <a:pt x="110180" y="11690"/>
                    <a:pt x="103368" y="6983"/>
                    <a:pt x="97206" y="1510"/>
                  </a:cubicBezTo>
                  <a:cubicBezTo>
                    <a:pt x="95484" y="-174"/>
                    <a:pt x="92843" y="-480"/>
                    <a:pt x="90815" y="745"/>
                  </a:cubicBezTo>
                  <a:cubicBezTo>
                    <a:pt x="83505" y="4763"/>
                    <a:pt x="75966" y="8399"/>
                    <a:pt x="68312" y="11652"/>
                  </a:cubicBezTo>
                  <a:cubicBezTo>
                    <a:pt x="62571" y="14484"/>
                    <a:pt x="56754" y="17086"/>
                    <a:pt x="51970" y="196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3365042-A9A1-CEB0-B41F-C0025303BACE}"/>
                </a:ext>
              </a:extLst>
            </p:cNvPr>
            <p:cNvSpPr/>
            <p:nvPr/>
          </p:nvSpPr>
          <p:spPr>
            <a:xfrm>
              <a:off x="-11995053" y="7797018"/>
              <a:ext cx="38794" cy="35276"/>
            </a:xfrm>
            <a:custGeom>
              <a:avLst/>
              <a:gdLst>
                <a:gd name="connsiteX0" fmla="*/ 26036 w 38794"/>
                <a:gd name="connsiteY0" fmla="*/ 298 h 35276"/>
                <a:gd name="connsiteX1" fmla="*/ 21482 w 38794"/>
                <a:gd name="connsiteY1" fmla="*/ 834 h 35276"/>
                <a:gd name="connsiteX2" fmla="*/ 4682 w 38794"/>
                <a:gd name="connsiteY2" fmla="*/ 10937 h 35276"/>
                <a:gd name="connsiteX3" fmla="*/ 2615 w 38794"/>
                <a:gd name="connsiteY3" fmla="*/ 12161 h 35276"/>
                <a:gd name="connsiteX4" fmla="*/ 2654 w 38794"/>
                <a:gd name="connsiteY4" fmla="*/ 12199 h 35276"/>
                <a:gd name="connsiteX5" fmla="*/ 166 w 38794"/>
                <a:gd name="connsiteY5" fmla="*/ 15452 h 35276"/>
                <a:gd name="connsiteX6" fmla="*/ 740 w 38794"/>
                <a:gd name="connsiteY6" fmla="*/ 19471 h 35276"/>
                <a:gd name="connsiteX7" fmla="*/ 6404 w 38794"/>
                <a:gd name="connsiteY7" fmla="*/ 30302 h 35276"/>
                <a:gd name="connsiteX8" fmla="*/ 7361 w 38794"/>
                <a:gd name="connsiteY8" fmla="*/ 32292 h 35276"/>
                <a:gd name="connsiteX9" fmla="*/ 12145 w 38794"/>
                <a:gd name="connsiteY9" fmla="*/ 35277 h 35276"/>
                <a:gd name="connsiteX10" fmla="*/ 14020 w 38794"/>
                <a:gd name="connsiteY10" fmla="*/ 34971 h 35276"/>
                <a:gd name="connsiteX11" fmla="*/ 23013 w 38794"/>
                <a:gd name="connsiteY11" fmla="*/ 31526 h 35276"/>
                <a:gd name="connsiteX12" fmla="*/ 35260 w 38794"/>
                <a:gd name="connsiteY12" fmla="*/ 26972 h 35276"/>
                <a:gd name="connsiteX13" fmla="*/ 35298 w 38794"/>
                <a:gd name="connsiteY13" fmla="*/ 26972 h 35276"/>
                <a:gd name="connsiteX14" fmla="*/ 38551 w 38794"/>
                <a:gd name="connsiteY14" fmla="*/ 23528 h 35276"/>
                <a:gd name="connsiteX15" fmla="*/ 37786 w 38794"/>
                <a:gd name="connsiteY15" fmla="*/ 18859 h 35276"/>
                <a:gd name="connsiteX16" fmla="*/ 29213 w 38794"/>
                <a:gd name="connsiteY16" fmla="*/ 3551 h 35276"/>
                <a:gd name="connsiteX17" fmla="*/ 26037 w 38794"/>
                <a:gd name="connsiteY17" fmla="*/ 298 h 3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794" h="35276">
                  <a:moveTo>
                    <a:pt x="26036" y="298"/>
                  </a:moveTo>
                  <a:cubicBezTo>
                    <a:pt x="24506" y="-238"/>
                    <a:pt x="22822" y="-46"/>
                    <a:pt x="21482" y="834"/>
                  </a:cubicBezTo>
                  <a:cubicBezTo>
                    <a:pt x="15857" y="4355"/>
                    <a:pt x="10308" y="7646"/>
                    <a:pt x="4682" y="10937"/>
                  </a:cubicBezTo>
                  <a:lnTo>
                    <a:pt x="2615" y="12161"/>
                  </a:lnTo>
                  <a:lnTo>
                    <a:pt x="2654" y="12199"/>
                  </a:lnTo>
                  <a:cubicBezTo>
                    <a:pt x="1429" y="12927"/>
                    <a:pt x="549" y="14075"/>
                    <a:pt x="166" y="15452"/>
                  </a:cubicBezTo>
                  <a:cubicBezTo>
                    <a:pt x="-178" y="16830"/>
                    <a:pt x="13" y="18284"/>
                    <a:pt x="740" y="19471"/>
                  </a:cubicBezTo>
                  <a:cubicBezTo>
                    <a:pt x="2845" y="23145"/>
                    <a:pt x="4644" y="26819"/>
                    <a:pt x="6404" y="30302"/>
                  </a:cubicBezTo>
                  <a:lnTo>
                    <a:pt x="7361" y="32292"/>
                  </a:lnTo>
                  <a:cubicBezTo>
                    <a:pt x="8279" y="34129"/>
                    <a:pt x="10116" y="35277"/>
                    <a:pt x="12145" y="35277"/>
                  </a:cubicBezTo>
                  <a:cubicBezTo>
                    <a:pt x="12795" y="35238"/>
                    <a:pt x="13408" y="35162"/>
                    <a:pt x="14020" y="34971"/>
                  </a:cubicBezTo>
                  <a:lnTo>
                    <a:pt x="23013" y="31526"/>
                  </a:lnTo>
                  <a:lnTo>
                    <a:pt x="35260" y="26972"/>
                  </a:lnTo>
                  <a:lnTo>
                    <a:pt x="35298" y="26972"/>
                  </a:lnTo>
                  <a:cubicBezTo>
                    <a:pt x="36867" y="26398"/>
                    <a:pt x="38092" y="25135"/>
                    <a:pt x="38551" y="23528"/>
                  </a:cubicBezTo>
                  <a:cubicBezTo>
                    <a:pt x="39048" y="21921"/>
                    <a:pt x="38781" y="20198"/>
                    <a:pt x="37786" y="18859"/>
                  </a:cubicBezTo>
                  <a:cubicBezTo>
                    <a:pt x="34226" y="14152"/>
                    <a:pt x="31356" y="9024"/>
                    <a:pt x="29213" y="3551"/>
                  </a:cubicBezTo>
                  <a:cubicBezTo>
                    <a:pt x="28677" y="2020"/>
                    <a:pt x="27529" y="834"/>
                    <a:pt x="26037" y="29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D6584E2-AFE9-8802-077A-97D39764D6A7}"/>
                </a:ext>
              </a:extLst>
            </p:cNvPr>
            <p:cNvSpPr/>
            <p:nvPr/>
          </p:nvSpPr>
          <p:spPr>
            <a:xfrm>
              <a:off x="-11316836" y="6955187"/>
              <a:ext cx="174397" cy="136746"/>
            </a:xfrm>
            <a:custGeom>
              <a:avLst/>
              <a:gdLst>
                <a:gd name="connsiteX0" fmla="*/ 102101 w 174397"/>
                <a:gd name="connsiteY0" fmla="*/ 136440 h 136746"/>
                <a:gd name="connsiteX1" fmla="*/ 103785 w 174397"/>
                <a:gd name="connsiteY1" fmla="*/ 136746 h 136746"/>
                <a:gd name="connsiteX2" fmla="*/ 108377 w 174397"/>
                <a:gd name="connsiteY2" fmla="*/ 134106 h 136746"/>
                <a:gd name="connsiteX3" fmla="*/ 113008 w 174397"/>
                <a:gd name="connsiteY3" fmla="*/ 128135 h 136746"/>
                <a:gd name="connsiteX4" fmla="*/ 152235 w 174397"/>
                <a:gd name="connsiteY4" fmla="*/ 55269 h 136746"/>
                <a:gd name="connsiteX5" fmla="*/ 163716 w 174397"/>
                <a:gd name="connsiteY5" fmla="*/ 38851 h 136746"/>
                <a:gd name="connsiteX6" fmla="*/ 165094 w 174397"/>
                <a:gd name="connsiteY6" fmla="*/ 37512 h 136746"/>
                <a:gd name="connsiteX7" fmla="*/ 172135 w 174397"/>
                <a:gd name="connsiteY7" fmla="*/ 30891 h 136746"/>
                <a:gd name="connsiteX8" fmla="*/ 174393 w 174397"/>
                <a:gd name="connsiteY8" fmla="*/ 26413 h 136746"/>
                <a:gd name="connsiteX9" fmla="*/ 171867 w 174397"/>
                <a:gd name="connsiteY9" fmla="*/ 22127 h 136746"/>
                <a:gd name="connsiteX10" fmla="*/ 44005 w 174397"/>
                <a:gd name="connsiteY10" fmla="*/ 29628 h 136746"/>
                <a:gd name="connsiteX11" fmla="*/ 263 w 174397"/>
                <a:gd name="connsiteY11" fmla="*/ 123926 h 136746"/>
                <a:gd name="connsiteX12" fmla="*/ 1258 w 174397"/>
                <a:gd name="connsiteY12" fmla="*/ 128977 h 136746"/>
                <a:gd name="connsiteX13" fmla="*/ 6118 w 174397"/>
                <a:gd name="connsiteY13" fmla="*/ 130814 h 136746"/>
                <a:gd name="connsiteX14" fmla="*/ 102100 w 174397"/>
                <a:gd name="connsiteY14" fmla="*/ 136440 h 13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397" h="136746">
                  <a:moveTo>
                    <a:pt x="102101" y="136440"/>
                  </a:moveTo>
                  <a:cubicBezTo>
                    <a:pt x="102637" y="136631"/>
                    <a:pt x="103211" y="136746"/>
                    <a:pt x="103785" y="136746"/>
                  </a:cubicBezTo>
                  <a:cubicBezTo>
                    <a:pt x="105698" y="136708"/>
                    <a:pt x="107420" y="135751"/>
                    <a:pt x="108377" y="134106"/>
                  </a:cubicBezTo>
                  <a:cubicBezTo>
                    <a:pt x="109678" y="131924"/>
                    <a:pt x="111209" y="129934"/>
                    <a:pt x="113008" y="128135"/>
                  </a:cubicBezTo>
                  <a:cubicBezTo>
                    <a:pt x="132219" y="107661"/>
                    <a:pt x="145728" y="82556"/>
                    <a:pt x="152235" y="55269"/>
                  </a:cubicBezTo>
                  <a:cubicBezTo>
                    <a:pt x="153727" y="48457"/>
                    <a:pt x="157860" y="42563"/>
                    <a:pt x="163716" y="38851"/>
                  </a:cubicBezTo>
                  <a:cubicBezTo>
                    <a:pt x="164252" y="38468"/>
                    <a:pt x="164711" y="38047"/>
                    <a:pt x="165094" y="37512"/>
                  </a:cubicBezTo>
                  <a:cubicBezTo>
                    <a:pt x="167122" y="34986"/>
                    <a:pt x="169495" y="32766"/>
                    <a:pt x="172135" y="30891"/>
                  </a:cubicBezTo>
                  <a:cubicBezTo>
                    <a:pt x="173590" y="29896"/>
                    <a:pt x="174470" y="28212"/>
                    <a:pt x="174393" y="26413"/>
                  </a:cubicBezTo>
                  <a:cubicBezTo>
                    <a:pt x="174279" y="24653"/>
                    <a:pt x="173322" y="23084"/>
                    <a:pt x="171867" y="22127"/>
                  </a:cubicBezTo>
                  <a:cubicBezTo>
                    <a:pt x="147489" y="7010"/>
                    <a:pt x="86142" y="-22572"/>
                    <a:pt x="44005" y="29628"/>
                  </a:cubicBezTo>
                  <a:cubicBezTo>
                    <a:pt x="23454" y="57948"/>
                    <a:pt x="8605" y="89941"/>
                    <a:pt x="263" y="123926"/>
                  </a:cubicBezTo>
                  <a:cubicBezTo>
                    <a:pt x="-311" y="125686"/>
                    <a:pt x="71" y="127599"/>
                    <a:pt x="1258" y="128977"/>
                  </a:cubicBezTo>
                  <a:cubicBezTo>
                    <a:pt x="2406" y="130431"/>
                    <a:pt x="4281" y="131159"/>
                    <a:pt x="6118" y="130814"/>
                  </a:cubicBezTo>
                  <a:cubicBezTo>
                    <a:pt x="38111" y="125303"/>
                    <a:pt x="70948" y="127217"/>
                    <a:pt x="102100" y="1364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B43E50E-BEE2-CD0B-42EE-622042267941}"/>
                </a:ext>
              </a:extLst>
            </p:cNvPr>
            <p:cNvSpPr/>
            <p:nvPr/>
          </p:nvSpPr>
          <p:spPr>
            <a:xfrm>
              <a:off x="-11945363" y="7730659"/>
              <a:ext cx="53524" cy="80137"/>
            </a:xfrm>
            <a:custGeom>
              <a:avLst/>
              <a:gdLst>
                <a:gd name="connsiteX0" fmla="*/ 38362 w 53524"/>
                <a:gd name="connsiteY0" fmla="*/ 1604 h 80137"/>
                <a:gd name="connsiteX1" fmla="*/ 34075 w 53524"/>
                <a:gd name="connsiteY1" fmla="*/ 35 h 80137"/>
                <a:gd name="connsiteX2" fmla="*/ 27876 w 53524"/>
                <a:gd name="connsiteY2" fmla="*/ 35 h 80137"/>
                <a:gd name="connsiteX3" fmla="*/ 22020 w 53524"/>
                <a:gd name="connsiteY3" fmla="*/ 4704 h 80137"/>
                <a:gd name="connsiteX4" fmla="*/ 1584 w 53524"/>
                <a:gd name="connsiteY4" fmla="*/ 43930 h 80137"/>
                <a:gd name="connsiteX5" fmla="*/ 15 w 53524"/>
                <a:gd name="connsiteY5" fmla="*/ 48217 h 80137"/>
                <a:gd name="connsiteX6" fmla="*/ 17428 w 53524"/>
                <a:gd name="connsiteY6" fmla="*/ 79292 h 80137"/>
                <a:gd name="connsiteX7" fmla="*/ 20336 w 53524"/>
                <a:gd name="connsiteY7" fmla="*/ 80134 h 80137"/>
                <a:gd name="connsiteX8" fmla="*/ 22097 w 53524"/>
                <a:gd name="connsiteY8" fmla="*/ 79866 h 80137"/>
                <a:gd name="connsiteX9" fmla="*/ 50073 w 53524"/>
                <a:gd name="connsiteY9" fmla="*/ 69457 h 80137"/>
                <a:gd name="connsiteX10" fmla="*/ 50111 w 53524"/>
                <a:gd name="connsiteY10" fmla="*/ 69457 h 80137"/>
                <a:gd name="connsiteX11" fmla="*/ 53249 w 53524"/>
                <a:gd name="connsiteY11" fmla="*/ 66089 h 80137"/>
                <a:gd name="connsiteX12" fmla="*/ 52637 w 53524"/>
                <a:gd name="connsiteY12" fmla="*/ 61497 h 80137"/>
                <a:gd name="connsiteX13" fmla="*/ 39778 w 53524"/>
                <a:gd name="connsiteY13" fmla="*/ 6082 h 80137"/>
                <a:gd name="connsiteX14" fmla="*/ 38362 w 53524"/>
                <a:gd name="connsiteY14" fmla="*/ 1604 h 8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524" h="80137">
                  <a:moveTo>
                    <a:pt x="38362" y="1604"/>
                  </a:moveTo>
                  <a:cubicBezTo>
                    <a:pt x="37252" y="456"/>
                    <a:pt x="35644" y="-157"/>
                    <a:pt x="34075" y="35"/>
                  </a:cubicBezTo>
                  <a:cubicBezTo>
                    <a:pt x="32009" y="149"/>
                    <a:pt x="29942" y="149"/>
                    <a:pt x="27876" y="35"/>
                  </a:cubicBezTo>
                  <a:cubicBezTo>
                    <a:pt x="25082" y="-4"/>
                    <a:pt x="22594" y="1948"/>
                    <a:pt x="22020" y="4704"/>
                  </a:cubicBezTo>
                  <a:cubicBezTo>
                    <a:pt x="19839" y="19705"/>
                    <a:pt x="12644" y="33559"/>
                    <a:pt x="1584" y="43930"/>
                  </a:cubicBezTo>
                  <a:cubicBezTo>
                    <a:pt x="436" y="45040"/>
                    <a:pt x="-100" y="46609"/>
                    <a:pt x="15" y="48217"/>
                  </a:cubicBezTo>
                  <a:cubicBezTo>
                    <a:pt x="436" y="60769"/>
                    <a:pt x="6942" y="72365"/>
                    <a:pt x="17428" y="79292"/>
                  </a:cubicBezTo>
                  <a:cubicBezTo>
                    <a:pt x="18308" y="79866"/>
                    <a:pt x="19303" y="80172"/>
                    <a:pt x="20336" y="80134"/>
                  </a:cubicBezTo>
                  <a:cubicBezTo>
                    <a:pt x="20949" y="80134"/>
                    <a:pt x="21523" y="80058"/>
                    <a:pt x="22097" y="79866"/>
                  </a:cubicBezTo>
                  <a:cubicBezTo>
                    <a:pt x="31511" y="76537"/>
                    <a:pt x="40926" y="73016"/>
                    <a:pt x="50073" y="69457"/>
                  </a:cubicBezTo>
                  <a:lnTo>
                    <a:pt x="50111" y="69457"/>
                  </a:lnTo>
                  <a:cubicBezTo>
                    <a:pt x="51642" y="68883"/>
                    <a:pt x="52790" y="67658"/>
                    <a:pt x="53249" y="66089"/>
                  </a:cubicBezTo>
                  <a:cubicBezTo>
                    <a:pt x="53785" y="64520"/>
                    <a:pt x="53517" y="62836"/>
                    <a:pt x="52637" y="61497"/>
                  </a:cubicBezTo>
                  <a:cubicBezTo>
                    <a:pt x="42113" y="45040"/>
                    <a:pt x="37596" y="25484"/>
                    <a:pt x="39778" y="6082"/>
                  </a:cubicBezTo>
                  <a:cubicBezTo>
                    <a:pt x="40007" y="4436"/>
                    <a:pt x="39472" y="2791"/>
                    <a:pt x="38362" y="16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EA7924-F238-4931-79B0-D5E530C65400}"/>
                </a:ext>
              </a:extLst>
            </p:cNvPr>
            <p:cNvSpPr/>
            <p:nvPr/>
          </p:nvSpPr>
          <p:spPr>
            <a:xfrm>
              <a:off x="-11975607" y="7599210"/>
              <a:ext cx="111504" cy="108082"/>
            </a:xfrm>
            <a:custGeom>
              <a:avLst/>
              <a:gdLst>
                <a:gd name="connsiteX0" fmla="*/ 107304 w 111504"/>
                <a:gd name="connsiteY0" fmla="*/ 87104 h 108082"/>
                <a:gd name="connsiteX1" fmla="*/ 110978 w 111504"/>
                <a:gd name="connsiteY1" fmla="*/ 84158 h 108082"/>
                <a:gd name="connsiteX2" fmla="*/ 110940 w 111504"/>
                <a:gd name="connsiteY2" fmla="*/ 79450 h 108082"/>
                <a:gd name="connsiteX3" fmla="*/ 100071 w 111504"/>
                <a:gd name="connsiteY3" fmla="*/ 39840 h 108082"/>
                <a:gd name="connsiteX4" fmla="*/ 99841 w 111504"/>
                <a:gd name="connsiteY4" fmla="*/ 29890 h 108082"/>
                <a:gd name="connsiteX5" fmla="*/ 99841 w 111504"/>
                <a:gd name="connsiteY5" fmla="*/ 29929 h 108082"/>
                <a:gd name="connsiteX6" fmla="*/ 94828 w 111504"/>
                <a:gd name="connsiteY6" fmla="*/ 24571 h 108082"/>
                <a:gd name="connsiteX7" fmla="*/ 47450 w 111504"/>
                <a:gd name="connsiteY7" fmla="*/ 11712 h 108082"/>
                <a:gd name="connsiteX8" fmla="*/ 37079 w 111504"/>
                <a:gd name="connsiteY8" fmla="*/ 1953 h 108082"/>
                <a:gd name="connsiteX9" fmla="*/ 32793 w 111504"/>
                <a:gd name="connsiteY9" fmla="*/ 1 h 108082"/>
                <a:gd name="connsiteX10" fmla="*/ 28506 w 111504"/>
                <a:gd name="connsiteY10" fmla="*/ 2412 h 108082"/>
                <a:gd name="connsiteX11" fmla="*/ 2368 w 111504"/>
                <a:gd name="connsiteY11" fmla="*/ 28513 h 108082"/>
                <a:gd name="connsiteX12" fmla="*/ 110 w 111504"/>
                <a:gd name="connsiteY12" fmla="*/ 31996 h 108082"/>
                <a:gd name="connsiteX13" fmla="*/ 1028 w 111504"/>
                <a:gd name="connsiteY13" fmla="*/ 36282 h 108082"/>
                <a:gd name="connsiteX14" fmla="*/ 11897 w 111504"/>
                <a:gd name="connsiteY14" fmla="*/ 86263 h 108082"/>
                <a:gd name="connsiteX15" fmla="*/ 15418 w 111504"/>
                <a:gd name="connsiteY15" fmla="*/ 92692 h 108082"/>
                <a:gd name="connsiteX16" fmla="*/ 17982 w 111504"/>
                <a:gd name="connsiteY16" fmla="*/ 93917 h 108082"/>
                <a:gd name="connsiteX17" fmla="*/ 58434 w 111504"/>
                <a:gd name="connsiteY17" fmla="*/ 108077 h 108082"/>
                <a:gd name="connsiteX18" fmla="*/ 101296 w 111504"/>
                <a:gd name="connsiteY18" fmla="*/ 90434 h 108082"/>
                <a:gd name="connsiteX19" fmla="*/ 107304 w 111504"/>
                <a:gd name="connsiteY19" fmla="*/ 87105 h 10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504" h="108082">
                  <a:moveTo>
                    <a:pt x="107304" y="87104"/>
                  </a:moveTo>
                  <a:cubicBezTo>
                    <a:pt x="108912" y="86722"/>
                    <a:pt x="110289" y="85650"/>
                    <a:pt x="110978" y="84158"/>
                  </a:cubicBezTo>
                  <a:cubicBezTo>
                    <a:pt x="111705" y="82665"/>
                    <a:pt x="111667" y="80943"/>
                    <a:pt x="110940" y="79450"/>
                  </a:cubicBezTo>
                  <a:cubicBezTo>
                    <a:pt x="104855" y="67051"/>
                    <a:pt x="101143" y="53618"/>
                    <a:pt x="100071" y="39840"/>
                  </a:cubicBezTo>
                  <a:cubicBezTo>
                    <a:pt x="99841" y="36664"/>
                    <a:pt x="99841" y="33296"/>
                    <a:pt x="99841" y="29890"/>
                  </a:cubicBezTo>
                  <a:lnTo>
                    <a:pt x="99841" y="29929"/>
                  </a:lnTo>
                  <a:cubicBezTo>
                    <a:pt x="99841" y="27097"/>
                    <a:pt x="97660" y="24762"/>
                    <a:pt x="94828" y="24571"/>
                  </a:cubicBezTo>
                  <a:cubicBezTo>
                    <a:pt x="78181" y="24686"/>
                    <a:pt x="61801" y="20208"/>
                    <a:pt x="47450" y="11712"/>
                  </a:cubicBezTo>
                  <a:cubicBezTo>
                    <a:pt x="43546" y="8957"/>
                    <a:pt x="40064" y="5704"/>
                    <a:pt x="37079" y="1953"/>
                  </a:cubicBezTo>
                  <a:cubicBezTo>
                    <a:pt x="36046" y="690"/>
                    <a:pt x="34476" y="-37"/>
                    <a:pt x="32793" y="1"/>
                  </a:cubicBezTo>
                  <a:cubicBezTo>
                    <a:pt x="31070" y="40"/>
                    <a:pt x="29463" y="920"/>
                    <a:pt x="28506" y="2412"/>
                  </a:cubicBezTo>
                  <a:cubicBezTo>
                    <a:pt x="21618" y="12746"/>
                    <a:pt x="12739" y="21624"/>
                    <a:pt x="2368" y="28513"/>
                  </a:cubicBezTo>
                  <a:cubicBezTo>
                    <a:pt x="1181" y="29317"/>
                    <a:pt x="339" y="30580"/>
                    <a:pt x="110" y="31996"/>
                  </a:cubicBezTo>
                  <a:cubicBezTo>
                    <a:pt x="-197" y="33526"/>
                    <a:pt x="148" y="35057"/>
                    <a:pt x="1028" y="36282"/>
                  </a:cubicBezTo>
                  <a:cubicBezTo>
                    <a:pt x="12471" y="50251"/>
                    <a:pt x="16489" y="68849"/>
                    <a:pt x="11897" y="86263"/>
                  </a:cubicBezTo>
                  <a:cubicBezTo>
                    <a:pt x="11170" y="89018"/>
                    <a:pt x="12701" y="91850"/>
                    <a:pt x="15418" y="92692"/>
                  </a:cubicBezTo>
                  <a:cubicBezTo>
                    <a:pt x="16336" y="92922"/>
                    <a:pt x="17217" y="93343"/>
                    <a:pt x="17982" y="93917"/>
                  </a:cubicBezTo>
                  <a:cubicBezTo>
                    <a:pt x="29501" y="103064"/>
                    <a:pt x="43738" y="108039"/>
                    <a:pt x="58434" y="108077"/>
                  </a:cubicBezTo>
                  <a:cubicBezTo>
                    <a:pt x="74545" y="108306"/>
                    <a:pt x="90007" y="101915"/>
                    <a:pt x="101296" y="90434"/>
                  </a:cubicBezTo>
                  <a:cubicBezTo>
                    <a:pt x="102942" y="88750"/>
                    <a:pt x="105008" y="87602"/>
                    <a:pt x="107304" y="871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88C4B1B-A8A4-3A0C-57B0-0F358C0B86E3}"/>
                </a:ext>
              </a:extLst>
            </p:cNvPr>
            <p:cNvSpPr/>
            <p:nvPr/>
          </p:nvSpPr>
          <p:spPr>
            <a:xfrm>
              <a:off x="-12037150" y="7712579"/>
              <a:ext cx="89778" cy="78552"/>
            </a:xfrm>
            <a:custGeom>
              <a:avLst/>
              <a:gdLst>
                <a:gd name="connsiteX0" fmla="*/ 86454 w 89778"/>
                <a:gd name="connsiteY0" fmla="*/ 10964 h 78552"/>
                <a:gd name="connsiteX1" fmla="*/ 67739 w 89778"/>
                <a:gd name="connsiteY1" fmla="*/ 938 h 78552"/>
                <a:gd name="connsiteX2" fmla="*/ 60468 w 89778"/>
                <a:gd name="connsiteY2" fmla="*/ 2239 h 78552"/>
                <a:gd name="connsiteX3" fmla="*/ 48681 w 89778"/>
                <a:gd name="connsiteY3" fmla="*/ 12801 h 78552"/>
                <a:gd name="connsiteX4" fmla="*/ 18677 w 89778"/>
                <a:gd name="connsiteY4" fmla="*/ 21641 h 78552"/>
                <a:gd name="connsiteX5" fmla="*/ 7579 w 89778"/>
                <a:gd name="connsiteY5" fmla="*/ 24206 h 78552"/>
                <a:gd name="connsiteX6" fmla="*/ 7541 w 89778"/>
                <a:gd name="connsiteY6" fmla="*/ 24206 h 78552"/>
                <a:gd name="connsiteX7" fmla="*/ 3255 w 89778"/>
                <a:gd name="connsiteY7" fmla="*/ 29410 h 78552"/>
                <a:gd name="connsiteX8" fmla="*/ 232 w 89778"/>
                <a:gd name="connsiteY8" fmla="*/ 55702 h 78552"/>
                <a:gd name="connsiteX9" fmla="*/ 691 w 89778"/>
                <a:gd name="connsiteY9" fmla="*/ 59988 h 78552"/>
                <a:gd name="connsiteX10" fmla="*/ 4059 w 89778"/>
                <a:gd name="connsiteY10" fmla="*/ 62514 h 78552"/>
                <a:gd name="connsiteX11" fmla="*/ 9416 w 89778"/>
                <a:gd name="connsiteY11" fmla="*/ 65116 h 78552"/>
                <a:gd name="connsiteX12" fmla="*/ 22542 w 89778"/>
                <a:gd name="connsiteY12" fmla="*/ 76941 h 78552"/>
                <a:gd name="connsiteX13" fmla="*/ 26408 w 89778"/>
                <a:gd name="connsiteY13" fmla="*/ 78549 h 78552"/>
                <a:gd name="connsiteX14" fmla="*/ 29125 w 89778"/>
                <a:gd name="connsiteY14" fmla="*/ 77860 h 78552"/>
                <a:gd name="connsiteX15" fmla="*/ 37276 w 89778"/>
                <a:gd name="connsiteY15" fmla="*/ 73229 h 78552"/>
                <a:gd name="connsiteX16" fmla="*/ 89745 w 89778"/>
                <a:gd name="connsiteY16" fmla="*/ 16436 h 78552"/>
                <a:gd name="connsiteX17" fmla="*/ 86454 w 89778"/>
                <a:gd name="connsiteY17" fmla="*/ 10964 h 7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778" h="78552">
                  <a:moveTo>
                    <a:pt x="86454" y="10964"/>
                  </a:moveTo>
                  <a:cubicBezTo>
                    <a:pt x="79910" y="8247"/>
                    <a:pt x="73634" y="4879"/>
                    <a:pt x="67739" y="938"/>
                  </a:cubicBezTo>
                  <a:cubicBezTo>
                    <a:pt x="65367" y="-708"/>
                    <a:pt x="62114" y="-134"/>
                    <a:pt x="60468" y="2239"/>
                  </a:cubicBezTo>
                  <a:cubicBezTo>
                    <a:pt x="57560" y="6755"/>
                    <a:pt x="53503" y="10429"/>
                    <a:pt x="48681" y="12801"/>
                  </a:cubicBezTo>
                  <a:cubicBezTo>
                    <a:pt x="38999" y="16858"/>
                    <a:pt x="28972" y="19805"/>
                    <a:pt x="18677" y="21641"/>
                  </a:cubicBezTo>
                  <a:cubicBezTo>
                    <a:pt x="14965" y="22445"/>
                    <a:pt x="11253" y="23287"/>
                    <a:pt x="7579" y="24206"/>
                  </a:cubicBezTo>
                  <a:lnTo>
                    <a:pt x="7541" y="24206"/>
                  </a:lnTo>
                  <a:cubicBezTo>
                    <a:pt x="5092" y="24703"/>
                    <a:pt x="3293" y="26885"/>
                    <a:pt x="3255" y="29410"/>
                  </a:cubicBezTo>
                  <a:cubicBezTo>
                    <a:pt x="3561" y="38289"/>
                    <a:pt x="2528" y="47130"/>
                    <a:pt x="232" y="55702"/>
                  </a:cubicBezTo>
                  <a:cubicBezTo>
                    <a:pt x="-189" y="57156"/>
                    <a:pt x="-36" y="58687"/>
                    <a:pt x="691" y="59988"/>
                  </a:cubicBezTo>
                  <a:cubicBezTo>
                    <a:pt x="1418" y="61251"/>
                    <a:pt x="2643" y="62170"/>
                    <a:pt x="4059" y="62514"/>
                  </a:cubicBezTo>
                  <a:cubicBezTo>
                    <a:pt x="5972" y="63088"/>
                    <a:pt x="7771" y="63930"/>
                    <a:pt x="9416" y="65116"/>
                  </a:cubicBezTo>
                  <a:cubicBezTo>
                    <a:pt x="14085" y="68675"/>
                    <a:pt x="18486" y="72656"/>
                    <a:pt x="22542" y="76941"/>
                  </a:cubicBezTo>
                  <a:cubicBezTo>
                    <a:pt x="23576" y="77975"/>
                    <a:pt x="24953" y="78549"/>
                    <a:pt x="26408" y="78549"/>
                  </a:cubicBezTo>
                  <a:cubicBezTo>
                    <a:pt x="27364" y="78587"/>
                    <a:pt x="28283" y="78319"/>
                    <a:pt x="29125" y="77860"/>
                  </a:cubicBezTo>
                  <a:lnTo>
                    <a:pt x="37276" y="73229"/>
                  </a:lnTo>
                  <a:cubicBezTo>
                    <a:pt x="60583" y="60371"/>
                    <a:pt x="86989" y="45407"/>
                    <a:pt x="89745" y="16436"/>
                  </a:cubicBezTo>
                  <a:cubicBezTo>
                    <a:pt x="90013" y="14102"/>
                    <a:pt x="88673" y="11844"/>
                    <a:pt x="86454" y="109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CBD813B-B873-20C1-2FB8-C5E46E8BCDBC}"/>
                </a:ext>
              </a:extLst>
            </p:cNvPr>
            <p:cNvSpPr/>
            <p:nvPr/>
          </p:nvSpPr>
          <p:spPr>
            <a:xfrm>
              <a:off x="-11725683" y="7472911"/>
              <a:ext cx="159262" cy="105299"/>
            </a:xfrm>
            <a:custGeom>
              <a:avLst/>
              <a:gdLst>
                <a:gd name="connsiteX0" fmla="*/ 84674 w 159262"/>
                <a:gd name="connsiteY0" fmla="*/ 105242 h 105299"/>
                <a:gd name="connsiteX1" fmla="*/ 89496 w 159262"/>
                <a:gd name="connsiteY1" fmla="*/ 102257 h 105299"/>
                <a:gd name="connsiteX2" fmla="*/ 98757 w 159262"/>
                <a:gd name="connsiteY2" fmla="*/ 85725 h 105299"/>
                <a:gd name="connsiteX3" fmla="*/ 156928 w 159262"/>
                <a:gd name="connsiteY3" fmla="*/ 32070 h 105299"/>
                <a:gd name="connsiteX4" fmla="*/ 159262 w 159262"/>
                <a:gd name="connsiteY4" fmla="*/ 27783 h 105299"/>
                <a:gd name="connsiteX5" fmla="*/ 156966 w 159262"/>
                <a:gd name="connsiteY5" fmla="*/ 23497 h 105299"/>
                <a:gd name="connsiteX6" fmla="*/ 73346 w 159262"/>
                <a:gd name="connsiteY6" fmla="*/ 765 h 105299"/>
                <a:gd name="connsiteX7" fmla="*/ 23480 w 159262"/>
                <a:gd name="connsiteY7" fmla="*/ 14312 h 105299"/>
                <a:gd name="connsiteX8" fmla="*/ 21 w 159262"/>
                <a:gd name="connsiteY8" fmla="*/ 71680 h 105299"/>
                <a:gd name="connsiteX9" fmla="*/ 3963 w 159262"/>
                <a:gd name="connsiteY9" fmla="*/ 76999 h 105299"/>
                <a:gd name="connsiteX10" fmla="*/ 41429 w 159262"/>
                <a:gd name="connsiteY10" fmla="*/ 90930 h 105299"/>
                <a:gd name="connsiteX11" fmla="*/ 74494 w 159262"/>
                <a:gd name="connsiteY11" fmla="*/ 102678 h 105299"/>
                <a:gd name="connsiteX12" fmla="*/ 83066 w 159262"/>
                <a:gd name="connsiteY12" fmla="*/ 105242 h 105299"/>
                <a:gd name="connsiteX13" fmla="*/ 84674 w 159262"/>
                <a:gd name="connsiteY13" fmla="*/ 105242 h 10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9262" h="105299">
                  <a:moveTo>
                    <a:pt x="84674" y="105242"/>
                  </a:moveTo>
                  <a:cubicBezTo>
                    <a:pt x="86740" y="105242"/>
                    <a:pt x="88577" y="104056"/>
                    <a:pt x="89496" y="102257"/>
                  </a:cubicBezTo>
                  <a:cubicBezTo>
                    <a:pt x="92290" y="96593"/>
                    <a:pt x="95351" y="91083"/>
                    <a:pt x="98757" y="85725"/>
                  </a:cubicBezTo>
                  <a:cubicBezTo>
                    <a:pt x="114525" y="64293"/>
                    <a:pt x="134272" y="46077"/>
                    <a:pt x="156928" y="32070"/>
                  </a:cubicBezTo>
                  <a:cubicBezTo>
                    <a:pt x="158344" y="31113"/>
                    <a:pt x="159224" y="29506"/>
                    <a:pt x="159262" y="27783"/>
                  </a:cubicBezTo>
                  <a:cubicBezTo>
                    <a:pt x="159262" y="26061"/>
                    <a:pt x="158382" y="24454"/>
                    <a:pt x="156966" y="23497"/>
                  </a:cubicBezTo>
                  <a:cubicBezTo>
                    <a:pt x="131172" y="9643"/>
                    <a:pt x="102584" y="1875"/>
                    <a:pt x="73346" y="765"/>
                  </a:cubicBezTo>
                  <a:cubicBezTo>
                    <a:pt x="55550" y="-2029"/>
                    <a:pt x="37410" y="2908"/>
                    <a:pt x="23480" y="14312"/>
                  </a:cubicBezTo>
                  <a:cubicBezTo>
                    <a:pt x="8019" y="29353"/>
                    <a:pt x="-477" y="50133"/>
                    <a:pt x="21" y="71680"/>
                  </a:cubicBezTo>
                  <a:cubicBezTo>
                    <a:pt x="-18" y="74129"/>
                    <a:pt x="1590" y="76310"/>
                    <a:pt x="3963" y="76999"/>
                  </a:cubicBezTo>
                  <a:cubicBezTo>
                    <a:pt x="16898" y="80405"/>
                    <a:pt x="29451" y="85074"/>
                    <a:pt x="41429" y="90930"/>
                  </a:cubicBezTo>
                  <a:cubicBezTo>
                    <a:pt x="52106" y="95752"/>
                    <a:pt x="63167" y="99655"/>
                    <a:pt x="74494" y="102678"/>
                  </a:cubicBezTo>
                  <a:lnTo>
                    <a:pt x="83066" y="105242"/>
                  </a:lnTo>
                  <a:cubicBezTo>
                    <a:pt x="83602" y="105319"/>
                    <a:pt x="84138" y="105319"/>
                    <a:pt x="84674" y="1052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26924AA-BBDA-4C09-2005-534A772A5DB8}"/>
                </a:ext>
              </a:extLst>
            </p:cNvPr>
            <p:cNvSpPr/>
            <p:nvPr/>
          </p:nvSpPr>
          <p:spPr>
            <a:xfrm>
              <a:off x="-12039169" y="7749273"/>
              <a:ext cx="803541" cy="319679"/>
            </a:xfrm>
            <a:custGeom>
              <a:avLst/>
              <a:gdLst>
                <a:gd name="connsiteX0" fmla="*/ 22342 w 803541"/>
                <a:gd name="connsiteY0" fmla="*/ 231543 h 319679"/>
                <a:gd name="connsiteX1" fmla="*/ 24906 w 803541"/>
                <a:gd name="connsiteY1" fmla="*/ 287264 h 319679"/>
                <a:gd name="connsiteX2" fmla="*/ 26207 w 803541"/>
                <a:gd name="connsiteY2" fmla="*/ 291206 h 319679"/>
                <a:gd name="connsiteX3" fmla="*/ 29919 w 803541"/>
                <a:gd name="connsiteY3" fmla="*/ 293082 h 319679"/>
                <a:gd name="connsiteX4" fmla="*/ 133054 w 803541"/>
                <a:gd name="connsiteY4" fmla="*/ 295378 h 319679"/>
                <a:gd name="connsiteX5" fmla="*/ 365393 w 803541"/>
                <a:gd name="connsiteY5" fmla="*/ 319411 h 319679"/>
                <a:gd name="connsiteX6" fmla="*/ 367001 w 803541"/>
                <a:gd name="connsiteY6" fmla="*/ 319679 h 319679"/>
                <a:gd name="connsiteX7" fmla="*/ 370521 w 803541"/>
                <a:gd name="connsiteY7" fmla="*/ 318340 h 319679"/>
                <a:gd name="connsiteX8" fmla="*/ 375305 w 803541"/>
                <a:gd name="connsiteY8" fmla="*/ 315661 h 319679"/>
                <a:gd name="connsiteX9" fmla="*/ 614150 w 803541"/>
                <a:gd name="connsiteY9" fmla="*/ 169664 h 319679"/>
                <a:gd name="connsiteX10" fmla="*/ 800452 w 803541"/>
                <a:gd name="connsiteY10" fmla="*/ 46514 h 319679"/>
                <a:gd name="connsiteX11" fmla="*/ 803514 w 803541"/>
                <a:gd name="connsiteY11" fmla="*/ 41079 h 319679"/>
                <a:gd name="connsiteX12" fmla="*/ 799228 w 803541"/>
                <a:gd name="connsiteY12" fmla="*/ 36448 h 319679"/>
                <a:gd name="connsiteX13" fmla="*/ 589196 w 803541"/>
                <a:gd name="connsiteY13" fmla="*/ 1699 h 319679"/>
                <a:gd name="connsiteX14" fmla="*/ 186289 w 803541"/>
                <a:gd name="connsiteY14" fmla="*/ 98140 h 319679"/>
                <a:gd name="connsiteX15" fmla="*/ 57319 w 803541"/>
                <a:gd name="connsiteY15" fmla="*/ 149575 h 319679"/>
                <a:gd name="connsiteX16" fmla="*/ 19241 w 803541"/>
                <a:gd name="connsiteY16" fmla="*/ 162855 h 319679"/>
                <a:gd name="connsiteX17" fmla="*/ 3588 w 803541"/>
                <a:gd name="connsiteY17" fmla="*/ 168251 h 319679"/>
                <a:gd name="connsiteX18" fmla="*/ 3626 w 803541"/>
                <a:gd name="connsiteY18" fmla="*/ 168251 h 319679"/>
                <a:gd name="connsiteX19" fmla="*/ 182 w 803541"/>
                <a:gd name="connsiteY19" fmla="*/ 171925 h 319679"/>
                <a:gd name="connsiteX20" fmla="*/ 1330 w 803541"/>
                <a:gd name="connsiteY20" fmla="*/ 176862 h 319679"/>
                <a:gd name="connsiteX21" fmla="*/ 22340 w 803541"/>
                <a:gd name="connsiteY21" fmla="*/ 231550 h 319679"/>
                <a:gd name="connsiteX22" fmla="*/ 315335 w 803541"/>
                <a:gd name="connsiteY22" fmla="*/ 228061 h 319679"/>
                <a:gd name="connsiteX23" fmla="*/ 249014 w 803541"/>
                <a:gd name="connsiteY23" fmla="*/ 236633 h 319679"/>
                <a:gd name="connsiteX24" fmla="*/ 249052 w 803541"/>
                <a:gd name="connsiteY24" fmla="*/ 236671 h 319679"/>
                <a:gd name="connsiteX25" fmla="*/ 159844 w 803541"/>
                <a:gd name="connsiteY25" fmla="*/ 236671 h 319679"/>
                <a:gd name="connsiteX26" fmla="*/ 104620 w 803541"/>
                <a:gd name="connsiteY26" fmla="*/ 214781 h 319679"/>
                <a:gd name="connsiteX27" fmla="*/ 104888 w 803541"/>
                <a:gd name="connsiteY27" fmla="*/ 214781 h 319679"/>
                <a:gd name="connsiteX28" fmla="*/ 160609 w 803541"/>
                <a:gd name="connsiteY28" fmla="*/ 227639 h 319679"/>
                <a:gd name="connsiteX29" fmla="*/ 247214 w 803541"/>
                <a:gd name="connsiteY29" fmla="*/ 222052 h 319679"/>
                <a:gd name="connsiteX30" fmla="*/ 291952 w 803541"/>
                <a:gd name="connsiteY30" fmla="*/ 215163 h 319679"/>
                <a:gd name="connsiteX31" fmla="*/ 353682 w 803541"/>
                <a:gd name="connsiteY31" fmla="*/ 205902 h 319679"/>
                <a:gd name="connsiteX32" fmla="*/ 381619 w 803541"/>
                <a:gd name="connsiteY32" fmla="*/ 202305 h 319679"/>
                <a:gd name="connsiteX33" fmla="*/ 381619 w 803541"/>
                <a:gd name="connsiteY33" fmla="*/ 202266 h 319679"/>
                <a:gd name="connsiteX34" fmla="*/ 458466 w 803541"/>
                <a:gd name="connsiteY34" fmla="*/ 186422 h 319679"/>
                <a:gd name="connsiteX35" fmla="*/ 529151 w 803541"/>
                <a:gd name="connsiteY35" fmla="*/ 139886 h 319679"/>
                <a:gd name="connsiteX36" fmla="*/ 576299 w 803541"/>
                <a:gd name="connsiteY36" fmla="*/ 104371 h 319679"/>
                <a:gd name="connsiteX37" fmla="*/ 565928 w 803541"/>
                <a:gd name="connsiteY37" fmla="*/ 114743 h 319679"/>
                <a:gd name="connsiteX38" fmla="*/ 534623 w 803541"/>
                <a:gd name="connsiteY38" fmla="*/ 146469 h 319679"/>
                <a:gd name="connsiteX39" fmla="*/ 530605 w 803541"/>
                <a:gd name="connsiteY39" fmla="*/ 150334 h 319679"/>
                <a:gd name="connsiteX40" fmla="*/ 462025 w 803541"/>
                <a:gd name="connsiteY40" fmla="*/ 200735 h 319679"/>
                <a:gd name="connsiteX41" fmla="*/ 447597 w 803541"/>
                <a:gd name="connsiteY41" fmla="*/ 205864 h 319679"/>
                <a:gd name="connsiteX42" fmla="*/ 438412 w 803541"/>
                <a:gd name="connsiteY42" fmla="*/ 208734 h 319679"/>
                <a:gd name="connsiteX43" fmla="*/ 424328 w 803541"/>
                <a:gd name="connsiteY43" fmla="*/ 211451 h 319679"/>
                <a:gd name="connsiteX44" fmla="*/ 411470 w 803541"/>
                <a:gd name="connsiteY44" fmla="*/ 213747 h 319679"/>
                <a:gd name="connsiteX45" fmla="*/ 373811 w 803541"/>
                <a:gd name="connsiteY45" fmla="*/ 219794 h 319679"/>
                <a:gd name="connsiteX46" fmla="*/ 356399 w 803541"/>
                <a:gd name="connsiteY46" fmla="*/ 222588 h 319679"/>
                <a:gd name="connsiteX47" fmla="*/ 315259 w 803541"/>
                <a:gd name="connsiteY47" fmla="*/ 228099 h 31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3541" h="319679">
                  <a:moveTo>
                    <a:pt x="22342" y="231543"/>
                  </a:moveTo>
                  <a:cubicBezTo>
                    <a:pt x="25136" y="249989"/>
                    <a:pt x="26016" y="268666"/>
                    <a:pt x="24906" y="287264"/>
                  </a:cubicBezTo>
                  <a:cubicBezTo>
                    <a:pt x="24791" y="288719"/>
                    <a:pt x="25250" y="290135"/>
                    <a:pt x="26207" y="291206"/>
                  </a:cubicBezTo>
                  <a:cubicBezTo>
                    <a:pt x="27164" y="292316"/>
                    <a:pt x="28503" y="292967"/>
                    <a:pt x="29919" y="293082"/>
                  </a:cubicBezTo>
                  <a:cubicBezTo>
                    <a:pt x="64209" y="295148"/>
                    <a:pt x="99226" y="295263"/>
                    <a:pt x="133054" y="295378"/>
                  </a:cubicBezTo>
                  <a:cubicBezTo>
                    <a:pt x="211278" y="291857"/>
                    <a:pt x="289583" y="299932"/>
                    <a:pt x="365393" y="319411"/>
                  </a:cubicBezTo>
                  <a:cubicBezTo>
                    <a:pt x="365929" y="319603"/>
                    <a:pt x="366465" y="319679"/>
                    <a:pt x="367001" y="319679"/>
                  </a:cubicBezTo>
                  <a:cubicBezTo>
                    <a:pt x="368302" y="319679"/>
                    <a:pt x="369526" y="319220"/>
                    <a:pt x="370521" y="318340"/>
                  </a:cubicBezTo>
                  <a:cubicBezTo>
                    <a:pt x="371937" y="317153"/>
                    <a:pt x="373545" y="316235"/>
                    <a:pt x="375305" y="315661"/>
                  </a:cubicBezTo>
                  <a:cubicBezTo>
                    <a:pt x="462102" y="279840"/>
                    <a:pt x="542699" y="230586"/>
                    <a:pt x="614150" y="169664"/>
                  </a:cubicBezTo>
                  <a:cubicBezTo>
                    <a:pt x="671746" y="122170"/>
                    <a:pt x="734204" y="80915"/>
                    <a:pt x="800452" y="46514"/>
                  </a:cubicBezTo>
                  <a:cubicBezTo>
                    <a:pt x="802519" y="45519"/>
                    <a:pt x="803743" y="43337"/>
                    <a:pt x="803514" y="41079"/>
                  </a:cubicBezTo>
                  <a:cubicBezTo>
                    <a:pt x="803284" y="38745"/>
                    <a:pt x="801524" y="36869"/>
                    <a:pt x="799228" y="36448"/>
                  </a:cubicBezTo>
                  <a:cubicBezTo>
                    <a:pt x="730035" y="20299"/>
                    <a:pt x="659883" y="8665"/>
                    <a:pt x="589196" y="1699"/>
                  </a:cubicBezTo>
                  <a:cubicBezTo>
                    <a:pt x="446795" y="-10433"/>
                    <a:pt x="314298" y="44561"/>
                    <a:pt x="186289" y="98140"/>
                  </a:cubicBezTo>
                  <a:cubicBezTo>
                    <a:pt x="144077" y="115744"/>
                    <a:pt x="100564" y="133960"/>
                    <a:pt x="57319" y="149575"/>
                  </a:cubicBezTo>
                  <a:cubicBezTo>
                    <a:pt x="44844" y="154091"/>
                    <a:pt x="32099" y="158415"/>
                    <a:pt x="19241" y="162855"/>
                  </a:cubicBezTo>
                  <a:lnTo>
                    <a:pt x="3588" y="168251"/>
                  </a:lnTo>
                  <a:lnTo>
                    <a:pt x="3626" y="168251"/>
                  </a:lnTo>
                  <a:cubicBezTo>
                    <a:pt x="1904" y="168825"/>
                    <a:pt x="641" y="170203"/>
                    <a:pt x="182" y="171925"/>
                  </a:cubicBezTo>
                  <a:cubicBezTo>
                    <a:pt x="-277" y="173686"/>
                    <a:pt x="144" y="175523"/>
                    <a:pt x="1330" y="176862"/>
                  </a:cubicBezTo>
                  <a:cubicBezTo>
                    <a:pt x="13347" y="192744"/>
                    <a:pt x="20618" y="211726"/>
                    <a:pt x="22340" y="231550"/>
                  </a:cubicBezTo>
                  <a:close/>
                  <a:moveTo>
                    <a:pt x="315335" y="228061"/>
                  </a:moveTo>
                  <a:cubicBezTo>
                    <a:pt x="292182" y="231314"/>
                    <a:pt x="270291" y="234452"/>
                    <a:pt x="249014" y="236633"/>
                  </a:cubicBezTo>
                  <a:lnTo>
                    <a:pt x="249052" y="236671"/>
                  </a:lnTo>
                  <a:cubicBezTo>
                    <a:pt x="219431" y="240307"/>
                    <a:pt x="189466" y="240307"/>
                    <a:pt x="159844" y="236671"/>
                  </a:cubicBezTo>
                  <a:cubicBezTo>
                    <a:pt x="139752" y="234643"/>
                    <a:pt x="120655" y="227104"/>
                    <a:pt x="104620" y="214781"/>
                  </a:cubicBezTo>
                  <a:lnTo>
                    <a:pt x="104888" y="214781"/>
                  </a:lnTo>
                  <a:cubicBezTo>
                    <a:pt x="122339" y="223047"/>
                    <a:pt x="141322" y="227410"/>
                    <a:pt x="160609" y="227639"/>
                  </a:cubicBezTo>
                  <a:cubicBezTo>
                    <a:pt x="189580" y="228481"/>
                    <a:pt x="218589" y="226568"/>
                    <a:pt x="247214" y="222052"/>
                  </a:cubicBezTo>
                  <a:cubicBezTo>
                    <a:pt x="261298" y="220062"/>
                    <a:pt x="276376" y="217766"/>
                    <a:pt x="291952" y="215163"/>
                  </a:cubicBezTo>
                  <a:cubicBezTo>
                    <a:pt x="311929" y="211949"/>
                    <a:pt x="332556" y="208658"/>
                    <a:pt x="353682" y="205902"/>
                  </a:cubicBezTo>
                  <a:cubicBezTo>
                    <a:pt x="362637" y="204486"/>
                    <a:pt x="372013" y="203415"/>
                    <a:pt x="381619" y="202305"/>
                  </a:cubicBezTo>
                  <a:lnTo>
                    <a:pt x="381619" y="202266"/>
                  </a:lnTo>
                  <a:cubicBezTo>
                    <a:pt x="407835" y="200429"/>
                    <a:pt x="433667" y="195072"/>
                    <a:pt x="458466" y="186422"/>
                  </a:cubicBezTo>
                  <a:cubicBezTo>
                    <a:pt x="484184" y="174443"/>
                    <a:pt x="507988" y="158792"/>
                    <a:pt x="529151" y="139886"/>
                  </a:cubicBezTo>
                  <a:cubicBezTo>
                    <a:pt x="543999" y="126913"/>
                    <a:pt x="559767" y="115048"/>
                    <a:pt x="576299" y="104371"/>
                  </a:cubicBezTo>
                  <a:lnTo>
                    <a:pt x="565928" y="114743"/>
                  </a:lnTo>
                  <a:cubicBezTo>
                    <a:pt x="557355" y="123315"/>
                    <a:pt x="546601" y="133992"/>
                    <a:pt x="534623" y="146469"/>
                  </a:cubicBezTo>
                  <a:lnTo>
                    <a:pt x="530605" y="150334"/>
                  </a:lnTo>
                  <a:cubicBezTo>
                    <a:pt x="510972" y="171153"/>
                    <a:pt x="487742" y="188221"/>
                    <a:pt x="462025" y="200735"/>
                  </a:cubicBezTo>
                  <a:cubicBezTo>
                    <a:pt x="457356" y="202879"/>
                    <a:pt x="452534" y="204601"/>
                    <a:pt x="447597" y="205864"/>
                  </a:cubicBezTo>
                  <a:cubicBezTo>
                    <a:pt x="444458" y="206782"/>
                    <a:pt x="441320" y="207662"/>
                    <a:pt x="438412" y="208734"/>
                  </a:cubicBezTo>
                  <a:lnTo>
                    <a:pt x="424328" y="211451"/>
                  </a:lnTo>
                  <a:cubicBezTo>
                    <a:pt x="419774" y="212140"/>
                    <a:pt x="415488" y="212867"/>
                    <a:pt x="411470" y="213747"/>
                  </a:cubicBezTo>
                  <a:cubicBezTo>
                    <a:pt x="399109" y="215699"/>
                    <a:pt x="386555" y="217689"/>
                    <a:pt x="373811" y="219794"/>
                  </a:cubicBezTo>
                  <a:lnTo>
                    <a:pt x="356399" y="222588"/>
                  </a:lnTo>
                  <a:cubicBezTo>
                    <a:pt x="342124" y="224272"/>
                    <a:pt x="328500" y="226185"/>
                    <a:pt x="315259" y="22809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4D17888-9E16-AB18-80E3-CF711114B388}"/>
                </a:ext>
              </a:extLst>
            </p:cNvPr>
            <p:cNvSpPr/>
            <p:nvPr/>
          </p:nvSpPr>
          <p:spPr>
            <a:xfrm>
              <a:off x="-11776735" y="7574015"/>
              <a:ext cx="128917" cy="108647"/>
            </a:xfrm>
            <a:custGeom>
              <a:avLst/>
              <a:gdLst>
                <a:gd name="connsiteX0" fmla="*/ 120933 w 128917"/>
                <a:gd name="connsiteY0" fmla="*/ 79773 h 108647"/>
                <a:gd name="connsiteX1" fmla="*/ 128740 w 128917"/>
                <a:gd name="connsiteY1" fmla="*/ 32891 h 108647"/>
                <a:gd name="connsiteX2" fmla="*/ 125143 w 128917"/>
                <a:gd name="connsiteY2" fmla="*/ 26386 h 108647"/>
                <a:gd name="connsiteX3" fmla="*/ 117412 w 128917"/>
                <a:gd name="connsiteY3" fmla="*/ 24013 h 108647"/>
                <a:gd name="connsiteX4" fmla="*/ 117412 w 128917"/>
                <a:gd name="connsiteY4" fmla="*/ 24051 h 108647"/>
                <a:gd name="connsiteX5" fmla="*/ 79295 w 128917"/>
                <a:gd name="connsiteY5" fmla="*/ 10006 h 108647"/>
                <a:gd name="connsiteX6" fmla="*/ 73670 w 128917"/>
                <a:gd name="connsiteY6" fmla="*/ 7289 h 108647"/>
                <a:gd name="connsiteX7" fmla="*/ 30807 w 128917"/>
                <a:gd name="connsiteY7" fmla="*/ 9432 h 108647"/>
                <a:gd name="connsiteX8" fmla="*/ 2526 w 128917"/>
                <a:gd name="connsiteY8" fmla="*/ 70014 h 108647"/>
                <a:gd name="connsiteX9" fmla="*/ 12131 w 128917"/>
                <a:gd name="connsiteY9" fmla="*/ 97377 h 108647"/>
                <a:gd name="connsiteX10" fmla="*/ 15002 w 128917"/>
                <a:gd name="connsiteY10" fmla="*/ 105108 h 108647"/>
                <a:gd name="connsiteX11" fmla="*/ 20053 w 128917"/>
                <a:gd name="connsiteY11" fmla="*/ 108590 h 108647"/>
                <a:gd name="connsiteX12" fmla="*/ 21354 w 128917"/>
                <a:gd name="connsiteY12" fmla="*/ 108590 h 108647"/>
                <a:gd name="connsiteX13" fmla="*/ 53004 w 128917"/>
                <a:gd name="connsiteY13" fmla="*/ 99176 h 108647"/>
                <a:gd name="connsiteX14" fmla="*/ 115959 w 128917"/>
                <a:gd name="connsiteY14" fmla="*/ 84747 h 108647"/>
                <a:gd name="connsiteX15" fmla="*/ 120934 w 128917"/>
                <a:gd name="connsiteY15" fmla="*/ 79772 h 10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8917" h="108647">
                  <a:moveTo>
                    <a:pt x="120933" y="79773"/>
                  </a:moveTo>
                  <a:cubicBezTo>
                    <a:pt x="122234" y="63967"/>
                    <a:pt x="124836" y="48277"/>
                    <a:pt x="128740" y="32891"/>
                  </a:cubicBezTo>
                  <a:cubicBezTo>
                    <a:pt x="129467" y="30136"/>
                    <a:pt x="127898" y="27228"/>
                    <a:pt x="125143" y="26386"/>
                  </a:cubicBezTo>
                  <a:lnTo>
                    <a:pt x="117412" y="24013"/>
                  </a:lnTo>
                  <a:lnTo>
                    <a:pt x="117412" y="24051"/>
                  </a:lnTo>
                  <a:cubicBezTo>
                    <a:pt x="104362" y="20416"/>
                    <a:pt x="91618" y="15746"/>
                    <a:pt x="79295" y="10006"/>
                  </a:cubicBezTo>
                  <a:lnTo>
                    <a:pt x="73670" y="7289"/>
                  </a:lnTo>
                  <a:cubicBezTo>
                    <a:pt x="56525" y="-1016"/>
                    <a:pt x="49253" y="-4536"/>
                    <a:pt x="30807" y="9432"/>
                  </a:cubicBezTo>
                  <a:cubicBezTo>
                    <a:pt x="12361" y="23401"/>
                    <a:pt x="-7042" y="38440"/>
                    <a:pt x="2526" y="70014"/>
                  </a:cubicBezTo>
                  <a:cubicBezTo>
                    <a:pt x="5434" y="79351"/>
                    <a:pt x="8802" y="88383"/>
                    <a:pt x="12131" y="97377"/>
                  </a:cubicBezTo>
                  <a:lnTo>
                    <a:pt x="15002" y="105108"/>
                  </a:lnTo>
                  <a:cubicBezTo>
                    <a:pt x="15805" y="107212"/>
                    <a:pt x="17795" y="108590"/>
                    <a:pt x="20053" y="108590"/>
                  </a:cubicBezTo>
                  <a:cubicBezTo>
                    <a:pt x="20474" y="108667"/>
                    <a:pt x="20933" y="108667"/>
                    <a:pt x="21354" y="108590"/>
                  </a:cubicBezTo>
                  <a:cubicBezTo>
                    <a:pt x="32300" y="105758"/>
                    <a:pt x="42786" y="102428"/>
                    <a:pt x="53004" y="99176"/>
                  </a:cubicBezTo>
                  <a:cubicBezTo>
                    <a:pt x="73287" y="91636"/>
                    <a:pt x="94451" y="86815"/>
                    <a:pt x="115959" y="84747"/>
                  </a:cubicBezTo>
                  <a:cubicBezTo>
                    <a:pt x="118638" y="84518"/>
                    <a:pt x="120742" y="82413"/>
                    <a:pt x="120934" y="797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68D08E2-1DBD-3166-079D-AD5C4485BD10}"/>
                </a:ext>
              </a:extLst>
            </p:cNvPr>
            <p:cNvSpPr/>
            <p:nvPr/>
          </p:nvSpPr>
          <p:spPr>
            <a:xfrm>
              <a:off x="-11777345" y="7682667"/>
              <a:ext cx="117555" cy="71051"/>
            </a:xfrm>
            <a:custGeom>
              <a:avLst/>
              <a:gdLst>
                <a:gd name="connsiteX0" fmla="*/ 111647 w 117555"/>
                <a:gd name="connsiteY0" fmla="*/ 23 h 71051"/>
                <a:gd name="connsiteX1" fmla="*/ 73071 w 117555"/>
                <a:gd name="connsiteY1" fmla="*/ 11045 h 71051"/>
                <a:gd name="connsiteX2" fmla="*/ 38781 w 117555"/>
                <a:gd name="connsiteY2" fmla="*/ 21569 h 71051"/>
                <a:gd name="connsiteX3" fmla="*/ 2309 w 117555"/>
                <a:gd name="connsiteY3" fmla="*/ 51840 h 71051"/>
                <a:gd name="connsiteX4" fmla="*/ 51 w 117555"/>
                <a:gd name="connsiteY4" fmla="*/ 65120 h 71051"/>
                <a:gd name="connsiteX5" fmla="*/ 2041 w 117555"/>
                <a:gd name="connsiteY5" fmla="*/ 69903 h 71051"/>
                <a:gd name="connsiteX6" fmla="*/ 5371 w 117555"/>
                <a:gd name="connsiteY6" fmla="*/ 71052 h 71051"/>
                <a:gd name="connsiteX7" fmla="*/ 7246 w 117555"/>
                <a:gd name="connsiteY7" fmla="*/ 70746 h 71051"/>
                <a:gd name="connsiteX8" fmla="*/ 13369 w 117555"/>
                <a:gd name="connsiteY8" fmla="*/ 68335 h 71051"/>
                <a:gd name="connsiteX9" fmla="*/ 51945 w 117555"/>
                <a:gd name="connsiteY9" fmla="*/ 53601 h 71051"/>
                <a:gd name="connsiteX10" fmla="*/ 109963 w 117555"/>
                <a:gd name="connsiteY10" fmla="*/ 34083 h 71051"/>
                <a:gd name="connsiteX11" fmla="*/ 113714 w 117555"/>
                <a:gd name="connsiteY11" fmla="*/ 29108 h 71051"/>
                <a:gd name="connsiteX12" fmla="*/ 117541 w 117555"/>
                <a:gd name="connsiteY12" fmla="*/ 6031 h 71051"/>
                <a:gd name="connsiteX13" fmla="*/ 117541 w 117555"/>
                <a:gd name="connsiteY13" fmla="*/ 6069 h 71051"/>
                <a:gd name="connsiteX14" fmla="*/ 116010 w 117555"/>
                <a:gd name="connsiteY14" fmla="*/ 1783 h 71051"/>
                <a:gd name="connsiteX15" fmla="*/ 111647 w 117555"/>
                <a:gd name="connsiteY15" fmla="*/ 22 h 7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555" h="71051">
                  <a:moveTo>
                    <a:pt x="111647" y="23"/>
                  </a:moveTo>
                  <a:cubicBezTo>
                    <a:pt x="98406" y="2127"/>
                    <a:pt x="85432" y="5801"/>
                    <a:pt x="73071" y="11045"/>
                  </a:cubicBezTo>
                  <a:cubicBezTo>
                    <a:pt x="62011" y="15599"/>
                    <a:pt x="50530" y="19158"/>
                    <a:pt x="38781" y="21569"/>
                  </a:cubicBezTo>
                  <a:cubicBezTo>
                    <a:pt x="20909" y="24783"/>
                    <a:pt x="7782" y="28916"/>
                    <a:pt x="2309" y="51840"/>
                  </a:cubicBezTo>
                  <a:cubicBezTo>
                    <a:pt x="1161" y="56202"/>
                    <a:pt x="434" y="60642"/>
                    <a:pt x="51" y="65120"/>
                  </a:cubicBezTo>
                  <a:cubicBezTo>
                    <a:pt x="-217" y="66957"/>
                    <a:pt x="587" y="68794"/>
                    <a:pt x="2041" y="69903"/>
                  </a:cubicBezTo>
                  <a:cubicBezTo>
                    <a:pt x="2998" y="70669"/>
                    <a:pt x="4146" y="71052"/>
                    <a:pt x="5371" y="71052"/>
                  </a:cubicBezTo>
                  <a:cubicBezTo>
                    <a:pt x="5983" y="71013"/>
                    <a:pt x="6634" y="70937"/>
                    <a:pt x="7246" y="70746"/>
                  </a:cubicBezTo>
                  <a:lnTo>
                    <a:pt x="13369" y="68335"/>
                  </a:lnTo>
                  <a:cubicBezTo>
                    <a:pt x="26266" y="63513"/>
                    <a:pt x="39125" y="58576"/>
                    <a:pt x="51945" y="53601"/>
                  </a:cubicBezTo>
                  <a:cubicBezTo>
                    <a:pt x="69396" y="46903"/>
                    <a:pt x="87805" y="40742"/>
                    <a:pt x="109963" y="34083"/>
                  </a:cubicBezTo>
                  <a:cubicBezTo>
                    <a:pt x="112183" y="33470"/>
                    <a:pt x="113714" y="31404"/>
                    <a:pt x="113714" y="29108"/>
                  </a:cubicBezTo>
                  <a:cubicBezTo>
                    <a:pt x="115397" y="20956"/>
                    <a:pt x="116546" y="13378"/>
                    <a:pt x="117541" y="6031"/>
                  </a:cubicBezTo>
                  <a:lnTo>
                    <a:pt x="117541" y="6069"/>
                  </a:lnTo>
                  <a:cubicBezTo>
                    <a:pt x="117655" y="4461"/>
                    <a:pt x="117120" y="2892"/>
                    <a:pt x="116010" y="1783"/>
                  </a:cubicBezTo>
                  <a:cubicBezTo>
                    <a:pt x="114938" y="520"/>
                    <a:pt x="113293" y="-131"/>
                    <a:pt x="111647" y="2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A154A45-ADFA-A11B-9106-5F40CAB6B992}"/>
                </a:ext>
              </a:extLst>
            </p:cNvPr>
            <p:cNvSpPr/>
            <p:nvPr/>
          </p:nvSpPr>
          <p:spPr>
            <a:xfrm>
              <a:off x="-11752757" y="7380178"/>
              <a:ext cx="101055" cy="100421"/>
            </a:xfrm>
            <a:custGeom>
              <a:avLst/>
              <a:gdLst>
                <a:gd name="connsiteX0" fmla="*/ 15247 w 101055"/>
                <a:gd name="connsiteY0" fmla="*/ 98240 h 100421"/>
                <a:gd name="connsiteX1" fmla="*/ 19533 w 101055"/>
                <a:gd name="connsiteY1" fmla="*/ 100422 h 100421"/>
                <a:gd name="connsiteX2" fmla="*/ 23819 w 101055"/>
                <a:gd name="connsiteY2" fmla="*/ 98202 h 100421"/>
                <a:gd name="connsiteX3" fmla="*/ 85511 w 101055"/>
                <a:gd name="connsiteY3" fmla="*/ 67241 h 100421"/>
                <a:gd name="connsiteX4" fmla="*/ 93815 w 101055"/>
                <a:gd name="connsiteY4" fmla="*/ 65366 h 100421"/>
                <a:gd name="connsiteX5" fmla="*/ 94542 w 101055"/>
                <a:gd name="connsiteY5" fmla="*/ 63567 h 100421"/>
                <a:gd name="connsiteX6" fmla="*/ 96685 w 101055"/>
                <a:gd name="connsiteY6" fmla="*/ 61424 h 100421"/>
                <a:gd name="connsiteX7" fmla="*/ 99747 w 101055"/>
                <a:gd name="connsiteY7" fmla="*/ 58363 h 100421"/>
                <a:gd name="connsiteX8" fmla="*/ 100895 w 101055"/>
                <a:gd name="connsiteY8" fmla="*/ 53579 h 100421"/>
                <a:gd name="connsiteX9" fmla="*/ 86161 w 101055"/>
                <a:gd name="connsiteY9" fmla="*/ 18944 h 100421"/>
                <a:gd name="connsiteX10" fmla="*/ 79043 w 101055"/>
                <a:gd name="connsiteY10" fmla="*/ 4937 h 100421"/>
                <a:gd name="connsiteX11" fmla="*/ 79043 w 101055"/>
                <a:gd name="connsiteY11" fmla="*/ 4899 h 100421"/>
                <a:gd name="connsiteX12" fmla="*/ 75637 w 101055"/>
                <a:gd name="connsiteY12" fmla="*/ 1990 h 100421"/>
                <a:gd name="connsiteX13" fmla="*/ 59526 w 101055"/>
                <a:gd name="connsiteY13" fmla="*/ 115 h 100421"/>
                <a:gd name="connsiteX14" fmla="*/ 55239 w 101055"/>
                <a:gd name="connsiteY14" fmla="*/ 115 h 100421"/>
                <a:gd name="connsiteX15" fmla="*/ 6637 w 101055"/>
                <a:gd name="connsiteY15" fmla="*/ 26559 h 100421"/>
                <a:gd name="connsiteX16" fmla="*/ 15248 w 101055"/>
                <a:gd name="connsiteY16" fmla="*/ 98239 h 1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055" h="100421">
                  <a:moveTo>
                    <a:pt x="15247" y="98240"/>
                  </a:moveTo>
                  <a:cubicBezTo>
                    <a:pt x="16280" y="99580"/>
                    <a:pt x="17849" y="100383"/>
                    <a:pt x="19533" y="100422"/>
                  </a:cubicBezTo>
                  <a:cubicBezTo>
                    <a:pt x="21255" y="100422"/>
                    <a:pt x="22824" y="99580"/>
                    <a:pt x="23819" y="98202"/>
                  </a:cubicBezTo>
                  <a:cubicBezTo>
                    <a:pt x="37214" y="77421"/>
                    <a:pt x="60826" y="65558"/>
                    <a:pt x="85511" y="67241"/>
                  </a:cubicBezTo>
                  <a:cubicBezTo>
                    <a:pt x="88381" y="68619"/>
                    <a:pt x="91825" y="67854"/>
                    <a:pt x="93815" y="65366"/>
                  </a:cubicBezTo>
                  <a:cubicBezTo>
                    <a:pt x="94236" y="64830"/>
                    <a:pt x="94466" y="64218"/>
                    <a:pt x="94542" y="63567"/>
                  </a:cubicBezTo>
                  <a:cubicBezTo>
                    <a:pt x="95231" y="62802"/>
                    <a:pt x="95958" y="62151"/>
                    <a:pt x="96685" y="61424"/>
                  </a:cubicBezTo>
                  <a:cubicBezTo>
                    <a:pt x="97795" y="60467"/>
                    <a:pt x="98790" y="59472"/>
                    <a:pt x="99747" y="58363"/>
                  </a:cubicBezTo>
                  <a:cubicBezTo>
                    <a:pt x="100895" y="57061"/>
                    <a:pt x="101316" y="55263"/>
                    <a:pt x="100895" y="53579"/>
                  </a:cubicBezTo>
                  <a:cubicBezTo>
                    <a:pt x="97413" y="41447"/>
                    <a:pt x="92438" y="29851"/>
                    <a:pt x="86161" y="18944"/>
                  </a:cubicBezTo>
                  <a:cubicBezTo>
                    <a:pt x="83712" y="14313"/>
                    <a:pt x="81263" y="9644"/>
                    <a:pt x="79043" y="4937"/>
                  </a:cubicBezTo>
                  <a:lnTo>
                    <a:pt x="79043" y="4899"/>
                  </a:lnTo>
                  <a:cubicBezTo>
                    <a:pt x="78354" y="3521"/>
                    <a:pt x="77130" y="2449"/>
                    <a:pt x="75637" y="1990"/>
                  </a:cubicBezTo>
                  <a:cubicBezTo>
                    <a:pt x="70394" y="612"/>
                    <a:pt x="64960" y="-38"/>
                    <a:pt x="59526" y="115"/>
                  </a:cubicBezTo>
                  <a:cubicBezTo>
                    <a:pt x="58110" y="-38"/>
                    <a:pt x="56655" y="-38"/>
                    <a:pt x="55239" y="115"/>
                  </a:cubicBezTo>
                  <a:cubicBezTo>
                    <a:pt x="35645" y="306"/>
                    <a:pt x="17428" y="10218"/>
                    <a:pt x="6637" y="26559"/>
                  </a:cubicBezTo>
                  <a:cubicBezTo>
                    <a:pt x="-4691" y="50095"/>
                    <a:pt x="-1323" y="78071"/>
                    <a:pt x="15248" y="982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59C4DE93-B63D-A30F-981D-46AECD3B26D1}"/>
                </a:ext>
              </a:extLst>
            </p:cNvPr>
            <p:cNvSpPr/>
            <p:nvPr/>
          </p:nvSpPr>
          <p:spPr>
            <a:xfrm>
              <a:off x="-11625045" y="7372898"/>
              <a:ext cx="178605" cy="112672"/>
            </a:xfrm>
            <a:custGeom>
              <a:avLst/>
              <a:gdLst>
                <a:gd name="connsiteX0" fmla="*/ 83673 w 178605"/>
                <a:gd name="connsiteY0" fmla="*/ 112673 h 112672"/>
                <a:gd name="connsiteX1" fmla="*/ 86505 w 178605"/>
                <a:gd name="connsiteY1" fmla="*/ 111793 h 112672"/>
                <a:gd name="connsiteX2" fmla="*/ 99785 w 178605"/>
                <a:gd name="connsiteY2" fmla="*/ 102761 h 112672"/>
                <a:gd name="connsiteX3" fmla="*/ 177282 w 178605"/>
                <a:gd name="connsiteY3" fmla="*/ 30967 h 112672"/>
                <a:gd name="connsiteX4" fmla="*/ 176900 w 178605"/>
                <a:gd name="connsiteY4" fmla="*/ 23542 h 112672"/>
                <a:gd name="connsiteX5" fmla="*/ 136831 w 178605"/>
                <a:gd name="connsiteY5" fmla="*/ 198 h 112672"/>
                <a:gd name="connsiteX6" fmla="*/ 82488 w 178605"/>
                <a:gd name="connsiteY6" fmla="*/ 18567 h 112672"/>
                <a:gd name="connsiteX7" fmla="*/ 69322 w 178605"/>
                <a:gd name="connsiteY7" fmla="*/ 27140 h 112672"/>
                <a:gd name="connsiteX8" fmla="*/ 65342 w 178605"/>
                <a:gd name="connsiteY8" fmla="*/ 29398 h 112672"/>
                <a:gd name="connsiteX9" fmla="*/ 65342 w 178605"/>
                <a:gd name="connsiteY9" fmla="*/ 29436 h 112672"/>
                <a:gd name="connsiteX10" fmla="*/ 1852 w 178605"/>
                <a:gd name="connsiteY10" fmla="*/ 70997 h 112672"/>
                <a:gd name="connsiteX11" fmla="*/ 206 w 178605"/>
                <a:gd name="connsiteY11" fmla="*/ 76508 h 112672"/>
                <a:gd name="connsiteX12" fmla="*/ 4492 w 178605"/>
                <a:gd name="connsiteY12" fmla="*/ 80373 h 112672"/>
                <a:gd name="connsiteX13" fmla="*/ 79999 w 178605"/>
                <a:gd name="connsiteY13" fmla="*/ 111257 h 112672"/>
                <a:gd name="connsiteX14" fmla="*/ 83673 w 178605"/>
                <a:gd name="connsiteY14" fmla="*/ 112673 h 1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605" h="112672">
                  <a:moveTo>
                    <a:pt x="83673" y="112673"/>
                  </a:moveTo>
                  <a:cubicBezTo>
                    <a:pt x="84706" y="112673"/>
                    <a:pt x="85663" y="112367"/>
                    <a:pt x="86505" y="111793"/>
                  </a:cubicBezTo>
                  <a:cubicBezTo>
                    <a:pt x="91059" y="108961"/>
                    <a:pt x="95575" y="105784"/>
                    <a:pt x="99785" y="102761"/>
                  </a:cubicBezTo>
                  <a:cubicBezTo>
                    <a:pt x="128564" y="82209"/>
                    <a:pt x="154626" y="58100"/>
                    <a:pt x="177282" y="30967"/>
                  </a:cubicBezTo>
                  <a:cubicBezTo>
                    <a:pt x="179196" y="28785"/>
                    <a:pt x="179004" y="25532"/>
                    <a:pt x="176900" y="23542"/>
                  </a:cubicBezTo>
                  <a:cubicBezTo>
                    <a:pt x="165993" y="12176"/>
                    <a:pt x="152101" y="4101"/>
                    <a:pt x="136831" y="198"/>
                  </a:cubicBezTo>
                  <a:cubicBezTo>
                    <a:pt x="116969" y="-1257"/>
                    <a:pt x="97375" y="5364"/>
                    <a:pt x="82488" y="18567"/>
                  </a:cubicBezTo>
                  <a:cubicBezTo>
                    <a:pt x="78201" y="21552"/>
                    <a:pt x="73647" y="24537"/>
                    <a:pt x="69322" y="27140"/>
                  </a:cubicBezTo>
                  <a:lnTo>
                    <a:pt x="65342" y="29398"/>
                  </a:lnTo>
                  <a:lnTo>
                    <a:pt x="65342" y="29436"/>
                  </a:lnTo>
                  <a:cubicBezTo>
                    <a:pt x="42954" y="41299"/>
                    <a:pt x="21676" y="55230"/>
                    <a:pt x="1852" y="70997"/>
                  </a:cubicBezTo>
                  <a:cubicBezTo>
                    <a:pt x="282" y="72375"/>
                    <a:pt x="-368" y="74518"/>
                    <a:pt x="206" y="76508"/>
                  </a:cubicBezTo>
                  <a:cubicBezTo>
                    <a:pt x="780" y="78536"/>
                    <a:pt x="2426" y="80029"/>
                    <a:pt x="4492" y="80373"/>
                  </a:cubicBezTo>
                  <a:cubicBezTo>
                    <a:pt x="32123" y="83014"/>
                    <a:pt x="58415" y="93730"/>
                    <a:pt x="79999" y="111257"/>
                  </a:cubicBezTo>
                  <a:cubicBezTo>
                    <a:pt x="80994" y="112175"/>
                    <a:pt x="82333" y="112673"/>
                    <a:pt x="83673" y="1126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1C899C5-3B99-8BD0-1612-88267E5EE8F6}"/>
                </a:ext>
              </a:extLst>
            </p:cNvPr>
            <p:cNvSpPr/>
            <p:nvPr/>
          </p:nvSpPr>
          <p:spPr>
            <a:xfrm>
              <a:off x="-11080895" y="6844394"/>
              <a:ext cx="112399" cy="68962"/>
            </a:xfrm>
            <a:custGeom>
              <a:avLst/>
              <a:gdLst>
                <a:gd name="connsiteX0" fmla="*/ 60046 w 112399"/>
                <a:gd name="connsiteY0" fmla="*/ 67662 h 68962"/>
                <a:gd name="connsiteX1" fmla="*/ 110065 w 112399"/>
                <a:gd name="connsiteY1" fmla="*/ 35476 h 68962"/>
                <a:gd name="connsiteX2" fmla="*/ 112400 w 112399"/>
                <a:gd name="connsiteY2" fmla="*/ 31190 h 68962"/>
                <a:gd name="connsiteX3" fmla="*/ 109989 w 112399"/>
                <a:gd name="connsiteY3" fmla="*/ 26904 h 68962"/>
                <a:gd name="connsiteX4" fmla="*/ 72904 w 112399"/>
                <a:gd name="connsiteY4" fmla="*/ 6314 h 68962"/>
                <a:gd name="connsiteX5" fmla="*/ 459 w 112399"/>
                <a:gd name="connsiteY5" fmla="*/ 21661 h 68962"/>
                <a:gd name="connsiteX6" fmla="*/ 459 w 112399"/>
                <a:gd name="connsiteY6" fmla="*/ 25947 h 68962"/>
                <a:gd name="connsiteX7" fmla="*/ 3329 w 112399"/>
                <a:gd name="connsiteY7" fmla="*/ 29008 h 68962"/>
                <a:gd name="connsiteX8" fmla="*/ 53081 w 112399"/>
                <a:gd name="connsiteY8" fmla="*/ 66819 h 68962"/>
                <a:gd name="connsiteX9" fmla="*/ 57367 w 112399"/>
                <a:gd name="connsiteY9" fmla="*/ 68963 h 68962"/>
                <a:gd name="connsiteX10" fmla="*/ 60046 w 112399"/>
                <a:gd name="connsiteY10" fmla="*/ 67661 h 6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399" h="68962">
                  <a:moveTo>
                    <a:pt x="60046" y="67662"/>
                  </a:moveTo>
                  <a:cubicBezTo>
                    <a:pt x="75890" y="57980"/>
                    <a:pt x="92231" y="47417"/>
                    <a:pt x="110065" y="35476"/>
                  </a:cubicBezTo>
                  <a:cubicBezTo>
                    <a:pt x="111443" y="34481"/>
                    <a:pt x="112323" y="32912"/>
                    <a:pt x="112400" y="31190"/>
                  </a:cubicBezTo>
                  <a:cubicBezTo>
                    <a:pt x="112323" y="29468"/>
                    <a:pt x="111443" y="27861"/>
                    <a:pt x="109989" y="26904"/>
                  </a:cubicBezTo>
                  <a:cubicBezTo>
                    <a:pt x="98278" y="18944"/>
                    <a:pt x="85840" y="12055"/>
                    <a:pt x="72904" y="6314"/>
                  </a:cubicBezTo>
                  <a:cubicBezTo>
                    <a:pt x="50325" y="-3674"/>
                    <a:pt x="12514" y="-4019"/>
                    <a:pt x="459" y="21661"/>
                  </a:cubicBezTo>
                  <a:cubicBezTo>
                    <a:pt x="-153" y="23038"/>
                    <a:pt x="-153" y="24607"/>
                    <a:pt x="459" y="25947"/>
                  </a:cubicBezTo>
                  <a:cubicBezTo>
                    <a:pt x="918" y="27324"/>
                    <a:pt x="1990" y="28434"/>
                    <a:pt x="3329" y="29008"/>
                  </a:cubicBezTo>
                  <a:cubicBezTo>
                    <a:pt x="22733" y="37351"/>
                    <a:pt x="39840" y="50325"/>
                    <a:pt x="53081" y="66819"/>
                  </a:cubicBezTo>
                  <a:cubicBezTo>
                    <a:pt x="54076" y="68159"/>
                    <a:pt x="55683" y="68963"/>
                    <a:pt x="57367" y="68963"/>
                  </a:cubicBezTo>
                  <a:cubicBezTo>
                    <a:pt x="58362" y="68771"/>
                    <a:pt x="59280" y="68312"/>
                    <a:pt x="60046" y="676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804B97F-FEF3-61E7-491A-C02EBE64A98C}"/>
                </a:ext>
              </a:extLst>
            </p:cNvPr>
            <p:cNvSpPr/>
            <p:nvPr/>
          </p:nvSpPr>
          <p:spPr>
            <a:xfrm>
              <a:off x="-12109314" y="7662347"/>
              <a:ext cx="52703" cy="119596"/>
            </a:xfrm>
            <a:custGeom>
              <a:avLst/>
              <a:gdLst>
                <a:gd name="connsiteX0" fmla="*/ 50163 w 52703"/>
                <a:gd name="connsiteY0" fmla="*/ 57179 h 119596"/>
                <a:gd name="connsiteX1" fmla="*/ 48518 w 52703"/>
                <a:gd name="connsiteY1" fmla="*/ 45392 h 119596"/>
                <a:gd name="connsiteX2" fmla="*/ 48173 w 52703"/>
                <a:gd name="connsiteY2" fmla="*/ 38886 h 119596"/>
                <a:gd name="connsiteX3" fmla="*/ 34319 w 52703"/>
                <a:gd name="connsiteY3" fmla="*/ 1267 h 119596"/>
                <a:gd name="connsiteX4" fmla="*/ 34319 w 52703"/>
                <a:gd name="connsiteY4" fmla="*/ 1229 h 119596"/>
                <a:gd name="connsiteX5" fmla="*/ 5081 w 52703"/>
                <a:gd name="connsiteY5" fmla="*/ 425 h 119596"/>
                <a:gd name="connsiteX6" fmla="*/ 1292 w 52703"/>
                <a:gd name="connsiteY6" fmla="*/ 2301 h 119596"/>
                <a:gd name="connsiteX7" fmla="*/ 29 w 52703"/>
                <a:gd name="connsiteY7" fmla="*/ 6319 h 119596"/>
                <a:gd name="connsiteX8" fmla="*/ 29229 w 52703"/>
                <a:gd name="connsiteY8" fmla="*/ 116458 h 119596"/>
                <a:gd name="connsiteX9" fmla="*/ 33018 w 52703"/>
                <a:gd name="connsiteY9" fmla="*/ 119597 h 119596"/>
                <a:gd name="connsiteX10" fmla="*/ 34128 w 52703"/>
                <a:gd name="connsiteY10" fmla="*/ 119597 h 119596"/>
                <a:gd name="connsiteX11" fmla="*/ 37725 w 52703"/>
                <a:gd name="connsiteY11" fmla="*/ 118181 h 119596"/>
                <a:gd name="connsiteX12" fmla="*/ 50163 w 52703"/>
                <a:gd name="connsiteY12" fmla="*/ 57178 h 11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03" h="119596">
                  <a:moveTo>
                    <a:pt x="50163" y="57179"/>
                  </a:moveTo>
                  <a:cubicBezTo>
                    <a:pt x="49589" y="53314"/>
                    <a:pt x="49054" y="49372"/>
                    <a:pt x="48518" y="45392"/>
                  </a:cubicBezTo>
                  <a:cubicBezTo>
                    <a:pt x="48518" y="43938"/>
                    <a:pt x="48518" y="41565"/>
                    <a:pt x="48173" y="38886"/>
                  </a:cubicBezTo>
                  <a:cubicBezTo>
                    <a:pt x="47714" y="23923"/>
                    <a:pt x="47025" y="3524"/>
                    <a:pt x="34319" y="1267"/>
                  </a:cubicBezTo>
                  <a:lnTo>
                    <a:pt x="34319" y="1229"/>
                  </a:lnTo>
                  <a:cubicBezTo>
                    <a:pt x="24637" y="-72"/>
                    <a:pt x="14839" y="-340"/>
                    <a:pt x="5081" y="425"/>
                  </a:cubicBezTo>
                  <a:cubicBezTo>
                    <a:pt x="3626" y="502"/>
                    <a:pt x="2249" y="1191"/>
                    <a:pt x="1292" y="2301"/>
                  </a:cubicBezTo>
                  <a:cubicBezTo>
                    <a:pt x="335" y="3410"/>
                    <a:pt x="-124" y="4865"/>
                    <a:pt x="29" y="6319"/>
                  </a:cubicBezTo>
                  <a:cubicBezTo>
                    <a:pt x="4047" y="44321"/>
                    <a:pt x="13883" y="81482"/>
                    <a:pt x="29229" y="116458"/>
                  </a:cubicBezTo>
                  <a:cubicBezTo>
                    <a:pt x="29918" y="118027"/>
                    <a:pt x="31296" y="119214"/>
                    <a:pt x="33018" y="119597"/>
                  </a:cubicBezTo>
                  <a:lnTo>
                    <a:pt x="34128" y="119597"/>
                  </a:lnTo>
                  <a:cubicBezTo>
                    <a:pt x="35467" y="119597"/>
                    <a:pt x="36730" y="119061"/>
                    <a:pt x="37725" y="118181"/>
                  </a:cubicBezTo>
                  <a:cubicBezTo>
                    <a:pt x="56669" y="101074"/>
                    <a:pt x="53531" y="79719"/>
                    <a:pt x="50163" y="57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FCD6218-3ADD-D09A-8810-DDE0BA7BCA6F}"/>
                </a:ext>
              </a:extLst>
            </p:cNvPr>
            <p:cNvSpPr/>
            <p:nvPr/>
          </p:nvSpPr>
          <p:spPr>
            <a:xfrm>
              <a:off x="-13779064" y="9717208"/>
              <a:ext cx="235706" cy="213786"/>
            </a:xfrm>
            <a:custGeom>
              <a:avLst/>
              <a:gdLst>
                <a:gd name="connsiteX0" fmla="*/ 39801 w 235706"/>
                <a:gd name="connsiteY0" fmla="*/ 17002 h 213786"/>
                <a:gd name="connsiteX1" fmla="*/ 37275 w 235706"/>
                <a:gd name="connsiteY1" fmla="*/ 23279 h 213786"/>
                <a:gd name="connsiteX2" fmla="*/ 36548 w 235706"/>
                <a:gd name="connsiteY2" fmla="*/ 85926 h 213786"/>
                <a:gd name="connsiteX3" fmla="*/ 23689 w 235706"/>
                <a:gd name="connsiteY3" fmla="*/ 120216 h 213786"/>
                <a:gd name="connsiteX4" fmla="*/ 0 w 235706"/>
                <a:gd name="connsiteY4" fmla="*/ 206516 h 213786"/>
                <a:gd name="connsiteX5" fmla="*/ 5320 w 235706"/>
                <a:gd name="connsiteY5" fmla="*/ 211682 h 213786"/>
                <a:gd name="connsiteX6" fmla="*/ 34749 w 235706"/>
                <a:gd name="connsiteY6" fmla="*/ 213787 h 213786"/>
                <a:gd name="connsiteX7" fmla="*/ 234826 w 235706"/>
                <a:gd name="connsiteY7" fmla="*/ 67594 h 213786"/>
                <a:gd name="connsiteX8" fmla="*/ 234444 w 235706"/>
                <a:gd name="connsiteY8" fmla="*/ 61241 h 213786"/>
                <a:gd name="connsiteX9" fmla="*/ 145121 w 235706"/>
                <a:gd name="connsiteY9" fmla="*/ 3874 h 213786"/>
                <a:gd name="connsiteX10" fmla="*/ 39802 w 235706"/>
                <a:gd name="connsiteY10" fmla="*/ 17000 h 21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706" h="213786">
                  <a:moveTo>
                    <a:pt x="39801" y="17002"/>
                  </a:moveTo>
                  <a:cubicBezTo>
                    <a:pt x="37582" y="18227"/>
                    <a:pt x="36510" y="20829"/>
                    <a:pt x="37275" y="23279"/>
                  </a:cubicBezTo>
                  <a:cubicBezTo>
                    <a:pt x="42901" y="43792"/>
                    <a:pt x="42671" y="65529"/>
                    <a:pt x="36548" y="85926"/>
                  </a:cubicBezTo>
                  <a:cubicBezTo>
                    <a:pt x="32836" y="97561"/>
                    <a:pt x="28550" y="109004"/>
                    <a:pt x="23689" y="120216"/>
                  </a:cubicBezTo>
                  <a:cubicBezTo>
                    <a:pt x="10257" y="147159"/>
                    <a:pt x="2220" y="176474"/>
                    <a:pt x="0" y="206516"/>
                  </a:cubicBezTo>
                  <a:cubicBezTo>
                    <a:pt x="77" y="209386"/>
                    <a:pt x="2449" y="211682"/>
                    <a:pt x="5320" y="211682"/>
                  </a:cubicBezTo>
                  <a:cubicBezTo>
                    <a:pt x="15078" y="213060"/>
                    <a:pt x="24914" y="213749"/>
                    <a:pt x="34749" y="213787"/>
                  </a:cubicBezTo>
                  <a:cubicBezTo>
                    <a:pt x="130386" y="213787"/>
                    <a:pt x="185998" y="142069"/>
                    <a:pt x="234826" y="67594"/>
                  </a:cubicBezTo>
                  <a:cubicBezTo>
                    <a:pt x="236128" y="65604"/>
                    <a:pt x="235975" y="63040"/>
                    <a:pt x="234444" y="61241"/>
                  </a:cubicBezTo>
                  <a:cubicBezTo>
                    <a:pt x="212286" y="32271"/>
                    <a:pt x="180712" y="11950"/>
                    <a:pt x="145121" y="3874"/>
                  </a:cubicBezTo>
                  <a:cubicBezTo>
                    <a:pt x="109568" y="-4201"/>
                    <a:pt x="72293" y="430"/>
                    <a:pt x="39802" y="17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40444DC-C765-2739-9B62-6857D586281C}"/>
                </a:ext>
              </a:extLst>
            </p:cNvPr>
            <p:cNvSpPr/>
            <p:nvPr/>
          </p:nvSpPr>
          <p:spPr>
            <a:xfrm>
              <a:off x="-13891949" y="9562999"/>
              <a:ext cx="211886" cy="143220"/>
            </a:xfrm>
            <a:custGeom>
              <a:avLst/>
              <a:gdLst>
                <a:gd name="connsiteX0" fmla="*/ 5769 w 211886"/>
                <a:gd name="connsiteY0" fmla="*/ 116249 h 143220"/>
                <a:gd name="connsiteX1" fmla="*/ 130075 w 211886"/>
                <a:gd name="connsiteY1" fmla="*/ 141699 h 143220"/>
                <a:gd name="connsiteX2" fmla="*/ 133749 w 211886"/>
                <a:gd name="connsiteY2" fmla="*/ 143192 h 143220"/>
                <a:gd name="connsiteX3" fmla="*/ 135126 w 211886"/>
                <a:gd name="connsiteY3" fmla="*/ 143192 h 143220"/>
                <a:gd name="connsiteX4" fmla="*/ 138877 w 211886"/>
                <a:gd name="connsiteY4" fmla="*/ 139518 h 143220"/>
                <a:gd name="connsiteX5" fmla="*/ 179481 w 211886"/>
                <a:gd name="connsiteY5" fmla="*/ 72851 h 143220"/>
                <a:gd name="connsiteX6" fmla="*/ 211169 w 211886"/>
                <a:gd name="connsiteY6" fmla="*/ 28612 h 143220"/>
                <a:gd name="connsiteX7" fmla="*/ 211628 w 211886"/>
                <a:gd name="connsiteY7" fmla="*/ 24325 h 143220"/>
                <a:gd name="connsiteX8" fmla="*/ 209026 w 211886"/>
                <a:gd name="connsiteY8" fmla="*/ 21111 h 143220"/>
                <a:gd name="connsiteX9" fmla="*/ 77724 w 211886"/>
                <a:gd name="connsiteY9" fmla="*/ 1631 h 143220"/>
                <a:gd name="connsiteX10" fmla="*/ 40182 w 211886"/>
                <a:gd name="connsiteY10" fmla="*/ 1631 h 143220"/>
                <a:gd name="connsiteX11" fmla="*/ 33791 w 211886"/>
                <a:gd name="connsiteY11" fmla="*/ 4999 h 143220"/>
                <a:gd name="connsiteX12" fmla="*/ 189 w 211886"/>
                <a:gd name="connsiteY12" fmla="*/ 109554 h 143220"/>
                <a:gd name="connsiteX13" fmla="*/ 189 w 211886"/>
                <a:gd name="connsiteY13" fmla="*/ 109515 h 143220"/>
                <a:gd name="connsiteX14" fmla="*/ 1261 w 211886"/>
                <a:gd name="connsiteY14" fmla="*/ 114337 h 143220"/>
                <a:gd name="connsiteX15" fmla="*/ 5777 w 211886"/>
                <a:gd name="connsiteY15" fmla="*/ 116251 h 14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886" h="143220">
                  <a:moveTo>
                    <a:pt x="5769" y="116249"/>
                  </a:moveTo>
                  <a:cubicBezTo>
                    <a:pt x="48937" y="107218"/>
                    <a:pt x="93905" y="116441"/>
                    <a:pt x="130075" y="141699"/>
                  </a:cubicBezTo>
                  <a:cubicBezTo>
                    <a:pt x="131070" y="142656"/>
                    <a:pt x="132371" y="143192"/>
                    <a:pt x="133749" y="143192"/>
                  </a:cubicBezTo>
                  <a:cubicBezTo>
                    <a:pt x="134208" y="143230"/>
                    <a:pt x="134667" y="143230"/>
                    <a:pt x="135126" y="143192"/>
                  </a:cubicBezTo>
                  <a:cubicBezTo>
                    <a:pt x="136925" y="142694"/>
                    <a:pt x="138341" y="141317"/>
                    <a:pt x="138877" y="139518"/>
                  </a:cubicBezTo>
                  <a:cubicBezTo>
                    <a:pt x="147794" y="114796"/>
                    <a:pt x="161609" y="92102"/>
                    <a:pt x="179481" y="72851"/>
                  </a:cubicBezTo>
                  <a:cubicBezTo>
                    <a:pt x="191268" y="59035"/>
                    <a:pt x="201869" y="44225"/>
                    <a:pt x="211169" y="28612"/>
                  </a:cubicBezTo>
                  <a:cubicBezTo>
                    <a:pt x="211934" y="27310"/>
                    <a:pt x="212087" y="25741"/>
                    <a:pt x="211628" y="24325"/>
                  </a:cubicBezTo>
                  <a:cubicBezTo>
                    <a:pt x="211207" y="22948"/>
                    <a:pt x="210289" y="21799"/>
                    <a:pt x="209026" y="21111"/>
                  </a:cubicBezTo>
                  <a:cubicBezTo>
                    <a:pt x="167694" y="3315"/>
                    <a:pt x="122421" y="-3421"/>
                    <a:pt x="77724" y="1631"/>
                  </a:cubicBezTo>
                  <a:cubicBezTo>
                    <a:pt x="65478" y="1899"/>
                    <a:pt x="53308" y="2205"/>
                    <a:pt x="40182" y="1631"/>
                  </a:cubicBezTo>
                  <a:cubicBezTo>
                    <a:pt x="37503" y="942"/>
                    <a:pt x="34709" y="2396"/>
                    <a:pt x="33791" y="4999"/>
                  </a:cubicBezTo>
                  <a:cubicBezTo>
                    <a:pt x="24874" y="28726"/>
                    <a:pt x="11785" y="66192"/>
                    <a:pt x="189" y="109554"/>
                  </a:cubicBezTo>
                  <a:lnTo>
                    <a:pt x="189" y="109515"/>
                  </a:lnTo>
                  <a:cubicBezTo>
                    <a:pt x="-270" y="111200"/>
                    <a:pt x="113" y="112998"/>
                    <a:pt x="1261" y="114337"/>
                  </a:cubicBezTo>
                  <a:cubicBezTo>
                    <a:pt x="2409" y="115601"/>
                    <a:pt x="4055" y="116327"/>
                    <a:pt x="5777" y="1162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C9A8E70-151D-8738-2F03-B32FAA2E4B43}"/>
                </a:ext>
              </a:extLst>
            </p:cNvPr>
            <p:cNvSpPr/>
            <p:nvPr/>
          </p:nvSpPr>
          <p:spPr>
            <a:xfrm>
              <a:off x="-13918420" y="9702677"/>
              <a:ext cx="155703" cy="263424"/>
            </a:xfrm>
            <a:custGeom>
              <a:avLst/>
              <a:gdLst>
                <a:gd name="connsiteX0" fmla="*/ 139675 w 155703"/>
                <a:gd name="connsiteY0" fmla="*/ 25950 h 263424"/>
                <a:gd name="connsiteX1" fmla="*/ 22226 w 155703"/>
                <a:gd name="connsiteY1" fmla="*/ 1917 h 263424"/>
                <a:gd name="connsiteX2" fmla="*/ 22226 w 155703"/>
                <a:gd name="connsiteY2" fmla="*/ 1878 h 263424"/>
                <a:gd name="connsiteX3" fmla="*/ 17519 w 155703"/>
                <a:gd name="connsiteY3" fmla="*/ 6164 h 263424"/>
                <a:gd name="connsiteX4" fmla="*/ 49169 w 155703"/>
                <a:gd name="connsiteY4" fmla="*/ 262654 h 263424"/>
                <a:gd name="connsiteX5" fmla="*/ 51963 w 155703"/>
                <a:gd name="connsiteY5" fmla="*/ 263419 h 263424"/>
                <a:gd name="connsiteX6" fmla="*/ 54068 w 155703"/>
                <a:gd name="connsiteY6" fmla="*/ 262998 h 263424"/>
                <a:gd name="connsiteX7" fmla="*/ 56249 w 155703"/>
                <a:gd name="connsiteY7" fmla="*/ 261965 h 263424"/>
                <a:gd name="connsiteX8" fmla="*/ 58392 w 155703"/>
                <a:gd name="connsiteY8" fmla="*/ 261008 h 263424"/>
                <a:gd name="connsiteX9" fmla="*/ 113425 w 155703"/>
                <a:gd name="connsiteY9" fmla="*/ 232956 h 263424"/>
                <a:gd name="connsiteX10" fmla="*/ 115989 w 155703"/>
                <a:gd name="connsiteY10" fmla="*/ 227981 h 263424"/>
                <a:gd name="connsiteX11" fmla="*/ 135659 w 155703"/>
                <a:gd name="connsiteY11" fmla="*/ 145815 h 263424"/>
                <a:gd name="connsiteX12" fmla="*/ 152575 w 155703"/>
                <a:gd name="connsiteY12" fmla="*/ 93615 h 263424"/>
                <a:gd name="connsiteX13" fmla="*/ 139678 w 155703"/>
                <a:gd name="connsiteY13" fmla="*/ 25954 h 26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703" h="263424">
                  <a:moveTo>
                    <a:pt x="139675" y="25950"/>
                  </a:moveTo>
                  <a:cubicBezTo>
                    <a:pt x="113459" y="-3059"/>
                    <a:pt x="60073" y="-1757"/>
                    <a:pt x="22226" y="1917"/>
                  </a:cubicBezTo>
                  <a:lnTo>
                    <a:pt x="22226" y="1878"/>
                  </a:lnTo>
                  <a:cubicBezTo>
                    <a:pt x="19892" y="2108"/>
                    <a:pt x="17979" y="3868"/>
                    <a:pt x="17519" y="6164"/>
                  </a:cubicBezTo>
                  <a:cubicBezTo>
                    <a:pt x="-4372" y="101227"/>
                    <a:pt x="-16771" y="222848"/>
                    <a:pt x="49169" y="262654"/>
                  </a:cubicBezTo>
                  <a:cubicBezTo>
                    <a:pt x="50011" y="263151"/>
                    <a:pt x="50968" y="263419"/>
                    <a:pt x="51963" y="263419"/>
                  </a:cubicBezTo>
                  <a:cubicBezTo>
                    <a:pt x="52690" y="263457"/>
                    <a:pt x="53379" y="263304"/>
                    <a:pt x="54068" y="262998"/>
                  </a:cubicBezTo>
                  <a:lnTo>
                    <a:pt x="56249" y="261965"/>
                  </a:lnTo>
                  <a:cubicBezTo>
                    <a:pt x="56938" y="261582"/>
                    <a:pt x="57627" y="261276"/>
                    <a:pt x="58392" y="261008"/>
                  </a:cubicBezTo>
                  <a:cubicBezTo>
                    <a:pt x="77603" y="253507"/>
                    <a:pt x="96050" y="244130"/>
                    <a:pt x="113425" y="232956"/>
                  </a:cubicBezTo>
                  <a:cubicBezTo>
                    <a:pt x="115147" y="231922"/>
                    <a:pt x="116142" y="230009"/>
                    <a:pt x="115989" y="227981"/>
                  </a:cubicBezTo>
                  <a:cubicBezTo>
                    <a:pt x="116639" y="199508"/>
                    <a:pt x="123337" y="171494"/>
                    <a:pt x="135659" y="145815"/>
                  </a:cubicBezTo>
                  <a:cubicBezTo>
                    <a:pt x="142778" y="128937"/>
                    <a:pt x="148442" y="111487"/>
                    <a:pt x="152575" y="93615"/>
                  </a:cubicBezTo>
                  <a:cubicBezTo>
                    <a:pt x="159540" y="70308"/>
                    <a:pt x="154718" y="45050"/>
                    <a:pt x="139678" y="259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0E6DEC4-5CCE-2772-CE8F-4D21FF8AD7E1}"/>
                </a:ext>
              </a:extLst>
            </p:cNvPr>
            <p:cNvSpPr/>
            <p:nvPr/>
          </p:nvSpPr>
          <p:spPr>
            <a:xfrm>
              <a:off x="-13717276" y="9209776"/>
              <a:ext cx="111395" cy="127151"/>
            </a:xfrm>
            <a:custGeom>
              <a:avLst/>
              <a:gdLst>
                <a:gd name="connsiteX0" fmla="*/ 20239 w 111395"/>
                <a:gd name="connsiteY0" fmla="*/ 107174 h 127151"/>
                <a:gd name="connsiteX1" fmla="*/ 42589 w 111395"/>
                <a:gd name="connsiteY1" fmla="*/ 125582 h 127151"/>
                <a:gd name="connsiteX2" fmla="*/ 46339 w 111395"/>
                <a:gd name="connsiteY2" fmla="*/ 127151 h 127151"/>
                <a:gd name="connsiteX3" fmla="*/ 47105 w 111395"/>
                <a:gd name="connsiteY3" fmla="*/ 127151 h 127151"/>
                <a:gd name="connsiteX4" fmla="*/ 51046 w 111395"/>
                <a:gd name="connsiteY4" fmla="*/ 124396 h 127151"/>
                <a:gd name="connsiteX5" fmla="*/ 59619 w 111395"/>
                <a:gd name="connsiteY5" fmla="*/ 107978 h 127151"/>
                <a:gd name="connsiteX6" fmla="*/ 107189 w 111395"/>
                <a:gd name="connsiteY6" fmla="*/ 44756 h 127151"/>
                <a:gd name="connsiteX7" fmla="*/ 108375 w 111395"/>
                <a:gd name="connsiteY7" fmla="*/ 44258 h 127151"/>
                <a:gd name="connsiteX8" fmla="*/ 111092 w 111395"/>
                <a:gd name="connsiteY8" fmla="*/ 41426 h 127151"/>
                <a:gd name="connsiteX9" fmla="*/ 110748 w 111395"/>
                <a:gd name="connsiteY9" fmla="*/ 37638 h 127151"/>
                <a:gd name="connsiteX10" fmla="*/ 109408 w 111395"/>
                <a:gd name="connsiteY10" fmla="*/ 34040 h 127151"/>
                <a:gd name="connsiteX11" fmla="*/ 61647 w 111395"/>
                <a:gd name="connsiteY11" fmla="*/ 669 h 127151"/>
                <a:gd name="connsiteX12" fmla="*/ 54682 w 111395"/>
                <a:gd name="connsiteY12" fmla="*/ 2353 h 127151"/>
                <a:gd name="connsiteX13" fmla="*/ 760 w 111395"/>
                <a:gd name="connsiteY13" fmla="*/ 85590 h 127151"/>
                <a:gd name="connsiteX14" fmla="*/ 798 w 111395"/>
                <a:gd name="connsiteY14" fmla="*/ 85590 h 127151"/>
                <a:gd name="connsiteX15" fmla="*/ 1678 w 111395"/>
                <a:gd name="connsiteY15" fmla="*/ 92288 h 127151"/>
                <a:gd name="connsiteX16" fmla="*/ 20239 w 111395"/>
                <a:gd name="connsiteY16" fmla="*/ 107174 h 12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395" h="127151">
                  <a:moveTo>
                    <a:pt x="20239" y="107174"/>
                  </a:moveTo>
                  <a:cubicBezTo>
                    <a:pt x="28085" y="112800"/>
                    <a:pt x="35547" y="118961"/>
                    <a:pt x="42589" y="125582"/>
                  </a:cubicBezTo>
                  <a:cubicBezTo>
                    <a:pt x="43584" y="126577"/>
                    <a:pt x="44923" y="127151"/>
                    <a:pt x="46339" y="127151"/>
                  </a:cubicBezTo>
                  <a:lnTo>
                    <a:pt x="47105" y="127151"/>
                  </a:lnTo>
                  <a:cubicBezTo>
                    <a:pt x="48788" y="126883"/>
                    <a:pt x="50243" y="125888"/>
                    <a:pt x="51046" y="124396"/>
                  </a:cubicBezTo>
                  <a:cubicBezTo>
                    <a:pt x="53955" y="119038"/>
                    <a:pt x="56825" y="113527"/>
                    <a:pt x="59619" y="107978"/>
                  </a:cubicBezTo>
                  <a:cubicBezTo>
                    <a:pt x="69607" y="83064"/>
                    <a:pt x="86025" y="61250"/>
                    <a:pt x="107189" y="44756"/>
                  </a:cubicBezTo>
                  <a:cubicBezTo>
                    <a:pt x="107610" y="44641"/>
                    <a:pt x="107992" y="44450"/>
                    <a:pt x="108375" y="44258"/>
                  </a:cubicBezTo>
                  <a:cubicBezTo>
                    <a:pt x="109638" y="43761"/>
                    <a:pt x="110633" y="42727"/>
                    <a:pt x="111092" y="41426"/>
                  </a:cubicBezTo>
                  <a:cubicBezTo>
                    <a:pt x="111590" y="40163"/>
                    <a:pt x="111475" y="38786"/>
                    <a:pt x="110748" y="37638"/>
                  </a:cubicBezTo>
                  <a:cubicBezTo>
                    <a:pt x="110748" y="36337"/>
                    <a:pt x="110289" y="35035"/>
                    <a:pt x="109408" y="34040"/>
                  </a:cubicBezTo>
                  <a:cubicBezTo>
                    <a:pt x="95592" y="20148"/>
                    <a:pt x="79405" y="8859"/>
                    <a:pt x="61647" y="669"/>
                  </a:cubicBezTo>
                  <a:cubicBezTo>
                    <a:pt x="59236" y="-670"/>
                    <a:pt x="56213" y="57"/>
                    <a:pt x="54682" y="2353"/>
                  </a:cubicBezTo>
                  <a:cubicBezTo>
                    <a:pt x="34476" y="32357"/>
                    <a:pt x="16833" y="59528"/>
                    <a:pt x="760" y="85590"/>
                  </a:cubicBezTo>
                  <a:lnTo>
                    <a:pt x="798" y="85590"/>
                  </a:lnTo>
                  <a:cubicBezTo>
                    <a:pt x="-542" y="87772"/>
                    <a:pt x="-159" y="90566"/>
                    <a:pt x="1678" y="92288"/>
                  </a:cubicBezTo>
                  <a:cubicBezTo>
                    <a:pt x="7572" y="97607"/>
                    <a:pt x="13772" y="102583"/>
                    <a:pt x="20239" y="1071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50CE4CCF-ADEE-A465-7FBF-9CD786CE5891}"/>
                </a:ext>
              </a:extLst>
            </p:cNvPr>
            <p:cNvSpPr/>
            <p:nvPr/>
          </p:nvSpPr>
          <p:spPr>
            <a:xfrm>
              <a:off x="-13830288" y="9323220"/>
              <a:ext cx="144384" cy="187714"/>
            </a:xfrm>
            <a:custGeom>
              <a:avLst/>
              <a:gdLst>
                <a:gd name="connsiteX0" fmla="*/ 5398 w 144384"/>
                <a:gd name="connsiteY0" fmla="*/ 187714 h 187714"/>
                <a:gd name="connsiteX1" fmla="*/ 8996 w 144384"/>
                <a:gd name="connsiteY1" fmla="*/ 186298 h 187714"/>
                <a:gd name="connsiteX2" fmla="*/ 35479 w 144384"/>
                <a:gd name="connsiteY2" fmla="*/ 161155 h 187714"/>
                <a:gd name="connsiteX3" fmla="*/ 84617 w 144384"/>
                <a:gd name="connsiteY3" fmla="*/ 117412 h 187714"/>
                <a:gd name="connsiteX4" fmla="*/ 88903 w 144384"/>
                <a:gd name="connsiteY4" fmla="*/ 114312 h 187714"/>
                <a:gd name="connsiteX5" fmla="*/ 88903 w 144384"/>
                <a:gd name="connsiteY5" fmla="*/ 114351 h 187714"/>
                <a:gd name="connsiteX6" fmla="*/ 142788 w 144384"/>
                <a:gd name="connsiteY6" fmla="*/ 59548 h 187714"/>
                <a:gd name="connsiteX7" fmla="*/ 142788 w 144384"/>
                <a:gd name="connsiteY7" fmla="*/ 55568 h 187714"/>
                <a:gd name="connsiteX8" fmla="*/ 143783 w 144384"/>
                <a:gd name="connsiteY8" fmla="*/ 44546 h 187714"/>
                <a:gd name="connsiteX9" fmla="*/ 144204 w 144384"/>
                <a:gd name="connsiteY9" fmla="*/ 40604 h 187714"/>
                <a:gd name="connsiteX10" fmla="*/ 133985 w 144384"/>
                <a:gd name="connsiteY10" fmla="*/ 26214 h 187714"/>
                <a:gd name="connsiteX11" fmla="*/ 124992 w 144384"/>
                <a:gd name="connsiteY11" fmla="*/ 18942 h 187714"/>
                <a:gd name="connsiteX12" fmla="*/ 103560 w 144384"/>
                <a:gd name="connsiteY12" fmla="*/ 1338 h 187714"/>
                <a:gd name="connsiteX13" fmla="*/ 103560 w 144384"/>
                <a:gd name="connsiteY13" fmla="*/ 1300 h 187714"/>
                <a:gd name="connsiteX14" fmla="*/ 99274 w 144384"/>
                <a:gd name="connsiteY14" fmla="*/ 75 h 187714"/>
                <a:gd name="connsiteX15" fmla="*/ 95485 w 144384"/>
                <a:gd name="connsiteY15" fmla="*/ 2601 h 187714"/>
                <a:gd name="connsiteX16" fmla="*/ 499 w 144384"/>
                <a:gd name="connsiteY16" fmla="*/ 180096 h 187714"/>
                <a:gd name="connsiteX17" fmla="*/ 844 w 144384"/>
                <a:gd name="connsiteY17" fmla="*/ 185224 h 187714"/>
                <a:gd name="connsiteX18" fmla="*/ 5360 w 144384"/>
                <a:gd name="connsiteY18" fmla="*/ 187711 h 18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4384" h="187714">
                  <a:moveTo>
                    <a:pt x="5398" y="187714"/>
                  </a:moveTo>
                  <a:cubicBezTo>
                    <a:pt x="6738" y="187714"/>
                    <a:pt x="8039" y="187217"/>
                    <a:pt x="8996" y="186298"/>
                  </a:cubicBezTo>
                  <a:cubicBezTo>
                    <a:pt x="18066" y="178147"/>
                    <a:pt x="26791" y="169651"/>
                    <a:pt x="35479" y="161155"/>
                  </a:cubicBezTo>
                  <a:cubicBezTo>
                    <a:pt x="50863" y="145502"/>
                    <a:pt x="67281" y="130883"/>
                    <a:pt x="84617" y="117412"/>
                  </a:cubicBezTo>
                  <a:lnTo>
                    <a:pt x="88903" y="114312"/>
                  </a:lnTo>
                  <a:lnTo>
                    <a:pt x="88903" y="114351"/>
                  </a:lnTo>
                  <a:cubicBezTo>
                    <a:pt x="111138" y="100842"/>
                    <a:pt x="129661" y="82012"/>
                    <a:pt x="142788" y="59548"/>
                  </a:cubicBezTo>
                  <a:cubicBezTo>
                    <a:pt x="143285" y="58285"/>
                    <a:pt x="143285" y="56869"/>
                    <a:pt x="142788" y="55568"/>
                  </a:cubicBezTo>
                  <a:cubicBezTo>
                    <a:pt x="141486" y="51932"/>
                    <a:pt x="141831" y="47914"/>
                    <a:pt x="143783" y="44546"/>
                  </a:cubicBezTo>
                  <a:cubicBezTo>
                    <a:pt x="144395" y="43321"/>
                    <a:pt x="144548" y="41943"/>
                    <a:pt x="144204" y="40604"/>
                  </a:cubicBezTo>
                  <a:cubicBezTo>
                    <a:pt x="142367" y="34863"/>
                    <a:pt x="138808" y="29811"/>
                    <a:pt x="133985" y="26214"/>
                  </a:cubicBezTo>
                  <a:lnTo>
                    <a:pt x="124992" y="18942"/>
                  </a:lnTo>
                  <a:cubicBezTo>
                    <a:pt x="117797" y="13164"/>
                    <a:pt x="110679" y="7423"/>
                    <a:pt x="103560" y="1338"/>
                  </a:cubicBezTo>
                  <a:lnTo>
                    <a:pt x="103560" y="1300"/>
                  </a:lnTo>
                  <a:cubicBezTo>
                    <a:pt x="102412" y="266"/>
                    <a:pt x="100805" y="-193"/>
                    <a:pt x="99274" y="75"/>
                  </a:cubicBezTo>
                  <a:cubicBezTo>
                    <a:pt x="97705" y="266"/>
                    <a:pt x="96289" y="1185"/>
                    <a:pt x="95485" y="2601"/>
                  </a:cubicBezTo>
                  <a:cubicBezTo>
                    <a:pt x="59014" y="63948"/>
                    <a:pt x="26905" y="123615"/>
                    <a:pt x="499" y="180096"/>
                  </a:cubicBezTo>
                  <a:cubicBezTo>
                    <a:pt x="-266" y="181741"/>
                    <a:pt x="-151" y="183693"/>
                    <a:pt x="844" y="185224"/>
                  </a:cubicBezTo>
                  <a:cubicBezTo>
                    <a:pt x="1839" y="186755"/>
                    <a:pt x="3523" y="187711"/>
                    <a:pt x="5360" y="1877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D1E5082-B9AE-8768-70FB-473D9821C5A4}"/>
                </a:ext>
              </a:extLst>
            </p:cNvPr>
            <p:cNvSpPr/>
            <p:nvPr/>
          </p:nvSpPr>
          <p:spPr>
            <a:xfrm>
              <a:off x="-13268343" y="9131093"/>
              <a:ext cx="125124" cy="102385"/>
            </a:xfrm>
            <a:custGeom>
              <a:avLst/>
              <a:gdLst>
                <a:gd name="connsiteX0" fmla="*/ 69197 w 125124"/>
                <a:gd name="connsiteY0" fmla="*/ 102386 h 102385"/>
                <a:gd name="connsiteX1" fmla="*/ 71493 w 125124"/>
                <a:gd name="connsiteY1" fmla="*/ 101888 h 102385"/>
                <a:gd name="connsiteX2" fmla="*/ 72642 w 125124"/>
                <a:gd name="connsiteY2" fmla="*/ 101161 h 102385"/>
                <a:gd name="connsiteX3" fmla="*/ 118911 w 125124"/>
                <a:gd name="connsiteY3" fmla="*/ 56040 h 102385"/>
                <a:gd name="connsiteX4" fmla="*/ 124651 w 125124"/>
                <a:gd name="connsiteY4" fmla="*/ 32504 h 102385"/>
                <a:gd name="connsiteX5" fmla="*/ 100235 w 125124"/>
                <a:gd name="connsiteY5" fmla="*/ 12030 h 102385"/>
                <a:gd name="connsiteX6" fmla="*/ 97594 w 125124"/>
                <a:gd name="connsiteY6" fmla="*/ 10653 h 102385"/>
                <a:gd name="connsiteX7" fmla="*/ 40839 w 125124"/>
                <a:gd name="connsiteY7" fmla="*/ 20450 h 102385"/>
                <a:gd name="connsiteX8" fmla="*/ 21054 w 125124"/>
                <a:gd name="connsiteY8" fmla="*/ 42532 h 102385"/>
                <a:gd name="connsiteX9" fmla="*/ 1038 w 125124"/>
                <a:gd name="connsiteY9" fmla="*/ 64805 h 102385"/>
                <a:gd name="connsiteX10" fmla="*/ 235 w 125124"/>
                <a:gd name="connsiteY10" fmla="*/ 69588 h 102385"/>
                <a:gd name="connsiteX11" fmla="*/ 3564 w 125124"/>
                <a:gd name="connsiteY11" fmla="*/ 73071 h 102385"/>
                <a:gd name="connsiteX12" fmla="*/ 13973 w 125124"/>
                <a:gd name="connsiteY12" fmla="*/ 76668 h 102385"/>
                <a:gd name="connsiteX13" fmla="*/ 14012 w 125124"/>
                <a:gd name="connsiteY13" fmla="*/ 76668 h 102385"/>
                <a:gd name="connsiteX14" fmla="*/ 58482 w 125124"/>
                <a:gd name="connsiteY14" fmla="*/ 95841 h 102385"/>
                <a:gd name="connsiteX15" fmla="*/ 65830 w 125124"/>
                <a:gd name="connsiteY15" fmla="*/ 101199 h 102385"/>
                <a:gd name="connsiteX16" fmla="*/ 69198 w 125124"/>
                <a:gd name="connsiteY16" fmla="*/ 102385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4" h="102385">
                  <a:moveTo>
                    <a:pt x="69197" y="102386"/>
                  </a:moveTo>
                  <a:cubicBezTo>
                    <a:pt x="70001" y="102386"/>
                    <a:pt x="70766" y="102232"/>
                    <a:pt x="71493" y="101888"/>
                  </a:cubicBezTo>
                  <a:cubicBezTo>
                    <a:pt x="71876" y="101697"/>
                    <a:pt x="72259" y="101429"/>
                    <a:pt x="72642" y="101161"/>
                  </a:cubicBezTo>
                  <a:cubicBezTo>
                    <a:pt x="91240" y="89756"/>
                    <a:pt x="107084" y="74333"/>
                    <a:pt x="118911" y="56040"/>
                  </a:cubicBezTo>
                  <a:cubicBezTo>
                    <a:pt x="124077" y="49343"/>
                    <a:pt x="126143" y="40809"/>
                    <a:pt x="124651" y="32504"/>
                  </a:cubicBezTo>
                  <a:cubicBezTo>
                    <a:pt x="122010" y="23205"/>
                    <a:pt x="112405" y="18268"/>
                    <a:pt x="100235" y="12030"/>
                  </a:cubicBezTo>
                  <a:lnTo>
                    <a:pt x="97594" y="10653"/>
                  </a:lnTo>
                  <a:cubicBezTo>
                    <a:pt x="69810" y="-3583"/>
                    <a:pt x="60855" y="-6492"/>
                    <a:pt x="40839" y="20450"/>
                  </a:cubicBezTo>
                  <a:cubicBezTo>
                    <a:pt x="34716" y="28219"/>
                    <a:pt x="28133" y="35605"/>
                    <a:pt x="21054" y="42532"/>
                  </a:cubicBezTo>
                  <a:cubicBezTo>
                    <a:pt x="13936" y="49535"/>
                    <a:pt x="7238" y="56960"/>
                    <a:pt x="1038" y="64805"/>
                  </a:cubicBezTo>
                  <a:cubicBezTo>
                    <a:pt x="43" y="66182"/>
                    <a:pt x="-263" y="67942"/>
                    <a:pt x="235" y="69588"/>
                  </a:cubicBezTo>
                  <a:cubicBezTo>
                    <a:pt x="732" y="71195"/>
                    <a:pt x="1995" y="72497"/>
                    <a:pt x="3564" y="73071"/>
                  </a:cubicBezTo>
                  <a:lnTo>
                    <a:pt x="13973" y="76668"/>
                  </a:lnTo>
                  <a:lnTo>
                    <a:pt x="14012" y="76668"/>
                  </a:lnTo>
                  <a:cubicBezTo>
                    <a:pt x="29549" y="81261"/>
                    <a:pt x="44475" y="87690"/>
                    <a:pt x="58482" y="95841"/>
                  </a:cubicBezTo>
                  <a:cubicBezTo>
                    <a:pt x="61123" y="97640"/>
                    <a:pt x="63572" y="99400"/>
                    <a:pt x="65830" y="101199"/>
                  </a:cubicBezTo>
                  <a:cubicBezTo>
                    <a:pt x="66786" y="101965"/>
                    <a:pt x="67973" y="102385"/>
                    <a:pt x="69198" y="10238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F8C228D2-DE42-9CAB-8FF5-58B1D0E0F237}"/>
                </a:ext>
              </a:extLst>
            </p:cNvPr>
            <p:cNvSpPr/>
            <p:nvPr/>
          </p:nvSpPr>
          <p:spPr>
            <a:xfrm>
              <a:off x="-13578817" y="9018211"/>
              <a:ext cx="112651" cy="98086"/>
            </a:xfrm>
            <a:custGeom>
              <a:avLst/>
              <a:gdLst>
                <a:gd name="connsiteX0" fmla="*/ 35987 w 112651"/>
                <a:gd name="connsiteY0" fmla="*/ 91922 h 98086"/>
                <a:gd name="connsiteX1" fmla="*/ 55007 w 112651"/>
                <a:gd name="connsiteY1" fmla="*/ 97701 h 98086"/>
                <a:gd name="connsiteX2" fmla="*/ 57074 w 112651"/>
                <a:gd name="connsiteY2" fmla="*/ 98084 h 98086"/>
                <a:gd name="connsiteX3" fmla="*/ 60595 w 112651"/>
                <a:gd name="connsiteY3" fmla="*/ 96783 h 98086"/>
                <a:gd name="connsiteX4" fmla="*/ 82026 w 112651"/>
                <a:gd name="connsiteY4" fmla="*/ 82125 h 98086"/>
                <a:gd name="connsiteX5" fmla="*/ 106021 w 112651"/>
                <a:gd name="connsiteY5" fmla="*/ 65707 h 98086"/>
                <a:gd name="connsiteX6" fmla="*/ 109619 w 112651"/>
                <a:gd name="connsiteY6" fmla="*/ 61115 h 98086"/>
                <a:gd name="connsiteX7" fmla="*/ 110920 w 112651"/>
                <a:gd name="connsiteY7" fmla="*/ 59546 h 98086"/>
                <a:gd name="connsiteX8" fmla="*/ 100663 w 112651"/>
                <a:gd name="connsiteY8" fmla="*/ 38114 h 98086"/>
                <a:gd name="connsiteX9" fmla="*/ 94004 w 112651"/>
                <a:gd name="connsiteY9" fmla="*/ 33139 h 98086"/>
                <a:gd name="connsiteX10" fmla="*/ 94004 w 112651"/>
                <a:gd name="connsiteY10" fmla="*/ 33177 h 98086"/>
                <a:gd name="connsiteX11" fmla="*/ 71387 w 112651"/>
                <a:gd name="connsiteY11" fmla="*/ 2906 h 98086"/>
                <a:gd name="connsiteX12" fmla="*/ 67368 w 112651"/>
                <a:gd name="connsiteY12" fmla="*/ 74 h 98086"/>
                <a:gd name="connsiteX13" fmla="*/ 62737 w 112651"/>
                <a:gd name="connsiteY13" fmla="*/ 1796 h 98086"/>
                <a:gd name="connsiteX14" fmla="*/ 12451 w 112651"/>
                <a:gd name="connsiteY14" fmla="*/ 61001 h 98086"/>
                <a:gd name="connsiteX15" fmla="*/ 5218 w 112651"/>
                <a:gd name="connsiteY15" fmla="*/ 70492 h 98086"/>
                <a:gd name="connsiteX16" fmla="*/ 1199 w 112651"/>
                <a:gd name="connsiteY16" fmla="*/ 75850 h 98086"/>
                <a:gd name="connsiteX17" fmla="*/ 1199 w 112651"/>
                <a:gd name="connsiteY17" fmla="*/ 75811 h 98086"/>
                <a:gd name="connsiteX18" fmla="*/ 281 w 112651"/>
                <a:gd name="connsiteY18" fmla="*/ 80901 h 98086"/>
                <a:gd name="connsiteX19" fmla="*/ 4108 w 112651"/>
                <a:gd name="connsiteY19" fmla="*/ 84384 h 98086"/>
                <a:gd name="connsiteX20" fmla="*/ 35987 w 112651"/>
                <a:gd name="connsiteY20" fmla="*/ 91923 h 9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651" h="98086">
                  <a:moveTo>
                    <a:pt x="35987" y="91922"/>
                  </a:moveTo>
                  <a:cubicBezTo>
                    <a:pt x="42493" y="93300"/>
                    <a:pt x="48846" y="95252"/>
                    <a:pt x="55007" y="97701"/>
                  </a:cubicBezTo>
                  <a:cubicBezTo>
                    <a:pt x="55658" y="97969"/>
                    <a:pt x="56385" y="98084"/>
                    <a:pt x="57074" y="98084"/>
                  </a:cubicBezTo>
                  <a:cubicBezTo>
                    <a:pt x="58375" y="98122"/>
                    <a:pt x="59638" y="97663"/>
                    <a:pt x="60595" y="96783"/>
                  </a:cubicBezTo>
                  <a:cubicBezTo>
                    <a:pt x="67254" y="91234"/>
                    <a:pt x="74449" y="86335"/>
                    <a:pt x="82026" y="82125"/>
                  </a:cubicBezTo>
                  <a:cubicBezTo>
                    <a:pt x="90560" y="77456"/>
                    <a:pt x="98597" y="71945"/>
                    <a:pt x="106021" y="65707"/>
                  </a:cubicBezTo>
                  <a:cubicBezTo>
                    <a:pt x="107437" y="64329"/>
                    <a:pt x="108624" y="62799"/>
                    <a:pt x="109619" y="61115"/>
                  </a:cubicBezTo>
                  <a:cubicBezTo>
                    <a:pt x="110155" y="60694"/>
                    <a:pt x="110614" y="60158"/>
                    <a:pt x="110920" y="59546"/>
                  </a:cubicBezTo>
                  <a:cubicBezTo>
                    <a:pt x="116507" y="49289"/>
                    <a:pt x="107361" y="42898"/>
                    <a:pt x="100663" y="38114"/>
                  </a:cubicBezTo>
                  <a:cubicBezTo>
                    <a:pt x="98520" y="36622"/>
                    <a:pt x="96147" y="34976"/>
                    <a:pt x="94004" y="33139"/>
                  </a:cubicBezTo>
                  <a:lnTo>
                    <a:pt x="94004" y="33177"/>
                  </a:lnTo>
                  <a:cubicBezTo>
                    <a:pt x="84628" y="24605"/>
                    <a:pt x="76936" y="14310"/>
                    <a:pt x="71387" y="2906"/>
                  </a:cubicBezTo>
                  <a:cubicBezTo>
                    <a:pt x="70583" y="1337"/>
                    <a:pt x="69090" y="304"/>
                    <a:pt x="67368" y="74"/>
                  </a:cubicBezTo>
                  <a:cubicBezTo>
                    <a:pt x="65608" y="-232"/>
                    <a:pt x="63847" y="419"/>
                    <a:pt x="62737" y="1796"/>
                  </a:cubicBezTo>
                  <a:cubicBezTo>
                    <a:pt x="44597" y="21658"/>
                    <a:pt x="27682" y="41559"/>
                    <a:pt x="12451" y="61001"/>
                  </a:cubicBezTo>
                  <a:cubicBezTo>
                    <a:pt x="10001" y="63986"/>
                    <a:pt x="7591" y="67277"/>
                    <a:pt x="5218" y="70492"/>
                  </a:cubicBezTo>
                  <a:lnTo>
                    <a:pt x="1199" y="75850"/>
                  </a:lnTo>
                  <a:lnTo>
                    <a:pt x="1199" y="75811"/>
                  </a:lnTo>
                  <a:cubicBezTo>
                    <a:pt x="13" y="77227"/>
                    <a:pt x="-293" y="79141"/>
                    <a:pt x="281" y="80901"/>
                  </a:cubicBezTo>
                  <a:cubicBezTo>
                    <a:pt x="855" y="82623"/>
                    <a:pt x="2309" y="83963"/>
                    <a:pt x="4108" y="84384"/>
                  </a:cubicBezTo>
                  <a:cubicBezTo>
                    <a:pt x="14555" y="86986"/>
                    <a:pt x="25118" y="89550"/>
                    <a:pt x="35987" y="919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980CE72-343F-C043-2056-CF0FAA4BA34D}"/>
                </a:ext>
              </a:extLst>
            </p:cNvPr>
            <p:cNvSpPr/>
            <p:nvPr/>
          </p:nvSpPr>
          <p:spPr>
            <a:xfrm>
              <a:off x="-13643769" y="9121656"/>
              <a:ext cx="115852" cy="101618"/>
            </a:xfrm>
            <a:custGeom>
              <a:avLst/>
              <a:gdLst>
                <a:gd name="connsiteX0" fmla="*/ 48819 w 115852"/>
                <a:gd name="connsiteY0" fmla="*/ 100164 h 101618"/>
                <a:gd name="connsiteX1" fmla="*/ 52454 w 115852"/>
                <a:gd name="connsiteY1" fmla="*/ 101619 h 101618"/>
                <a:gd name="connsiteX2" fmla="*/ 56013 w 115852"/>
                <a:gd name="connsiteY2" fmla="*/ 100241 h 101618"/>
                <a:gd name="connsiteX3" fmla="*/ 85634 w 115852"/>
                <a:gd name="connsiteY3" fmla="*/ 70658 h 101618"/>
                <a:gd name="connsiteX4" fmla="*/ 105688 w 115852"/>
                <a:gd name="connsiteY4" fmla="*/ 38971 h 101618"/>
                <a:gd name="connsiteX5" fmla="*/ 108175 w 115852"/>
                <a:gd name="connsiteY5" fmla="*/ 32350 h 101618"/>
                <a:gd name="connsiteX6" fmla="*/ 109898 w 115852"/>
                <a:gd name="connsiteY6" fmla="*/ 27681 h 101618"/>
                <a:gd name="connsiteX7" fmla="*/ 115370 w 115852"/>
                <a:gd name="connsiteY7" fmla="*/ 24581 h 101618"/>
                <a:gd name="connsiteX8" fmla="*/ 112729 w 115852"/>
                <a:gd name="connsiteY8" fmla="*/ 17501 h 101618"/>
                <a:gd name="connsiteX9" fmla="*/ 112462 w 115852"/>
                <a:gd name="connsiteY9" fmla="*/ 17501 h 101618"/>
                <a:gd name="connsiteX10" fmla="*/ 65313 w 115852"/>
                <a:gd name="connsiteY10" fmla="*/ 3801 h 101618"/>
                <a:gd name="connsiteX11" fmla="*/ 49316 w 115852"/>
                <a:gd name="connsiteY11" fmla="*/ 203 h 101618"/>
                <a:gd name="connsiteX12" fmla="*/ 43805 w 115852"/>
                <a:gd name="connsiteY12" fmla="*/ 2155 h 101618"/>
                <a:gd name="connsiteX13" fmla="*/ 943 w 115852"/>
                <a:gd name="connsiteY13" fmla="*/ 61512 h 101618"/>
                <a:gd name="connsiteX14" fmla="*/ 139 w 115852"/>
                <a:gd name="connsiteY14" fmla="*/ 65798 h 101618"/>
                <a:gd name="connsiteX15" fmla="*/ 2780 w 115852"/>
                <a:gd name="connsiteY15" fmla="*/ 69281 h 101618"/>
                <a:gd name="connsiteX16" fmla="*/ 48818 w 115852"/>
                <a:gd name="connsiteY16" fmla="*/ 100164 h 10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852" h="101618">
                  <a:moveTo>
                    <a:pt x="48819" y="100164"/>
                  </a:moveTo>
                  <a:cubicBezTo>
                    <a:pt x="49814" y="101083"/>
                    <a:pt x="51115" y="101619"/>
                    <a:pt x="52454" y="101619"/>
                  </a:cubicBezTo>
                  <a:cubicBezTo>
                    <a:pt x="53755" y="101580"/>
                    <a:pt x="55056" y="101121"/>
                    <a:pt x="56013" y="100241"/>
                  </a:cubicBezTo>
                  <a:cubicBezTo>
                    <a:pt x="66652" y="91171"/>
                    <a:pt x="76565" y="81297"/>
                    <a:pt x="85634" y="70658"/>
                  </a:cubicBezTo>
                  <a:cubicBezTo>
                    <a:pt x="93632" y="60976"/>
                    <a:pt x="100368" y="50337"/>
                    <a:pt x="105688" y="38971"/>
                  </a:cubicBezTo>
                  <a:cubicBezTo>
                    <a:pt x="106683" y="36828"/>
                    <a:pt x="107525" y="34608"/>
                    <a:pt x="108175" y="32350"/>
                  </a:cubicBezTo>
                  <a:cubicBezTo>
                    <a:pt x="108635" y="30972"/>
                    <a:pt x="109323" y="28906"/>
                    <a:pt x="109898" y="27681"/>
                  </a:cubicBezTo>
                  <a:cubicBezTo>
                    <a:pt x="112194" y="27872"/>
                    <a:pt x="114375" y="26648"/>
                    <a:pt x="115370" y="24581"/>
                  </a:cubicBezTo>
                  <a:cubicBezTo>
                    <a:pt x="116595" y="21902"/>
                    <a:pt x="115408" y="18726"/>
                    <a:pt x="112729" y="17501"/>
                  </a:cubicBezTo>
                  <a:lnTo>
                    <a:pt x="112462" y="17501"/>
                  </a:lnTo>
                  <a:cubicBezTo>
                    <a:pt x="97268" y="11339"/>
                    <a:pt x="81462" y="6747"/>
                    <a:pt x="65313" y="3801"/>
                  </a:cubicBezTo>
                  <a:cubicBezTo>
                    <a:pt x="59993" y="2653"/>
                    <a:pt x="54636" y="1504"/>
                    <a:pt x="49316" y="203"/>
                  </a:cubicBezTo>
                  <a:cubicBezTo>
                    <a:pt x="47249" y="-409"/>
                    <a:pt x="45030" y="395"/>
                    <a:pt x="43805" y="2155"/>
                  </a:cubicBezTo>
                  <a:cubicBezTo>
                    <a:pt x="27885" y="23587"/>
                    <a:pt x="13801" y="42913"/>
                    <a:pt x="943" y="61512"/>
                  </a:cubicBezTo>
                  <a:cubicBezTo>
                    <a:pt x="101" y="62775"/>
                    <a:pt x="-205" y="64344"/>
                    <a:pt x="139" y="65798"/>
                  </a:cubicBezTo>
                  <a:cubicBezTo>
                    <a:pt x="522" y="67291"/>
                    <a:pt x="1478" y="68516"/>
                    <a:pt x="2780" y="69281"/>
                  </a:cubicBezTo>
                  <a:cubicBezTo>
                    <a:pt x="19350" y="77624"/>
                    <a:pt x="34811" y="87995"/>
                    <a:pt x="48818" y="100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8967386-B992-F5BC-8E63-75101D57F80F}"/>
                </a:ext>
              </a:extLst>
            </p:cNvPr>
            <p:cNvSpPr/>
            <p:nvPr/>
          </p:nvSpPr>
          <p:spPr>
            <a:xfrm>
              <a:off x="-13076083" y="9078358"/>
              <a:ext cx="162516" cy="169646"/>
            </a:xfrm>
            <a:custGeom>
              <a:avLst/>
              <a:gdLst>
                <a:gd name="connsiteX0" fmla="*/ 92963 w 162516"/>
                <a:gd name="connsiteY0" fmla="*/ 8654 h 169646"/>
                <a:gd name="connsiteX1" fmla="*/ 49182 w 162516"/>
                <a:gd name="connsiteY1" fmla="*/ 6281 h 169646"/>
                <a:gd name="connsiteX2" fmla="*/ 49182 w 162516"/>
                <a:gd name="connsiteY2" fmla="*/ 6319 h 169646"/>
                <a:gd name="connsiteX3" fmla="*/ 48149 w 162516"/>
                <a:gd name="connsiteY3" fmla="*/ 7314 h 169646"/>
                <a:gd name="connsiteX4" fmla="*/ 36017 w 162516"/>
                <a:gd name="connsiteY4" fmla="*/ 20976 h 169646"/>
                <a:gd name="connsiteX5" fmla="*/ 25952 w 162516"/>
                <a:gd name="connsiteY5" fmla="*/ 36323 h 169646"/>
                <a:gd name="connsiteX6" fmla="*/ 235 w 162516"/>
                <a:gd name="connsiteY6" fmla="*/ 85385 h 169646"/>
                <a:gd name="connsiteX7" fmla="*/ 3602 w 162516"/>
                <a:gd name="connsiteY7" fmla="*/ 92044 h 169646"/>
                <a:gd name="connsiteX8" fmla="*/ 32458 w 162516"/>
                <a:gd name="connsiteY8" fmla="*/ 105247 h 169646"/>
                <a:gd name="connsiteX9" fmla="*/ 64682 w 162516"/>
                <a:gd name="connsiteY9" fmla="*/ 130735 h 169646"/>
                <a:gd name="connsiteX10" fmla="*/ 78268 w 162516"/>
                <a:gd name="connsiteY10" fmla="*/ 160394 h 169646"/>
                <a:gd name="connsiteX11" fmla="*/ 80640 w 162516"/>
                <a:gd name="connsiteY11" fmla="*/ 166403 h 169646"/>
                <a:gd name="connsiteX12" fmla="*/ 80602 w 162516"/>
                <a:gd name="connsiteY12" fmla="*/ 166403 h 169646"/>
                <a:gd name="connsiteX13" fmla="*/ 84199 w 162516"/>
                <a:gd name="connsiteY13" fmla="*/ 169618 h 169646"/>
                <a:gd name="connsiteX14" fmla="*/ 85577 w 162516"/>
                <a:gd name="connsiteY14" fmla="*/ 169618 h 169646"/>
                <a:gd name="connsiteX15" fmla="*/ 88754 w 162516"/>
                <a:gd name="connsiteY15" fmla="*/ 168623 h 169646"/>
                <a:gd name="connsiteX16" fmla="*/ 160472 w 162516"/>
                <a:gd name="connsiteY16" fmla="*/ 111829 h 169646"/>
                <a:gd name="connsiteX17" fmla="*/ 162385 w 162516"/>
                <a:gd name="connsiteY17" fmla="*/ 106472 h 169646"/>
                <a:gd name="connsiteX18" fmla="*/ 145240 w 162516"/>
                <a:gd name="connsiteY18" fmla="*/ 54463 h 169646"/>
                <a:gd name="connsiteX19" fmla="*/ 92964 w 162516"/>
                <a:gd name="connsiteY19" fmla="*/ 865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2516" h="169646">
                  <a:moveTo>
                    <a:pt x="92963" y="8654"/>
                  </a:moveTo>
                  <a:cubicBezTo>
                    <a:pt x="73905" y="-2023"/>
                    <a:pt x="60778" y="-2827"/>
                    <a:pt x="49182" y="6281"/>
                  </a:cubicBezTo>
                  <a:lnTo>
                    <a:pt x="49182" y="6319"/>
                  </a:lnTo>
                  <a:cubicBezTo>
                    <a:pt x="48799" y="6587"/>
                    <a:pt x="48455" y="6931"/>
                    <a:pt x="48149" y="7314"/>
                  </a:cubicBezTo>
                  <a:cubicBezTo>
                    <a:pt x="44475" y="12174"/>
                    <a:pt x="40418" y="16729"/>
                    <a:pt x="36017" y="20976"/>
                  </a:cubicBezTo>
                  <a:lnTo>
                    <a:pt x="25952" y="36323"/>
                  </a:lnTo>
                  <a:cubicBezTo>
                    <a:pt x="15045" y="51324"/>
                    <a:pt x="6358" y="67858"/>
                    <a:pt x="235" y="85385"/>
                  </a:cubicBezTo>
                  <a:cubicBezTo>
                    <a:pt x="-607" y="88140"/>
                    <a:pt x="885" y="91048"/>
                    <a:pt x="3602" y="92044"/>
                  </a:cubicBezTo>
                  <a:cubicBezTo>
                    <a:pt x="13553" y="95603"/>
                    <a:pt x="23235" y="100042"/>
                    <a:pt x="32458" y="105247"/>
                  </a:cubicBezTo>
                  <a:cubicBezTo>
                    <a:pt x="45088" y="111064"/>
                    <a:pt x="56109" y="119790"/>
                    <a:pt x="64682" y="130735"/>
                  </a:cubicBezTo>
                  <a:cubicBezTo>
                    <a:pt x="70078" y="140188"/>
                    <a:pt x="74594" y="150139"/>
                    <a:pt x="78268" y="160394"/>
                  </a:cubicBezTo>
                  <a:lnTo>
                    <a:pt x="80640" y="166403"/>
                  </a:lnTo>
                  <a:lnTo>
                    <a:pt x="80602" y="166403"/>
                  </a:lnTo>
                  <a:cubicBezTo>
                    <a:pt x="81253" y="167972"/>
                    <a:pt x="82592" y="169158"/>
                    <a:pt x="84199" y="169618"/>
                  </a:cubicBezTo>
                  <a:cubicBezTo>
                    <a:pt x="84659" y="169656"/>
                    <a:pt x="85118" y="169656"/>
                    <a:pt x="85577" y="169618"/>
                  </a:cubicBezTo>
                  <a:cubicBezTo>
                    <a:pt x="86725" y="169618"/>
                    <a:pt x="87835" y="169273"/>
                    <a:pt x="88754" y="168623"/>
                  </a:cubicBezTo>
                  <a:cubicBezTo>
                    <a:pt x="112520" y="149411"/>
                    <a:pt x="136438" y="130506"/>
                    <a:pt x="160472" y="111829"/>
                  </a:cubicBezTo>
                  <a:cubicBezTo>
                    <a:pt x="162079" y="110567"/>
                    <a:pt x="162844" y="108462"/>
                    <a:pt x="162385" y="106472"/>
                  </a:cubicBezTo>
                  <a:cubicBezTo>
                    <a:pt x="159553" y="88331"/>
                    <a:pt x="153774" y="70766"/>
                    <a:pt x="145240" y="54463"/>
                  </a:cubicBezTo>
                  <a:cubicBezTo>
                    <a:pt x="131807" y="35174"/>
                    <a:pt x="113859" y="19445"/>
                    <a:pt x="92964" y="865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9627C38-0557-0E2D-3CDE-D1C837E7A7E8}"/>
                </a:ext>
              </a:extLst>
            </p:cNvPr>
            <p:cNvSpPr/>
            <p:nvPr/>
          </p:nvSpPr>
          <p:spPr>
            <a:xfrm>
              <a:off x="-13185920" y="9187335"/>
              <a:ext cx="172444" cy="172053"/>
            </a:xfrm>
            <a:custGeom>
              <a:avLst/>
              <a:gdLst>
                <a:gd name="connsiteX0" fmla="*/ 134612 w 172444"/>
                <a:gd name="connsiteY0" fmla="*/ 20083 h 172053"/>
                <a:gd name="connsiteX1" fmla="*/ 66300 w 172444"/>
                <a:gd name="connsiteY1" fmla="*/ 68 h 172053"/>
                <a:gd name="connsiteX2" fmla="*/ 62435 w 172444"/>
                <a:gd name="connsiteY2" fmla="*/ 2900 h 172053"/>
                <a:gd name="connsiteX3" fmla="*/ 2427 w 172444"/>
                <a:gd name="connsiteY3" fmla="*/ 66083 h 172053"/>
                <a:gd name="connsiteX4" fmla="*/ 169 w 172444"/>
                <a:gd name="connsiteY4" fmla="*/ 71900 h 172053"/>
                <a:gd name="connsiteX5" fmla="*/ 2351 w 172444"/>
                <a:gd name="connsiteY5" fmla="*/ 98728 h 172053"/>
                <a:gd name="connsiteX6" fmla="*/ 4915 w 172444"/>
                <a:gd name="connsiteY6" fmla="*/ 103512 h 172053"/>
                <a:gd name="connsiteX7" fmla="*/ 65458 w 172444"/>
                <a:gd name="connsiteY7" fmla="*/ 169757 h 172053"/>
                <a:gd name="connsiteX8" fmla="*/ 69477 w 172444"/>
                <a:gd name="connsiteY8" fmla="*/ 172053 h 172053"/>
                <a:gd name="connsiteX9" fmla="*/ 69898 w 172444"/>
                <a:gd name="connsiteY9" fmla="*/ 172053 h 172053"/>
                <a:gd name="connsiteX10" fmla="*/ 73725 w 172444"/>
                <a:gd name="connsiteY10" fmla="*/ 170446 h 172053"/>
                <a:gd name="connsiteX11" fmla="*/ 145940 w 172444"/>
                <a:gd name="connsiteY11" fmla="*/ 102516 h 172053"/>
                <a:gd name="connsiteX12" fmla="*/ 166950 w 172444"/>
                <a:gd name="connsiteY12" fmla="*/ 85371 h 172053"/>
                <a:gd name="connsiteX13" fmla="*/ 170433 w 172444"/>
                <a:gd name="connsiteY13" fmla="*/ 82578 h 172053"/>
                <a:gd name="connsiteX14" fmla="*/ 170395 w 172444"/>
                <a:gd name="connsiteY14" fmla="*/ 82578 h 172053"/>
                <a:gd name="connsiteX15" fmla="*/ 172040 w 172444"/>
                <a:gd name="connsiteY15" fmla="*/ 76301 h 172053"/>
                <a:gd name="connsiteX16" fmla="*/ 168251 w 172444"/>
                <a:gd name="connsiteY16" fmla="*/ 66925 h 172053"/>
                <a:gd name="connsiteX17" fmla="*/ 168251 w 172444"/>
                <a:gd name="connsiteY17" fmla="*/ 66887 h 172053"/>
                <a:gd name="connsiteX18" fmla="*/ 134612 w 172444"/>
                <a:gd name="connsiteY18" fmla="*/ 20083 h 17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444" h="172053">
                  <a:moveTo>
                    <a:pt x="134612" y="20083"/>
                  </a:moveTo>
                  <a:cubicBezTo>
                    <a:pt x="114597" y="6267"/>
                    <a:pt x="90640" y="-774"/>
                    <a:pt x="66300" y="68"/>
                  </a:cubicBezTo>
                  <a:cubicBezTo>
                    <a:pt x="64654" y="374"/>
                    <a:pt x="63200" y="1407"/>
                    <a:pt x="62435" y="2900"/>
                  </a:cubicBezTo>
                  <a:cubicBezTo>
                    <a:pt x="48237" y="28808"/>
                    <a:pt x="27532" y="50546"/>
                    <a:pt x="2427" y="66083"/>
                  </a:cubicBezTo>
                  <a:cubicBezTo>
                    <a:pt x="514" y="67346"/>
                    <a:pt x="-405" y="69681"/>
                    <a:pt x="169" y="71900"/>
                  </a:cubicBezTo>
                  <a:cubicBezTo>
                    <a:pt x="2083" y="80702"/>
                    <a:pt x="2810" y="89734"/>
                    <a:pt x="2351" y="98728"/>
                  </a:cubicBezTo>
                  <a:cubicBezTo>
                    <a:pt x="2312" y="100680"/>
                    <a:pt x="3269" y="102478"/>
                    <a:pt x="4915" y="103512"/>
                  </a:cubicBezTo>
                  <a:cubicBezTo>
                    <a:pt x="29331" y="121345"/>
                    <a:pt x="49921" y="143848"/>
                    <a:pt x="65458" y="169757"/>
                  </a:cubicBezTo>
                  <a:cubicBezTo>
                    <a:pt x="66415" y="171058"/>
                    <a:pt x="67869" y="171900"/>
                    <a:pt x="69477" y="172053"/>
                  </a:cubicBezTo>
                  <a:lnTo>
                    <a:pt x="69898" y="172053"/>
                  </a:lnTo>
                  <a:cubicBezTo>
                    <a:pt x="71314" y="172053"/>
                    <a:pt x="72691" y="171479"/>
                    <a:pt x="73725" y="170446"/>
                  </a:cubicBezTo>
                  <a:cubicBezTo>
                    <a:pt x="96572" y="146565"/>
                    <a:pt x="120682" y="123910"/>
                    <a:pt x="145940" y="102516"/>
                  </a:cubicBezTo>
                  <a:cubicBezTo>
                    <a:pt x="152944" y="96738"/>
                    <a:pt x="159947" y="91112"/>
                    <a:pt x="166950" y="85371"/>
                  </a:cubicBezTo>
                  <a:lnTo>
                    <a:pt x="170433" y="82578"/>
                  </a:lnTo>
                  <a:lnTo>
                    <a:pt x="170395" y="82578"/>
                  </a:lnTo>
                  <a:cubicBezTo>
                    <a:pt x="172270" y="81085"/>
                    <a:pt x="172959" y="78521"/>
                    <a:pt x="172040" y="76301"/>
                  </a:cubicBezTo>
                  <a:cubicBezTo>
                    <a:pt x="170701" y="73201"/>
                    <a:pt x="169476" y="70102"/>
                    <a:pt x="168251" y="66925"/>
                  </a:cubicBezTo>
                  <a:lnTo>
                    <a:pt x="168251" y="66887"/>
                  </a:lnTo>
                  <a:cubicBezTo>
                    <a:pt x="163200" y="47676"/>
                    <a:pt x="151221" y="30989"/>
                    <a:pt x="134612" y="200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6F045F5-4408-0553-AEF3-6B75BE3255FE}"/>
                </a:ext>
              </a:extLst>
            </p:cNvPr>
            <p:cNvSpPr/>
            <p:nvPr/>
          </p:nvSpPr>
          <p:spPr>
            <a:xfrm>
              <a:off x="-13394606" y="7727587"/>
              <a:ext cx="180603" cy="389448"/>
            </a:xfrm>
            <a:custGeom>
              <a:avLst/>
              <a:gdLst>
                <a:gd name="connsiteX0" fmla="*/ 26361 w 180603"/>
                <a:gd name="connsiteY0" fmla="*/ 213747 h 389448"/>
                <a:gd name="connsiteX1" fmla="*/ 26782 w 180603"/>
                <a:gd name="connsiteY1" fmla="*/ 214015 h 389448"/>
                <a:gd name="connsiteX2" fmla="*/ 26782 w 180603"/>
                <a:gd name="connsiteY2" fmla="*/ 213977 h 389448"/>
                <a:gd name="connsiteX3" fmla="*/ 48978 w 180603"/>
                <a:gd name="connsiteY3" fmla="*/ 282557 h 389448"/>
                <a:gd name="connsiteX4" fmla="*/ 94750 w 180603"/>
                <a:gd name="connsiteY4" fmla="*/ 318454 h 389448"/>
                <a:gd name="connsiteX5" fmla="*/ 94750 w 180603"/>
                <a:gd name="connsiteY5" fmla="*/ 319870 h 389448"/>
                <a:gd name="connsiteX6" fmla="*/ 158469 w 180603"/>
                <a:gd name="connsiteY6" fmla="*/ 388450 h 389448"/>
                <a:gd name="connsiteX7" fmla="*/ 161531 w 180603"/>
                <a:gd name="connsiteY7" fmla="*/ 389445 h 389448"/>
                <a:gd name="connsiteX8" fmla="*/ 166047 w 180603"/>
                <a:gd name="connsiteY8" fmla="*/ 388029 h 389448"/>
                <a:gd name="connsiteX9" fmla="*/ 178293 w 180603"/>
                <a:gd name="connsiteY9" fmla="*/ 379189 h 389448"/>
                <a:gd name="connsiteX10" fmla="*/ 180589 w 180603"/>
                <a:gd name="connsiteY10" fmla="*/ 375209 h 389448"/>
                <a:gd name="connsiteX11" fmla="*/ 178982 w 180603"/>
                <a:gd name="connsiteY11" fmla="*/ 370923 h 389448"/>
                <a:gd name="connsiteX12" fmla="*/ 166123 w 180603"/>
                <a:gd name="connsiteY12" fmla="*/ 360704 h 389448"/>
                <a:gd name="connsiteX13" fmla="*/ 147906 w 180603"/>
                <a:gd name="connsiteY13" fmla="*/ 343559 h 389448"/>
                <a:gd name="connsiteX14" fmla="*/ 142128 w 180603"/>
                <a:gd name="connsiteY14" fmla="*/ 329591 h 389448"/>
                <a:gd name="connsiteX15" fmla="*/ 142970 w 180603"/>
                <a:gd name="connsiteY15" fmla="*/ 329591 h 389448"/>
                <a:gd name="connsiteX16" fmla="*/ 143467 w 180603"/>
                <a:gd name="connsiteY16" fmla="*/ 308159 h 389448"/>
                <a:gd name="connsiteX17" fmla="*/ 137841 w 180603"/>
                <a:gd name="connsiteY17" fmla="*/ 307815 h 389448"/>
                <a:gd name="connsiteX18" fmla="*/ 137880 w 180603"/>
                <a:gd name="connsiteY18" fmla="*/ 307815 h 389448"/>
                <a:gd name="connsiteX19" fmla="*/ 135851 w 180603"/>
                <a:gd name="connsiteY19" fmla="*/ 304332 h 389448"/>
                <a:gd name="connsiteX20" fmla="*/ 130493 w 180603"/>
                <a:gd name="connsiteY20" fmla="*/ 304332 h 389448"/>
                <a:gd name="connsiteX21" fmla="*/ 126207 w 180603"/>
                <a:gd name="connsiteY21" fmla="*/ 305978 h 389448"/>
                <a:gd name="connsiteX22" fmla="*/ 63215 w 180603"/>
                <a:gd name="connsiteY22" fmla="*/ 265641 h 389448"/>
                <a:gd name="connsiteX23" fmla="*/ 51121 w 180603"/>
                <a:gd name="connsiteY23" fmla="*/ 191818 h 389448"/>
                <a:gd name="connsiteX24" fmla="*/ 56211 w 180603"/>
                <a:gd name="connsiteY24" fmla="*/ 189483 h 389448"/>
                <a:gd name="connsiteX25" fmla="*/ 94251 w 180603"/>
                <a:gd name="connsiteY25" fmla="*/ 189101 h 389448"/>
                <a:gd name="connsiteX26" fmla="*/ 99265 w 180603"/>
                <a:gd name="connsiteY26" fmla="*/ 187570 h 389448"/>
                <a:gd name="connsiteX27" fmla="*/ 100566 w 180603"/>
                <a:gd name="connsiteY27" fmla="*/ 182480 h 389448"/>
                <a:gd name="connsiteX28" fmla="*/ 97925 w 180603"/>
                <a:gd name="connsiteY28" fmla="*/ 174979 h 389448"/>
                <a:gd name="connsiteX29" fmla="*/ 89353 w 180603"/>
                <a:gd name="connsiteY29" fmla="*/ 152247 h 389448"/>
                <a:gd name="connsiteX30" fmla="*/ 89353 w 180603"/>
                <a:gd name="connsiteY30" fmla="*/ 152285 h 389448"/>
                <a:gd name="connsiteX31" fmla="*/ 75691 w 180603"/>
                <a:gd name="connsiteY31" fmla="*/ 98056 h 389448"/>
                <a:gd name="connsiteX32" fmla="*/ 159388 w 180603"/>
                <a:gd name="connsiteY32" fmla="*/ 40919 h 389448"/>
                <a:gd name="connsiteX33" fmla="*/ 162947 w 180603"/>
                <a:gd name="connsiteY33" fmla="*/ 37360 h 389448"/>
                <a:gd name="connsiteX34" fmla="*/ 161952 w 180603"/>
                <a:gd name="connsiteY34" fmla="*/ 32423 h 389448"/>
                <a:gd name="connsiteX35" fmla="*/ 149782 w 180603"/>
                <a:gd name="connsiteY35" fmla="*/ 16197 h 389448"/>
                <a:gd name="connsiteX36" fmla="*/ 139334 w 180603"/>
                <a:gd name="connsiteY36" fmla="*/ 2152 h 389448"/>
                <a:gd name="connsiteX37" fmla="*/ 139334 w 180603"/>
                <a:gd name="connsiteY37" fmla="*/ 2113 h 389448"/>
                <a:gd name="connsiteX38" fmla="*/ 132484 w 180603"/>
                <a:gd name="connsiteY38" fmla="*/ 736 h 389448"/>
                <a:gd name="connsiteX39" fmla="*/ 340 w 180603"/>
                <a:gd name="connsiteY39" fmla="*/ 170040 h 389448"/>
                <a:gd name="connsiteX40" fmla="*/ 914 w 180603"/>
                <a:gd name="connsiteY40" fmla="*/ 174977 h 389448"/>
                <a:gd name="connsiteX41" fmla="*/ 26364 w 180603"/>
                <a:gd name="connsiteY41" fmla="*/ 213744 h 38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603" h="389448">
                  <a:moveTo>
                    <a:pt x="26361" y="213747"/>
                  </a:moveTo>
                  <a:lnTo>
                    <a:pt x="26782" y="214015"/>
                  </a:lnTo>
                  <a:lnTo>
                    <a:pt x="26782" y="213977"/>
                  </a:lnTo>
                  <a:cubicBezTo>
                    <a:pt x="26667" y="238622"/>
                    <a:pt x="34474" y="262657"/>
                    <a:pt x="48978" y="282557"/>
                  </a:cubicBezTo>
                  <a:cubicBezTo>
                    <a:pt x="60803" y="298362"/>
                    <a:pt x="76571" y="310762"/>
                    <a:pt x="94750" y="318454"/>
                  </a:cubicBezTo>
                  <a:cubicBezTo>
                    <a:pt x="94750" y="318914"/>
                    <a:pt x="94520" y="319449"/>
                    <a:pt x="94750" y="319870"/>
                  </a:cubicBezTo>
                  <a:cubicBezTo>
                    <a:pt x="113196" y="345205"/>
                    <a:pt x="134589" y="368206"/>
                    <a:pt x="158469" y="388450"/>
                  </a:cubicBezTo>
                  <a:cubicBezTo>
                    <a:pt x="159349" y="389139"/>
                    <a:pt x="160421" y="389484"/>
                    <a:pt x="161531" y="389445"/>
                  </a:cubicBezTo>
                  <a:cubicBezTo>
                    <a:pt x="163138" y="389407"/>
                    <a:pt x="164707" y="388910"/>
                    <a:pt x="166047" y="388029"/>
                  </a:cubicBezTo>
                  <a:cubicBezTo>
                    <a:pt x="170103" y="384968"/>
                    <a:pt x="174236" y="382021"/>
                    <a:pt x="178293" y="379189"/>
                  </a:cubicBezTo>
                  <a:cubicBezTo>
                    <a:pt x="179633" y="378309"/>
                    <a:pt x="180513" y="376816"/>
                    <a:pt x="180589" y="375209"/>
                  </a:cubicBezTo>
                  <a:cubicBezTo>
                    <a:pt x="180704" y="373602"/>
                    <a:pt x="180130" y="372033"/>
                    <a:pt x="178982" y="370923"/>
                  </a:cubicBezTo>
                  <a:cubicBezTo>
                    <a:pt x="174925" y="367249"/>
                    <a:pt x="170639" y="363843"/>
                    <a:pt x="166123" y="360704"/>
                  </a:cubicBezTo>
                  <a:cubicBezTo>
                    <a:pt x="158928" y="356303"/>
                    <a:pt x="152729" y="350486"/>
                    <a:pt x="147906" y="343559"/>
                  </a:cubicBezTo>
                  <a:cubicBezTo>
                    <a:pt x="145457" y="339120"/>
                    <a:pt x="143544" y="334451"/>
                    <a:pt x="142128" y="329591"/>
                  </a:cubicBezTo>
                  <a:lnTo>
                    <a:pt x="142970" y="329591"/>
                  </a:lnTo>
                  <a:lnTo>
                    <a:pt x="143467" y="308159"/>
                  </a:lnTo>
                  <a:cubicBezTo>
                    <a:pt x="142319" y="308159"/>
                    <a:pt x="140291" y="308159"/>
                    <a:pt x="137841" y="307815"/>
                  </a:cubicBezTo>
                  <a:lnTo>
                    <a:pt x="137880" y="307815"/>
                  </a:lnTo>
                  <a:cubicBezTo>
                    <a:pt x="137650" y="306437"/>
                    <a:pt x="136923" y="305212"/>
                    <a:pt x="135851" y="304332"/>
                  </a:cubicBezTo>
                  <a:cubicBezTo>
                    <a:pt x="134206" y="303376"/>
                    <a:pt x="132139" y="303376"/>
                    <a:pt x="130493" y="304332"/>
                  </a:cubicBezTo>
                  <a:cubicBezTo>
                    <a:pt x="129269" y="305059"/>
                    <a:pt x="127700" y="305327"/>
                    <a:pt x="126207" y="305978"/>
                  </a:cubicBezTo>
                  <a:cubicBezTo>
                    <a:pt x="100452" y="302074"/>
                    <a:pt x="77527" y="287417"/>
                    <a:pt x="63215" y="265641"/>
                  </a:cubicBezTo>
                  <a:cubicBezTo>
                    <a:pt x="48864" y="243865"/>
                    <a:pt x="44500" y="217038"/>
                    <a:pt x="51121" y="191818"/>
                  </a:cubicBezTo>
                  <a:cubicBezTo>
                    <a:pt x="52728" y="190861"/>
                    <a:pt x="54450" y="190096"/>
                    <a:pt x="56211" y="189483"/>
                  </a:cubicBezTo>
                  <a:cubicBezTo>
                    <a:pt x="68648" y="186192"/>
                    <a:pt x="81737" y="186039"/>
                    <a:pt x="94251" y="189101"/>
                  </a:cubicBezTo>
                  <a:cubicBezTo>
                    <a:pt x="96050" y="189483"/>
                    <a:pt x="97925" y="188909"/>
                    <a:pt x="99265" y="187570"/>
                  </a:cubicBezTo>
                  <a:cubicBezTo>
                    <a:pt x="100566" y="186230"/>
                    <a:pt x="101063" y="184317"/>
                    <a:pt x="100566" y="182480"/>
                  </a:cubicBezTo>
                  <a:cubicBezTo>
                    <a:pt x="99877" y="179916"/>
                    <a:pt x="98997" y="177428"/>
                    <a:pt x="97925" y="174979"/>
                  </a:cubicBezTo>
                  <a:cubicBezTo>
                    <a:pt x="95706" y="167746"/>
                    <a:pt x="92606" y="160245"/>
                    <a:pt x="89353" y="152247"/>
                  </a:cubicBezTo>
                  <a:lnTo>
                    <a:pt x="89353" y="152285"/>
                  </a:lnTo>
                  <a:cubicBezTo>
                    <a:pt x="80742" y="135485"/>
                    <a:pt x="76073" y="116923"/>
                    <a:pt x="75691" y="98056"/>
                  </a:cubicBezTo>
                  <a:cubicBezTo>
                    <a:pt x="77145" y="83322"/>
                    <a:pt x="92836" y="61393"/>
                    <a:pt x="159388" y="40919"/>
                  </a:cubicBezTo>
                  <a:cubicBezTo>
                    <a:pt x="161110" y="40421"/>
                    <a:pt x="162449" y="39082"/>
                    <a:pt x="162947" y="37360"/>
                  </a:cubicBezTo>
                  <a:cubicBezTo>
                    <a:pt x="163444" y="35638"/>
                    <a:pt x="163061" y="33801"/>
                    <a:pt x="161952" y="32423"/>
                  </a:cubicBezTo>
                  <a:cubicBezTo>
                    <a:pt x="157665" y="27180"/>
                    <a:pt x="153724" y="21668"/>
                    <a:pt x="149782" y="16197"/>
                  </a:cubicBezTo>
                  <a:cubicBezTo>
                    <a:pt x="146337" y="11413"/>
                    <a:pt x="142931" y="6668"/>
                    <a:pt x="139334" y="2152"/>
                  </a:cubicBezTo>
                  <a:lnTo>
                    <a:pt x="139334" y="2113"/>
                  </a:lnTo>
                  <a:cubicBezTo>
                    <a:pt x="137727" y="-30"/>
                    <a:pt x="134780" y="-642"/>
                    <a:pt x="132484" y="736"/>
                  </a:cubicBezTo>
                  <a:cubicBezTo>
                    <a:pt x="69836" y="39810"/>
                    <a:pt x="23030" y="99814"/>
                    <a:pt x="340" y="170040"/>
                  </a:cubicBezTo>
                  <a:cubicBezTo>
                    <a:pt x="-273" y="171686"/>
                    <a:pt x="-43" y="173523"/>
                    <a:pt x="914" y="174977"/>
                  </a:cubicBezTo>
                  <a:cubicBezTo>
                    <a:pt x="10099" y="188219"/>
                    <a:pt x="18556" y="201116"/>
                    <a:pt x="26364" y="2137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02EBB9-A163-0F74-66A1-AE6BF0F85994}"/>
                </a:ext>
              </a:extLst>
            </p:cNvPr>
            <p:cNvSpPr/>
            <p:nvPr/>
          </p:nvSpPr>
          <p:spPr>
            <a:xfrm>
              <a:off x="-12969319" y="8984372"/>
              <a:ext cx="176723" cy="183705"/>
            </a:xfrm>
            <a:custGeom>
              <a:avLst/>
              <a:gdLst>
                <a:gd name="connsiteX0" fmla="*/ 155396 w 176723"/>
                <a:gd name="connsiteY0" fmla="*/ 96173 h 183705"/>
                <a:gd name="connsiteX1" fmla="*/ 121106 w 176723"/>
                <a:gd name="connsiteY1" fmla="*/ 52392 h 183705"/>
                <a:gd name="connsiteX2" fmla="*/ 121106 w 176723"/>
                <a:gd name="connsiteY2" fmla="*/ 52430 h 183705"/>
                <a:gd name="connsiteX3" fmla="*/ 87965 w 176723"/>
                <a:gd name="connsiteY3" fmla="*/ 2564 h 183705"/>
                <a:gd name="connsiteX4" fmla="*/ 39936 w 176723"/>
                <a:gd name="connsiteY4" fmla="*/ 15997 h 183705"/>
                <a:gd name="connsiteX5" fmla="*/ 1972 w 176723"/>
                <a:gd name="connsiteY5" fmla="*/ 74397 h 183705"/>
                <a:gd name="connsiteX6" fmla="*/ 556 w 176723"/>
                <a:gd name="connsiteY6" fmla="*/ 76387 h 183705"/>
                <a:gd name="connsiteX7" fmla="*/ 2737 w 176723"/>
                <a:gd name="connsiteY7" fmla="*/ 83467 h 183705"/>
                <a:gd name="connsiteX8" fmla="*/ 44222 w 176723"/>
                <a:gd name="connsiteY8" fmla="*/ 115844 h 183705"/>
                <a:gd name="connsiteX9" fmla="*/ 74800 w 176723"/>
                <a:gd name="connsiteY9" fmla="*/ 179831 h 183705"/>
                <a:gd name="connsiteX10" fmla="*/ 78283 w 176723"/>
                <a:gd name="connsiteY10" fmla="*/ 183505 h 183705"/>
                <a:gd name="connsiteX11" fmla="*/ 79929 w 176723"/>
                <a:gd name="connsiteY11" fmla="*/ 183696 h 183705"/>
                <a:gd name="connsiteX12" fmla="*/ 83220 w 176723"/>
                <a:gd name="connsiteY12" fmla="*/ 182625 h 183705"/>
                <a:gd name="connsiteX13" fmla="*/ 174570 w 176723"/>
                <a:gd name="connsiteY13" fmla="*/ 114428 h 183705"/>
                <a:gd name="connsiteX14" fmla="*/ 174532 w 176723"/>
                <a:gd name="connsiteY14" fmla="*/ 114428 h 183705"/>
                <a:gd name="connsiteX15" fmla="*/ 176713 w 176723"/>
                <a:gd name="connsiteY15" fmla="*/ 109835 h 183705"/>
                <a:gd name="connsiteX16" fmla="*/ 174111 w 176723"/>
                <a:gd name="connsiteY16" fmla="*/ 105549 h 183705"/>
                <a:gd name="connsiteX17" fmla="*/ 155397 w 176723"/>
                <a:gd name="connsiteY17" fmla="*/ 96173 h 18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723" h="183705">
                  <a:moveTo>
                    <a:pt x="155396" y="96173"/>
                  </a:moveTo>
                  <a:cubicBezTo>
                    <a:pt x="135802" y="87601"/>
                    <a:pt x="121680" y="81401"/>
                    <a:pt x="121106" y="52392"/>
                  </a:cubicBezTo>
                  <a:lnTo>
                    <a:pt x="121106" y="52430"/>
                  </a:lnTo>
                  <a:cubicBezTo>
                    <a:pt x="121183" y="30616"/>
                    <a:pt x="108095" y="10945"/>
                    <a:pt x="87965" y="2564"/>
                  </a:cubicBezTo>
                  <a:cubicBezTo>
                    <a:pt x="70743" y="-3674"/>
                    <a:pt x="51454" y="1722"/>
                    <a:pt x="39936" y="15997"/>
                  </a:cubicBezTo>
                  <a:cubicBezTo>
                    <a:pt x="24092" y="33180"/>
                    <a:pt x="11271" y="52927"/>
                    <a:pt x="1972" y="74397"/>
                  </a:cubicBezTo>
                  <a:cubicBezTo>
                    <a:pt x="1436" y="75009"/>
                    <a:pt x="977" y="75660"/>
                    <a:pt x="556" y="76387"/>
                  </a:cubicBezTo>
                  <a:cubicBezTo>
                    <a:pt x="-707" y="78951"/>
                    <a:pt x="250" y="82051"/>
                    <a:pt x="2737" y="83467"/>
                  </a:cubicBezTo>
                  <a:cubicBezTo>
                    <a:pt x="18505" y="91542"/>
                    <a:pt x="32588" y="102526"/>
                    <a:pt x="44222" y="115844"/>
                  </a:cubicBezTo>
                  <a:cubicBezTo>
                    <a:pt x="58880" y="134749"/>
                    <a:pt x="69289" y="156563"/>
                    <a:pt x="74800" y="179831"/>
                  </a:cubicBezTo>
                  <a:cubicBezTo>
                    <a:pt x="75298" y="181553"/>
                    <a:pt x="76599" y="182931"/>
                    <a:pt x="78283" y="183505"/>
                  </a:cubicBezTo>
                  <a:cubicBezTo>
                    <a:pt x="78819" y="183658"/>
                    <a:pt x="79393" y="183734"/>
                    <a:pt x="79929" y="183696"/>
                  </a:cubicBezTo>
                  <a:cubicBezTo>
                    <a:pt x="81115" y="183734"/>
                    <a:pt x="82263" y="183352"/>
                    <a:pt x="83220" y="182625"/>
                  </a:cubicBezTo>
                  <a:cubicBezTo>
                    <a:pt x="112726" y="159969"/>
                    <a:pt x="143457" y="137007"/>
                    <a:pt x="174570" y="114428"/>
                  </a:cubicBezTo>
                  <a:lnTo>
                    <a:pt x="174532" y="114428"/>
                  </a:lnTo>
                  <a:cubicBezTo>
                    <a:pt x="175986" y="113356"/>
                    <a:pt x="176828" y="111634"/>
                    <a:pt x="176713" y="109835"/>
                  </a:cubicBezTo>
                  <a:cubicBezTo>
                    <a:pt x="176599" y="108075"/>
                    <a:pt x="175642" y="106467"/>
                    <a:pt x="174111" y="105549"/>
                  </a:cubicBezTo>
                  <a:cubicBezTo>
                    <a:pt x="168064" y="102066"/>
                    <a:pt x="161788" y="98928"/>
                    <a:pt x="155397" y="96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B33CC87-849A-CF30-36F9-4778073F5F28}"/>
                </a:ext>
              </a:extLst>
            </p:cNvPr>
            <p:cNvSpPr/>
            <p:nvPr/>
          </p:nvSpPr>
          <p:spPr>
            <a:xfrm>
              <a:off x="-13723603" y="9590720"/>
              <a:ext cx="243639" cy="166169"/>
            </a:xfrm>
            <a:custGeom>
              <a:avLst/>
              <a:gdLst>
                <a:gd name="connsiteX0" fmla="*/ 100535 w 243639"/>
                <a:gd name="connsiteY0" fmla="*/ 2412 h 166169"/>
                <a:gd name="connsiteX1" fmla="*/ 73938 w 243639"/>
                <a:gd name="connsiteY1" fmla="*/ 2909 h 166169"/>
                <a:gd name="connsiteX2" fmla="*/ 55530 w 243639"/>
                <a:gd name="connsiteY2" fmla="*/ 22121 h 166169"/>
                <a:gd name="connsiteX3" fmla="*/ 44967 w 243639"/>
                <a:gd name="connsiteY3" fmla="*/ 36969 h 166169"/>
                <a:gd name="connsiteX4" fmla="*/ 41791 w 243639"/>
                <a:gd name="connsiteY4" fmla="*/ 40834 h 166169"/>
                <a:gd name="connsiteX5" fmla="*/ 498 w 243639"/>
                <a:gd name="connsiteY5" fmla="*/ 100077 h 166169"/>
                <a:gd name="connsiteX6" fmla="*/ 1263 w 243639"/>
                <a:gd name="connsiteY6" fmla="*/ 105856 h 166169"/>
                <a:gd name="connsiteX7" fmla="*/ 6851 w 243639"/>
                <a:gd name="connsiteY7" fmla="*/ 107501 h 166169"/>
                <a:gd name="connsiteX8" fmla="*/ 106811 w 243639"/>
                <a:gd name="connsiteY8" fmla="*/ 109912 h 166169"/>
                <a:gd name="connsiteX9" fmla="*/ 190623 w 243639"/>
                <a:gd name="connsiteY9" fmla="*/ 164485 h 166169"/>
                <a:gd name="connsiteX10" fmla="*/ 194526 w 243639"/>
                <a:gd name="connsiteY10" fmla="*/ 166169 h 166169"/>
                <a:gd name="connsiteX11" fmla="*/ 195024 w 243639"/>
                <a:gd name="connsiteY11" fmla="*/ 166169 h 166169"/>
                <a:gd name="connsiteX12" fmla="*/ 199042 w 243639"/>
                <a:gd name="connsiteY12" fmla="*/ 163720 h 166169"/>
                <a:gd name="connsiteX13" fmla="*/ 232260 w 243639"/>
                <a:gd name="connsiteY13" fmla="*/ 114505 h 166169"/>
                <a:gd name="connsiteX14" fmla="*/ 242555 w 243639"/>
                <a:gd name="connsiteY14" fmla="*/ 100651 h 166169"/>
                <a:gd name="connsiteX15" fmla="*/ 243206 w 243639"/>
                <a:gd name="connsiteY15" fmla="*/ 95293 h 166169"/>
                <a:gd name="connsiteX16" fmla="*/ 100540 w 243639"/>
                <a:gd name="connsiteY16" fmla="*/ 2411 h 1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639" h="166169">
                  <a:moveTo>
                    <a:pt x="100535" y="2412"/>
                  </a:moveTo>
                  <a:cubicBezTo>
                    <a:pt x="91962" y="-956"/>
                    <a:pt x="82394" y="-803"/>
                    <a:pt x="73938" y="2909"/>
                  </a:cubicBezTo>
                  <a:cubicBezTo>
                    <a:pt x="65480" y="6622"/>
                    <a:pt x="58859" y="13548"/>
                    <a:pt x="55530" y="22121"/>
                  </a:cubicBezTo>
                  <a:cubicBezTo>
                    <a:pt x="52315" y="27287"/>
                    <a:pt x="48756" y="32223"/>
                    <a:pt x="44967" y="36969"/>
                  </a:cubicBezTo>
                  <a:lnTo>
                    <a:pt x="41791" y="40834"/>
                  </a:lnTo>
                  <a:cubicBezTo>
                    <a:pt x="25603" y="58783"/>
                    <a:pt x="11711" y="78684"/>
                    <a:pt x="498" y="100077"/>
                  </a:cubicBezTo>
                  <a:cubicBezTo>
                    <a:pt x="-382" y="101990"/>
                    <a:pt x="-76" y="104248"/>
                    <a:pt x="1263" y="105856"/>
                  </a:cubicBezTo>
                  <a:cubicBezTo>
                    <a:pt x="2679" y="107386"/>
                    <a:pt x="4822" y="108037"/>
                    <a:pt x="6851" y="107501"/>
                  </a:cubicBezTo>
                  <a:cubicBezTo>
                    <a:pt x="39763" y="99005"/>
                    <a:pt x="74359" y="99847"/>
                    <a:pt x="106811" y="109912"/>
                  </a:cubicBezTo>
                  <a:cubicBezTo>
                    <a:pt x="139302" y="119977"/>
                    <a:pt x="168311" y="138882"/>
                    <a:pt x="190623" y="164485"/>
                  </a:cubicBezTo>
                  <a:cubicBezTo>
                    <a:pt x="191656" y="165518"/>
                    <a:pt x="193072" y="166131"/>
                    <a:pt x="194526" y="166169"/>
                  </a:cubicBezTo>
                  <a:lnTo>
                    <a:pt x="195024" y="166169"/>
                  </a:lnTo>
                  <a:cubicBezTo>
                    <a:pt x="196669" y="166016"/>
                    <a:pt x="198162" y="165097"/>
                    <a:pt x="199042" y="163720"/>
                  </a:cubicBezTo>
                  <a:cubicBezTo>
                    <a:pt x="209452" y="147570"/>
                    <a:pt x="220473" y="130464"/>
                    <a:pt x="232260" y="114505"/>
                  </a:cubicBezTo>
                  <a:lnTo>
                    <a:pt x="242555" y="100651"/>
                  </a:lnTo>
                  <a:cubicBezTo>
                    <a:pt x="243703" y="99120"/>
                    <a:pt x="243971" y="97092"/>
                    <a:pt x="243206" y="95293"/>
                  </a:cubicBezTo>
                  <a:cubicBezTo>
                    <a:pt x="223228" y="49598"/>
                    <a:pt x="153883" y="16687"/>
                    <a:pt x="100540" y="24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258DDE3-545A-926C-FB7A-D23C2FA1E6BA}"/>
                </a:ext>
              </a:extLst>
            </p:cNvPr>
            <p:cNvSpPr/>
            <p:nvPr/>
          </p:nvSpPr>
          <p:spPr>
            <a:xfrm>
              <a:off x="-13646906" y="9462538"/>
              <a:ext cx="219484" cy="201185"/>
            </a:xfrm>
            <a:custGeom>
              <a:avLst/>
              <a:gdLst>
                <a:gd name="connsiteX0" fmla="*/ 160115 w 219484"/>
                <a:gd name="connsiteY0" fmla="*/ 74359 h 201185"/>
                <a:gd name="connsiteX1" fmla="*/ 118172 w 219484"/>
                <a:gd name="connsiteY1" fmla="*/ 37275 h 201185"/>
                <a:gd name="connsiteX2" fmla="*/ 113082 w 219484"/>
                <a:gd name="connsiteY2" fmla="*/ 30271 h 201185"/>
                <a:gd name="connsiteX3" fmla="*/ 77262 w 219484"/>
                <a:gd name="connsiteY3" fmla="*/ 0 h 201185"/>
                <a:gd name="connsiteX4" fmla="*/ 76764 w 219484"/>
                <a:gd name="connsiteY4" fmla="*/ 0 h 201185"/>
                <a:gd name="connsiteX5" fmla="*/ 76726 w 219484"/>
                <a:gd name="connsiteY5" fmla="*/ 38 h 201185"/>
                <a:gd name="connsiteX6" fmla="*/ 49363 w 219484"/>
                <a:gd name="connsiteY6" fmla="*/ 17374 h 201185"/>
                <a:gd name="connsiteX7" fmla="*/ 453 w 219484"/>
                <a:gd name="connsiteY7" fmla="*/ 94527 h 201185"/>
                <a:gd name="connsiteX8" fmla="*/ 874 w 219484"/>
                <a:gd name="connsiteY8" fmla="*/ 99578 h 201185"/>
                <a:gd name="connsiteX9" fmla="*/ 5390 w 219484"/>
                <a:gd name="connsiteY9" fmla="*/ 102028 h 201185"/>
                <a:gd name="connsiteX10" fmla="*/ 17789 w 219484"/>
                <a:gd name="connsiteY10" fmla="*/ 103980 h 201185"/>
                <a:gd name="connsiteX11" fmla="*/ 180246 w 219484"/>
                <a:gd name="connsiteY11" fmla="*/ 198737 h 201185"/>
                <a:gd name="connsiteX12" fmla="*/ 184532 w 219484"/>
                <a:gd name="connsiteY12" fmla="*/ 201186 h 201185"/>
                <a:gd name="connsiteX13" fmla="*/ 184800 w 219484"/>
                <a:gd name="connsiteY13" fmla="*/ 201186 h 201185"/>
                <a:gd name="connsiteX14" fmla="*/ 189086 w 219484"/>
                <a:gd name="connsiteY14" fmla="*/ 199158 h 201185"/>
                <a:gd name="connsiteX15" fmla="*/ 218094 w 219484"/>
                <a:gd name="connsiteY15" fmla="*/ 164562 h 201185"/>
                <a:gd name="connsiteX16" fmla="*/ 219357 w 219484"/>
                <a:gd name="connsiteY16" fmla="*/ 159816 h 201185"/>
                <a:gd name="connsiteX17" fmla="*/ 160115 w 219484"/>
                <a:gd name="connsiteY17" fmla="*/ 74359 h 20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484" h="201185">
                  <a:moveTo>
                    <a:pt x="160115" y="74359"/>
                  </a:moveTo>
                  <a:cubicBezTo>
                    <a:pt x="144080" y="64485"/>
                    <a:pt x="129921" y="51970"/>
                    <a:pt x="118172" y="37275"/>
                  </a:cubicBezTo>
                  <a:lnTo>
                    <a:pt x="113082" y="30271"/>
                  </a:lnTo>
                  <a:cubicBezTo>
                    <a:pt x="101448" y="14236"/>
                    <a:pt x="91383" y="268"/>
                    <a:pt x="77262" y="0"/>
                  </a:cubicBezTo>
                  <a:lnTo>
                    <a:pt x="76764" y="0"/>
                  </a:lnTo>
                  <a:lnTo>
                    <a:pt x="76726" y="38"/>
                  </a:lnTo>
                  <a:cubicBezTo>
                    <a:pt x="65475" y="1378"/>
                    <a:pt x="55371" y="7769"/>
                    <a:pt x="49363" y="17374"/>
                  </a:cubicBezTo>
                  <a:cubicBezTo>
                    <a:pt x="29577" y="40719"/>
                    <a:pt x="13121" y="66705"/>
                    <a:pt x="453" y="94527"/>
                  </a:cubicBezTo>
                  <a:cubicBezTo>
                    <a:pt x="-274" y="96172"/>
                    <a:pt x="-121" y="98086"/>
                    <a:pt x="874" y="99578"/>
                  </a:cubicBezTo>
                  <a:cubicBezTo>
                    <a:pt x="1869" y="101109"/>
                    <a:pt x="3553" y="102028"/>
                    <a:pt x="5390" y="102028"/>
                  </a:cubicBezTo>
                  <a:cubicBezTo>
                    <a:pt x="9600" y="102104"/>
                    <a:pt x="13771" y="102717"/>
                    <a:pt x="17789" y="103980"/>
                  </a:cubicBezTo>
                  <a:cubicBezTo>
                    <a:pt x="81088" y="116303"/>
                    <a:pt x="138382" y="149674"/>
                    <a:pt x="180246" y="198737"/>
                  </a:cubicBezTo>
                  <a:cubicBezTo>
                    <a:pt x="181164" y="200229"/>
                    <a:pt x="182771" y="201148"/>
                    <a:pt x="184532" y="201186"/>
                  </a:cubicBezTo>
                  <a:lnTo>
                    <a:pt x="184800" y="201186"/>
                  </a:lnTo>
                  <a:cubicBezTo>
                    <a:pt x="186445" y="201186"/>
                    <a:pt x="188014" y="200459"/>
                    <a:pt x="189086" y="199158"/>
                  </a:cubicBezTo>
                  <a:cubicBezTo>
                    <a:pt x="197659" y="188595"/>
                    <a:pt x="207647" y="176272"/>
                    <a:pt x="218094" y="164562"/>
                  </a:cubicBezTo>
                  <a:cubicBezTo>
                    <a:pt x="219242" y="163299"/>
                    <a:pt x="219740" y="161500"/>
                    <a:pt x="219357" y="159816"/>
                  </a:cubicBezTo>
                  <a:cubicBezTo>
                    <a:pt x="211856" y="124531"/>
                    <a:pt x="190502" y="93724"/>
                    <a:pt x="160115" y="743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7850320-63E1-7C41-9247-A1866E5B9E6C}"/>
                </a:ext>
              </a:extLst>
            </p:cNvPr>
            <p:cNvSpPr/>
            <p:nvPr/>
          </p:nvSpPr>
          <p:spPr>
            <a:xfrm>
              <a:off x="-13506846" y="9363343"/>
              <a:ext cx="199417" cy="235811"/>
            </a:xfrm>
            <a:custGeom>
              <a:avLst/>
              <a:gdLst>
                <a:gd name="connsiteX0" fmla="*/ 121261 w 199417"/>
                <a:gd name="connsiteY0" fmla="*/ 144 h 235811"/>
                <a:gd name="connsiteX1" fmla="*/ 119424 w 199417"/>
                <a:gd name="connsiteY1" fmla="*/ 144 h 235811"/>
                <a:gd name="connsiteX2" fmla="*/ 115865 w 199417"/>
                <a:gd name="connsiteY2" fmla="*/ 144 h 235811"/>
                <a:gd name="connsiteX3" fmla="*/ 113377 w 199417"/>
                <a:gd name="connsiteY3" fmla="*/ 144 h 235811"/>
                <a:gd name="connsiteX4" fmla="*/ 108861 w 199417"/>
                <a:gd name="connsiteY4" fmla="*/ 2631 h 235811"/>
                <a:gd name="connsiteX5" fmla="*/ 77518 w 199417"/>
                <a:gd name="connsiteY5" fmla="*/ 33821 h 235811"/>
                <a:gd name="connsiteX6" fmla="*/ 49160 w 199417"/>
                <a:gd name="connsiteY6" fmla="*/ 60113 h 235811"/>
                <a:gd name="connsiteX7" fmla="*/ 30217 w 199417"/>
                <a:gd name="connsiteY7" fmla="*/ 84185 h 235811"/>
                <a:gd name="connsiteX8" fmla="*/ 1361 w 199417"/>
                <a:gd name="connsiteY8" fmla="*/ 119699 h 235811"/>
                <a:gd name="connsiteX9" fmla="*/ 1399 w 199417"/>
                <a:gd name="connsiteY9" fmla="*/ 119738 h 235811"/>
                <a:gd name="connsiteX10" fmla="*/ 1055 w 199417"/>
                <a:gd name="connsiteY10" fmla="*/ 126511 h 235811"/>
                <a:gd name="connsiteX11" fmla="*/ 3925 w 199417"/>
                <a:gd name="connsiteY11" fmla="*/ 129994 h 235811"/>
                <a:gd name="connsiteX12" fmla="*/ 32513 w 199417"/>
                <a:gd name="connsiteY12" fmla="*/ 151885 h 235811"/>
                <a:gd name="connsiteX13" fmla="*/ 56241 w 199417"/>
                <a:gd name="connsiteY13" fmla="*/ 169413 h 235811"/>
                <a:gd name="connsiteX14" fmla="*/ 96425 w 199417"/>
                <a:gd name="connsiteY14" fmla="*/ 232215 h 235811"/>
                <a:gd name="connsiteX15" fmla="*/ 101476 w 199417"/>
                <a:gd name="connsiteY15" fmla="*/ 235812 h 235811"/>
                <a:gd name="connsiteX16" fmla="*/ 105265 w 199417"/>
                <a:gd name="connsiteY16" fmla="*/ 234243 h 235811"/>
                <a:gd name="connsiteX17" fmla="*/ 189765 w 199417"/>
                <a:gd name="connsiteY17" fmla="*/ 160419 h 235811"/>
                <a:gd name="connsiteX18" fmla="*/ 191335 w 199417"/>
                <a:gd name="connsiteY18" fmla="*/ 158506 h 235811"/>
                <a:gd name="connsiteX19" fmla="*/ 197381 w 199417"/>
                <a:gd name="connsiteY19" fmla="*/ 151694 h 235811"/>
                <a:gd name="connsiteX20" fmla="*/ 199333 w 199417"/>
                <a:gd name="connsiteY20" fmla="*/ 146451 h 235811"/>
                <a:gd name="connsiteX21" fmla="*/ 176524 w 199417"/>
                <a:gd name="connsiteY21" fmla="*/ 46755 h 235811"/>
                <a:gd name="connsiteX22" fmla="*/ 121263 w 199417"/>
                <a:gd name="connsiteY22" fmla="*/ 142 h 23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417" h="235811">
                  <a:moveTo>
                    <a:pt x="121261" y="144"/>
                  </a:moveTo>
                  <a:cubicBezTo>
                    <a:pt x="120648" y="-48"/>
                    <a:pt x="120036" y="-48"/>
                    <a:pt x="119424" y="144"/>
                  </a:cubicBezTo>
                  <a:cubicBezTo>
                    <a:pt x="118237" y="258"/>
                    <a:pt x="117051" y="258"/>
                    <a:pt x="115865" y="144"/>
                  </a:cubicBezTo>
                  <a:lnTo>
                    <a:pt x="113377" y="144"/>
                  </a:lnTo>
                  <a:cubicBezTo>
                    <a:pt x="111540" y="182"/>
                    <a:pt x="109856" y="1100"/>
                    <a:pt x="108861" y="2631"/>
                  </a:cubicBezTo>
                  <a:cubicBezTo>
                    <a:pt x="100174" y="14648"/>
                    <a:pt x="89573" y="25172"/>
                    <a:pt x="77518" y="33821"/>
                  </a:cubicBezTo>
                  <a:cubicBezTo>
                    <a:pt x="67147" y="41552"/>
                    <a:pt x="57656" y="50392"/>
                    <a:pt x="49160" y="60113"/>
                  </a:cubicBezTo>
                  <a:cubicBezTo>
                    <a:pt x="42654" y="67997"/>
                    <a:pt x="36301" y="76110"/>
                    <a:pt x="30217" y="84185"/>
                  </a:cubicBezTo>
                  <a:cubicBezTo>
                    <a:pt x="20993" y="96086"/>
                    <a:pt x="11541" y="108448"/>
                    <a:pt x="1361" y="119699"/>
                  </a:cubicBezTo>
                  <a:lnTo>
                    <a:pt x="1399" y="119738"/>
                  </a:lnTo>
                  <a:cubicBezTo>
                    <a:pt x="-323" y="121651"/>
                    <a:pt x="-476" y="124483"/>
                    <a:pt x="1055" y="126511"/>
                  </a:cubicBezTo>
                  <a:cubicBezTo>
                    <a:pt x="1897" y="127736"/>
                    <a:pt x="2853" y="128922"/>
                    <a:pt x="3925" y="129994"/>
                  </a:cubicBezTo>
                  <a:cubicBezTo>
                    <a:pt x="12689" y="138184"/>
                    <a:pt x="22295" y="145531"/>
                    <a:pt x="32513" y="151885"/>
                  </a:cubicBezTo>
                  <a:cubicBezTo>
                    <a:pt x="40818" y="157166"/>
                    <a:pt x="48778" y="163021"/>
                    <a:pt x="56241" y="169413"/>
                  </a:cubicBezTo>
                  <a:cubicBezTo>
                    <a:pt x="74801" y="186558"/>
                    <a:pt x="88656" y="208180"/>
                    <a:pt x="96425" y="232215"/>
                  </a:cubicBezTo>
                  <a:cubicBezTo>
                    <a:pt x="97152" y="234396"/>
                    <a:pt x="99180" y="235812"/>
                    <a:pt x="101476" y="235812"/>
                  </a:cubicBezTo>
                  <a:cubicBezTo>
                    <a:pt x="102892" y="235812"/>
                    <a:pt x="104270" y="235238"/>
                    <a:pt x="105265" y="234243"/>
                  </a:cubicBezTo>
                  <a:cubicBezTo>
                    <a:pt x="131404" y="207377"/>
                    <a:pt x="159647" y="182693"/>
                    <a:pt x="189765" y="160419"/>
                  </a:cubicBezTo>
                  <a:cubicBezTo>
                    <a:pt x="190454" y="159922"/>
                    <a:pt x="190990" y="159271"/>
                    <a:pt x="191335" y="158506"/>
                  </a:cubicBezTo>
                  <a:cubicBezTo>
                    <a:pt x="192865" y="155827"/>
                    <a:pt x="194894" y="153492"/>
                    <a:pt x="197381" y="151694"/>
                  </a:cubicBezTo>
                  <a:cubicBezTo>
                    <a:pt x="198950" y="150431"/>
                    <a:pt x="199678" y="148402"/>
                    <a:pt x="199333" y="146451"/>
                  </a:cubicBezTo>
                  <a:cubicBezTo>
                    <a:pt x="193440" y="112850"/>
                    <a:pt x="185824" y="79555"/>
                    <a:pt x="176524" y="46755"/>
                  </a:cubicBezTo>
                  <a:cubicBezTo>
                    <a:pt x="169674" y="21190"/>
                    <a:pt x="147631" y="2591"/>
                    <a:pt x="121263" y="1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A907F3B-0746-4A06-D94C-F6D33DD997E5}"/>
                </a:ext>
              </a:extLst>
            </p:cNvPr>
            <p:cNvSpPr/>
            <p:nvPr/>
          </p:nvSpPr>
          <p:spPr>
            <a:xfrm>
              <a:off x="-13336868" y="9309115"/>
              <a:ext cx="200816" cy="188945"/>
            </a:xfrm>
            <a:custGeom>
              <a:avLst/>
              <a:gdLst>
                <a:gd name="connsiteX0" fmla="*/ 59443 w 200816"/>
                <a:gd name="connsiteY0" fmla="*/ 7738 h 188945"/>
                <a:gd name="connsiteX1" fmla="*/ 13442 w 200816"/>
                <a:gd name="connsiteY1" fmla="*/ 30049 h 188945"/>
                <a:gd name="connsiteX2" fmla="*/ 2765 w 200816"/>
                <a:gd name="connsiteY2" fmla="*/ 35904 h 188945"/>
                <a:gd name="connsiteX3" fmla="*/ 2765 w 200816"/>
                <a:gd name="connsiteY3" fmla="*/ 35942 h 188945"/>
                <a:gd name="connsiteX4" fmla="*/ 10 w 200816"/>
                <a:gd name="connsiteY4" fmla="*/ 40229 h 188945"/>
                <a:gd name="connsiteX5" fmla="*/ 2344 w 200816"/>
                <a:gd name="connsiteY5" fmla="*/ 44898 h 188945"/>
                <a:gd name="connsiteX6" fmla="*/ 14323 w 200816"/>
                <a:gd name="connsiteY6" fmla="*/ 56761 h 188945"/>
                <a:gd name="connsiteX7" fmla="*/ 51522 w 200816"/>
                <a:gd name="connsiteY7" fmla="*/ 184506 h 188945"/>
                <a:gd name="connsiteX8" fmla="*/ 54469 w 200816"/>
                <a:gd name="connsiteY8" fmla="*/ 188410 h 188945"/>
                <a:gd name="connsiteX9" fmla="*/ 56804 w 200816"/>
                <a:gd name="connsiteY9" fmla="*/ 188945 h 188945"/>
                <a:gd name="connsiteX10" fmla="*/ 59368 w 200816"/>
                <a:gd name="connsiteY10" fmla="*/ 188257 h 188945"/>
                <a:gd name="connsiteX11" fmla="*/ 199320 w 200816"/>
                <a:gd name="connsiteY11" fmla="*/ 74139 h 188945"/>
                <a:gd name="connsiteX12" fmla="*/ 199741 w 200816"/>
                <a:gd name="connsiteY12" fmla="*/ 67136 h 188945"/>
                <a:gd name="connsiteX13" fmla="*/ 59446 w 200816"/>
                <a:gd name="connsiteY13" fmla="*/ 7741 h 18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816" h="188945">
                  <a:moveTo>
                    <a:pt x="59443" y="7738"/>
                  </a:moveTo>
                  <a:cubicBezTo>
                    <a:pt x="43523" y="13861"/>
                    <a:pt x="28138" y="21324"/>
                    <a:pt x="13442" y="30049"/>
                  </a:cubicBezTo>
                  <a:lnTo>
                    <a:pt x="2765" y="35904"/>
                  </a:lnTo>
                  <a:lnTo>
                    <a:pt x="2765" y="35942"/>
                  </a:lnTo>
                  <a:cubicBezTo>
                    <a:pt x="1196" y="36784"/>
                    <a:pt x="125" y="38392"/>
                    <a:pt x="10" y="40229"/>
                  </a:cubicBezTo>
                  <a:cubicBezTo>
                    <a:pt x="-105" y="42066"/>
                    <a:pt x="775" y="43864"/>
                    <a:pt x="2344" y="44898"/>
                  </a:cubicBezTo>
                  <a:cubicBezTo>
                    <a:pt x="7167" y="47921"/>
                    <a:pt x="11223" y="51978"/>
                    <a:pt x="14323" y="56761"/>
                  </a:cubicBezTo>
                  <a:cubicBezTo>
                    <a:pt x="33956" y="96869"/>
                    <a:pt x="46547" y="140113"/>
                    <a:pt x="51522" y="184506"/>
                  </a:cubicBezTo>
                  <a:cubicBezTo>
                    <a:pt x="51790" y="186190"/>
                    <a:pt x="52900" y="187644"/>
                    <a:pt x="54469" y="188410"/>
                  </a:cubicBezTo>
                  <a:cubicBezTo>
                    <a:pt x="55196" y="188754"/>
                    <a:pt x="56000" y="188945"/>
                    <a:pt x="56804" y="188945"/>
                  </a:cubicBezTo>
                  <a:cubicBezTo>
                    <a:pt x="57684" y="188945"/>
                    <a:pt x="58564" y="188716"/>
                    <a:pt x="59368" y="188257"/>
                  </a:cubicBezTo>
                  <a:cubicBezTo>
                    <a:pt x="111491" y="157449"/>
                    <a:pt x="158681" y="118988"/>
                    <a:pt x="199320" y="74139"/>
                  </a:cubicBezTo>
                  <a:cubicBezTo>
                    <a:pt x="201157" y="72226"/>
                    <a:pt x="201310" y="69241"/>
                    <a:pt x="199741" y="67136"/>
                  </a:cubicBezTo>
                  <a:cubicBezTo>
                    <a:pt x="168742" y="27068"/>
                    <a:pt x="133725" y="-18474"/>
                    <a:pt x="59446" y="7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7857D61-12F2-C451-91C3-F0120EC9ED89}"/>
                </a:ext>
              </a:extLst>
            </p:cNvPr>
            <p:cNvSpPr/>
            <p:nvPr/>
          </p:nvSpPr>
          <p:spPr>
            <a:xfrm>
              <a:off x="-13069364" y="8848111"/>
              <a:ext cx="87255" cy="63798"/>
            </a:xfrm>
            <a:custGeom>
              <a:avLst/>
              <a:gdLst>
                <a:gd name="connsiteX0" fmla="*/ 37063 w 87255"/>
                <a:gd name="connsiteY0" fmla="*/ 63629 h 63798"/>
                <a:gd name="connsiteX1" fmla="*/ 46975 w 87255"/>
                <a:gd name="connsiteY1" fmla="*/ 63629 h 63798"/>
                <a:gd name="connsiteX2" fmla="*/ 82222 w 87255"/>
                <a:gd name="connsiteY2" fmla="*/ 56243 h 63798"/>
                <a:gd name="connsiteX3" fmla="*/ 87044 w 87255"/>
                <a:gd name="connsiteY3" fmla="*/ 48436 h 63798"/>
                <a:gd name="connsiteX4" fmla="*/ 65613 w 87255"/>
                <a:gd name="connsiteY4" fmla="*/ 2359 h 63798"/>
                <a:gd name="connsiteX5" fmla="*/ 61327 w 87255"/>
                <a:gd name="connsiteY5" fmla="*/ 139 h 63798"/>
                <a:gd name="connsiteX6" fmla="*/ 57041 w 87255"/>
                <a:gd name="connsiteY6" fmla="*/ 2206 h 63798"/>
                <a:gd name="connsiteX7" fmla="*/ 18043 w 87255"/>
                <a:gd name="connsiteY7" fmla="*/ 23637 h 63798"/>
                <a:gd name="connsiteX8" fmla="*/ 7174 w 87255"/>
                <a:gd name="connsiteY8" fmla="*/ 26546 h 63798"/>
                <a:gd name="connsiteX9" fmla="*/ 4074 w 87255"/>
                <a:gd name="connsiteY9" fmla="*/ 27273 h 63798"/>
                <a:gd name="connsiteX10" fmla="*/ 400 w 87255"/>
                <a:gd name="connsiteY10" fmla="*/ 30411 h 63798"/>
                <a:gd name="connsiteX11" fmla="*/ 783 w 87255"/>
                <a:gd name="connsiteY11" fmla="*/ 35233 h 63798"/>
                <a:gd name="connsiteX12" fmla="*/ 37063 w 87255"/>
                <a:gd name="connsiteY12" fmla="*/ 63629 h 6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255" h="63798">
                  <a:moveTo>
                    <a:pt x="37063" y="63629"/>
                  </a:moveTo>
                  <a:lnTo>
                    <a:pt x="46975" y="63629"/>
                  </a:lnTo>
                  <a:cubicBezTo>
                    <a:pt x="59183" y="64510"/>
                    <a:pt x="71392" y="61945"/>
                    <a:pt x="82222" y="56243"/>
                  </a:cubicBezTo>
                  <a:cubicBezTo>
                    <a:pt x="84825" y="54445"/>
                    <a:pt x="86585" y="51613"/>
                    <a:pt x="87044" y="48436"/>
                  </a:cubicBezTo>
                  <a:cubicBezTo>
                    <a:pt x="88613" y="39404"/>
                    <a:pt x="81457" y="23867"/>
                    <a:pt x="65613" y="2359"/>
                  </a:cubicBezTo>
                  <a:cubicBezTo>
                    <a:pt x="64618" y="982"/>
                    <a:pt x="63049" y="139"/>
                    <a:pt x="61327" y="139"/>
                  </a:cubicBezTo>
                  <a:cubicBezTo>
                    <a:pt x="59413" y="-435"/>
                    <a:pt x="58074" y="866"/>
                    <a:pt x="57041" y="2206"/>
                  </a:cubicBezTo>
                  <a:cubicBezTo>
                    <a:pt x="46746" y="13419"/>
                    <a:pt x="33045" y="20921"/>
                    <a:pt x="18043" y="23637"/>
                  </a:cubicBezTo>
                  <a:cubicBezTo>
                    <a:pt x="14484" y="24747"/>
                    <a:pt x="10810" y="25627"/>
                    <a:pt x="7174" y="26546"/>
                  </a:cubicBezTo>
                  <a:lnTo>
                    <a:pt x="4074" y="27273"/>
                  </a:lnTo>
                  <a:cubicBezTo>
                    <a:pt x="2429" y="27694"/>
                    <a:pt x="1051" y="28842"/>
                    <a:pt x="400" y="30411"/>
                  </a:cubicBezTo>
                  <a:cubicBezTo>
                    <a:pt x="-250" y="31980"/>
                    <a:pt x="-97" y="33779"/>
                    <a:pt x="783" y="35233"/>
                  </a:cubicBezTo>
                  <a:cubicBezTo>
                    <a:pt x="7097" y="45795"/>
                    <a:pt x="17699" y="63285"/>
                    <a:pt x="37063" y="636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6B6D780-B743-C978-7133-E94FAAC6E335}"/>
                </a:ext>
              </a:extLst>
            </p:cNvPr>
            <p:cNvSpPr/>
            <p:nvPr/>
          </p:nvSpPr>
          <p:spPr>
            <a:xfrm>
              <a:off x="-13042199" y="8974168"/>
              <a:ext cx="90428" cy="79946"/>
            </a:xfrm>
            <a:custGeom>
              <a:avLst/>
              <a:gdLst>
                <a:gd name="connsiteX0" fmla="*/ 3138 w 90428"/>
                <a:gd name="connsiteY0" fmla="*/ 38875 h 79946"/>
                <a:gd name="connsiteX1" fmla="*/ 7424 w 90428"/>
                <a:gd name="connsiteY1" fmla="*/ 45343 h 79946"/>
                <a:gd name="connsiteX2" fmla="*/ 8840 w 90428"/>
                <a:gd name="connsiteY2" fmla="*/ 47448 h 79946"/>
                <a:gd name="connsiteX3" fmla="*/ 22273 w 90428"/>
                <a:gd name="connsiteY3" fmla="*/ 72362 h 79946"/>
                <a:gd name="connsiteX4" fmla="*/ 27784 w 90428"/>
                <a:gd name="connsiteY4" fmla="*/ 76036 h 79946"/>
                <a:gd name="connsiteX5" fmla="*/ 42671 w 90428"/>
                <a:gd name="connsiteY5" fmla="*/ 78256 h 79946"/>
                <a:gd name="connsiteX6" fmla="*/ 46192 w 90428"/>
                <a:gd name="connsiteY6" fmla="*/ 79633 h 79946"/>
                <a:gd name="connsiteX7" fmla="*/ 48105 w 90428"/>
                <a:gd name="connsiteY7" fmla="*/ 79939 h 79946"/>
                <a:gd name="connsiteX8" fmla="*/ 50822 w 90428"/>
                <a:gd name="connsiteY8" fmla="*/ 79251 h 79946"/>
                <a:gd name="connsiteX9" fmla="*/ 53424 w 90428"/>
                <a:gd name="connsiteY9" fmla="*/ 75347 h 79946"/>
                <a:gd name="connsiteX10" fmla="*/ 53922 w 90428"/>
                <a:gd name="connsiteY10" fmla="*/ 72056 h 79946"/>
                <a:gd name="connsiteX11" fmla="*/ 89131 w 90428"/>
                <a:gd name="connsiteY11" fmla="*/ 16335 h 79946"/>
                <a:gd name="connsiteX12" fmla="*/ 89552 w 90428"/>
                <a:gd name="connsiteY12" fmla="*/ 9867 h 79946"/>
                <a:gd name="connsiteX13" fmla="*/ 85266 w 90428"/>
                <a:gd name="connsiteY13" fmla="*/ 2749 h 79946"/>
                <a:gd name="connsiteX14" fmla="*/ 80980 w 90428"/>
                <a:gd name="connsiteY14" fmla="*/ 31 h 79946"/>
                <a:gd name="connsiteX15" fmla="*/ 76349 w 90428"/>
                <a:gd name="connsiteY15" fmla="*/ 1868 h 79946"/>
                <a:gd name="connsiteX16" fmla="*/ 5855 w 90428"/>
                <a:gd name="connsiteY16" fmla="*/ 26859 h 79946"/>
                <a:gd name="connsiteX17" fmla="*/ 804 w 90428"/>
                <a:gd name="connsiteY17" fmla="*/ 29461 h 79946"/>
                <a:gd name="connsiteX18" fmla="*/ 804 w 90428"/>
                <a:gd name="connsiteY18" fmla="*/ 35087 h 7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428" h="79946">
                  <a:moveTo>
                    <a:pt x="3138" y="38875"/>
                  </a:moveTo>
                  <a:cubicBezTo>
                    <a:pt x="4477" y="41095"/>
                    <a:pt x="5855" y="43391"/>
                    <a:pt x="7424" y="45343"/>
                  </a:cubicBezTo>
                  <a:lnTo>
                    <a:pt x="8840" y="47448"/>
                  </a:lnTo>
                  <a:cubicBezTo>
                    <a:pt x="14428" y="55102"/>
                    <a:pt x="18943" y="63483"/>
                    <a:pt x="22273" y="72362"/>
                  </a:cubicBezTo>
                  <a:cubicBezTo>
                    <a:pt x="23115" y="74658"/>
                    <a:pt x="25335" y="76112"/>
                    <a:pt x="27784" y="76036"/>
                  </a:cubicBezTo>
                  <a:cubicBezTo>
                    <a:pt x="32835" y="75615"/>
                    <a:pt x="37964" y="76380"/>
                    <a:pt x="42671" y="78256"/>
                  </a:cubicBezTo>
                  <a:lnTo>
                    <a:pt x="46192" y="79633"/>
                  </a:lnTo>
                  <a:cubicBezTo>
                    <a:pt x="46804" y="79863"/>
                    <a:pt x="47454" y="79978"/>
                    <a:pt x="48105" y="79939"/>
                  </a:cubicBezTo>
                  <a:cubicBezTo>
                    <a:pt x="49062" y="79939"/>
                    <a:pt x="49980" y="79710"/>
                    <a:pt x="50822" y="79251"/>
                  </a:cubicBezTo>
                  <a:cubicBezTo>
                    <a:pt x="52238" y="78409"/>
                    <a:pt x="53195" y="76993"/>
                    <a:pt x="53424" y="75347"/>
                  </a:cubicBezTo>
                  <a:cubicBezTo>
                    <a:pt x="53424" y="73969"/>
                    <a:pt x="53807" y="72783"/>
                    <a:pt x="53922" y="72056"/>
                  </a:cubicBezTo>
                  <a:cubicBezTo>
                    <a:pt x="62954" y="51887"/>
                    <a:pt x="74779" y="33135"/>
                    <a:pt x="89131" y="16335"/>
                  </a:cubicBezTo>
                  <a:cubicBezTo>
                    <a:pt x="90700" y="14498"/>
                    <a:pt x="90853" y="11857"/>
                    <a:pt x="89552" y="9867"/>
                  </a:cubicBezTo>
                  <a:cubicBezTo>
                    <a:pt x="87983" y="7456"/>
                    <a:pt x="86643" y="5236"/>
                    <a:pt x="85266" y="2749"/>
                  </a:cubicBezTo>
                  <a:cubicBezTo>
                    <a:pt x="84386" y="1179"/>
                    <a:pt x="82778" y="185"/>
                    <a:pt x="80980" y="31"/>
                  </a:cubicBezTo>
                  <a:cubicBezTo>
                    <a:pt x="79219" y="-160"/>
                    <a:pt x="77497" y="529"/>
                    <a:pt x="76349" y="1868"/>
                  </a:cubicBezTo>
                  <a:cubicBezTo>
                    <a:pt x="57865" y="20505"/>
                    <a:pt x="31917" y="29729"/>
                    <a:pt x="5855" y="26859"/>
                  </a:cubicBezTo>
                  <a:cubicBezTo>
                    <a:pt x="3827" y="26782"/>
                    <a:pt x="1875" y="27739"/>
                    <a:pt x="804" y="29461"/>
                  </a:cubicBezTo>
                  <a:cubicBezTo>
                    <a:pt x="-268" y="31183"/>
                    <a:pt x="-268" y="33365"/>
                    <a:pt x="804" y="350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0A25301-2E40-1CE5-78CA-615EA3BD06EA}"/>
                </a:ext>
              </a:extLst>
            </p:cNvPr>
            <p:cNvSpPr/>
            <p:nvPr/>
          </p:nvSpPr>
          <p:spPr>
            <a:xfrm>
              <a:off x="-12955920" y="8906292"/>
              <a:ext cx="57247" cy="61658"/>
            </a:xfrm>
            <a:custGeom>
              <a:avLst/>
              <a:gdLst>
                <a:gd name="connsiteX0" fmla="*/ 20317 w 57247"/>
                <a:gd name="connsiteY0" fmla="*/ 58941 h 61658"/>
                <a:gd name="connsiteX1" fmla="*/ 23838 w 57247"/>
                <a:gd name="connsiteY1" fmla="*/ 61658 h 61658"/>
                <a:gd name="connsiteX2" fmla="*/ 25025 w 57247"/>
                <a:gd name="connsiteY2" fmla="*/ 61658 h 61658"/>
                <a:gd name="connsiteX3" fmla="*/ 28163 w 57247"/>
                <a:gd name="connsiteY3" fmla="*/ 60663 h 61658"/>
                <a:gd name="connsiteX4" fmla="*/ 52846 w 57247"/>
                <a:gd name="connsiteY4" fmla="*/ 49909 h 61658"/>
                <a:gd name="connsiteX5" fmla="*/ 56520 w 57247"/>
                <a:gd name="connsiteY5" fmla="*/ 47306 h 61658"/>
                <a:gd name="connsiteX6" fmla="*/ 56903 w 57247"/>
                <a:gd name="connsiteY6" fmla="*/ 42752 h 61658"/>
                <a:gd name="connsiteX7" fmla="*/ 33482 w 57247"/>
                <a:gd name="connsiteY7" fmla="*/ 6204 h 61658"/>
                <a:gd name="connsiteX8" fmla="*/ 31339 w 57247"/>
                <a:gd name="connsiteY8" fmla="*/ 2683 h 61658"/>
                <a:gd name="connsiteX9" fmla="*/ 24297 w 57247"/>
                <a:gd name="connsiteY9" fmla="*/ 540 h 61658"/>
                <a:gd name="connsiteX10" fmla="*/ 3784 w 57247"/>
                <a:gd name="connsiteY10" fmla="*/ 9113 h 61658"/>
                <a:gd name="connsiteX11" fmla="*/ 455 w 57247"/>
                <a:gd name="connsiteY11" fmla="*/ 12021 h 61658"/>
                <a:gd name="connsiteX12" fmla="*/ 493 w 57247"/>
                <a:gd name="connsiteY12" fmla="*/ 16422 h 61658"/>
                <a:gd name="connsiteX13" fmla="*/ 6233 w 57247"/>
                <a:gd name="connsiteY13" fmla="*/ 29281 h 61658"/>
                <a:gd name="connsiteX14" fmla="*/ 20317 w 57247"/>
                <a:gd name="connsiteY14" fmla="*/ 58940 h 6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247" h="61658">
                  <a:moveTo>
                    <a:pt x="20317" y="58941"/>
                  </a:moveTo>
                  <a:cubicBezTo>
                    <a:pt x="21044" y="60319"/>
                    <a:pt x="22346" y="61275"/>
                    <a:pt x="23838" y="61658"/>
                  </a:cubicBezTo>
                  <a:lnTo>
                    <a:pt x="25025" y="61658"/>
                  </a:lnTo>
                  <a:cubicBezTo>
                    <a:pt x="26134" y="61658"/>
                    <a:pt x="27244" y="61314"/>
                    <a:pt x="28163" y="60663"/>
                  </a:cubicBezTo>
                  <a:cubicBezTo>
                    <a:pt x="35472" y="55229"/>
                    <a:pt x="43892" y="51555"/>
                    <a:pt x="52846" y="49909"/>
                  </a:cubicBezTo>
                  <a:cubicBezTo>
                    <a:pt x="54416" y="49641"/>
                    <a:pt x="55755" y="48684"/>
                    <a:pt x="56520" y="47306"/>
                  </a:cubicBezTo>
                  <a:cubicBezTo>
                    <a:pt x="57324" y="45929"/>
                    <a:pt x="57477" y="44245"/>
                    <a:pt x="56903" y="42752"/>
                  </a:cubicBezTo>
                  <a:cubicBezTo>
                    <a:pt x="52005" y="28936"/>
                    <a:pt x="43968" y="16422"/>
                    <a:pt x="33482" y="6204"/>
                  </a:cubicBezTo>
                  <a:cubicBezTo>
                    <a:pt x="32602" y="5132"/>
                    <a:pt x="31875" y="3946"/>
                    <a:pt x="31339" y="2683"/>
                  </a:cubicBezTo>
                  <a:cubicBezTo>
                    <a:pt x="29923" y="234"/>
                    <a:pt x="26861" y="-685"/>
                    <a:pt x="24297" y="540"/>
                  </a:cubicBezTo>
                  <a:cubicBezTo>
                    <a:pt x="17677" y="3908"/>
                    <a:pt x="10826" y="6778"/>
                    <a:pt x="3784" y="9113"/>
                  </a:cubicBezTo>
                  <a:cubicBezTo>
                    <a:pt x="2292" y="9572"/>
                    <a:pt x="1105" y="10643"/>
                    <a:pt x="455" y="12021"/>
                  </a:cubicBezTo>
                  <a:cubicBezTo>
                    <a:pt x="-158" y="13437"/>
                    <a:pt x="-158" y="15044"/>
                    <a:pt x="493" y="16422"/>
                  </a:cubicBezTo>
                  <a:cubicBezTo>
                    <a:pt x="2483" y="20708"/>
                    <a:pt x="4358" y="24995"/>
                    <a:pt x="6233" y="29281"/>
                  </a:cubicBezTo>
                  <a:cubicBezTo>
                    <a:pt x="10558" y="39040"/>
                    <a:pt x="14997" y="49143"/>
                    <a:pt x="20317" y="589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DEEFA01-5541-6F9F-8460-931EA462D78F}"/>
                </a:ext>
              </a:extLst>
            </p:cNvPr>
            <p:cNvSpPr/>
            <p:nvPr/>
          </p:nvSpPr>
          <p:spPr>
            <a:xfrm>
              <a:off x="-13055280" y="8930542"/>
              <a:ext cx="81077" cy="45560"/>
            </a:xfrm>
            <a:custGeom>
              <a:avLst/>
              <a:gdLst>
                <a:gd name="connsiteX0" fmla="*/ 81076 w 81077"/>
                <a:gd name="connsiteY0" fmla="*/ 5496 h 45560"/>
                <a:gd name="connsiteX1" fmla="*/ 78971 w 81077"/>
                <a:gd name="connsiteY1" fmla="*/ 1210 h 45560"/>
                <a:gd name="connsiteX2" fmla="*/ 74417 w 81077"/>
                <a:gd name="connsiteY2" fmla="*/ 214 h 45560"/>
                <a:gd name="connsiteX3" fmla="*/ 16859 w 81077"/>
                <a:gd name="connsiteY3" fmla="*/ 4501 h 45560"/>
                <a:gd name="connsiteX4" fmla="*/ 14257 w 81077"/>
                <a:gd name="connsiteY4" fmla="*/ 4041 h 45560"/>
                <a:gd name="connsiteX5" fmla="*/ 8210 w 81077"/>
                <a:gd name="connsiteY5" fmla="*/ 2817 h 45560"/>
                <a:gd name="connsiteX6" fmla="*/ 3350 w 81077"/>
                <a:gd name="connsiteY6" fmla="*/ 3506 h 45560"/>
                <a:gd name="connsiteX7" fmla="*/ 1130 w 81077"/>
                <a:gd name="connsiteY7" fmla="*/ 7792 h 45560"/>
                <a:gd name="connsiteX8" fmla="*/ 1130 w 81077"/>
                <a:gd name="connsiteY8" fmla="*/ 14834 h 45560"/>
                <a:gd name="connsiteX9" fmla="*/ 174 w 81077"/>
                <a:gd name="connsiteY9" fmla="*/ 32246 h 45560"/>
                <a:gd name="connsiteX10" fmla="*/ 3082 w 81077"/>
                <a:gd name="connsiteY10" fmla="*/ 38369 h 45560"/>
                <a:gd name="connsiteX11" fmla="*/ 33927 w 81077"/>
                <a:gd name="connsiteY11" fmla="*/ 45220 h 45560"/>
                <a:gd name="connsiteX12" fmla="*/ 66266 w 81077"/>
                <a:gd name="connsiteY12" fmla="*/ 35729 h 45560"/>
                <a:gd name="connsiteX13" fmla="*/ 81076 w 81077"/>
                <a:gd name="connsiteY13" fmla="*/ 5495 h 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77" h="45560">
                  <a:moveTo>
                    <a:pt x="81076" y="5496"/>
                  </a:moveTo>
                  <a:cubicBezTo>
                    <a:pt x="81115" y="3812"/>
                    <a:pt x="80311" y="2204"/>
                    <a:pt x="78971" y="1210"/>
                  </a:cubicBezTo>
                  <a:cubicBezTo>
                    <a:pt x="77747" y="100"/>
                    <a:pt x="76025" y="-283"/>
                    <a:pt x="74417" y="214"/>
                  </a:cubicBezTo>
                  <a:cubicBezTo>
                    <a:pt x="55780" y="5764"/>
                    <a:pt x="36148" y="7218"/>
                    <a:pt x="16859" y="4501"/>
                  </a:cubicBezTo>
                  <a:lnTo>
                    <a:pt x="14257" y="4041"/>
                  </a:lnTo>
                  <a:cubicBezTo>
                    <a:pt x="12229" y="3735"/>
                    <a:pt x="10200" y="3353"/>
                    <a:pt x="8210" y="2817"/>
                  </a:cubicBezTo>
                  <a:cubicBezTo>
                    <a:pt x="6564" y="2205"/>
                    <a:pt x="4766" y="2472"/>
                    <a:pt x="3350" y="3506"/>
                  </a:cubicBezTo>
                  <a:cubicBezTo>
                    <a:pt x="2010" y="4539"/>
                    <a:pt x="1168" y="6108"/>
                    <a:pt x="1130" y="7792"/>
                  </a:cubicBezTo>
                  <a:lnTo>
                    <a:pt x="1130" y="14834"/>
                  </a:lnTo>
                  <a:cubicBezTo>
                    <a:pt x="1628" y="20651"/>
                    <a:pt x="1322" y="26506"/>
                    <a:pt x="174" y="32246"/>
                  </a:cubicBezTo>
                  <a:cubicBezTo>
                    <a:pt x="-477" y="34695"/>
                    <a:pt x="748" y="37298"/>
                    <a:pt x="3082" y="38369"/>
                  </a:cubicBezTo>
                  <a:cubicBezTo>
                    <a:pt x="12726" y="42923"/>
                    <a:pt x="23251" y="45258"/>
                    <a:pt x="33927" y="45220"/>
                  </a:cubicBezTo>
                  <a:cubicBezTo>
                    <a:pt x="45562" y="46712"/>
                    <a:pt x="57272" y="43268"/>
                    <a:pt x="66266" y="35729"/>
                  </a:cubicBezTo>
                  <a:cubicBezTo>
                    <a:pt x="75221" y="28189"/>
                    <a:pt x="80578" y="17206"/>
                    <a:pt x="81076" y="54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EB2DA7BE-1EB7-13CF-33A6-40F4601FCA7F}"/>
                </a:ext>
              </a:extLst>
            </p:cNvPr>
            <p:cNvSpPr/>
            <p:nvPr/>
          </p:nvSpPr>
          <p:spPr>
            <a:xfrm>
              <a:off x="-12979024" y="8807085"/>
              <a:ext cx="71727" cy="81295"/>
            </a:xfrm>
            <a:custGeom>
              <a:avLst/>
              <a:gdLst>
                <a:gd name="connsiteX0" fmla="*/ 5212 w 71727"/>
                <a:gd name="connsiteY0" fmla="*/ 29708 h 81295"/>
                <a:gd name="connsiteX1" fmla="*/ 619 w 71727"/>
                <a:gd name="connsiteY1" fmla="*/ 32540 h 81295"/>
                <a:gd name="connsiteX2" fmla="*/ 887 w 71727"/>
                <a:gd name="connsiteY2" fmla="*/ 37974 h 81295"/>
                <a:gd name="connsiteX3" fmla="*/ 18835 w 71727"/>
                <a:gd name="connsiteY3" fmla="*/ 77124 h 81295"/>
                <a:gd name="connsiteX4" fmla="*/ 21438 w 71727"/>
                <a:gd name="connsiteY4" fmla="*/ 80607 h 81295"/>
                <a:gd name="connsiteX5" fmla="*/ 24078 w 71727"/>
                <a:gd name="connsiteY5" fmla="*/ 81296 h 81295"/>
                <a:gd name="connsiteX6" fmla="*/ 25724 w 71727"/>
                <a:gd name="connsiteY6" fmla="*/ 80990 h 81295"/>
                <a:gd name="connsiteX7" fmla="*/ 68127 w 71727"/>
                <a:gd name="connsiteY7" fmla="*/ 44901 h 81295"/>
                <a:gd name="connsiteX8" fmla="*/ 71724 w 71727"/>
                <a:gd name="connsiteY8" fmla="*/ 5445 h 81295"/>
                <a:gd name="connsiteX9" fmla="*/ 67859 w 71727"/>
                <a:gd name="connsiteY9" fmla="*/ 202 h 81295"/>
                <a:gd name="connsiteX10" fmla="*/ 61774 w 71727"/>
                <a:gd name="connsiteY10" fmla="*/ 2575 h 81295"/>
                <a:gd name="connsiteX11" fmla="*/ 52245 w 71727"/>
                <a:gd name="connsiteY11" fmla="*/ 14706 h 81295"/>
                <a:gd name="connsiteX12" fmla="*/ 5211 w 71727"/>
                <a:gd name="connsiteY12" fmla="*/ 29708 h 8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727" h="81295">
                  <a:moveTo>
                    <a:pt x="5212" y="29708"/>
                  </a:moveTo>
                  <a:cubicBezTo>
                    <a:pt x="3260" y="29746"/>
                    <a:pt x="1538" y="30818"/>
                    <a:pt x="619" y="32540"/>
                  </a:cubicBezTo>
                  <a:cubicBezTo>
                    <a:pt x="-299" y="34262"/>
                    <a:pt x="-184" y="36328"/>
                    <a:pt x="887" y="37974"/>
                  </a:cubicBezTo>
                  <a:cubicBezTo>
                    <a:pt x="9039" y="49915"/>
                    <a:pt x="15123" y="63156"/>
                    <a:pt x="18835" y="77124"/>
                  </a:cubicBezTo>
                  <a:cubicBezTo>
                    <a:pt x="19180" y="78617"/>
                    <a:pt x="20137" y="79880"/>
                    <a:pt x="21438" y="80607"/>
                  </a:cubicBezTo>
                  <a:cubicBezTo>
                    <a:pt x="22242" y="81066"/>
                    <a:pt x="23160" y="81296"/>
                    <a:pt x="24078" y="81296"/>
                  </a:cubicBezTo>
                  <a:cubicBezTo>
                    <a:pt x="24653" y="81296"/>
                    <a:pt x="25188" y="81219"/>
                    <a:pt x="25724" y="80990"/>
                  </a:cubicBezTo>
                  <a:cubicBezTo>
                    <a:pt x="41759" y="75670"/>
                    <a:pt x="63688" y="68131"/>
                    <a:pt x="68127" y="44901"/>
                  </a:cubicBezTo>
                  <a:cubicBezTo>
                    <a:pt x="70500" y="31889"/>
                    <a:pt x="71686" y="18686"/>
                    <a:pt x="71724" y="5445"/>
                  </a:cubicBezTo>
                  <a:cubicBezTo>
                    <a:pt x="71801" y="3034"/>
                    <a:pt x="70194" y="852"/>
                    <a:pt x="67859" y="202"/>
                  </a:cubicBezTo>
                  <a:cubicBezTo>
                    <a:pt x="65563" y="-449"/>
                    <a:pt x="63075" y="508"/>
                    <a:pt x="61774" y="2575"/>
                  </a:cubicBezTo>
                  <a:cubicBezTo>
                    <a:pt x="59172" y="7014"/>
                    <a:pt x="55957" y="11109"/>
                    <a:pt x="52245" y="14706"/>
                  </a:cubicBezTo>
                  <a:cubicBezTo>
                    <a:pt x="38927" y="25269"/>
                    <a:pt x="22203" y="30589"/>
                    <a:pt x="5211" y="297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5D33E51-D2A7-97B1-C975-4380F2337FF5}"/>
                </a:ext>
              </a:extLst>
            </p:cNvPr>
            <p:cNvSpPr/>
            <p:nvPr/>
          </p:nvSpPr>
          <p:spPr>
            <a:xfrm>
              <a:off x="-12855914" y="8936418"/>
              <a:ext cx="140398" cy="141997"/>
            </a:xfrm>
            <a:custGeom>
              <a:avLst/>
              <a:gdLst>
                <a:gd name="connsiteX0" fmla="*/ 86275 w 140398"/>
                <a:gd name="connsiteY0" fmla="*/ 20291 h 141997"/>
                <a:gd name="connsiteX1" fmla="*/ 45938 w 140398"/>
                <a:gd name="connsiteY1" fmla="*/ 1042 h 141997"/>
                <a:gd name="connsiteX2" fmla="*/ 45938 w 140398"/>
                <a:gd name="connsiteY2" fmla="*/ 1080 h 141997"/>
                <a:gd name="connsiteX3" fmla="*/ 44369 w 140398"/>
                <a:gd name="connsiteY3" fmla="*/ 1769 h 141997"/>
                <a:gd name="connsiteX4" fmla="*/ 40083 w 140398"/>
                <a:gd name="connsiteY4" fmla="*/ 3261 h 141997"/>
                <a:gd name="connsiteX5" fmla="*/ 38055 w 140398"/>
                <a:gd name="connsiteY5" fmla="*/ 3950 h 141997"/>
                <a:gd name="connsiteX6" fmla="*/ 35797 w 140398"/>
                <a:gd name="connsiteY6" fmla="*/ 5098 h 141997"/>
                <a:gd name="connsiteX7" fmla="*/ 35758 w 140398"/>
                <a:gd name="connsiteY7" fmla="*/ 5098 h 141997"/>
                <a:gd name="connsiteX8" fmla="*/ 32965 w 140398"/>
                <a:gd name="connsiteY8" fmla="*/ 6591 h 141997"/>
                <a:gd name="connsiteX9" fmla="*/ 29329 w 140398"/>
                <a:gd name="connsiteY9" fmla="*/ 8734 h 141997"/>
                <a:gd name="connsiteX10" fmla="*/ 588 w 140398"/>
                <a:gd name="connsiteY10" fmla="*/ 34222 h 141997"/>
                <a:gd name="connsiteX11" fmla="*/ 1621 w 140398"/>
                <a:gd name="connsiteY11" fmla="*/ 40461 h 141997"/>
                <a:gd name="connsiteX12" fmla="*/ 31358 w 140398"/>
                <a:gd name="connsiteY12" fmla="*/ 109041 h 141997"/>
                <a:gd name="connsiteX13" fmla="*/ 62701 w 140398"/>
                <a:gd name="connsiteY13" fmla="*/ 130012 h 141997"/>
                <a:gd name="connsiteX14" fmla="*/ 76746 w 140398"/>
                <a:gd name="connsiteY14" fmla="*/ 135447 h 141997"/>
                <a:gd name="connsiteX15" fmla="*/ 78200 w 140398"/>
                <a:gd name="connsiteY15" fmla="*/ 136480 h 141997"/>
                <a:gd name="connsiteX16" fmla="*/ 84285 w 140398"/>
                <a:gd name="connsiteY16" fmla="*/ 140766 h 141997"/>
                <a:gd name="connsiteX17" fmla="*/ 90791 w 140398"/>
                <a:gd name="connsiteY17" fmla="*/ 140958 h 141997"/>
                <a:gd name="connsiteX18" fmla="*/ 103650 w 140398"/>
                <a:gd name="connsiteY18" fmla="*/ 131620 h 141997"/>
                <a:gd name="connsiteX19" fmla="*/ 122632 w 140398"/>
                <a:gd name="connsiteY19" fmla="*/ 117957 h 141997"/>
                <a:gd name="connsiteX20" fmla="*/ 124430 w 140398"/>
                <a:gd name="connsiteY20" fmla="*/ 116924 h 141997"/>
                <a:gd name="connsiteX21" fmla="*/ 128104 w 140398"/>
                <a:gd name="connsiteY21" fmla="*/ 114551 h 141997"/>
                <a:gd name="connsiteX22" fmla="*/ 136677 w 140398"/>
                <a:gd name="connsiteY22" fmla="*/ 108773 h 141997"/>
                <a:gd name="connsiteX23" fmla="*/ 139968 w 140398"/>
                <a:gd name="connsiteY23" fmla="*/ 105788 h 141997"/>
                <a:gd name="connsiteX24" fmla="*/ 139968 w 140398"/>
                <a:gd name="connsiteY24" fmla="*/ 101501 h 141997"/>
                <a:gd name="connsiteX25" fmla="*/ 86275 w 140398"/>
                <a:gd name="connsiteY25" fmla="*/ 20292 h 1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0398" h="141997">
                  <a:moveTo>
                    <a:pt x="86275" y="20291"/>
                  </a:moveTo>
                  <a:cubicBezTo>
                    <a:pt x="74641" y="8007"/>
                    <a:pt x="63696" y="-3589"/>
                    <a:pt x="45938" y="1042"/>
                  </a:cubicBezTo>
                  <a:lnTo>
                    <a:pt x="45938" y="1080"/>
                  </a:lnTo>
                  <a:cubicBezTo>
                    <a:pt x="45364" y="1195"/>
                    <a:pt x="44867" y="1424"/>
                    <a:pt x="44369" y="1769"/>
                  </a:cubicBezTo>
                  <a:cubicBezTo>
                    <a:pt x="43106" y="2611"/>
                    <a:pt x="41614" y="3147"/>
                    <a:pt x="40083" y="3261"/>
                  </a:cubicBezTo>
                  <a:cubicBezTo>
                    <a:pt x="39356" y="3338"/>
                    <a:pt x="38667" y="3568"/>
                    <a:pt x="38055" y="3950"/>
                  </a:cubicBezTo>
                  <a:lnTo>
                    <a:pt x="35797" y="5098"/>
                  </a:lnTo>
                  <a:lnTo>
                    <a:pt x="35758" y="5098"/>
                  </a:lnTo>
                  <a:cubicBezTo>
                    <a:pt x="34802" y="5558"/>
                    <a:pt x="33883" y="6055"/>
                    <a:pt x="32965" y="6591"/>
                  </a:cubicBezTo>
                  <a:lnTo>
                    <a:pt x="29329" y="8734"/>
                  </a:lnTo>
                  <a:cubicBezTo>
                    <a:pt x="17542" y="14398"/>
                    <a:pt x="7591" y="23200"/>
                    <a:pt x="588" y="34222"/>
                  </a:cubicBezTo>
                  <a:cubicBezTo>
                    <a:pt x="-483" y="36327"/>
                    <a:pt x="-63" y="38853"/>
                    <a:pt x="1621" y="40461"/>
                  </a:cubicBezTo>
                  <a:cubicBezTo>
                    <a:pt x="20603" y="58180"/>
                    <a:pt x="31396" y="83055"/>
                    <a:pt x="31358" y="109041"/>
                  </a:cubicBezTo>
                  <a:cubicBezTo>
                    <a:pt x="32276" y="119795"/>
                    <a:pt x="47738" y="124999"/>
                    <a:pt x="62701" y="130012"/>
                  </a:cubicBezTo>
                  <a:cubicBezTo>
                    <a:pt x="67523" y="131428"/>
                    <a:pt x="72230" y="133227"/>
                    <a:pt x="76746" y="135447"/>
                  </a:cubicBezTo>
                  <a:lnTo>
                    <a:pt x="78200" y="136480"/>
                  </a:lnTo>
                  <a:cubicBezTo>
                    <a:pt x="80305" y="137781"/>
                    <a:pt x="82333" y="139235"/>
                    <a:pt x="84285" y="140766"/>
                  </a:cubicBezTo>
                  <a:cubicBezTo>
                    <a:pt x="86160" y="142335"/>
                    <a:pt x="88839" y="142412"/>
                    <a:pt x="90791" y="140958"/>
                  </a:cubicBezTo>
                  <a:lnTo>
                    <a:pt x="103650" y="131620"/>
                  </a:lnTo>
                  <a:cubicBezTo>
                    <a:pt x="110003" y="126989"/>
                    <a:pt x="116508" y="122358"/>
                    <a:pt x="122632" y="117957"/>
                  </a:cubicBezTo>
                  <a:cubicBezTo>
                    <a:pt x="123244" y="117575"/>
                    <a:pt x="123818" y="117230"/>
                    <a:pt x="124430" y="116924"/>
                  </a:cubicBezTo>
                  <a:cubicBezTo>
                    <a:pt x="125731" y="116235"/>
                    <a:pt x="126956" y="115470"/>
                    <a:pt x="128104" y="114551"/>
                  </a:cubicBezTo>
                  <a:cubicBezTo>
                    <a:pt x="130401" y="111949"/>
                    <a:pt x="133385" y="109959"/>
                    <a:pt x="136677" y="108773"/>
                  </a:cubicBezTo>
                  <a:cubicBezTo>
                    <a:pt x="138131" y="108313"/>
                    <a:pt x="139356" y="107204"/>
                    <a:pt x="139968" y="105788"/>
                  </a:cubicBezTo>
                  <a:cubicBezTo>
                    <a:pt x="140542" y="104410"/>
                    <a:pt x="140542" y="102879"/>
                    <a:pt x="139968" y="101501"/>
                  </a:cubicBezTo>
                  <a:cubicBezTo>
                    <a:pt x="126459" y="71765"/>
                    <a:pt x="108357" y="44364"/>
                    <a:pt x="86275" y="202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1EE7ECB-4DC5-7EB8-D517-D36411B8C5A0}"/>
                </a:ext>
              </a:extLst>
            </p:cNvPr>
            <p:cNvSpPr/>
            <p:nvPr/>
          </p:nvSpPr>
          <p:spPr>
            <a:xfrm>
              <a:off x="-13177522" y="9081551"/>
              <a:ext cx="90604" cy="81502"/>
            </a:xfrm>
            <a:custGeom>
              <a:avLst/>
              <a:gdLst>
                <a:gd name="connsiteX0" fmla="*/ 59104 w 90604"/>
                <a:gd name="connsiteY0" fmla="*/ 77568 h 81502"/>
                <a:gd name="connsiteX1" fmla="*/ 64232 w 90604"/>
                <a:gd name="connsiteY1" fmla="*/ 81395 h 81502"/>
                <a:gd name="connsiteX2" fmla="*/ 64768 w 90604"/>
                <a:gd name="connsiteY2" fmla="*/ 81395 h 81502"/>
                <a:gd name="connsiteX3" fmla="*/ 71656 w 90604"/>
                <a:gd name="connsiteY3" fmla="*/ 81395 h 81502"/>
                <a:gd name="connsiteX4" fmla="*/ 75292 w 90604"/>
                <a:gd name="connsiteY4" fmla="*/ 80706 h 81502"/>
                <a:gd name="connsiteX5" fmla="*/ 77320 w 90604"/>
                <a:gd name="connsiteY5" fmla="*/ 77644 h 81502"/>
                <a:gd name="connsiteX6" fmla="*/ 90179 w 90604"/>
                <a:gd name="connsiteY6" fmla="*/ 44119 h 81502"/>
                <a:gd name="connsiteX7" fmla="*/ 89758 w 90604"/>
                <a:gd name="connsiteY7" fmla="*/ 39029 h 81502"/>
                <a:gd name="connsiteX8" fmla="*/ 37251 w 90604"/>
                <a:gd name="connsiteY8" fmla="*/ 453 h 81502"/>
                <a:gd name="connsiteX9" fmla="*/ 32161 w 90604"/>
                <a:gd name="connsiteY9" fmla="*/ 874 h 81502"/>
                <a:gd name="connsiteX10" fmla="*/ 2732 w 90604"/>
                <a:gd name="connsiteY10" fmla="*/ 21004 h 81502"/>
                <a:gd name="connsiteX11" fmla="*/ 14 w 90604"/>
                <a:gd name="connsiteY11" fmla="*/ 25979 h 81502"/>
                <a:gd name="connsiteX12" fmla="*/ 3306 w 90604"/>
                <a:gd name="connsiteY12" fmla="*/ 30648 h 81502"/>
                <a:gd name="connsiteX13" fmla="*/ 31856 w 90604"/>
                <a:gd name="connsiteY13" fmla="*/ 46263 h 81502"/>
                <a:gd name="connsiteX14" fmla="*/ 59103 w 90604"/>
                <a:gd name="connsiteY14" fmla="*/ 77568 h 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604" h="81502">
                  <a:moveTo>
                    <a:pt x="59104" y="77568"/>
                  </a:moveTo>
                  <a:cubicBezTo>
                    <a:pt x="59793" y="79826"/>
                    <a:pt x="61859" y="81395"/>
                    <a:pt x="64232" y="81395"/>
                  </a:cubicBezTo>
                  <a:lnTo>
                    <a:pt x="64768" y="81395"/>
                  </a:lnTo>
                  <a:cubicBezTo>
                    <a:pt x="67064" y="81203"/>
                    <a:pt x="69360" y="81203"/>
                    <a:pt x="71656" y="81395"/>
                  </a:cubicBezTo>
                  <a:cubicBezTo>
                    <a:pt x="72919" y="81663"/>
                    <a:pt x="74220" y="81433"/>
                    <a:pt x="75292" y="80706"/>
                  </a:cubicBezTo>
                  <a:cubicBezTo>
                    <a:pt x="76364" y="80017"/>
                    <a:pt x="77091" y="78907"/>
                    <a:pt x="77320" y="77644"/>
                  </a:cubicBezTo>
                  <a:cubicBezTo>
                    <a:pt x="80918" y="66239"/>
                    <a:pt x="85204" y="55026"/>
                    <a:pt x="90179" y="44119"/>
                  </a:cubicBezTo>
                  <a:cubicBezTo>
                    <a:pt x="90868" y="42474"/>
                    <a:pt x="90715" y="40560"/>
                    <a:pt x="89758" y="39029"/>
                  </a:cubicBezTo>
                  <a:cubicBezTo>
                    <a:pt x="79693" y="18287"/>
                    <a:pt x="60022" y="3860"/>
                    <a:pt x="37251" y="453"/>
                  </a:cubicBezTo>
                  <a:cubicBezTo>
                    <a:pt x="35567" y="-274"/>
                    <a:pt x="33654" y="-121"/>
                    <a:pt x="32161" y="874"/>
                  </a:cubicBezTo>
                  <a:cubicBezTo>
                    <a:pt x="22938" y="8413"/>
                    <a:pt x="13103" y="15149"/>
                    <a:pt x="2732" y="21004"/>
                  </a:cubicBezTo>
                  <a:cubicBezTo>
                    <a:pt x="933" y="21961"/>
                    <a:pt x="-139" y="23913"/>
                    <a:pt x="14" y="25979"/>
                  </a:cubicBezTo>
                  <a:cubicBezTo>
                    <a:pt x="129" y="28008"/>
                    <a:pt x="1392" y="29845"/>
                    <a:pt x="3306" y="30648"/>
                  </a:cubicBezTo>
                  <a:cubicBezTo>
                    <a:pt x="13256" y="34973"/>
                    <a:pt x="22824" y="40216"/>
                    <a:pt x="31856" y="46263"/>
                  </a:cubicBezTo>
                  <a:cubicBezTo>
                    <a:pt x="44331" y="53152"/>
                    <a:pt x="54014" y="64250"/>
                    <a:pt x="59103" y="775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E194509-EEC5-D240-64BE-D44E37C758D8}"/>
                </a:ext>
              </a:extLst>
            </p:cNvPr>
            <p:cNvSpPr/>
            <p:nvPr/>
          </p:nvSpPr>
          <p:spPr>
            <a:xfrm>
              <a:off x="-13140657" y="9081913"/>
              <a:ext cx="989" cy="204"/>
            </a:xfrm>
            <a:custGeom>
              <a:avLst/>
              <a:gdLst>
                <a:gd name="connsiteX0" fmla="*/ 0 w 989"/>
                <a:gd name="connsiteY0" fmla="*/ 102 h 204"/>
                <a:gd name="connsiteX1" fmla="*/ 842 w 989"/>
                <a:gd name="connsiteY1" fmla="*/ 102 h 204"/>
                <a:gd name="connsiteX2" fmla="*/ 0 w 989"/>
                <a:gd name="connsiteY2" fmla="*/ 102 h 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" h="204">
                  <a:moveTo>
                    <a:pt x="0" y="102"/>
                  </a:moveTo>
                  <a:cubicBezTo>
                    <a:pt x="306" y="102"/>
                    <a:pt x="612" y="-128"/>
                    <a:pt x="842" y="102"/>
                  </a:cubicBezTo>
                  <a:cubicBezTo>
                    <a:pt x="1110" y="332"/>
                    <a:pt x="1110" y="102"/>
                    <a:pt x="0" y="10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17465F1-3BE1-4641-D27B-5F561DA15680}"/>
                </a:ext>
              </a:extLst>
            </p:cNvPr>
            <p:cNvSpPr/>
            <p:nvPr/>
          </p:nvSpPr>
          <p:spPr>
            <a:xfrm>
              <a:off x="-13131705" y="8999300"/>
              <a:ext cx="86439" cy="95059"/>
            </a:xfrm>
            <a:custGeom>
              <a:avLst/>
              <a:gdLst>
                <a:gd name="connsiteX0" fmla="*/ 58648 w 86439"/>
                <a:gd name="connsiteY0" fmla="*/ 95059 h 95059"/>
                <a:gd name="connsiteX1" fmla="*/ 62934 w 86439"/>
                <a:gd name="connsiteY1" fmla="*/ 92686 h 95059"/>
                <a:gd name="connsiteX2" fmla="*/ 84366 w 86439"/>
                <a:gd name="connsiteY2" fmla="*/ 66969 h 95059"/>
                <a:gd name="connsiteX3" fmla="*/ 85858 w 86439"/>
                <a:gd name="connsiteY3" fmla="*/ 64328 h 95059"/>
                <a:gd name="connsiteX4" fmla="*/ 79964 w 86439"/>
                <a:gd name="connsiteY4" fmla="*/ 39032 h 95059"/>
                <a:gd name="connsiteX5" fmla="*/ 60944 w 86439"/>
                <a:gd name="connsiteY5" fmla="*/ 9602 h 95059"/>
                <a:gd name="connsiteX6" fmla="*/ 56428 w 86439"/>
                <a:gd name="connsiteY6" fmla="*/ 2484 h 95059"/>
                <a:gd name="connsiteX7" fmla="*/ 49195 w 86439"/>
                <a:gd name="connsiteY7" fmla="*/ 762 h 95059"/>
                <a:gd name="connsiteX8" fmla="*/ 4955 w 86439"/>
                <a:gd name="connsiteY8" fmla="*/ 12358 h 95059"/>
                <a:gd name="connsiteX9" fmla="*/ 860 w 86439"/>
                <a:gd name="connsiteY9" fmla="*/ 14807 h 95059"/>
                <a:gd name="connsiteX10" fmla="*/ 286 w 86439"/>
                <a:gd name="connsiteY10" fmla="*/ 19438 h 95059"/>
                <a:gd name="connsiteX11" fmla="*/ 5453 w 86439"/>
                <a:gd name="connsiteY11" fmla="*/ 56790 h 95059"/>
                <a:gd name="connsiteX12" fmla="*/ 9089 w 86439"/>
                <a:gd name="connsiteY12" fmla="*/ 62874 h 95059"/>
                <a:gd name="connsiteX13" fmla="*/ 54286 w 86439"/>
                <a:gd name="connsiteY13" fmla="*/ 92878 h 95059"/>
                <a:gd name="connsiteX14" fmla="*/ 58648 w 86439"/>
                <a:gd name="connsiteY14" fmla="*/ 95060 h 9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439" h="95059">
                  <a:moveTo>
                    <a:pt x="58648" y="95059"/>
                  </a:moveTo>
                  <a:cubicBezTo>
                    <a:pt x="60370" y="94982"/>
                    <a:pt x="61977" y="94141"/>
                    <a:pt x="62934" y="92686"/>
                  </a:cubicBezTo>
                  <a:cubicBezTo>
                    <a:pt x="69134" y="83387"/>
                    <a:pt x="76291" y="74738"/>
                    <a:pt x="84366" y="66969"/>
                  </a:cubicBezTo>
                  <a:cubicBezTo>
                    <a:pt x="85131" y="66280"/>
                    <a:pt x="85629" y="65323"/>
                    <a:pt x="85858" y="64328"/>
                  </a:cubicBezTo>
                  <a:cubicBezTo>
                    <a:pt x="87580" y="55449"/>
                    <a:pt x="85437" y="46264"/>
                    <a:pt x="79964" y="39032"/>
                  </a:cubicBezTo>
                  <a:cubicBezTo>
                    <a:pt x="73420" y="29311"/>
                    <a:pt x="67106" y="19400"/>
                    <a:pt x="60944" y="9602"/>
                  </a:cubicBezTo>
                  <a:lnTo>
                    <a:pt x="56428" y="2484"/>
                  </a:lnTo>
                  <a:cubicBezTo>
                    <a:pt x="54859" y="35"/>
                    <a:pt x="51645" y="-730"/>
                    <a:pt x="49195" y="762"/>
                  </a:cubicBezTo>
                  <a:cubicBezTo>
                    <a:pt x="35457" y="7842"/>
                    <a:pt x="20378" y="11822"/>
                    <a:pt x="4955" y="12358"/>
                  </a:cubicBezTo>
                  <a:cubicBezTo>
                    <a:pt x="3271" y="12511"/>
                    <a:pt x="1779" y="13429"/>
                    <a:pt x="860" y="14807"/>
                  </a:cubicBezTo>
                  <a:cubicBezTo>
                    <a:pt x="-20" y="16185"/>
                    <a:pt x="-249" y="17907"/>
                    <a:pt x="286" y="19438"/>
                  </a:cubicBezTo>
                  <a:cubicBezTo>
                    <a:pt x="5032" y="31301"/>
                    <a:pt x="6792" y="44084"/>
                    <a:pt x="5453" y="56790"/>
                  </a:cubicBezTo>
                  <a:cubicBezTo>
                    <a:pt x="4994" y="59430"/>
                    <a:pt x="6524" y="62033"/>
                    <a:pt x="9089" y="62874"/>
                  </a:cubicBezTo>
                  <a:cubicBezTo>
                    <a:pt x="26846" y="68079"/>
                    <a:pt x="42613" y="78527"/>
                    <a:pt x="54286" y="92878"/>
                  </a:cubicBezTo>
                  <a:cubicBezTo>
                    <a:pt x="55319" y="94256"/>
                    <a:pt x="56926" y="95060"/>
                    <a:pt x="58648" y="950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36508F46-2E0F-F787-00A4-EEE1147EE5E8}"/>
                </a:ext>
              </a:extLst>
            </p:cNvPr>
            <p:cNvSpPr/>
            <p:nvPr/>
          </p:nvSpPr>
          <p:spPr>
            <a:xfrm>
              <a:off x="-13033422" y="7841707"/>
              <a:ext cx="173284" cy="138388"/>
            </a:xfrm>
            <a:custGeom>
              <a:avLst/>
              <a:gdLst>
                <a:gd name="connsiteX0" fmla="*/ 93214 w 173284"/>
                <a:gd name="connsiteY0" fmla="*/ 577 h 138388"/>
                <a:gd name="connsiteX1" fmla="*/ 72855 w 173284"/>
                <a:gd name="connsiteY1" fmla="*/ 6433 h 138388"/>
                <a:gd name="connsiteX2" fmla="*/ 36499 w 173284"/>
                <a:gd name="connsiteY2" fmla="*/ 21588 h 138388"/>
                <a:gd name="connsiteX3" fmla="*/ 19621 w 173284"/>
                <a:gd name="connsiteY3" fmla="*/ 31538 h 138388"/>
                <a:gd name="connsiteX4" fmla="*/ 5729 w 173284"/>
                <a:gd name="connsiteY4" fmla="*/ 36169 h 138388"/>
                <a:gd name="connsiteX5" fmla="*/ 1443 w 173284"/>
                <a:gd name="connsiteY5" fmla="*/ 40723 h 138388"/>
                <a:gd name="connsiteX6" fmla="*/ 792 w 173284"/>
                <a:gd name="connsiteY6" fmla="*/ 44397 h 138388"/>
                <a:gd name="connsiteX7" fmla="*/ 65 w 173284"/>
                <a:gd name="connsiteY7" fmla="*/ 48071 h 138388"/>
                <a:gd name="connsiteX8" fmla="*/ 715 w 173284"/>
                <a:gd name="connsiteY8" fmla="*/ 50788 h 138388"/>
                <a:gd name="connsiteX9" fmla="*/ 51576 w 173284"/>
                <a:gd name="connsiteY9" fmla="*/ 101075 h 138388"/>
                <a:gd name="connsiteX10" fmla="*/ 62751 w 173284"/>
                <a:gd name="connsiteY10" fmla="*/ 105705 h 138388"/>
                <a:gd name="connsiteX11" fmla="*/ 84603 w 173284"/>
                <a:gd name="connsiteY11" fmla="*/ 116574 h 138388"/>
                <a:gd name="connsiteX12" fmla="*/ 84642 w 173284"/>
                <a:gd name="connsiteY12" fmla="*/ 116574 h 138388"/>
                <a:gd name="connsiteX13" fmla="*/ 142659 w 173284"/>
                <a:gd name="connsiteY13" fmla="*/ 138389 h 138388"/>
                <a:gd name="connsiteX14" fmla="*/ 143348 w 173284"/>
                <a:gd name="connsiteY14" fmla="*/ 138389 h 138388"/>
                <a:gd name="connsiteX15" fmla="*/ 148362 w 173284"/>
                <a:gd name="connsiteY15" fmla="*/ 134868 h 138388"/>
                <a:gd name="connsiteX16" fmla="*/ 156207 w 173284"/>
                <a:gd name="connsiteY16" fmla="*/ 112939 h 138388"/>
                <a:gd name="connsiteX17" fmla="*/ 172242 w 173284"/>
                <a:gd name="connsiteY17" fmla="*/ 70076 h 138388"/>
                <a:gd name="connsiteX18" fmla="*/ 173160 w 173284"/>
                <a:gd name="connsiteY18" fmla="*/ 65790 h 138388"/>
                <a:gd name="connsiteX19" fmla="*/ 173160 w 173284"/>
                <a:gd name="connsiteY19" fmla="*/ 54692 h 138388"/>
                <a:gd name="connsiteX20" fmla="*/ 171017 w 173284"/>
                <a:gd name="connsiteY20" fmla="*/ 49104 h 138388"/>
                <a:gd name="connsiteX21" fmla="*/ 137072 w 173284"/>
                <a:gd name="connsiteY21" fmla="*/ 28745 h 138388"/>
                <a:gd name="connsiteX22" fmla="*/ 126012 w 173284"/>
                <a:gd name="connsiteY22" fmla="*/ 22583 h 138388"/>
                <a:gd name="connsiteX23" fmla="*/ 99950 w 173284"/>
                <a:gd name="connsiteY23" fmla="*/ 2186 h 138388"/>
                <a:gd name="connsiteX24" fmla="*/ 93214 w 173284"/>
                <a:gd name="connsiteY24" fmla="*/ 578 h 13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3284" h="138388">
                  <a:moveTo>
                    <a:pt x="93214" y="577"/>
                  </a:moveTo>
                  <a:cubicBezTo>
                    <a:pt x="86747" y="3524"/>
                    <a:pt x="79896" y="5476"/>
                    <a:pt x="72855" y="6433"/>
                  </a:cubicBezTo>
                  <a:cubicBezTo>
                    <a:pt x="59651" y="8308"/>
                    <a:pt x="47137" y="13513"/>
                    <a:pt x="36499" y="21588"/>
                  </a:cubicBezTo>
                  <a:cubicBezTo>
                    <a:pt x="31103" y="25300"/>
                    <a:pt x="25477" y="28630"/>
                    <a:pt x="19621" y="31538"/>
                  </a:cubicBezTo>
                  <a:cubicBezTo>
                    <a:pt x="15220" y="33681"/>
                    <a:pt x="10551" y="35250"/>
                    <a:pt x="5729" y="36169"/>
                  </a:cubicBezTo>
                  <a:cubicBezTo>
                    <a:pt x="3471" y="36628"/>
                    <a:pt x="1787" y="38427"/>
                    <a:pt x="1443" y="40723"/>
                  </a:cubicBezTo>
                  <a:cubicBezTo>
                    <a:pt x="1328" y="41947"/>
                    <a:pt x="1136" y="43172"/>
                    <a:pt x="792" y="44397"/>
                  </a:cubicBezTo>
                  <a:cubicBezTo>
                    <a:pt x="103" y="45506"/>
                    <a:pt x="-127" y="46808"/>
                    <a:pt x="65" y="48071"/>
                  </a:cubicBezTo>
                  <a:cubicBezTo>
                    <a:pt x="65" y="48836"/>
                    <a:pt x="371" y="49448"/>
                    <a:pt x="715" y="50788"/>
                  </a:cubicBezTo>
                  <a:cubicBezTo>
                    <a:pt x="-662" y="79988"/>
                    <a:pt x="29533" y="92196"/>
                    <a:pt x="51576" y="101075"/>
                  </a:cubicBezTo>
                  <a:cubicBezTo>
                    <a:pt x="55518" y="102644"/>
                    <a:pt x="59345" y="104213"/>
                    <a:pt x="62751" y="105705"/>
                  </a:cubicBezTo>
                  <a:cubicBezTo>
                    <a:pt x="70290" y="109188"/>
                    <a:pt x="77485" y="112900"/>
                    <a:pt x="84603" y="116574"/>
                  </a:cubicBezTo>
                  <a:lnTo>
                    <a:pt x="84642" y="116574"/>
                  </a:lnTo>
                  <a:cubicBezTo>
                    <a:pt x="102514" y="127251"/>
                    <a:pt x="122184" y="134676"/>
                    <a:pt x="142659" y="138389"/>
                  </a:cubicBezTo>
                  <a:lnTo>
                    <a:pt x="143348" y="138389"/>
                  </a:lnTo>
                  <a:cubicBezTo>
                    <a:pt x="145606" y="138389"/>
                    <a:pt x="147596" y="136973"/>
                    <a:pt x="148362" y="134868"/>
                  </a:cubicBezTo>
                  <a:cubicBezTo>
                    <a:pt x="151079" y="127443"/>
                    <a:pt x="153681" y="120134"/>
                    <a:pt x="156207" y="112939"/>
                  </a:cubicBezTo>
                  <a:cubicBezTo>
                    <a:pt x="161641" y="97516"/>
                    <a:pt x="166846" y="82935"/>
                    <a:pt x="172242" y="70076"/>
                  </a:cubicBezTo>
                  <a:cubicBezTo>
                    <a:pt x="173160" y="68852"/>
                    <a:pt x="173467" y="67282"/>
                    <a:pt x="173160" y="65790"/>
                  </a:cubicBezTo>
                  <a:cubicBezTo>
                    <a:pt x="172357" y="62116"/>
                    <a:pt x="172357" y="58327"/>
                    <a:pt x="173160" y="54692"/>
                  </a:cubicBezTo>
                  <a:cubicBezTo>
                    <a:pt x="173620" y="52549"/>
                    <a:pt x="172778" y="50367"/>
                    <a:pt x="171017" y="49104"/>
                  </a:cubicBezTo>
                  <a:cubicBezTo>
                    <a:pt x="160148" y="41603"/>
                    <a:pt x="148400" y="35059"/>
                    <a:pt x="137072" y="28745"/>
                  </a:cubicBezTo>
                  <a:lnTo>
                    <a:pt x="126012" y="22583"/>
                  </a:lnTo>
                  <a:cubicBezTo>
                    <a:pt x="115794" y="17991"/>
                    <a:pt x="106877" y="10987"/>
                    <a:pt x="99950" y="2186"/>
                  </a:cubicBezTo>
                  <a:cubicBezTo>
                    <a:pt x="98381" y="81"/>
                    <a:pt x="95549" y="-608"/>
                    <a:pt x="93214" y="5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62A53EDA-3A46-11EE-FDF0-07A37BBB597C}"/>
                </a:ext>
              </a:extLst>
            </p:cNvPr>
            <p:cNvSpPr/>
            <p:nvPr/>
          </p:nvSpPr>
          <p:spPr>
            <a:xfrm>
              <a:off x="-13231937" y="7694642"/>
              <a:ext cx="176945" cy="75979"/>
            </a:xfrm>
            <a:custGeom>
              <a:avLst/>
              <a:gdLst>
                <a:gd name="connsiteX0" fmla="*/ 3498 w 176945"/>
                <a:gd name="connsiteY0" fmla="*/ 29979 h 75979"/>
                <a:gd name="connsiteX1" fmla="*/ 76364 w 176945"/>
                <a:gd name="connsiteY1" fmla="*/ 75979 h 75979"/>
                <a:gd name="connsiteX2" fmla="*/ 78162 w 176945"/>
                <a:gd name="connsiteY2" fmla="*/ 75979 h 75979"/>
                <a:gd name="connsiteX3" fmla="*/ 145212 w 176945"/>
                <a:gd name="connsiteY3" fmla="*/ 54548 h 75979"/>
                <a:gd name="connsiteX4" fmla="*/ 176441 w 176945"/>
                <a:gd name="connsiteY4" fmla="*/ 12910 h 75979"/>
                <a:gd name="connsiteX5" fmla="*/ 176326 w 176945"/>
                <a:gd name="connsiteY5" fmla="*/ 8126 h 75979"/>
                <a:gd name="connsiteX6" fmla="*/ 172422 w 176945"/>
                <a:gd name="connsiteY6" fmla="*/ 5333 h 75979"/>
                <a:gd name="connsiteX7" fmla="*/ 3461 w 176945"/>
                <a:gd name="connsiteY7" fmla="*/ 18459 h 75979"/>
                <a:gd name="connsiteX8" fmla="*/ 208 w 176945"/>
                <a:gd name="connsiteY8" fmla="*/ 22018 h 75979"/>
                <a:gd name="connsiteX9" fmla="*/ 1088 w 176945"/>
                <a:gd name="connsiteY9" fmla="*/ 26763 h 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945" h="75979">
                  <a:moveTo>
                    <a:pt x="3498" y="29979"/>
                  </a:moveTo>
                  <a:cubicBezTo>
                    <a:pt x="18002" y="57074"/>
                    <a:pt x="45671" y="74563"/>
                    <a:pt x="76364" y="75979"/>
                  </a:cubicBezTo>
                  <a:lnTo>
                    <a:pt x="78162" y="75979"/>
                  </a:lnTo>
                  <a:cubicBezTo>
                    <a:pt x="102119" y="75482"/>
                    <a:pt x="125426" y="68019"/>
                    <a:pt x="145212" y="54548"/>
                  </a:cubicBezTo>
                  <a:cubicBezTo>
                    <a:pt x="159219" y="43794"/>
                    <a:pt x="170050" y="29404"/>
                    <a:pt x="176441" y="12910"/>
                  </a:cubicBezTo>
                  <a:cubicBezTo>
                    <a:pt x="177168" y="11379"/>
                    <a:pt x="177091" y="9619"/>
                    <a:pt x="176326" y="8126"/>
                  </a:cubicBezTo>
                  <a:cubicBezTo>
                    <a:pt x="175522" y="6634"/>
                    <a:pt x="174106" y="5600"/>
                    <a:pt x="172422" y="5333"/>
                  </a:cubicBezTo>
                  <a:cubicBezTo>
                    <a:pt x="115897" y="-4886"/>
                    <a:pt x="57727" y="-370"/>
                    <a:pt x="3461" y="18459"/>
                  </a:cubicBezTo>
                  <a:cubicBezTo>
                    <a:pt x="1891" y="19071"/>
                    <a:pt x="667" y="20372"/>
                    <a:pt x="208" y="22018"/>
                  </a:cubicBezTo>
                  <a:cubicBezTo>
                    <a:pt x="-252" y="23625"/>
                    <a:pt x="55" y="25424"/>
                    <a:pt x="1088" y="267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3FEDFB4-BBF3-7F56-C9A7-9C6467D912F9}"/>
                </a:ext>
              </a:extLst>
            </p:cNvPr>
            <p:cNvSpPr/>
            <p:nvPr/>
          </p:nvSpPr>
          <p:spPr>
            <a:xfrm>
              <a:off x="-12926669" y="8720310"/>
              <a:ext cx="91364" cy="56827"/>
            </a:xfrm>
            <a:custGeom>
              <a:avLst/>
              <a:gdLst>
                <a:gd name="connsiteX0" fmla="*/ 6546 w 91364"/>
                <a:gd name="connsiteY0" fmla="*/ 484 h 56827"/>
                <a:gd name="connsiteX1" fmla="*/ 3331 w 91364"/>
                <a:gd name="connsiteY1" fmla="*/ 3240 h 56827"/>
                <a:gd name="connsiteX2" fmla="*/ 729 w 91364"/>
                <a:gd name="connsiteY2" fmla="*/ 8100 h 56827"/>
                <a:gd name="connsiteX3" fmla="*/ 729 w 91364"/>
                <a:gd name="connsiteY3" fmla="*/ 8061 h 56827"/>
                <a:gd name="connsiteX4" fmla="*/ 1571 w 91364"/>
                <a:gd name="connsiteY4" fmla="*/ 14529 h 56827"/>
                <a:gd name="connsiteX5" fmla="*/ 4441 w 91364"/>
                <a:gd name="connsiteY5" fmla="*/ 18816 h 56827"/>
                <a:gd name="connsiteX6" fmla="*/ 6508 w 91364"/>
                <a:gd name="connsiteY6" fmla="*/ 24097 h 56827"/>
                <a:gd name="connsiteX7" fmla="*/ 8459 w 91364"/>
                <a:gd name="connsiteY7" fmla="*/ 26355 h 56827"/>
                <a:gd name="connsiteX8" fmla="*/ 13014 w 91364"/>
                <a:gd name="connsiteY8" fmla="*/ 32439 h 56827"/>
                <a:gd name="connsiteX9" fmla="*/ 26446 w 91364"/>
                <a:gd name="connsiteY9" fmla="*/ 50962 h 56827"/>
                <a:gd name="connsiteX10" fmla="*/ 30120 w 91364"/>
                <a:gd name="connsiteY10" fmla="*/ 51842 h 56827"/>
                <a:gd name="connsiteX11" fmla="*/ 40759 w 91364"/>
                <a:gd name="connsiteY11" fmla="*/ 55134 h 56827"/>
                <a:gd name="connsiteX12" fmla="*/ 44203 w 91364"/>
                <a:gd name="connsiteY12" fmla="*/ 56741 h 56827"/>
                <a:gd name="connsiteX13" fmla="*/ 48834 w 91364"/>
                <a:gd name="connsiteY13" fmla="*/ 56741 h 56827"/>
                <a:gd name="connsiteX14" fmla="*/ 77230 w 91364"/>
                <a:gd name="connsiteY14" fmla="*/ 48475 h 56827"/>
                <a:gd name="connsiteX15" fmla="*/ 90701 w 91364"/>
                <a:gd name="connsiteY15" fmla="*/ 11506 h 56827"/>
                <a:gd name="connsiteX16" fmla="*/ 88405 w 91364"/>
                <a:gd name="connsiteY16" fmla="*/ 7220 h 56827"/>
                <a:gd name="connsiteX17" fmla="*/ 83698 w 91364"/>
                <a:gd name="connsiteY17" fmla="*/ 6493 h 56827"/>
                <a:gd name="connsiteX18" fmla="*/ 66553 w 91364"/>
                <a:gd name="connsiteY18" fmla="*/ 9746 h 56827"/>
                <a:gd name="connsiteX19" fmla="*/ 10831 w 91364"/>
                <a:gd name="connsiteY19" fmla="*/ 408 h 56827"/>
                <a:gd name="connsiteX20" fmla="*/ 6545 w 91364"/>
                <a:gd name="connsiteY20" fmla="*/ 484 h 5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364" h="56827">
                  <a:moveTo>
                    <a:pt x="6546" y="484"/>
                  </a:moveTo>
                  <a:cubicBezTo>
                    <a:pt x="5130" y="905"/>
                    <a:pt x="3982" y="1900"/>
                    <a:pt x="3331" y="3240"/>
                  </a:cubicBezTo>
                  <a:cubicBezTo>
                    <a:pt x="2489" y="5000"/>
                    <a:pt x="1571" y="6531"/>
                    <a:pt x="729" y="8100"/>
                  </a:cubicBezTo>
                  <a:lnTo>
                    <a:pt x="729" y="8061"/>
                  </a:lnTo>
                  <a:cubicBezTo>
                    <a:pt x="-496" y="10166"/>
                    <a:pt x="-152" y="12845"/>
                    <a:pt x="1571" y="14529"/>
                  </a:cubicBezTo>
                  <a:cubicBezTo>
                    <a:pt x="2872" y="15715"/>
                    <a:pt x="3867" y="17170"/>
                    <a:pt x="4441" y="18816"/>
                  </a:cubicBezTo>
                  <a:cubicBezTo>
                    <a:pt x="5130" y="20653"/>
                    <a:pt x="5819" y="22451"/>
                    <a:pt x="6508" y="24097"/>
                  </a:cubicBezTo>
                  <a:cubicBezTo>
                    <a:pt x="6890" y="25015"/>
                    <a:pt x="7579" y="25819"/>
                    <a:pt x="8459" y="26355"/>
                  </a:cubicBezTo>
                  <a:cubicBezTo>
                    <a:pt x="10602" y="27809"/>
                    <a:pt x="12210" y="29952"/>
                    <a:pt x="13014" y="32439"/>
                  </a:cubicBezTo>
                  <a:cubicBezTo>
                    <a:pt x="15003" y="40093"/>
                    <a:pt x="19787" y="46714"/>
                    <a:pt x="26446" y="50962"/>
                  </a:cubicBezTo>
                  <a:cubicBezTo>
                    <a:pt x="27518" y="51728"/>
                    <a:pt x="28819" y="52034"/>
                    <a:pt x="30120" y="51842"/>
                  </a:cubicBezTo>
                  <a:cubicBezTo>
                    <a:pt x="33986" y="51192"/>
                    <a:pt x="37927" y="52416"/>
                    <a:pt x="40759" y="55134"/>
                  </a:cubicBezTo>
                  <a:cubicBezTo>
                    <a:pt x="41639" y="56090"/>
                    <a:pt x="42864" y="56664"/>
                    <a:pt x="44203" y="56741"/>
                  </a:cubicBezTo>
                  <a:cubicBezTo>
                    <a:pt x="45734" y="56856"/>
                    <a:pt x="47265" y="56856"/>
                    <a:pt x="48834" y="56741"/>
                  </a:cubicBezTo>
                  <a:cubicBezTo>
                    <a:pt x="58899" y="56817"/>
                    <a:pt x="68773" y="53947"/>
                    <a:pt x="77230" y="48475"/>
                  </a:cubicBezTo>
                  <a:cubicBezTo>
                    <a:pt x="88137" y="39557"/>
                    <a:pt x="93303" y="25359"/>
                    <a:pt x="90701" y="11506"/>
                  </a:cubicBezTo>
                  <a:cubicBezTo>
                    <a:pt x="90701" y="9784"/>
                    <a:pt x="89821" y="8176"/>
                    <a:pt x="88405" y="7220"/>
                  </a:cubicBezTo>
                  <a:cubicBezTo>
                    <a:pt x="87027" y="6263"/>
                    <a:pt x="85305" y="5995"/>
                    <a:pt x="83698" y="6493"/>
                  </a:cubicBezTo>
                  <a:cubicBezTo>
                    <a:pt x="78148" y="8291"/>
                    <a:pt x="72408" y="9363"/>
                    <a:pt x="66553" y="9746"/>
                  </a:cubicBezTo>
                  <a:cubicBezTo>
                    <a:pt x="47494" y="11889"/>
                    <a:pt x="28167" y="8636"/>
                    <a:pt x="10831" y="408"/>
                  </a:cubicBezTo>
                  <a:cubicBezTo>
                    <a:pt x="9453" y="-166"/>
                    <a:pt x="7923" y="-128"/>
                    <a:pt x="6545" y="4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07383F5-BE9E-AD8C-CAAF-75272BE207CF}"/>
                </a:ext>
              </a:extLst>
            </p:cNvPr>
            <p:cNvSpPr/>
            <p:nvPr/>
          </p:nvSpPr>
          <p:spPr>
            <a:xfrm>
              <a:off x="-13119831" y="7706633"/>
              <a:ext cx="197741" cy="149564"/>
            </a:xfrm>
            <a:custGeom>
              <a:avLst/>
              <a:gdLst>
                <a:gd name="connsiteX0" fmla="*/ 3961 w 197741"/>
                <a:gd name="connsiteY0" fmla="*/ 84314 h 149564"/>
                <a:gd name="connsiteX1" fmla="*/ 517 w 197741"/>
                <a:gd name="connsiteY1" fmla="*/ 87223 h 149564"/>
                <a:gd name="connsiteX2" fmla="*/ 517 w 197741"/>
                <a:gd name="connsiteY2" fmla="*/ 91700 h 149564"/>
                <a:gd name="connsiteX3" fmla="*/ 77669 w 197741"/>
                <a:gd name="connsiteY3" fmla="*/ 149564 h 149564"/>
                <a:gd name="connsiteX4" fmla="*/ 82797 w 197741"/>
                <a:gd name="connsiteY4" fmla="*/ 149296 h 149564"/>
                <a:gd name="connsiteX5" fmla="*/ 105721 w 197741"/>
                <a:gd name="connsiteY5" fmla="*/ 135404 h 149564"/>
                <a:gd name="connsiteX6" fmla="*/ 120684 w 197741"/>
                <a:gd name="connsiteY6" fmla="*/ 124459 h 149564"/>
                <a:gd name="connsiteX7" fmla="*/ 136795 w 197741"/>
                <a:gd name="connsiteY7" fmla="*/ 121435 h 149564"/>
                <a:gd name="connsiteX8" fmla="*/ 177209 w 197741"/>
                <a:gd name="connsiteY8" fmla="*/ 100004 h 149564"/>
                <a:gd name="connsiteX9" fmla="*/ 187006 w 197741"/>
                <a:gd name="connsiteY9" fmla="*/ 69617 h 149564"/>
                <a:gd name="connsiteX10" fmla="*/ 197568 w 197741"/>
                <a:gd name="connsiteY10" fmla="*/ 36514 h 149564"/>
                <a:gd name="connsiteX11" fmla="*/ 194315 w 197741"/>
                <a:gd name="connsiteY11" fmla="*/ 30161 h 149564"/>
                <a:gd name="connsiteX12" fmla="*/ 95736 w 197741"/>
                <a:gd name="connsiteY12" fmla="*/ 157 h 149564"/>
                <a:gd name="connsiteX13" fmla="*/ 89804 w 197741"/>
                <a:gd name="connsiteY13" fmla="*/ 3027 h 149564"/>
                <a:gd name="connsiteX14" fmla="*/ 3965 w 197741"/>
                <a:gd name="connsiteY14" fmla="*/ 84313 h 14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741" h="149564">
                  <a:moveTo>
                    <a:pt x="3961" y="84314"/>
                  </a:moveTo>
                  <a:cubicBezTo>
                    <a:pt x="2430" y="84697"/>
                    <a:pt x="1167" y="85769"/>
                    <a:pt x="517" y="87223"/>
                  </a:cubicBezTo>
                  <a:cubicBezTo>
                    <a:pt x="-172" y="88639"/>
                    <a:pt x="-172" y="90284"/>
                    <a:pt x="517" y="91700"/>
                  </a:cubicBezTo>
                  <a:cubicBezTo>
                    <a:pt x="14293" y="123196"/>
                    <a:pt x="43570" y="145125"/>
                    <a:pt x="77669" y="149564"/>
                  </a:cubicBezTo>
                  <a:cubicBezTo>
                    <a:pt x="79391" y="149564"/>
                    <a:pt x="81075" y="149488"/>
                    <a:pt x="82797" y="149296"/>
                  </a:cubicBezTo>
                  <a:cubicBezTo>
                    <a:pt x="91714" y="147192"/>
                    <a:pt x="99751" y="142331"/>
                    <a:pt x="105721" y="135404"/>
                  </a:cubicBezTo>
                  <a:cubicBezTo>
                    <a:pt x="109969" y="130850"/>
                    <a:pt x="115059" y="127138"/>
                    <a:pt x="120684" y="124459"/>
                  </a:cubicBezTo>
                  <a:cubicBezTo>
                    <a:pt x="125965" y="122966"/>
                    <a:pt x="131361" y="121933"/>
                    <a:pt x="136795" y="121435"/>
                  </a:cubicBezTo>
                  <a:cubicBezTo>
                    <a:pt x="152792" y="119254"/>
                    <a:pt x="172616" y="116575"/>
                    <a:pt x="177209" y="100004"/>
                  </a:cubicBezTo>
                  <a:cubicBezTo>
                    <a:pt x="180002" y="89747"/>
                    <a:pt x="183561" y="79491"/>
                    <a:pt x="187006" y="69617"/>
                  </a:cubicBezTo>
                  <a:cubicBezTo>
                    <a:pt x="190718" y="58901"/>
                    <a:pt x="194583" y="47841"/>
                    <a:pt x="197568" y="36514"/>
                  </a:cubicBezTo>
                  <a:cubicBezTo>
                    <a:pt x="198257" y="33873"/>
                    <a:pt x="196841" y="31156"/>
                    <a:pt x="194315" y="30161"/>
                  </a:cubicBezTo>
                  <a:cubicBezTo>
                    <a:pt x="162245" y="17723"/>
                    <a:pt x="129294" y="7696"/>
                    <a:pt x="95736" y="157"/>
                  </a:cubicBezTo>
                  <a:cubicBezTo>
                    <a:pt x="93325" y="-455"/>
                    <a:pt x="90799" y="769"/>
                    <a:pt x="89804" y="3027"/>
                  </a:cubicBezTo>
                  <a:cubicBezTo>
                    <a:pt x="74075" y="41106"/>
                    <a:pt x="42847" y="70688"/>
                    <a:pt x="3965" y="843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A958935-B2C3-1E78-8F60-AB40E331F820}"/>
                </a:ext>
              </a:extLst>
            </p:cNvPr>
            <p:cNvSpPr/>
            <p:nvPr/>
          </p:nvSpPr>
          <p:spPr>
            <a:xfrm>
              <a:off x="-12911479" y="7749259"/>
              <a:ext cx="155250" cy="128682"/>
            </a:xfrm>
            <a:custGeom>
              <a:avLst/>
              <a:gdLst>
                <a:gd name="connsiteX0" fmla="*/ 18494 w 155250"/>
                <a:gd name="connsiteY0" fmla="*/ 95474 h 128682"/>
                <a:gd name="connsiteX1" fmla="*/ 71000 w 155250"/>
                <a:gd name="connsiteY1" fmla="*/ 127621 h 128682"/>
                <a:gd name="connsiteX2" fmla="*/ 74139 w 155250"/>
                <a:gd name="connsiteY2" fmla="*/ 128654 h 128682"/>
                <a:gd name="connsiteX3" fmla="*/ 75210 w 155250"/>
                <a:gd name="connsiteY3" fmla="*/ 128654 h 128682"/>
                <a:gd name="connsiteX4" fmla="*/ 154697 w 155250"/>
                <a:gd name="connsiteY4" fmla="*/ 69680 h 128682"/>
                <a:gd name="connsiteX5" fmla="*/ 152286 w 155250"/>
                <a:gd name="connsiteY5" fmla="*/ 62524 h 128682"/>
                <a:gd name="connsiteX6" fmla="*/ 28372 w 155250"/>
                <a:gd name="connsiteY6" fmla="*/ 4353 h 128682"/>
                <a:gd name="connsiteX7" fmla="*/ 19800 w 155250"/>
                <a:gd name="connsiteY7" fmla="*/ 718 h 128682"/>
                <a:gd name="connsiteX8" fmla="*/ 14633 w 155250"/>
                <a:gd name="connsiteY8" fmla="*/ 718 h 128682"/>
                <a:gd name="connsiteX9" fmla="*/ 12184 w 155250"/>
                <a:gd name="connsiteY9" fmla="*/ 5004 h 128682"/>
                <a:gd name="connsiteX10" fmla="*/ 12184 w 155250"/>
                <a:gd name="connsiteY10" fmla="*/ 6994 h 128682"/>
                <a:gd name="connsiteX11" fmla="*/ 11610 w 155250"/>
                <a:gd name="connsiteY11" fmla="*/ 11012 h 128682"/>
                <a:gd name="connsiteX12" fmla="*/ 11648 w 155250"/>
                <a:gd name="connsiteY12" fmla="*/ 11012 h 128682"/>
                <a:gd name="connsiteX13" fmla="*/ 3114 w 155250"/>
                <a:gd name="connsiteY13" fmla="*/ 56822 h 128682"/>
                <a:gd name="connsiteX14" fmla="*/ 18498 w 155250"/>
                <a:gd name="connsiteY14" fmla="*/ 95474 h 12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5250" h="128682">
                  <a:moveTo>
                    <a:pt x="18494" y="95474"/>
                  </a:moveTo>
                  <a:cubicBezTo>
                    <a:pt x="36634" y="105119"/>
                    <a:pt x="54161" y="115872"/>
                    <a:pt x="71000" y="127621"/>
                  </a:cubicBezTo>
                  <a:cubicBezTo>
                    <a:pt x="71919" y="128310"/>
                    <a:pt x="72991" y="128654"/>
                    <a:pt x="74139" y="128654"/>
                  </a:cubicBezTo>
                  <a:cubicBezTo>
                    <a:pt x="74483" y="128692"/>
                    <a:pt x="74866" y="128692"/>
                    <a:pt x="75210" y="128654"/>
                  </a:cubicBezTo>
                  <a:cubicBezTo>
                    <a:pt x="109462" y="122493"/>
                    <a:pt x="138892" y="100678"/>
                    <a:pt x="154697" y="69680"/>
                  </a:cubicBezTo>
                  <a:cubicBezTo>
                    <a:pt x="155999" y="67040"/>
                    <a:pt x="154927" y="63825"/>
                    <a:pt x="152286" y="62524"/>
                  </a:cubicBezTo>
                  <a:cubicBezTo>
                    <a:pt x="106630" y="39677"/>
                    <a:pt x="66140" y="20657"/>
                    <a:pt x="28372" y="4353"/>
                  </a:cubicBezTo>
                  <a:cubicBezTo>
                    <a:pt x="25464" y="3205"/>
                    <a:pt x="22555" y="2095"/>
                    <a:pt x="19800" y="718"/>
                  </a:cubicBezTo>
                  <a:cubicBezTo>
                    <a:pt x="18192" y="-239"/>
                    <a:pt x="16240" y="-239"/>
                    <a:pt x="14633" y="718"/>
                  </a:cubicBezTo>
                  <a:cubicBezTo>
                    <a:pt x="13102" y="1598"/>
                    <a:pt x="12146" y="3243"/>
                    <a:pt x="12184" y="5004"/>
                  </a:cubicBezTo>
                  <a:cubicBezTo>
                    <a:pt x="12107" y="5654"/>
                    <a:pt x="12107" y="6305"/>
                    <a:pt x="12184" y="6994"/>
                  </a:cubicBezTo>
                  <a:lnTo>
                    <a:pt x="11610" y="11012"/>
                  </a:lnTo>
                  <a:lnTo>
                    <a:pt x="11648" y="11012"/>
                  </a:lnTo>
                  <a:cubicBezTo>
                    <a:pt x="9735" y="26435"/>
                    <a:pt x="6903" y="41743"/>
                    <a:pt x="3114" y="56822"/>
                  </a:cubicBezTo>
                  <a:cubicBezTo>
                    <a:pt x="-2818" y="77794"/>
                    <a:pt x="-1593" y="84567"/>
                    <a:pt x="18498" y="95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692B1EA-6C68-9592-0E0B-9D1C7132BE1F}"/>
                </a:ext>
              </a:extLst>
            </p:cNvPr>
            <p:cNvSpPr/>
            <p:nvPr/>
          </p:nvSpPr>
          <p:spPr>
            <a:xfrm>
              <a:off x="-12915445" y="8658035"/>
              <a:ext cx="108023" cy="49814"/>
            </a:xfrm>
            <a:custGeom>
              <a:avLst/>
              <a:gdLst>
                <a:gd name="connsiteX0" fmla="*/ 101914 w 108023"/>
                <a:gd name="connsiteY0" fmla="*/ 58 h 49814"/>
                <a:gd name="connsiteX1" fmla="*/ 3865 w 108023"/>
                <a:gd name="connsiteY1" fmla="*/ 21298 h 49814"/>
                <a:gd name="connsiteX2" fmla="*/ 114 w 108023"/>
                <a:gd name="connsiteY2" fmla="*/ 27498 h 49814"/>
                <a:gd name="connsiteX3" fmla="*/ 726 w 108023"/>
                <a:gd name="connsiteY3" fmla="*/ 30215 h 49814"/>
                <a:gd name="connsiteX4" fmla="*/ 688 w 108023"/>
                <a:gd name="connsiteY4" fmla="*/ 30215 h 49814"/>
                <a:gd name="connsiteX5" fmla="*/ 1989 w 108023"/>
                <a:gd name="connsiteY5" fmla="*/ 33736 h 49814"/>
                <a:gd name="connsiteX6" fmla="*/ 42097 w 108023"/>
                <a:gd name="connsiteY6" fmla="*/ 49771 h 49814"/>
                <a:gd name="connsiteX7" fmla="*/ 60199 w 108023"/>
                <a:gd name="connsiteY7" fmla="*/ 47284 h 49814"/>
                <a:gd name="connsiteX8" fmla="*/ 107348 w 108023"/>
                <a:gd name="connsiteY8" fmla="*/ 8057 h 49814"/>
                <a:gd name="connsiteX9" fmla="*/ 107080 w 108023"/>
                <a:gd name="connsiteY9" fmla="*/ 2393 h 49814"/>
                <a:gd name="connsiteX10" fmla="*/ 101913 w 108023"/>
                <a:gd name="connsiteY10" fmla="*/ 58 h 4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23" h="49814">
                  <a:moveTo>
                    <a:pt x="101914" y="58"/>
                  </a:moveTo>
                  <a:cubicBezTo>
                    <a:pt x="68773" y="4880"/>
                    <a:pt x="36013" y="11960"/>
                    <a:pt x="3865" y="21298"/>
                  </a:cubicBezTo>
                  <a:cubicBezTo>
                    <a:pt x="1186" y="22064"/>
                    <a:pt x="-460" y="24781"/>
                    <a:pt x="114" y="27498"/>
                  </a:cubicBezTo>
                  <a:lnTo>
                    <a:pt x="726" y="30215"/>
                  </a:lnTo>
                  <a:lnTo>
                    <a:pt x="688" y="30215"/>
                  </a:lnTo>
                  <a:cubicBezTo>
                    <a:pt x="688" y="31516"/>
                    <a:pt x="1147" y="32741"/>
                    <a:pt x="1989" y="33736"/>
                  </a:cubicBezTo>
                  <a:cubicBezTo>
                    <a:pt x="12475" y="44567"/>
                    <a:pt x="27056" y="50383"/>
                    <a:pt x="42097" y="49771"/>
                  </a:cubicBezTo>
                  <a:cubicBezTo>
                    <a:pt x="48220" y="49771"/>
                    <a:pt x="54305" y="48929"/>
                    <a:pt x="60199" y="47284"/>
                  </a:cubicBezTo>
                  <a:cubicBezTo>
                    <a:pt x="80482" y="40931"/>
                    <a:pt x="97436" y="26848"/>
                    <a:pt x="107348" y="8057"/>
                  </a:cubicBezTo>
                  <a:cubicBezTo>
                    <a:pt x="108343" y="6258"/>
                    <a:pt x="108228" y="4077"/>
                    <a:pt x="107080" y="2393"/>
                  </a:cubicBezTo>
                  <a:cubicBezTo>
                    <a:pt x="105970" y="671"/>
                    <a:pt x="103942" y="-248"/>
                    <a:pt x="101913" y="5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D3E3F77-FFAA-E57A-F6DC-F10CEEE33666}"/>
                </a:ext>
              </a:extLst>
            </p:cNvPr>
            <p:cNvSpPr/>
            <p:nvPr/>
          </p:nvSpPr>
          <p:spPr>
            <a:xfrm>
              <a:off x="-12905901" y="8844593"/>
              <a:ext cx="81391" cy="100948"/>
            </a:xfrm>
            <a:custGeom>
              <a:avLst/>
              <a:gdLst>
                <a:gd name="connsiteX0" fmla="*/ 34568 w 81391"/>
                <a:gd name="connsiteY0" fmla="*/ 100948 h 100948"/>
                <a:gd name="connsiteX1" fmla="*/ 35563 w 81391"/>
                <a:gd name="connsiteY1" fmla="*/ 100948 h 100948"/>
                <a:gd name="connsiteX2" fmla="*/ 39543 w 81391"/>
                <a:gd name="connsiteY2" fmla="*/ 99111 h 100948"/>
                <a:gd name="connsiteX3" fmla="*/ 76014 w 81391"/>
                <a:gd name="connsiteY3" fmla="*/ 73203 h 100948"/>
                <a:gd name="connsiteX4" fmla="*/ 79038 w 81391"/>
                <a:gd name="connsiteY4" fmla="*/ 69644 h 100948"/>
                <a:gd name="connsiteX5" fmla="*/ 64648 w 81391"/>
                <a:gd name="connsiteY5" fmla="*/ 20352 h 100948"/>
                <a:gd name="connsiteX6" fmla="*/ 50412 w 81391"/>
                <a:gd name="connsiteY6" fmla="*/ 12354 h 100948"/>
                <a:gd name="connsiteX7" fmla="*/ 30358 w 81391"/>
                <a:gd name="connsiteY7" fmla="*/ 796 h 100948"/>
                <a:gd name="connsiteX8" fmla="*/ 30358 w 81391"/>
                <a:gd name="connsiteY8" fmla="*/ 758 h 100948"/>
                <a:gd name="connsiteX9" fmla="*/ 25268 w 81391"/>
                <a:gd name="connsiteY9" fmla="*/ 490 h 100948"/>
                <a:gd name="connsiteX10" fmla="*/ 22244 w 81391"/>
                <a:gd name="connsiteY10" fmla="*/ 4776 h 100948"/>
                <a:gd name="connsiteX11" fmla="*/ 11261 w 81391"/>
                <a:gd name="connsiteY11" fmla="*/ 33364 h 100948"/>
                <a:gd name="connsiteX12" fmla="*/ 3033 w 81391"/>
                <a:gd name="connsiteY12" fmla="*/ 42664 h 100948"/>
                <a:gd name="connsiteX13" fmla="*/ 1579 w 81391"/>
                <a:gd name="connsiteY13" fmla="*/ 44080 h 100948"/>
                <a:gd name="connsiteX14" fmla="*/ 1579 w 81391"/>
                <a:gd name="connsiteY14" fmla="*/ 51657 h 100948"/>
                <a:gd name="connsiteX15" fmla="*/ 30434 w 81391"/>
                <a:gd name="connsiteY15" fmla="*/ 97620 h 100948"/>
                <a:gd name="connsiteX16" fmla="*/ 34567 w 81391"/>
                <a:gd name="connsiteY16" fmla="*/ 100949 h 10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391" h="100948">
                  <a:moveTo>
                    <a:pt x="34568" y="100948"/>
                  </a:moveTo>
                  <a:lnTo>
                    <a:pt x="35563" y="100948"/>
                  </a:lnTo>
                  <a:cubicBezTo>
                    <a:pt x="37093" y="100948"/>
                    <a:pt x="38548" y="100259"/>
                    <a:pt x="39543" y="99111"/>
                  </a:cubicBezTo>
                  <a:cubicBezTo>
                    <a:pt x="49645" y="87899"/>
                    <a:pt x="62122" y="79058"/>
                    <a:pt x="76014" y="73203"/>
                  </a:cubicBezTo>
                  <a:cubicBezTo>
                    <a:pt x="77507" y="72514"/>
                    <a:pt x="78617" y="71213"/>
                    <a:pt x="79038" y="69644"/>
                  </a:cubicBezTo>
                  <a:cubicBezTo>
                    <a:pt x="85046" y="51810"/>
                    <a:pt x="79306" y="32139"/>
                    <a:pt x="64648" y="20352"/>
                  </a:cubicBezTo>
                  <a:cubicBezTo>
                    <a:pt x="59902" y="17597"/>
                    <a:pt x="55118" y="14956"/>
                    <a:pt x="50412" y="12354"/>
                  </a:cubicBezTo>
                  <a:cubicBezTo>
                    <a:pt x="43638" y="8527"/>
                    <a:pt x="36941" y="4814"/>
                    <a:pt x="30358" y="796"/>
                  </a:cubicBezTo>
                  <a:lnTo>
                    <a:pt x="30358" y="758"/>
                  </a:lnTo>
                  <a:cubicBezTo>
                    <a:pt x="28789" y="-161"/>
                    <a:pt x="26913" y="-237"/>
                    <a:pt x="25268" y="490"/>
                  </a:cubicBezTo>
                  <a:cubicBezTo>
                    <a:pt x="23584" y="1332"/>
                    <a:pt x="22474" y="2939"/>
                    <a:pt x="22244" y="4776"/>
                  </a:cubicBezTo>
                  <a:cubicBezTo>
                    <a:pt x="21135" y="15109"/>
                    <a:pt x="17346" y="24945"/>
                    <a:pt x="11261" y="33364"/>
                  </a:cubicBezTo>
                  <a:cubicBezTo>
                    <a:pt x="8773" y="36694"/>
                    <a:pt x="6018" y="39832"/>
                    <a:pt x="3033" y="42664"/>
                  </a:cubicBezTo>
                  <a:lnTo>
                    <a:pt x="1579" y="44080"/>
                  </a:lnTo>
                  <a:cubicBezTo>
                    <a:pt x="-526" y="46185"/>
                    <a:pt x="-526" y="49552"/>
                    <a:pt x="1579" y="51657"/>
                  </a:cubicBezTo>
                  <a:cubicBezTo>
                    <a:pt x="14361" y="64745"/>
                    <a:pt x="24235" y="80398"/>
                    <a:pt x="30434" y="97620"/>
                  </a:cubicBezTo>
                  <a:cubicBezTo>
                    <a:pt x="31161" y="99380"/>
                    <a:pt x="32692" y="100643"/>
                    <a:pt x="34567" y="1009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D8918F9-5BD2-3366-43EA-39AB251F7BDF}"/>
                </a:ext>
              </a:extLst>
            </p:cNvPr>
            <p:cNvSpPr/>
            <p:nvPr/>
          </p:nvSpPr>
          <p:spPr>
            <a:xfrm>
              <a:off x="-12882614" y="8783175"/>
              <a:ext cx="77443" cy="60651"/>
            </a:xfrm>
            <a:custGeom>
              <a:avLst/>
              <a:gdLst>
                <a:gd name="connsiteX0" fmla="*/ 77117 w 77443"/>
                <a:gd name="connsiteY0" fmla="*/ 34807 h 60651"/>
                <a:gd name="connsiteX1" fmla="*/ 74553 w 77443"/>
                <a:gd name="connsiteY1" fmla="*/ 22407 h 60651"/>
                <a:gd name="connsiteX2" fmla="*/ 69042 w 77443"/>
                <a:gd name="connsiteY2" fmla="*/ 14792 h 60651"/>
                <a:gd name="connsiteX3" fmla="*/ 60470 w 77443"/>
                <a:gd name="connsiteY3" fmla="*/ 2584 h 60651"/>
                <a:gd name="connsiteX4" fmla="*/ 60432 w 77443"/>
                <a:gd name="connsiteY4" fmla="*/ 2584 h 60651"/>
                <a:gd name="connsiteX5" fmla="*/ 56605 w 77443"/>
                <a:gd name="connsiteY5" fmla="*/ 58 h 60651"/>
                <a:gd name="connsiteX6" fmla="*/ 52318 w 77443"/>
                <a:gd name="connsiteY6" fmla="*/ 1359 h 60651"/>
                <a:gd name="connsiteX7" fmla="*/ 33987 w 77443"/>
                <a:gd name="connsiteY7" fmla="*/ 12495 h 60651"/>
                <a:gd name="connsiteX8" fmla="*/ 5284 w 77443"/>
                <a:gd name="connsiteY8" fmla="*/ 18006 h 60651"/>
                <a:gd name="connsiteX9" fmla="*/ 998 w 77443"/>
                <a:gd name="connsiteY9" fmla="*/ 20570 h 60651"/>
                <a:gd name="connsiteX10" fmla="*/ 271 w 77443"/>
                <a:gd name="connsiteY10" fmla="*/ 25737 h 60651"/>
                <a:gd name="connsiteX11" fmla="*/ 2184 w 77443"/>
                <a:gd name="connsiteY11" fmla="*/ 29793 h 60651"/>
                <a:gd name="connsiteX12" fmla="*/ 32188 w 77443"/>
                <a:gd name="connsiteY12" fmla="*/ 48431 h 60651"/>
                <a:gd name="connsiteX13" fmla="*/ 52433 w 77443"/>
                <a:gd name="connsiteY13" fmla="*/ 59874 h 60651"/>
                <a:gd name="connsiteX14" fmla="*/ 55035 w 77443"/>
                <a:gd name="connsiteY14" fmla="*/ 60639 h 60651"/>
                <a:gd name="connsiteX15" fmla="*/ 59972 w 77443"/>
                <a:gd name="connsiteY15" fmla="*/ 58726 h 60651"/>
                <a:gd name="connsiteX16" fmla="*/ 77117 w 77443"/>
                <a:gd name="connsiteY16" fmla="*/ 34807 h 6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443" h="60651">
                  <a:moveTo>
                    <a:pt x="77117" y="34807"/>
                  </a:moveTo>
                  <a:cubicBezTo>
                    <a:pt x="77998" y="30482"/>
                    <a:pt x="77079" y="26005"/>
                    <a:pt x="74553" y="22407"/>
                  </a:cubicBezTo>
                  <a:cubicBezTo>
                    <a:pt x="72716" y="19805"/>
                    <a:pt x="70879" y="17203"/>
                    <a:pt x="69042" y="14792"/>
                  </a:cubicBezTo>
                  <a:cubicBezTo>
                    <a:pt x="66057" y="10505"/>
                    <a:pt x="63072" y="6678"/>
                    <a:pt x="60470" y="2584"/>
                  </a:cubicBezTo>
                  <a:lnTo>
                    <a:pt x="60432" y="2584"/>
                  </a:lnTo>
                  <a:cubicBezTo>
                    <a:pt x="59628" y="1206"/>
                    <a:pt x="58174" y="249"/>
                    <a:pt x="56605" y="58"/>
                  </a:cubicBezTo>
                  <a:cubicBezTo>
                    <a:pt x="55036" y="-172"/>
                    <a:pt x="53466" y="287"/>
                    <a:pt x="52318" y="1359"/>
                  </a:cubicBezTo>
                  <a:cubicBezTo>
                    <a:pt x="46922" y="6181"/>
                    <a:pt x="40722" y="9931"/>
                    <a:pt x="33987" y="12495"/>
                  </a:cubicBezTo>
                  <a:cubicBezTo>
                    <a:pt x="24764" y="15825"/>
                    <a:pt x="15081" y="17662"/>
                    <a:pt x="5284" y="18006"/>
                  </a:cubicBezTo>
                  <a:cubicBezTo>
                    <a:pt x="3524" y="18159"/>
                    <a:pt x="1955" y="19116"/>
                    <a:pt x="998" y="20570"/>
                  </a:cubicBezTo>
                  <a:cubicBezTo>
                    <a:pt x="3" y="22101"/>
                    <a:pt x="-265" y="23976"/>
                    <a:pt x="271" y="25737"/>
                  </a:cubicBezTo>
                  <a:cubicBezTo>
                    <a:pt x="233" y="27306"/>
                    <a:pt x="960" y="28798"/>
                    <a:pt x="2184" y="29793"/>
                  </a:cubicBezTo>
                  <a:cubicBezTo>
                    <a:pt x="11522" y="37065"/>
                    <a:pt x="21549" y="43303"/>
                    <a:pt x="32188" y="48431"/>
                  </a:cubicBezTo>
                  <a:cubicBezTo>
                    <a:pt x="39000" y="52028"/>
                    <a:pt x="46080" y="55778"/>
                    <a:pt x="52433" y="59874"/>
                  </a:cubicBezTo>
                  <a:cubicBezTo>
                    <a:pt x="53198" y="60409"/>
                    <a:pt x="54117" y="60677"/>
                    <a:pt x="55035" y="60639"/>
                  </a:cubicBezTo>
                  <a:cubicBezTo>
                    <a:pt x="56872" y="60754"/>
                    <a:pt x="58671" y="60065"/>
                    <a:pt x="59972" y="58726"/>
                  </a:cubicBezTo>
                  <a:cubicBezTo>
                    <a:pt x="68315" y="53023"/>
                    <a:pt x="74362" y="44527"/>
                    <a:pt x="77117" y="348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4EEC305-3A4E-598D-D111-EDCB030189AA}"/>
                </a:ext>
              </a:extLst>
            </p:cNvPr>
            <p:cNvSpPr/>
            <p:nvPr/>
          </p:nvSpPr>
          <p:spPr>
            <a:xfrm>
              <a:off x="-13492626" y="8905695"/>
              <a:ext cx="157112" cy="144279"/>
            </a:xfrm>
            <a:custGeom>
              <a:avLst/>
              <a:gdLst>
                <a:gd name="connsiteX0" fmla="*/ 4562 w 157112"/>
                <a:gd name="connsiteY0" fmla="*/ 99903 h 144279"/>
                <a:gd name="connsiteX1" fmla="*/ 30777 w 157112"/>
                <a:gd name="connsiteY1" fmla="*/ 131782 h 144279"/>
                <a:gd name="connsiteX2" fmla="*/ 41951 w 157112"/>
                <a:gd name="connsiteY2" fmla="*/ 142613 h 144279"/>
                <a:gd name="connsiteX3" fmla="*/ 48457 w 157112"/>
                <a:gd name="connsiteY3" fmla="*/ 143569 h 144279"/>
                <a:gd name="connsiteX4" fmla="*/ 89980 w 157112"/>
                <a:gd name="connsiteY4" fmla="*/ 122598 h 144279"/>
                <a:gd name="connsiteX5" fmla="*/ 90019 w 157112"/>
                <a:gd name="connsiteY5" fmla="*/ 122598 h 144279"/>
                <a:gd name="connsiteX6" fmla="*/ 154887 w 157112"/>
                <a:gd name="connsiteY6" fmla="*/ 86623 h 144279"/>
                <a:gd name="connsiteX7" fmla="*/ 157106 w 157112"/>
                <a:gd name="connsiteY7" fmla="*/ 82605 h 144279"/>
                <a:gd name="connsiteX8" fmla="*/ 155308 w 157112"/>
                <a:gd name="connsiteY8" fmla="*/ 78357 h 144279"/>
                <a:gd name="connsiteX9" fmla="*/ 145778 w 157112"/>
                <a:gd name="connsiteY9" fmla="*/ 70282 h 144279"/>
                <a:gd name="connsiteX10" fmla="*/ 145817 w 157112"/>
                <a:gd name="connsiteY10" fmla="*/ 70282 h 144279"/>
                <a:gd name="connsiteX11" fmla="*/ 124385 w 157112"/>
                <a:gd name="connsiteY11" fmla="*/ 47664 h 144279"/>
                <a:gd name="connsiteX12" fmla="*/ 106896 w 157112"/>
                <a:gd name="connsiteY12" fmla="*/ 4037 h 144279"/>
                <a:gd name="connsiteX13" fmla="*/ 103413 w 157112"/>
                <a:gd name="connsiteY13" fmla="*/ 325 h 144279"/>
                <a:gd name="connsiteX14" fmla="*/ 98361 w 157112"/>
                <a:gd name="connsiteY14" fmla="*/ 1205 h 144279"/>
                <a:gd name="connsiteX15" fmla="*/ 1538 w 157112"/>
                <a:gd name="connsiteY15" fmla="*/ 88652 h 144279"/>
                <a:gd name="connsiteX16" fmla="*/ 7 w 157112"/>
                <a:gd name="connsiteY16" fmla="*/ 92632 h 144279"/>
                <a:gd name="connsiteX17" fmla="*/ 1921 w 157112"/>
                <a:gd name="connsiteY17" fmla="*/ 96459 h 144279"/>
                <a:gd name="connsiteX18" fmla="*/ 4561 w 157112"/>
                <a:gd name="connsiteY18" fmla="*/ 99903 h 14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112" h="144279">
                  <a:moveTo>
                    <a:pt x="4562" y="99903"/>
                  </a:moveTo>
                  <a:cubicBezTo>
                    <a:pt x="11259" y="112035"/>
                    <a:pt x="20137" y="122865"/>
                    <a:pt x="30777" y="131782"/>
                  </a:cubicBezTo>
                  <a:cubicBezTo>
                    <a:pt x="34489" y="135226"/>
                    <a:pt x="38239" y="138709"/>
                    <a:pt x="41951" y="142613"/>
                  </a:cubicBezTo>
                  <a:cubicBezTo>
                    <a:pt x="43635" y="144411"/>
                    <a:pt x="46352" y="144794"/>
                    <a:pt x="48457" y="143569"/>
                  </a:cubicBezTo>
                  <a:cubicBezTo>
                    <a:pt x="61814" y="135954"/>
                    <a:pt x="76165" y="129179"/>
                    <a:pt x="89980" y="122598"/>
                  </a:cubicBezTo>
                  <a:lnTo>
                    <a:pt x="90019" y="122598"/>
                  </a:lnTo>
                  <a:cubicBezTo>
                    <a:pt x="112713" y="112686"/>
                    <a:pt x="134451" y="100631"/>
                    <a:pt x="154887" y="86623"/>
                  </a:cubicBezTo>
                  <a:cubicBezTo>
                    <a:pt x="156226" y="85705"/>
                    <a:pt x="157030" y="84212"/>
                    <a:pt x="157106" y="82605"/>
                  </a:cubicBezTo>
                  <a:cubicBezTo>
                    <a:pt x="157183" y="80998"/>
                    <a:pt x="156532" y="79429"/>
                    <a:pt x="155308" y="78357"/>
                  </a:cubicBezTo>
                  <a:cubicBezTo>
                    <a:pt x="152208" y="75563"/>
                    <a:pt x="148993" y="72961"/>
                    <a:pt x="145778" y="70282"/>
                  </a:cubicBezTo>
                  <a:lnTo>
                    <a:pt x="145817" y="70282"/>
                  </a:lnTo>
                  <a:cubicBezTo>
                    <a:pt x="137282" y="64197"/>
                    <a:pt x="130011" y="56505"/>
                    <a:pt x="124385" y="47664"/>
                  </a:cubicBezTo>
                  <a:cubicBezTo>
                    <a:pt x="116693" y="33964"/>
                    <a:pt x="110800" y="19268"/>
                    <a:pt x="106896" y="4037"/>
                  </a:cubicBezTo>
                  <a:cubicBezTo>
                    <a:pt x="106436" y="2276"/>
                    <a:pt x="105135" y="860"/>
                    <a:pt x="103413" y="325"/>
                  </a:cubicBezTo>
                  <a:cubicBezTo>
                    <a:pt x="101691" y="-326"/>
                    <a:pt x="99739" y="18"/>
                    <a:pt x="98361" y="1205"/>
                  </a:cubicBezTo>
                  <a:cubicBezTo>
                    <a:pt x="64224" y="28261"/>
                    <a:pt x="31886" y="57462"/>
                    <a:pt x="1538" y="88652"/>
                  </a:cubicBezTo>
                  <a:cubicBezTo>
                    <a:pt x="466" y="89685"/>
                    <a:pt x="-69" y="91140"/>
                    <a:pt x="7" y="92632"/>
                  </a:cubicBezTo>
                  <a:cubicBezTo>
                    <a:pt x="84" y="94125"/>
                    <a:pt x="773" y="95502"/>
                    <a:pt x="1921" y="96459"/>
                  </a:cubicBezTo>
                  <a:cubicBezTo>
                    <a:pt x="2992" y="97454"/>
                    <a:pt x="3872" y="98640"/>
                    <a:pt x="4561" y="999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0462995-1A6B-E418-4FC6-02A7467EC823}"/>
                </a:ext>
              </a:extLst>
            </p:cNvPr>
            <p:cNvSpPr/>
            <p:nvPr/>
          </p:nvSpPr>
          <p:spPr>
            <a:xfrm>
              <a:off x="-10109997" y="10437486"/>
              <a:ext cx="122184" cy="93463"/>
            </a:xfrm>
            <a:custGeom>
              <a:avLst/>
              <a:gdLst>
                <a:gd name="connsiteX0" fmla="*/ 121668 w 122184"/>
                <a:gd name="connsiteY0" fmla="*/ 62666 h 93463"/>
                <a:gd name="connsiteX1" fmla="*/ 121668 w 122184"/>
                <a:gd name="connsiteY1" fmla="*/ 58150 h 93463"/>
                <a:gd name="connsiteX2" fmla="*/ 119525 w 122184"/>
                <a:gd name="connsiteY2" fmla="*/ 52448 h 93463"/>
                <a:gd name="connsiteX3" fmla="*/ 69544 w 122184"/>
                <a:gd name="connsiteY3" fmla="*/ 55 h 93463"/>
                <a:gd name="connsiteX4" fmla="*/ 4179 w 122184"/>
                <a:gd name="connsiteY4" fmla="*/ 7212 h 93463"/>
                <a:gd name="connsiteX5" fmla="*/ 428 w 122184"/>
                <a:gd name="connsiteY5" fmla="*/ 10350 h 93463"/>
                <a:gd name="connsiteX6" fmla="*/ 811 w 122184"/>
                <a:gd name="connsiteY6" fmla="*/ 15248 h 93463"/>
                <a:gd name="connsiteX7" fmla="*/ 4408 w 122184"/>
                <a:gd name="connsiteY7" fmla="*/ 21104 h 93463"/>
                <a:gd name="connsiteX8" fmla="*/ 36861 w 122184"/>
                <a:gd name="connsiteY8" fmla="*/ 73534 h 93463"/>
                <a:gd name="connsiteX9" fmla="*/ 48074 w 122184"/>
                <a:gd name="connsiteY9" fmla="*/ 91101 h 93463"/>
                <a:gd name="connsiteX10" fmla="*/ 51480 w 122184"/>
                <a:gd name="connsiteY10" fmla="*/ 93435 h 93463"/>
                <a:gd name="connsiteX11" fmla="*/ 52590 w 122184"/>
                <a:gd name="connsiteY11" fmla="*/ 93435 h 93463"/>
                <a:gd name="connsiteX12" fmla="*/ 55537 w 122184"/>
                <a:gd name="connsiteY12" fmla="*/ 92555 h 93463"/>
                <a:gd name="connsiteX13" fmla="*/ 118185 w 122184"/>
                <a:gd name="connsiteY13" fmla="*/ 65191 h 93463"/>
                <a:gd name="connsiteX14" fmla="*/ 121667 w 122184"/>
                <a:gd name="connsiteY14" fmla="*/ 62666 h 9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184" h="93463">
                  <a:moveTo>
                    <a:pt x="121668" y="62666"/>
                  </a:moveTo>
                  <a:cubicBezTo>
                    <a:pt x="122357" y="61211"/>
                    <a:pt x="122357" y="59566"/>
                    <a:pt x="121668" y="58150"/>
                  </a:cubicBezTo>
                  <a:lnTo>
                    <a:pt x="119525" y="52448"/>
                  </a:lnTo>
                  <a:cubicBezTo>
                    <a:pt x="110111" y="29447"/>
                    <a:pt x="98094" y="1012"/>
                    <a:pt x="69544" y="55"/>
                  </a:cubicBezTo>
                  <a:cubicBezTo>
                    <a:pt x="47539" y="-404"/>
                    <a:pt x="25572" y="2007"/>
                    <a:pt x="4179" y="7212"/>
                  </a:cubicBezTo>
                  <a:cubicBezTo>
                    <a:pt x="2495" y="7594"/>
                    <a:pt x="1079" y="8742"/>
                    <a:pt x="428" y="10350"/>
                  </a:cubicBezTo>
                  <a:cubicBezTo>
                    <a:pt x="-261" y="11957"/>
                    <a:pt x="-108" y="13756"/>
                    <a:pt x="811" y="15248"/>
                  </a:cubicBezTo>
                  <a:lnTo>
                    <a:pt x="4408" y="21104"/>
                  </a:lnTo>
                  <a:cubicBezTo>
                    <a:pt x="15124" y="38555"/>
                    <a:pt x="25839" y="56006"/>
                    <a:pt x="36861" y="73534"/>
                  </a:cubicBezTo>
                  <a:lnTo>
                    <a:pt x="48074" y="91101"/>
                  </a:lnTo>
                  <a:cubicBezTo>
                    <a:pt x="48878" y="92287"/>
                    <a:pt x="50102" y="93129"/>
                    <a:pt x="51480" y="93435"/>
                  </a:cubicBezTo>
                  <a:cubicBezTo>
                    <a:pt x="51825" y="93473"/>
                    <a:pt x="52207" y="93473"/>
                    <a:pt x="52590" y="93435"/>
                  </a:cubicBezTo>
                  <a:cubicBezTo>
                    <a:pt x="53623" y="93435"/>
                    <a:pt x="54657" y="93129"/>
                    <a:pt x="55537" y="92555"/>
                  </a:cubicBezTo>
                  <a:cubicBezTo>
                    <a:pt x="74748" y="80041"/>
                    <a:pt x="95912" y="70779"/>
                    <a:pt x="118185" y="65191"/>
                  </a:cubicBezTo>
                  <a:cubicBezTo>
                    <a:pt x="119639" y="64885"/>
                    <a:pt x="120940" y="63967"/>
                    <a:pt x="121667" y="626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3ED7F736-B7BC-2E0B-A989-5A59CF67F737}"/>
                </a:ext>
              </a:extLst>
            </p:cNvPr>
            <p:cNvSpPr/>
            <p:nvPr/>
          </p:nvSpPr>
          <p:spPr>
            <a:xfrm>
              <a:off x="-9731319" y="10696620"/>
              <a:ext cx="164992" cy="96443"/>
            </a:xfrm>
            <a:custGeom>
              <a:avLst/>
              <a:gdLst>
                <a:gd name="connsiteX0" fmla="*/ 129977 w 164992"/>
                <a:gd name="connsiteY0" fmla="*/ 39839 h 96443"/>
                <a:gd name="connsiteX1" fmla="*/ 85928 w 164992"/>
                <a:gd name="connsiteY1" fmla="*/ 8725 h 96443"/>
                <a:gd name="connsiteX2" fmla="*/ 85890 w 164992"/>
                <a:gd name="connsiteY2" fmla="*/ 8725 h 96443"/>
                <a:gd name="connsiteX3" fmla="*/ 84780 w 164992"/>
                <a:gd name="connsiteY3" fmla="*/ 8036 h 96443"/>
                <a:gd name="connsiteX4" fmla="*/ 51791 w 164992"/>
                <a:gd name="connsiteY4" fmla="*/ 152 h 96443"/>
                <a:gd name="connsiteX5" fmla="*/ 6939 w 164992"/>
                <a:gd name="connsiteY5" fmla="*/ 29429 h 96443"/>
                <a:gd name="connsiteX6" fmla="*/ 433 w 164992"/>
                <a:gd name="connsiteY6" fmla="*/ 80290 h 96443"/>
                <a:gd name="connsiteX7" fmla="*/ 4719 w 164992"/>
                <a:gd name="connsiteY7" fmla="*/ 84844 h 96443"/>
                <a:gd name="connsiteX8" fmla="*/ 100547 w 164992"/>
                <a:gd name="connsiteY8" fmla="*/ 96211 h 96443"/>
                <a:gd name="connsiteX9" fmla="*/ 163884 w 164992"/>
                <a:gd name="connsiteY9" fmla="*/ 70493 h 96443"/>
                <a:gd name="connsiteX10" fmla="*/ 164420 w 164992"/>
                <a:gd name="connsiteY10" fmla="*/ 64829 h 96443"/>
                <a:gd name="connsiteX11" fmla="*/ 162315 w 164992"/>
                <a:gd name="connsiteY11" fmla="*/ 62610 h 96443"/>
                <a:gd name="connsiteX12" fmla="*/ 129977 w 164992"/>
                <a:gd name="connsiteY12" fmla="*/ 39839 h 9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992" h="96443">
                  <a:moveTo>
                    <a:pt x="129977" y="39839"/>
                  </a:moveTo>
                  <a:cubicBezTo>
                    <a:pt x="116354" y="30539"/>
                    <a:pt x="100891" y="19977"/>
                    <a:pt x="85928" y="8725"/>
                  </a:cubicBezTo>
                  <a:lnTo>
                    <a:pt x="85890" y="8725"/>
                  </a:lnTo>
                  <a:cubicBezTo>
                    <a:pt x="85546" y="8457"/>
                    <a:pt x="85163" y="8227"/>
                    <a:pt x="84780" y="8036"/>
                  </a:cubicBezTo>
                  <a:cubicBezTo>
                    <a:pt x="74371" y="3443"/>
                    <a:pt x="63158" y="765"/>
                    <a:pt x="51791" y="152"/>
                  </a:cubicBezTo>
                  <a:cubicBezTo>
                    <a:pt x="27184" y="-919"/>
                    <a:pt x="14631" y="3137"/>
                    <a:pt x="6939" y="29429"/>
                  </a:cubicBezTo>
                  <a:cubicBezTo>
                    <a:pt x="1198" y="45733"/>
                    <a:pt x="-1021" y="63069"/>
                    <a:pt x="433" y="80290"/>
                  </a:cubicBezTo>
                  <a:cubicBezTo>
                    <a:pt x="739" y="82586"/>
                    <a:pt x="2461" y="84385"/>
                    <a:pt x="4719" y="84844"/>
                  </a:cubicBezTo>
                  <a:cubicBezTo>
                    <a:pt x="36177" y="91962"/>
                    <a:pt x="68324" y="95790"/>
                    <a:pt x="100547" y="96211"/>
                  </a:cubicBezTo>
                  <a:cubicBezTo>
                    <a:pt x="124542" y="98086"/>
                    <a:pt x="148002" y="88557"/>
                    <a:pt x="163884" y="70493"/>
                  </a:cubicBezTo>
                  <a:cubicBezTo>
                    <a:pt x="165147" y="68886"/>
                    <a:pt x="165338" y="66666"/>
                    <a:pt x="164420" y="64829"/>
                  </a:cubicBezTo>
                  <a:cubicBezTo>
                    <a:pt x="163960" y="63873"/>
                    <a:pt x="163233" y="63107"/>
                    <a:pt x="162315" y="62610"/>
                  </a:cubicBezTo>
                  <a:cubicBezTo>
                    <a:pt x="153589" y="55951"/>
                    <a:pt x="142644" y="48450"/>
                    <a:pt x="129977" y="398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780FD5BD-7AED-4FCC-AC15-2AD1689304C9}"/>
                </a:ext>
              </a:extLst>
            </p:cNvPr>
            <p:cNvSpPr/>
            <p:nvPr/>
          </p:nvSpPr>
          <p:spPr>
            <a:xfrm>
              <a:off x="-9634757" y="10452352"/>
              <a:ext cx="117745" cy="139294"/>
            </a:xfrm>
            <a:custGeom>
              <a:avLst/>
              <a:gdLst>
                <a:gd name="connsiteX0" fmla="*/ 113458 w 117745"/>
                <a:gd name="connsiteY0" fmla="*/ 25364 h 139294"/>
                <a:gd name="connsiteX1" fmla="*/ 13880 w 117745"/>
                <a:gd name="connsiteY1" fmla="*/ 10363 h 139294"/>
                <a:gd name="connsiteX2" fmla="*/ 5652 w 117745"/>
                <a:gd name="connsiteY2" fmla="*/ 90118 h 139294"/>
                <a:gd name="connsiteX3" fmla="*/ 9288 w 117745"/>
                <a:gd name="connsiteY3" fmla="*/ 93715 h 139294"/>
                <a:gd name="connsiteX4" fmla="*/ 97615 w 117745"/>
                <a:gd name="connsiteY4" fmla="*/ 138414 h 139294"/>
                <a:gd name="connsiteX5" fmla="*/ 100600 w 117745"/>
                <a:gd name="connsiteY5" fmla="*/ 139295 h 139294"/>
                <a:gd name="connsiteX6" fmla="*/ 102361 w 117745"/>
                <a:gd name="connsiteY6" fmla="*/ 138989 h 139294"/>
                <a:gd name="connsiteX7" fmla="*/ 105690 w 117745"/>
                <a:gd name="connsiteY7" fmla="*/ 135544 h 139294"/>
                <a:gd name="connsiteX8" fmla="*/ 116445 w 117745"/>
                <a:gd name="connsiteY8" fmla="*/ 29686 h 139294"/>
                <a:gd name="connsiteX9" fmla="*/ 113459 w 117745"/>
                <a:gd name="connsiteY9" fmla="*/ 25362 h 13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45" h="139294">
                  <a:moveTo>
                    <a:pt x="113458" y="25364"/>
                  </a:moveTo>
                  <a:cubicBezTo>
                    <a:pt x="85866" y="11434"/>
                    <a:pt x="34431" y="-14513"/>
                    <a:pt x="13880" y="10363"/>
                  </a:cubicBezTo>
                  <a:cubicBezTo>
                    <a:pt x="-1083" y="34244"/>
                    <a:pt x="-4145" y="63711"/>
                    <a:pt x="5652" y="90118"/>
                  </a:cubicBezTo>
                  <a:cubicBezTo>
                    <a:pt x="6188" y="91840"/>
                    <a:pt x="7565" y="93217"/>
                    <a:pt x="9288" y="93715"/>
                  </a:cubicBezTo>
                  <a:cubicBezTo>
                    <a:pt x="40707" y="104392"/>
                    <a:pt x="70444" y="119432"/>
                    <a:pt x="97615" y="138414"/>
                  </a:cubicBezTo>
                  <a:cubicBezTo>
                    <a:pt x="98534" y="138989"/>
                    <a:pt x="99529" y="139295"/>
                    <a:pt x="100600" y="139295"/>
                  </a:cubicBezTo>
                  <a:cubicBezTo>
                    <a:pt x="101174" y="139295"/>
                    <a:pt x="101786" y="139180"/>
                    <a:pt x="102361" y="138989"/>
                  </a:cubicBezTo>
                  <a:cubicBezTo>
                    <a:pt x="103930" y="138453"/>
                    <a:pt x="105193" y="137152"/>
                    <a:pt x="105690" y="135544"/>
                  </a:cubicBezTo>
                  <a:cubicBezTo>
                    <a:pt x="116328" y="101331"/>
                    <a:pt x="119965" y="65357"/>
                    <a:pt x="116445" y="29686"/>
                  </a:cubicBezTo>
                  <a:cubicBezTo>
                    <a:pt x="116291" y="27811"/>
                    <a:pt x="115143" y="26165"/>
                    <a:pt x="113459" y="253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7D60DCF-E143-81D8-409D-CE73710C119B}"/>
                </a:ext>
              </a:extLst>
            </p:cNvPr>
            <p:cNvSpPr/>
            <p:nvPr/>
          </p:nvSpPr>
          <p:spPr>
            <a:xfrm>
              <a:off x="-9619288" y="9547619"/>
              <a:ext cx="108893" cy="146257"/>
            </a:xfrm>
            <a:custGeom>
              <a:avLst/>
              <a:gdLst>
                <a:gd name="connsiteX0" fmla="*/ 105043 w 108893"/>
                <a:gd name="connsiteY0" fmla="*/ 67459 h 146257"/>
                <a:gd name="connsiteX1" fmla="*/ 105043 w 108893"/>
                <a:gd name="connsiteY1" fmla="*/ 62215 h 146257"/>
                <a:gd name="connsiteX2" fmla="*/ 64553 w 108893"/>
                <a:gd name="connsiteY2" fmla="*/ 12350 h 146257"/>
                <a:gd name="connsiteX3" fmla="*/ 2976 w 108893"/>
                <a:gd name="connsiteY3" fmla="*/ 8982 h 146257"/>
                <a:gd name="connsiteX4" fmla="*/ 67 w 108893"/>
                <a:gd name="connsiteY4" fmla="*/ 12924 h 146257"/>
                <a:gd name="connsiteX5" fmla="*/ 1598 w 108893"/>
                <a:gd name="connsiteY5" fmla="*/ 17555 h 146257"/>
                <a:gd name="connsiteX6" fmla="*/ 58851 w 108893"/>
                <a:gd name="connsiteY6" fmla="*/ 97501 h 146257"/>
                <a:gd name="connsiteX7" fmla="*/ 64209 w 108893"/>
                <a:gd name="connsiteY7" fmla="*/ 109288 h 146257"/>
                <a:gd name="connsiteX8" fmla="*/ 78904 w 108893"/>
                <a:gd name="connsiteY8" fmla="*/ 142928 h 146257"/>
                <a:gd name="connsiteX9" fmla="*/ 83688 w 108893"/>
                <a:gd name="connsiteY9" fmla="*/ 146257 h 146257"/>
                <a:gd name="connsiteX10" fmla="*/ 93715 w 108893"/>
                <a:gd name="connsiteY10" fmla="*/ 146257 h 146257"/>
                <a:gd name="connsiteX11" fmla="*/ 103741 w 108893"/>
                <a:gd name="connsiteY11" fmla="*/ 146257 h 146257"/>
                <a:gd name="connsiteX12" fmla="*/ 108180 w 108893"/>
                <a:gd name="connsiteY12" fmla="*/ 143617 h 146257"/>
                <a:gd name="connsiteX13" fmla="*/ 108257 w 108893"/>
                <a:gd name="connsiteY13" fmla="*/ 138412 h 146257"/>
                <a:gd name="connsiteX14" fmla="*/ 105042 w 108893"/>
                <a:gd name="connsiteY14" fmla="*/ 67459 h 14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893" h="146257">
                  <a:moveTo>
                    <a:pt x="105043" y="67459"/>
                  </a:moveTo>
                  <a:cubicBezTo>
                    <a:pt x="105961" y="65813"/>
                    <a:pt x="105961" y="63823"/>
                    <a:pt x="105043" y="62215"/>
                  </a:cubicBezTo>
                  <a:cubicBezTo>
                    <a:pt x="93447" y="44151"/>
                    <a:pt x="79861" y="27428"/>
                    <a:pt x="64553" y="12350"/>
                  </a:cubicBezTo>
                  <a:cubicBezTo>
                    <a:pt x="47217" y="-2767"/>
                    <a:pt x="21844" y="-4144"/>
                    <a:pt x="2976" y="8982"/>
                  </a:cubicBezTo>
                  <a:cubicBezTo>
                    <a:pt x="1407" y="9748"/>
                    <a:pt x="335" y="11202"/>
                    <a:pt x="67" y="12924"/>
                  </a:cubicBezTo>
                  <a:cubicBezTo>
                    <a:pt x="-201" y="14608"/>
                    <a:pt x="335" y="16330"/>
                    <a:pt x="1598" y="17555"/>
                  </a:cubicBezTo>
                  <a:cubicBezTo>
                    <a:pt x="25555" y="40325"/>
                    <a:pt x="44996" y="67459"/>
                    <a:pt x="58851" y="97501"/>
                  </a:cubicBezTo>
                  <a:lnTo>
                    <a:pt x="64209" y="109288"/>
                  </a:lnTo>
                  <a:cubicBezTo>
                    <a:pt x="68724" y="119277"/>
                    <a:pt x="74006" y="130720"/>
                    <a:pt x="78904" y="142928"/>
                  </a:cubicBezTo>
                  <a:cubicBezTo>
                    <a:pt x="79708" y="144880"/>
                    <a:pt x="81583" y="146181"/>
                    <a:pt x="83688" y="146257"/>
                  </a:cubicBezTo>
                  <a:lnTo>
                    <a:pt x="93715" y="146257"/>
                  </a:lnTo>
                  <a:lnTo>
                    <a:pt x="103741" y="146257"/>
                  </a:lnTo>
                  <a:cubicBezTo>
                    <a:pt x="105578" y="146181"/>
                    <a:pt x="107262" y="145185"/>
                    <a:pt x="108180" y="143617"/>
                  </a:cubicBezTo>
                  <a:cubicBezTo>
                    <a:pt x="109099" y="142009"/>
                    <a:pt x="109137" y="140058"/>
                    <a:pt x="108257" y="138412"/>
                  </a:cubicBezTo>
                  <a:cubicBezTo>
                    <a:pt x="96661" y="116445"/>
                    <a:pt x="95475" y="90383"/>
                    <a:pt x="105042" y="674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D192999-F7CE-4AED-5DBA-3CC263F47AC5}"/>
                </a:ext>
              </a:extLst>
            </p:cNvPr>
            <p:cNvSpPr/>
            <p:nvPr/>
          </p:nvSpPr>
          <p:spPr>
            <a:xfrm>
              <a:off x="-10042961" y="10524662"/>
              <a:ext cx="142280" cy="130748"/>
            </a:xfrm>
            <a:custGeom>
              <a:avLst/>
              <a:gdLst>
                <a:gd name="connsiteX0" fmla="*/ 142121 w 142280"/>
                <a:gd name="connsiteY0" fmla="*/ 99521 h 130748"/>
                <a:gd name="connsiteX1" fmla="*/ 140973 w 142280"/>
                <a:gd name="connsiteY1" fmla="*/ 94622 h 130748"/>
                <a:gd name="connsiteX2" fmla="*/ 138600 w 142280"/>
                <a:gd name="connsiteY2" fmla="*/ 89724 h 130748"/>
                <a:gd name="connsiteX3" fmla="*/ 86476 w 142280"/>
                <a:gd name="connsiteY3" fmla="*/ 3539 h 130748"/>
                <a:gd name="connsiteX4" fmla="*/ 42389 w 142280"/>
                <a:gd name="connsiteY4" fmla="*/ 9012 h 130748"/>
                <a:gd name="connsiteX5" fmla="*/ 36955 w 142280"/>
                <a:gd name="connsiteY5" fmla="*/ 11117 h 130748"/>
                <a:gd name="connsiteX6" fmla="*/ 2665 w 142280"/>
                <a:gd name="connsiteY6" fmla="*/ 25813 h 130748"/>
                <a:gd name="connsiteX7" fmla="*/ 139 w 142280"/>
                <a:gd name="connsiteY7" fmla="*/ 29295 h 130748"/>
                <a:gd name="connsiteX8" fmla="*/ 943 w 142280"/>
                <a:gd name="connsiteY8" fmla="*/ 33505 h 130748"/>
                <a:gd name="connsiteX9" fmla="*/ 78095 w 142280"/>
                <a:gd name="connsiteY9" fmla="*/ 129141 h 130748"/>
                <a:gd name="connsiteX10" fmla="*/ 81999 w 142280"/>
                <a:gd name="connsiteY10" fmla="*/ 130749 h 130748"/>
                <a:gd name="connsiteX11" fmla="*/ 84869 w 142280"/>
                <a:gd name="connsiteY11" fmla="*/ 129869 h 130748"/>
                <a:gd name="connsiteX12" fmla="*/ 138447 w 142280"/>
                <a:gd name="connsiteY12" fmla="*/ 103309 h 130748"/>
                <a:gd name="connsiteX13" fmla="*/ 142121 w 142280"/>
                <a:gd name="connsiteY13" fmla="*/ 99521 h 13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280" h="130748">
                  <a:moveTo>
                    <a:pt x="142121" y="99521"/>
                  </a:moveTo>
                  <a:cubicBezTo>
                    <a:pt x="142542" y="97799"/>
                    <a:pt x="142121" y="95962"/>
                    <a:pt x="140973" y="94622"/>
                  </a:cubicBezTo>
                  <a:cubicBezTo>
                    <a:pt x="139787" y="93206"/>
                    <a:pt x="138983" y="91522"/>
                    <a:pt x="138600" y="89724"/>
                  </a:cubicBezTo>
                  <a:cubicBezTo>
                    <a:pt x="128918" y="57003"/>
                    <a:pt x="110969" y="27305"/>
                    <a:pt x="86476" y="3539"/>
                  </a:cubicBezTo>
                  <a:cubicBezTo>
                    <a:pt x="77904" y="-4000"/>
                    <a:pt x="60759" y="1779"/>
                    <a:pt x="42389" y="9012"/>
                  </a:cubicBezTo>
                  <a:cubicBezTo>
                    <a:pt x="40208" y="9854"/>
                    <a:pt x="38371" y="10658"/>
                    <a:pt x="36955" y="11117"/>
                  </a:cubicBezTo>
                  <a:cubicBezTo>
                    <a:pt x="25053" y="14867"/>
                    <a:pt x="13572" y="19804"/>
                    <a:pt x="2665" y="25813"/>
                  </a:cubicBezTo>
                  <a:cubicBezTo>
                    <a:pt x="1364" y="26578"/>
                    <a:pt x="445" y="27841"/>
                    <a:pt x="139" y="29295"/>
                  </a:cubicBezTo>
                  <a:cubicBezTo>
                    <a:pt x="-205" y="30749"/>
                    <a:pt x="101" y="32280"/>
                    <a:pt x="943" y="33505"/>
                  </a:cubicBezTo>
                  <a:cubicBezTo>
                    <a:pt x="24096" y="67374"/>
                    <a:pt x="49890" y="99330"/>
                    <a:pt x="78095" y="129141"/>
                  </a:cubicBezTo>
                  <a:cubicBezTo>
                    <a:pt x="79128" y="130175"/>
                    <a:pt x="80506" y="130749"/>
                    <a:pt x="81999" y="130749"/>
                  </a:cubicBezTo>
                  <a:cubicBezTo>
                    <a:pt x="83032" y="130749"/>
                    <a:pt x="84027" y="130443"/>
                    <a:pt x="84869" y="129869"/>
                  </a:cubicBezTo>
                  <a:cubicBezTo>
                    <a:pt x="101631" y="118961"/>
                    <a:pt x="119618" y="110045"/>
                    <a:pt x="138447" y="103309"/>
                  </a:cubicBezTo>
                  <a:cubicBezTo>
                    <a:pt x="140246" y="102774"/>
                    <a:pt x="141624" y="101319"/>
                    <a:pt x="142121" y="995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45FCA032-1D7C-DE26-B221-8FE643103361}"/>
                </a:ext>
              </a:extLst>
            </p:cNvPr>
            <p:cNvSpPr/>
            <p:nvPr/>
          </p:nvSpPr>
          <p:spPr>
            <a:xfrm>
              <a:off x="-9808445" y="10589754"/>
              <a:ext cx="118354" cy="132797"/>
            </a:xfrm>
            <a:custGeom>
              <a:avLst/>
              <a:gdLst>
                <a:gd name="connsiteX0" fmla="*/ 97082 w 118354"/>
                <a:gd name="connsiteY0" fmla="*/ 84003 h 132797"/>
                <a:gd name="connsiteX1" fmla="*/ 108945 w 118354"/>
                <a:gd name="connsiteY1" fmla="*/ 83276 h 132797"/>
                <a:gd name="connsiteX2" fmla="*/ 113231 w 118354"/>
                <a:gd name="connsiteY2" fmla="*/ 83276 h 132797"/>
                <a:gd name="connsiteX3" fmla="*/ 117938 w 118354"/>
                <a:gd name="connsiteY3" fmla="*/ 79984 h 132797"/>
                <a:gd name="connsiteX4" fmla="*/ 116982 w 118354"/>
                <a:gd name="connsiteY4" fmla="*/ 74359 h 132797"/>
                <a:gd name="connsiteX5" fmla="*/ 90690 w 118354"/>
                <a:gd name="connsiteY5" fmla="*/ 6276 h 132797"/>
                <a:gd name="connsiteX6" fmla="*/ 89504 w 118354"/>
                <a:gd name="connsiteY6" fmla="*/ 1914 h 132797"/>
                <a:gd name="connsiteX7" fmla="*/ 85409 w 118354"/>
                <a:gd name="connsiteY7" fmla="*/ 0 h 132797"/>
                <a:gd name="connsiteX8" fmla="*/ 80280 w 118354"/>
                <a:gd name="connsiteY8" fmla="*/ 0 h 132797"/>
                <a:gd name="connsiteX9" fmla="*/ 77984 w 118354"/>
                <a:gd name="connsiteY9" fmla="*/ 268 h 132797"/>
                <a:gd name="connsiteX10" fmla="*/ 77946 w 118354"/>
                <a:gd name="connsiteY10" fmla="*/ 268 h 132797"/>
                <a:gd name="connsiteX11" fmla="*/ 76453 w 118354"/>
                <a:gd name="connsiteY11" fmla="*/ 268 h 132797"/>
                <a:gd name="connsiteX12" fmla="*/ 16446 w 118354"/>
                <a:gd name="connsiteY12" fmla="*/ 41217 h 132797"/>
                <a:gd name="connsiteX13" fmla="*/ 1521 w 118354"/>
                <a:gd name="connsiteY13" fmla="*/ 57521 h 132797"/>
                <a:gd name="connsiteX14" fmla="*/ 1521 w 118354"/>
                <a:gd name="connsiteY14" fmla="*/ 57482 h 132797"/>
                <a:gd name="connsiteX15" fmla="*/ 1521 w 118354"/>
                <a:gd name="connsiteY15" fmla="*/ 64983 h 132797"/>
                <a:gd name="connsiteX16" fmla="*/ 49167 w 118354"/>
                <a:gd name="connsiteY16" fmla="*/ 130119 h 132797"/>
                <a:gd name="connsiteX17" fmla="*/ 53836 w 118354"/>
                <a:gd name="connsiteY17" fmla="*/ 132798 h 132797"/>
                <a:gd name="connsiteX18" fmla="*/ 54449 w 118354"/>
                <a:gd name="connsiteY18" fmla="*/ 132798 h 132797"/>
                <a:gd name="connsiteX19" fmla="*/ 54411 w 118354"/>
                <a:gd name="connsiteY19" fmla="*/ 132798 h 132797"/>
                <a:gd name="connsiteX20" fmla="*/ 58965 w 118354"/>
                <a:gd name="connsiteY20" fmla="*/ 129009 h 132797"/>
                <a:gd name="connsiteX21" fmla="*/ 97082 w 118354"/>
                <a:gd name="connsiteY21" fmla="*/ 84003 h 13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8354" h="132797">
                  <a:moveTo>
                    <a:pt x="97082" y="84003"/>
                  </a:moveTo>
                  <a:cubicBezTo>
                    <a:pt x="101368" y="83544"/>
                    <a:pt x="105080" y="83391"/>
                    <a:pt x="108945" y="83276"/>
                  </a:cubicBezTo>
                  <a:lnTo>
                    <a:pt x="113231" y="83276"/>
                  </a:lnTo>
                  <a:cubicBezTo>
                    <a:pt x="115298" y="83161"/>
                    <a:pt x="117135" y="81898"/>
                    <a:pt x="117938" y="79984"/>
                  </a:cubicBezTo>
                  <a:cubicBezTo>
                    <a:pt x="118742" y="78071"/>
                    <a:pt x="118359" y="75890"/>
                    <a:pt x="116982" y="74359"/>
                  </a:cubicBezTo>
                  <a:cubicBezTo>
                    <a:pt x="98306" y="56869"/>
                    <a:pt x="88586" y="31802"/>
                    <a:pt x="90690" y="6276"/>
                  </a:cubicBezTo>
                  <a:cubicBezTo>
                    <a:pt x="90958" y="4707"/>
                    <a:pt x="90499" y="3138"/>
                    <a:pt x="89504" y="1914"/>
                  </a:cubicBezTo>
                  <a:cubicBezTo>
                    <a:pt x="88470" y="727"/>
                    <a:pt x="86978" y="38"/>
                    <a:pt x="85409" y="0"/>
                  </a:cubicBezTo>
                  <a:lnTo>
                    <a:pt x="80280" y="0"/>
                  </a:lnTo>
                  <a:lnTo>
                    <a:pt x="77984" y="268"/>
                  </a:lnTo>
                  <a:lnTo>
                    <a:pt x="77946" y="268"/>
                  </a:lnTo>
                  <a:cubicBezTo>
                    <a:pt x="77448" y="153"/>
                    <a:pt x="76951" y="153"/>
                    <a:pt x="76453" y="268"/>
                  </a:cubicBezTo>
                  <a:cubicBezTo>
                    <a:pt x="51884" y="5587"/>
                    <a:pt x="30377" y="20283"/>
                    <a:pt x="16446" y="41217"/>
                  </a:cubicBezTo>
                  <a:cubicBezTo>
                    <a:pt x="11547" y="46728"/>
                    <a:pt x="6687" y="52315"/>
                    <a:pt x="1521" y="57521"/>
                  </a:cubicBezTo>
                  <a:lnTo>
                    <a:pt x="1521" y="57482"/>
                  </a:lnTo>
                  <a:cubicBezTo>
                    <a:pt x="-507" y="59587"/>
                    <a:pt x="-507" y="62917"/>
                    <a:pt x="1521" y="64983"/>
                  </a:cubicBezTo>
                  <a:cubicBezTo>
                    <a:pt x="20082" y="84616"/>
                    <a:pt x="36079" y="106468"/>
                    <a:pt x="49167" y="130119"/>
                  </a:cubicBezTo>
                  <a:cubicBezTo>
                    <a:pt x="50124" y="131764"/>
                    <a:pt x="51885" y="132798"/>
                    <a:pt x="53836" y="132798"/>
                  </a:cubicBezTo>
                  <a:lnTo>
                    <a:pt x="54449" y="132798"/>
                  </a:lnTo>
                  <a:lnTo>
                    <a:pt x="54411" y="132798"/>
                  </a:lnTo>
                  <a:cubicBezTo>
                    <a:pt x="56554" y="132568"/>
                    <a:pt x="58352" y="131037"/>
                    <a:pt x="58965" y="129009"/>
                  </a:cubicBezTo>
                  <a:cubicBezTo>
                    <a:pt x="64284" y="110218"/>
                    <a:pt x="75421" y="86988"/>
                    <a:pt x="97082" y="840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CDAF67A-BC76-75CB-32E5-FC83B2599689}"/>
                </a:ext>
              </a:extLst>
            </p:cNvPr>
            <p:cNvSpPr/>
            <p:nvPr/>
          </p:nvSpPr>
          <p:spPr>
            <a:xfrm>
              <a:off x="-9554187" y="9489997"/>
              <a:ext cx="141637" cy="109077"/>
            </a:xfrm>
            <a:custGeom>
              <a:avLst/>
              <a:gdLst>
                <a:gd name="connsiteX0" fmla="*/ 57577 w 141637"/>
                <a:gd name="connsiteY0" fmla="*/ 102352 h 109077"/>
                <a:gd name="connsiteX1" fmla="*/ 63662 w 141637"/>
                <a:gd name="connsiteY1" fmla="*/ 104571 h 109077"/>
                <a:gd name="connsiteX2" fmla="*/ 80386 w 141637"/>
                <a:gd name="connsiteY2" fmla="*/ 102696 h 109077"/>
                <a:gd name="connsiteX3" fmla="*/ 118197 w 141637"/>
                <a:gd name="connsiteY3" fmla="*/ 109049 h 109077"/>
                <a:gd name="connsiteX4" fmla="*/ 119652 w 141637"/>
                <a:gd name="connsiteY4" fmla="*/ 109049 h 109077"/>
                <a:gd name="connsiteX5" fmla="*/ 124741 w 141637"/>
                <a:gd name="connsiteY5" fmla="*/ 105337 h 109077"/>
                <a:gd name="connsiteX6" fmla="*/ 140662 w 141637"/>
                <a:gd name="connsiteY6" fmla="*/ 74453 h 109077"/>
                <a:gd name="connsiteX7" fmla="*/ 140662 w 141637"/>
                <a:gd name="connsiteY7" fmla="*/ 68291 h 109077"/>
                <a:gd name="connsiteX8" fmla="*/ 35568 w 141637"/>
                <a:gd name="connsiteY8" fmla="*/ 400 h 109077"/>
                <a:gd name="connsiteX9" fmla="*/ 35530 w 141637"/>
                <a:gd name="connsiteY9" fmla="*/ 400 h 109077"/>
                <a:gd name="connsiteX10" fmla="*/ 3918 w 141637"/>
                <a:gd name="connsiteY10" fmla="*/ 28720 h 109077"/>
                <a:gd name="connsiteX11" fmla="*/ 1584 w 141637"/>
                <a:gd name="connsiteY11" fmla="*/ 32279 h 109077"/>
                <a:gd name="connsiteX12" fmla="*/ 14 w 141637"/>
                <a:gd name="connsiteY12" fmla="*/ 36565 h 109077"/>
                <a:gd name="connsiteX13" fmla="*/ 2196 w 141637"/>
                <a:gd name="connsiteY13" fmla="*/ 40469 h 109077"/>
                <a:gd name="connsiteX14" fmla="*/ 57572 w 141637"/>
                <a:gd name="connsiteY14" fmla="*/ 102352 h 10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637" h="109077">
                  <a:moveTo>
                    <a:pt x="57577" y="102352"/>
                  </a:moveTo>
                  <a:cubicBezTo>
                    <a:pt x="58917" y="104342"/>
                    <a:pt x="61366" y="105260"/>
                    <a:pt x="63662" y="104571"/>
                  </a:cubicBezTo>
                  <a:cubicBezTo>
                    <a:pt x="69058" y="102926"/>
                    <a:pt x="74722" y="102313"/>
                    <a:pt x="80386" y="102696"/>
                  </a:cubicBezTo>
                  <a:cubicBezTo>
                    <a:pt x="93207" y="103232"/>
                    <a:pt x="105913" y="105375"/>
                    <a:pt x="118197" y="109049"/>
                  </a:cubicBezTo>
                  <a:cubicBezTo>
                    <a:pt x="118657" y="109087"/>
                    <a:pt x="119154" y="109087"/>
                    <a:pt x="119652" y="109049"/>
                  </a:cubicBezTo>
                  <a:cubicBezTo>
                    <a:pt x="121948" y="109049"/>
                    <a:pt x="124014" y="107556"/>
                    <a:pt x="124741" y="105337"/>
                  </a:cubicBezTo>
                  <a:cubicBezTo>
                    <a:pt x="128607" y="94391"/>
                    <a:pt x="133965" y="83982"/>
                    <a:pt x="140662" y="74453"/>
                  </a:cubicBezTo>
                  <a:cubicBezTo>
                    <a:pt x="141963" y="72616"/>
                    <a:pt x="141963" y="70128"/>
                    <a:pt x="140662" y="68291"/>
                  </a:cubicBezTo>
                  <a:cubicBezTo>
                    <a:pt x="123517" y="44870"/>
                    <a:pt x="73766" y="-4958"/>
                    <a:pt x="35568" y="400"/>
                  </a:cubicBezTo>
                  <a:lnTo>
                    <a:pt x="35530" y="400"/>
                  </a:lnTo>
                  <a:cubicBezTo>
                    <a:pt x="20336" y="2773"/>
                    <a:pt x="7975" y="13871"/>
                    <a:pt x="3918" y="28720"/>
                  </a:cubicBezTo>
                  <a:cubicBezTo>
                    <a:pt x="3420" y="30059"/>
                    <a:pt x="2617" y="31284"/>
                    <a:pt x="1584" y="32279"/>
                  </a:cubicBezTo>
                  <a:cubicBezTo>
                    <a:pt x="474" y="33389"/>
                    <a:pt x="-100" y="34958"/>
                    <a:pt x="14" y="36565"/>
                  </a:cubicBezTo>
                  <a:cubicBezTo>
                    <a:pt x="129" y="38134"/>
                    <a:pt x="933" y="39550"/>
                    <a:pt x="2196" y="40469"/>
                  </a:cubicBezTo>
                  <a:cubicBezTo>
                    <a:pt x="24163" y="57652"/>
                    <a:pt x="42915" y="78624"/>
                    <a:pt x="57572" y="1023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B1FC5E1-9D58-628C-4EAF-22A6497203B4}"/>
                </a:ext>
              </a:extLst>
            </p:cNvPr>
            <p:cNvSpPr/>
            <p:nvPr/>
          </p:nvSpPr>
          <p:spPr>
            <a:xfrm>
              <a:off x="-9940630" y="10648970"/>
              <a:ext cx="177455" cy="122754"/>
            </a:xfrm>
            <a:custGeom>
              <a:avLst/>
              <a:gdLst>
                <a:gd name="connsiteX0" fmla="*/ 2560 w 177455"/>
                <a:gd name="connsiteY0" fmla="*/ 20966 h 122754"/>
                <a:gd name="connsiteX1" fmla="*/ 34 w 177455"/>
                <a:gd name="connsiteY1" fmla="*/ 25022 h 122754"/>
                <a:gd name="connsiteX2" fmla="*/ 1718 w 177455"/>
                <a:gd name="connsiteY2" fmla="*/ 29538 h 122754"/>
                <a:gd name="connsiteX3" fmla="*/ 161990 w 177455"/>
                <a:gd name="connsiteY3" fmla="*/ 120660 h 122754"/>
                <a:gd name="connsiteX4" fmla="*/ 170869 w 177455"/>
                <a:gd name="connsiteY4" fmla="*/ 122726 h 122754"/>
                <a:gd name="connsiteX5" fmla="*/ 172093 w 177455"/>
                <a:gd name="connsiteY5" fmla="*/ 122726 h 122754"/>
                <a:gd name="connsiteX6" fmla="*/ 176647 w 177455"/>
                <a:gd name="connsiteY6" fmla="*/ 120200 h 122754"/>
                <a:gd name="connsiteX7" fmla="*/ 176877 w 177455"/>
                <a:gd name="connsiteY7" fmla="*/ 114996 h 122754"/>
                <a:gd name="connsiteX8" fmla="*/ 112583 w 177455"/>
                <a:gd name="connsiteY8" fmla="*/ 20124 h 122754"/>
                <a:gd name="connsiteX9" fmla="*/ 2561 w 177455"/>
                <a:gd name="connsiteY9" fmla="*/ 20966 h 122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55" h="122754">
                  <a:moveTo>
                    <a:pt x="2560" y="20966"/>
                  </a:moveTo>
                  <a:cubicBezTo>
                    <a:pt x="1144" y="21884"/>
                    <a:pt x="226" y="23377"/>
                    <a:pt x="34" y="25022"/>
                  </a:cubicBezTo>
                  <a:cubicBezTo>
                    <a:pt x="-157" y="26706"/>
                    <a:pt x="455" y="28390"/>
                    <a:pt x="1718" y="29538"/>
                  </a:cubicBezTo>
                  <a:cubicBezTo>
                    <a:pt x="46494" y="73090"/>
                    <a:pt x="101679" y="104471"/>
                    <a:pt x="161990" y="120660"/>
                  </a:cubicBezTo>
                  <a:lnTo>
                    <a:pt x="170869" y="122726"/>
                  </a:lnTo>
                  <a:cubicBezTo>
                    <a:pt x="171290" y="122764"/>
                    <a:pt x="171672" y="122764"/>
                    <a:pt x="172093" y="122726"/>
                  </a:cubicBezTo>
                  <a:cubicBezTo>
                    <a:pt x="173930" y="122726"/>
                    <a:pt x="175652" y="121808"/>
                    <a:pt x="176647" y="120200"/>
                  </a:cubicBezTo>
                  <a:cubicBezTo>
                    <a:pt x="177642" y="118631"/>
                    <a:pt x="177719" y="116679"/>
                    <a:pt x="176877" y="114996"/>
                  </a:cubicBezTo>
                  <a:cubicBezTo>
                    <a:pt x="159502" y="80820"/>
                    <a:pt x="137917" y="48903"/>
                    <a:pt x="112583" y="20124"/>
                  </a:cubicBezTo>
                  <a:cubicBezTo>
                    <a:pt x="78676" y="-18529"/>
                    <a:pt x="24332" y="8107"/>
                    <a:pt x="2561" y="209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70B8A4B-F2EF-A859-7D5D-42CFF313CC7B}"/>
                </a:ext>
              </a:extLst>
            </p:cNvPr>
            <p:cNvSpPr/>
            <p:nvPr/>
          </p:nvSpPr>
          <p:spPr>
            <a:xfrm>
              <a:off x="-9688985" y="10565623"/>
              <a:ext cx="146207" cy="170444"/>
            </a:xfrm>
            <a:custGeom>
              <a:avLst/>
              <a:gdLst>
                <a:gd name="connsiteX0" fmla="*/ 16712 w 146207"/>
                <a:gd name="connsiteY0" fmla="*/ 2324 h 170444"/>
                <a:gd name="connsiteX1" fmla="*/ 715 w 146207"/>
                <a:gd name="connsiteY1" fmla="*/ 21077 h 170444"/>
                <a:gd name="connsiteX2" fmla="*/ 50084 w 146207"/>
                <a:gd name="connsiteY2" fmla="*/ 118053 h 170444"/>
                <a:gd name="connsiteX3" fmla="*/ 51309 w 146207"/>
                <a:gd name="connsiteY3" fmla="*/ 118742 h 170444"/>
                <a:gd name="connsiteX4" fmla="*/ 127849 w 146207"/>
                <a:gd name="connsiteY4" fmla="*/ 169258 h 170444"/>
                <a:gd name="connsiteX5" fmla="*/ 131255 w 146207"/>
                <a:gd name="connsiteY5" fmla="*/ 170445 h 170444"/>
                <a:gd name="connsiteX6" fmla="*/ 133092 w 146207"/>
                <a:gd name="connsiteY6" fmla="*/ 170100 h 170444"/>
                <a:gd name="connsiteX7" fmla="*/ 136460 w 146207"/>
                <a:gd name="connsiteY7" fmla="*/ 166120 h 170444"/>
                <a:gd name="connsiteX8" fmla="*/ 139942 w 146207"/>
                <a:gd name="connsiteY8" fmla="*/ 112503 h 170444"/>
                <a:gd name="connsiteX9" fmla="*/ 140555 w 146207"/>
                <a:gd name="connsiteY9" fmla="*/ 85944 h 170444"/>
                <a:gd name="connsiteX10" fmla="*/ 141626 w 146207"/>
                <a:gd name="connsiteY10" fmla="*/ 79591 h 170444"/>
                <a:gd name="connsiteX11" fmla="*/ 141626 w 146207"/>
                <a:gd name="connsiteY11" fmla="*/ 77525 h 170444"/>
                <a:gd name="connsiteX12" fmla="*/ 144305 w 146207"/>
                <a:gd name="connsiteY12" fmla="*/ 59117 h 170444"/>
                <a:gd name="connsiteX13" fmla="*/ 145913 w 146207"/>
                <a:gd name="connsiteY13" fmla="*/ 56017 h 170444"/>
                <a:gd name="connsiteX14" fmla="*/ 143769 w 146207"/>
                <a:gd name="connsiteY14" fmla="*/ 49702 h 170444"/>
                <a:gd name="connsiteX15" fmla="*/ 16710 w 146207"/>
                <a:gd name="connsiteY15" fmla="*/ 2324 h 17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207" h="170444">
                  <a:moveTo>
                    <a:pt x="16712" y="2324"/>
                  </a:moveTo>
                  <a:cubicBezTo>
                    <a:pt x="8561" y="5463"/>
                    <a:pt x="2514" y="12505"/>
                    <a:pt x="715" y="21077"/>
                  </a:cubicBezTo>
                  <a:cubicBezTo>
                    <a:pt x="-4068" y="60419"/>
                    <a:pt x="15449" y="98804"/>
                    <a:pt x="50084" y="118053"/>
                  </a:cubicBezTo>
                  <a:cubicBezTo>
                    <a:pt x="50467" y="118359"/>
                    <a:pt x="50888" y="118589"/>
                    <a:pt x="51309" y="118742"/>
                  </a:cubicBezTo>
                  <a:cubicBezTo>
                    <a:pt x="79016" y="131984"/>
                    <a:pt x="104772" y="148975"/>
                    <a:pt x="127849" y="169258"/>
                  </a:cubicBezTo>
                  <a:cubicBezTo>
                    <a:pt x="128806" y="170024"/>
                    <a:pt x="129992" y="170445"/>
                    <a:pt x="131255" y="170445"/>
                  </a:cubicBezTo>
                  <a:cubicBezTo>
                    <a:pt x="131867" y="170445"/>
                    <a:pt x="132480" y="170330"/>
                    <a:pt x="133092" y="170100"/>
                  </a:cubicBezTo>
                  <a:cubicBezTo>
                    <a:pt x="134853" y="169450"/>
                    <a:pt x="136115" y="167957"/>
                    <a:pt x="136460" y="166120"/>
                  </a:cubicBezTo>
                  <a:cubicBezTo>
                    <a:pt x="139292" y="148401"/>
                    <a:pt x="140478" y="130452"/>
                    <a:pt x="139942" y="112503"/>
                  </a:cubicBezTo>
                  <a:cubicBezTo>
                    <a:pt x="139942" y="102897"/>
                    <a:pt x="139942" y="93828"/>
                    <a:pt x="140555" y="85944"/>
                  </a:cubicBezTo>
                  <a:cubicBezTo>
                    <a:pt x="140555" y="84145"/>
                    <a:pt x="141052" y="82500"/>
                    <a:pt x="141626" y="79591"/>
                  </a:cubicBezTo>
                  <a:cubicBezTo>
                    <a:pt x="141779" y="78902"/>
                    <a:pt x="141779" y="78175"/>
                    <a:pt x="141626" y="77525"/>
                  </a:cubicBezTo>
                  <a:cubicBezTo>
                    <a:pt x="140402" y="71248"/>
                    <a:pt x="141358" y="64781"/>
                    <a:pt x="144305" y="59117"/>
                  </a:cubicBezTo>
                  <a:cubicBezTo>
                    <a:pt x="144994" y="58160"/>
                    <a:pt x="145492" y="57088"/>
                    <a:pt x="145913" y="56017"/>
                  </a:cubicBezTo>
                  <a:cubicBezTo>
                    <a:pt x="146716" y="53644"/>
                    <a:pt x="145836" y="51042"/>
                    <a:pt x="143769" y="49702"/>
                  </a:cubicBezTo>
                  <a:cubicBezTo>
                    <a:pt x="81772" y="9634"/>
                    <a:pt x="38989" y="-6440"/>
                    <a:pt x="16710" y="23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0365641-E39C-E554-BA79-99FA51824584}"/>
                </a:ext>
              </a:extLst>
            </p:cNvPr>
            <p:cNvSpPr/>
            <p:nvPr/>
          </p:nvSpPr>
          <p:spPr>
            <a:xfrm>
              <a:off x="-9191140" y="9575856"/>
              <a:ext cx="192275" cy="140017"/>
            </a:xfrm>
            <a:custGeom>
              <a:avLst/>
              <a:gdLst>
                <a:gd name="connsiteX0" fmla="*/ 175864 w 192275"/>
                <a:gd name="connsiteY0" fmla="*/ 91146 h 140017"/>
                <a:gd name="connsiteX1" fmla="*/ 135641 w 192275"/>
                <a:gd name="connsiteY1" fmla="*/ 26088 h 140017"/>
                <a:gd name="connsiteX2" fmla="*/ 40694 w 192275"/>
                <a:gd name="connsiteY2" fmla="*/ 2667 h 140017"/>
                <a:gd name="connsiteX3" fmla="*/ 24506 w 192275"/>
                <a:gd name="connsiteY3" fmla="*/ 3662 h 140017"/>
                <a:gd name="connsiteX4" fmla="*/ 1926 w 192275"/>
                <a:gd name="connsiteY4" fmla="*/ 11277 h 140017"/>
                <a:gd name="connsiteX5" fmla="*/ 4375 w 192275"/>
                <a:gd name="connsiteY5" fmla="*/ 34469 h 140017"/>
                <a:gd name="connsiteX6" fmla="*/ 4337 w 192275"/>
                <a:gd name="connsiteY6" fmla="*/ 34469 h 140017"/>
                <a:gd name="connsiteX7" fmla="*/ 25348 w 192275"/>
                <a:gd name="connsiteY7" fmla="*/ 76719 h 140017"/>
                <a:gd name="connsiteX8" fmla="*/ 87077 w 192275"/>
                <a:gd name="connsiteY8" fmla="*/ 139712 h 140017"/>
                <a:gd name="connsiteX9" fmla="*/ 88799 w 192275"/>
                <a:gd name="connsiteY9" fmla="*/ 140018 h 140017"/>
                <a:gd name="connsiteX10" fmla="*/ 187917 w 192275"/>
                <a:gd name="connsiteY10" fmla="*/ 130336 h 140017"/>
                <a:gd name="connsiteX11" fmla="*/ 191782 w 192275"/>
                <a:gd name="connsiteY11" fmla="*/ 127312 h 140017"/>
                <a:gd name="connsiteX12" fmla="*/ 191553 w 192275"/>
                <a:gd name="connsiteY12" fmla="*/ 122452 h 140017"/>
                <a:gd name="connsiteX13" fmla="*/ 175861 w 192275"/>
                <a:gd name="connsiteY13" fmla="*/ 91147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275" h="140017">
                  <a:moveTo>
                    <a:pt x="175864" y="91146"/>
                  </a:moveTo>
                  <a:cubicBezTo>
                    <a:pt x="166143" y="67380"/>
                    <a:pt x="152557" y="45413"/>
                    <a:pt x="135641" y="26088"/>
                  </a:cubicBezTo>
                  <a:cubicBezTo>
                    <a:pt x="109426" y="3776"/>
                    <a:pt x="74257" y="-4874"/>
                    <a:pt x="40694" y="2667"/>
                  </a:cubicBezTo>
                  <a:cubicBezTo>
                    <a:pt x="35298" y="3011"/>
                    <a:pt x="29901" y="3394"/>
                    <a:pt x="24506" y="3662"/>
                  </a:cubicBezTo>
                  <a:cubicBezTo>
                    <a:pt x="12948" y="4236"/>
                    <a:pt x="5524" y="5652"/>
                    <a:pt x="1926" y="11277"/>
                  </a:cubicBezTo>
                  <a:cubicBezTo>
                    <a:pt x="-1671" y="16941"/>
                    <a:pt x="128" y="24136"/>
                    <a:pt x="4375" y="34469"/>
                  </a:cubicBezTo>
                  <a:lnTo>
                    <a:pt x="4337" y="34469"/>
                  </a:lnTo>
                  <a:cubicBezTo>
                    <a:pt x="10269" y="49088"/>
                    <a:pt x="17273" y="63172"/>
                    <a:pt x="25348" y="76719"/>
                  </a:cubicBezTo>
                  <a:cubicBezTo>
                    <a:pt x="38206" y="104083"/>
                    <a:pt x="59943" y="126317"/>
                    <a:pt x="87077" y="139712"/>
                  </a:cubicBezTo>
                  <a:cubicBezTo>
                    <a:pt x="87613" y="139903"/>
                    <a:pt x="88187" y="140018"/>
                    <a:pt x="88799" y="140018"/>
                  </a:cubicBezTo>
                  <a:cubicBezTo>
                    <a:pt x="122055" y="139635"/>
                    <a:pt x="155236" y="136382"/>
                    <a:pt x="187917" y="130336"/>
                  </a:cubicBezTo>
                  <a:cubicBezTo>
                    <a:pt x="189639" y="130029"/>
                    <a:pt x="191055" y="128881"/>
                    <a:pt x="191782" y="127312"/>
                  </a:cubicBezTo>
                  <a:cubicBezTo>
                    <a:pt x="192509" y="125743"/>
                    <a:pt x="192433" y="123944"/>
                    <a:pt x="191553" y="122452"/>
                  </a:cubicBezTo>
                  <a:cubicBezTo>
                    <a:pt x="186042" y="112579"/>
                    <a:pt x="181105" y="102284"/>
                    <a:pt x="175861" y="91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6EBC294F-5418-1A14-A623-5055A65DF53C}"/>
                </a:ext>
              </a:extLst>
            </p:cNvPr>
            <p:cNvSpPr/>
            <p:nvPr/>
          </p:nvSpPr>
          <p:spPr>
            <a:xfrm>
              <a:off x="-12745223" y="8901553"/>
              <a:ext cx="107047" cy="133140"/>
            </a:xfrm>
            <a:custGeom>
              <a:avLst/>
              <a:gdLst>
                <a:gd name="connsiteX0" fmla="*/ 78649 w 107047"/>
                <a:gd name="connsiteY0" fmla="*/ 4897 h 133140"/>
                <a:gd name="connsiteX1" fmla="*/ 72526 w 107047"/>
                <a:gd name="connsiteY1" fmla="*/ 343 h 133140"/>
                <a:gd name="connsiteX2" fmla="*/ 2186 w 107047"/>
                <a:gd name="connsiteY2" fmla="*/ 37006 h 133140"/>
                <a:gd name="connsiteX3" fmla="*/ 43 w 107047"/>
                <a:gd name="connsiteY3" fmla="*/ 40718 h 133140"/>
                <a:gd name="connsiteX4" fmla="*/ 1306 w 107047"/>
                <a:gd name="connsiteY4" fmla="*/ 45004 h 133140"/>
                <a:gd name="connsiteX5" fmla="*/ 3410 w 107047"/>
                <a:gd name="connsiteY5" fmla="*/ 47300 h 133140"/>
                <a:gd name="connsiteX6" fmla="*/ 18833 w 107047"/>
                <a:gd name="connsiteY6" fmla="*/ 65517 h 133140"/>
                <a:gd name="connsiteX7" fmla="*/ 18833 w 107047"/>
                <a:gd name="connsiteY7" fmla="*/ 65556 h 133140"/>
                <a:gd name="connsiteX8" fmla="*/ 52089 w 107047"/>
                <a:gd name="connsiteY8" fmla="*/ 127055 h 133140"/>
                <a:gd name="connsiteX9" fmla="*/ 53276 w 107047"/>
                <a:gd name="connsiteY9" fmla="*/ 129849 h 133140"/>
                <a:gd name="connsiteX10" fmla="*/ 56452 w 107047"/>
                <a:gd name="connsiteY10" fmla="*/ 132834 h 133140"/>
                <a:gd name="connsiteX11" fmla="*/ 58213 w 107047"/>
                <a:gd name="connsiteY11" fmla="*/ 133140 h 133140"/>
                <a:gd name="connsiteX12" fmla="*/ 60815 w 107047"/>
                <a:gd name="connsiteY12" fmla="*/ 132490 h 133140"/>
                <a:gd name="connsiteX13" fmla="*/ 82668 w 107047"/>
                <a:gd name="connsiteY13" fmla="*/ 113622 h 133140"/>
                <a:gd name="connsiteX14" fmla="*/ 89173 w 107047"/>
                <a:gd name="connsiteY14" fmla="*/ 106695 h 133140"/>
                <a:gd name="connsiteX15" fmla="*/ 103372 w 107047"/>
                <a:gd name="connsiteY15" fmla="*/ 96133 h 133140"/>
                <a:gd name="connsiteX16" fmla="*/ 107045 w 107047"/>
                <a:gd name="connsiteY16" fmla="*/ 91502 h 133140"/>
                <a:gd name="connsiteX17" fmla="*/ 83165 w 107047"/>
                <a:gd name="connsiteY17" fmla="*/ 13508 h 13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047" h="133140">
                  <a:moveTo>
                    <a:pt x="78649" y="4897"/>
                  </a:moveTo>
                  <a:cubicBezTo>
                    <a:pt x="77387" y="2562"/>
                    <a:pt x="75129" y="878"/>
                    <a:pt x="72526" y="343"/>
                  </a:cubicBezTo>
                  <a:cubicBezTo>
                    <a:pt x="59093" y="-3216"/>
                    <a:pt x="22775" y="21774"/>
                    <a:pt x="2186" y="37006"/>
                  </a:cubicBezTo>
                  <a:cubicBezTo>
                    <a:pt x="999" y="37886"/>
                    <a:pt x="196" y="39225"/>
                    <a:pt x="43" y="40718"/>
                  </a:cubicBezTo>
                  <a:cubicBezTo>
                    <a:pt x="-149" y="42249"/>
                    <a:pt x="310" y="43818"/>
                    <a:pt x="1306" y="45004"/>
                  </a:cubicBezTo>
                  <a:lnTo>
                    <a:pt x="3410" y="47300"/>
                  </a:lnTo>
                  <a:cubicBezTo>
                    <a:pt x="8921" y="53730"/>
                    <a:pt x="14203" y="59814"/>
                    <a:pt x="18833" y="65517"/>
                  </a:cubicBezTo>
                  <a:lnTo>
                    <a:pt x="18833" y="65556"/>
                  </a:lnTo>
                  <a:cubicBezTo>
                    <a:pt x="32993" y="84192"/>
                    <a:pt x="44206" y="104973"/>
                    <a:pt x="52089" y="127055"/>
                  </a:cubicBezTo>
                  <a:lnTo>
                    <a:pt x="53276" y="129849"/>
                  </a:lnTo>
                  <a:cubicBezTo>
                    <a:pt x="53850" y="131265"/>
                    <a:pt x="54998" y="132375"/>
                    <a:pt x="56452" y="132834"/>
                  </a:cubicBezTo>
                  <a:cubicBezTo>
                    <a:pt x="57026" y="133025"/>
                    <a:pt x="57600" y="133140"/>
                    <a:pt x="58213" y="133140"/>
                  </a:cubicBezTo>
                  <a:cubicBezTo>
                    <a:pt x="59131" y="133140"/>
                    <a:pt x="60011" y="132911"/>
                    <a:pt x="60815" y="132490"/>
                  </a:cubicBezTo>
                  <a:cubicBezTo>
                    <a:pt x="69426" y="127897"/>
                    <a:pt x="76888" y="121468"/>
                    <a:pt x="82668" y="113622"/>
                  </a:cubicBezTo>
                  <a:cubicBezTo>
                    <a:pt x="84619" y="111096"/>
                    <a:pt x="86763" y="108762"/>
                    <a:pt x="89173" y="106695"/>
                  </a:cubicBezTo>
                  <a:cubicBezTo>
                    <a:pt x="92771" y="101873"/>
                    <a:pt x="97708" y="98199"/>
                    <a:pt x="103372" y="96133"/>
                  </a:cubicBezTo>
                  <a:cubicBezTo>
                    <a:pt x="105438" y="95482"/>
                    <a:pt x="106854" y="93645"/>
                    <a:pt x="107045" y="91502"/>
                  </a:cubicBezTo>
                  <a:cubicBezTo>
                    <a:pt x="107199" y="63680"/>
                    <a:pt x="98856" y="36470"/>
                    <a:pt x="83165" y="135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985E5B8-48BC-06AF-EE2F-1346D932F93C}"/>
                </a:ext>
              </a:extLst>
            </p:cNvPr>
            <p:cNvSpPr/>
            <p:nvPr/>
          </p:nvSpPr>
          <p:spPr>
            <a:xfrm>
              <a:off x="-9051393" y="9533760"/>
              <a:ext cx="144028" cy="164408"/>
            </a:xfrm>
            <a:custGeom>
              <a:avLst/>
              <a:gdLst>
                <a:gd name="connsiteX0" fmla="*/ 125565 w 144028"/>
                <a:gd name="connsiteY0" fmla="*/ 59959 h 164408"/>
                <a:gd name="connsiteX1" fmla="*/ 124531 w 144028"/>
                <a:gd name="connsiteY1" fmla="*/ 58046 h 164408"/>
                <a:gd name="connsiteX2" fmla="*/ 95676 w 144028"/>
                <a:gd name="connsiteY2" fmla="*/ 10209 h 164408"/>
                <a:gd name="connsiteX3" fmla="*/ 92806 w 144028"/>
                <a:gd name="connsiteY3" fmla="*/ 6688 h 164408"/>
                <a:gd name="connsiteX4" fmla="*/ 40987 w 144028"/>
                <a:gd name="connsiteY4" fmla="*/ 6688 h 164408"/>
                <a:gd name="connsiteX5" fmla="*/ 36242 w 144028"/>
                <a:gd name="connsiteY5" fmla="*/ 8831 h 164408"/>
                <a:gd name="connsiteX6" fmla="*/ 727 w 144028"/>
                <a:gd name="connsiteY6" fmla="*/ 34893 h 164408"/>
                <a:gd name="connsiteX7" fmla="*/ 689 w 144028"/>
                <a:gd name="connsiteY7" fmla="*/ 34893 h 164408"/>
                <a:gd name="connsiteX8" fmla="*/ 0 w 144028"/>
                <a:gd name="connsiteY8" fmla="*/ 37495 h 164408"/>
                <a:gd name="connsiteX9" fmla="*/ 1952 w 144028"/>
                <a:gd name="connsiteY9" fmla="*/ 41552 h 164408"/>
                <a:gd name="connsiteX10" fmla="*/ 55071 w 144028"/>
                <a:gd name="connsiteY10" fmla="*/ 118705 h 164408"/>
                <a:gd name="connsiteX11" fmla="*/ 75469 w 144028"/>
                <a:gd name="connsiteY11" fmla="*/ 156094 h 164408"/>
                <a:gd name="connsiteX12" fmla="*/ 76923 w 144028"/>
                <a:gd name="connsiteY12" fmla="*/ 160381 h 164408"/>
                <a:gd name="connsiteX13" fmla="*/ 82089 w 144028"/>
                <a:gd name="connsiteY13" fmla="*/ 164399 h 164408"/>
                <a:gd name="connsiteX14" fmla="*/ 83505 w 144028"/>
                <a:gd name="connsiteY14" fmla="*/ 164208 h 164408"/>
                <a:gd name="connsiteX15" fmla="*/ 140873 w 144028"/>
                <a:gd name="connsiteY15" fmla="*/ 144308 h 164408"/>
                <a:gd name="connsiteX16" fmla="*/ 143934 w 144028"/>
                <a:gd name="connsiteY16" fmla="*/ 138338 h 164408"/>
                <a:gd name="connsiteX17" fmla="*/ 125565 w 144028"/>
                <a:gd name="connsiteY17" fmla="*/ 59961 h 1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28" h="164408">
                  <a:moveTo>
                    <a:pt x="125565" y="59959"/>
                  </a:moveTo>
                  <a:cubicBezTo>
                    <a:pt x="125335" y="59271"/>
                    <a:pt x="124991" y="58620"/>
                    <a:pt x="124531" y="58046"/>
                  </a:cubicBezTo>
                  <a:cubicBezTo>
                    <a:pt x="111289" y="44575"/>
                    <a:pt x="101416" y="28157"/>
                    <a:pt x="95676" y="10209"/>
                  </a:cubicBezTo>
                  <a:cubicBezTo>
                    <a:pt x="95293" y="8639"/>
                    <a:pt x="94260" y="7338"/>
                    <a:pt x="92806" y="6688"/>
                  </a:cubicBezTo>
                  <a:cubicBezTo>
                    <a:pt x="76694" y="-2229"/>
                    <a:pt x="57138" y="-2229"/>
                    <a:pt x="40987" y="6688"/>
                  </a:cubicBezTo>
                  <a:lnTo>
                    <a:pt x="36242" y="8831"/>
                  </a:lnTo>
                  <a:cubicBezTo>
                    <a:pt x="23995" y="14227"/>
                    <a:pt x="5511" y="22378"/>
                    <a:pt x="727" y="34893"/>
                  </a:cubicBezTo>
                  <a:lnTo>
                    <a:pt x="689" y="34893"/>
                  </a:lnTo>
                  <a:cubicBezTo>
                    <a:pt x="268" y="35697"/>
                    <a:pt x="38" y="36577"/>
                    <a:pt x="0" y="37495"/>
                  </a:cubicBezTo>
                  <a:cubicBezTo>
                    <a:pt x="0" y="39064"/>
                    <a:pt x="727" y="40595"/>
                    <a:pt x="1952" y="41552"/>
                  </a:cubicBezTo>
                  <a:cubicBezTo>
                    <a:pt x="24532" y="63557"/>
                    <a:pt x="42556" y="89773"/>
                    <a:pt x="55071" y="118705"/>
                  </a:cubicBezTo>
                  <a:cubicBezTo>
                    <a:pt x="61501" y="131219"/>
                    <a:pt x="67930" y="144155"/>
                    <a:pt x="75469" y="156094"/>
                  </a:cubicBezTo>
                  <a:cubicBezTo>
                    <a:pt x="76157" y="157434"/>
                    <a:pt x="76655" y="158888"/>
                    <a:pt x="76923" y="160381"/>
                  </a:cubicBezTo>
                  <a:cubicBezTo>
                    <a:pt x="77535" y="162753"/>
                    <a:pt x="79640" y="164399"/>
                    <a:pt x="82089" y="164399"/>
                  </a:cubicBezTo>
                  <a:cubicBezTo>
                    <a:pt x="82587" y="164437"/>
                    <a:pt x="83046" y="164361"/>
                    <a:pt x="83505" y="164208"/>
                  </a:cubicBezTo>
                  <a:cubicBezTo>
                    <a:pt x="103100" y="159080"/>
                    <a:pt x="122273" y="152421"/>
                    <a:pt x="140873" y="144308"/>
                  </a:cubicBezTo>
                  <a:cubicBezTo>
                    <a:pt x="143131" y="143275"/>
                    <a:pt x="144394" y="140825"/>
                    <a:pt x="143934" y="138338"/>
                  </a:cubicBezTo>
                  <a:cubicBezTo>
                    <a:pt x="138921" y="112773"/>
                    <a:pt x="133180" y="85564"/>
                    <a:pt x="125565" y="599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DCD2AE1-2BF0-1518-12FD-01C1566A2492}"/>
                </a:ext>
              </a:extLst>
            </p:cNvPr>
            <p:cNvSpPr/>
            <p:nvPr/>
          </p:nvSpPr>
          <p:spPr>
            <a:xfrm>
              <a:off x="-9497165" y="9617103"/>
              <a:ext cx="121902" cy="74157"/>
            </a:xfrm>
            <a:custGeom>
              <a:avLst/>
              <a:gdLst>
                <a:gd name="connsiteX0" fmla="*/ 56986 w 121902"/>
                <a:gd name="connsiteY0" fmla="*/ 5616 h 74157"/>
                <a:gd name="connsiteX1" fmla="*/ 54614 w 121902"/>
                <a:gd name="connsiteY1" fmla="*/ 4966 h 74157"/>
                <a:gd name="connsiteX2" fmla="*/ 8422 w 121902"/>
                <a:gd name="connsiteY2" fmla="*/ 4966 h 74157"/>
                <a:gd name="connsiteX3" fmla="*/ 194 w 121902"/>
                <a:gd name="connsiteY3" fmla="*/ 24827 h 74157"/>
                <a:gd name="connsiteX4" fmla="*/ 16650 w 121902"/>
                <a:gd name="connsiteY4" fmla="*/ 70713 h 74157"/>
                <a:gd name="connsiteX5" fmla="*/ 18258 w 121902"/>
                <a:gd name="connsiteY5" fmla="*/ 72665 h 74157"/>
                <a:gd name="connsiteX6" fmla="*/ 21970 w 121902"/>
                <a:gd name="connsiteY6" fmla="*/ 74158 h 74157"/>
                <a:gd name="connsiteX7" fmla="*/ 22544 w 121902"/>
                <a:gd name="connsiteY7" fmla="*/ 74158 h 74157"/>
                <a:gd name="connsiteX8" fmla="*/ 58058 w 121902"/>
                <a:gd name="connsiteY8" fmla="*/ 69642 h 74157"/>
                <a:gd name="connsiteX9" fmla="*/ 116956 w 121902"/>
                <a:gd name="connsiteY9" fmla="*/ 63212 h 74157"/>
                <a:gd name="connsiteX10" fmla="*/ 121242 w 121902"/>
                <a:gd name="connsiteY10" fmla="*/ 60342 h 74157"/>
                <a:gd name="connsiteX11" fmla="*/ 121242 w 121902"/>
                <a:gd name="connsiteY11" fmla="*/ 55061 h 74157"/>
                <a:gd name="connsiteX12" fmla="*/ 56986 w 121902"/>
                <a:gd name="connsiteY12" fmla="*/ 5616 h 7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02" h="74157">
                  <a:moveTo>
                    <a:pt x="56986" y="5616"/>
                  </a:moveTo>
                  <a:lnTo>
                    <a:pt x="54614" y="4966"/>
                  </a:lnTo>
                  <a:cubicBezTo>
                    <a:pt x="40951" y="1330"/>
                    <a:pt x="20324" y="-4104"/>
                    <a:pt x="8422" y="4966"/>
                  </a:cubicBezTo>
                  <a:cubicBezTo>
                    <a:pt x="2643" y="9864"/>
                    <a:pt x="-457" y="17250"/>
                    <a:pt x="194" y="24827"/>
                  </a:cubicBezTo>
                  <a:cubicBezTo>
                    <a:pt x="-1184" y="41781"/>
                    <a:pt x="4825" y="58505"/>
                    <a:pt x="16650" y="70713"/>
                  </a:cubicBezTo>
                  <a:cubicBezTo>
                    <a:pt x="17109" y="71440"/>
                    <a:pt x="17645" y="72091"/>
                    <a:pt x="18258" y="72665"/>
                  </a:cubicBezTo>
                  <a:cubicBezTo>
                    <a:pt x="19253" y="73622"/>
                    <a:pt x="20592" y="74158"/>
                    <a:pt x="21970" y="74158"/>
                  </a:cubicBezTo>
                  <a:lnTo>
                    <a:pt x="22544" y="74158"/>
                  </a:lnTo>
                  <a:cubicBezTo>
                    <a:pt x="34485" y="72818"/>
                    <a:pt x="46348" y="71249"/>
                    <a:pt x="58058" y="69642"/>
                  </a:cubicBezTo>
                  <a:cubicBezTo>
                    <a:pt x="77308" y="67078"/>
                    <a:pt x="97209" y="64322"/>
                    <a:pt x="116956" y="63212"/>
                  </a:cubicBezTo>
                  <a:cubicBezTo>
                    <a:pt x="118755" y="63021"/>
                    <a:pt x="120362" y="61949"/>
                    <a:pt x="121242" y="60342"/>
                  </a:cubicBezTo>
                  <a:cubicBezTo>
                    <a:pt x="122123" y="58696"/>
                    <a:pt x="122123" y="56706"/>
                    <a:pt x="121242" y="55061"/>
                  </a:cubicBezTo>
                  <a:cubicBezTo>
                    <a:pt x="107273" y="30683"/>
                    <a:pt x="84120" y="12849"/>
                    <a:pt x="56986" y="56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8D267BF-5777-2003-B655-12EE8320B197}"/>
                </a:ext>
              </a:extLst>
            </p:cNvPr>
            <p:cNvSpPr/>
            <p:nvPr/>
          </p:nvSpPr>
          <p:spPr>
            <a:xfrm>
              <a:off x="-9407595" y="9556710"/>
              <a:ext cx="99233" cy="123506"/>
            </a:xfrm>
            <a:custGeom>
              <a:avLst/>
              <a:gdLst>
                <a:gd name="connsiteX0" fmla="*/ 97915 w 99233"/>
                <a:gd name="connsiteY0" fmla="*/ 30740 h 123506"/>
                <a:gd name="connsiteX1" fmla="*/ 49694 w 99233"/>
                <a:gd name="connsiteY1" fmla="*/ 391 h 123506"/>
                <a:gd name="connsiteX2" fmla="*/ 57 w 99233"/>
                <a:gd name="connsiteY2" fmla="*/ 49032 h 123506"/>
                <a:gd name="connsiteX3" fmla="*/ 57 w 99233"/>
                <a:gd name="connsiteY3" fmla="*/ 49071 h 123506"/>
                <a:gd name="connsiteX4" fmla="*/ 57 w 99233"/>
                <a:gd name="connsiteY4" fmla="*/ 50755 h 123506"/>
                <a:gd name="connsiteX5" fmla="*/ 2775 w 99233"/>
                <a:gd name="connsiteY5" fmla="*/ 55424 h 123506"/>
                <a:gd name="connsiteX6" fmla="*/ 61136 w 99233"/>
                <a:gd name="connsiteY6" fmla="*/ 120368 h 123506"/>
                <a:gd name="connsiteX7" fmla="*/ 67145 w 99233"/>
                <a:gd name="connsiteY7" fmla="*/ 123506 h 123506"/>
                <a:gd name="connsiteX8" fmla="*/ 72350 w 99233"/>
                <a:gd name="connsiteY8" fmla="*/ 119488 h 123506"/>
                <a:gd name="connsiteX9" fmla="*/ 77248 w 99233"/>
                <a:gd name="connsiteY9" fmla="*/ 98056 h 123506"/>
                <a:gd name="connsiteX10" fmla="*/ 77210 w 99233"/>
                <a:gd name="connsiteY10" fmla="*/ 98056 h 123506"/>
                <a:gd name="connsiteX11" fmla="*/ 98296 w 99233"/>
                <a:gd name="connsiteY11" fmla="*/ 37207 h 123506"/>
                <a:gd name="connsiteX12" fmla="*/ 97913 w 99233"/>
                <a:gd name="connsiteY12" fmla="*/ 30740 h 12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233" h="123506">
                  <a:moveTo>
                    <a:pt x="97915" y="30740"/>
                  </a:moveTo>
                  <a:cubicBezTo>
                    <a:pt x="85630" y="15623"/>
                    <a:pt x="68676" y="4946"/>
                    <a:pt x="49694" y="391"/>
                  </a:cubicBezTo>
                  <a:cubicBezTo>
                    <a:pt x="25316" y="-4201"/>
                    <a:pt x="4612" y="32807"/>
                    <a:pt x="57" y="49032"/>
                  </a:cubicBezTo>
                  <a:lnTo>
                    <a:pt x="57" y="49071"/>
                  </a:lnTo>
                  <a:cubicBezTo>
                    <a:pt x="-19" y="49606"/>
                    <a:pt x="-19" y="50181"/>
                    <a:pt x="57" y="50755"/>
                  </a:cubicBezTo>
                  <a:cubicBezTo>
                    <a:pt x="57" y="52706"/>
                    <a:pt x="1091" y="54467"/>
                    <a:pt x="2775" y="55424"/>
                  </a:cubicBezTo>
                  <a:cubicBezTo>
                    <a:pt x="28569" y="70425"/>
                    <a:pt x="48967" y="93158"/>
                    <a:pt x="61136" y="120368"/>
                  </a:cubicBezTo>
                  <a:cubicBezTo>
                    <a:pt x="62514" y="122358"/>
                    <a:pt x="64772" y="123506"/>
                    <a:pt x="67145" y="123506"/>
                  </a:cubicBezTo>
                  <a:cubicBezTo>
                    <a:pt x="69594" y="123506"/>
                    <a:pt x="71737" y="121860"/>
                    <a:pt x="72350" y="119488"/>
                  </a:cubicBezTo>
                  <a:cubicBezTo>
                    <a:pt x="74072" y="112637"/>
                    <a:pt x="75641" y="105442"/>
                    <a:pt x="77248" y="98056"/>
                  </a:cubicBezTo>
                  <a:lnTo>
                    <a:pt x="77210" y="98056"/>
                  </a:lnTo>
                  <a:cubicBezTo>
                    <a:pt x="80157" y="76587"/>
                    <a:pt x="87352" y="55921"/>
                    <a:pt x="98296" y="37207"/>
                  </a:cubicBezTo>
                  <a:cubicBezTo>
                    <a:pt x="99674" y="35217"/>
                    <a:pt x="99521" y="32577"/>
                    <a:pt x="97913" y="307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DF067A2-9F42-3087-A5E0-1BE8F0DBD336}"/>
                </a:ext>
              </a:extLst>
            </p:cNvPr>
            <p:cNvSpPr/>
            <p:nvPr/>
          </p:nvSpPr>
          <p:spPr>
            <a:xfrm>
              <a:off x="-9349995" y="9407345"/>
              <a:ext cx="96356" cy="70571"/>
            </a:xfrm>
            <a:custGeom>
              <a:avLst/>
              <a:gdLst>
                <a:gd name="connsiteX0" fmla="*/ 75976 w 96356"/>
                <a:gd name="connsiteY0" fmla="*/ 14239 h 70571"/>
                <a:gd name="connsiteX1" fmla="*/ 72685 w 96356"/>
                <a:gd name="connsiteY1" fmla="*/ 10220 h 70571"/>
                <a:gd name="connsiteX2" fmla="*/ 64763 w 96356"/>
                <a:gd name="connsiteY2" fmla="*/ 6661 h 70571"/>
                <a:gd name="connsiteX3" fmla="*/ 64724 w 96356"/>
                <a:gd name="connsiteY3" fmla="*/ 6661 h 70571"/>
                <a:gd name="connsiteX4" fmla="*/ 25688 w 96356"/>
                <a:gd name="connsiteY4" fmla="*/ 4556 h 70571"/>
                <a:gd name="connsiteX5" fmla="*/ 5137 w 96356"/>
                <a:gd name="connsiteY5" fmla="*/ 22467 h 70571"/>
                <a:gd name="connsiteX6" fmla="*/ 391 w 96356"/>
                <a:gd name="connsiteY6" fmla="*/ 29891 h 70571"/>
                <a:gd name="connsiteX7" fmla="*/ 2649 w 96356"/>
                <a:gd name="connsiteY7" fmla="*/ 36282 h 70571"/>
                <a:gd name="connsiteX8" fmla="*/ 6132 w 96356"/>
                <a:gd name="connsiteY8" fmla="*/ 43668 h 70571"/>
                <a:gd name="connsiteX9" fmla="*/ 8925 w 96356"/>
                <a:gd name="connsiteY9" fmla="*/ 48337 h 70571"/>
                <a:gd name="connsiteX10" fmla="*/ 37169 w 96356"/>
                <a:gd name="connsiteY10" fmla="*/ 68122 h 70571"/>
                <a:gd name="connsiteX11" fmla="*/ 38087 w 96356"/>
                <a:gd name="connsiteY11" fmla="*/ 69194 h 70571"/>
                <a:gd name="connsiteX12" fmla="*/ 41685 w 96356"/>
                <a:gd name="connsiteY12" fmla="*/ 70572 h 70571"/>
                <a:gd name="connsiteX13" fmla="*/ 45167 w 96356"/>
                <a:gd name="connsiteY13" fmla="*/ 69271 h 70571"/>
                <a:gd name="connsiteX14" fmla="*/ 91704 w 96356"/>
                <a:gd name="connsiteY14" fmla="*/ 52126 h 70571"/>
                <a:gd name="connsiteX15" fmla="*/ 96220 w 96356"/>
                <a:gd name="connsiteY15" fmla="*/ 48031 h 70571"/>
                <a:gd name="connsiteX16" fmla="*/ 93962 w 96356"/>
                <a:gd name="connsiteY16" fmla="*/ 42367 h 70571"/>
                <a:gd name="connsiteX17" fmla="*/ 75975 w 96356"/>
                <a:gd name="connsiteY17" fmla="*/ 14238 h 7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356" h="70571">
                  <a:moveTo>
                    <a:pt x="75976" y="14239"/>
                  </a:moveTo>
                  <a:cubicBezTo>
                    <a:pt x="75631" y="12402"/>
                    <a:pt x="74369" y="10909"/>
                    <a:pt x="72685" y="10220"/>
                  </a:cubicBezTo>
                  <a:cubicBezTo>
                    <a:pt x="69967" y="9111"/>
                    <a:pt x="67365" y="7847"/>
                    <a:pt x="64763" y="6661"/>
                  </a:cubicBezTo>
                  <a:lnTo>
                    <a:pt x="64724" y="6661"/>
                  </a:lnTo>
                  <a:cubicBezTo>
                    <a:pt x="53166" y="-1375"/>
                    <a:pt x="38050" y="-2217"/>
                    <a:pt x="25688" y="4556"/>
                  </a:cubicBezTo>
                  <a:cubicBezTo>
                    <a:pt x="17881" y="9340"/>
                    <a:pt x="10954" y="15387"/>
                    <a:pt x="5137" y="22467"/>
                  </a:cubicBezTo>
                  <a:cubicBezTo>
                    <a:pt x="3147" y="24686"/>
                    <a:pt x="1578" y="27174"/>
                    <a:pt x="391" y="29891"/>
                  </a:cubicBezTo>
                  <a:cubicBezTo>
                    <a:pt x="-604" y="32264"/>
                    <a:pt x="353" y="35019"/>
                    <a:pt x="2649" y="36282"/>
                  </a:cubicBezTo>
                  <a:cubicBezTo>
                    <a:pt x="4869" y="38080"/>
                    <a:pt x="6170" y="40798"/>
                    <a:pt x="6132" y="43668"/>
                  </a:cubicBezTo>
                  <a:cubicBezTo>
                    <a:pt x="6132" y="45620"/>
                    <a:pt x="7203" y="47419"/>
                    <a:pt x="8925" y="48337"/>
                  </a:cubicBezTo>
                  <a:cubicBezTo>
                    <a:pt x="19029" y="53925"/>
                    <a:pt x="28482" y="60545"/>
                    <a:pt x="37169" y="68122"/>
                  </a:cubicBezTo>
                  <a:cubicBezTo>
                    <a:pt x="37437" y="68505"/>
                    <a:pt x="37743" y="68850"/>
                    <a:pt x="38087" y="69194"/>
                  </a:cubicBezTo>
                  <a:cubicBezTo>
                    <a:pt x="39082" y="70074"/>
                    <a:pt x="40345" y="70572"/>
                    <a:pt x="41685" y="70572"/>
                  </a:cubicBezTo>
                  <a:cubicBezTo>
                    <a:pt x="42948" y="70572"/>
                    <a:pt x="44172" y="70113"/>
                    <a:pt x="45167" y="69271"/>
                  </a:cubicBezTo>
                  <a:cubicBezTo>
                    <a:pt x="58677" y="59128"/>
                    <a:pt x="74865" y="53197"/>
                    <a:pt x="91704" y="52126"/>
                  </a:cubicBezTo>
                  <a:cubicBezTo>
                    <a:pt x="93923" y="51819"/>
                    <a:pt x="95722" y="50212"/>
                    <a:pt x="96220" y="48031"/>
                  </a:cubicBezTo>
                  <a:cubicBezTo>
                    <a:pt x="96717" y="45849"/>
                    <a:pt x="95837" y="43591"/>
                    <a:pt x="93962" y="42367"/>
                  </a:cubicBezTo>
                  <a:cubicBezTo>
                    <a:pt x="84241" y="35976"/>
                    <a:pt x="77697" y="25757"/>
                    <a:pt x="75975" y="142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1A8A104-A5C7-E0AB-221D-A6CA18DA5B3E}"/>
                </a:ext>
              </a:extLst>
            </p:cNvPr>
            <p:cNvSpPr/>
            <p:nvPr/>
          </p:nvSpPr>
          <p:spPr>
            <a:xfrm>
              <a:off x="-9311019" y="9601368"/>
              <a:ext cx="120471" cy="108651"/>
            </a:xfrm>
            <a:custGeom>
              <a:avLst/>
              <a:gdLst>
                <a:gd name="connsiteX0" fmla="*/ 109401 w 120471"/>
                <a:gd name="connsiteY0" fmla="*/ 65635 h 108651"/>
                <a:gd name="connsiteX1" fmla="*/ 72623 w 120471"/>
                <a:gd name="connsiteY1" fmla="*/ 8498 h 108651"/>
                <a:gd name="connsiteX2" fmla="*/ 70978 w 120471"/>
                <a:gd name="connsiteY2" fmla="*/ 7885 h 108651"/>
                <a:gd name="connsiteX3" fmla="*/ 30564 w 120471"/>
                <a:gd name="connsiteY3" fmla="*/ 2 h 108651"/>
                <a:gd name="connsiteX4" fmla="*/ 9133 w 120471"/>
                <a:gd name="connsiteY4" fmla="*/ 34597 h 108651"/>
                <a:gd name="connsiteX5" fmla="*/ 8559 w 120471"/>
                <a:gd name="connsiteY5" fmla="*/ 37238 h 108651"/>
                <a:gd name="connsiteX6" fmla="*/ 3814 w 120471"/>
                <a:gd name="connsiteY6" fmla="*/ 59320 h 108651"/>
                <a:gd name="connsiteX7" fmla="*/ 140 w 120471"/>
                <a:gd name="connsiteY7" fmla="*/ 76886 h 108651"/>
                <a:gd name="connsiteX8" fmla="*/ 140 w 120471"/>
                <a:gd name="connsiteY8" fmla="*/ 76924 h 108651"/>
                <a:gd name="connsiteX9" fmla="*/ 905 w 120471"/>
                <a:gd name="connsiteY9" fmla="*/ 81057 h 108651"/>
                <a:gd name="connsiteX10" fmla="*/ 4426 w 120471"/>
                <a:gd name="connsiteY10" fmla="*/ 83392 h 108651"/>
                <a:gd name="connsiteX11" fmla="*/ 30603 w 120471"/>
                <a:gd name="connsiteY11" fmla="*/ 89974 h 108651"/>
                <a:gd name="connsiteX12" fmla="*/ 114338 w 120471"/>
                <a:gd name="connsiteY12" fmla="*/ 108650 h 108651"/>
                <a:gd name="connsiteX13" fmla="*/ 115065 w 120471"/>
                <a:gd name="connsiteY13" fmla="*/ 108650 h 108651"/>
                <a:gd name="connsiteX14" fmla="*/ 119352 w 120471"/>
                <a:gd name="connsiteY14" fmla="*/ 106583 h 108651"/>
                <a:gd name="connsiteX15" fmla="*/ 120041 w 120471"/>
                <a:gd name="connsiteY15" fmla="*/ 101225 h 108651"/>
                <a:gd name="connsiteX16" fmla="*/ 110971 w 120471"/>
                <a:gd name="connsiteY16" fmla="*/ 72331 h 1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0471" h="108651">
                  <a:moveTo>
                    <a:pt x="109401" y="65635"/>
                  </a:moveTo>
                  <a:cubicBezTo>
                    <a:pt x="104541" y="44203"/>
                    <a:pt x="98456" y="17032"/>
                    <a:pt x="72623" y="8498"/>
                  </a:cubicBezTo>
                  <a:lnTo>
                    <a:pt x="70978" y="7885"/>
                  </a:lnTo>
                  <a:cubicBezTo>
                    <a:pt x="58157" y="2604"/>
                    <a:pt x="44419" y="-75"/>
                    <a:pt x="30564" y="2"/>
                  </a:cubicBezTo>
                  <a:cubicBezTo>
                    <a:pt x="16367" y="920"/>
                    <a:pt x="11697" y="22849"/>
                    <a:pt x="9133" y="34597"/>
                  </a:cubicBezTo>
                  <a:lnTo>
                    <a:pt x="8559" y="37238"/>
                  </a:lnTo>
                  <a:cubicBezTo>
                    <a:pt x="6722" y="44509"/>
                    <a:pt x="5268" y="51934"/>
                    <a:pt x="3814" y="59320"/>
                  </a:cubicBezTo>
                  <a:cubicBezTo>
                    <a:pt x="2627" y="65137"/>
                    <a:pt x="1441" y="71068"/>
                    <a:pt x="140" y="76886"/>
                  </a:cubicBezTo>
                  <a:lnTo>
                    <a:pt x="140" y="76924"/>
                  </a:lnTo>
                  <a:cubicBezTo>
                    <a:pt x="-205" y="78340"/>
                    <a:pt x="101" y="79833"/>
                    <a:pt x="905" y="81057"/>
                  </a:cubicBezTo>
                  <a:cubicBezTo>
                    <a:pt x="1709" y="82282"/>
                    <a:pt x="2972" y="83124"/>
                    <a:pt x="4426" y="83392"/>
                  </a:cubicBezTo>
                  <a:cubicBezTo>
                    <a:pt x="13266" y="85037"/>
                    <a:pt x="22031" y="87257"/>
                    <a:pt x="30603" y="89974"/>
                  </a:cubicBezTo>
                  <a:cubicBezTo>
                    <a:pt x="57928" y="98547"/>
                    <a:pt x="85941" y="104785"/>
                    <a:pt x="114338" y="108650"/>
                  </a:cubicBezTo>
                  <a:lnTo>
                    <a:pt x="115065" y="108650"/>
                  </a:lnTo>
                  <a:cubicBezTo>
                    <a:pt x="116749" y="108688"/>
                    <a:pt x="118318" y="107884"/>
                    <a:pt x="119352" y="106583"/>
                  </a:cubicBezTo>
                  <a:cubicBezTo>
                    <a:pt x="120538" y="105052"/>
                    <a:pt x="120806" y="102986"/>
                    <a:pt x="120041" y="101225"/>
                  </a:cubicBezTo>
                  <a:cubicBezTo>
                    <a:pt x="116137" y="91887"/>
                    <a:pt x="113114" y="82205"/>
                    <a:pt x="110971" y="723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A9E5643-7577-DF67-0F62-44C4E5B73E03}"/>
                </a:ext>
              </a:extLst>
            </p:cNvPr>
            <p:cNvSpPr/>
            <p:nvPr/>
          </p:nvSpPr>
          <p:spPr>
            <a:xfrm>
              <a:off x="-9216927" y="9474798"/>
              <a:ext cx="104638" cy="83712"/>
            </a:xfrm>
            <a:custGeom>
              <a:avLst/>
              <a:gdLst>
                <a:gd name="connsiteX0" fmla="*/ 67528 w 104638"/>
                <a:gd name="connsiteY0" fmla="*/ 9488 h 83712"/>
                <a:gd name="connsiteX1" fmla="*/ 49770 w 104638"/>
                <a:gd name="connsiteY1" fmla="*/ 2064 h 83712"/>
                <a:gd name="connsiteX2" fmla="*/ 47397 w 104638"/>
                <a:gd name="connsiteY2" fmla="*/ 1107 h 83712"/>
                <a:gd name="connsiteX3" fmla="*/ 12457 w 104638"/>
                <a:gd name="connsiteY3" fmla="*/ 2102 h 83712"/>
                <a:gd name="connsiteX4" fmla="*/ 10888 w 104638"/>
                <a:gd name="connsiteY4" fmla="*/ 2102 h 83712"/>
                <a:gd name="connsiteX5" fmla="*/ 8094 w 104638"/>
                <a:gd name="connsiteY5" fmla="*/ 2868 h 83712"/>
                <a:gd name="connsiteX6" fmla="*/ 210 w 104638"/>
                <a:gd name="connsiteY6" fmla="*/ 41061 h 83712"/>
                <a:gd name="connsiteX7" fmla="*/ 172 w 104638"/>
                <a:gd name="connsiteY7" fmla="*/ 41061 h 83712"/>
                <a:gd name="connsiteX8" fmla="*/ 16858 w 104638"/>
                <a:gd name="connsiteY8" fmla="*/ 81436 h 83712"/>
                <a:gd name="connsiteX9" fmla="*/ 21144 w 104638"/>
                <a:gd name="connsiteY9" fmla="*/ 83655 h 83712"/>
                <a:gd name="connsiteX10" fmla="*/ 22636 w 104638"/>
                <a:gd name="connsiteY10" fmla="*/ 83655 h 83712"/>
                <a:gd name="connsiteX11" fmla="*/ 98947 w 104638"/>
                <a:gd name="connsiteY11" fmla="*/ 75887 h 83712"/>
                <a:gd name="connsiteX12" fmla="*/ 104229 w 104638"/>
                <a:gd name="connsiteY12" fmla="*/ 72634 h 83712"/>
                <a:gd name="connsiteX13" fmla="*/ 102851 w 104638"/>
                <a:gd name="connsiteY13" fmla="*/ 66587 h 83712"/>
                <a:gd name="connsiteX14" fmla="*/ 72120 w 104638"/>
                <a:gd name="connsiteY14" fmla="*/ 14923 h 83712"/>
                <a:gd name="connsiteX15" fmla="*/ 67528 w 104638"/>
                <a:gd name="connsiteY15" fmla="*/ 9488 h 8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638" h="83712">
                  <a:moveTo>
                    <a:pt x="67528" y="9488"/>
                  </a:moveTo>
                  <a:cubicBezTo>
                    <a:pt x="61098" y="8493"/>
                    <a:pt x="55014" y="5929"/>
                    <a:pt x="49770" y="2064"/>
                  </a:cubicBezTo>
                  <a:cubicBezTo>
                    <a:pt x="49081" y="1566"/>
                    <a:pt x="48239" y="1222"/>
                    <a:pt x="47397" y="1107"/>
                  </a:cubicBezTo>
                  <a:cubicBezTo>
                    <a:pt x="35763" y="-653"/>
                    <a:pt x="23938" y="-309"/>
                    <a:pt x="12457" y="2102"/>
                  </a:cubicBezTo>
                  <a:lnTo>
                    <a:pt x="10888" y="2102"/>
                  </a:lnTo>
                  <a:cubicBezTo>
                    <a:pt x="9893" y="2102"/>
                    <a:pt x="8936" y="2370"/>
                    <a:pt x="8094" y="2868"/>
                  </a:cubicBezTo>
                  <a:cubicBezTo>
                    <a:pt x="134" y="7843"/>
                    <a:pt x="-478" y="23686"/>
                    <a:pt x="210" y="41061"/>
                  </a:cubicBezTo>
                  <a:lnTo>
                    <a:pt x="172" y="41061"/>
                  </a:lnTo>
                  <a:cubicBezTo>
                    <a:pt x="1129" y="55985"/>
                    <a:pt x="6984" y="70185"/>
                    <a:pt x="16858" y="81436"/>
                  </a:cubicBezTo>
                  <a:cubicBezTo>
                    <a:pt x="17852" y="82813"/>
                    <a:pt x="19460" y="83617"/>
                    <a:pt x="21144" y="83655"/>
                  </a:cubicBezTo>
                  <a:cubicBezTo>
                    <a:pt x="21642" y="83732"/>
                    <a:pt x="22139" y="83732"/>
                    <a:pt x="22636" y="83655"/>
                  </a:cubicBezTo>
                  <a:cubicBezTo>
                    <a:pt x="47474" y="76882"/>
                    <a:pt x="73268" y="74279"/>
                    <a:pt x="98947" y="75887"/>
                  </a:cubicBezTo>
                  <a:cubicBezTo>
                    <a:pt x="101167" y="75925"/>
                    <a:pt x="103234" y="74662"/>
                    <a:pt x="104229" y="72634"/>
                  </a:cubicBezTo>
                  <a:cubicBezTo>
                    <a:pt x="105109" y="70529"/>
                    <a:pt x="104535" y="68118"/>
                    <a:pt x="102851" y="66587"/>
                  </a:cubicBezTo>
                  <a:cubicBezTo>
                    <a:pt x="86356" y="53957"/>
                    <a:pt x="75373" y="35435"/>
                    <a:pt x="72120" y="14923"/>
                  </a:cubicBezTo>
                  <a:cubicBezTo>
                    <a:pt x="72158" y="12205"/>
                    <a:pt x="70206" y="9909"/>
                    <a:pt x="67528" y="94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FD873F3A-553C-FF3F-19AE-21F3233B3E5D}"/>
                </a:ext>
              </a:extLst>
            </p:cNvPr>
            <p:cNvSpPr/>
            <p:nvPr/>
          </p:nvSpPr>
          <p:spPr>
            <a:xfrm>
              <a:off x="-12330005" y="9393311"/>
              <a:ext cx="210527" cy="293417"/>
            </a:xfrm>
            <a:custGeom>
              <a:avLst/>
              <a:gdLst>
                <a:gd name="connsiteX0" fmla="*/ 208153 w 210527"/>
                <a:gd name="connsiteY0" fmla="*/ 217946 h 293417"/>
                <a:gd name="connsiteX1" fmla="*/ 208918 w 210527"/>
                <a:gd name="connsiteY1" fmla="*/ 217257 h 293417"/>
                <a:gd name="connsiteX2" fmla="*/ 210526 w 210527"/>
                <a:gd name="connsiteY2" fmla="*/ 213201 h 293417"/>
                <a:gd name="connsiteX3" fmla="*/ 208536 w 210527"/>
                <a:gd name="connsiteY3" fmla="*/ 209297 h 293417"/>
                <a:gd name="connsiteX4" fmla="*/ 138080 w 210527"/>
                <a:gd name="connsiteY4" fmla="*/ 138880 h 293417"/>
                <a:gd name="connsiteX5" fmla="*/ 95486 w 210527"/>
                <a:gd name="connsiteY5" fmla="*/ 67927 h 293417"/>
                <a:gd name="connsiteX6" fmla="*/ 56909 w 210527"/>
                <a:gd name="connsiteY6" fmla="*/ 2256 h 293417"/>
                <a:gd name="connsiteX7" fmla="*/ 53197 w 210527"/>
                <a:gd name="connsiteY7" fmla="*/ 75 h 293417"/>
                <a:gd name="connsiteX8" fmla="*/ 48911 w 210527"/>
                <a:gd name="connsiteY8" fmla="*/ 1376 h 293417"/>
                <a:gd name="connsiteX9" fmla="*/ 116 w 210527"/>
                <a:gd name="connsiteY9" fmla="*/ 96936 h 293417"/>
                <a:gd name="connsiteX10" fmla="*/ 958 w 210527"/>
                <a:gd name="connsiteY10" fmla="*/ 101222 h 293417"/>
                <a:gd name="connsiteX11" fmla="*/ 5972 w 210527"/>
                <a:gd name="connsiteY11" fmla="*/ 108111 h 293417"/>
                <a:gd name="connsiteX12" fmla="*/ 15960 w 210527"/>
                <a:gd name="connsiteY12" fmla="*/ 121620 h 293417"/>
                <a:gd name="connsiteX13" fmla="*/ 147192 w 210527"/>
                <a:gd name="connsiteY13" fmla="*/ 291542 h 293417"/>
                <a:gd name="connsiteX14" fmla="*/ 147231 w 210527"/>
                <a:gd name="connsiteY14" fmla="*/ 291542 h 293417"/>
                <a:gd name="connsiteX15" fmla="*/ 151287 w 210527"/>
                <a:gd name="connsiteY15" fmla="*/ 293417 h 293417"/>
                <a:gd name="connsiteX16" fmla="*/ 151593 w 210527"/>
                <a:gd name="connsiteY16" fmla="*/ 293417 h 293417"/>
                <a:gd name="connsiteX17" fmla="*/ 155880 w 210527"/>
                <a:gd name="connsiteY17" fmla="*/ 291083 h 293417"/>
                <a:gd name="connsiteX18" fmla="*/ 189136 w 210527"/>
                <a:gd name="connsiteY18" fmla="*/ 244355 h 29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527" h="293417">
                  <a:moveTo>
                    <a:pt x="208153" y="217946"/>
                  </a:moveTo>
                  <a:lnTo>
                    <a:pt x="208918" y="217257"/>
                  </a:lnTo>
                  <a:cubicBezTo>
                    <a:pt x="209990" y="216186"/>
                    <a:pt x="210564" y="214693"/>
                    <a:pt x="210526" y="213201"/>
                  </a:cubicBezTo>
                  <a:cubicBezTo>
                    <a:pt x="210449" y="211670"/>
                    <a:pt x="209722" y="210254"/>
                    <a:pt x="208536" y="209297"/>
                  </a:cubicBezTo>
                  <a:cubicBezTo>
                    <a:pt x="182513" y="188516"/>
                    <a:pt x="158861" y="164904"/>
                    <a:pt x="138080" y="138880"/>
                  </a:cubicBezTo>
                  <a:cubicBezTo>
                    <a:pt x="121815" y="116531"/>
                    <a:pt x="107579" y="92765"/>
                    <a:pt x="95486" y="67927"/>
                  </a:cubicBezTo>
                  <a:cubicBezTo>
                    <a:pt x="84196" y="45157"/>
                    <a:pt x="71337" y="23190"/>
                    <a:pt x="56909" y="2256"/>
                  </a:cubicBezTo>
                  <a:cubicBezTo>
                    <a:pt x="56029" y="1070"/>
                    <a:pt x="54690" y="266"/>
                    <a:pt x="53197" y="75"/>
                  </a:cubicBezTo>
                  <a:cubicBezTo>
                    <a:pt x="51666" y="-193"/>
                    <a:pt x="50059" y="266"/>
                    <a:pt x="48911" y="1376"/>
                  </a:cubicBezTo>
                  <a:cubicBezTo>
                    <a:pt x="22198" y="26710"/>
                    <a:pt x="4976" y="60426"/>
                    <a:pt x="116" y="96936"/>
                  </a:cubicBezTo>
                  <a:cubicBezTo>
                    <a:pt x="-190" y="98429"/>
                    <a:pt x="116" y="99959"/>
                    <a:pt x="958" y="101222"/>
                  </a:cubicBezTo>
                  <a:cubicBezTo>
                    <a:pt x="2680" y="103633"/>
                    <a:pt x="4326" y="106083"/>
                    <a:pt x="5972" y="108111"/>
                  </a:cubicBezTo>
                  <a:lnTo>
                    <a:pt x="15960" y="121620"/>
                  </a:lnTo>
                  <a:cubicBezTo>
                    <a:pt x="54919" y="174586"/>
                    <a:pt x="99082" y="234552"/>
                    <a:pt x="147192" y="291542"/>
                  </a:cubicBezTo>
                  <a:lnTo>
                    <a:pt x="147231" y="291542"/>
                  </a:lnTo>
                  <a:cubicBezTo>
                    <a:pt x="148226" y="292728"/>
                    <a:pt x="149718" y="293417"/>
                    <a:pt x="151287" y="293417"/>
                  </a:cubicBezTo>
                  <a:lnTo>
                    <a:pt x="151593" y="293417"/>
                  </a:lnTo>
                  <a:cubicBezTo>
                    <a:pt x="153316" y="293417"/>
                    <a:pt x="154923" y="292537"/>
                    <a:pt x="155880" y="291083"/>
                  </a:cubicBezTo>
                  <a:cubicBezTo>
                    <a:pt x="166710" y="275315"/>
                    <a:pt x="177923" y="259854"/>
                    <a:pt x="189136" y="2443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4E5755F-0EBF-6B5F-85E8-9351E95E7B57}"/>
                </a:ext>
              </a:extLst>
            </p:cNvPr>
            <p:cNvSpPr/>
            <p:nvPr/>
          </p:nvSpPr>
          <p:spPr>
            <a:xfrm>
              <a:off x="-12160121" y="9622958"/>
              <a:ext cx="325680" cy="302982"/>
            </a:xfrm>
            <a:custGeom>
              <a:avLst/>
              <a:gdLst>
                <a:gd name="connsiteX0" fmla="*/ 322288 w 325680"/>
                <a:gd name="connsiteY0" fmla="*/ 155830 h 302982"/>
                <a:gd name="connsiteX1" fmla="*/ 98561 w 325680"/>
                <a:gd name="connsiteY1" fmla="*/ 25557 h 302982"/>
                <a:gd name="connsiteX2" fmla="*/ 65419 w 325680"/>
                <a:gd name="connsiteY2" fmla="*/ 988 h 302982"/>
                <a:gd name="connsiteX3" fmla="*/ 65419 w 325680"/>
                <a:gd name="connsiteY3" fmla="*/ 1026 h 302982"/>
                <a:gd name="connsiteX4" fmla="*/ 61400 w 325680"/>
                <a:gd name="connsiteY4" fmla="*/ 70 h 302982"/>
                <a:gd name="connsiteX5" fmla="*/ 57841 w 325680"/>
                <a:gd name="connsiteY5" fmla="*/ 2251 h 302982"/>
                <a:gd name="connsiteX6" fmla="*/ 39472 w 325680"/>
                <a:gd name="connsiteY6" fmla="*/ 27701 h 302982"/>
                <a:gd name="connsiteX7" fmla="*/ 895 w 325680"/>
                <a:gd name="connsiteY7" fmla="*/ 82619 h 302982"/>
                <a:gd name="connsiteX8" fmla="*/ 857 w 325680"/>
                <a:gd name="connsiteY8" fmla="*/ 82619 h 302982"/>
                <a:gd name="connsiteX9" fmla="*/ 1355 w 325680"/>
                <a:gd name="connsiteY9" fmla="*/ 89087 h 302982"/>
                <a:gd name="connsiteX10" fmla="*/ 184365 w 325680"/>
                <a:gd name="connsiteY10" fmla="*/ 248486 h 302982"/>
                <a:gd name="connsiteX11" fmla="*/ 288881 w 325680"/>
                <a:gd name="connsiteY11" fmla="*/ 302447 h 302982"/>
                <a:gd name="connsiteX12" fmla="*/ 291101 w 325680"/>
                <a:gd name="connsiteY12" fmla="*/ 302983 h 302982"/>
                <a:gd name="connsiteX13" fmla="*/ 293703 w 325680"/>
                <a:gd name="connsiteY13" fmla="*/ 302294 h 302982"/>
                <a:gd name="connsiteX14" fmla="*/ 296458 w 325680"/>
                <a:gd name="connsiteY14" fmla="*/ 298352 h 302982"/>
                <a:gd name="connsiteX15" fmla="*/ 311958 w 325680"/>
                <a:gd name="connsiteY15" fmla="*/ 223419 h 302982"/>
                <a:gd name="connsiteX16" fmla="*/ 325582 w 325680"/>
                <a:gd name="connsiteY16" fmla="*/ 161728 h 302982"/>
                <a:gd name="connsiteX17" fmla="*/ 325582 w 325680"/>
                <a:gd name="connsiteY17" fmla="*/ 161766 h 302982"/>
                <a:gd name="connsiteX18" fmla="*/ 322290 w 325680"/>
                <a:gd name="connsiteY18" fmla="*/ 155834 h 30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5680" h="302982">
                  <a:moveTo>
                    <a:pt x="322288" y="155830"/>
                  </a:moveTo>
                  <a:cubicBezTo>
                    <a:pt x="242419" y="122229"/>
                    <a:pt x="167219" y="78448"/>
                    <a:pt x="98561" y="25557"/>
                  </a:cubicBezTo>
                  <a:cubicBezTo>
                    <a:pt x="87386" y="17368"/>
                    <a:pt x="76402" y="9216"/>
                    <a:pt x="65419" y="988"/>
                  </a:cubicBezTo>
                  <a:lnTo>
                    <a:pt x="65419" y="1026"/>
                  </a:lnTo>
                  <a:cubicBezTo>
                    <a:pt x="64271" y="184"/>
                    <a:pt x="62816" y="-160"/>
                    <a:pt x="61400" y="70"/>
                  </a:cubicBezTo>
                  <a:cubicBezTo>
                    <a:pt x="59946" y="261"/>
                    <a:pt x="58683" y="1065"/>
                    <a:pt x="57841" y="2251"/>
                  </a:cubicBezTo>
                  <a:cubicBezTo>
                    <a:pt x="51794" y="10823"/>
                    <a:pt x="45633" y="19396"/>
                    <a:pt x="39472" y="27701"/>
                  </a:cubicBezTo>
                  <a:cubicBezTo>
                    <a:pt x="26613" y="45497"/>
                    <a:pt x="13257" y="63904"/>
                    <a:pt x="895" y="82619"/>
                  </a:cubicBezTo>
                  <a:lnTo>
                    <a:pt x="857" y="82619"/>
                  </a:lnTo>
                  <a:cubicBezTo>
                    <a:pt x="-444" y="84647"/>
                    <a:pt x="-253" y="87288"/>
                    <a:pt x="1355" y="89087"/>
                  </a:cubicBezTo>
                  <a:cubicBezTo>
                    <a:pt x="53402" y="151734"/>
                    <a:pt x="115168" y="205545"/>
                    <a:pt x="184365" y="248486"/>
                  </a:cubicBezTo>
                  <a:cubicBezTo>
                    <a:pt x="217545" y="267430"/>
                    <a:pt x="252678" y="285570"/>
                    <a:pt x="288881" y="302447"/>
                  </a:cubicBezTo>
                  <a:cubicBezTo>
                    <a:pt x="289570" y="302791"/>
                    <a:pt x="290336" y="302983"/>
                    <a:pt x="291101" y="302983"/>
                  </a:cubicBezTo>
                  <a:cubicBezTo>
                    <a:pt x="292019" y="302983"/>
                    <a:pt x="292900" y="302753"/>
                    <a:pt x="293703" y="302294"/>
                  </a:cubicBezTo>
                  <a:cubicBezTo>
                    <a:pt x="295196" y="301490"/>
                    <a:pt x="296229" y="300036"/>
                    <a:pt x="296458" y="298352"/>
                  </a:cubicBezTo>
                  <a:cubicBezTo>
                    <a:pt x="300248" y="273094"/>
                    <a:pt x="305452" y="248103"/>
                    <a:pt x="311958" y="223419"/>
                  </a:cubicBezTo>
                  <a:cubicBezTo>
                    <a:pt x="316933" y="203366"/>
                    <a:pt x="322022" y="182661"/>
                    <a:pt x="325582" y="161728"/>
                  </a:cubicBezTo>
                  <a:lnTo>
                    <a:pt x="325582" y="161766"/>
                  </a:lnTo>
                  <a:cubicBezTo>
                    <a:pt x="326079" y="159240"/>
                    <a:pt x="324663" y="156753"/>
                    <a:pt x="322290" y="1558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D19E6090-0B9F-274A-57E5-F16570F64831}"/>
                </a:ext>
              </a:extLst>
            </p:cNvPr>
            <p:cNvSpPr/>
            <p:nvPr/>
          </p:nvSpPr>
          <p:spPr>
            <a:xfrm>
              <a:off x="-12497239" y="9183963"/>
              <a:ext cx="197173" cy="276441"/>
            </a:xfrm>
            <a:custGeom>
              <a:avLst/>
              <a:gdLst>
                <a:gd name="connsiteX0" fmla="*/ 196099 w 197173"/>
                <a:gd name="connsiteY0" fmla="*/ 189615 h 276441"/>
                <a:gd name="connsiteX1" fmla="*/ 69422 w 197173"/>
                <a:gd name="connsiteY1" fmla="*/ 2930 h 276441"/>
                <a:gd name="connsiteX2" fmla="*/ 66245 w 197173"/>
                <a:gd name="connsiteY2" fmla="*/ 290 h 276441"/>
                <a:gd name="connsiteX3" fmla="*/ 61959 w 197173"/>
                <a:gd name="connsiteY3" fmla="*/ 672 h 276441"/>
                <a:gd name="connsiteX4" fmla="*/ 574 w 197173"/>
                <a:gd name="connsiteY4" fmla="*/ 57886 h 276441"/>
                <a:gd name="connsiteX5" fmla="*/ 574 w 197173"/>
                <a:gd name="connsiteY5" fmla="*/ 62670 h 276441"/>
                <a:gd name="connsiteX6" fmla="*/ 138420 w 197173"/>
                <a:gd name="connsiteY6" fmla="*/ 270663 h 276441"/>
                <a:gd name="connsiteX7" fmla="*/ 141214 w 197173"/>
                <a:gd name="connsiteY7" fmla="*/ 274337 h 276441"/>
                <a:gd name="connsiteX8" fmla="*/ 145500 w 197173"/>
                <a:gd name="connsiteY8" fmla="*/ 276442 h 276441"/>
                <a:gd name="connsiteX9" fmla="*/ 146457 w 197173"/>
                <a:gd name="connsiteY9" fmla="*/ 276442 h 276441"/>
                <a:gd name="connsiteX10" fmla="*/ 146418 w 197173"/>
                <a:gd name="connsiteY10" fmla="*/ 276442 h 276441"/>
                <a:gd name="connsiteX11" fmla="*/ 150705 w 197173"/>
                <a:gd name="connsiteY11" fmla="*/ 272729 h 276441"/>
                <a:gd name="connsiteX12" fmla="*/ 195519 w 197173"/>
                <a:gd name="connsiteY12" fmla="*/ 196725 h 276441"/>
                <a:gd name="connsiteX13" fmla="*/ 196093 w 197173"/>
                <a:gd name="connsiteY13" fmla="*/ 189607 h 27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173" h="276441">
                  <a:moveTo>
                    <a:pt x="196099" y="189615"/>
                  </a:moveTo>
                  <a:cubicBezTo>
                    <a:pt x="148529" y="131177"/>
                    <a:pt x="106126" y="68718"/>
                    <a:pt x="69422" y="2930"/>
                  </a:cubicBezTo>
                  <a:cubicBezTo>
                    <a:pt x="68733" y="1667"/>
                    <a:pt x="67585" y="711"/>
                    <a:pt x="66245" y="290"/>
                  </a:cubicBezTo>
                  <a:cubicBezTo>
                    <a:pt x="64829" y="-208"/>
                    <a:pt x="63260" y="-55"/>
                    <a:pt x="61959" y="672"/>
                  </a:cubicBezTo>
                  <a:cubicBezTo>
                    <a:pt x="36127" y="12995"/>
                    <a:pt x="14696" y="32973"/>
                    <a:pt x="574" y="57886"/>
                  </a:cubicBezTo>
                  <a:cubicBezTo>
                    <a:pt x="-191" y="59378"/>
                    <a:pt x="-191" y="61177"/>
                    <a:pt x="574" y="62670"/>
                  </a:cubicBezTo>
                  <a:cubicBezTo>
                    <a:pt x="39724" y="136263"/>
                    <a:pt x="85878" y="205914"/>
                    <a:pt x="138420" y="270663"/>
                  </a:cubicBezTo>
                  <a:lnTo>
                    <a:pt x="141214" y="274337"/>
                  </a:lnTo>
                  <a:cubicBezTo>
                    <a:pt x="142209" y="275676"/>
                    <a:pt x="143816" y="276442"/>
                    <a:pt x="145500" y="276442"/>
                  </a:cubicBezTo>
                  <a:lnTo>
                    <a:pt x="146457" y="276442"/>
                  </a:lnTo>
                  <a:lnTo>
                    <a:pt x="146418" y="276442"/>
                  </a:lnTo>
                  <a:cubicBezTo>
                    <a:pt x="148447" y="276136"/>
                    <a:pt x="150092" y="274681"/>
                    <a:pt x="150705" y="272729"/>
                  </a:cubicBezTo>
                  <a:cubicBezTo>
                    <a:pt x="158627" y="243874"/>
                    <a:pt x="174087" y="217621"/>
                    <a:pt x="195519" y="196725"/>
                  </a:cubicBezTo>
                  <a:cubicBezTo>
                    <a:pt x="197470" y="194850"/>
                    <a:pt x="197738" y="191788"/>
                    <a:pt x="196093" y="1896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7376A82-A158-B9E2-34BE-DCF26CD7E10A}"/>
                </a:ext>
              </a:extLst>
            </p:cNvPr>
            <p:cNvSpPr/>
            <p:nvPr/>
          </p:nvSpPr>
          <p:spPr>
            <a:xfrm>
              <a:off x="-11840692" y="9790166"/>
              <a:ext cx="335281" cy="264414"/>
            </a:xfrm>
            <a:custGeom>
              <a:avLst/>
              <a:gdLst>
                <a:gd name="connsiteX0" fmla="*/ 331357 w 335281"/>
                <a:gd name="connsiteY0" fmla="*/ 118336 h 264414"/>
                <a:gd name="connsiteX1" fmla="*/ 170968 w 335281"/>
                <a:gd name="connsiteY1" fmla="*/ 20403 h 264414"/>
                <a:gd name="connsiteX2" fmla="*/ 164462 w 335281"/>
                <a:gd name="connsiteY2" fmla="*/ 19331 h 264414"/>
                <a:gd name="connsiteX3" fmla="*/ 159180 w 335281"/>
                <a:gd name="connsiteY3" fmla="*/ 20364 h 264414"/>
                <a:gd name="connsiteX4" fmla="*/ 36070 w 335281"/>
                <a:gd name="connsiteY4" fmla="*/ 234 h 264414"/>
                <a:gd name="connsiteX5" fmla="*/ 31784 w 335281"/>
                <a:gd name="connsiteY5" fmla="*/ 808 h 264414"/>
                <a:gd name="connsiteX6" fmla="*/ 29296 w 335281"/>
                <a:gd name="connsiteY6" fmla="*/ 4406 h 264414"/>
                <a:gd name="connsiteX7" fmla="*/ 16859 w 335281"/>
                <a:gd name="connsiteY7" fmla="*/ 59170 h 264414"/>
                <a:gd name="connsiteX8" fmla="*/ 16897 w 335281"/>
                <a:gd name="connsiteY8" fmla="*/ 59170 h 264414"/>
                <a:gd name="connsiteX9" fmla="*/ 19 w 335281"/>
                <a:gd name="connsiteY9" fmla="*/ 145162 h 264414"/>
                <a:gd name="connsiteX10" fmla="*/ 3157 w 335281"/>
                <a:gd name="connsiteY10" fmla="*/ 150558 h 264414"/>
                <a:gd name="connsiteX11" fmla="*/ 309896 w 335281"/>
                <a:gd name="connsiteY11" fmla="*/ 264146 h 264414"/>
                <a:gd name="connsiteX12" fmla="*/ 311465 w 335281"/>
                <a:gd name="connsiteY12" fmla="*/ 264414 h 264414"/>
                <a:gd name="connsiteX13" fmla="*/ 314871 w 335281"/>
                <a:gd name="connsiteY13" fmla="*/ 263228 h 264414"/>
                <a:gd name="connsiteX14" fmla="*/ 316785 w 335281"/>
                <a:gd name="connsiteY14" fmla="*/ 258482 h 264414"/>
                <a:gd name="connsiteX15" fmla="*/ 335078 w 335281"/>
                <a:gd name="connsiteY15" fmla="*/ 124879 h 264414"/>
                <a:gd name="connsiteX16" fmla="*/ 334580 w 335281"/>
                <a:gd name="connsiteY16" fmla="*/ 120822 h 264414"/>
                <a:gd name="connsiteX17" fmla="*/ 331366 w 335281"/>
                <a:gd name="connsiteY17" fmla="*/ 118335 h 2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281" h="264414">
                  <a:moveTo>
                    <a:pt x="331357" y="118336"/>
                  </a:moveTo>
                  <a:cubicBezTo>
                    <a:pt x="270430" y="99890"/>
                    <a:pt x="215212" y="66174"/>
                    <a:pt x="170968" y="20403"/>
                  </a:cubicBezTo>
                  <a:cubicBezTo>
                    <a:pt x="169284" y="18642"/>
                    <a:pt x="166605" y="18183"/>
                    <a:pt x="164462" y="19331"/>
                  </a:cubicBezTo>
                  <a:cubicBezTo>
                    <a:pt x="162816" y="20135"/>
                    <a:pt x="160979" y="20479"/>
                    <a:pt x="159180" y="20364"/>
                  </a:cubicBezTo>
                  <a:cubicBezTo>
                    <a:pt x="117390" y="19714"/>
                    <a:pt x="75905" y="12940"/>
                    <a:pt x="36070" y="234"/>
                  </a:cubicBezTo>
                  <a:cubicBezTo>
                    <a:pt x="34654" y="-225"/>
                    <a:pt x="33085" y="4"/>
                    <a:pt x="31784" y="808"/>
                  </a:cubicBezTo>
                  <a:cubicBezTo>
                    <a:pt x="30482" y="1612"/>
                    <a:pt x="29602" y="2913"/>
                    <a:pt x="29296" y="4406"/>
                  </a:cubicBezTo>
                  <a:cubicBezTo>
                    <a:pt x="25966" y="22775"/>
                    <a:pt x="21336" y="41298"/>
                    <a:pt x="16859" y="59170"/>
                  </a:cubicBezTo>
                  <a:lnTo>
                    <a:pt x="16897" y="59170"/>
                  </a:lnTo>
                  <a:cubicBezTo>
                    <a:pt x="9090" y="87375"/>
                    <a:pt x="3464" y="116116"/>
                    <a:pt x="19" y="145162"/>
                  </a:cubicBezTo>
                  <a:cubicBezTo>
                    <a:pt x="-172" y="147459"/>
                    <a:pt x="1091" y="149640"/>
                    <a:pt x="3157" y="150558"/>
                  </a:cubicBezTo>
                  <a:cubicBezTo>
                    <a:pt x="103078" y="194416"/>
                    <a:pt x="205527" y="232342"/>
                    <a:pt x="309896" y="264146"/>
                  </a:cubicBezTo>
                  <a:cubicBezTo>
                    <a:pt x="310394" y="264338"/>
                    <a:pt x="310929" y="264414"/>
                    <a:pt x="311465" y="264414"/>
                  </a:cubicBezTo>
                  <a:cubicBezTo>
                    <a:pt x="312728" y="264414"/>
                    <a:pt x="313915" y="263993"/>
                    <a:pt x="314871" y="263228"/>
                  </a:cubicBezTo>
                  <a:cubicBezTo>
                    <a:pt x="316249" y="262080"/>
                    <a:pt x="316976" y="260281"/>
                    <a:pt x="316785" y="258482"/>
                  </a:cubicBezTo>
                  <a:cubicBezTo>
                    <a:pt x="314565" y="213209"/>
                    <a:pt x="320765" y="167897"/>
                    <a:pt x="335078" y="124879"/>
                  </a:cubicBezTo>
                  <a:cubicBezTo>
                    <a:pt x="335461" y="123539"/>
                    <a:pt x="335308" y="122085"/>
                    <a:pt x="334580" y="120822"/>
                  </a:cubicBezTo>
                  <a:cubicBezTo>
                    <a:pt x="333892" y="119598"/>
                    <a:pt x="332743" y="118717"/>
                    <a:pt x="331366" y="1183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937EC4E-A449-C56F-2892-78CC6A43D888}"/>
                </a:ext>
              </a:extLst>
            </p:cNvPr>
            <p:cNvSpPr/>
            <p:nvPr/>
          </p:nvSpPr>
          <p:spPr>
            <a:xfrm>
              <a:off x="-12635281" y="8881128"/>
              <a:ext cx="48431" cy="147522"/>
            </a:xfrm>
            <a:custGeom>
              <a:avLst/>
              <a:gdLst>
                <a:gd name="connsiteX0" fmla="*/ 41696 w 48431"/>
                <a:gd name="connsiteY0" fmla="*/ 144 h 147522"/>
                <a:gd name="connsiteX1" fmla="*/ 1321 w 48431"/>
                <a:gd name="connsiteY1" fmla="*/ 27583 h 147522"/>
                <a:gd name="connsiteX2" fmla="*/ 785 w 48431"/>
                <a:gd name="connsiteY2" fmla="*/ 33821 h 147522"/>
                <a:gd name="connsiteX3" fmla="*/ 14869 w 48431"/>
                <a:gd name="connsiteY3" fmla="*/ 61567 h 147522"/>
                <a:gd name="connsiteX4" fmla="*/ 20877 w 48431"/>
                <a:gd name="connsiteY4" fmla="*/ 118934 h 147522"/>
                <a:gd name="connsiteX5" fmla="*/ 22484 w 48431"/>
                <a:gd name="connsiteY5" fmla="*/ 123603 h 147522"/>
                <a:gd name="connsiteX6" fmla="*/ 31440 w 48431"/>
                <a:gd name="connsiteY6" fmla="*/ 136960 h 147522"/>
                <a:gd name="connsiteX7" fmla="*/ 34042 w 48431"/>
                <a:gd name="connsiteY7" fmla="*/ 142394 h 147522"/>
                <a:gd name="connsiteX8" fmla="*/ 35190 w 48431"/>
                <a:gd name="connsiteY8" fmla="*/ 144537 h 147522"/>
                <a:gd name="connsiteX9" fmla="*/ 40012 w 48431"/>
                <a:gd name="connsiteY9" fmla="*/ 147522 h 147522"/>
                <a:gd name="connsiteX10" fmla="*/ 41198 w 48431"/>
                <a:gd name="connsiteY10" fmla="*/ 147522 h 147522"/>
                <a:gd name="connsiteX11" fmla="*/ 45485 w 48431"/>
                <a:gd name="connsiteY11" fmla="*/ 142318 h 147522"/>
                <a:gd name="connsiteX12" fmla="*/ 47130 w 48431"/>
                <a:gd name="connsiteY12" fmla="*/ 80511 h 147522"/>
                <a:gd name="connsiteX13" fmla="*/ 48087 w 48431"/>
                <a:gd name="connsiteY13" fmla="*/ 51234 h 147522"/>
                <a:gd name="connsiteX14" fmla="*/ 48431 w 48431"/>
                <a:gd name="connsiteY14" fmla="*/ 23718 h 147522"/>
                <a:gd name="connsiteX15" fmla="*/ 48431 w 48431"/>
                <a:gd name="connsiteY15" fmla="*/ 5540 h 147522"/>
                <a:gd name="connsiteX16" fmla="*/ 48393 w 48431"/>
                <a:gd name="connsiteY16" fmla="*/ 5578 h 147522"/>
                <a:gd name="connsiteX17" fmla="*/ 46365 w 48431"/>
                <a:gd name="connsiteY17" fmla="*/ 1292 h 147522"/>
                <a:gd name="connsiteX18" fmla="*/ 41696 w 48431"/>
                <a:gd name="connsiteY18" fmla="*/ 144 h 14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31" h="147522">
                  <a:moveTo>
                    <a:pt x="41696" y="144"/>
                  </a:moveTo>
                  <a:cubicBezTo>
                    <a:pt x="25852" y="5119"/>
                    <a:pt x="11807" y="14686"/>
                    <a:pt x="1321" y="27583"/>
                  </a:cubicBezTo>
                  <a:cubicBezTo>
                    <a:pt x="-210" y="29306"/>
                    <a:pt x="-439" y="31831"/>
                    <a:pt x="785" y="33821"/>
                  </a:cubicBezTo>
                  <a:cubicBezTo>
                    <a:pt x="6181" y="42700"/>
                    <a:pt x="10888" y="51962"/>
                    <a:pt x="14869" y="61567"/>
                  </a:cubicBezTo>
                  <a:cubicBezTo>
                    <a:pt x="22063" y="79784"/>
                    <a:pt x="24168" y="99607"/>
                    <a:pt x="20877" y="118934"/>
                  </a:cubicBezTo>
                  <a:cubicBezTo>
                    <a:pt x="20647" y="120656"/>
                    <a:pt x="21222" y="122378"/>
                    <a:pt x="22484" y="123603"/>
                  </a:cubicBezTo>
                  <a:cubicBezTo>
                    <a:pt x="26388" y="127354"/>
                    <a:pt x="29450" y="131908"/>
                    <a:pt x="31440" y="136960"/>
                  </a:cubicBezTo>
                  <a:cubicBezTo>
                    <a:pt x="32167" y="138835"/>
                    <a:pt x="33047" y="140634"/>
                    <a:pt x="34042" y="142394"/>
                  </a:cubicBezTo>
                  <a:lnTo>
                    <a:pt x="35190" y="144537"/>
                  </a:lnTo>
                  <a:cubicBezTo>
                    <a:pt x="36108" y="146336"/>
                    <a:pt x="37945" y="147522"/>
                    <a:pt x="40012" y="147522"/>
                  </a:cubicBezTo>
                  <a:lnTo>
                    <a:pt x="41198" y="147522"/>
                  </a:lnTo>
                  <a:cubicBezTo>
                    <a:pt x="43648" y="146986"/>
                    <a:pt x="45446" y="144843"/>
                    <a:pt x="45485" y="142318"/>
                  </a:cubicBezTo>
                  <a:cubicBezTo>
                    <a:pt x="45791" y="122532"/>
                    <a:pt x="46480" y="101943"/>
                    <a:pt x="47130" y="80511"/>
                  </a:cubicBezTo>
                  <a:lnTo>
                    <a:pt x="48087" y="51234"/>
                  </a:lnTo>
                  <a:cubicBezTo>
                    <a:pt x="48355" y="42050"/>
                    <a:pt x="48393" y="32903"/>
                    <a:pt x="48431" y="23718"/>
                  </a:cubicBezTo>
                  <a:lnTo>
                    <a:pt x="48431" y="5540"/>
                  </a:lnTo>
                  <a:lnTo>
                    <a:pt x="48393" y="5578"/>
                  </a:lnTo>
                  <a:cubicBezTo>
                    <a:pt x="48431" y="3894"/>
                    <a:pt x="47666" y="2325"/>
                    <a:pt x="46365" y="1292"/>
                  </a:cubicBezTo>
                  <a:cubicBezTo>
                    <a:pt x="45102" y="144"/>
                    <a:pt x="43342" y="-239"/>
                    <a:pt x="41696" y="1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C485678-F8FB-7060-8EA6-E00CFBA35526}"/>
                </a:ext>
              </a:extLst>
            </p:cNvPr>
            <p:cNvSpPr/>
            <p:nvPr/>
          </p:nvSpPr>
          <p:spPr>
            <a:xfrm>
              <a:off x="-12536548" y="8895293"/>
              <a:ext cx="94086" cy="316317"/>
            </a:xfrm>
            <a:custGeom>
              <a:avLst/>
              <a:gdLst>
                <a:gd name="connsiteX0" fmla="*/ 93447 w 94086"/>
                <a:gd name="connsiteY0" fmla="*/ 260298 h 316317"/>
                <a:gd name="connsiteX1" fmla="*/ 54144 w 94086"/>
                <a:gd name="connsiteY1" fmla="*/ 100517 h 316317"/>
                <a:gd name="connsiteX2" fmla="*/ 52843 w 94086"/>
                <a:gd name="connsiteY2" fmla="*/ 21068 h 316317"/>
                <a:gd name="connsiteX3" fmla="*/ 52843 w 94086"/>
                <a:gd name="connsiteY3" fmla="*/ 5224 h 316317"/>
                <a:gd name="connsiteX4" fmla="*/ 50279 w 94086"/>
                <a:gd name="connsiteY4" fmla="*/ 746 h 316317"/>
                <a:gd name="connsiteX5" fmla="*/ 45074 w 94086"/>
                <a:gd name="connsiteY5" fmla="*/ 746 h 316317"/>
                <a:gd name="connsiteX6" fmla="*/ 44117 w 94086"/>
                <a:gd name="connsiteY6" fmla="*/ 746 h 316317"/>
                <a:gd name="connsiteX7" fmla="*/ 39257 w 94086"/>
                <a:gd name="connsiteY7" fmla="*/ 746 h 316317"/>
                <a:gd name="connsiteX8" fmla="*/ 10249 w 94086"/>
                <a:gd name="connsiteY8" fmla="*/ 746 h 316317"/>
                <a:gd name="connsiteX9" fmla="*/ 10287 w 94086"/>
                <a:gd name="connsiteY9" fmla="*/ 746 h 316317"/>
                <a:gd name="connsiteX10" fmla="*/ 4929 w 94086"/>
                <a:gd name="connsiteY10" fmla="*/ 5874 h 316317"/>
                <a:gd name="connsiteX11" fmla="*/ 4011 w 94086"/>
                <a:gd name="connsiteY11" fmla="*/ 30673 h 316317"/>
                <a:gd name="connsiteX12" fmla="*/ 31 w 94086"/>
                <a:gd name="connsiteY12" fmla="*/ 199517 h 316317"/>
                <a:gd name="connsiteX13" fmla="*/ 23261 w 94086"/>
                <a:gd name="connsiteY13" fmla="*/ 312948 h 316317"/>
                <a:gd name="connsiteX14" fmla="*/ 27547 w 94086"/>
                <a:gd name="connsiteY14" fmla="*/ 316316 h 316317"/>
                <a:gd name="connsiteX15" fmla="*/ 28389 w 94086"/>
                <a:gd name="connsiteY15" fmla="*/ 316316 h 316317"/>
                <a:gd name="connsiteX16" fmla="*/ 32675 w 94086"/>
                <a:gd name="connsiteY16" fmla="*/ 314288 h 316317"/>
                <a:gd name="connsiteX17" fmla="*/ 91343 w 94086"/>
                <a:gd name="connsiteY17" fmla="*/ 267599 h 316317"/>
                <a:gd name="connsiteX18" fmla="*/ 93448 w 94086"/>
                <a:gd name="connsiteY18" fmla="*/ 260289 h 31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086" h="316317">
                  <a:moveTo>
                    <a:pt x="93447" y="260298"/>
                  </a:moveTo>
                  <a:cubicBezTo>
                    <a:pt x="69912" y="210164"/>
                    <a:pt x="56555" y="155861"/>
                    <a:pt x="54144" y="100517"/>
                  </a:cubicBezTo>
                  <a:cubicBezTo>
                    <a:pt x="53187" y="74301"/>
                    <a:pt x="53034" y="47245"/>
                    <a:pt x="52843" y="21068"/>
                  </a:cubicBezTo>
                  <a:lnTo>
                    <a:pt x="52843" y="5224"/>
                  </a:lnTo>
                  <a:cubicBezTo>
                    <a:pt x="52805" y="3387"/>
                    <a:pt x="51848" y="1703"/>
                    <a:pt x="50279" y="746"/>
                  </a:cubicBezTo>
                  <a:cubicBezTo>
                    <a:pt x="48672" y="-249"/>
                    <a:pt x="46681" y="-249"/>
                    <a:pt x="45074" y="746"/>
                  </a:cubicBezTo>
                  <a:lnTo>
                    <a:pt x="44117" y="746"/>
                  </a:lnTo>
                  <a:lnTo>
                    <a:pt x="39257" y="746"/>
                  </a:lnTo>
                  <a:lnTo>
                    <a:pt x="10249" y="746"/>
                  </a:lnTo>
                  <a:lnTo>
                    <a:pt x="10287" y="746"/>
                  </a:lnTo>
                  <a:cubicBezTo>
                    <a:pt x="7417" y="708"/>
                    <a:pt x="5044" y="3004"/>
                    <a:pt x="4929" y="5874"/>
                  </a:cubicBezTo>
                  <a:lnTo>
                    <a:pt x="4011" y="30673"/>
                  </a:lnTo>
                  <a:cubicBezTo>
                    <a:pt x="1753" y="90948"/>
                    <a:pt x="-275" y="143037"/>
                    <a:pt x="31" y="199517"/>
                  </a:cubicBezTo>
                  <a:cubicBezTo>
                    <a:pt x="720" y="238438"/>
                    <a:pt x="8603" y="276899"/>
                    <a:pt x="23261" y="312948"/>
                  </a:cubicBezTo>
                  <a:cubicBezTo>
                    <a:pt x="23988" y="314747"/>
                    <a:pt x="25633" y="316048"/>
                    <a:pt x="27547" y="316316"/>
                  </a:cubicBezTo>
                  <a:lnTo>
                    <a:pt x="28389" y="316316"/>
                  </a:lnTo>
                  <a:cubicBezTo>
                    <a:pt x="30034" y="316354"/>
                    <a:pt x="31604" y="315589"/>
                    <a:pt x="32675" y="314288"/>
                  </a:cubicBezTo>
                  <a:cubicBezTo>
                    <a:pt x="48787" y="294846"/>
                    <a:pt x="68764" y="278926"/>
                    <a:pt x="91343" y="267599"/>
                  </a:cubicBezTo>
                  <a:cubicBezTo>
                    <a:pt x="93907" y="266106"/>
                    <a:pt x="94826" y="262891"/>
                    <a:pt x="93448" y="2602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1816B215-0D08-14DA-32B7-E81340ACBF51}"/>
                </a:ext>
              </a:extLst>
            </p:cNvPr>
            <p:cNvSpPr/>
            <p:nvPr/>
          </p:nvSpPr>
          <p:spPr>
            <a:xfrm>
              <a:off x="-12660994" y="8823369"/>
              <a:ext cx="84409" cy="58650"/>
            </a:xfrm>
            <a:custGeom>
              <a:avLst/>
              <a:gdLst>
                <a:gd name="connsiteX0" fmla="*/ 76717 w 84409"/>
                <a:gd name="connsiteY0" fmla="*/ 21261 h 58650"/>
                <a:gd name="connsiteX1" fmla="*/ 74421 w 84409"/>
                <a:gd name="connsiteY1" fmla="*/ 20955 h 58650"/>
                <a:gd name="connsiteX2" fmla="*/ 29874 w 84409"/>
                <a:gd name="connsiteY2" fmla="*/ 250 h 58650"/>
                <a:gd name="connsiteX3" fmla="*/ 25932 w 84409"/>
                <a:gd name="connsiteY3" fmla="*/ 557 h 58650"/>
                <a:gd name="connsiteX4" fmla="*/ 5228 w 84409"/>
                <a:gd name="connsiteY4" fmla="*/ 5608 h 58650"/>
                <a:gd name="connsiteX5" fmla="*/ 1095 w 84409"/>
                <a:gd name="connsiteY5" fmla="*/ 7751 h 58650"/>
                <a:gd name="connsiteX6" fmla="*/ 176 w 84409"/>
                <a:gd name="connsiteY6" fmla="*/ 12382 h 58650"/>
                <a:gd name="connsiteX7" fmla="*/ 6912 w 84409"/>
                <a:gd name="connsiteY7" fmla="*/ 29527 h 58650"/>
                <a:gd name="connsiteX8" fmla="*/ 14145 w 84409"/>
                <a:gd name="connsiteY8" fmla="*/ 50614 h 58650"/>
                <a:gd name="connsiteX9" fmla="*/ 16977 w 84409"/>
                <a:gd name="connsiteY9" fmla="*/ 55244 h 58650"/>
                <a:gd name="connsiteX10" fmla="*/ 19770 w 84409"/>
                <a:gd name="connsiteY10" fmla="*/ 58191 h 58650"/>
                <a:gd name="connsiteX11" fmla="*/ 21990 w 84409"/>
                <a:gd name="connsiteY11" fmla="*/ 58650 h 58650"/>
                <a:gd name="connsiteX12" fmla="*/ 25549 w 84409"/>
                <a:gd name="connsiteY12" fmla="*/ 57311 h 58650"/>
                <a:gd name="connsiteX13" fmla="*/ 79778 w 84409"/>
                <a:gd name="connsiteY13" fmla="*/ 32895 h 58650"/>
                <a:gd name="connsiteX14" fmla="*/ 84409 w 84409"/>
                <a:gd name="connsiteY14" fmla="*/ 27116 h 58650"/>
                <a:gd name="connsiteX15" fmla="*/ 76717 w 84409"/>
                <a:gd name="connsiteY15" fmla="*/ 21260 h 5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409" h="58650">
                  <a:moveTo>
                    <a:pt x="76717" y="21261"/>
                  </a:moveTo>
                  <a:cubicBezTo>
                    <a:pt x="75913" y="21261"/>
                    <a:pt x="75033" y="21261"/>
                    <a:pt x="74421" y="20955"/>
                  </a:cubicBezTo>
                  <a:cubicBezTo>
                    <a:pt x="60911" y="11464"/>
                    <a:pt x="45832" y="4460"/>
                    <a:pt x="29874" y="250"/>
                  </a:cubicBezTo>
                  <a:cubicBezTo>
                    <a:pt x="28573" y="-171"/>
                    <a:pt x="27157" y="-56"/>
                    <a:pt x="25932" y="557"/>
                  </a:cubicBezTo>
                  <a:cubicBezTo>
                    <a:pt x="19503" y="3733"/>
                    <a:pt x="12423" y="5455"/>
                    <a:pt x="5228" y="5608"/>
                  </a:cubicBezTo>
                  <a:cubicBezTo>
                    <a:pt x="3582" y="5647"/>
                    <a:pt x="2051" y="6450"/>
                    <a:pt x="1095" y="7751"/>
                  </a:cubicBezTo>
                  <a:cubicBezTo>
                    <a:pt x="100" y="9091"/>
                    <a:pt x="-245" y="10775"/>
                    <a:pt x="176" y="12382"/>
                  </a:cubicBezTo>
                  <a:cubicBezTo>
                    <a:pt x="1937" y="18276"/>
                    <a:pt x="4195" y="24016"/>
                    <a:pt x="6912" y="29527"/>
                  </a:cubicBezTo>
                  <a:cubicBezTo>
                    <a:pt x="10318" y="36148"/>
                    <a:pt x="12767" y="43266"/>
                    <a:pt x="14145" y="50614"/>
                  </a:cubicBezTo>
                  <a:cubicBezTo>
                    <a:pt x="14642" y="52374"/>
                    <a:pt x="15599" y="53981"/>
                    <a:pt x="16977" y="55244"/>
                  </a:cubicBezTo>
                  <a:cubicBezTo>
                    <a:pt x="17512" y="56545"/>
                    <a:pt x="18507" y="57617"/>
                    <a:pt x="19770" y="58191"/>
                  </a:cubicBezTo>
                  <a:cubicBezTo>
                    <a:pt x="20459" y="58497"/>
                    <a:pt x="21225" y="58650"/>
                    <a:pt x="21990" y="58650"/>
                  </a:cubicBezTo>
                  <a:cubicBezTo>
                    <a:pt x="23291" y="58650"/>
                    <a:pt x="24592" y="58153"/>
                    <a:pt x="25549" y="57311"/>
                  </a:cubicBezTo>
                  <a:cubicBezTo>
                    <a:pt x="40781" y="43916"/>
                    <a:pt x="59648" y="35420"/>
                    <a:pt x="79778" y="32895"/>
                  </a:cubicBezTo>
                  <a:cubicBezTo>
                    <a:pt x="82496" y="32320"/>
                    <a:pt x="84447" y="29909"/>
                    <a:pt x="84409" y="27116"/>
                  </a:cubicBezTo>
                  <a:cubicBezTo>
                    <a:pt x="84409" y="22179"/>
                    <a:pt x="79587" y="21605"/>
                    <a:pt x="76717" y="212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89F60ACE-3A44-4B27-5723-42BA71D27839}"/>
                </a:ext>
              </a:extLst>
            </p:cNvPr>
            <p:cNvSpPr/>
            <p:nvPr/>
          </p:nvSpPr>
          <p:spPr>
            <a:xfrm>
              <a:off x="-10424011" y="9967556"/>
              <a:ext cx="115674" cy="98119"/>
            </a:xfrm>
            <a:custGeom>
              <a:avLst/>
              <a:gdLst>
                <a:gd name="connsiteX0" fmla="*/ 101404 w 115674"/>
                <a:gd name="connsiteY0" fmla="*/ 50674 h 98119"/>
                <a:gd name="connsiteX1" fmla="*/ 109364 w 115674"/>
                <a:gd name="connsiteY1" fmla="*/ 52128 h 98119"/>
                <a:gd name="connsiteX2" fmla="*/ 109402 w 115674"/>
                <a:gd name="connsiteY2" fmla="*/ 52128 h 98119"/>
                <a:gd name="connsiteX3" fmla="*/ 114415 w 115674"/>
                <a:gd name="connsiteY3" fmla="*/ 50291 h 98119"/>
                <a:gd name="connsiteX4" fmla="*/ 115334 w 115674"/>
                <a:gd name="connsiteY4" fmla="*/ 45010 h 98119"/>
                <a:gd name="connsiteX5" fmla="*/ 105881 w 115674"/>
                <a:gd name="connsiteY5" fmla="*/ 5133 h 98119"/>
                <a:gd name="connsiteX6" fmla="*/ 103432 w 115674"/>
                <a:gd name="connsiteY6" fmla="*/ 846 h 98119"/>
                <a:gd name="connsiteX7" fmla="*/ 98457 w 115674"/>
                <a:gd name="connsiteY7" fmla="*/ 425 h 98119"/>
                <a:gd name="connsiteX8" fmla="*/ 3394 w 115674"/>
                <a:gd name="connsiteY8" fmla="*/ 38006 h 98119"/>
                <a:gd name="connsiteX9" fmla="*/ 65 w 115674"/>
                <a:gd name="connsiteY9" fmla="*/ 41910 h 98119"/>
                <a:gd name="connsiteX10" fmla="*/ 1596 w 115674"/>
                <a:gd name="connsiteY10" fmla="*/ 46655 h 98119"/>
                <a:gd name="connsiteX11" fmla="*/ 49548 w 115674"/>
                <a:gd name="connsiteY11" fmla="*/ 96444 h 98119"/>
                <a:gd name="connsiteX12" fmla="*/ 55977 w 115674"/>
                <a:gd name="connsiteY12" fmla="*/ 97478 h 98119"/>
                <a:gd name="connsiteX13" fmla="*/ 58732 w 115674"/>
                <a:gd name="connsiteY13" fmla="*/ 91584 h 98119"/>
                <a:gd name="connsiteX14" fmla="*/ 56245 w 115674"/>
                <a:gd name="connsiteY14" fmla="*/ 76583 h 98119"/>
                <a:gd name="connsiteX15" fmla="*/ 66042 w 115674"/>
                <a:gd name="connsiteY15" fmla="*/ 56683 h 98119"/>
                <a:gd name="connsiteX16" fmla="*/ 101404 w 115674"/>
                <a:gd name="connsiteY16" fmla="*/ 50675 h 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674" h="98119">
                  <a:moveTo>
                    <a:pt x="101404" y="50674"/>
                  </a:moveTo>
                  <a:lnTo>
                    <a:pt x="109364" y="52128"/>
                  </a:lnTo>
                  <a:lnTo>
                    <a:pt x="109402" y="52128"/>
                  </a:lnTo>
                  <a:cubicBezTo>
                    <a:pt x="111277" y="52473"/>
                    <a:pt x="113191" y="51784"/>
                    <a:pt x="114415" y="50291"/>
                  </a:cubicBezTo>
                  <a:cubicBezTo>
                    <a:pt x="115640" y="48837"/>
                    <a:pt x="116023" y="46809"/>
                    <a:pt x="115334" y="45010"/>
                  </a:cubicBezTo>
                  <a:cubicBezTo>
                    <a:pt x="110014" y="32342"/>
                    <a:pt x="106800" y="18871"/>
                    <a:pt x="105881" y="5133"/>
                  </a:cubicBezTo>
                  <a:cubicBezTo>
                    <a:pt x="105805" y="3372"/>
                    <a:pt x="104886" y="1803"/>
                    <a:pt x="103432" y="846"/>
                  </a:cubicBezTo>
                  <a:cubicBezTo>
                    <a:pt x="101939" y="-110"/>
                    <a:pt x="100102" y="-263"/>
                    <a:pt x="98457" y="425"/>
                  </a:cubicBezTo>
                  <a:cubicBezTo>
                    <a:pt x="64665" y="14394"/>
                    <a:pt x="31446" y="27291"/>
                    <a:pt x="3394" y="38006"/>
                  </a:cubicBezTo>
                  <a:cubicBezTo>
                    <a:pt x="1672" y="38619"/>
                    <a:pt x="409" y="40111"/>
                    <a:pt x="65" y="41910"/>
                  </a:cubicBezTo>
                  <a:cubicBezTo>
                    <a:pt x="-203" y="43632"/>
                    <a:pt x="371" y="45392"/>
                    <a:pt x="1596" y="46655"/>
                  </a:cubicBezTo>
                  <a:cubicBezTo>
                    <a:pt x="16138" y="60739"/>
                    <a:pt x="30911" y="76085"/>
                    <a:pt x="49548" y="96444"/>
                  </a:cubicBezTo>
                  <a:cubicBezTo>
                    <a:pt x="51232" y="98205"/>
                    <a:pt x="53872" y="98626"/>
                    <a:pt x="55977" y="97478"/>
                  </a:cubicBezTo>
                  <a:cubicBezTo>
                    <a:pt x="58120" y="96368"/>
                    <a:pt x="59230" y="93919"/>
                    <a:pt x="58732" y="91584"/>
                  </a:cubicBezTo>
                  <a:cubicBezTo>
                    <a:pt x="57278" y="86686"/>
                    <a:pt x="56436" y="81672"/>
                    <a:pt x="56245" y="76583"/>
                  </a:cubicBezTo>
                  <a:cubicBezTo>
                    <a:pt x="56666" y="68891"/>
                    <a:pt x="60187" y="61696"/>
                    <a:pt x="66042" y="56683"/>
                  </a:cubicBezTo>
                  <a:cubicBezTo>
                    <a:pt x="76681" y="50330"/>
                    <a:pt x="89310" y="48225"/>
                    <a:pt x="101404" y="506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C383147E-65D0-6CD4-CBA8-2AB4B56BFCC4}"/>
                </a:ext>
              </a:extLst>
            </p:cNvPr>
            <p:cNvSpPr/>
            <p:nvPr/>
          </p:nvSpPr>
          <p:spPr>
            <a:xfrm>
              <a:off x="-11499942" y="9917709"/>
              <a:ext cx="351747" cy="209034"/>
            </a:xfrm>
            <a:custGeom>
              <a:avLst/>
              <a:gdLst>
                <a:gd name="connsiteX0" fmla="*/ 331940 w 351747"/>
                <a:gd name="connsiteY0" fmla="*/ 97974 h 209034"/>
                <a:gd name="connsiteX1" fmla="*/ 329184 w 351747"/>
                <a:gd name="connsiteY1" fmla="*/ 15003 h 209034"/>
                <a:gd name="connsiteX2" fmla="*/ 327385 w 351747"/>
                <a:gd name="connsiteY2" fmla="*/ 10717 h 209034"/>
                <a:gd name="connsiteX3" fmla="*/ 323099 w 351747"/>
                <a:gd name="connsiteY3" fmla="*/ 9378 h 209034"/>
                <a:gd name="connsiteX4" fmla="*/ 24022 w 351747"/>
                <a:gd name="connsiteY4" fmla="*/ 232 h 209034"/>
                <a:gd name="connsiteX5" fmla="*/ 20004 w 351747"/>
                <a:gd name="connsiteY5" fmla="*/ 691 h 209034"/>
                <a:gd name="connsiteX6" fmla="*/ 17593 w 351747"/>
                <a:gd name="connsiteY6" fmla="*/ 3905 h 209034"/>
                <a:gd name="connsiteX7" fmla="*/ 2476 w 351747"/>
                <a:gd name="connsiteY7" fmla="*/ 143975 h 209034"/>
                <a:gd name="connsiteX8" fmla="*/ 6226 w 351747"/>
                <a:gd name="connsiteY8" fmla="*/ 148032 h 209034"/>
                <a:gd name="connsiteX9" fmla="*/ 346412 w 351747"/>
                <a:gd name="connsiteY9" fmla="*/ 209035 h 209034"/>
                <a:gd name="connsiteX10" fmla="*/ 350278 w 351747"/>
                <a:gd name="connsiteY10" fmla="*/ 207427 h 209034"/>
                <a:gd name="connsiteX11" fmla="*/ 351732 w 351747"/>
                <a:gd name="connsiteY11" fmla="*/ 203332 h 209034"/>
                <a:gd name="connsiteX12" fmla="*/ 340939 w 351747"/>
                <a:gd name="connsiteY12" fmla="*/ 142560 h 209034"/>
                <a:gd name="connsiteX13" fmla="*/ 331946 w 351747"/>
                <a:gd name="connsiteY13" fmla="*/ 97975 h 20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1747" h="209034">
                  <a:moveTo>
                    <a:pt x="331940" y="97974"/>
                  </a:moveTo>
                  <a:cubicBezTo>
                    <a:pt x="328725" y="70457"/>
                    <a:pt x="327806" y="42712"/>
                    <a:pt x="329184" y="15003"/>
                  </a:cubicBezTo>
                  <a:cubicBezTo>
                    <a:pt x="329261" y="13358"/>
                    <a:pt x="328610" y="11789"/>
                    <a:pt x="327385" y="10717"/>
                  </a:cubicBezTo>
                  <a:cubicBezTo>
                    <a:pt x="326199" y="9684"/>
                    <a:pt x="324630" y="9186"/>
                    <a:pt x="323099" y="9378"/>
                  </a:cubicBezTo>
                  <a:cubicBezTo>
                    <a:pt x="223746" y="25681"/>
                    <a:pt x="122179" y="22543"/>
                    <a:pt x="24022" y="232"/>
                  </a:cubicBezTo>
                  <a:cubicBezTo>
                    <a:pt x="22644" y="-189"/>
                    <a:pt x="21228" y="-36"/>
                    <a:pt x="20004" y="691"/>
                  </a:cubicBezTo>
                  <a:cubicBezTo>
                    <a:pt x="18779" y="1380"/>
                    <a:pt x="17899" y="2528"/>
                    <a:pt x="17593" y="3905"/>
                  </a:cubicBezTo>
                  <a:cubicBezTo>
                    <a:pt x="1558" y="48758"/>
                    <a:pt x="-3609" y="96749"/>
                    <a:pt x="2476" y="143975"/>
                  </a:cubicBezTo>
                  <a:cubicBezTo>
                    <a:pt x="2897" y="145889"/>
                    <a:pt x="4351" y="147458"/>
                    <a:pt x="6226" y="148032"/>
                  </a:cubicBezTo>
                  <a:cubicBezTo>
                    <a:pt x="116483" y="183163"/>
                    <a:pt x="230835" y="203638"/>
                    <a:pt x="346412" y="209035"/>
                  </a:cubicBezTo>
                  <a:cubicBezTo>
                    <a:pt x="347867" y="209035"/>
                    <a:pt x="349244" y="208461"/>
                    <a:pt x="350278" y="207427"/>
                  </a:cubicBezTo>
                  <a:cubicBezTo>
                    <a:pt x="351311" y="206317"/>
                    <a:pt x="351847" y="204863"/>
                    <a:pt x="351732" y="203332"/>
                  </a:cubicBezTo>
                  <a:cubicBezTo>
                    <a:pt x="349857" y="182819"/>
                    <a:pt x="346221" y="162498"/>
                    <a:pt x="340939" y="142560"/>
                  </a:cubicBezTo>
                  <a:cubicBezTo>
                    <a:pt x="337572" y="127979"/>
                    <a:pt x="333974" y="112901"/>
                    <a:pt x="331946" y="979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81D0B78-AAC9-1467-48A0-C06CCFFF03A9}"/>
                </a:ext>
              </a:extLst>
            </p:cNvPr>
            <p:cNvSpPr/>
            <p:nvPr/>
          </p:nvSpPr>
          <p:spPr>
            <a:xfrm>
              <a:off x="-10343444" y="10041390"/>
              <a:ext cx="73651" cy="85419"/>
            </a:xfrm>
            <a:custGeom>
              <a:avLst/>
              <a:gdLst>
                <a:gd name="connsiteX0" fmla="*/ 72762 w 73651"/>
                <a:gd name="connsiteY0" fmla="*/ 79024 h 85419"/>
                <a:gd name="connsiteX1" fmla="*/ 72762 w 73651"/>
                <a:gd name="connsiteY1" fmla="*/ 67964 h 85419"/>
                <a:gd name="connsiteX2" fmla="*/ 61243 w 73651"/>
                <a:gd name="connsiteY2" fmla="*/ 17524 h 85419"/>
                <a:gd name="connsiteX3" fmla="*/ 4297 w 73651"/>
                <a:gd name="connsiteY3" fmla="*/ 379 h 85419"/>
                <a:gd name="connsiteX4" fmla="*/ 10 w 73651"/>
                <a:gd name="connsiteY4" fmla="*/ 5623 h 85419"/>
                <a:gd name="connsiteX5" fmla="*/ 1082 w 73651"/>
                <a:gd name="connsiteY5" fmla="*/ 12856 h 85419"/>
                <a:gd name="connsiteX6" fmla="*/ 3952 w 73651"/>
                <a:gd name="connsiteY6" fmla="*/ 25447 h 85419"/>
                <a:gd name="connsiteX7" fmla="*/ 9616 w 73651"/>
                <a:gd name="connsiteY7" fmla="*/ 54571 h 85419"/>
                <a:gd name="connsiteX8" fmla="*/ 8813 w 73651"/>
                <a:gd name="connsiteY8" fmla="*/ 66167 h 85419"/>
                <a:gd name="connsiteX9" fmla="*/ 9922 w 73651"/>
                <a:gd name="connsiteY9" fmla="*/ 70797 h 85419"/>
                <a:gd name="connsiteX10" fmla="*/ 12831 w 73651"/>
                <a:gd name="connsiteY10" fmla="*/ 74280 h 85419"/>
                <a:gd name="connsiteX11" fmla="*/ 19337 w 73651"/>
                <a:gd name="connsiteY11" fmla="*/ 82278 h 85419"/>
                <a:gd name="connsiteX12" fmla="*/ 23087 w 73651"/>
                <a:gd name="connsiteY12" fmla="*/ 84345 h 85419"/>
                <a:gd name="connsiteX13" fmla="*/ 45360 w 73651"/>
                <a:gd name="connsiteY13" fmla="*/ 85417 h 85419"/>
                <a:gd name="connsiteX14" fmla="*/ 67709 w 73651"/>
                <a:gd name="connsiteY14" fmla="*/ 84651 h 85419"/>
                <a:gd name="connsiteX15" fmla="*/ 72761 w 73651"/>
                <a:gd name="connsiteY15" fmla="*/ 79025 h 85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651" h="85419">
                  <a:moveTo>
                    <a:pt x="72762" y="79024"/>
                  </a:moveTo>
                  <a:lnTo>
                    <a:pt x="72762" y="67964"/>
                  </a:lnTo>
                  <a:cubicBezTo>
                    <a:pt x="75632" y="50321"/>
                    <a:pt x="71499" y="32182"/>
                    <a:pt x="61243" y="17524"/>
                  </a:cubicBezTo>
                  <a:cubicBezTo>
                    <a:pt x="45246" y="4513"/>
                    <a:pt x="24809" y="-1649"/>
                    <a:pt x="4297" y="379"/>
                  </a:cubicBezTo>
                  <a:cubicBezTo>
                    <a:pt x="1809" y="915"/>
                    <a:pt x="49" y="3096"/>
                    <a:pt x="10" y="5623"/>
                  </a:cubicBezTo>
                  <a:cubicBezTo>
                    <a:pt x="-66" y="8072"/>
                    <a:pt x="278" y="10521"/>
                    <a:pt x="1082" y="12856"/>
                  </a:cubicBezTo>
                  <a:cubicBezTo>
                    <a:pt x="2039" y="17142"/>
                    <a:pt x="2957" y="21428"/>
                    <a:pt x="3952" y="25447"/>
                  </a:cubicBezTo>
                  <a:cubicBezTo>
                    <a:pt x="6746" y="34976"/>
                    <a:pt x="8621" y="44696"/>
                    <a:pt x="9616" y="54571"/>
                  </a:cubicBezTo>
                  <a:cubicBezTo>
                    <a:pt x="9884" y="58474"/>
                    <a:pt x="9616" y="62378"/>
                    <a:pt x="8813" y="66167"/>
                  </a:cubicBezTo>
                  <a:cubicBezTo>
                    <a:pt x="8430" y="67812"/>
                    <a:pt x="8851" y="69534"/>
                    <a:pt x="9922" y="70797"/>
                  </a:cubicBezTo>
                  <a:lnTo>
                    <a:pt x="12831" y="74280"/>
                  </a:lnTo>
                  <a:cubicBezTo>
                    <a:pt x="15051" y="76921"/>
                    <a:pt x="17117" y="79600"/>
                    <a:pt x="19337" y="82278"/>
                  </a:cubicBezTo>
                  <a:cubicBezTo>
                    <a:pt x="20255" y="83465"/>
                    <a:pt x="21595" y="84230"/>
                    <a:pt x="23087" y="84345"/>
                  </a:cubicBezTo>
                  <a:cubicBezTo>
                    <a:pt x="30473" y="85110"/>
                    <a:pt x="37936" y="85455"/>
                    <a:pt x="45360" y="85417"/>
                  </a:cubicBezTo>
                  <a:cubicBezTo>
                    <a:pt x="52211" y="85417"/>
                    <a:pt x="59596" y="85149"/>
                    <a:pt x="67709" y="84651"/>
                  </a:cubicBezTo>
                  <a:cubicBezTo>
                    <a:pt x="70656" y="84498"/>
                    <a:pt x="72914" y="81972"/>
                    <a:pt x="72761" y="790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E903211-9CB6-EF17-913A-384C9DF3DF32}"/>
                </a:ext>
              </a:extLst>
            </p:cNvPr>
            <p:cNvSpPr/>
            <p:nvPr/>
          </p:nvSpPr>
          <p:spPr>
            <a:xfrm>
              <a:off x="-10225689" y="10246069"/>
              <a:ext cx="87953" cy="95346"/>
            </a:xfrm>
            <a:custGeom>
              <a:avLst/>
              <a:gdLst>
                <a:gd name="connsiteX0" fmla="*/ 87464 w 87953"/>
                <a:gd name="connsiteY0" fmla="*/ 65879 h 95346"/>
                <a:gd name="connsiteX1" fmla="*/ 82029 w 87953"/>
                <a:gd name="connsiteY1" fmla="*/ 50226 h 95346"/>
                <a:gd name="connsiteX2" fmla="*/ 79810 w 87953"/>
                <a:gd name="connsiteY2" fmla="*/ 42496 h 95346"/>
                <a:gd name="connsiteX3" fmla="*/ 79771 w 87953"/>
                <a:gd name="connsiteY3" fmla="*/ 42496 h 95346"/>
                <a:gd name="connsiteX4" fmla="*/ 63775 w 87953"/>
                <a:gd name="connsiteY4" fmla="*/ 11076 h 95346"/>
                <a:gd name="connsiteX5" fmla="*/ 2964 w 87953"/>
                <a:gd name="connsiteY5" fmla="*/ 10234 h 95346"/>
                <a:gd name="connsiteX6" fmla="*/ 1586 w 87953"/>
                <a:gd name="connsiteY6" fmla="*/ 11421 h 95346"/>
                <a:gd name="connsiteX7" fmla="*/ 859 w 87953"/>
                <a:gd name="connsiteY7" fmla="*/ 18156 h 95346"/>
                <a:gd name="connsiteX8" fmla="*/ 47586 w 87953"/>
                <a:gd name="connsiteY8" fmla="*/ 92821 h 95346"/>
                <a:gd name="connsiteX9" fmla="*/ 51873 w 87953"/>
                <a:gd name="connsiteY9" fmla="*/ 95347 h 95346"/>
                <a:gd name="connsiteX10" fmla="*/ 52370 w 87953"/>
                <a:gd name="connsiteY10" fmla="*/ 95347 h 95346"/>
                <a:gd name="connsiteX11" fmla="*/ 56312 w 87953"/>
                <a:gd name="connsiteY11" fmla="*/ 93586 h 95346"/>
                <a:gd name="connsiteX12" fmla="*/ 84862 w 87953"/>
                <a:gd name="connsiteY12" fmla="*/ 72920 h 95346"/>
                <a:gd name="connsiteX13" fmla="*/ 87464 w 87953"/>
                <a:gd name="connsiteY13" fmla="*/ 65879 h 9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953" h="95346">
                  <a:moveTo>
                    <a:pt x="87464" y="65879"/>
                  </a:moveTo>
                  <a:cubicBezTo>
                    <a:pt x="85435" y="60674"/>
                    <a:pt x="83598" y="55660"/>
                    <a:pt x="82029" y="50226"/>
                  </a:cubicBezTo>
                  <a:cubicBezTo>
                    <a:pt x="81302" y="48083"/>
                    <a:pt x="80613" y="45481"/>
                    <a:pt x="79810" y="42496"/>
                  </a:cubicBezTo>
                  <a:lnTo>
                    <a:pt x="79771" y="42496"/>
                  </a:lnTo>
                  <a:cubicBezTo>
                    <a:pt x="78164" y="30517"/>
                    <a:pt x="72538" y="19418"/>
                    <a:pt x="63775" y="11076"/>
                  </a:cubicBezTo>
                  <a:cubicBezTo>
                    <a:pt x="52026" y="3996"/>
                    <a:pt x="15822" y="-9398"/>
                    <a:pt x="2964" y="10234"/>
                  </a:cubicBezTo>
                  <a:lnTo>
                    <a:pt x="1586" y="11421"/>
                  </a:lnTo>
                  <a:cubicBezTo>
                    <a:pt x="-212" y="13219"/>
                    <a:pt x="-519" y="16013"/>
                    <a:pt x="859" y="18156"/>
                  </a:cubicBezTo>
                  <a:cubicBezTo>
                    <a:pt x="17277" y="43452"/>
                    <a:pt x="33619" y="69936"/>
                    <a:pt x="47586" y="92821"/>
                  </a:cubicBezTo>
                  <a:cubicBezTo>
                    <a:pt x="48505" y="94314"/>
                    <a:pt x="50112" y="95270"/>
                    <a:pt x="51873" y="95347"/>
                  </a:cubicBezTo>
                  <a:lnTo>
                    <a:pt x="52370" y="95347"/>
                  </a:lnTo>
                  <a:cubicBezTo>
                    <a:pt x="53901" y="95347"/>
                    <a:pt x="55317" y="94735"/>
                    <a:pt x="56312" y="93586"/>
                  </a:cubicBezTo>
                  <a:cubicBezTo>
                    <a:pt x="64272" y="84746"/>
                    <a:pt x="73993" y="77704"/>
                    <a:pt x="84862" y="72920"/>
                  </a:cubicBezTo>
                  <a:cubicBezTo>
                    <a:pt x="87541" y="71696"/>
                    <a:pt x="88689" y="68519"/>
                    <a:pt x="87464" y="65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46B1C7F4-047B-A6C1-D59B-CD55031B1911}"/>
                </a:ext>
              </a:extLst>
            </p:cNvPr>
            <p:cNvSpPr/>
            <p:nvPr/>
          </p:nvSpPr>
          <p:spPr>
            <a:xfrm>
              <a:off x="-10297654" y="10148809"/>
              <a:ext cx="88977" cy="87759"/>
            </a:xfrm>
            <a:custGeom>
              <a:avLst/>
              <a:gdLst>
                <a:gd name="connsiteX0" fmla="*/ 88596 w 88977"/>
                <a:gd name="connsiteY0" fmla="*/ 72221 h 87759"/>
                <a:gd name="connsiteX1" fmla="*/ 88098 w 88977"/>
                <a:gd name="connsiteY1" fmla="*/ 67208 h 87759"/>
                <a:gd name="connsiteX2" fmla="*/ 85687 w 88977"/>
                <a:gd name="connsiteY2" fmla="*/ 60396 h 87759"/>
                <a:gd name="connsiteX3" fmla="*/ 85687 w 88977"/>
                <a:gd name="connsiteY3" fmla="*/ 55038 h 87759"/>
                <a:gd name="connsiteX4" fmla="*/ 82702 w 88977"/>
                <a:gd name="connsiteY4" fmla="*/ 20748 h 87759"/>
                <a:gd name="connsiteX5" fmla="*/ 36051 w 88977"/>
                <a:gd name="connsiteY5" fmla="*/ 656 h 87759"/>
                <a:gd name="connsiteX6" fmla="*/ 32875 w 88977"/>
                <a:gd name="connsiteY6" fmla="*/ 924 h 87759"/>
                <a:gd name="connsiteX7" fmla="*/ 6698 w 88977"/>
                <a:gd name="connsiteY7" fmla="*/ 2264 h 87759"/>
                <a:gd name="connsiteX8" fmla="*/ 5205 w 88977"/>
                <a:gd name="connsiteY8" fmla="*/ 2264 h 87759"/>
                <a:gd name="connsiteX9" fmla="*/ 5205 w 88977"/>
                <a:gd name="connsiteY9" fmla="*/ 2225 h 87759"/>
                <a:gd name="connsiteX10" fmla="*/ 536 w 88977"/>
                <a:gd name="connsiteY10" fmla="*/ 5249 h 87759"/>
                <a:gd name="connsiteX11" fmla="*/ 1034 w 88977"/>
                <a:gd name="connsiteY11" fmla="*/ 10760 h 87759"/>
                <a:gd name="connsiteX12" fmla="*/ 53272 w 88977"/>
                <a:gd name="connsiteY12" fmla="*/ 85425 h 87759"/>
                <a:gd name="connsiteX13" fmla="*/ 57061 w 88977"/>
                <a:gd name="connsiteY13" fmla="*/ 87759 h 87759"/>
                <a:gd name="connsiteX14" fmla="*/ 57750 w 88977"/>
                <a:gd name="connsiteY14" fmla="*/ 87759 h 87759"/>
                <a:gd name="connsiteX15" fmla="*/ 61270 w 88977"/>
                <a:gd name="connsiteY15" fmla="*/ 86420 h 87759"/>
                <a:gd name="connsiteX16" fmla="*/ 84539 w 88977"/>
                <a:gd name="connsiteY16" fmla="*/ 75436 h 87759"/>
                <a:gd name="connsiteX17" fmla="*/ 88595 w 88977"/>
                <a:gd name="connsiteY17" fmla="*/ 72221 h 8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977" h="87759">
                  <a:moveTo>
                    <a:pt x="88596" y="72221"/>
                  </a:moveTo>
                  <a:cubicBezTo>
                    <a:pt x="89246" y="70576"/>
                    <a:pt x="89055" y="68701"/>
                    <a:pt x="88098" y="67208"/>
                  </a:cubicBezTo>
                  <a:cubicBezTo>
                    <a:pt x="86606" y="65256"/>
                    <a:pt x="85764" y="62845"/>
                    <a:pt x="85687" y="60396"/>
                  </a:cubicBezTo>
                  <a:lnTo>
                    <a:pt x="85687" y="55038"/>
                  </a:lnTo>
                  <a:cubicBezTo>
                    <a:pt x="86682" y="43519"/>
                    <a:pt x="85649" y="31923"/>
                    <a:pt x="82702" y="20748"/>
                  </a:cubicBezTo>
                  <a:cubicBezTo>
                    <a:pt x="75239" y="-2214"/>
                    <a:pt x="52698" y="-683"/>
                    <a:pt x="36051" y="656"/>
                  </a:cubicBezTo>
                  <a:lnTo>
                    <a:pt x="32875" y="924"/>
                  </a:lnTo>
                  <a:cubicBezTo>
                    <a:pt x="24302" y="1766"/>
                    <a:pt x="15308" y="2034"/>
                    <a:pt x="6698" y="2264"/>
                  </a:cubicBezTo>
                  <a:lnTo>
                    <a:pt x="5205" y="2264"/>
                  </a:lnTo>
                  <a:lnTo>
                    <a:pt x="5205" y="2225"/>
                  </a:lnTo>
                  <a:cubicBezTo>
                    <a:pt x="3215" y="2302"/>
                    <a:pt x="1416" y="3450"/>
                    <a:pt x="536" y="5249"/>
                  </a:cubicBezTo>
                  <a:cubicBezTo>
                    <a:pt x="-344" y="7047"/>
                    <a:pt x="-114" y="9152"/>
                    <a:pt x="1034" y="10760"/>
                  </a:cubicBezTo>
                  <a:cubicBezTo>
                    <a:pt x="17337" y="32688"/>
                    <a:pt x="34405" y="57105"/>
                    <a:pt x="53272" y="85425"/>
                  </a:cubicBezTo>
                  <a:cubicBezTo>
                    <a:pt x="54152" y="86726"/>
                    <a:pt x="55530" y="87568"/>
                    <a:pt x="57061" y="87759"/>
                  </a:cubicBezTo>
                  <a:lnTo>
                    <a:pt x="57750" y="87759"/>
                  </a:lnTo>
                  <a:cubicBezTo>
                    <a:pt x="59051" y="87721"/>
                    <a:pt x="60275" y="87262"/>
                    <a:pt x="61270" y="86420"/>
                  </a:cubicBezTo>
                  <a:cubicBezTo>
                    <a:pt x="67929" y="80756"/>
                    <a:pt x="75928" y="76967"/>
                    <a:pt x="84539" y="75436"/>
                  </a:cubicBezTo>
                  <a:cubicBezTo>
                    <a:pt x="86337" y="75130"/>
                    <a:pt x="87868" y="73905"/>
                    <a:pt x="88595" y="722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830ACA6-71B6-E92C-7EF5-10C447A8652A}"/>
                </a:ext>
              </a:extLst>
            </p:cNvPr>
            <p:cNvSpPr/>
            <p:nvPr/>
          </p:nvSpPr>
          <p:spPr>
            <a:xfrm>
              <a:off x="-11146103" y="9875137"/>
              <a:ext cx="382936" cy="251957"/>
            </a:xfrm>
            <a:custGeom>
              <a:avLst/>
              <a:gdLst>
                <a:gd name="connsiteX0" fmla="*/ 348139 w 382936"/>
                <a:gd name="connsiteY0" fmla="*/ 9363 h 251957"/>
                <a:gd name="connsiteX1" fmla="*/ 344044 w 382936"/>
                <a:gd name="connsiteY1" fmla="*/ 8099 h 251957"/>
                <a:gd name="connsiteX2" fmla="*/ 166206 w 382936"/>
                <a:gd name="connsiteY2" fmla="*/ 24 h 251957"/>
                <a:gd name="connsiteX3" fmla="*/ 160963 w 382936"/>
                <a:gd name="connsiteY3" fmla="*/ 1632 h 251957"/>
                <a:gd name="connsiteX4" fmla="*/ 159777 w 382936"/>
                <a:gd name="connsiteY4" fmla="*/ 2359 h 251957"/>
                <a:gd name="connsiteX5" fmla="*/ 159738 w 382936"/>
                <a:gd name="connsiteY5" fmla="*/ 2359 h 251957"/>
                <a:gd name="connsiteX6" fmla="*/ 4326 w 382936"/>
                <a:gd name="connsiteY6" fmla="*/ 46293 h 251957"/>
                <a:gd name="connsiteX7" fmla="*/ 40 w 382936"/>
                <a:gd name="connsiteY7" fmla="*/ 51498 h 251957"/>
                <a:gd name="connsiteX8" fmla="*/ 14621 w 382936"/>
                <a:gd name="connsiteY8" fmla="*/ 193596 h 251957"/>
                <a:gd name="connsiteX9" fmla="*/ 21778 w 382936"/>
                <a:gd name="connsiteY9" fmla="*/ 246868 h 251957"/>
                <a:gd name="connsiteX10" fmla="*/ 27135 w 382936"/>
                <a:gd name="connsiteY10" fmla="*/ 251958 h 251957"/>
                <a:gd name="connsiteX11" fmla="*/ 188906 w 382936"/>
                <a:gd name="connsiteY11" fmla="*/ 233359 h 251957"/>
                <a:gd name="connsiteX12" fmla="*/ 379029 w 382936"/>
                <a:gd name="connsiteY12" fmla="*/ 183454 h 251957"/>
                <a:gd name="connsiteX13" fmla="*/ 382282 w 382936"/>
                <a:gd name="connsiteY13" fmla="*/ 180890 h 251957"/>
                <a:gd name="connsiteX14" fmla="*/ 382703 w 382936"/>
                <a:gd name="connsiteY14" fmla="*/ 176795 h 251957"/>
                <a:gd name="connsiteX15" fmla="*/ 349983 w 382936"/>
                <a:gd name="connsiteY15" fmla="*/ 13232 h 251957"/>
                <a:gd name="connsiteX16" fmla="*/ 348146 w 382936"/>
                <a:gd name="connsiteY16" fmla="*/ 9366 h 25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936" h="251957">
                  <a:moveTo>
                    <a:pt x="348139" y="9363"/>
                  </a:moveTo>
                  <a:cubicBezTo>
                    <a:pt x="347029" y="8367"/>
                    <a:pt x="345536" y="7908"/>
                    <a:pt x="344044" y="8099"/>
                  </a:cubicBezTo>
                  <a:cubicBezTo>
                    <a:pt x="284763" y="15601"/>
                    <a:pt x="224607" y="12883"/>
                    <a:pt x="166206" y="24"/>
                  </a:cubicBezTo>
                  <a:cubicBezTo>
                    <a:pt x="164331" y="-129"/>
                    <a:pt x="162417" y="445"/>
                    <a:pt x="160963" y="1632"/>
                  </a:cubicBezTo>
                  <a:lnTo>
                    <a:pt x="159777" y="2359"/>
                  </a:lnTo>
                  <a:lnTo>
                    <a:pt x="159738" y="2359"/>
                  </a:lnTo>
                  <a:cubicBezTo>
                    <a:pt x="109451" y="21915"/>
                    <a:pt x="57407" y="36611"/>
                    <a:pt x="4326" y="46293"/>
                  </a:cubicBezTo>
                  <a:cubicBezTo>
                    <a:pt x="1839" y="46791"/>
                    <a:pt x="40" y="48972"/>
                    <a:pt x="40" y="51498"/>
                  </a:cubicBezTo>
                  <a:cubicBezTo>
                    <a:pt x="-496" y="99259"/>
                    <a:pt x="4364" y="146944"/>
                    <a:pt x="14621" y="193596"/>
                  </a:cubicBezTo>
                  <a:cubicBezTo>
                    <a:pt x="18333" y="211124"/>
                    <a:pt x="20706" y="228957"/>
                    <a:pt x="21778" y="246868"/>
                  </a:cubicBezTo>
                  <a:cubicBezTo>
                    <a:pt x="21892" y="249700"/>
                    <a:pt x="24265" y="251958"/>
                    <a:pt x="27135" y="251958"/>
                  </a:cubicBezTo>
                  <a:cubicBezTo>
                    <a:pt x="81555" y="251422"/>
                    <a:pt x="135786" y="245184"/>
                    <a:pt x="188906" y="233359"/>
                  </a:cubicBezTo>
                  <a:cubicBezTo>
                    <a:pt x="245622" y="220193"/>
                    <a:pt x="306011" y="204350"/>
                    <a:pt x="379029" y="183454"/>
                  </a:cubicBezTo>
                  <a:cubicBezTo>
                    <a:pt x="380407" y="183071"/>
                    <a:pt x="381593" y="182153"/>
                    <a:pt x="382282" y="180890"/>
                  </a:cubicBezTo>
                  <a:cubicBezTo>
                    <a:pt x="382971" y="179627"/>
                    <a:pt x="383124" y="178173"/>
                    <a:pt x="382703" y="176795"/>
                  </a:cubicBezTo>
                  <a:cubicBezTo>
                    <a:pt x="364678" y="123944"/>
                    <a:pt x="353695" y="68948"/>
                    <a:pt x="349983" y="13232"/>
                  </a:cubicBezTo>
                  <a:cubicBezTo>
                    <a:pt x="349906" y="11739"/>
                    <a:pt x="349217" y="10361"/>
                    <a:pt x="348146" y="93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22281DC1-4FF5-9610-DEA5-979918D6498F}"/>
                </a:ext>
              </a:extLst>
            </p:cNvPr>
            <p:cNvSpPr/>
            <p:nvPr/>
          </p:nvSpPr>
          <p:spPr>
            <a:xfrm>
              <a:off x="-10771522" y="9787877"/>
              <a:ext cx="359694" cy="261252"/>
            </a:xfrm>
            <a:custGeom>
              <a:avLst/>
              <a:gdLst>
                <a:gd name="connsiteX0" fmla="*/ 359467 w 359694"/>
                <a:gd name="connsiteY0" fmla="*/ 145608 h 261252"/>
                <a:gd name="connsiteX1" fmla="*/ 334822 w 359694"/>
                <a:gd name="connsiteY1" fmla="*/ 82271 h 261252"/>
                <a:gd name="connsiteX2" fmla="*/ 307229 w 359694"/>
                <a:gd name="connsiteY2" fmla="*/ 4621 h 261252"/>
                <a:gd name="connsiteX3" fmla="*/ 303823 w 359694"/>
                <a:gd name="connsiteY3" fmla="*/ 335 h 261252"/>
                <a:gd name="connsiteX4" fmla="*/ 298580 w 359694"/>
                <a:gd name="connsiteY4" fmla="*/ 1177 h 261252"/>
                <a:gd name="connsiteX5" fmla="*/ 148566 w 359694"/>
                <a:gd name="connsiteY5" fmla="*/ 64475 h 261252"/>
                <a:gd name="connsiteX6" fmla="*/ 138156 w 359694"/>
                <a:gd name="connsiteY6" fmla="*/ 66580 h 261252"/>
                <a:gd name="connsiteX7" fmla="*/ 4631 w 359694"/>
                <a:gd name="connsiteY7" fmla="*/ 91073 h 261252"/>
                <a:gd name="connsiteX8" fmla="*/ 4631 w 359694"/>
                <a:gd name="connsiteY8" fmla="*/ 91035 h 261252"/>
                <a:gd name="connsiteX9" fmla="*/ 1 w 359694"/>
                <a:gd name="connsiteY9" fmla="*/ 96469 h 261252"/>
                <a:gd name="connsiteX10" fmla="*/ 31841 w 359694"/>
                <a:gd name="connsiteY10" fmla="*/ 257397 h 261252"/>
                <a:gd name="connsiteX11" fmla="*/ 36969 w 359694"/>
                <a:gd name="connsiteY11" fmla="*/ 261224 h 261252"/>
                <a:gd name="connsiteX12" fmla="*/ 38500 w 359694"/>
                <a:gd name="connsiteY12" fmla="*/ 261224 h 261252"/>
                <a:gd name="connsiteX13" fmla="*/ 346268 w 359694"/>
                <a:gd name="connsiteY13" fmla="*/ 156287 h 261252"/>
                <a:gd name="connsiteX14" fmla="*/ 356563 w 359694"/>
                <a:gd name="connsiteY14" fmla="*/ 152000 h 261252"/>
                <a:gd name="connsiteX15" fmla="*/ 359471 w 359694"/>
                <a:gd name="connsiteY15" fmla="*/ 145609 h 261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694" h="261252">
                  <a:moveTo>
                    <a:pt x="359467" y="145608"/>
                  </a:moveTo>
                  <a:cubicBezTo>
                    <a:pt x="352885" y="123870"/>
                    <a:pt x="344657" y="102707"/>
                    <a:pt x="334822" y="82271"/>
                  </a:cubicBezTo>
                  <a:cubicBezTo>
                    <a:pt x="322422" y="57626"/>
                    <a:pt x="313161" y="31563"/>
                    <a:pt x="307229" y="4621"/>
                  </a:cubicBezTo>
                  <a:cubicBezTo>
                    <a:pt x="306885" y="2708"/>
                    <a:pt x="305622" y="1100"/>
                    <a:pt x="303823" y="335"/>
                  </a:cubicBezTo>
                  <a:cubicBezTo>
                    <a:pt x="302062" y="-316"/>
                    <a:pt x="300072" y="-10"/>
                    <a:pt x="298580" y="1177"/>
                  </a:cubicBezTo>
                  <a:cubicBezTo>
                    <a:pt x="254378" y="33937"/>
                    <a:pt x="202905" y="55635"/>
                    <a:pt x="148566" y="64475"/>
                  </a:cubicBezTo>
                  <a:lnTo>
                    <a:pt x="138156" y="66580"/>
                  </a:lnTo>
                  <a:cubicBezTo>
                    <a:pt x="94299" y="75535"/>
                    <a:pt x="48949" y="84797"/>
                    <a:pt x="4631" y="91073"/>
                  </a:cubicBezTo>
                  <a:lnTo>
                    <a:pt x="4631" y="91035"/>
                  </a:lnTo>
                  <a:cubicBezTo>
                    <a:pt x="1952" y="91417"/>
                    <a:pt x="-38" y="93752"/>
                    <a:pt x="1" y="96469"/>
                  </a:cubicBezTo>
                  <a:cubicBezTo>
                    <a:pt x="3368" y="151311"/>
                    <a:pt x="14084" y="205423"/>
                    <a:pt x="31841" y="257397"/>
                  </a:cubicBezTo>
                  <a:cubicBezTo>
                    <a:pt x="32530" y="259655"/>
                    <a:pt x="34597" y="261186"/>
                    <a:pt x="36969" y="261224"/>
                  </a:cubicBezTo>
                  <a:cubicBezTo>
                    <a:pt x="37467" y="261262"/>
                    <a:pt x="38003" y="261262"/>
                    <a:pt x="38500" y="261224"/>
                  </a:cubicBezTo>
                  <a:cubicBezTo>
                    <a:pt x="147337" y="228924"/>
                    <a:pt x="250824" y="193601"/>
                    <a:pt x="346268" y="156287"/>
                  </a:cubicBezTo>
                  <a:lnTo>
                    <a:pt x="356563" y="152000"/>
                  </a:lnTo>
                  <a:cubicBezTo>
                    <a:pt x="358974" y="150891"/>
                    <a:pt x="360237" y="148173"/>
                    <a:pt x="359471" y="1456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30485E2-1A16-C2F5-F001-0354129A1224}"/>
                </a:ext>
              </a:extLst>
            </p:cNvPr>
            <p:cNvSpPr/>
            <p:nvPr/>
          </p:nvSpPr>
          <p:spPr>
            <a:xfrm>
              <a:off x="-10158752" y="10337010"/>
              <a:ext cx="90756" cy="86406"/>
            </a:xfrm>
            <a:custGeom>
              <a:avLst/>
              <a:gdLst>
                <a:gd name="connsiteX0" fmla="*/ 90381 w 90756"/>
                <a:gd name="connsiteY0" fmla="*/ 73595 h 86406"/>
                <a:gd name="connsiteX1" fmla="*/ 89500 w 90756"/>
                <a:gd name="connsiteY1" fmla="*/ 68046 h 86406"/>
                <a:gd name="connsiteX2" fmla="*/ 87510 w 90756"/>
                <a:gd name="connsiteY2" fmla="*/ 65061 h 86406"/>
                <a:gd name="connsiteX3" fmla="*/ 87510 w 90756"/>
                <a:gd name="connsiteY3" fmla="*/ 64793 h 86406"/>
                <a:gd name="connsiteX4" fmla="*/ 83530 w 90756"/>
                <a:gd name="connsiteY4" fmla="*/ 49830 h 86406"/>
                <a:gd name="connsiteX5" fmla="*/ 57239 w 90756"/>
                <a:gd name="connsiteY5" fmla="*/ 1189 h 86406"/>
                <a:gd name="connsiteX6" fmla="*/ 522 w 90756"/>
                <a:gd name="connsiteY6" fmla="*/ 29585 h 86406"/>
                <a:gd name="connsiteX7" fmla="*/ 751 w 90756"/>
                <a:gd name="connsiteY7" fmla="*/ 34637 h 86406"/>
                <a:gd name="connsiteX8" fmla="*/ 12271 w 90756"/>
                <a:gd name="connsiteY8" fmla="*/ 53772 h 86406"/>
                <a:gd name="connsiteX9" fmla="*/ 30411 w 90756"/>
                <a:gd name="connsiteY9" fmla="*/ 83775 h 86406"/>
                <a:gd name="connsiteX10" fmla="*/ 30411 w 90756"/>
                <a:gd name="connsiteY10" fmla="*/ 83737 h 86406"/>
                <a:gd name="connsiteX11" fmla="*/ 35042 w 90756"/>
                <a:gd name="connsiteY11" fmla="*/ 86378 h 86406"/>
                <a:gd name="connsiteX12" fmla="*/ 36305 w 90756"/>
                <a:gd name="connsiteY12" fmla="*/ 86378 h 86406"/>
                <a:gd name="connsiteX13" fmla="*/ 86132 w 90756"/>
                <a:gd name="connsiteY13" fmla="*/ 76887 h 86406"/>
                <a:gd name="connsiteX14" fmla="*/ 90380 w 90756"/>
                <a:gd name="connsiteY14" fmla="*/ 73596 h 8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756" h="86406">
                  <a:moveTo>
                    <a:pt x="90381" y="73595"/>
                  </a:moveTo>
                  <a:cubicBezTo>
                    <a:pt x="91108" y="71720"/>
                    <a:pt x="90763" y="69615"/>
                    <a:pt x="89500" y="68046"/>
                  </a:cubicBezTo>
                  <a:cubicBezTo>
                    <a:pt x="88620" y="67204"/>
                    <a:pt x="87970" y="66171"/>
                    <a:pt x="87510" y="65061"/>
                  </a:cubicBezTo>
                  <a:lnTo>
                    <a:pt x="87510" y="64793"/>
                  </a:lnTo>
                  <a:cubicBezTo>
                    <a:pt x="85903" y="59895"/>
                    <a:pt x="84564" y="54919"/>
                    <a:pt x="83530" y="49830"/>
                  </a:cubicBezTo>
                  <a:cubicBezTo>
                    <a:pt x="78938" y="30159"/>
                    <a:pt x="73235" y="5666"/>
                    <a:pt x="57239" y="1189"/>
                  </a:cubicBezTo>
                  <a:cubicBezTo>
                    <a:pt x="34008" y="-3939"/>
                    <a:pt x="10357" y="7886"/>
                    <a:pt x="522" y="29585"/>
                  </a:cubicBezTo>
                  <a:cubicBezTo>
                    <a:pt x="-244" y="31193"/>
                    <a:pt x="-167" y="33106"/>
                    <a:pt x="751" y="34637"/>
                  </a:cubicBezTo>
                  <a:lnTo>
                    <a:pt x="12271" y="53772"/>
                  </a:lnTo>
                  <a:cubicBezTo>
                    <a:pt x="18356" y="63760"/>
                    <a:pt x="24403" y="73749"/>
                    <a:pt x="30411" y="83775"/>
                  </a:cubicBezTo>
                  <a:lnTo>
                    <a:pt x="30411" y="83737"/>
                  </a:lnTo>
                  <a:cubicBezTo>
                    <a:pt x="31406" y="85383"/>
                    <a:pt x="33167" y="86378"/>
                    <a:pt x="35042" y="86378"/>
                  </a:cubicBezTo>
                  <a:cubicBezTo>
                    <a:pt x="35463" y="86416"/>
                    <a:pt x="35884" y="86416"/>
                    <a:pt x="36305" y="86378"/>
                  </a:cubicBezTo>
                  <a:cubicBezTo>
                    <a:pt x="52685" y="82206"/>
                    <a:pt x="69332" y="79030"/>
                    <a:pt x="86132" y="76887"/>
                  </a:cubicBezTo>
                  <a:cubicBezTo>
                    <a:pt x="88046" y="76619"/>
                    <a:pt x="89653" y="75356"/>
                    <a:pt x="90380" y="7359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0029CFF7-4D8F-736A-3BF4-66D384682C54}"/>
                </a:ext>
              </a:extLst>
            </p:cNvPr>
            <p:cNvSpPr/>
            <p:nvPr/>
          </p:nvSpPr>
          <p:spPr>
            <a:xfrm>
              <a:off x="-12809039" y="8836839"/>
              <a:ext cx="56919" cy="86713"/>
            </a:xfrm>
            <a:custGeom>
              <a:avLst/>
              <a:gdLst>
                <a:gd name="connsiteX0" fmla="*/ 56741 w 56919"/>
                <a:gd name="connsiteY0" fmla="*/ 42474 h 86713"/>
                <a:gd name="connsiteX1" fmla="*/ 44992 w 56919"/>
                <a:gd name="connsiteY1" fmla="*/ 23989 h 86713"/>
                <a:gd name="connsiteX2" fmla="*/ 39558 w 56919"/>
                <a:gd name="connsiteY2" fmla="*/ 17560 h 86713"/>
                <a:gd name="connsiteX3" fmla="*/ 38027 w 56919"/>
                <a:gd name="connsiteY3" fmla="*/ 10671 h 86713"/>
                <a:gd name="connsiteX4" fmla="*/ 35233 w 56919"/>
                <a:gd name="connsiteY4" fmla="*/ 5161 h 86713"/>
                <a:gd name="connsiteX5" fmla="*/ 27847 w 56919"/>
                <a:gd name="connsiteY5" fmla="*/ 874 h 86713"/>
                <a:gd name="connsiteX6" fmla="*/ 23561 w 56919"/>
                <a:gd name="connsiteY6" fmla="*/ 147 h 86713"/>
                <a:gd name="connsiteX7" fmla="*/ 20193 w 56919"/>
                <a:gd name="connsiteY7" fmla="*/ 2596 h 86713"/>
                <a:gd name="connsiteX8" fmla="*/ 1976 w 56919"/>
                <a:gd name="connsiteY8" fmla="*/ 23224 h 86713"/>
                <a:gd name="connsiteX9" fmla="*/ 560 w 56919"/>
                <a:gd name="connsiteY9" fmla="*/ 29730 h 86713"/>
                <a:gd name="connsiteX10" fmla="*/ 1976 w 56919"/>
                <a:gd name="connsiteY10" fmla="*/ 32256 h 86713"/>
                <a:gd name="connsiteX11" fmla="*/ 7028 w 56919"/>
                <a:gd name="connsiteY11" fmla="*/ 68612 h 86713"/>
                <a:gd name="connsiteX12" fmla="*/ 11926 w 56919"/>
                <a:gd name="connsiteY12" fmla="*/ 74276 h 86713"/>
                <a:gd name="connsiteX13" fmla="*/ 25321 w 56919"/>
                <a:gd name="connsiteY13" fmla="*/ 77491 h 86713"/>
                <a:gd name="connsiteX14" fmla="*/ 39634 w 56919"/>
                <a:gd name="connsiteY14" fmla="*/ 85719 h 86713"/>
                <a:gd name="connsiteX15" fmla="*/ 42772 w 56919"/>
                <a:gd name="connsiteY15" fmla="*/ 86714 h 86713"/>
                <a:gd name="connsiteX16" fmla="*/ 46369 w 56919"/>
                <a:gd name="connsiteY16" fmla="*/ 85336 h 86713"/>
                <a:gd name="connsiteX17" fmla="*/ 52377 w 56919"/>
                <a:gd name="connsiteY17" fmla="*/ 80246 h 86713"/>
                <a:gd name="connsiteX18" fmla="*/ 53679 w 56919"/>
                <a:gd name="connsiteY18" fmla="*/ 79213 h 86713"/>
                <a:gd name="connsiteX19" fmla="*/ 55630 w 56919"/>
                <a:gd name="connsiteY19" fmla="*/ 74927 h 86713"/>
                <a:gd name="connsiteX20" fmla="*/ 55363 w 56919"/>
                <a:gd name="connsiteY20" fmla="*/ 73204 h 86713"/>
                <a:gd name="connsiteX21" fmla="*/ 56051 w 56919"/>
                <a:gd name="connsiteY21" fmla="*/ 62527 h 86713"/>
                <a:gd name="connsiteX22" fmla="*/ 56740 w 56919"/>
                <a:gd name="connsiteY22" fmla="*/ 42474 h 8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919" h="86713">
                  <a:moveTo>
                    <a:pt x="56741" y="42474"/>
                  </a:moveTo>
                  <a:cubicBezTo>
                    <a:pt x="54636" y="35355"/>
                    <a:pt x="50541" y="28926"/>
                    <a:pt x="44992" y="23989"/>
                  </a:cubicBezTo>
                  <a:cubicBezTo>
                    <a:pt x="43040" y="21999"/>
                    <a:pt x="41203" y="19818"/>
                    <a:pt x="39558" y="17560"/>
                  </a:cubicBezTo>
                  <a:cubicBezTo>
                    <a:pt x="38218" y="15531"/>
                    <a:pt x="37644" y="13082"/>
                    <a:pt x="38027" y="10671"/>
                  </a:cubicBezTo>
                  <a:cubicBezTo>
                    <a:pt x="38295" y="8414"/>
                    <a:pt x="37185" y="6270"/>
                    <a:pt x="35233" y="5161"/>
                  </a:cubicBezTo>
                  <a:cubicBezTo>
                    <a:pt x="32746" y="3859"/>
                    <a:pt x="30296" y="2290"/>
                    <a:pt x="27847" y="874"/>
                  </a:cubicBezTo>
                  <a:cubicBezTo>
                    <a:pt x="26584" y="71"/>
                    <a:pt x="25053" y="-198"/>
                    <a:pt x="23561" y="147"/>
                  </a:cubicBezTo>
                  <a:cubicBezTo>
                    <a:pt x="22145" y="492"/>
                    <a:pt x="20920" y="1372"/>
                    <a:pt x="20193" y="2596"/>
                  </a:cubicBezTo>
                  <a:cubicBezTo>
                    <a:pt x="15294" y="10442"/>
                    <a:pt x="9133" y="17407"/>
                    <a:pt x="1976" y="23224"/>
                  </a:cubicBezTo>
                  <a:cubicBezTo>
                    <a:pt x="24" y="24793"/>
                    <a:pt x="-550" y="27511"/>
                    <a:pt x="560" y="29730"/>
                  </a:cubicBezTo>
                  <a:lnTo>
                    <a:pt x="1976" y="32256"/>
                  </a:lnTo>
                  <a:cubicBezTo>
                    <a:pt x="6301" y="43852"/>
                    <a:pt x="8023" y="56289"/>
                    <a:pt x="7028" y="68612"/>
                  </a:cubicBezTo>
                  <a:cubicBezTo>
                    <a:pt x="6836" y="71521"/>
                    <a:pt x="9018" y="74046"/>
                    <a:pt x="11926" y="74276"/>
                  </a:cubicBezTo>
                  <a:cubicBezTo>
                    <a:pt x="16519" y="74582"/>
                    <a:pt x="21073" y="75654"/>
                    <a:pt x="25321" y="77491"/>
                  </a:cubicBezTo>
                  <a:cubicBezTo>
                    <a:pt x="30411" y="79634"/>
                    <a:pt x="35233" y="82389"/>
                    <a:pt x="39634" y="85719"/>
                  </a:cubicBezTo>
                  <a:cubicBezTo>
                    <a:pt x="40552" y="86369"/>
                    <a:pt x="41662" y="86714"/>
                    <a:pt x="42772" y="86714"/>
                  </a:cubicBezTo>
                  <a:cubicBezTo>
                    <a:pt x="44111" y="86714"/>
                    <a:pt x="45412" y="86216"/>
                    <a:pt x="46369" y="85336"/>
                  </a:cubicBezTo>
                  <a:cubicBezTo>
                    <a:pt x="48244" y="83652"/>
                    <a:pt x="50311" y="81968"/>
                    <a:pt x="52377" y="80246"/>
                  </a:cubicBezTo>
                  <a:lnTo>
                    <a:pt x="53679" y="79213"/>
                  </a:lnTo>
                  <a:cubicBezTo>
                    <a:pt x="54942" y="78141"/>
                    <a:pt x="55669" y="76572"/>
                    <a:pt x="55630" y="74927"/>
                  </a:cubicBezTo>
                  <a:cubicBezTo>
                    <a:pt x="55669" y="74314"/>
                    <a:pt x="55554" y="73740"/>
                    <a:pt x="55363" y="73204"/>
                  </a:cubicBezTo>
                  <a:cubicBezTo>
                    <a:pt x="55363" y="69683"/>
                    <a:pt x="55745" y="66124"/>
                    <a:pt x="56051" y="62527"/>
                  </a:cubicBezTo>
                  <a:cubicBezTo>
                    <a:pt x="56893" y="55868"/>
                    <a:pt x="57123" y="49171"/>
                    <a:pt x="56740" y="42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5473DC3-38E4-F061-C743-60911AAB9DCD}"/>
                </a:ext>
              </a:extLst>
            </p:cNvPr>
            <p:cNvSpPr/>
            <p:nvPr/>
          </p:nvSpPr>
          <p:spPr>
            <a:xfrm>
              <a:off x="-11507709" y="6726063"/>
              <a:ext cx="128610" cy="114576"/>
            </a:xfrm>
            <a:custGeom>
              <a:avLst/>
              <a:gdLst>
                <a:gd name="connsiteX0" fmla="*/ 4252 w 128610"/>
                <a:gd name="connsiteY0" fmla="*/ 79292 h 114576"/>
                <a:gd name="connsiteX1" fmla="*/ 54501 w 128610"/>
                <a:gd name="connsiteY1" fmla="*/ 109296 h 114576"/>
                <a:gd name="connsiteX2" fmla="*/ 64374 w 128610"/>
                <a:gd name="connsiteY2" fmla="*/ 112281 h 114576"/>
                <a:gd name="connsiteX3" fmla="*/ 74439 w 128610"/>
                <a:gd name="connsiteY3" fmla="*/ 114577 h 114576"/>
                <a:gd name="connsiteX4" fmla="*/ 88522 w 128610"/>
                <a:gd name="connsiteY4" fmla="*/ 100646 h 114576"/>
                <a:gd name="connsiteX5" fmla="*/ 92005 w 128610"/>
                <a:gd name="connsiteY5" fmla="*/ 90046 h 114576"/>
                <a:gd name="connsiteX6" fmla="*/ 92005 w 128610"/>
                <a:gd name="connsiteY6" fmla="*/ 90084 h 114576"/>
                <a:gd name="connsiteX7" fmla="*/ 102797 w 128610"/>
                <a:gd name="connsiteY7" fmla="*/ 62339 h 114576"/>
                <a:gd name="connsiteX8" fmla="*/ 112403 w 128610"/>
                <a:gd name="connsiteY8" fmla="*/ 49901 h 114576"/>
                <a:gd name="connsiteX9" fmla="*/ 128324 w 128610"/>
                <a:gd name="connsiteY9" fmla="*/ 26288 h 114576"/>
                <a:gd name="connsiteX10" fmla="*/ 127329 w 128610"/>
                <a:gd name="connsiteY10" fmla="*/ 21083 h 114576"/>
                <a:gd name="connsiteX11" fmla="*/ 114163 w 128610"/>
                <a:gd name="connsiteY11" fmla="*/ 2446 h 114576"/>
                <a:gd name="connsiteX12" fmla="*/ 106892 w 128610"/>
                <a:gd name="connsiteY12" fmla="*/ 801 h 114576"/>
                <a:gd name="connsiteX13" fmla="*/ 2298 w 128610"/>
                <a:gd name="connsiteY13" fmla="*/ 69381 h 114576"/>
                <a:gd name="connsiteX14" fmla="*/ 1 w 128610"/>
                <a:gd name="connsiteY14" fmla="*/ 73667 h 114576"/>
                <a:gd name="connsiteX15" fmla="*/ 2106 w 128610"/>
                <a:gd name="connsiteY15" fmla="*/ 77953 h 114576"/>
                <a:gd name="connsiteX16" fmla="*/ 4249 w 128610"/>
                <a:gd name="connsiteY16" fmla="*/ 79293 h 11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610" h="114576">
                  <a:moveTo>
                    <a:pt x="4252" y="79292"/>
                  </a:moveTo>
                  <a:cubicBezTo>
                    <a:pt x="17876" y="93797"/>
                    <a:pt x="35290" y="104206"/>
                    <a:pt x="54501" y="109296"/>
                  </a:cubicBezTo>
                  <a:cubicBezTo>
                    <a:pt x="57830" y="110099"/>
                    <a:pt x="61122" y="111094"/>
                    <a:pt x="64374" y="112281"/>
                  </a:cubicBezTo>
                  <a:cubicBezTo>
                    <a:pt x="67551" y="113582"/>
                    <a:pt x="70957" y="114347"/>
                    <a:pt x="74439" y="114577"/>
                  </a:cubicBezTo>
                  <a:cubicBezTo>
                    <a:pt x="79950" y="114577"/>
                    <a:pt x="84581" y="111324"/>
                    <a:pt x="88522" y="100646"/>
                  </a:cubicBezTo>
                  <a:cubicBezTo>
                    <a:pt x="89709" y="97202"/>
                    <a:pt x="90819" y="93643"/>
                    <a:pt x="92005" y="90046"/>
                  </a:cubicBezTo>
                  <a:lnTo>
                    <a:pt x="92005" y="90084"/>
                  </a:lnTo>
                  <a:cubicBezTo>
                    <a:pt x="94646" y="80478"/>
                    <a:pt x="98243" y="71179"/>
                    <a:pt x="102797" y="62339"/>
                  </a:cubicBezTo>
                  <a:cubicBezTo>
                    <a:pt x="105706" y="57938"/>
                    <a:pt x="108882" y="53804"/>
                    <a:pt x="112403" y="49901"/>
                  </a:cubicBezTo>
                  <a:cubicBezTo>
                    <a:pt x="119062" y="43051"/>
                    <a:pt x="124459" y="35053"/>
                    <a:pt x="128324" y="26288"/>
                  </a:cubicBezTo>
                  <a:cubicBezTo>
                    <a:pt x="128936" y="24489"/>
                    <a:pt x="128553" y="22538"/>
                    <a:pt x="127329" y="21083"/>
                  </a:cubicBezTo>
                  <a:cubicBezTo>
                    <a:pt x="122583" y="15152"/>
                    <a:pt x="118182" y="8913"/>
                    <a:pt x="114163" y="2446"/>
                  </a:cubicBezTo>
                  <a:cubicBezTo>
                    <a:pt x="112594" y="-3"/>
                    <a:pt x="109341" y="-730"/>
                    <a:pt x="106892" y="801"/>
                  </a:cubicBezTo>
                  <a:cubicBezTo>
                    <a:pt x="71683" y="22499"/>
                    <a:pt x="36513" y="45653"/>
                    <a:pt x="2298" y="69381"/>
                  </a:cubicBezTo>
                  <a:cubicBezTo>
                    <a:pt x="882" y="70337"/>
                    <a:pt x="40" y="71945"/>
                    <a:pt x="1" y="73667"/>
                  </a:cubicBezTo>
                  <a:cubicBezTo>
                    <a:pt x="-37" y="75351"/>
                    <a:pt x="767" y="76920"/>
                    <a:pt x="2106" y="77953"/>
                  </a:cubicBezTo>
                  <a:cubicBezTo>
                    <a:pt x="2757" y="78489"/>
                    <a:pt x="3484" y="78948"/>
                    <a:pt x="4249" y="7929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0D5D406-0FEE-D95D-E734-973A9B9E7E07}"/>
                </a:ext>
              </a:extLst>
            </p:cNvPr>
            <p:cNvSpPr/>
            <p:nvPr/>
          </p:nvSpPr>
          <p:spPr>
            <a:xfrm>
              <a:off x="-12612440" y="8739682"/>
              <a:ext cx="26439" cy="75108"/>
            </a:xfrm>
            <a:custGeom>
              <a:avLst/>
              <a:gdLst>
                <a:gd name="connsiteX0" fmla="*/ 18365 w 26439"/>
                <a:gd name="connsiteY0" fmla="*/ 74381 h 75108"/>
                <a:gd name="connsiteX1" fmla="*/ 21082 w 26439"/>
                <a:gd name="connsiteY1" fmla="*/ 75108 h 75108"/>
                <a:gd name="connsiteX2" fmla="*/ 23723 w 26439"/>
                <a:gd name="connsiteY2" fmla="*/ 74419 h 75108"/>
                <a:gd name="connsiteX3" fmla="*/ 26440 w 26439"/>
                <a:gd name="connsiteY3" fmla="*/ 69750 h 75108"/>
                <a:gd name="connsiteX4" fmla="*/ 26019 w 26439"/>
                <a:gd name="connsiteY4" fmla="*/ 25242 h 75108"/>
                <a:gd name="connsiteX5" fmla="*/ 25751 w 26439"/>
                <a:gd name="connsiteY5" fmla="*/ 5188 h 75108"/>
                <a:gd name="connsiteX6" fmla="*/ 23225 w 26439"/>
                <a:gd name="connsiteY6" fmla="*/ 1208 h 75108"/>
                <a:gd name="connsiteX7" fmla="*/ 18288 w 26439"/>
                <a:gd name="connsiteY7" fmla="*/ 98 h 75108"/>
                <a:gd name="connsiteX8" fmla="*/ 15762 w 26439"/>
                <a:gd name="connsiteY8" fmla="*/ 481 h 75108"/>
                <a:gd name="connsiteX9" fmla="*/ 11476 w 26439"/>
                <a:gd name="connsiteY9" fmla="*/ 5571 h 75108"/>
                <a:gd name="connsiteX10" fmla="*/ 569 w 26439"/>
                <a:gd name="connsiteY10" fmla="*/ 59417 h 75108"/>
                <a:gd name="connsiteX11" fmla="*/ 339 w 26439"/>
                <a:gd name="connsiteY11" fmla="*/ 63703 h 75108"/>
                <a:gd name="connsiteX12" fmla="*/ 3248 w 26439"/>
                <a:gd name="connsiteY12" fmla="*/ 66765 h 75108"/>
                <a:gd name="connsiteX13" fmla="*/ 18365 w 26439"/>
                <a:gd name="connsiteY13" fmla="*/ 74380 h 7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39" h="75108">
                  <a:moveTo>
                    <a:pt x="18365" y="74381"/>
                  </a:moveTo>
                  <a:cubicBezTo>
                    <a:pt x="19207" y="74840"/>
                    <a:pt x="20125" y="75108"/>
                    <a:pt x="21082" y="75108"/>
                  </a:cubicBezTo>
                  <a:cubicBezTo>
                    <a:pt x="22000" y="75108"/>
                    <a:pt x="22919" y="74879"/>
                    <a:pt x="23723" y="74419"/>
                  </a:cubicBezTo>
                  <a:cubicBezTo>
                    <a:pt x="25407" y="73463"/>
                    <a:pt x="26440" y="71702"/>
                    <a:pt x="26440" y="69750"/>
                  </a:cubicBezTo>
                  <a:cubicBezTo>
                    <a:pt x="26440" y="54978"/>
                    <a:pt x="26440" y="40091"/>
                    <a:pt x="26019" y="25242"/>
                  </a:cubicBezTo>
                  <a:lnTo>
                    <a:pt x="25751" y="5188"/>
                  </a:lnTo>
                  <a:cubicBezTo>
                    <a:pt x="25483" y="3581"/>
                    <a:pt x="24565" y="2126"/>
                    <a:pt x="23225" y="1208"/>
                  </a:cubicBezTo>
                  <a:cubicBezTo>
                    <a:pt x="21771" y="213"/>
                    <a:pt x="20011" y="-208"/>
                    <a:pt x="18288" y="98"/>
                  </a:cubicBezTo>
                  <a:cubicBezTo>
                    <a:pt x="17446" y="175"/>
                    <a:pt x="16604" y="328"/>
                    <a:pt x="15762" y="481"/>
                  </a:cubicBezTo>
                  <a:cubicBezTo>
                    <a:pt x="13313" y="1017"/>
                    <a:pt x="11553" y="3121"/>
                    <a:pt x="11476" y="5571"/>
                  </a:cubicBezTo>
                  <a:cubicBezTo>
                    <a:pt x="11859" y="24131"/>
                    <a:pt x="8147" y="42501"/>
                    <a:pt x="569" y="59417"/>
                  </a:cubicBezTo>
                  <a:cubicBezTo>
                    <a:pt x="-82" y="60756"/>
                    <a:pt x="-196" y="62287"/>
                    <a:pt x="339" y="63703"/>
                  </a:cubicBezTo>
                  <a:cubicBezTo>
                    <a:pt x="837" y="65081"/>
                    <a:pt x="1908" y="66191"/>
                    <a:pt x="3248" y="66765"/>
                  </a:cubicBezTo>
                  <a:cubicBezTo>
                    <a:pt x="8414" y="68984"/>
                    <a:pt x="13466" y="71548"/>
                    <a:pt x="18365" y="743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214E172A-7C01-252F-EEFA-3288557A97F7}"/>
                </a:ext>
              </a:extLst>
            </p:cNvPr>
            <p:cNvSpPr/>
            <p:nvPr/>
          </p:nvSpPr>
          <p:spPr>
            <a:xfrm>
              <a:off x="-12681851" y="8727984"/>
              <a:ext cx="57174" cy="76040"/>
            </a:xfrm>
            <a:custGeom>
              <a:avLst/>
              <a:gdLst>
                <a:gd name="connsiteX0" fmla="*/ 17237 w 57174"/>
                <a:gd name="connsiteY0" fmla="*/ 75695 h 76040"/>
                <a:gd name="connsiteX1" fmla="*/ 22289 w 57174"/>
                <a:gd name="connsiteY1" fmla="*/ 76039 h 76040"/>
                <a:gd name="connsiteX2" fmla="*/ 33234 w 57174"/>
                <a:gd name="connsiteY2" fmla="*/ 73858 h 76040"/>
                <a:gd name="connsiteX3" fmla="*/ 34880 w 57174"/>
                <a:gd name="connsiteY3" fmla="*/ 72748 h 76040"/>
                <a:gd name="connsiteX4" fmla="*/ 39587 w 57174"/>
                <a:gd name="connsiteY4" fmla="*/ 69571 h 76040"/>
                <a:gd name="connsiteX5" fmla="*/ 41577 w 57174"/>
                <a:gd name="connsiteY5" fmla="*/ 68385 h 76040"/>
                <a:gd name="connsiteX6" fmla="*/ 56770 w 57174"/>
                <a:gd name="connsiteY6" fmla="*/ 11746 h 76040"/>
                <a:gd name="connsiteX7" fmla="*/ 55125 w 57174"/>
                <a:gd name="connsiteY7" fmla="*/ 7804 h 76040"/>
                <a:gd name="connsiteX8" fmla="*/ 51068 w 57174"/>
                <a:gd name="connsiteY8" fmla="*/ 6312 h 76040"/>
                <a:gd name="connsiteX9" fmla="*/ 22174 w 57174"/>
                <a:gd name="connsiteY9" fmla="*/ 2485 h 76040"/>
                <a:gd name="connsiteX10" fmla="*/ 20567 w 57174"/>
                <a:gd name="connsiteY10" fmla="*/ 1757 h 76040"/>
                <a:gd name="connsiteX11" fmla="*/ 17429 w 57174"/>
                <a:gd name="connsiteY11" fmla="*/ 303 h 76040"/>
                <a:gd name="connsiteX12" fmla="*/ 13143 w 57174"/>
                <a:gd name="connsiteY12" fmla="*/ 648 h 76040"/>
                <a:gd name="connsiteX13" fmla="*/ 10464 w 57174"/>
                <a:gd name="connsiteY13" fmla="*/ 4015 h 76040"/>
                <a:gd name="connsiteX14" fmla="*/ 3192 w 57174"/>
                <a:gd name="connsiteY14" fmla="*/ 13085 h 76040"/>
                <a:gd name="connsiteX15" fmla="*/ 360 w 57174"/>
                <a:gd name="connsiteY15" fmla="*/ 19936 h 76040"/>
                <a:gd name="connsiteX16" fmla="*/ 12645 w 57174"/>
                <a:gd name="connsiteY16" fmla="*/ 70413 h 76040"/>
                <a:gd name="connsiteX17" fmla="*/ 17238 w 57174"/>
                <a:gd name="connsiteY17" fmla="*/ 75695 h 7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74" h="76040">
                  <a:moveTo>
                    <a:pt x="17237" y="75695"/>
                  </a:moveTo>
                  <a:cubicBezTo>
                    <a:pt x="18883" y="75924"/>
                    <a:pt x="20605" y="76039"/>
                    <a:pt x="22289" y="76039"/>
                  </a:cubicBezTo>
                  <a:cubicBezTo>
                    <a:pt x="26039" y="76077"/>
                    <a:pt x="29790" y="75350"/>
                    <a:pt x="33234" y="73858"/>
                  </a:cubicBezTo>
                  <a:cubicBezTo>
                    <a:pt x="33846" y="73590"/>
                    <a:pt x="34421" y="73207"/>
                    <a:pt x="34880" y="72748"/>
                  </a:cubicBezTo>
                  <a:cubicBezTo>
                    <a:pt x="36181" y="71332"/>
                    <a:pt x="37788" y="70260"/>
                    <a:pt x="39587" y="69571"/>
                  </a:cubicBezTo>
                  <a:cubicBezTo>
                    <a:pt x="40314" y="69304"/>
                    <a:pt x="41003" y="68921"/>
                    <a:pt x="41577" y="68385"/>
                  </a:cubicBezTo>
                  <a:cubicBezTo>
                    <a:pt x="53364" y="51967"/>
                    <a:pt x="58760" y="31837"/>
                    <a:pt x="56770" y="11746"/>
                  </a:cubicBezTo>
                  <a:cubicBezTo>
                    <a:pt x="56809" y="10253"/>
                    <a:pt x="56196" y="8799"/>
                    <a:pt x="55125" y="7804"/>
                  </a:cubicBezTo>
                  <a:cubicBezTo>
                    <a:pt x="53977" y="6847"/>
                    <a:pt x="52561" y="6312"/>
                    <a:pt x="51068" y="6312"/>
                  </a:cubicBezTo>
                  <a:cubicBezTo>
                    <a:pt x="41309" y="7077"/>
                    <a:pt x="31436" y="5776"/>
                    <a:pt x="22174" y="2485"/>
                  </a:cubicBezTo>
                  <a:cubicBezTo>
                    <a:pt x="21600" y="2331"/>
                    <a:pt x="21065" y="2102"/>
                    <a:pt x="20567" y="1757"/>
                  </a:cubicBezTo>
                  <a:cubicBezTo>
                    <a:pt x="19572" y="1183"/>
                    <a:pt x="18539" y="686"/>
                    <a:pt x="17429" y="303"/>
                  </a:cubicBezTo>
                  <a:cubicBezTo>
                    <a:pt x="16013" y="-194"/>
                    <a:pt x="14482" y="-80"/>
                    <a:pt x="13143" y="648"/>
                  </a:cubicBezTo>
                  <a:cubicBezTo>
                    <a:pt x="11803" y="1336"/>
                    <a:pt x="10808" y="2561"/>
                    <a:pt x="10464" y="4015"/>
                  </a:cubicBezTo>
                  <a:cubicBezTo>
                    <a:pt x="9469" y="7957"/>
                    <a:pt x="6828" y="11287"/>
                    <a:pt x="3192" y="13085"/>
                  </a:cubicBezTo>
                  <a:cubicBezTo>
                    <a:pt x="590" y="14233"/>
                    <a:pt x="-673" y="17257"/>
                    <a:pt x="360" y="19936"/>
                  </a:cubicBezTo>
                  <a:cubicBezTo>
                    <a:pt x="7441" y="35894"/>
                    <a:pt x="11612" y="53001"/>
                    <a:pt x="12645" y="70413"/>
                  </a:cubicBezTo>
                  <a:cubicBezTo>
                    <a:pt x="12683" y="73054"/>
                    <a:pt x="14597" y="75312"/>
                    <a:pt x="17238" y="756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5CB683F-3003-6990-635F-2F8E34E69C20}"/>
                </a:ext>
              </a:extLst>
            </p:cNvPr>
            <p:cNvSpPr/>
            <p:nvPr/>
          </p:nvSpPr>
          <p:spPr>
            <a:xfrm>
              <a:off x="-12814234" y="8694047"/>
              <a:ext cx="79680" cy="67241"/>
            </a:xfrm>
            <a:custGeom>
              <a:avLst/>
              <a:gdLst>
                <a:gd name="connsiteX0" fmla="*/ 19024 w 79680"/>
                <a:gd name="connsiteY0" fmla="*/ 1 h 67241"/>
                <a:gd name="connsiteX1" fmla="*/ 14738 w 79680"/>
                <a:gd name="connsiteY1" fmla="*/ 1991 h 67241"/>
                <a:gd name="connsiteX2" fmla="*/ 2186 w 79680"/>
                <a:gd name="connsiteY2" fmla="*/ 14850 h 67241"/>
                <a:gd name="connsiteX3" fmla="*/ 885 w 79680"/>
                <a:gd name="connsiteY3" fmla="*/ 20973 h 67241"/>
                <a:gd name="connsiteX4" fmla="*/ 1842 w 79680"/>
                <a:gd name="connsiteY4" fmla="*/ 24265 h 67241"/>
                <a:gd name="connsiteX5" fmla="*/ 81 w 79680"/>
                <a:gd name="connsiteY5" fmla="*/ 58555 h 67241"/>
                <a:gd name="connsiteX6" fmla="*/ 3678 w 79680"/>
                <a:gd name="connsiteY6" fmla="*/ 64563 h 67241"/>
                <a:gd name="connsiteX7" fmla="*/ 5783 w 79680"/>
                <a:gd name="connsiteY7" fmla="*/ 65749 h 67241"/>
                <a:gd name="connsiteX8" fmla="*/ 8500 w 79680"/>
                <a:gd name="connsiteY8" fmla="*/ 66821 h 67241"/>
                <a:gd name="connsiteX9" fmla="*/ 16614 w 79680"/>
                <a:gd name="connsiteY9" fmla="*/ 67242 h 67241"/>
                <a:gd name="connsiteX10" fmla="*/ 67092 w 79680"/>
                <a:gd name="connsiteY10" fmla="*/ 45236 h 67241"/>
                <a:gd name="connsiteX11" fmla="*/ 79109 w 79680"/>
                <a:gd name="connsiteY11" fmla="*/ 28091 h 67241"/>
                <a:gd name="connsiteX12" fmla="*/ 78764 w 79680"/>
                <a:gd name="connsiteY12" fmla="*/ 22734 h 67241"/>
                <a:gd name="connsiteX13" fmla="*/ 73980 w 79680"/>
                <a:gd name="connsiteY13" fmla="*/ 20323 h 67241"/>
                <a:gd name="connsiteX14" fmla="*/ 23043 w 79680"/>
                <a:gd name="connsiteY14" fmla="*/ 2029 h 67241"/>
                <a:gd name="connsiteX15" fmla="*/ 19025 w 79680"/>
                <a:gd name="connsiteY15" fmla="*/ 1 h 6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680" h="67241">
                  <a:moveTo>
                    <a:pt x="19024" y="1"/>
                  </a:moveTo>
                  <a:cubicBezTo>
                    <a:pt x="17340" y="-37"/>
                    <a:pt x="15771" y="690"/>
                    <a:pt x="14738" y="1991"/>
                  </a:cubicBezTo>
                  <a:cubicBezTo>
                    <a:pt x="10911" y="6584"/>
                    <a:pt x="6701" y="10870"/>
                    <a:pt x="2186" y="14850"/>
                  </a:cubicBezTo>
                  <a:cubicBezTo>
                    <a:pt x="464" y="16381"/>
                    <a:pt x="-34" y="18869"/>
                    <a:pt x="885" y="20973"/>
                  </a:cubicBezTo>
                  <a:cubicBezTo>
                    <a:pt x="1344" y="22007"/>
                    <a:pt x="1650" y="23117"/>
                    <a:pt x="1842" y="24265"/>
                  </a:cubicBezTo>
                  <a:cubicBezTo>
                    <a:pt x="2301" y="35708"/>
                    <a:pt x="1727" y="47188"/>
                    <a:pt x="81" y="58555"/>
                  </a:cubicBezTo>
                  <a:cubicBezTo>
                    <a:pt x="-378" y="61157"/>
                    <a:pt x="1153" y="63721"/>
                    <a:pt x="3678" y="64563"/>
                  </a:cubicBezTo>
                  <a:cubicBezTo>
                    <a:pt x="4444" y="64831"/>
                    <a:pt x="5133" y="65214"/>
                    <a:pt x="5783" y="65749"/>
                  </a:cubicBezTo>
                  <a:cubicBezTo>
                    <a:pt x="6549" y="66400"/>
                    <a:pt x="7505" y="66783"/>
                    <a:pt x="8500" y="66821"/>
                  </a:cubicBezTo>
                  <a:cubicBezTo>
                    <a:pt x="11218" y="67127"/>
                    <a:pt x="13896" y="67242"/>
                    <a:pt x="16614" y="67242"/>
                  </a:cubicBezTo>
                  <a:cubicBezTo>
                    <a:pt x="35749" y="67127"/>
                    <a:pt x="54003" y="59167"/>
                    <a:pt x="67092" y="45236"/>
                  </a:cubicBezTo>
                  <a:cubicBezTo>
                    <a:pt x="72028" y="40185"/>
                    <a:pt x="76085" y="34406"/>
                    <a:pt x="79109" y="28091"/>
                  </a:cubicBezTo>
                  <a:cubicBezTo>
                    <a:pt x="79989" y="26369"/>
                    <a:pt x="79836" y="24303"/>
                    <a:pt x="78764" y="22734"/>
                  </a:cubicBezTo>
                  <a:cubicBezTo>
                    <a:pt x="77654" y="21164"/>
                    <a:pt x="75856" y="20246"/>
                    <a:pt x="73980" y="20323"/>
                  </a:cubicBezTo>
                  <a:cubicBezTo>
                    <a:pt x="55037" y="22925"/>
                    <a:pt x="36017" y="16075"/>
                    <a:pt x="23043" y="2029"/>
                  </a:cubicBezTo>
                  <a:cubicBezTo>
                    <a:pt x="22087" y="767"/>
                    <a:pt x="20594" y="39"/>
                    <a:pt x="19025" y="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31BDC5E5-586D-9E21-6A7E-0036EB5F934C}"/>
                </a:ext>
              </a:extLst>
            </p:cNvPr>
            <p:cNvSpPr/>
            <p:nvPr/>
          </p:nvSpPr>
          <p:spPr>
            <a:xfrm>
              <a:off x="-12666332" y="8664259"/>
              <a:ext cx="66057" cy="46076"/>
            </a:xfrm>
            <a:custGeom>
              <a:avLst/>
              <a:gdLst>
                <a:gd name="connsiteX0" fmla="*/ 61873 w 66057"/>
                <a:gd name="connsiteY0" fmla="*/ 32141 h 46076"/>
                <a:gd name="connsiteX1" fmla="*/ 63442 w 66057"/>
                <a:gd name="connsiteY1" fmla="*/ 30418 h 46076"/>
                <a:gd name="connsiteX2" fmla="*/ 64475 w 66057"/>
                <a:gd name="connsiteY2" fmla="*/ 29423 h 46076"/>
                <a:gd name="connsiteX3" fmla="*/ 66006 w 66057"/>
                <a:gd name="connsiteY3" fmla="*/ 24793 h 46076"/>
                <a:gd name="connsiteX4" fmla="*/ 63136 w 66057"/>
                <a:gd name="connsiteY4" fmla="*/ 20851 h 46076"/>
                <a:gd name="connsiteX5" fmla="*/ 7414 w 66057"/>
                <a:gd name="connsiteY5" fmla="*/ 109 h 46076"/>
                <a:gd name="connsiteX6" fmla="*/ 2822 w 66057"/>
                <a:gd name="connsiteY6" fmla="*/ 1104 h 46076"/>
                <a:gd name="connsiteX7" fmla="*/ 755 w 66057"/>
                <a:gd name="connsiteY7" fmla="*/ 5390 h 46076"/>
                <a:gd name="connsiteX8" fmla="*/ 17555 w 66057"/>
                <a:gd name="connsiteY8" fmla="*/ 44387 h 46076"/>
                <a:gd name="connsiteX9" fmla="*/ 31945 w 66057"/>
                <a:gd name="connsiteY9" fmla="*/ 45956 h 46076"/>
                <a:gd name="connsiteX10" fmla="*/ 61873 w 66057"/>
                <a:gd name="connsiteY10" fmla="*/ 32141 h 4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57" h="46076">
                  <a:moveTo>
                    <a:pt x="61873" y="32141"/>
                  </a:moveTo>
                  <a:cubicBezTo>
                    <a:pt x="62332" y="31490"/>
                    <a:pt x="62868" y="30916"/>
                    <a:pt x="63442" y="30418"/>
                  </a:cubicBezTo>
                  <a:lnTo>
                    <a:pt x="64475" y="29423"/>
                  </a:lnTo>
                  <a:cubicBezTo>
                    <a:pt x="65700" y="28199"/>
                    <a:pt x="66235" y="26477"/>
                    <a:pt x="66006" y="24793"/>
                  </a:cubicBezTo>
                  <a:cubicBezTo>
                    <a:pt x="65738" y="23071"/>
                    <a:pt x="64666" y="21616"/>
                    <a:pt x="63136" y="20851"/>
                  </a:cubicBezTo>
                  <a:cubicBezTo>
                    <a:pt x="45340" y="11934"/>
                    <a:pt x="26664" y="4969"/>
                    <a:pt x="7414" y="109"/>
                  </a:cubicBezTo>
                  <a:cubicBezTo>
                    <a:pt x="5807" y="-198"/>
                    <a:pt x="4123" y="147"/>
                    <a:pt x="2822" y="1104"/>
                  </a:cubicBezTo>
                  <a:cubicBezTo>
                    <a:pt x="1521" y="2137"/>
                    <a:pt x="755" y="3706"/>
                    <a:pt x="755" y="5390"/>
                  </a:cubicBezTo>
                  <a:cubicBezTo>
                    <a:pt x="-1732" y="21923"/>
                    <a:pt x="1444" y="40866"/>
                    <a:pt x="17555" y="44387"/>
                  </a:cubicBezTo>
                  <a:cubicBezTo>
                    <a:pt x="22301" y="45421"/>
                    <a:pt x="27123" y="45956"/>
                    <a:pt x="31945" y="45956"/>
                  </a:cubicBezTo>
                  <a:cubicBezTo>
                    <a:pt x="43656" y="46951"/>
                    <a:pt x="55023" y="41708"/>
                    <a:pt x="61873" y="321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1B989118-3511-050E-F8DC-7AD1CCD399DA}"/>
                </a:ext>
              </a:extLst>
            </p:cNvPr>
            <p:cNvSpPr/>
            <p:nvPr/>
          </p:nvSpPr>
          <p:spPr>
            <a:xfrm>
              <a:off x="-12530220" y="8535273"/>
              <a:ext cx="61851" cy="347703"/>
            </a:xfrm>
            <a:custGeom>
              <a:avLst/>
              <a:gdLst>
                <a:gd name="connsiteX0" fmla="*/ 1394 w 61851"/>
                <a:gd name="connsiteY0" fmla="*/ 346096 h 347703"/>
                <a:gd name="connsiteX1" fmla="*/ 5298 w 61851"/>
                <a:gd name="connsiteY1" fmla="*/ 347704 h 347703"/>
                <a:gd name="connsiteX2" fmla="*/ 32891 w 61851"/>
                <a:gd name="connsiteY2" fmla="*/ 347704 h 347703"/>
                <a:gd name="connsiteX3" fmla="*/ 40085 w 61851"/>
                <a:gd name="connsiteY3" fmla="*/ 345101 h 347703"/>
                <a:gd name="connsiteX4" fmla="*/ 43262 w 61851"/>
                <a:gd name="connsiteY4" fmla="*/ 344412 h 347703"/>
                <a:gd name="connsiteX5" fmla="*/ 45979 w 61851"/>
                <a:gd name="connsiteY5" fmla="*/ 339820 h 347703"/>
                <a:gd name="connsiteX6" fmla="*/ 61823 w 61851"/>
                <a:gd name="connsiteY6" fmla="*/ 5835 h 347703"/>
                <a:gd name="connsiteX7" fmla="*/ 59871 w 61851"/>
                <a:gd name="connsiteY7" fmla="*/ 1166 h 347703"/>
                <a:gd name="connsiteX8" fmla="*/ 54858 w 61851"/>
                <a:gd name="connsiteY8" fmla="*/ 248 h 347703"/>
                <a:gd name="connsiteX9" fmla="*/ 8550 w 61851"/>
                <a:gd name="connsiteY9" fmla="*/ 50497 h 347703"/>
                <a:gd name="connsiteX10" fmla="*/ 4264 w 61851"/>
                <a:gd name="connsiteY10" fmla="*/ 58342 h 347703"/>
                <a:gd name="connsiteX11" fmla="*/ 4302 w 61851"/>
                <a:gd name="connsiteY11" fmla="*/ 58342 h 347703"/>
                <a:gd name="connsiteX12" fmla="*/ 3614 w 61851"/>
                <a:gd name="connsiteY12" fmla="*/ 61212 h 347703"/>
                <a:gd name="connsiteX13" fmla="*/ 4302 w 61851"/>
                <a:gd name="connsiteY13" fmla="*/ 80615 h 347703"/>
                <a:gd name="connsiteX14" fmla="*/ 16 w 61851"/>
                <a:gd name="connsiteY14" fmla="*/ 342081 h 347703"/>
                <a:gd name="connsiteX15" fmla="*/ 1394 w 61851"/>
                <a:gd name="connsiteY15" fmla="*/ 346100 h 3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851" h="347703">
                  <a:moveTo>
                    <a:pt x="1394" y="346096"/>
                  </a:moveTo>
                  <a:cubicBezTo>
                    <a:pt x="2428" y="347130"/>
                    <a:pt x="3805" y="347704"/>
                    <a:pt x="5298" y="347704"/>
                  </a:cubicBezTo>
                  <a:lnTo>
                    <a:pt x="32891" y="347704"/>
                  </a:lnTo>
                  <a:cubicBezTo>
                    <a:pt x="35493" y="347551"/>
                    <a:pt x="37980" y="346632"/>
                    <a:pt x="40085" y="345101"/>
                  </a:cubicBezTo>
                  <a:cubicBezTo>
                    <a:pt x="41195" y="345293"/>
                    <a:pt x="42343" y="345025"/>
                    <a:pt x="43262" y="344412"/>
                  </a:cubicBezTo>
                  <a:cubicBezTo>
                    <a:pt x="44907" y="343456"/>
                    <a:pt x="45941" y="341733"/>
                    <a:pt x="45979" y="339820"/>
                  </a:cubicBezTo>
                  <a:cubicBezTo>
                    <a:pt x="46400" y="236186"/>
                    <a:pt x="51605" y="126928"/>
                    <a:pt x="61823" y="5835"/>
                  </a:cubicBezTo>
                  <a:cubicBezTo>
                    <a:pt x="62014" y="4037"/>
                    <a:pt x="61249" y="2276"/>
                    <a:pt x="59871" y="1166"/>
                  </a:cubicBezTo>
                  <a:cubicBezTo>
                    <a:pt x="58455" y="57"/>
                    <a:pt x="56580" y="-288"/>
                    <a:pt x="54858" y="248"/>
                  </a:cubicBezTo>
                  <a:cubicBezTo>
                    <a:pt x="32585" y="7251"/>
                    <a:pt x="19228" y="31209"/>
                    <a:pt x="8550" y="50497"/>
                  </a:cubicBezTo>
                  <a:lnTo>
                    <a:pt x="4264" y="58342"/>
                  </a:lnTo>
                  <a:lnTo>
                    <a:pt x="4302" y="58342"/>
                  </a:lnTo>
                  <a:cubicBezTo>
                    <a:pt x="3805" y="59222"/>
                    <a:pt x="3575" y="60217"/>
                    <a:pt x="3614" y="61212"/>
                  </a:cubicBezTo>
                  <a:lnTo>
                    <a:pt x="4302" y="80615"/>
                  </a:lnTo>
                  <a:cubicBezTo>
                    <a:pt x="7096" y="166914"/>
                    <a:pt x="3882" y="248127"/>
                    <a:pt x="16" y="342081"/>
                  </a:cubicBezTo>
                  <a:cubicBezTo>
                    <a:pt x="-99" y="343574"/>
                    <a:pt x="399" y="344990"/>
                    <a:pt x="1394" y="346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F58AD43-607B-0151-00FF-161B53D7C75E}"/>
                </a:ext>
              </a:extLst>
            </p:cNvPr>
            <p:cNvSpPr/>
            <p:nvPr/>
          </p:nvSpPr>
          <p:spPr>
            <a:xfrm>
              <a:off x="-12778104" y="8653358"/>
              <a:ext cx="86229" cy="37878"/>
            </a:xfrm>
            <a:custGeom>
              <a:avLst/>
              <a:gdLst>
                <a:gd name="connsiteX0" fmla="*/ 20809 w 86229"/>
                <a:gd name="connsiteY0" fmla="*/ 36575 h 37878"/>
                <a:gd name="connsiteX1" fmla="*/ 32098 w 86229"/>
                <a:gd name="connsiteY1" fmla="*/ 37876 h 37878"/>
                <a:gd name="connsiteX2" fmla="*/ 85485 w 86229"/>
                <a:gd name="connsiteY2" fmla="*/ 11317 h 37878"/>
                <a:gd name="connsiteX3" fmla="*/ 85676 w 86229"/>
                <a:gd name="connsiteY3" fmla="*/ 6266 h 37878"/>
                <a:gd name="connsiteX4" fmla="*/ 81543 w 86229"/>
                <a:gd name="connsiteY4" fmla="*/ 3357 h 37878"/>
                <a:gd name="connsiteX5" fmla="*/ 5309 w 86229"/>
                <a:gd name="connsiteY5" fmla="*/ 678 h 37878"/>
                <a:gd name="connsiteX6" fmla="*/ 525 w 86229"/>
                <a:gd name="connsiteY6" fmla="*/ 4964 h 37878"/>
                <a:gd name="connsiteX7" fmla="*/ 104 w 86229"/>
                <a:gd name="connsiteY7" fmla="*/ 8485 h 37878"/>
                <a:gd name="connsiteX8" fmla="*/ 525 w 86229"/>
                <a:gd name="connsiteY8" fmla="*/ 10284 h 37878"/>
                <a:gd name="connsiteX9" fmla="*/ 908 w 86229"/>
                <a:gd name="connsiteY9" fmla="*/ 11202 h 37878"/>
                <a:gd name="connsiteX10" fmla="*/ 20808 w 86229"/>
                <a:gd name="connsiteY10" fmla="*/ 36575 h 3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29" h="37878">
                  <a:moveTo>
                    <a:pt x="20809" y="36575"/>
                  </a:moveTo>
                  <a:cubicBezTo>
                    <a:pt x="24483" y="37455"/>
                    <a:pt x="28271" y="37915"/>
                    <a:pt x="32098" y="37876"/>
                  </a:cubicBezTo>
                  <a:cubicBezTo>
                    <a:pt x="53070" y="37953"/>
                    <a:pt x="72894" y="28117"/>
                    <a:pt x="85485" y="11317"/>
                  </a:cubicBezTo>
                  <a:cubicBezTo>
                    <a:pt x="86403" y="9787"/>
                    <a:pt x="86480" y="7873"/>
                    <a:pt x="85676" y="6266"/>
                  </a:cubicBezTo>
                  <a:cubicBezTo>
                    <a:pt x="84872" y="4658"/>
                    <a:pt x="83341" y="3549"/>
                    <a:pt x="81543" y="3357"/>
                  </a:cubicBezTo>
                  <a:cubicBezTo>
                    <a:pt x="56246" y="104"/>
                    <a:pt x="30720" y="-776"/>
                    <a:pt x="5309" y="678"/>
                  </a:cubicBezTo>
                  <a:cubicBezTo>
                    <a:pt x="2975" y="984"/>
                    <a:pt x="1099" y="2706"/>
                    <a:pt x="525" y="4964"/>
                  </a:cubicBezTo>
                  <a:cubicBezTo>
                    <a:pt x="28" y="6074"/>
                    <a:pt x="-125" y="7299"/>
                    <a:pt x="104" y="8485"/>
                  </a:cubicBezTo>
                  <a:lnTo>
                    <a:pt x="525" y="10284"/>
                  </a:lnTo>
                  <a:cubicBezTo>
                    <a:pt x="640" y="10590"/>
                    <a:pt x="755" y="10896"/>
                    <a:pt x="908" y="11202"/>
                  </a:cubicBezTo>
                  <a:cubicBezTo>
                    <a:pt x="411" y="23373"/>
                    <a:pt x="8830" y="34165"/>
                    <a:pt x="20808" y="365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FC3CC19-5A86-364D-6912-AA71A28B2EBA}"/>
                </a:ext>
              </a:extLst>
            </p:cNvPr>
            <p:cNvSpPr/>
            <p:nvPr/>
          </p:nvSpPr>
          <p:spPr>
            <a:xfrm>
              <a:off x="-12961564" y="7843090"/>
              <a:ext cx="576653" cy="633763"/>
            </a:xfrm>
            <a:custGeom>
              <a:avLst/>
              <a:gdLst>
                <a:gd name="connsiteX0" fmla="*/ 153715 w 576653"/>
                <a:gd name="connsiteY0" fmla="*/ 91974 h 633763"/>
                <a:gd name="connsiteX1" fmla="*/ 151534 w 576653"/>
                <a:gd name="connsiteY1" fmla="*/ 99207 h 633763"/>
                <a:gd name="connsiteX2" fmla="*/ 134389 w 576653"/>
                <a:gd name="connsiteY2" fmla="*/ 141036 h 633763"/>
                <a:gd name="connsiteX3" fmla="*/ 26042 w 576653"/>
                <a:gd name="connsiteY3" fmla="*/ 302424 h 633763"/>
                <a:gd name="connsiteX4" fmla="*/ 26004 w 576653"/>
                <a:gd name="connsiteY4" fmla="*/ 302424 h 633763"/>
                <a:gd name="connsiteX5" fmla="*/ 23402 w 576653"/>
                <a:gd name="connsiteY5" fmla="*/ 306978 h 633763"/>
                <a:gd name="connsiteX6" fmla="*/ 708 w 576653"/>
                <a:gd name="connsiteY6" fmla="*/ 411298 h 633763"/>
                <a:gd name="connsiteX7" fmla="*/ 248 w 576653"/>
                <a:gd name="connsiteY7" fmla="*/ 415546 h 633763"/>
                <a:gd name="connsiteX8" fmla="*/ 3042 w 576653"/>
                <a:gd name="connsiteY8" fmla="*/ 418761 h 633763"/>
                <a:gd name="connsiteX9" fmla="*/ 151185 w 576653"/>
                <a:gd name="connsiteY9" fmla="*/ 513058 h 633763"/>
                <a:gd name="connsiteX10" fmla="*/ 363205 w 576653"/>
                <a:gd name="connsiteY10" fmla="*/ 633534 h 633763"/>
                <a:gd name="connsiteX11" fmla="*/ 364812 w 576653"/>
                <a:gd name="connsiteY11" fmla="*/ 633763 h 633763"/>
                <a:gd name="connsiteX12" fmla="*/ 368027 w 576653"/>
                <a:gd name="connsiteY12" fmla="*/ 632692 h 633763"/>
                <a:gd name="connsiteX13" fmla="*/ 370170 w 576653"/>
                <a:gd name="connsiteY13" fmla="*/ 628405 h 633763"/>
                <a:gd name="connsiteX14" fmla="*/ 450384 w 576653"/>
                <a:gd name="connsiteY14" fmla="*/ 287876 h 633763"/>
                <a:gd name="connsiteX15" fmla="*/ 450346 w 576653"/>
                <a:gd name="connsiteY15" fmla="*/ 287876 h 633763"/>
                <a:gd name="connsiteX16" fmla="*/ 574378 w 576653"/>
                <a:gd name="connsiteY16" fmla="*/ 171496 h 633763"/>
                <a:gd name="connsiteX17" fmla="*/ 576635 w 576653"/>
                <a:gd name="connsiteY17" fmla="*/ 166674 h 633763"/>
                <a:gd name="connsiteX18" fmla="*/ 573650 w 576653"/>
                <a:gd name="connsiteY18" fmla="*/ 162388 h 633763"/>
                <a:gd name="connsiteX19" fmla="*/ 373348 w 576653"/>
                <a:gd name="connsiteY19" fmla="*/ 58097 h 633763"/>
                <a:gd name="connsiteX20" fmla="*/ 265276 w 576653"/>
                <a:gd name="connsiteY20" fmla="*/ 654 h 633763"/>
                <a:gd name="connsiteX21" fmla="*/ 265314 w 576653"/>
                <a:gd name="connsiteY21" fmla="*/ 692 h 633763"/>
                <a:gd name="connsiteX22" fmla="*/ 261028 w 576653"/>
                <a:gd name="connsiteY22" fmla="*/ 271 h 633763"/>
                <a:gd name="connsiteX23" fmla="*/ 257889 w 576653"/>
                <a:gd name="connsiteY23" fmla="*/ 3026 h 633763"/>
                <a:gd name="connsiteX24" fmla="*/ 157312 w 576653"/>
                <a:gd name="connsiteY24" fmla="*/ 87718 h 633763"/>
                <a:gd name="connsiteX25" fmla="*/ 153714 w 576653"/>
                <a:gd name="connsiteY25" fmla="*/ 91966 h 6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6653" h="633763">
                  <a:moveTo>
                    <a:pt x="153715" y="91974"/>
                  </a:moveTo>
                  <a:cubicBezTo>
                    <a:pt x="153256" y="94461"/>
                    <a:pt x="152491" y="96911"/>
                    <a:pt x="151534" y="99207"/>
                  </a:cubicBezTo>
                  <a:cubicBezTo>
                    <a:pt x="145564" y="112907"/>
                    <a:pt x="140015" y="126990"/>
                    <a:pt x="134389" y="141036"/>
                  </a:cubicBezTo>
                  <a:cubicBezTo>
                    <a:pt x="109667" y="203225"/>
                    <a:pt x="84102" y="267517"/>
                    <a:pt x="26042" y="302424"/>
                  </a:cubicBezTo>
                  <a:lnTo>
                    <a:pt x="26004" y="302424"/>
                  </a:lnTo>
                  <a:cubicBezTo>
                    <a:pt x="24435" y="303419"/>
                    <a:pt x="23440" y="305103"/>
                    <a:pt x="23402" y="306978"/>
                  </a:cubicBezTo>
                  <a:cubicBezTo>
                    <a:pt x="24856" y="343105"/>
                    <a:pt x="17049" y="379041"/>
                    <a:pt x="708" y="411298"/>
                  </a:cubicBezTo>
                  <a:cubicBezTo>
                    <a:pt x="-19" y="412599"/>
                    <a:pt x="-211" y="414130"/>
                    <a:pt x="248" y="415546"/>
                  </a:cubicBezTo>
                  <a:cubicBezTo>
                    <a:pt x="669" y="416962"/>
                    <a:pt x="1703" y="418110"/>
                    <a:pt x="3042" y="418761"/>
                  </a:cubicBezTo>
                  <a:cubicBezTo>
                    <a:pt x="54898" y="446124"/>
                    <a:pt x="104423" y="477658"/>
                    <a:pt x="151185" y="513058"/>
                  </a:cubicBezTo>
                  <a:cubicBezTo>
                    <a:pt x="214943" y="564302"/>
                    <a:pt x="286542" y="604983"/>
                    <a:pt x="363205" y="633534"/>
                  </a:cubicBezTo>
                  <a:cubicBezTo>
                    <a:pt x="363741" y="633687"/>
                    <a:pt x="364276" y="633763"/>
                    <a:pt x="364812" y="633763"/>
                  </a:cubicBezTo>
                  <a:cubicBezTo>
                    <a:pt x="365960" y="633763"/>
                    <a:pt x="367108" y="633381"/>
                    <a:pt x="368027" y="632692"/>
                  </a:cubicBezTo>
                  <a:cubicBezTo>
                    <a:pt x="369366" y="631658"/>
                    <a:pt x="370132" y="630089"/>
                    <a:pt x="370170" y="628405"/>
                  </a:cubicBezTo>
                  <a:cubicBezTo>
                    <a:pt x="368448" y="506019"/>
                    <a:pt x="376982" y="380067"/>
                    <a:pt x="450384" y="287876"/>
                  </a:cubicBezTo>
                  <a:lnTo>
                    <a:pt x="450346" y="287876"/>
                  </a:lnTo>
                  <a:cubicBezTo>
                    <a:pt x="486051" y="243444"/>
                    <a:pt x="527804" y="204295"/>
                    <a:pt x="574378" y="171496"/>
                  </a:cubicBezTo>
                  <a:cubicBezTo>
                    <a:pt x="575947" y="170386"/>
                    <a:pt x="576789" y="168587"/>
                    <a:pt x="576635" y="166674"/>
                  </a:cubicBezTo>
                  <a:cubicBezTo>
                    <a:pt x="576406" y="164837"/>
                    <a:pt x="575296" y="163230"/>
                    <a:pt x="573650" y="162388"/>
                  </a:cubicBezTo>
                  <a:cubicBezTo>
                    <a:pt x="506180" y="129399"/>
                    <a:pt x="438636" y="93119"/>
                    <a:pt x="373348" y="58097"/>
                  </a:cubicBezTo>
                  <a:cubicBezTo>
                    <a:pt x="337374" y="38848"/>
                    <a:pt x="301439" y="19521"/>
                    <a:pt x="265276" y="654"/>
                  </a:cubicBezTo>
                  <a:lnTo>
                    <a:pt x="265314" y="692"/>
                  </a:lnTo>
                  <a:cubicBezTo>
                    <a:pt x="264013" y="-74"/>
                    <a:pt x="262444" y="-188"/>
                    <a:pt x="261028" y="271"/>
                  </a:cubicBezTo>
                  <a:cubicBezTo>
                    <a:pt x="259688" y="768"/>
                    <a:pt x="258540" y="1725"/>
                    <a:pt x="257889" y="3026"/>
                  </a:cubicBezTo>
                  <a:cubicBezTo>
                    <a:pt x="237109" y="43631"/>
                    <a:pt x="200867" y="74170"/>
                    <a:pt x="157312" y="87718"/>
                  </a:cubicBezTo>
                  <a:cubicBezTo>
                    <a:pt x="155398" y="88368"/>
                    <a:pt x="154021" y="90014"/>
                    <a:pt x="153714" y="919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3F24608-66B8-79B6-4711-1FD38E7B2051}"/>
                </a:ext>
              </a:extLst>
            </p:cNvPr>
            <p:cNvSpPr/>
            <p:nvPr/>
          </p:nvSpPr>
          <p:spPr>
            <a:xfrm>
              <a:off x="-12531069" y="8160527"/>
              <a:ext cx="83363" cy="378076"/>
            </a:xfrm>
            <a:custGeom>
              <a:avLst/>
              <a:gdLst>
                <a:gd name="connsiteX0" fmla="*/ 80620 w 83363"/>
                <a:gd name="connsiteY0" fmla="*/ 655 h 378076"/>
                <a:gd name="connsiteX1" fmla="*/ 73502 w 83363"/>
                <a:gd name="connsiteY1" fmla="*/ 2262 h 378076"/>
                <a:gd name="connsiteX2" fmla="*/ 1937 w 83363"/>
                <a:gd name="connsiteY2" fmla="*/ 372947 h 378076"/>
                <a:gd name="connsiteX3" fmla="*/ 1937 w 83363"/>
                <a:gd name="connsiteY3" fmla="*/ 372909 h 378076"/>
                <a:gd name="connsiteX4" fmla="*/ 5649 w 83363"/>
                <a:gd name="connsiteY4" fmla="*/ 377807 h 378076"/>
                <a:gd name="connsiteX5" fmla="*/ 7295 w 83363"/>
                <a:gd name="connsiteY5" fmla="*/ 378075 h 378076"/>
                <a:gd name="connsiteX6" fmla="*/ 11581 w 83363"/>
                <a:gd name="connsiteY6" fmla="*/ 376009 h 378076"/>
                <a:gd name="connsiteX7" fmla="*/ 55094 w 83363"/>
                <a:gd name="connsiteY7" fmla="*/ 346005 h 378076"/>
                <a:gd name="connsiteX8" fmla="*/ 58691 w 83363"/>
                <a:gd name="connsiteY8" fmla="*/ 343594 h 378076"/>
                <a:gd name="connsiteX9" fmla="*/ 59380 w 83363"/>
                <a:gd name="connsiteY9" fmla="*/ 339308 h 378076"/>
                <a:gd name="connsiteX10" fmla="*/ 82839 w 83363"/>
                <a:gd name="connsiteY10" fmla="*/ 7655 h 378076"/>
                <a:gd name="connsiteX11" fmla="*/ 80620 w 83363"/>
                <a:gd name="connsiteY11" fmla="*/ 651 h 37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363" h="378076">
                  <a:moveTo>
                    <a:pt x="80620" y="655"/>
                  </a:moveTo>
                  <a:cubicBezTo>
                    <a:pt x="78171" y="-646"/>
                    <a:pt x="75186" y="43"/>
                    <a:pt x="73502" y="2262"/>
                  </a:cubicBezTo>
                  <a:cubicBezTo>
                    <a:pt x="-1852" y="111598"/>
                    <a:pt x="-3651" y="234827"/>
                    <a:pt x="1937" y="372947"/>
                  </a:cubicBezTo>
                  <a:lnTo>
                    <a:pt x="1937" y="372909"/>
                  </a:lnTo>
                  <a:cubicBezTo>
                    <a:pt x="2052" y="375167"/>
                    <a:pt x="3506" y="377118"/>
                    <a:pt x="5649" y="377807"/>
                  </a:cubicBezTo>
                  <a:cubicBezTo>
                    <a:pt x="6185" y="377999"/>
                    <a:pt x="6721" y="378075"/>
                    <a:pt x="7295" y="378075"/>
                  </a:cubicBezTo>
                  <a:cubicBezTo>
                    <a:pt x="8978" y="378113"/>
                    <a:pt x="10548" y="377348"/>
                    <a:pt x="11581" y="376009"/>
                  </a:cubicBezTo>
                  <a:cubicBezTo>
                    <a:pt x="21761" y="360892"/>
                    <a:pt x="37298" y="350177"/>
                    <a:pt x="55094" y="346005"/>
                  </a:cubicBezTo>
                  <a:cubicBezTo>
                    <a:pt x="56586" y="345775"/>
                    <a:pt x="57888" y="344895"/>
                    <a:pt x="58691" y="343594"/>
                  </a:cubicBezTo>
                  <a:cubicBezTo>
                    <a:pt x="59457" y="342331"/>
                    <a:pt x="59725" y="340800"/>
                    <a:pt x="59380" y="339308"/>
                  </a:cubicBezTo>
                  <a:cubicBezTo>
                    <a:pt x="27884" y="229433"/>
                    <a:pt x="36188" y="111985"/>
                    <a:pt x="82839" y="7655"/>
                  </a:cubicBezTo>
                  <a:cubicBezTo>
                    <a:pt x="84064" y="5091"/>
                    <a:pt x="83069" y="2029"/>
                    <a:pt x="80620" y="6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10D85455-10F0-B96D-28A4-60579FFF7A47}"/>
                </a:ext>
              </a:extLst>
            </p:cNvPr>
            <p:cNvSpPr/>
            <p:nvPr/>
          </p:nvSpPr>
          <p:spPr>
            <a:xfrm>
              <a:off x="-13507675" y="9097049"/>
              <a:ext cx="106722" cy="120389"/>
            </a:xfrm>
            <a:custGeom>
              <a:avLst/>
              <a:gdLst>
                <a:gd name="connsiteX0" fmla="*/ 1976 w 106722"/>
                <a:gd name="connsiteY0" fmla="*/ 65596 h 120389"/>
                <a:gd name="connsiteX1" fmla="*/ 5803 w 106722"/>
                <a:gd name="connsiteY1" fmla="*/ 68811 h 120389"/>
                <a:gd name="connsiteX2" fmla="*/ 32133 w 106722"/>
                <a:gd name="connsiteY2" fmla="*/ 97897 h 120389"/>
                <a:gd name="connsiteX3" fmla="*/ 51498 w 106722"/>
                <a:gd name="connsiteY3" fmla="*/ 118487 h 120389"/>
                <a:gd name="connsiteX4" fmla="*/ 55784 w 106722"/>
                <a:gd name="connsiteY4" fmla="*/ 120362 h 120389"/>
                <a:gd name="connsiteX5" fmla="*/ 60070 w 106722"/>
                <a:gd name="connsiteY5" fmla="*/ 118333 h 120389"/>
                <a:gd name="connsiteX6" fmla="*/ 67724 w 106722"/>
                <a:gd name="connsiteY6" fmla="*/ 108766 h 120389"/>
                <a:gd name="connsiteX7" fmla="*/ 67763 w 106722"/>
                <a:gd name="connsiteY7" fmla="*/ 108766 h 120389"/>
                <a:gd name="connsiteX8" fmla="*/ 93480 w 106722"/>
                <a:gd name="connsiteY8" fmla="*/ 73060 h 120389"/>
                <a:gd name="connsiteX9" fmla="*/ 95662 w 106722"/>
                <a:gd name="connsiteY9" fmla="*/ 68774 h 120389"/>
                <a:gd name="connsiteX10" fmla="*/ 105880 w 106722"/>
                <a:gd name="connsiteY10" fmla="*/ 50902 h 120389"/>
                <a:gd name="connsiteX11" fmla="*/ 105153 w 106722"/>
                <a:gd name="connsiteY11" fmla="*/ 44128 h 120389"/>
                <a:gd name="connsiteX12" fmla="*/ 103622 w 106722"/>
                <a:gd name="connsiteY12" fmla="*/ 42789 h 120389"/>
                <a:gd name="connsiteX13" fmla="*/ 102780 w 106722"/>
                <a:gd name="connsiteY13" fmla="*/ 42100 h 120389"/>
                <a:gd name="connsiteX14" fmla="*/ 102742 w 106722"/>
                <a:gd name="connsiteY14" fmla="*/ 42100 h 120389"/>
                <a:gd name="connsiteX15" fmla="*/ 96580 w 106722"/>
                <a:gd name="connsiteY15" fmla="*/ 25835 h 120389"/>
                <a:gd name="connsiteX16" fmla="*/ 95164 w 106722"/>
                <a:gd name="connsiteY16" fmla="*/ 20400 h 120389"/>
                <a:gd name="connsiteX17" fmla="*/ 84678 w 106722"/>
                <a:gd name="connsiteY17" fmla="*/ 9991 h 120389"/>
                <a:gd name="connsiteX18" fmla="*/ 84640 w 106722"/>
                <a:gd name="connsiteY18" fmla="*/ 9953 h 120389"/>
                <a:gd name="connsiteX19" fmla="*/ 60033 w 106722"/>
                <a:gd name="connsiteY19" fmla="*/ 117 h 120389"/>
                <a:gd name="connsiteX20" fmla="*/ 55249 w 106722"/>
                <a:gd name="connsiteY20" fmla="*/ 1304 h 120389"/>
                <a:gd name="connsiteX21" fmla="*/ 33589 w 106722"/>
                <a:gd name="connsiteY21" fmla="*/ 15042 h 120389"/>
                <a:gd name="connsiteX22" fmla="*/ 4121 w 106722"/>
                <a:gd name="connsiteY22" fmla="*/ 36473 h 120389"/>
                <a:gd name="connsiteX23" fmla="*/ 3049 w 106722"/>
                <a:gd name="connsiteY23" fmla="*/ 40760 h 120389"/>
                <a:gd name="connsiteX24" fmla="*/ 447 w 106722"/>
                <a:gd name="connsiteY24" fmla="*/ 59282 h 120389"/>
                <a:gd name="connsiteX25" fmla="*/ 1977 w 106722"/>
                <a:gd name="connsiteY25" fmla="*/ 65597 h 1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722" h="120389">
                  <a:moveTo>
                    <a:pt x="1976" y="65596"/>
                  </a:moveTo>
                  <a:cubicBezTo>
                    <a:pt x="3392" y="66515"/>
                    <a:pt x="4655" y="67586"/>
                    <a:pt x="5803" y="68811"/>
                  </a:cubicBezTo>
                  <a:cubicBezTo>
                    <a:pt x="13878" y="79144"/>
                    <a:pt x="22642" y="88865"/>
                    <a:pt x="32133" y="97897"/>
                  </a:cubicBezTo>
                  <a:cubicBezTo>
                    <a:pt x="38677" y="104556"/>
                    <a:pt x="45489" y="111406"/>
                    <a:pt x="51498" y="118487"/>
                  </a:cubicBezTo>
                  <a:cubicBezTo>
                    <a:pt x="52569" y="119749"/>
                    <a:pt x="54139" y="120438"/>
                    <a:pt x="55784" y="120362"/>
                  </a:cubicBezTo>
                  <a:cubicBezTo>
                    <a:pt x="57506" y="120553"/>
                    <a:pt x="59152" y="119749"/>
                    <a:pt x="60070" y="118333"/>
                  </a:cubicBezTo>
                  <a:lnTo>
                    <a:pt x="67724" y="108766"/>
                  </a:lnTo>
                  <a:lnTo>
                    <a:pt x="67763" y="108766"/>
                  </a:lnTo>
                  <a:cubicBezTo>
                    <a:pt x="77407" y="97668"/>
                    <a:pt x="85980" y="85689"/>
                    <a:pt x="93480" y="73060"/>
                  </a:cubicBezTo>
                  <a:lnTo>
                    <a:pt x="95662" y="68774"/>
                  </a:lnTo>
                  <a:cubicBezTo>
                    <a:pt x="98800" y="62842"/>
                    <a:pt x="102053" y="56719"/>
                    <a:pt x="105880" y="50902"/>
                  </a:cubicBezTo>
                  <a:cubicBezTo>
                    <a:pt x="107219" y="48759"/>
                    <a:pt x="106952" y="45927"/>
                    <a:pt x="105153" y="44128"/>
                  </a:cubicBezTo>
                  <a:cubicBezTo>
                    <a:pt x="104694" y="43707"/>
                    <a:pt x="104158" y="43210"/>
                    <a:pt x="103622" y="42789"/>
                  </a:cubicBezTo>
                  <a:lnTo>
                    <a:pt x="102780" y="42100"/>
                  </a:lnTo>
                  <a:lnTo>
                    <a:pt x="102742" y="42100"/>
                  </a:lnTo>
                  <a:cubicBezTo>
                    <a:pt x="99680" y="37125"/>
                    <a:pt x="97575" y="31576"/>
                    <a:pt x="96580" y="25835"/>
                  </a:cubicBezTo>
                  <a:cubicBezTo>
                    <a:pt x="96121" y="23959"/>
                    <a:pt x="95624" y="22008"/>
                    <a:pt x="95164" y="20400"/>
                  </a:cubicBezTo>
                  <a:cubicBezTo>
                    <a:pt x="93940" y="14583"/>
                    <a:pt x="90189" y="12746"/>
                    <a:pt x="84678" y="9991"/>
                  </a:cubicBezTo>
                  <a:lnTo>
                    <a:pt x="84640" y="9953"/>
                  </a:lnTo>
                  <a:cubicBezTo>
                    <a:pt x="76871" y="5705"/>
                    <a:pt x="68605" y="2375"/>
                    <a:pt x="60033" y="117"/>
                  </a:cubicBezTo>
                  <a:cubicBezTo>
                    <a:pt x="58349" y="-227"/>
                    <a:pt x="56588" y="194"/>
                    <a:pt x="55249" y="1304"/>
                  </a:cubicBezTo>
                  <a:cubicBezTo>
                    <a:pt x="48590" y="6738"/>
                    <a:pt x="41318" y="11368"/>
                    <a:pt x="33589" y="15042"/>
                  </a:cubicBezTo>
                  <a:cubicBezTo>
                    <a:pt x="22376" y="20056"/>
                    <a:pt x="12348" y="27365"/>
                    <a:pt x="4121" y="36473"/>
                  </a:cubicBezTo>
                  <a:cubicBezTo>
                    <a:pt x="3126" y="37698"/>
                    <a:pt x="2743" y="39267"/>
                    <a:pt x="3049" y="40760"/>
                  </a:cubicBezTo>
                  <a:cubicBezTo>
                    <a:pt x="3814" y="47074"/>
                    <a:pt x="2934" y="53466"/>
                    <a:pt x="447" y="59282"/>
                  </a:cubicBezTo>
                  <a:cubicBezTo>
                    <a:pt x="-510" y="61502"/>
                    <a:pt x="102" y="64066"/>
                    <a:pt x="1977" y="655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04EF207-1634-FC40-5E6D-23F08FA23957}"/>
                </a:ext>
              </a:extLst>
            </p:cNvPr>
            <p:cNvSpPr/>
            <p:nvPr/>
          </p:nvSpPr>
          <p:spPr>
            <a:xfrm>
              <a:off x="-13290544" y="7785115"/>
              <a:ext cx="141802" cy="134566"/>
            </a:xfrm>
            <a:custGeom>
              <a:avLst/>
              <a:gdLst>
                <a:gd name="connsiteX0" fmla="*/ 140188 w 141802"/>
                <a:gd name="connsiteY0" fmla="*/ 15238 h 134566"/>
                <a:gd name="connsiteX1" fmla="*/ 139001 w 141802"/>
                <a:gd name="connsiteY1" fmla="*/ 10952 h 134566"/>
                <a:gd name="connsiteX2" fmla="*/ 135136 w 141802"/>
                <a:gd name="connsiteY2" fmla="*/ 9038 h 134566"/>
                <a:gd name="connsiteX3" fmla="*/ 91814 w 141802"/>
                <a:gd name="connsiteY3" fmla="*/ 466 h 134566"/>
                <a:gd name="connsiteX4" fmla="*/ 88217 w 141802"/>
                <a:gd name="connsiteY4" fmla="*/ 198 h 134566"/>
                <a:gd name="connsiteX5" fmla="*/ 85844 w 141802"/>
                <a:gd name="connsiteY5" fmla="*/ 772 h 134566"/>
                <a:gd name="connsiteX6" fmla="*/ 3295 w 141802"/>
                <a:gd name="connsiteY6" fmla="*/ 41798 h 134566"/>
                <a:gd name="connsiteX7" fmla="*/ 3333 w 141802"/>
                <a:gd name="connsiteY7" fmla="*/ 41759 h 134566"/>
                <a:gd name="connsiteX8" fmla="*/ 1688 w 141802"/>
                <a:gd name="connsiteY8" fmla="*/ 63726 h 134566"/>
                <a:gd name="connsiteX9" fmla="*/ 6548 w 141802"/>
                <a:gd name="connsiteY9" fmla="*/ 81331 h 134566"/>
                <a:gd name="connsiteX10" fmla="*/ 32266 w 141802"/>
                <a:gd name="connsiteY10" fmla="*/ 132039 h 134566"/>
                <a:gd name="connsiteX11" fmla="*/ 43058 w 141802"/>
                <a:gd name="connsiteY11" fmla="*/ 134565 h 134566"/>
                <a:gd name="connsiteX12" fmla="*/ 56184 w 141802"/>
                <a:gd name="connsiteY12" fmla="*/ 131694 h 134566"/>
                <a:gd name="connsiteX13" fmla="*/ 119292 w 141802"/>
                <a:gd name="connsiteY13" fmla="*/ 96333 h 134566"/>
                <a:gd name="connsiteX14" fmla="*/ 139192 w 141802"/>
                <a:gd name="connsiteY14" fmla="*/ 48342 h 134566"/>
                <a:gd name="connsiteX15" fmla="*/ 139613 w 141802"/>
                <a:gd name="connsiteY15" fmla="*/ 18339 h 1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802" h="134566">
                  <a:moveTo>
                    <a:pt x="140188" y="15238"/>
                  </a:moveTo>
                  <a:cubicBezTo>
                    <a:pt x="140417" y="13707"/>
                    <a:pt x="139996" y="12138"/>
                    <a:pt x="139001" y="10952"/>
                  </a:cubicBezTo>
                  <a:cubicBezTo>
                    <a:pt x="138045" y="9804"/>
                    <a:pt x="136629" y="9115"/>
                    <a:pt x="135136" y="9038"/>
                  </a:cubicBezTo>
                  <a:cubicBezTo>
                    <a:pt x="120287" y="8732"/>
                    <a:pt x="105630" y="5824"/>
                    <a:pt x="91814" y="466"/>
                  </a:cubicBezTo>
                  <a:cubicBezTo>
                    <a:pt x="90704" y="-32"/>
                    <a:pt x="89441" y="-146"/>
                    <a:pt x="88217" y="198"/>
                  </a:cubicBezTo>
                  <a:lnTo>
                    <a:pt x="85844" y="772"/>
                  </a:lnTo>
                  <a:cubicBezTo>
                    <a:pt x="63112" y="6474"/>
                    <a:pt x="15886" y="18377"/>
                    <a:pt x="3295" y="41798"/>
                  </a:cubicBezTo>
                  <a:lnTo>
                    <a:pt x="3333" y="41759"/>
                  </a:lnTo>
                  <a:cubicBezTo>
                    <a:pt x="-455" y="48495"/>
                    <a:pt x="-1029" y="56531"/>
                    <a:pt x="1688" y="63726"/>
                  </a:cubicBezTo>
                  <a:cubicBezTo>
                    <a:pt x="3410" y="68510"/>
                    <a:pt x="4902" y="74748"/>
                    <a:pt x="6548" y="81331"/>
                  </a:cubicBezTo>
                  <a:cubicBezTo>
                    <a:pt x="11523" y="101461"/>
                    <a:pt x="17149" y="124193"/>
                    <a:pt x="32266" y="132039"/>
                  </a:cubicBezTo>
                  <a:cubicBezTo>
                    <a:pt x="35595" y="133723"/>
                    <a:pt x="39307" y="134603"/>
                    <a:pt x="43058" y="134565"/>
                  </a:cubicBezTo>
                  <a:cubicBezTo>
                    <a:pt x="47574" y="134488"/>
                    <a:pt x="52013" y="133531"/>
                    <a:pt x="56184" y="131694"/>
                  </a:cubicBezTo>
                  <a:cubicBezTo>
                    <a:pt x="78343" y="122012"/>
                    <a:pt x="99468" y="110187"/>
                    <a:pt x="119292" y="96333"/>
                  </a:cubicBezTo>
                  <a:cubicBezTo>
                    <a:pt x="137776" y="88296"/>
                    <a:pt x="146579" y="67056"/>
                    <a:pt x="139192" y="48342"/>
                  </a:cubicBezTo>
                  <a:cubicBezTo>
                    <a:pt x="137278" y="38392"/>
                    <a:pt x="137431" y="28174"/>
                    <a:pt x="139613" y="18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4067814-5C90-34B5-F5DC-523252D7BD67}"/>
                </a:ext>
              </a:extLst>
            </p:cNvPr>
            <p:cNvSpPr/>
            <p:nvPr/>
          </p:nvSpPr>
          <p:spPr>
            <a:xfrm>
              <a:off x="-13654284" y="9271994"/>
              <a:ext cx="126274" cy="140017"/>
            </a:xfrm>
            <a:custGeom>
              <a:avLst/>
              <a:gdLst>
                <a:gd name="connsiteX0" fmla="*/ 75890 w 126274"/>
                <a:gd name="connsiteY0" fmla="*/ 139989 h 140017"/>
                <a:gd name="connsiteX1" fmla="*/ 76962 w 126274"/>
                <a:gd name="connsiteY1" fmla="*/ 139989 h 140017"/>
                <a:gd name="connsiteX2" fmla="*/ 80789 w 126274"/>
                <a:gd name="connsiteY2" fmla="*/ 136889 h 140017"/>
                <a:gd name="connsiteX3" fmla="*/ 92194 w 126274"/>
                <a:gd name="connsiteY3" fmla="*/ 112129 h 140017"/>
                <a:gd name="connsiteX4" fmla="*/ 109339 w 126274"/>
                <a:gd name="connsiteY4" fmla="*/ 73782 h 140017"/>
                <a:gd name="connsiteX5" fmla="*/ 112285 w 126274"/>
                <a:gd name="connsiteY5" fmla="*/ 65936 h 140017"/>
                <a:gd name="connsiteX6" fmla="*/ 125527 w 126274"/>
                <a:gd name="connsiteY6" fmla="*/ 35933 h 140017"/>
                <a:gd name="connsiteX7" fmla="*/ 124035 w 126274"/>
                <a:gd name="connsiteY7" fmla="*/ 28891 h 140017"/>
                <a:gd name="connsiteX8" fmla="*/ 113625 w 126274"/>
                <a:gd name="connsiteY8" fmla="*/ 21007 h 140017"/>
                <a:gd name="connsiteX9" fmla="*/ 87908 w 126274"/>
                <a:gd name="connsiteY9" fmla="*/ 3595 h 140017"/>
                <a:gd name="connsiteX10" fmla="*/ 32493 w 126274"/>
                <a:gd name="connsiteY10" fmla="*/ 32910 h 140017"/>
                <a:gd name="connsiteX11" fmla="*/ 21088 w 126274"/>
                <a:gd name="connsiteY11" fmla="*/ 53652 h 140017"/>
                <a:gd name="connsiteX12" fmla="*/ 882 w 126274"/>
                <a:gd name="connsiteY12" fmla="*/ 88707 h 140017"/>
                <a:gd name="connsiteX13" fmla="*/ 231 w 126274"/>
                <a:gd name="connsiteY13" fmla="*/ 93300 h 140017"/>
                <a:gd name="connsiteX14" fmla="*/ 3446 w 126274"/>
                <a:gd name="connsiteY14" fmla="*/ 96706 h 140017"/>
                <a:gd name="connsiteX15" fmla="*/ 72331 w 126274"/>
                <a:gd name="connsiteY15" fmla="*/ 138918 h 140017"/>
                <a:gd name="connsiteX16" fmla="*/ 75891 w 126274"/>
                <a:gd name="connsiteY16" fmla="*/ 139990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6274" h="140017">
                  <a:moveTo>
                    <a:pt x="75890" y="139989"/>
                  </a:moveTo>
                  <a:cubicBezTo>
                    <a:pt x="76273" y="140027"/>
                    <a:pt x="76617" y="140027"/>
                    <a:pt x="76962" y="139989"/>
                  </a:cubicBezTo>
                  <a:cubicBezTo>
                    <a:pt x="78684" y="139645"/>
                    <a:pt x="80100" y="138496"/>
                    <a:pt x="80789" y="136889"/>
                  </a:cubicBezTo>
                  <a:cubicBezTo>
                    <a:pt x="84424" y="128317"/>
                    <a:pt x="88328" y="120318"/>
                    <a:pt x="92194" y="112129"/>
                  </a:cubicBezTo>
                  <a:cubicBezTo>
                    <a:pt x="98011" y="99768"/>
                    <a:pt x="104057" y="87062"/>
                    <a:pt x="109339" y="73782"/>
                  </a:cubicBezTo>
                  <a:lnTo>
                    <a:pt x="112285" y="65936"/>
                  </a:lnTo>
                  <a:cubicBezTo>
                    <a:pt x="115883" y="55565"/>
                    <a:pt x="120322" y="45539"/>
                    <a:pt x="125527" y="35933"/>
                  </a:cubicBezTo>
                  <a:cubicBezTo>
                    <a:pt x="126943" y="33560"/>
                    <a:pt x="126293" y="30498"/>
                    <a:pt x="124035" y="28891"/>
                  </a:cubicBezTo>
                  <a:cubicBezTo>
                    <a:pt x="120552" y="26403"/>
                    <a:pt x="117108" y="23686"/>
                    <a:pt x="113625" y="21007"/>
                  </a:cubicBezTo>
                  <a:cubicBezTo>
                    <a:pt x="105627" y="14387"/>
                    <a:pt x="97016" y="8570"/>
                    <a:pt x="87908" y="3595"/>
                  </a:cubicBezTo>
                  <a:cubicBezTo>
                    <a:pt x="68122" y="-6088"/>
                    <a:pt x="49331" y="3824"/>
                    <a:pt x="32493" y="32910"/>
                  </a:cubicBezTo>
                  <a:cubicBezTo>
                    <a:pt x="28551" y="39760"/>
                    <a:pt x="24839" y="46726"/>
                    <a:pt x="21088" y="53652"/>
                  </a:cubicBezTo>
                  <a:cubicBezTo>
                    <a:pt x="14812" y="65401"/>
                    <a:pt x="8230" y="77495"/>
                    <a:pt x="882" y="88707"/>
                  </a:cubicBezTo>
                  <a:cubicBezTo>
                    <a:pt x="1" y="90085"/>
                    <a:pt x="-228" y="91769"/>
                    <a:pt x="231" y="93300"/>
                  </a:cubicBezTo>
                  <a:cubicBezTo>
                    <a:pt x="729" y="94869"/>
                    <a:pt x="1915" y="96132"/>
                    <a:pt x="3446" y="96706"/>
                  </a:cubicBezTo>
                  <a:cubicBezTo>
                    <a:pt x="28896" y="106273"/>
                    <a:pt x="52279" y="120587"/>
                    <a:pt x="72331" y="138918"/>
                  </a:cubicBezTo>
                  <a:cubicBezTo>
                    <a:pt x="73365" y="139683"/>
                    <a:pt x="74628" y="140066"/>
                    <a:pt x="75891" y="1399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F37A453-26F7-D199-E349-1A36295CC964}"/>
                </a:ext>
              </a:extLst>
            </p:cNvPr>
            <p:cNvSpPr/>
            <p:nvPr/>
          </p:nvSpPr>
          <p:spPr>
            <a:xfrm>
              <a:off x="-12733916" y="8841252"/>
              <a:ext cx="59316" cy="51698"/>
            </a:xfrm>
            <a:custGeom>
              <a:avLst/>
              <a:gdLst>
                <a:gd name="connsiteX0" fmla="*/ 5032 w 59316"/>
                <a:gd name="connsiteY0" fmla="*/ 31692 h 51698"/>
                <a:gd name="connsiteX1" fmla="*/ 6027 w 59316"/>
                <a:gd name="connsiteY1" fmla="*/ 46235 h 51698"/>
                <a:gd name="connsiteX2" fmla="*/ 8591 w 59316"/>
                <a:gd name="connsiteY2" fmla="*/ 50981 h 51698"/>
                <a:gd name="connsiteX3" fmla="*/ 13988 w 59316"/>
                <a:gd name="connsiteY3" fmla="*/ 50981 h 51698"/>
                <a:gd name="connsiteX4" fmla="*/ 54401 w 59316"/>
                <a:gd name="connsiteY4" fmla="*/ 37165 h 51698"/>
                <a:gd name="connsiteX5" fmla="*/ 58381 w 59316"/>
                <a:gd name="connsiteY5" fmla="*/ 34792 h 51698"/>
                <a:gd name="connsiteX6" fmla="*/ 59070 w 59316"/>
                <a:gd name="connsiteY6" fmla="*/ 30200 h 51698"/>
                <a:gd name="connsiteX7" fmla="*/ 53635 w 59316"/>
                <a:gd name="connsiteY7" fmla="*/ 15313 h 51698"/>
                <a:gd name="connsiteX8" fmla="*/ 49349 w 59316"/>
                <a:gd name="connsiteY8" fmla="*/ 3602 h 51698"/>
                <a:gd name="connsiteX9" fmla="*/ 45867 w 59316"/>
                <a:gd name="connsiteY9" fmla="*/ 235 h 51698"/>
                <a:gd name="connsiteX10" fmla="*/ 41045 w 59316"/>
                <a:gd name="connsiteY10" fmla="*/ 1038 h 51698"/>
                <a:gd name="connsiteX11" fmla="*/ 5377 w 59316"/>
                <a:gd name="connsiteY11" fmla="*/ 13552 h 51698"/>
                <a:gd name="connsiteX12" fmla="*/ 746 w 59316"/>
                <a:gd name="connsiteY12" fmla="*/ 16308 h 51698"/>
                <a:gd name="connsiteX13" fmla="*/ 746 w 59316"/>
                <a:gd name="connsiteY13" fmla="*/ 21665 h 51698"/>
                <a:gd name="connsiteX14" fmla="*/ 5033 w 59316"/>
                <a:gd name="connsiteY14" fmla="*/ 31692 h 5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316" h="51698">
                  <a:moveTo>
                    <a:pt x="5032" y="31692"/>
                  </a:moveTo>
                  <a:cubicBezTo>
                    <a:pt x="5989" y="36476"/>
                    <a:pt x="6334" y="41336"/>
                    <a:pt x="6027" y="46235"/>
                  </a:cubicBezTo>
                  <a:cubicBezTo>
                    <a:pt x="5951" y="48149"/>
                    <a:pt x="6946" y="49986"/>
                    <a:pt x="8591" y="50981"/>
                  </a:cubicBezTo>
                  <a:cubicBezTo>
                    <a:pt x="10237" y="51938"/>
                    <a:pt x="12304" y="51938"/>
                    <a:pt x="13988" y="50981"/>
                  </a:cubicBezTo>
                  <a:cubicBezTo>
                    <a:pt x="26349" y="43633"/>
                    <a:pt x="40088" y="38925"/>
                    <a:pt x="54401" y="37165"/>
                  </a:cubicBezTo>
                  <a:cubicBezTo>
                    <a:pt x="56008" y="37012"/>
                    <a:pt x="57462" y="36131"/>
                    <a:pt x="58381" y="34792"/>
                  </a:cubicBezTo>
                  <a:cubicBezTo>
                    <a:pt x="59299" y="33453"/>
                    <a:pt x="59567" y="31730"/>
                    <a:pt x="59070" y="30200"/>
                  </a:cubicBezTo>
                  <a:cubicBezTo>
                    <a:pt x="57501" y="25186"/>
                    <a:pt x="55549" y="20250"/>
                    <a:pt x="53635" y="15313"/>
                  </a:cubicBezTo>
                  <a:cubicBezTo>
                    <a:pt x="52105" y="11448"/>
                    <a:pt x="50536" y="7544"/>
                    <a:pt x="49349" y="3602"/>
                  </a:cubicBezTo>
                  <a:cubicBezTo>
                    <a:pt x="48775" y="1995"/>
                    <a:pt x="47512" y="732"/>
                    <a:pt x="45867" y="235"/>
                  </a:cubicBezTo>
                  <a:cubicBezTo>
                    <a:pt x="44221" y="-263"/>
                    <a:pt x="42461" y="43"/>
                    <a:pt x="41045" y="1038"/>
                  </a:cubicBezTo>
                  <a:cubicBezTo>
                    <a:pt x="30826" y="8960"/>
                    <a:pt x="18312" y="13361"/>
                    <a:pt x="5377" y="13552"/>
                  </a:cubicBezTo>
                  <a:cubicBezTo>
                    <a:pt x="3425" y="13590"/>
                    <a:pt x="1665" y="14624"/>
                    <a:pt x="746" y="16308"/>
                  </a:cubicBezTo>
                  <a:cubicBezTo>
                    <a:pt x="-249" y="17953"/>
                    <a:pt x="-249" y="20020"/>
                    <a:pt x="746" y="21665"/>
                  </a:cubicBezTo>
                  <a:cubicBezTo>
                    <a:pt x="2698" y="24765"/>
                    <a:pt x="4152" y="28133"/>
                    <a:pt x="5033" y="316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1AA536A-1F7D-54B1-2480-23EFD1C132E3}"/>
                </a:ext>
              </a:extLst>
            </p:cNvPr>
            <p:cNvSpPr/>
            <p:nvPr/>
          </p:nvSpPr>
          <p:spPr>
            <a:xfrm>
              <a:off x="-12788052" y="8740053"/>
              <a:ext cx="93334" cy="93149"/>
            </a:xfrm>
            <a:custGeom>
              <a:avLst/>
              <a:gdLst>
                <a:gd name="connsiteX0" fmla="*/ 57013 w 93334"/>
                <a:gd name="connsiteY0" fmla="*/ 92919 h 93149"/>
                <a:gd name="connsiteX1" fmla="*/ 93331 w 93334"/>
                <a:gd name="connsiteY1" fmla="*/ 63873 h 93149"/>
                <a:gd name="connsiteX2" fmla="*/ 93293 w 93334"/>
                <a:gd name="connsiteY2" fmla="*/ 63873 h 93149"/>
                <a:gd name="connsiteX3" fmla="*/ 77411 w 93334"/>
                <a:gd name="connsiteY3" fmla="*/ 3138 h 93149"/>
                <a:gd name="connsiteX4" fmla="*/ 73124 w 93334"/>
                <a:gd name="connsiteY4" fmla="*/ 0 h 93149"/>
                <a:gd name="connsiteX5" fmla="*/ 68188 w 93334"/>
                <a:gd name="connsiteY5" fmla="*/ 2373 h 93149"/>
                <a:gd name="connsiteX6" fmla="*/ 41436 w 93334"/>
                <a:gd name="connsiteY6" fmla="*/ 29774 h 93149"/>
                <a:gd name="connsiteX7" fmla="*/ 4774 w 93334"/>
                <a:gd name="connsiteY7" fmla="*/ 44699 h 93149"/>
                <a:gd name="connsiteX8" fmla="*/ 296 w 93334"/>
                <a:gd name="connsiteY8" fmla="*/ 48297 h 93149"/>
                <a:gd name="connsiteX9" fmla="*/ 1674 w 93334"/>
                <a:gd name="connsiteY9" fmla="*/ 53693 h 93149"/>
                <a:gd name="connsiteX10" fmla="*/ 6802 w 93334"/>
                <a:gd name="connsiteY10" fmla="*/ 66552 h 93149"/>
                <a:gd name="connsiteX11" fmla="*/ 9021 w 93334"/>
                <a:gd name="connsiteY11" fmla="*/ 69996 h 93149"/>
                <a:gd name="connsiteX12" fmla="*/ 14762 w 93334"/>
                <a:gd name="connsiteY12" fmla="*/ 74282 h 93149"/>
                <a:gd name="connsiteX13" fmla="*/ 55290 w 93334"/>
                <a:gd name="connsiteY13" fmla="*/ 93150 h 9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334" h="93149">
                  <a:moveTo>
                    <a:pt x="57013" y="92919"/>
                  </a:moveTo>
                  <a:cubicBezTo>
                    <a:pt x="69489" y="92116"/>
                    <a:pt x="93676" y="81056"/>
                    <a:pt x="93331" y="63873"/>
                  </a:cubicBezTo>
                  <a:lnTo>
                    <a:pt x="93293" y="63873"/>
                  </a:lnTo>
                  <a:cubicBezTo>
                    <a:pt x="92145" y="42748"/>
                    <a:pt x="86749" y="22082"/>
                    <a:pt x="77411" y="3138"/>
                  </a:cubicBezTo>
                  <a:cubicBezTo>
                    <a:pt x="76607" y="1416"/>
                    <a:pt x="75000" y="230"/>
                    <a:pt x="73124" y="0"/>
                  </a:cubicBezTo>
                  <a:cubicBezTo>
                    <a:pt x="71211" y="38"/>
                    <a:pt x="69374" y="918"/>
                    <a:pt x="68188" y="2373"/>
                  </a:cubicBezTo>
                  <a:cubicBezTo>
                    <a:pt x="61069" y="13127"/>
                    <a:pt x="52000" y="22388"/>
                    <a:pt x="41436" y="29774"/>
                  </a:cubicBezTo>
                  <a:cubicBezTo>
                    <a:pt x="30682" y="37735"/>
                    <a:pt x="18054" y="42863"/>
                    <a:pt x="4774" y="44699"/>
                  </a:cubicBezTo>
                  <a:cubicBezTo>
                    <a:pt x="2707" y="44929"/>
                    <a:pt x="946" y="46307"/>
                    <a:pt x="296" y="48297"/>
                  </a:cubicBezTo>
                  <a:cubicBezTo>
                    <a:pt x="-393" y="50210"/>
                    <a:pt x="143" y="52353"/>
                    <a:pt x="1674" y="53693"/>
                  </a:cubicBezTo>
                  <a:cubicBezTo>
                    <a:pt x="4161" y="57635"/>
                    <a:pt x="5883" y="61998"/>
                    <a:pt x="6802" y="66552"/>
                  </a:cubicBezTo>
                  <a:cubicBezTo>
                    <a:pt x="7070" y="67929"/>
                    <a:pt x="7873" y="69154"/>
                    <a:pt x="9021" y="69996"/>
                  </a:cubicBezTo>
                  <a:cubicBezTo>
                    <a:pt x="10858" y="71221"/>
                    <a:pt x="12810" y="72637"/>
                    <a:pt x="14762" y="74282"/>
                  </a:cubicBezTo>
                  <a:cubicBezTo>
                    <a:pt x="26129" y="84424"/>
                    <a:pt x="40212" y="90968"/>
                    <a:pt x="55290" y="931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951BB52-8A7D-D5AA-AFCB-DD7DD97730C1}"/>
                </a:ext>
              </a:extLst>
            </p:cNvPr>
            <p:cNvSpPr/>
            <p:nvPr/>
          </p:nvSpPr>
          <p:spPr>
            <a:xfrm>
              <a:off x="-13809476" y="9455307"/>
              <a:ext cx="148747" cy="103360"/>
            </a:xfrm>
            <a:custGeom>
              <a:avLst/>
              <a:gdLst>
                <a:gd name="connsiteX0" fmla="*/ 95196 w 148747"/>
                <a:gd name="connsiteY0" fmla="*/ 3017 h 103360"/>
                <a:gd name="connsiteX1" fmla="*/ 91599 w 148747"/>
                <a:gd name="connsiteY1" fmla="*/ 147 h 103360"/>
                <a:gd name="connsiteX2" fmla="*/ 87083 w 148747"/>
                <a:gd name="connsiteY2" fmla="*/ 1103 h 103360"/>
                <a:gd name="connsiteX3" fmla="*/ 80539 w 148747"/>
                <a:gd name="connsiteY3" fmla="*/ 6002 h 103360"/>
                <a:gd name="connsiteX4" fmla="*/ 45062 w 148747"/>
                <a:gd name="connsiteY4" fmla="*/ 35699 h 103360"/>
                <a:gd name="connsiteX5" fmla="*/ 1894 w 148747"/>
                <a:gd name="connsiteY5" fmla="*/ 75614 h 103360"/>
                <a:gd name="connsiteX6" fmla="*/ 325 w 148747"/>
                <a:gd name="connsiteY6" fmla="*/ 81623 h 103360"/>
                <a:gd name="connsiteX7" fmla="*/ 5338 w 148747"/>
                <a:gd name="connsiteY7" fmla="*/ 85067 h 103360"/>
                <a:gd name="connsiteX8" fmla="*/ 129644 w 148747"/>
                <a:gd name="connsiteY8" fmla="*/ 102824 h 103360"/>
                <a:gd name="connsiteX9" fmla="*/ 131941 w 148747"/>
                <a:gd name="connsiteY9" fmla="*/ 103360 h 103360"/>
                <a:gd name="connsiteX10" fmla="*/ 133892 w 148747"/>
                <a:gd name="connsiteY10" fmla="*/ 102939 h 103360"/>
                <a:gd name="connsiteX11" fmla="*/ 136916 w 148747"/>
                <a:gd name="connsiteY11" fmla="*/ 99954 h 103360"/>
                <a:gd name="connsiteX12" fmla="*/ 148205 w 148747"/>
                <a:gd name="connsiteY12" fmla="*/ 75309 h 103360"/>
                <a:gd name="connsiteX13" fmla="*/ 148167 w 148747"/>
                <a:gd name="connsiteY13" fmla="*/ 75309 h 103360"/>
                <a:gd name="connsiteX14" fmla="*/ 148396 w 148747"/>
                <a:gd name="connsiteY14" fmla="*/ 71022 h 103360"/>
                <a:gd name="connsiteX15" fmla="*/ 119503 w 148747"/>
                <a:gd name="connsiteY15" fmla="*/ 33058 h 103360"/>
                <a:gd name="connsiteX16" fmla="*/ 95201 w 148747"/>
                <a:gd name="connsiteY16" fmla="*/ 3016 h 1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747" h="103360">
                  <a:moveTo>
                    <a:pt x="95196" y="3017"/>
                  </a:moveTo>
                  <a:cubicBezTo>
                    <a:pt x="94507" y="1524"/>
                    <a:pt x="93168" y="491"/>
                    <a:pt x="91599" y="147"/>
                  </a:cubicBezTo>
                  <a:cubicBezTo>
                    <a:pt x="90030" y="-236"/>
                    <a:pt x="88384" y="147"/>
                    <a:pt x="87083" y="1103"/>
                  </a:cubicBezTo>
                  <a:lnTo>
                    <a:pt x="80539" y="6002"/>
                  </a:lnTo>
                  <a:cubicBezTo>
                    <a:pt x="68101" y="15148"/>
                    <a:pt x="56237" y="25060"/>
                    <a:pt x="45062" y="35699"/>
                  </a:cubicBezTo>
                  <a:cubicBezTo>
                    <a:pt x="32625" y="47907"/>
                    <a:pt x="17775" y="62220"/>
                    <a:pt x="1894" y="75614"/>
                  </a:cubicBezTo>
                  <a:cubicBezTo>
                    <a:pt x="172" y="77069"/>
                    <a:pt x="-440" y="79480"/>
                    <a:pt x="325" y="81623"/>
                  </a:cubicBezTo>
                  <a:cubicBezTo>
                    <a:pt x="1129" y="83689"/>
                    <a:pt x="3119" y="85105"/>
                    <a:pt x="5338" y="85067"/>
                  </a:cubicBezTo>
                  <a:cubicBezTo>
                    <a:pt x="47588" y="81623"/>
                    <a:pt x="90068" y="87669"/>
                    <a:pt x="129644" y="102824"/>
                  </a:cubicBezTo>
                  <a:cubicBezTo>
                    <a:pt x="130372" y="103169"/>
                    <a:pt x="131137" y="103322"/>
                    <a:pt x="131941" y="103360"/>
                  </a:cubicBezTo>
                  <a:cubicBezTo>
                    <a:pt x="132629" y="103360"/>
                    <a:pt x="133280" y="103207"/>
                    <a:pt x="133892" y="102939"/>
                  </a:cubicBezTo>
                  <a:cubicBezTo>
                    <a:pt x="135270" y="102403"/>
                    <a:pt x="136380" y="101332"/>
                    <a:pt x="136916" y="99954"/>
                  </a:cubicBezTo>
                  <a:cubicBezTo>
                    <a:pt x="139633" y="93180"/>
                    <a:pt x="143498" y="84646"/>
                    <a:pt x="148205" y="75309"/>
                  </a:cubicBezTo>
                  <a:lnTo>
                    <a:pt x="148167" y="75309"/>
                  </a:lnTo>
                  <a:cubicBezTo>
                    <a:pt x="148856" y="73969"/>
                    <a:pt x="148932" y="72400"/>
                    <a:pt x="148396" y="71022"/>
                  </a:cubicBezTo>
                  <a:cubicBezTo>
                    <a:pt x="141623" y="56403"/>
                    <a:pt x="131787" y="43468"/>
                    <a:pt x="119503" y="33058"/>
                  </a:cubicBezTo>
                  <a:cubicBezTo>
                    <a:pt x="109744" y="24486"/>
                    <a:pt x="101516" y="14344"/>
                    <a:pt x="95201" y="30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0EFCB24-5C6A-D5BF-E148-19C089F81A46}"/>
                </a:ext>
              </a:extLst>
            </p:cNvPr>
            <p:cNvSpPr/>
            <p:nvPr/>
          </p:nvSpPr>
          <p:spPr>
            <a:xfrm>
              <a:off x="-13696015" y="9391158"/>
              <a:ext cx="102594" cy="107531"/>
            </a:xfrm>
            <a:custGeom>
              <a:avLst/>
              <a:gdLst>
                <a:gd name="connsiteX0" fmla="*/ 49041 w 102594"/>
                <a:gd name="connsiteY0" fmla="*/ 107530 h 107531"/>
                <a:gd name="connsiteX1" fmla="*/ 49347 w 102594"/>
                <a:gd name="connsiteY1" fmla="*/ 107530 h 107531"/>
                <a:gd name="connsiteX2" fmla="*/ 53634 w 102594"/>
                <a:gd name="connsiteY2" fmla="*/ 105004 h 107531"/>
                <a:gd name="connsiteX3" fmla="*/ 100323 w 102594"/>
                <a:gd name="connsiteY3" fmla="*/ 49474 h 107531"/>
                <a:gd name="connsiteX4" fmla="*/ 102581 w 102594"/>
                <a:gd name="connsiteY4" fmla="*/ 45532 h 107531"/>
                <a:gd name="connsiteX5" fmla="*/ 100973 w 102594"/>
                <a:gd name="connsiteY5" fmla="*/ 41246 h 107531"/>
                <a:gd name="connsiteX6" fmla="*/ 35953 w 102594"/>
                <a:gd name="connsiteY6" fmla="*/ 373 h 107531"/>
                <a:gd name="connsiteX7" fmla="*/ 29294 w 102594"/>
                <a:gd name="connsiteY7" fmla="*/ 3014 h 107531"/>
                <a:gd name="connsiteX8" fmla="*/ 12799 w 102594"/>
                <a:gd name="connsiteY8" fmla="*/ 28540 h 107531"/>
                <a:gd name="connsiteX9" fmla="*/ 5643 w 102594"/>
                <a:gd name="connsiteY9" fmla="*/ 36233 h 107531"/>
                <a:gd name="connsiteX10" fmla="*/ 1357 w 102594"/>
                <a:gd name="connsiteY10" fmla="*/ 40519 h 107531"/>
                <a:gd name="connsiteX11" fmla="*/ 285 w 102594"/>
                <a:gd name="connsiteY11" fmla="*/ 45877 h 107531"/>
                <a:gd name="connsiteX12" fmla="*/ 25007 w 102594"/>
                <a:gd name="connsiteY12" fmla="*/ 83726 h 107531"/>
                <a:gd name="connsiteX13" fmla="*/ 31398 w 102594"/>
                <a:gd name="connsiteY13" fmla="*/ 90117 h 107531"/>
                <a:gd name="connsiteX14" fmla="*/ 44754 w 102594"/>
                <a:gd name="connsiteY14" fmla="*/ 105464 h 107531"/>
                <a:gd name="connsiteX15" fmla="*/ 49041 w 102594"/>
                <a:gd name="connsiteY15" fmla="*/ 107530 h 10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594" h="107531">
                  <a:moveTo>
                    <a:pt x="49041" y="107530"/>
                  </a:moveTo>
                  <a:lnTo>
                    <a:pt x="49347" y="107530"/>
                  </a:lnTo>
                  <a:cubicBezTo>
                    <a:pt x="51108" y="107415"/>
                    <a:pt x="52677" y="106459"/>
                    <a:pt x="53634" y="105004"/>
                  </a:cubicBezTo>
                  <a:cubicBezTo>
                    <a:pt x="65497" y="83688"/>
                    <a:pt x="81341" y="64820"/>
                    <a:pt x="100323" y="49474"/>
                  </a:cubicBezTo>
                  <a:cubicBezTo>
                    <a:pt x="101624" y="48594"/>
                    <a:pt x="102466" y="47140"/>
                    <a:pt x="102581" y="45532"/>
                  </a:cubicBezTo>
                  <a:cubicBezTo>
                    <a:pt x="102696" y="43963"/>
                    <a:pt x="102083" y="42394"/>
                    <a:pt x="100973" y="41246"/>
                  </a:cubicBezTo>
                  <a:cubicBezTo>
                    <a:pt x="82375" y="23259"/>
                    <a:pt x="60215" y="9329"/>
                    <a:pt x="35953" y="373"/>
                  </a:cubicBezTo>
                  <a:cubicBezTo>
                    <a:pt x="33389" y="-660"/>
                    <a:pt x="30480" y="526"/>
                    <a:pt x="29294" y="3014"/>
                  </a:cubicBezTo>
                  <a:cubicBezTo>
                    <a:pt x="24548" y="11969"/>
                    <a:pt x="18999" y="20504"/>
                    <a:pt x="12799" y="28540"/>
                  </a:cubicBezTo>
                  <a:cubicBezTo>
                    <a:pt x="10580" y="31258"/>
                    <a:pt x="8169" y="33822"/>
                    <a:pt x="5643" y="36233"/>
                  </a:cubicBezTo>
                  <a:lnTo>
                    <a:pt x="1357" y="40519"/>
                  </a:lnTo>
                  <a:cubicBezTo>
                    <a:pt x="55" y="42011"/>
                    <a:pt x="-327" y="44040"/>
                    <a:pt x="285" y="45877"/>
                  </a:cubicBezTo>
                  <a:cubicBezTo>
                    <a:pt x="4265" y="60840"/>
                    <a:pt x="12914" y="74082"/>
                    <a:pt x="25007" y="83726"/>
                  </a:cubicBezTo>
                  <a:cubicBezTo>
                    <a:pt x="27188" y="85831"/>
                    <a:pt x="29293" y="88012"/>
                    <a:pt x="31398" y="90117"/>
                  </a:cubicBezTo>
                  <a:cubicBezTo>
                    <a:pt x="36144" y="94978"/>
                    <a:pt x="40621" y="100105"/>
                    <a:pt x="44754" y="105464"/>
                  </a:cubicBezTo>
                  <a:cubicBezTo>
                    <a:pt x="45788" y="106803"/>
                    <a:pt x="47395" y="107568"/>
                    <a:pt x="49041" y="1075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7508E799-46C9-FBC3-E2E5-D377C5F3D1E6}"/>
                </a:ext>
              </a:extLst>
            </p:cNvPr>
            <p:cNvSpPr/>
            <p:nvPr/>
          </p:nvSpPr>
          <p:spPr>
            <a:xfrm>
              <a:off x="-12466058" y="7931703"/>
              <a:ext cx="427093" cy="554919"/>
            </a:xfrm>
            <a:custGeom>
              <a:avLst/>
              <a:gdLst>
                <a:gd name="connsiteX0" fmla="*/ 15217 w 427093"/>
                <a:gd name="connsiteY0" fmla="*/ 550825 h 554919"/>
                <a:gd name="connsiteX1" fmla="*/ 18432 w 427093"/>
                <a:gd name="connsiteY1" fmla="*/ 554537 h 554919"/>
                <a:gd name="connsiteX2" fmla="*/ 20422 w 427093"/>
                <a:gd name="connsiteY2" fmla="*/ 554920 h 554919"/>
                <a:gd name="connsiteX3" fmla="*/ 23369 w 427093"/>
                <a:gd name="connsiteY3" fmla="*/ 554078 h 554919"/>
                <a:gd name="connsiteX4" fmla="*/ 66231 w 427093"/>
                <a:gd name="connsiteY4" fmla="*/ 520171 h 554919"/>
                <a:gd name="connsiteX5" fmla="*/ 126239 w 427093"/>
                <a:gd name="connsiteY5" fmla="*/ 476696 h 554919"/>
                <a:gd name="connsiteX6" fmla="*/ 254023 w 427093"/>
                <a:gd name="connsiteY6" fmla="*/ 398357 h 554919"/>
                <a:gd name="connsiteX7" fmla="*/ 256013 w 427093"/>
                <a:gd name="connsiteY7" fmla="*/ 395028 h 554919"/>
                <a:gd name="connsiteX8" fmla="*/ 326966 w 427093"/>
                <a:gd name="connsiteY8" fmla="*/ 217533 h 554919"/>
                <a:gd name="connsiteX9" fmla="*/ 369828 w 427093"/>
                <a:gd name="connsiteY9" fmla="*/ 178573 h 554919"/>
                <a:gd name="connsiteX10" fmla="*/ 427003 w 427093"/>
                <a:gd name="connsiteY10" fmla="*/ 94226 h 554919"/>
                <a:gd name="connsiteX11" fmla="*/ 427003 w 427093"/>
                <a:gd name="connsiteY11" fmla="*/ 86419 h 554919"/>
                <a:gd name="connsiteX12" fmla="*/ 410241 w 427093"/>
                <a:gd name="connsiteY12" fmla="*/ 8118 h 554919"/>
                <a:gd name="connsiteX13" fmla="*/ 410241 w 427093"/>
                <a:gd name="connsiteY13" fmla="*/ 8080 h 554919"/>
                <a:gd name="connsiteX14" fmla="*/ 389882 w 427093"/>
                <a:gd name="connsiteY14" fmla="*/ 43 h 554919"/>
                <a:gd name="connsiteX15" fmla="*/ 386667 w 427093"/>
                <a:gd name="connsiteY15" fmla="*/ 387 h 554919"/>
                <a:gd name="connsiteX16" fmla="*/ 351076 w 427093"/>
                <a:gd name="connsiteY16" fmla="*/ 12749 h 554919"/>
                <a:gd name="connsiteX17" fmla="*/ 338983 w 427093"/>
                <a:gd name="connsiteY17" fmla="*/ 18259 h 554919"/>
                <a:gd name="connsiteX18" fmla="*/ 302665 w 427093"/>
                <a:gd name="connsiteY18" fmla="*/ 33912 h 554919"/>
                <a:gd name="connsiteX19" fmla="*/ 302703 w 427093"/>
                <a:gd name="connsiteY19" fmla="*/ 33912 h 554919"/>
                <a:gd name="connsiteX20" fmla="*/ 254100 w 427093"/>
                <a:gd name="connsiteY20" fmla="*/ 56645 h 554919"/>
                <a:gd name="connsiteX21" fmla="*/ 203201 w 427093"/>
                <a:gd name="connsiteY21" fmla="*/ 80142 h 554919"/>
                <a:gd name="connsiteX22" fmla="*/ 201250 w 427093"/>
                <a:gd name="connsiteY22" fmla="*/ 81329 h 554919"/>
                <a:gd name="connsiteX23" fmla="*/ 200216 w 427093"/>
                <a:gd name="connsiteY23" fmla="*/ 82323 h 554919"/>
                <a:gd name="connsiteX24" fmla="*/ 15217 w 427093"/>
                <a:gd name="connsiteY24" fmla="*/ 550823 h 554919"/>
                <a:gd name="connsiteX25" fmla="*/ 48474 w 427093"/>
                <a:gd name="connsiteY25" fmla="*/ 459780 h 554919"/>
                <a:gd name="connsiteX26" fmla="*/ 95048 w 427093"/>
                <a:gd name="connsiteY26" fmla="*/ 437851 h 554919"/>
                <a:gd name="connsiteX27" fmla="*/ 165542 w 427093"/>
                <a:gd name="connsiteY27" fmla="*/ 409684 h 554919"/>
                <a:gd name="connsiteX28" fmla="*/ 165580 w 427093"/>
                <a:gd name="connsiteY28" fmla="*/ 409684 h 554919"/>
                <a:gd name="connsiteX29" fmla="*/ 183031 w 427093"/>
                <a:gd name="connsiteY29" fmla="*/ 401112 h 554919"/>
                <a:gd name="connsiteX30" fmla="*/ 192751 w 427093"/>
                <a:gd name="connsiteY30" fmla="*/ 388598 h 554919"/>
                <a:gd name="connsiteX31" fmla="*/ 193478 w 427093"/>
                <a:gd name="connsiteY31" fmla="*/ 386608 h 554919"/>
                <a:gd name="connsiteX32" fmla="*/ 197765 w 427093"/>
                <a:gd name="connsiteY32" fmla="*/ 365521 h 554919"/>
                <a:gd name="connsiteX33" fmla="*/ 202778 w 427093"/>
                <a:gd name="connsiteY33" fmla="*/ 339804 h 554919"/>
                <a:gd name="connsiteX34" fmla="*/ 273463 w 427093"/>
                <a:gd name="connsiteY34" fmla="*/ 184274 h 554919"/>
                <a:gd name="connsiteX35" fmla="*/ 307753 w 427093"/>
                <a:gd name="connsiteY35" fmla="*/ 144895 h 554919"/>
                <a:gd name="connsiteX36" fmla="*/ 301553 w 427093"/>
                <a:gd name="connsiteY36" fmla="*/ 154959 h 554919"/>
                <a:gd name="connsiteX37" fmla="*/ 280925 w 427093"/>
                <a:gd name="connsiteY37" fmla="*/ 189249 h 554919"/>
                <a:gd name="connsiteX38" fmla="*/ 280925 w 427093"/>
                <a:gd name="connsiteY38" fmla="*/ 189288 h 554919"/>
                <a:gd name="connsiteX39" fmla="*/ 219616 w 427093"/>
                <a:gd name="connsiteY39" fmla="*/ 343593 h 554919"/>
                <a:gd name="connsiteX40" fmla="*/ 214909 w 427093"/>
                <a:gd name="connsiteY40" fmla="*/ 366172 h 554919"/>
                <a:gd name="connsiteX41" fmla="*/ 209475 w 427093"/>
                <a:gd name="connsiteY41" fmla="*/ 391889 h 554919"/>
                <a:gd name="connsiteX42" fmla="*/ 192827 w 427093"/>
                <a:gd name="connsiteY42" fmla="*/ 413857 h 554919"/>
                <a:gd name="connsiteX43" fmla="*/ 171051 w 427093"/>
                <a:gd name="connsiteY43" fmla="*/ 423999 h 554919"/>
                <a:gd name="connsiteX44" fmla="*/ 156509 w 427093"/>
                <a:gd name="connsiteY44" fmla="*/ 428591 h 554919"/>
                <a:gd name="connsiteX45" fmla="*/ 98147 w 427093"/>
                <a:gd name="connsiteY45" fmla="*/ 446693 h 554919"/>
                <a:gd name="connsiteX46" fmla="*/ 48472 w 427093"/>
                <a:gd name="connsiteY46" fmla="*/ 459781 h 55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27093" h="554919">
                  <a:moveTo>
                    <a:pt x="15217" y="550825"/>
                  </a:moveTo>
                  <a:cubicBezTo>
                    <a:pt x="15638" y="552509"/>
                    <a:pt x="16825" y="553886"/>
                    <a:pt x="18432" y="554537"/>
                  </a:cubicBezTo>
                  <a:cubicBezTo>
                    <a:pt x="19044" y="554805"/>
                    <a:pt x="19733" y="554920"/>
                    <a:pt x="20422" y="554920"/>
                  </a:cubicBezTo>
                  <a:cubicBezTo>
                    <a:pt x="21455" y="554920"/>
                    <a:pt x="22488" y="554652"/>
                    <a:pt x="23369" y="554078"/>
                  </a:cubicBezTo>
                  <a:cubicBezTo>
                    <a:pt x="38332" y="543668"/>
                    <a:pt x="52645" y="532340"/>
                    <a:pt x="66231" y="520171"/>
                  </a:cubicBezTo>
                  <a:cubicBezTo>
                    <a:pt x="84448" y="503371"/>
                    <a:pt x="104578" y="488751"/>
                    <a:pt x="126239" y="476696"/>
                  </a:cubicBezTo>
                  <a:cubicBezTo>
                    <a:pt x="171053" y="454423"/>
                    <a:pt x="213801" y="428208"/>
                    <a:pt x="254023" y="398357"/>
                  </a:cubicBezTo>
                  <a:cubicBezTo>
                    <a:pt x="255094" y="397553"/>
                    <a:pt x="255783" y="396329"/>
                    <a:pt x="256013" y="395028"/>
                  </a:cubicBezTo>
                  <a:cubicBezTo>
                    <a:pt x="266422" y="331384"/>
                    <a:pt x="290648" y="270800"/>
                    <a:pt x="326966" y="217533"/>
                  </a:cubicBezTo>
                  <a:cubicBezTo>
                    <a:pt x="338983" y="202225"/>
                    <a:pt x="353448" y="189060"/>
                    <a:pt x="369828" y="178573"/>
                  </a:cubicBezTo>
                  <a:cubicBezTo>
                    <a:pt x="398340" y="157831"/>
                    <a:pt x="427770" y="136438"/>
                    <a:pt x="427003" y="94226"/>
                  </a:cubicBezTo>
                  <a:lnTo>
                    <a:pt x="427003" y="86419"/>
                  </a:lnTo>
                  <a:cubicBezTo>
                    <a:pt x="427309" y="64988"/>
                    <a:pt x="427807" y="25072"/>
                    <a:pt x="410241" y="8118"/>
                  </a:cubicBezTo>
                  <a:lnTo>
                    <a:pt x="410241" y="8080"/>
                  </a:lnTo>
                  <a:cubicBezTo>
                    <a:pt x="404807" y="2799"/>
                    <a:pt x="397459" y="-110"/>
                    <a:pt x="389882" y="43"/>
                  </a:cubicBezTo>
                  <a:cubicBezTo>
                    <a:pt x="388810" y="-72"/>
                    <a:pt x="387701" y="43"/>
                    <a:pt x="386667" y="387"/>
                  </a:cubicBezTo>
                  <a:cubicBezTo>
                    <a:pt x="374919" y="4329"/>
                    <a:pt x="363208" y="8309"/>
                    <a:pt x="351076" y="12749"/>
                  </a:cubicBezTo>
                  <a:lnTo>
                    <a:pt x="338983" y="18259"/>
                  </a:lnTo>
                  <a:cubicBezTo>
                    <a:pt x="327196" y="23617"/>
                    <a:pt x="315026" y="29205"/>
                    <a:pt x="302665" y="33912"/>
                  </a:cubicBezTo>
                  <a:lnTo>
                    <a:pt x="302703" y="33912"/>
                  </a:lnTo>
                  <a:cubicBezTo>
                    <a:pt x="286132" y="40648"/>
                    <a:pt x="269905" y="48263"/>
                    <a:pt x="254100" y="56645"/>
                  </a:cubicBezTo>
                  <a:cubicBezTo>
                    <a:pt x="237644" y="65562"/>
                    <a:pt x="220652" y="73407"/>
                    <a:pt x="203201" y="80142"/>
                  </a:cubicBezTo>
                  <a:cubicBezTo>
                    <a:pt x="202474" y="80410"/>
                    <a:pt x="201824" y="80793"/>
                    <a:pt x="201250" y="81329"/>
                  </a:cubicBezTo>
                  <a:lnTo>
                    <a:pt x="200216" y="82323"/>
                  </a:lnTo>
                  <a:cubicBezTo>
                    <a:pt x="37221" y="167781"/>
                    <a:pt x="-33691" y="347307"/>
                    <a:pt x="15217" y="550823"/>
                  </a:cubicBezTo>
                  <a:close/>
                  <a:moveTo>
                    <a:pt x="48474" y="459780"/>
                  </a:moveTo>
                  <a:cubicBezTo>
                    <a:pt x="57046" y="455111"/>
                    <a:pt x="71589" y="448108"/>
                    <a:pt x="95048" y="437851"/>
                  </a:cubicBezTo>
                  <a:cubicBezTo>
                    <a:pt x="112423" y="430465"/>
                    <a:pt x="135500" y="421204"/>
                    <a:pt x="165542" y="409684"/>
                  </a:cubicBezTo>
                  <a:lnTo>
                    <a:pt x="165580" y="409684"/>
                  </a:lnTo>
                  <a:cubicBezTo>
                    <a:pt x="171742" y="407579"/>
                    <a:pt x="177597" y="404709"/>
                    <a:pt x="183031" y="401112"/>
                  </a:cubicBezTo>
                  <a:cubicBezTo>
                    <a:pt x="187738" y="398318"/>
                    <a:pt x="191220" y="393840"/>
                    <a:pt x="192751" y="388598"/>
                  </a:cubicBezTo>
                  <a:lnTo>
                    <a:pt x="193478" y="386608"/>
                  </a:lnTo>
                  <a:cubicBezTo>
                    <a:pt x="195162" y="380561"/>
                    <a:pt x="196349" y="373290"/>
                    <a:pt x="197765" y="365521"/>
                  </a:cubicBezTo>
                  <a:cubicBezTo>
                    <a:pt x="199142" y="356949"/>
                    <a:pt x="200635" y="348376"/>
                    <a:pt x="202778" y="339804"/>
                  </a:cubicBezTo>
                  <a:cubicBezTo>
                    <a:pt x="215560" y="283700"/>
                    <a:pt x="239632" y="230771"/>
                    <a:pt x="273463" y="184274"/>
                  </a:cubicBezTo>
                  <a:cubicBezTo>
                    <a:pt x="283681" y="170153"/>
                    <a:pt x="295161" y="156949"/>
                    <a:pt x="307753" y="144895"/>
                  </a:cubicBezTo>
                  <a:lnTo>
                    <a:pt x="301553" y="154959"/>
                  </a:lnTo>
                  <a:cubicBezTo>
                    <a:pt x="295851" y="164221"/>
                    <a:pt x="288694" y="175625"/>
                    <a:pt x="280925" y="189249"/>
                  </a:cubicBezTo>
                  <a:lnTo>
                    <a:pt x="280925" y="189288"/>
                  </a:lnTo>
                  <a:cubicBezTo>
                    <a:pt x="252911" y="237354"/>
                    <a:pt x="232245" y="289365"/>
                    <a:pt x="219616" y="343593"/>
                  </a:cubicBezTo>
                  <a:cubicBezTo>
                    <a:pt x="217588" y="351323"/>
                    <a:pt x="216287" y="358556"/>
                    <a:pt x="214909" y="366172"/>
                  </a:cubicBezTo>
                  <a:cubicBezTo>
                    <a:pt x="213531" y="373788"/>
                    <a:pt x="211847" y="382705"/>
                    <a:pt x="209475" y="391889"/>
                  </a:cubicBezTo>
                  <a:cubicBezTo>
                    <a:pt x="206681" y="400959"/>
                    <a:pt x="200787" y="408729"/>
                    <a:pt x="192827" y="413857"/>
                  </a:cubicBezTo>
                  <a:cubicBezTo>
                    <a:pt x="186054" y="418181"/>
                    <a:pt x="178744" y="421587"/>
                    <a:pt x="171051" y="423999"/>
                  </a:cubicBezTo>
                  <a:lnTo>
                    <a:pt x="156509" y="428591"/>
                  </a:lnTo>
                  <a:cubicBezTo>
                    <a:pt x="134312" y="435671"/>
                    <a:pt x="115521" y="441450"/>
                    <a:pt x="98147" y="446693"/>
                  </a:cubicBezTo>
                  <a:cubicBezTo>
                    <a:pt x="73501" y="453735"/>
                    <a:pt x="58155" y="457677"/>
                    <a:pt x="48472" y="4597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16AA032-8847-6A8D-0F59-8E408509A879}"/>
                </a:ext>
              </a:extLst>
            </p:cNvPr>
            <p:cNvSpPr/>
            <p:nvPr/>
          </p:nvSpPr>
          <p:spPr>
            <a:xfrm>
              <a:off x="-11862442" y="7252443"/>
              <a:ext cx="115230" cy="110782"/>
            </a:xfrm>
            <a:custGeom>
              <a:avLst/>
              <a:gdLst>
                <a:gd name="connsiteX0" fmla="*/ 6582 w 115230"/>
                <a:gd name="connsiteY0" fmla="*/ 42279 h 110782"/>
                <a:gd name="connsiteX1" fmla="*/ 5358 w 115230"/>
                <a:gd name="connsiteY1" fmla="*/ 42279 h 110782"/>
                <a:gd name="connsiteX2" fmla="*/ 0 w 115230"/>
                <a:gd name="connsiteY2" fmla="*/ 47637 h 110782"/>
                <a:gd name="connsiteX3" fmla="*/ 5855 w 115230"/>
                <a:gd name="connsiteY3" fmla="*/ 54564 h 110782"/>
                <a:gd name="connsiteX4" fmla="*/ 13050 w 115230"/>
                <a:gd name="connsiteY4" fmla="*/ 60190 h 110782"/>
                <a:gd name="connsiteX5" fmla="*/ 15652 w 115230"/>
                <a:gd name="connsiteY5" fmla="*/ 66696 h 110782"/>
                <a:gd name="connsiteX6" fmla="*/ 58094 w 115230"/>
                <a:gd name="connsiteY6" fmla="*/ 107683 h 110782"/>
                <a:gd name="connsiteX7" fmla="*/ 58132 w 115230"/>
                <a:gd name="connsiteY7" fmla="*/ 107721 h 110782"/>
                <a:gd name="connsiteX8" fmla="*/ 96708 w 115230"/>
                <a:gd name="connsiteY8" fmla="*/ 110783 h 110782"/>
                <a:gd name="connsiteX9" fmla="*/ 101339 w 115230"/>
                <a:gd name="connsiteY9" fmla="*/ 108181 h 110782"/>
                <a:gd name="connsiteX10" fmla="*/ 101339 w 115230"/>
                <a:gd name="connsiteY10" fmla="*/ 102708 h 110782"/>
                <a:gd name="connsiteX11" fmla="*/ 99808 w 115230"/>
                <a:gd name="connsiteY11" fmla="*/ 100144 h 110782"/>
                <a:gd name="connsiteX12" fmla="*/ 99808 w 115230"/>
                <a:gd name="connsiteY12" fmla="*/ 100106 h 110782"/>
                <a:gd name="connsiteX13" fmla="*/ 89399 w 115230"/>
                <a:gd name="connsiteY13" fmla="*/ 55635 h 110782"/>
                <a:gd name="connsiteX14" fmla="*/ 103597 w 115230"/>
                <a:gd name="connsiteY14" fmla="*/ 31869 h 110782"/>
                <a:gd name="connsiteX15" fmla="*/ 114542 w 115230"/>
                <a:gd name="connsiteY15" fmla="*/ 15375 h 110782"/>
                <a:gd name="connsiteX16" fmla="*/ 114810 w 115230"/>
                <a:gd name="connsiteY16" fmla="*/ 10744 h 110782"/>
                <a:gd name="connsiteX17" fmla="*/ 111289 w 115230"/>
                <a:gd name="connsiteY17" fmla="*/ 7683 h 110782"/>
                <a:gd name="connsiteX18" fmla="*/ 99387 w 115230"/>
                <a:gd name="connsiteY18" fmla="*/ 1521 h 110782"/>
                <a:gd name="connsiteX19" fmla="*/ 91810 w 115230"/>
                <a:gd name="connsiteY19" fmla="*/ 1521 h 110782"/>
                <a:gd name="connsiteX20" fmla="*/ 73708 w 115230"/>
                <a:gd name="connsiteY20" fmla="*/ 15796 h 110782"/>
                <a:gd name="connsiteX21" fmla="*/ 6582 w 115230"/>
                <a:gd name="connsiteY21" fmla="*/ 42278 h 11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5230" h="110782">
                  <a:moveTo>
                    <a:pt x="6582" y="42279"/>
                  </a:moveTo>
                  <a:lnTo>
                    <a:pt x="5358" y="42279"/>
                  </a:lnTo>
                  <a:cubicBezTo>
                    <a:pt x="2411" y="42279"/>
                    <a:pt x="0" y="44690"/>
                    <a:pt x="0" y="47637"/>
                  </a:cubicBezTo>
                  <a:cubicBezTo>
                    <a:pt x="0" y="51273"/>
                    <a:pt x="2832" y="52880"/>
                    <a:pt x="5855" y="54564"/>
                  </a:cubicBezTo>
                  <a:cubicBezTo>
                    <a:pt x="8037" y="55789"/>
                    <a:pt x="12208" y="58161"/>
                    <a:pt x="13050" y="60190"/>
                  </a:cubicBezTo>
                  <a:lnTo>
                    <a:pt x="15652" y="66696"/>
                  </a:lnTo>
                  <a:cubicBezTo>
                    <a:pt x="23460" y="86290"/>
                    <a:pt x="30195" y="103129"/>
                    <a:pt x="58094" y="107683"/>
                  </a:cubicBezTo>
                  <a:lnTo>
                    <a:pt x="58132" y="107721"/>
                  </a:lnTo>
                  <a:cubicBezTo>
                    <a:pt x="70914" y="109443"/>
                    <a:pt x="83811" y="110477"/>
                    <a:pt x="96708" y="110783"/>
                  </a:cubicBezTo>
                  <a:cubicBezTo>
                    <a:pt x="98622" y="110783"/>
                    <a:pt x="100344" y="109788"/>
                    <a:pt x="101339" y="108181"/>
                  </a:cubicBezTo>
                  <a:cubicBezTo>
                    <a:pt x="102334" y="106497"/>
                    <a:pt x="102334" y="104392"/>
                    <a:pt x="101339" y="102708"/>
                  </a:cubicBezTo>
                  <a:lnTo>
                    <a:pt x="99808" y="100144"/>
                  </a:lnTo>
                  <a:lnTo>
                    <a:pt x="99808" y="100106"/>
                  </a:lnTo>
                  <a:cubicBezTo>
                    <a:pt x="89016" y="88012"/>
                    <a:pt x="85112" y="71250"/>
                    <a:pt x="89399" y="55635"/>
                  </a:cubicBezTo>
                  <a:cubicBezTo>
                    <a:pt x="93073" y="47139"/>
                    <a:pt x="97856" y="39141"/>
                    <a:pt x="103597" y="31869"/>
                  </a:cubicBezTo>
                  <a:cubicBezTo>
                    <a:pt x="107577" y="26588"/>
                    <a:pt x="111212" y="21077"/>
                    <a:pt x="114542" y="15375"/>
                  </a:cubicBezTo>
                  <a:cubicBezTo>
                    <a:pt x="115346" y="13959"/>
                    <a:pt x="115461" y="12237"/>
                    <a:pt x="114810" y="10744"/>
                  </a:cubicBezTo>
                  <a:cubicBezTo>
                    <a:pt x="114159" y="9252"/>
                    <a:pt x="112858" y="8104"/>
                    <a:pt x="111289" y="7683"/>
                  </a:cubicBezTo>
                  <a:cubicBezTo>
                    <a:pt x="106850" y="6688"/>
                    <a:pt x="102755" y="4583"/>
                    <a:pt x="99387" y="1521"/>
                  </a:cubicBezTo>
                  <a:cubicBezTo>
                    <a:pt x="97283" y="-507"/>
                    <a:pt x="93915" y="-507"/>
                    <a:pt x="91810" y="1521"/>
                  </a:cubicBezTo>
                  <a:cubicBezTo>
                    <a:pt x="86299" y="6917"/>
                    <a:pt x="80214" y="11701"/>
                    <a:pt x="73708" y="15796"/>
                  </a:cubicBezTo>
                  <a:cubicBezTo>
                    <a:pt x="54075" y="30415"/>
                    <a:pt x="30883" y="39562"/>
                    <a:pt x="6582" y="422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75A25A2-98C0-746F-E49F-CC062826AB98}"/>
                </a:ext>
              </a:extLst>
            </p:cNvPr>
            <p:cNvSpPr/>
            <p:nvPr/>
          </p:nvSpPr>
          <p:spPr>
            <a:xfrm>
              <a:off x="-11768148" y="6925043"/>
              <a:ext cx="113335" cy="117792"/>
            </a:xfrm>
            <a:custGeom>
              <a:avLst/>
              <a:gdLst>
                <a:gd name="connsiteX0" fmla="*/ 2520 w 113335"/>
                <a:gd name="connsiteY0" fmla="*/ 102217 h 117792"/>
                <a:gd name="connsiteX1" fmla="*/ 30878 w 113335"/>
                <a:gd name="connsiteY1" fmla="*/ 117793 h 117792"/>
                <a:gd name="connsiteX2" fmla="*/ 55907 w 113335"/>
                <a:gd name="connsiteY2" fmla="*/ 112091 h 117792"/>
                <a:gd name="connsiteX3" fmla="*/ 99955 w 113335"/>
                <a:gd name="connsiteY3" fmla="*/ 97242 h 117792"/>
                <a:gd name="connsiteX4" fmla="*/ 112469 w 113335"/>
                <a:gd name="connsiteY4" fmla="*/ 67660 h 117792"/>
                <a:gd name="connsiteX5" fmla="*/ 111513 w 113335"/>
                <a:gd name="connsiteY5" fmla="*/ 57250 h 117792"/>
                <a:gd name="connsiteX6" fmla="*/ 111513 w 113335"/>
                <a:gd name="connsiteY6" fmla="*/ 57288 h 117792"/>
                <a:gd name="connsiteX7" fmla="*/ 107226 w 113335"/>
                <a:gd name="connsiteY7" fmla="*/ 8800 h 117792"/>
                <a:gd name="connsiteX8" fmla="*/ 106078 w 113335"/>
                <a:gd name="connsiteY8" fmla="*/ 6198 h 117792"/>
                <a:gd name="connsiteX9" fmla="*/ 104968 w 113335"/>
                <a:gd name="connsiteY9" fmla="*/ 4170 h 117792"/>
                <a:gd name="connsiteX10" fmla="*/ 104394 w 113335"/>
                <a:gd name="connsiteY10" fmla="*/ 2983 h 117792"/>
                <a:gd name="connsiteX11" fmla="*/ 104433 w 113335"/>
                <a:gd name="connsiteY11" fmla="*/ 2983 h 117792"/>
                <a:gd name="connsiteX12" fmla="*/ 100644 w 113335"/>
                <a:gd name="connsiteY12" fmla="*/ 75 h 117792"/>
                <a:gd name="connsiteX13" fmla="*/ 96051 w 113335"/>
                <a:gd name="connsiteY13" fmla="*/ 1338 h 117792"/>
                <a:gd name="connsiteX14" fmla="*/ 37422 w 113335"/>
                <a:gd name="connsiteY14" fmla="*/ 55260 h 117792"/>
                <a:gd name="connsiteX15" fmla="*/ 1486 w 113335"/>
                <a:gd name="connsiteY15" fmla="*/ 91655 h 117792"/>
                <a:gd name="connsiteX16" fmla="*/ 376 w 113335"/>
                <a:gd name="connsiteY16" fmla="*/ 97433 h 117792"/>
                <a:gd name="connsiteX17" fmla="*/ 1792 w 113335"/>
                <a:gd name="connsiteY17" fmla="*/ 100878 h 117792"/>
                <a:gd name="connsiteX18" fmla="*/ 2519 w 113335"/>
                <a:gd name="connsiteY18" fmla="*/ 102217 h 11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335" h="117792">
                  <a:moveTo>
                    <a:pt x="2520" y="102217"/>
                  </a:moveTo>
                  <a:cubicBezTo>
                    <a:pt x="8758" y="111823"/>
                    <a:pt x="19398" y="117678"/>
                    <a:pt x="30878" y="117793"/>
                  </a:cubicBezTo>
                  <a:cubicBezTo>
                    <a:pt x="39488" y="117410"/>
                    <a:pt x="47946" y="115458"/>
                    <a:pt x="55907" y="112091"/>
                  </a:cubicBezTo>
                  <a:cubicBezTo>
                    <a:pt x="73052" y="105508"/>
                    <a:pt x="86714" y="100954"/>
                    <a:pt x="99955" y="97242"/>
                  </a:cubicBezTo>
                  <a:cubicBezTo>
                    <a:pt x="115531" y="92688"/>
                    <a:pt x="113886" y="79370"/>
                    <a:pt x="112469" y="67660"/>
                  </a:cubicBezTo>
                  <a:cubicBezTo>
                    <a:pt x="112087" y="64330"/>
                    <a:pt x="111666" y="60848"/>
                    <a:pt x="111513" y="57250"/>
                  </a:cubicBezTo>
                  <a:lnTo>
                    <a:pt x="111513" y="57288"/>
                  </a:lnTo>
                  <a:cubicBezTo>
                    <a:pt x="110939" y="41062"/>
                    <a:pt x="109523" y="24874"/>
                    <a:pt x="107226" y="8800"/>
                  </a:cubicBezTo>
                  <a:cubicBezTo>
                    <a:pt x="107112" y="7844"/>
                    <a:pt x="106691" y="6925"/>
                    <a:pt x="106078" y="6198"/>
                  </a:cubicBezTo>
                  <a:cubicBezTo>
                    <a:pt x="105619" y="5586"/>
                    <a:pt x="105274" y="4897"/>
                    <a:pt x="104968" y="4170"/>
                  </a:cubicBezTo>
                  <a:lnTo>
                    <a:pt x="104394" y="2983"/>
                  </a:lnTo>
                  <a:lnTo>
                    <a:pt x="104433" y="2983"/>
                  </a:lnTo>
                  <a:cubicBezTo>
                    <a:pt x="103667" y="1491"/>
                    <a:pt x="102290" y="419"/>
                    <a:pt x="100644" y="75"/>
                  </a:cubicBezTo>
                  <a:cubicBezTo>
                    <a:pt x="98998" y="-193"/>
                    <a:pt x="97315" y="266"/>
                    <a:pt x="96051" y="1338"/>
                  </a:cubicBezTo>
                  <a:cubicBezTo>
                    <a:pt x="75347" y="19593"/>
                    <a:pt x="55600" y="37732"/>
                    <a:pt x="37422" y="55260"/>
                  </a:cubicBezTo>
                  <a:cubicBezTo>
                    <a:pt x="25366" y="66933"/>
                    <a:pt x="13503" y="79255"/>
                    <a:pt x="1486" y="91655"/>
                  </a:cubicBezTo>
                  <a:cubicBezTo>
                    <a:pt x="31" y="93224"/>
                    <a:pt x="-390" y="95443"/>
                    <a:pt x="376" y="97433"/>
                  </a:cubicBezTo>
                  <a:lnTo>
                    <a:pt x="1792" y="100878"/>
                  </a:lnTo>
                  <a:cubicBezTo>
                    <a:pt x="1983" y="101337"/>
                    <a:pt x="2213" y="101796"/>
                    <a:pt x="2519" y="1022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55183909-55A7-ABA1-17DD-79849992FFC1}"/>
                </a:ext>
              </a:extLst>
            </p:cNvPr>
            <p:cNvSpPr/>
            <p:nvPr/>
          </p:nvSpPr>
          <p:spPr>
            <a:xfrm>
              <a:off x="-11875537" y="7043374"/>
              <a:ext cx="101076" cy="116736"/>
            </a:xfrm>
            <a:custGeom>
              <a:avLst/>
              <a:gdLst>
                <a:gd name="connsiteX0" fmla="*/ 27220 w 101076"/>
                <a:gd name="connsiteY0" fmla="*/ 116736 h 116736"/>
                <a:gd name="connsiteX1" fmla="*/ 38204 w 101076"/>
                <a:gd name="connsiteY1" fmla="*/ 114669 h 116736"/>
                <a:gd name="connsiteX2" fmla="*/ 85927 w 101076"/>
                <a:gd name="connsiteY2" fmla="*/ 87344 h 116736"/>
                <a:gd name="connsiteX3" fmla="*/ 91591 w 101076"/>
                <a:gd name="connsiteY3" fmla="*/ 3609 h 116736"/>
                <a:gd name="connsiteX4" fmla="*/ 87611 w 101076"/>
                <a:gd name="connsiteY4" fmla="*/ 126 h 116736"/>
                <a:gd name="connsiteX5" fmla="*/ 82598 w 101076"/>
                <a:gd name="connsiteY5" fmla="*/ 1772 h 116736"/>
                <a:gd name="connsiteX6" fmla="*/ 1159 w 101076"/>
                <a:gd name="connsiteY6" fmla="*/ 97945 h 116736"/>
                <a:gd name="connsiteX7" fmla="*/ 1809 w 101076"/>
                <a:gd name="connsiteY7" fmla="*/ 105293 h 116736"/>
                <a:gd name="connsiteX8" fmla="*/ 27221 w 101076"/>
                <a:gd name="connsiteY8" fmla="*/ 116736 h 11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076" h="116736">
                  <a:moveTo>
                    <a:pt x="27220" y="116736"/>
                  </a:moveTo>
                  <a:cubicBezTo>
                    <a:pt x="30971" y="116698"/>
                    <a:pt x="34683" y="116009"/>
                    <a:pt x="38204" y="114669"/>
                  </a:cubicBezTo>
                  <a:cubicBezTo>
                    <a:pt x="55196" y="107628"/>
                    <a:pt x="71231" y="98443"/>
                    <a:pt x="85927" y="87344"/>
                  </a:cubicBezTo>
                  <a:cubicBezTo>
                    <a:pt x="110267" y="69702"/>
                    <a:pt x="99934" y="27337"/>
                    <a:pt x="91591" y="3609"/>
                  </a:cubicBezTo>
                  <a:cubicBezTo>
                    <a:pt x="90979" y="1810"/>
                    <a:pt x="89448" y="509"/>
                    <a:pt x="87611" y="126"/>
                  </a:cubicBezTo>
                  <a:cubicBezTo>
                    <a:pt x="85774" y="-295"/>
                    <a:pt x="83822" y="356"/>
                    <a:pt x="82598" y="1772"/>
                  </a:cubicBezTo>
                  <a:cubicBezTo>
                    <a:pt x="54852" y="32005"/>
                    <a:pt x="27450" y="64382"/>
                    <a:pt x="1159" y="97945"/>
                  </a:cubicBezTo>
                  <a:cubicBezTo>
                    <a:pt x="-602" y="100164"/>
                    <a:pt x="-334" y="103379"/>
                    <a:pt x="1809" y="105293"/>
                  </a:cubicBezTo>
                  <a:cubicBezTo>
                    <a:pt x="8583" y="112066"/>
                    <a:pt x="17615" y="116123"/>
                    <a:pt x="27221" y="1167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1EC3D06A-2789-C96A-C4AA-1A656B498F3D}"/>
                </a:ext>
              </a:extLst>
            </p:cNvPr>
            <p:cNvSpPr/>
            <p:nvPr/>
          </p:nvSpPr>
          <p:spPr>
            <a:xfrm>
              <a:off x="-11866536" y="7156881"/>
              <a:ext cx="94547" cy="114055"/>
            </a:xfrm>
            <a:custGeom>
              <a:avLst/>
              <a:gdLst>
                <a:gd name="connsiteX0" fmla="*/ 87975 w 94547"/>
                <a:gd name="connsiteY0" fmla="*/ 5482 h 114055"/>
                <a:gd name="connsiteX1" fmla="*/ 85220 w 94547"/>
                <a:gd name="connsiteY1" fmla="*/ 775 h 114055"/>
                <a:gd name="connsiteX2" fmla="*/ 79747 w 94547"/>
                <a:gd name="connsiteY2" fmla="*/ 775 h 114055"/>
                <a:gd name="connsiteX3" fmla="*/ 75805 w 94547"/>
                <a:gd name="connsiteY3" fmla="*/ 3339 h 114055"/>
                <a:gd name="connsiteX4" fmla="*/ 20084 w 94547"/>
                <a:gd name="connsiteY4" fmla="*/ 27296 h 114055"/>
                <a:gd name="connsiteX5" fmla="*/ 10096 w 94547"/>
                <a:gd name="connsiteY5" fmla="*/ 26492 h 114055"/>
                <a:gd name="connsiteX6" fmla="*/ 5006 w 94547"/>
                <a:gd name="connsiteY6" fmla="*/ 28329 h 114055"/>
                <a:gd name="connsiteX7" fmla="*/ 4087 w 94547"/>
                <a:gd name="connsiteY7" fmla="*/ 33687 h 114055"/>
                <a:gd name="connsiteX8" fmla="*/ 5695 w 94547"/>
                <a:gd name="connsiteY8" fmla="*/ 96986 h 114055"/>
                <a:gd name="connsiteX9" fmla="*/ 1409 w 94547"/>
                <a:gd name="connsiteY9" fmla="*/ 102956 h 114055"/>
                <a:gd name="connsiteX10" fmla="*/ 107 w 94547"/>
                <a:gd name="connsiteY10" fmla="*/ 107586 h 114055"/>
                <a:gd name="connsiteX11" fmla="*/ 3092 w 94547"/>
                <a:gd name="connsiteY11" fmla="*/ 111375 h 114055"/>
                <a:gd name="connsiteX12" fmla="*/ 15377 w 94547"/>
                <a:gd name="connsiteY12" fmla="*/ 114054 h 114055"/>
                <a:gd name="connsiteX13" fmla="*/ 66009 w 94547"/>
                <a:gd name="connsiteY13" fmla="*/ 90977 h 114055"/>
                <a:gd name="connsiteX14" fmla="*/ 71520 w 94547"/>
                <a:gd name="connsiteY14" fmla="*/ 87150 h 114055"/>
                <a:gd name="connsiteX15" fmla="*/ 71520 w 94547"/>
                <a:gd name="connsiteY15" fmla="*/ 87188 h 114055"/>
                <a:gd name="connsiteX16" fmla="*/ 88243 w 94547"/>
                <a:gd name="connsiteY16" fmla="*/ 9730 h 114055"/>
                <a:gd name="connsiteX17" fmla="*/ 87976 w 94547"/>
                <a:gd name="connsiteY17" fmla="*/ 5482 h 11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547" h="114055">
                  <a:moveTo>
                    <a:pt x="87975" y="5482"/>
                  </a:moveTo>
                  <a:cubicBezTo>
                    <a:pt x="87975" y="3530"/>
                    <a:pt x="86942" y="1693"/>
                    <a:pt x="85220" y="775"/>
                  </a:cubicBezTo>
                  <a:cubicBezTo>
                    <a:pt x="83536" y="-258"/>
                    <a:pt x="81431" y="-258"/>
                    <a:pt x="79747" y="775"/>
                  </a:cubicBezTo>
                  <a:lnTo>
                    <a:pt x="75805" y="3339"/>
                  </a:lnTo>
                  <a:cubicBezTo>
                    <a:pt x="59694" y="16083"/>
                    <a:pt x="40443" y="24349"/>
                    <a:pt x="20084" y="27296"/>
                  </a:cubicBezTo>
                  <a:cubicBezTo>
                    <a:pt x="16755" y="27334"/>
                    <a:pt x="13387" y="27066"/>
                    <a:pt x="10096" y="26492"/>
                  </a:cubicBezTo>
                  <a:cubicBezTo>
                    <a:pt x="8221" y="26186"/>
                    <a:pt x="6269" y="26875"/>
                    <a:pt x="5006" y="28329"/>
                  </a:cubicBezTo>
                  <a:cubicBezTo>
                    <a:pt x="3781" y="29822"/>
                    <a:pt x="3437" y="31850"/>
                    <a:pt x="4087" y="33687"/>
                  </a:cubicBezTo>
                  <a:cubicBezTo>
                    <a:pt x="14535" y="53358"/>
                    <a:pt x="15109" y="76817"/>
                    <a:pt x="5695" y="96986"/>
                  </a:cubicBezTo>
                  <a:cubicBezTo>
                    <a:pt x="4470" y="99129"/>
                    <a:pt x="3016" y="101119"/>
                    <a:pt x="1409" y="102956"/>
                  </a:cubicBezTo>
                  <a:cubicBezTo>
                    <a:pt x="260" y="104180"/>
                    <a:pt x="-237" y="105903"/>
                    <a:pt x="107" y="107586"/>
                  </a:cubicBezTo>
                  <a:cubicBezTo>
                    <a:pt x="452" y="109232"/>
                    <a:pt x="1562" y="110648"/>
                    <a:pt x="3092" y="111375"/>
                  </a:cubicBezTo>
                  <a:cubicBezTo>
                    <a:pt x="6919" y="113174"/>
                    <a:pt x="11129" y="114092"/>
                    <a:pt x="15377" y="114054"/>
                  </a:cubicBezTo>
                  <a:cubicBezTo>
                    <a:pt x="34052" y="111146"/>
                    <a:pt x="51580" y="103185"/>
                    <a:pt x="66009" y="90977"/>
                  </a:cubicBezTo>
                  <a:lnTo>
                    <a:pt x="71520" y="87150"/>
                  </a:lnTo>
                  <a:lnTo>
                    <a:pt x="71520" y="87188"/>
                  </a:lnTo>
                  <a:cubicBezTo>
                    <a:pt x="94061" y="68168"/>
                    <a:pt x="100911" y="36327"/>
                    <a:pt x="88243" y="9730"/>
                  </a:cubicBezTo>
                  <a:cubicBezTo>
                    <a:pt x="87976" y="8314"/>
                    <a:pt x="87899" y="6898"/>
                    <a:pt x="87976" y="54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7C3B523-F2B2-CB22-ACF1-500CB2E5ED88}"/>
                </a:ext>
              </a:extLst>
            </p:cNvPr>
            <p:cNvSpPr/>
            <p:nvPr/>
          </p:nvSpPr>
          <p:spPr>
            <a:xfrm>
              <a:off x="-11550223" y="6901989"/>
              <a:ext cx="100922" cy="129077"/>
            </a:xfrm>
            <a:custGeom>
              <a:avLst/>
              <a:gdLst>
                <a:gd name="connsiteX0" fmla="*/ 1504 w 100922"/>
                <a:gd name="connsiteY0" fmla="*/ 54830 h 129077"/>
                <a:gd name="connsiteX1" fmla="*/ 88 w 100922"/>
                <a:gd name="connsiteY1" fmla="*/ 59422 h 129077"/>
                <a:gd name="connsiteX2" fmla="*/ 11989 w 100922"/>
                <a:gd name="connsiteY2" fmla="*/ 100677 h 129077"/>
                <a:gd name="connsiteX3" fmla="*/ 41266 w 100922"/>
                <a:gd name="connsiteY3" fmla="*/ 128499 h 129077"/>
                <a:gd name="connsiteX4" fmla="*/ 43677 w 100922"/>
                <a:gd name="connsiteY4" fmla="*/ 129073 h 129077"/>
                <a:gd name="connsiteX5" fmla="*/ 47083 w 100922"/>
                <a:gd name="connsiteY5" fmla="*/ 127848 h 129077"/>
                <a:gd name="connsiteX6" fmla="*/ 68898 w 100922"/>
                <a:gd name="connsiteY6" fmla="*/ 111928 h 129077"/>
                <a:gd name="connsiteX7" fmla="*/ 70084 w 100922"/>
                <a:gd name="connsiteY7" fmla="*/ 110971 h 129077"/>
                <a:gd name="connsiteX8" fmla="*/ 76360 w 100922"/>
                <a:gd name="connsiteY8" fmla="*/ 103432 h 129077"/>
                <a:gd name="connsiteX9" fmla="*/ 76322 w 100922"/>
                <a:gd name="connsiteY9" fmla="*/ 103432 h 129077"/>
                <a:gd name="connsiteX10" fmla="*/ 77547 w 100922"/>
                <a:gd name="connsiteY10" fmla="*/ 99873 h 129077"/>
                <a:gd name="connsiteX11" fmla="*/ 83976 w 100922"/>
                <a:gd name="connsiteY11" fmla="*/ 90994 h 129077"/>
                <a:gd name="connsiteX12" fmla="*/ 86961 w 100922"/>
                <a:gd name="connsiteY12" fmla="*/ 88813 h 129077"/>
                <a:gd name="connsiteX13" fmla="*/ 100662 w 100922"/>
                <a:gd name="connsiteY13" fmla="*/ 57776 h 129077"/>
                <a:gd name="connsiteX14" fmla="*/ 99896 w 100922"/>
                <a:gd name="connsiteY14" fmla="*/ 52954 h 129077"/>
                <a:gd name="connsiteX15" fmla="*/ 95610 w 100922"/>
                <a:gd name="connsiteY15" fmla="*/ 50772 h 129077"/>
                <a:gd name="connsiteX16" fmla="*/ 62315 w 100922"/>
                <a:gd name="connsiteY16" fmla="*/ 40669 h 129077"/>
                <a:gd name="connsiteX17" fmla="*/ 34952 w 100922"/>
                <a:gd name="connsiteY17" fmla="*/ 3701 h 129077"/>
                <a:gd name="connsiteX18" fmla="*/ 30245 w 100922"/>
                <a:gd name="connsiteY18" fmla="*/ 27 h 129077"/>
                <a:gd name="connsiteX19" fmla="*/ 25078 w 100922"/>
                <a:gd name="connsiteY19" fmla="*/ 3088 h 129077"/>
                <a:gd name="connsiteX20" fmla="*/ 17386 w 100922"/>
                <a:gd name="connsiteY20" fmla="*/ 22988 h 129077"/>
                <a:gd name="connsiteX21" fmla="*/ 1504 w 100922"/>
                <a:gd name="connsiteY21" fmla="*/ 54829 h 12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922" h="129077">
                  <a:moveTo>
                    <a:pt x="1504" y="54830"/>
                  </a:moveTo>
                  <a:cubicBezTo>
                    <a:pt x="279" y="56016"/>
                    <a:pt x="-218" y="57777"/>
                    <a:pt x="88" y="59422"/>
                  </a:cubicBezTo>
                  <a:cubicBezTo>
                    <a:pt x="2040" y="73697"/>
                    <a:pt x="6058" y="87589"/>
                    <a:pt x="11989" y="100677"/>
                  </a:cubicBezTo>
                  <a:cubicBezTo>
                    <a:pt x="18228" y="113076"/>
                    <a:pt x="28560" y="122912"/>
                    <a:pt x="41266" y="128499"/>
                  </a:cubicBezTo>
                  <a:cubicBezTo>
                    <a:pt x="41993" y="128882"/>
                    <a:pt x="42835" y="129111"/>
                    <a:pt x="43677" y="129073"/>
                  </a:cubicBezTo>
                  <a:cubicBezTo>
                    <a:pt x="44902" y="129073"/>
                    <a:pt x="46127" y="128652"/>
                    <a:pt x="47083" y="127848"/>
                  </a:cubicBezTo>
                  <a:cubicBezTo>
                    <a:pt x="53972" y="122031"/>
                    <a:pt x="61281" y="116712"/>
                    <a:pt x="68898" y="111928"/>
                  </a:cubicBezTo>
                  <a:cubicBezTo>
                    <a:pt x="69357" y="111660"/>
                    <a:pt x="69740" y="111354"/>
                    <a:pt x="70084" y="110971"/>
                  </a:cubicBezTo>
                  <a:cubicBezTo>
                    <a:pt x="72074" y="108790"/>
                    <a:pt x="73796" y="106685"/>
                    <a:pt x="76360" y="103432"/>
                  </a:cubicBezTo>
                  <a:lnTo>
                    <a:pt x="76322" y="103432"/>
                  </a:lnTo>
                  <a:cubicBezTo>
                    <a:pt x="77164" y="102437"/>
                    <a:pt x="77585" y="101136"/>
                    <a:pt x="77547" y="99873"/>
                  </a:cubicBezTo>
                  <a:cubicBezTo>
                    <a:pt x="77126" y="95702"/>
                    <a:pt x="79881" y="91913"/>
                    <a:pt x="83976" y="90994"/>
                  </a:cubicBezTo>
                  <a:cubicBezTo>
                    <a:pt x="85201" y="90650"/>
                    <a:pt x="86272" y="89885"/>
                    <a:pt x="86961" y="88813"/>
                  </a:cubicBezTo>
                  <a:cubicBezTo>
                    <a:pt x="92970" y="79169"/>
                    <a:pt x="97600" y="68721"/>
                    <a:pt x="100662" y="57776"/>
                  </a:cubicBezTo>
                  <a:cubicBezTo>
                    <a:pt x="101197" y="56130"/>
                    <a:pt x="100891" y="54370"/>
                    <a:pt x="99896" y="52954"/>
                  </a:cubicBezTo>
                  <a:cubicBezTo>
                    <a:pt x="98901" y="51576"/>
                    <a:pt x="97332" y="50772"/>
                    <a:pt x="95610" y="50772"/>
                  </a:cubicBezTo>
                  <a:cubicBezTo>
                    <a:pt x="83746" y="50887"/>
                    <a:pt x="72112" y="47366"/>
                    <a:pt x="62315" y="40669"/>
                  </a:cubicBezTo>
                  <a:cubicBezTo>
                    <a:pt x="49073" y="32020"/>
                    <a:pt x="39392" y="18893"/>
                    <a:pt x="34952" y="3701"/>
                  </a:cubicBezTo>
                  <a:cubicBezTo>
                    <a:pt x="34301" y="1634"/>
                    <a:pt x="32426" y="180"/>
                    <a:pt x="30245" y="27"/>
                  </a:cubicBezTo>
                  <a:cubicBezTo>
                    <a:pt x="28063" y="-203"/>
                    <a:pt x="25958" y="1060"/>
                    <a:pt x="25078" y="3088"/>
                  </a:cubicBezTo>
                  <a:cubicBezTo>
                    <a:pt x="22093" y="9556"/>
                    <a:pt x="19529" y="16215"/>
                    <a:pt x="17386" y="22988"/>
                  </a:cubicBezTo>
                  <a:cubicBezTo>
                    <a:pt x="14477" y="34661"/>
                    <a:pt x="9043" y="45491"/>
                    <a:pt x="1504" y="548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A1625EC-D624-92AB-419C-5F64A25B7AEC}"/>
                </a:ext>
              </a:extLst>
            </p:cNvPr>
            <p:cNvSpPr/>
            <p:nvPr/>
          </p:nvSpPr>
          <p:spPr>
            <a:xfrm>
              <a:off x="-11671119" y="7024149"/>
              <a:ext cx="88344" cy="56478"/>
            </a:xfrm>
            <a:custGeom>
              <a:avLst/>
              <a:gdLst>
                <a:gd name="connsiteX0" fmla="*/ 3462 w 88344"/>
                <a:gd name="connsiteY0" fmla="*/ 23490 h 56478"/>
                <a:gd name="connsiteX1" fmla="*/ 209 w 88344"/>
                <a:gd name="connsiteY1" fmla="*/ 27011 h 56478"/>
                <a:gd name="connsiteX2" fmla="*/ 1051 w 88344"/>
                <a:gd name="connsiteY2" fmla="*/ 31718 h 56478"/>
                <a:gd name="connsiteX3" fmla="*/ 37254 w 88344"/>
                <a:gd name="connsiteY3" fmla="*/ 56478 h 56478"/>
                <a:gd name="connsiteX4" fmla="*/ 44372 w 88344"/>
                <a:gd name="connsiteY4" fmla="*/ 55713 h 56478"/>
                <a:gd name="connsiteX5" fmla="*/ 80116 w 88344"/>
                <a:gd name="connsiteY5" fmla="*/ 29154 h 56478"/>
                <a:gd name="connsiteX6" fmla="*/ 88153 w 88344"/>
                <a:gd name="connsiteY6" fmla="*/ 7722 h 56478"/>
                <a:gd name="connsiteX7" fmla="*/ 87579 w 88344"/>
                <a:gd name="connsiteY7" fmla="*/ 3551 h 56478"/>
                <a:gd name="connsiteX8" fmla="*/ 84173 w 88344"/>
                <a:gd name="connsiteY8" fmla="*/ 1102 h 56478"/>
                <a:gd name="connsiteX9" fmla="*/ 73573 w 88344"/>
                <a:gd name="connsiteY9" fmla="*/ 68 h 56478"/>
                <a:gd name="connsiteX10" fmla="*/ 50381 w 88344"/>
                <a:gd name="connsiteY10" fmla="*/ 834 h 56478"/>
                <a:gd name="connsiteX11" fmla="*/ 39321 w 88344"/>
                <a:gd name="connsiteY11" fmla="*/ 1446 h 56478"/>
                <a:gd name="connsiteX12" fmla="*/ 34805 w 88344"/>
                <a:gd name="connsiteY12" fmla="*/ 4240 h 56478"/>
                <a:gd name="connsiteX13" fmla="*/ 9508 w 88344"/>
                <a:gd name="connsiteY13" fmla="*/ 21385 h 56478"/>
                <a:gd name="connsiteX14" fmla="*/ 3462 w 88344"/>
                <a:gd name="connsiteY14" fmla="*/ 2349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344" h="56478">
                  <a:moveTo>
                    <a:pt x="3462" y="23490"/>
                  </a:moveTo>
                  <a:cubicBezTo>
                    <a:pt x="1854" y="24064"/>
                    <a:pt x="668" y="25365"/>
                    <a:pt x="209" y="27011"/>
                  </a:cubicBezTo>
                  <a:cubicBezTo>
                    <a:pt x="-250" y="28618"/>
                    <a:pt x="56" y="30340"/>
                    <a:pt x="1051" y="31718"/>
                  </a:cubicBezTo>
                  <a:cubicBezTo>
                    <a:pt x="8513" y="45265"/>
                    <a:pt x="21946" y="54450"/>
                    <a:pt x="37254" y="56478"/>
                  </a:cubicBezTo>
                  <a:cubicBezTo>
                    <a:pt x="39665" y="56478"/>
                    <a:pt x="42038" y="56210"/>
                    <a:pt x="44372" y="55713"/>
                  </a:cubicBezTo>
                  <a:cubicBezTo>
                    <a:pt x="60369" y="54335"/>
                    <a:pt x="74185" y="44040"/>
                    <a:pt x="80116" y="29154"/>
                  </a:cubicBezTo>
                  <a:cubicBezTo>
                    <a:pt x="83446" y="22265"/>
                    <a:pt x="86125" y="15070"/>
                    <a:pt x="88153" y="7722"/>
                  </a:cubicBezTo>
                  <a:cubicBezTo>
                    <a:pt x="88536" y="6306"/>
                    <a:pt x="88344" y="4776"/>
                    <a:pt x="87579" y="3551"/>
                  </a:cubicBezTo>
                  <a:cubicBezTo>
                    <a:pt x="86814" y="2288"/>
                    <a:pt x="85589" y="1408"/>
                    <a:pt x="84173" y="1102"/>
                  </a:cubicBezTo>
                  <a:cubicBezTo>
                    <a:pt x="80690" y="413"/>
                    <a:pt x="77131" y="68"/>
                    <a:pt x="73573" y="68"/>
                  </a:cubicBezTo>
                  <a:cubicBezTo>
                    <a:pt x="65574" y="-199"/>
                    <a:pt x="57843" y="375"/>
                    <a:pt x="50381" y="834"/>
                  </a:cubicBezTo>
                  <a:cubicBezTo>
                    <a:pt x="46707" y="834"/>
                    <a:pt x="42994" y="1293"/>
                    <a:pt x="39321" y="1446"/>
                  </a:cubicBezTo>
                  <a:cubicBezTo>
                    <a:pt x="37445" y="1523"/>
                    <a:pt x="35723" y="2594"/>
                    <a:pt x="34805" y="4240"/>
                  </a:cubicBezTo>
                  <a:cubicBezTo>
                    <a:pt x="29102" y="13195"/>
                    <a:pt x="19956" y="19395"/>
                    <a:pt x="9508" y="21385"/>
                  </a:cubicBezTo>
                  <a:cubicBezTo>
                    <a:pt x="7442" y="21921"/>
                    <a:pt x="5414" y="22610"/>
                    <a:pt x="3462" y="234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A526AB69-681D-3426-3B9B-E147D40B794C}"/>
                </a:ext>
              </a:extLst>
            </p:cNvPr>
            <p:cNvSpPr/>
            <p:nvPr/>
          </p:nvSpPr>
          <p:spPr>
            <a:xfrm>
              <a:off x="-11642261" y="6818883"/>
              <a:ext cx="110856" cy="127694"/>
            </a:xfrm>
            <a:custGeom>
              <a:avLst/>
              <a:gdLst>
                <a:gd name="connsiteX0" fmla="*/ 5269 w 110856"/>
                <a:gd name="connsiteY0" fmla="*/ 103431 h 127694"/>
                <a:gd name="connsiteX1" fmla="*/ 53834 w 110856"/>
                <a:gd name="connsiteY1" fmla="*/ 127694 h 127694"/>
                <a:gd name="connsiteX2" fmla="*/ 61717 w 110856"/>
                <a:gd name="connsiteY2" fmla="*/ 126776 h 127694"/>
                <a:gd name="connsiteX3" fmla="*/ 85138 w 110856"/>
                <a:gd name="connsiteY3" fmla="*/ 101977 h 127694"/>
                <a:gd name="connsiteX4" fmla="*/ 93711 w 110856"/>
                <a:gd name="connsiteY4" fmla="*/ 78288 h 127694"/>
                <a:gd name="connsiteX5" fmla="*/ 93711 w 110856"/>
                <a:gd name="connsiteY5" fmla="*/ 78250 h 127694"/>
                <a:gd name="connsiteX6" fmla="*/ 110856 w 110856"/>
                <a:gd name="connsiteY6" fmla="*/ 5383 h 127694"/>
                <a:gd name="connsiteX7" fmla="*/ 107909 w 110856"/>
                <a:gd name="connsiteY7" fmla="*/ 561 h 127694"/>
                <a:gd name="connsiteX8" fmla="*/ 102283 w 110856"/>
                <a:gd name="connsiteY8" fmla="*/ 1097 h 127694"/>
                <a:gd name="connsiteX9" fmla="*/ 1902 w 110856"/>
                <a:gd name="connsiteY9" fmla="*/ 79627 h 127694"/>
                <a:gd name="connsiteX10" fmla="*/ 180 w 110856"/>
                <a:gd name="connsiteY10" fmla="*/ 85176 h 127694"/>
                <a:gd name="connsiteX11" fmla="*/ 3318 w 110856"/>
                <a:gd name="connsiteY11" fmla="*/ 100599 h 127694"/>
                <a:gd name="connsiteX12" fmla="*/ 5270 w 110856"/>
                <a:gd name="connsiteY12" fmla="*/ 103431 h 12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856" h="127694">
                  <a:moveTo>
                    <a:pt x="5269" y="103431"/>
                  </a:moveTo>
                  <a:cubicBezTo>
                    <a:pt x="18052" y="117017"/>
                    <a:pt x="35273" y="125627"/>
                    <a:pt x="53834" y="127694"/>
                  </a:cubicBezTo>
                  <a:cubicBezTo>
                    <a:pt x="56474" y="127694"/>
                    <a:pt x="59115" y="127388"/>
                    <a:pt x="61717" y="126776"/>
                  </a:cubicBezTo>
                  <a:cubicBezTo>
                    <a:pt x="73428" y="123370"/>
                    <a:pt x="82383" y="113879"/>
                    <a:pt x="85138" y="101977"/>
                  </a:cubicBezTo>
                  <a:cubicBezTo>
                    <a:pt x="87894" y="93749"/>
                    <a:pt x="90917" y="85942"/>
                    <a:pt x="93711" y="78288"/>
                  </a:cubicBezTo>
                  <a:lnTo>
                    <a:pt x="93711" y="78250"/>
                  </a:lnTo>
                  <a:cubicBezTo>
                    <a:pt x="104235" y="55364"/>
                    <a:pt x="110052" y="30603"/>
                    <a:pt x="110856" y="5383"/>
                  </a:cubicBezTo>
                  <a:cubicBezTo>
                    <a:pt x="110894" y="3355"/>
                    <a:pt x="109746" y="1480"/>
                    <a:pt x="107909" y="561"/>
                  </a:cubicBezTo>
                  <a:cubicBezTo>
                    <a:pt x="106110" y="-357"/>
                    <a:pt x="103890" y="-128"/>
                    <a:pt x="102283" y="1097"/>
                  </a:cubicBezTo>
                  <a:cubicBezTo>
                    <a:pt x="66233" y="27503"/>
                    <a:pt x="32517" y="53948"/>
                    <a:pt x="1902" y="79627"/>
                  </a:cubicBezTo>
                  <a:cubicBezTo>
                    <a:pt x="333" y="81005"/>
                    <a:pt x="-356" y="83148"/>
                    <a:pt x="180" y="85176"/>
                  </a:cubicBezTo>
                  <a:cubicBezTo>
                    <a:pt x="1519" y="90151"/>
                    <a:pt x="2399" y="95395"/>
                    <a:pt x="3318" y="100599"/>
                  </a:cubicBezTo>
                  <a:cubicBezTo>
                    <a:pt x="3662" y="101709"/>
                    <a:pt x="4313" y="102704"/>
                    <a:pt x="5270" y="1034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51167602-9013-D543-9DBD-C5A67C623DCA}"/>
                </a:ext>
              </a:extLst>
            </p:cNvPr>
            <p:cNvSpPr/>
            <p:nvPr/>
          </p:nvSpPr>
          <p:spPr>
            <a:xfrm>
              <a:off x="-12039018" y="7371719"/>
              <a:ext cx="96044" cy="103061"/>
            </a:xfrm>
            <a:custGeom>
              <a:avLst/>
              <a:gdLst>
                <a:gd name="connsiteX0" fmla="*/ 34633 w 96044"/>
                <a:gd name="connsiteY0" fmla="*/ 97589 h 103061"/>
                <a:gd name="connsiteX1" fmla="*/ 36202 w 96044"/>
                <a:gd name="connsiteY1" fmla="*/ 101416 h 103061"/>
                <a:gd name="connsiteX2" fmla="*/ 39991 w 96044"/>
                <a:gd name="connsiteY2" fmla="*/ 103061 h 103061"/>
                <a:gd name="connsiteX3" fmla="*/ 41407 w 96044"/>
                <a:gd name="connsiteY3" fmla="*/ 102832 h 103061"/>
                <a:gd name="connsiteX4" fmla="*/ 95827 w 96044"/>
                <a:gd name="connsiteY4" fmla="*/ 53808 h 103061"/>
                <a:gd name="connsiteX5" fmla="*/ 57902 w 96044"/>
                <a:gd name="connsiteY5" fmla="*/ 1148 h 103061"/>
                <a:gd name="connsiteX6" fmla="*/ 51204 w 96044"/>
                <a:gd name="connsiteY6" fmla="*/ 1148 h 103061"/>
                <a:gd name="connsiteX7" fmla="*/ 5051 w 96044"/>
                <a:gd name="connsiteY7" fmla="*/ 17107 h 103061"/>
                <a:gd name="connsiteX8" fmla="*/ 344 w 96044"/>
                <a:gd name="connsiteY8" fmla="*/ 20628 h 103061"/>
                <a:gd name="connsiteX9" fmla="*/ 1721 w 96044"/>
                <a:gd name="connsiteY9" fmla="*/ 26406 h 103061"/>
                <a:gd name="connsiteX10" fmla="*/ 34634 w 96044"/>
                <a:gd name="connsiteY10" fmla="*/ 97588 h 10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044" h="103061">
                  <a:moveTo>
                    <a:pt x="34633" y="97589"/>
                  </a:moveTo>
                  <a:cubicBezTo>
                    <a:pt x="34633" y="99043"/>
                    <a:pt x="35169" y="100421"/>
                    <a:pt x="36202" y="101416"/>
                  </a:cubicBezTo>
                  <a:cubicBezTo>
                    <a:pt x="37197" y="102449"/>
                    <a:pt x="38575" y="103023"/>
                    <a:pt x="39991" y="103061"/>
                  </a:cubicBezTo>
                  <a:cubicBezTo>
                    <a:pt x="40488" y="103023"/>
                    <a:pt x="40948" y="102946"/>
                    <a:pt x="41407" y="102832"/>
                  </a:cubicBezTo>
                  <a:cubicBezTo>
                    <a:pt x="79983" y="92116"/>
                    <a:pt x="98277" y="75622"/>
                    <a:pt x="95827" y="53808"/>
                  </a:cubicBezTo>
                  <a:cubicBezTo>
                    <a:pt x="90278" y="32109"/>
                    <a:pt x="76731" y="13318"/>
                    <a:pt x="57902" y="1148"/>
                  </a:cubicBezTo>
                  <a:cubicBezTo>
                    <a:pt x="55950" y="-383"/>
                    <a:pt x="53194" y="-383"/>
                    <a:pt x="51204" y="1148"/>
                  </a:cubicBezTo>
                  <a:cubicBezTo>
                    <a:pt x="37886" y="11136"/>
                    <a:pt x="21736" y="16724"/>
                    <a:pt x="5051" y="17107"/>
                  </a:cubicBezTo>
                  <a:cubicBezTo>
                    <a:pt x="2946" y="17260"/>
                    <a:pt x="1071" y="18637"/>
                    <a:pt x="344" y="20628"/>
                  </a:cubicBezTo>
                  <a:cubicBezTo>
                    <a:pt x="-422" y="22656"/>
                    <a:pt x="114" y="24952"/>
                    <a:pt x="1721" y="26406"/>
                  </a:cubicBezTo>
                  <a:cubicBezTo>
                    <a:pt x="22195" y="44470"/>
                    <a:pt x="34175" y="70302"/>
                    <a:pt x="34634" y="975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5F1511CB-F66C-D310-A8FE-3F48CCD589AC}"/>
                </a:ext>
              </a:extLst>
            </p:cNvPr>
            <p:cNvSpPr/>
            <p:nvPr/>
          </p:nvSpPr>
          <p:spPr>
            <a:xfrm>
              <a:off x="-12096563" y="7418219"/>
              <a:ext cx="67441" cy="110361"/>
            </a:xfrm>
            <a:custGeom>
              <a:avLst/>
              <a:gdLst>
                <a:gd name="connsiteX0" fmla="*/ 5376 w 67441"/>
                <a:gd name="connsiteY0" fmla="*/ 110361 h 110361"/>
                <a:gd name="connsiteX1" fmla="*/ 6103 w 67441"/>
                <a:gd name="connsiteY1" fmla="*/ 110361 h 110361"/>
                <a:gd name="connsiteX2" fmla="*/ 16895 w 67441"/>
                <a:gd name="connsiteY2" fmla="*/ 109749 h 110361"/>
                <a:gd name="connsiteX3" fmla="*/ 52525 w 67441"/>
                <a:gd name="connsiteY3" fmla="*/ 99646 h 110361"/>
                <a:gd name="connsiteX4" fmla="*/ 64809 w 67441"/>
                <a:gd name="connsiteY4" fmla="*/ 70102 h 110361"/>
                <a:gd name="connsiteX5" fmla="*/ 47664 w 67441"/>
                <a:gd name="connsiteY5" fmla="*/ 1522 h 110361"/>
                <a:gd name="connsiteX6" fmla="*/ 43034 w 67441"/>
                <a:gd name="connsiteY6" fmla="*/ 68 h 110361"/>
                <a:gd name="connsiteX7" fmla="*/ 39092 w 67441"/>
                <a:gd name="connsiteY7" fmla="*/ 2938 h 110361"/>
                <a:gd name="connsiteX8" fmla="*/ 209 w 67441"/>
                <a:gd name="connsiteY8" fmla="*/ 103476 h 110361"/>
                <a:gd name="connsiteX9" fmla="*/ 1051 w 67441"/>
                <a:gd name="connsiteY9" fmla="*/ 108145 h 110361"/>
                <a:gd name="connsiteX10" fmla="*/ 5337 w 67441"/>
                <a:gd name="connsiteY10" fmla="*/ 110250 h 11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41" h="110361">
                  <a:moveTo>
                    <a:pt x="5376" y="110361"/>
                  </a:moveTo>
                  <a:lnTo>
                    <a:pt x="6103" y="110361"/>
                  </a:lnTo>
                  <a:cubicBezTo>
                    <a:pt x="8820" y="109979"/>
                    <a:pt x="12647" y="109902"/>
                    <a:pt x="16895" y="109749"/>
                  </a:cubicBezTo>
                  <a:cubicBezTo>
                    <a:pt x="32203" y="109328"/>
                    <a:pt x="48009" y="108907"/>
                    <a:pt x="52525" y="99646"/>
                  </a:cubicBezTo>
                  <a:cubicBezTo>
                    <a:pt x="57576" y="90232"/>
                    <a:pt x="61709" y="80319"/>
                    <a:pt x="64809" y="70102"/>
                  </a:cubicBezTo>
                  <a:cubicBezTo>
                    <a:pt x="71583" y="45838"/>
                    <a:pt x="65077" y="19777"/>
                    <a:pt x="47664" y="1522"/>
                  </a:cubicBezTo>
                  <a:cubicBezTo>
                    <a:pt x="46440" y="336"/>
                    <a:pt x="44717" y="-200"/>
                    <a:pt x="43034" y="68"/>
                  </a:cubicBezTo>
                  <a:cubicBezTo>
                    <a:pt x="41350" y="374"/>
                    <a:pt x="39895" y="1407"/>
                    <a:pt x="39092" y="2938"/>
                  </a:cubicBezTo>
                  <a:cubicBezTo>
                    <a:pt x="23133" y="35200"/>
                    <a:pt x="10083" y="68840"/>
                    <a:pt x="209" y="103476"/>
                  </a:cubicBezTo>
                  <a:cubicBezTo>
                    <a:pt x="-250" y="105084"/>
                    <a:pt x="56" y="106806"/>
                    <a:pt x="1051" y="108145"/>
                  </a:cubicBezTo>
                  <a:cubicBezTo>
                    <a:pt x="2084" y="109485"/>
                    <a:pt x="3653" y="110250"/>
                    <a:pt x="5337" y="1102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C162425C-E98F-7C26-A227-A25C3AA99AB0}"/>
                </a:ext>
              </a:extLst>
            </p:cNvPr>
            <p:cNvSpPr/>
            <p:nvPr/>
          </p:nvSpPr>
          <p:spPr>
            <a:xfrm>
              <a:off x="-11920730" y="7354877"/>
              <a:ext cx="83441" cy="92346"/>
            </a:xfrm>
            <a:custGeom>
              <a:avLst/>
              <a:gdLst>
                <a:gd name="connsiteX0" fmla="*/ 65850 w 83441"/>
                <a:gd name="connsiteY0" fmla="*/ 2449 h 92346"/>
                <a:gd name="connsiteX1" fmla="*/ 61372 w 83441"/>
                <a:gd name="connsiteY1" fmla="*/ 0 h 92346"/>
                <a:gd name="connsiteX2" fmla="*/ 57086 w 83441"/>
                <a:gd name="connsiteY2" fmla="*/ 2258 h 92346"/>
                <a:gd name="connsiteX3" fmla="*/ 22336 w 83441"/>
                <a:gd name="connsiteY3" fmla="*/ 36815 h 92346"/>
                <a:gd name="connsiteX4" fmla="*/ 1670 w 83441"/>
                <a:gd name="connsiteY4" fmla="*/ 54764 h 92346"/>
                <a:gd name="connsiteX5" fmla="*/ 943 w 83441"/>
                <a:gd name="connsiteY5" fmla="*/ 61576 h 92346"/>
                <a:gd name="connsiteX6" fmla="*/ 2474 w 83441"/>
                <a:gd name="connsiteY6" fmla="*/ 64944 h 92346"/>
                <a:gd name="connsiteX7" fmla="*/ 39366 w 83441"/>
                <a:gd name="connsiteY7" fmla="*/ 92307 h 92346"/>
                <a:gd name="connsiteX8" fmla="*/ 41318 w 83441"/>
                <a:gd name="connsiteY8" fmla="*/ 92307 h 92346"/>
                <a:gd name="connsiteX9" fmla="*/ 61677 w 83441"/>
                <a:gd name="connsiteY9" fmla="*/ 78300 h 92346"/>
                <a:gd name="connsiteX10" fmla="*/ 66308 w 83441"/>
                <a:gd name="connsiteY10" fmla="*/ 63068 h 92346"/>
                <a:gd name="connsiteX11" fmla="*/ 82267 w 83441"/>
                <a:gd name="connsiteY11" fmla="*/ 25870 h 92346"/>
                <a:gd name="connsiteX12" fmla="*/ 83376 w 83441"/>
                <a:gd name="connsiteY12" fmla="*/ 21736 h 92346"/>
                <a:gd name="connsiteX13" fmla="*/ 81080 w 83441"/>
                <a:gd name="connsiteY13" fmla="*/ 18139 h 92346"/>
                <a:gd name="connsiteX14" fmla="*/ 65848 w 83441"/>
                <a:gd name="connsiteY14" fmla="*/ 2448 h 9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441" h="92346">
                  <a:moveTo>
                    <a:pt x="65850" y="2449"/>
                  </a:moveTo>
                  <a:cubicBezTo>
                    <a:pt x="64855" y="957"/>
                    <a:pt x="63171" y="38"/>
                    <a:pt x="61372" y="0"/>
                  </a:cubicBezTo>
                  <a:cubicBezTo>
                    <a:pt x="59650" y="38"/>
                    <a:pt x="58081" y="880"/>
                    <a:pt x="57086" y="2258"/>
                  </a:cubicBezTo>
                  <a:cubicBezTo>
                    <a:pt x="47212" y="15384"/>
                    <a:pt x="35502" y="27018"/>
                    <a:pt x="22336" y="36815"/>
                  </a:cubicBezTo>
                  <a:cubicBezTo>
                    <a:pt x="15448" y="42480"/>
                    <a:pt x="8367" y="48335"/>
                    <a:pt x="1670" y="54764"/>
                  </a:cubicBezTo>
                  <a:cubicBezTo>
                    <a:pt x="-243" y="56562"/>
                    <a:pt x="-550" y="59433"/>
                    <a:pt x="943" y="61576"/>
                  </a:cubicBezTo>
                  <a:cubicBezTo>
                    <a:pt x="1632" y="62609"/>
                    <a:pt x="2168" y="63719"/>
                    <a:pt x="2474" y="64944"/>
                  </a:cubicBezTo>
                  <a:cubicBezTo>
                    <a:pt x="8444" y="80443"/>
                    <a:pt x="22795" y="91121"/>
                    <a:pt x="39366" y="92307"/>
                  </a:cubicBezTo>
                  <a:lnTo>
                    <a:pt x="41318" y="92307"/>
                  </a:lnTo>
                  <a:cubicBezTo>
                    <a:pt x="50502" y="92881"/>
                    <a:pt x="58884" y="87102"/>
                    <a:pt x="61677" y="78300"/>
                  </a:cubicBezTo>
                  <a:cubicBezTo>
                    <a:pt x="63399" y="73325"/>
                    <a:pt x="64854" y="68197"/>
                    <a:pt x="66308" y="63068"/>
                  </a:cubicBezTo>
                  <a:cubicBezTo>
                    <a:pt x="69102" y="49750"/>
                    <a:pt x="74536" y="37122"/>
                    <a:pt x="82267" y="25870"/>
                  </a:cubicBezTo>
                  <a:cubicBezTo>
                    <a:pt x="83223" y="24722"/>
                    <a:pt x="83606" y="23229"/>
                    <a:pt x="83376" y="21736"/>
                  </a:cubicBezTo>
                  <a:cubicBezTo>
                    <a:pt x="83185" y="20244"/>
                    <a:pt x="82343" y="18943"/>
                    <a:pt x="81080" y="18139"/>
                  </a:cubicBezTo>
                  <a:cubicBezTo>
                    <a:pt x="74995" y="14006"/>
                    <a:pt x="69791" y="8648"/>
                    <a:pt x="65848" y="24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61B0267F-0B17-1E21-C537-D0838223DC4B}"/>
                </a:ext>
              </a:extLst>
            </p:cNvPr>
            <p:cNvSpPr/>
            <p:nvPr/>
          </p:nvSpPr>
          <p:spPr>
            <a:xfrm>
              <a:off x="-13346855" y="9221881"/>
              <a:ext cx="140267" cy="96289"/>
            </a:xfrm>
            <a:custGeom>
              <a:avLst/>
              <a:gdLst>
                <a:gd name="connsiteX0" fmla="*/ 5552 w 140267"/>
                <a:gd name="connsiteY0" fmla="*/ 95559 h 96289"/>
                <a:gd name="connsiteX1" fmla="*/ 8346 w 140267"/>
                <a:gd name="connsiteY1" fmla="*/ 96286 h 96289"/>
                <a:gd name="connsiteX2" fmla="*/ 10987 w 140267"/>
                <a:gd name="connsiteY2" fmla="*/ 95636 h 96289"/>
                <a:gd name="connsiteX3" fmla="*/ 13130 w 140267"/>
                <a:gd name="connsiteY3" fmla="*/ 94411 h 96289"/>
                <a:gd name="connsiteX4" fmla="*/ 13130 w 140267"/>
                <a:gd name="connsiteY4" fmla="*/ 94373 h 96289"/>
                <a:gd name="connsiteX5" fmla="*/ 134144 w 140267"/>
                <a:gd name="connsiteY5" fmla="*/ 60083 h 96289"/>
                <a:gd name="connsiteX6" fmla="*/ 139732 w 140267"/>
                <a:gd name="connsiteY6" fmla="*/ 55069 h 96289"/>
                <a:gd name="connsiteX7" fmla="*/ 133455 w 140267"/>
                <a:gd name="connsiteY7" fmla="*/ 32452 h 96289"/>
                <a:gd name="connsiteX8" fmla="*/ 105250 w 140267"/>
                <a:gd name="connsiteY8" fmla="*/ 16493 h 96289"/>
                <a:gd name="connsiteX9" fmla="*/ 84126 w 140267"/>
                <a:gd name="connsiteY9" fmla="*/ 8418 h 96289"/>
                <a:gd name="connsiteX10" fmla="*/ 63154 w 140267"/>
                <a:gd name="connsiteY10" fmla="*/ 343 h 96289"/>
                <a:gd name="connsiteX11" fmla="*/ 63154 w 140267"/>
                <a:gd name="connsiteY11" fmla="*/ 381 h 96289"/>
                <a:gd name="connsiteX12" fmla="*/ 56304 w 140267"/>
                <a:gd name="connsiteY12" fmla="*/ 3213 h 96289"/>
                <a:gd name="connsiteX13" fmla="*/ 2305 w 140267"/>
                <a:gd name="connsiteY13" fmla="*/ 67928 h 96289"/>
                <a:gd name="connsiteX14" fmla="*/ 238 w 140267"/>
                <a:gd name="connsiteY14" fmla="*/ 73975 h 96289"/>
                <a:gd name="connsiteX15" fmla="*/ 2802 w 140267"/>
                <a:gd name="connsiteY15" fmla="*/ 91120 h 96289"/>
                <a:gd name="connsiteX16" fmla="*/ 5558 w 140267"/>
                <a:gd name="connsiteY16" fmla="*/ 95559 h 9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267" h="96289">
                  <a:moveTo>
                    <a:pt x="5552" y="95559"/>
                  </a:moveTo>
                  <a:cubicBezTo>
                    <a:pt x="6394" y="96057"/>
                    <a:pt x="7351" y="96324"/>
                    <a:pt x="8346" y="96286"/>
                  </a:cubicBezTo>
                  <a:cubicBezTo>
                    <a:pt x="9265" y="96324"/>
                    <a:pt x="10183" y="96057"/>
                    <a:pt x="10987" y="95636"/>
                  </a:cubicBezTo>
                  <a:lnTo>
                    <a:pt x="13130" y="94411"/>
                  </a:lnTo>
                  <a:lnTo>
                    <a:pt x="13130" y="94373"/>
                  </a:lnTo>
                  <a:cubicBezTo>
                    <a:pt x="49524" y="71946"/>
                    <a:pt x="91392" y="60083"/>
                    <a:pt x="134144" y="60083"/>
                  </a:cubicBezTo>
                  <a:cubicBezTo>
                    <a:pt x="136976" y="59968"/>
                    <a:pt x="139310" y="57863"/>
                    <a:pt x="139732" y="55069"/>
                  </a:cubicBezTo>
                  <a:cubicBezTo>
                    <a:pt x="141415" y="46956"/>
                    <a:pt x="139081" y="38537"/>
                    <a:pt x="133455" y="32452"/>
                  </a:cubicBezTo>
                  <a:cubicBezTo>
                    <a:pt x="125074" y="25486"/>
                    <a:pt x="115545" y="20090"/>
                    <a:pt x="105250" y="16493"/>
                  </a:cubicBezTo>
                  <a:cubicBezTo>
                    <a:pt x="98209" y="13699"/>
                    <a:pt x="91167" y="11059"/>
                    <a:pt x="84126" y="8418"/>
                  </a:cubicBezTo>
                  <a:cubicBezTo>
                    <a:pt x="77084" y="5816"/>
                    <a:pt x="70157" y="3175"/>
                    <a:pt x="63154" y="343"/>
                  </a:cubicBezTo>
                  <a:lnTo>
                    <a:pt x="63154" y="381"/>
                  </a:lnTo>
                  <a:cubicBezTo>
                    <a:pt x="60475" y="-690"/>
                    <a:pt x="57452" y="573"/>
                    <a:pt x="56304" y="3213"/>
                  </a:cubicBezTo>
                  <a:cubicBezTo>
                    <a:pt x="44631" y="29352"/>
                    <a:pt x="25917" y="51740"/>
                    <a:pt x="2305" y="67928"/>
                  </a:cubicBezTo>
                  <a:cubicBezTo>
                    <a:pt x="391" y="69306"/>
                    <a:pt x="-451" y="71717"/>
                    <a:pt x="238" y="73975"/>
                  </a:cubicBezTo>
                  <a:cubicBezTo>
                    <a:pt x="2075" y="79486"/>
                    <a:pt x="2955" y="85302"/>
                    <a:pt x="2802" y="91120"/>
                  </a:cubicBezTo>
                  <a:cubicBezTo>
                    <a:pt x="2879" y="92995"/>
                    <a:pt x="3912" y="94679"/>
                    <a:pt x="5558" y="955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6F2316B-AA7F-58A3-4E05-B8C3ADAB6D68}"/>
                </a:ext>
              </a:extLst>
            </p:cNvPr>
            <p:cNvSpPr/>
            <p:nvPr/>
          </p:nvSpPr>
          <p:spPr>
            <a:xfrm>
              <a:off x="-13093315" y="7934190"/>
              <a:ext cx="195288" cy="149106"/>
            </a:xfrm>
            <a:custGeom>
              <a:avLst/>
              <a:gdLst>
                <a:gd name="connsiteX0" fmla="*/ 150658 w 195288"/>
                <a:gd name="connsiteY0" fmla="*/ 142638 h 149106"/>
                <a:gd name="connsiteX1" fmla="*/ 160341 w 195288"/>
                <a:gd name="connsiteY1" fmla="*/ 134869 h 149106"/>
                <a:gd name="connsiteX2" fmla="*/ 194860 w 195288"/>
                <a:gd name="connsiteY2" fmla="*/ 76508 h 149106"/>
                <a:gd name="connsiteX3" fmla="*/ 194707 w 195288"/>
                <a:gd name="connsiteY3" fmla="*/ 71915 h 149106"/>
                <a:gd name="connsiteX4" fmla="*/ 191033 w 195288"/>
                <a:gd name="connsiteY4" fmla="*/ 69122 h 149106"/>
                <a:gd name="connsiteX5" fmla="*/ 126127 w 195288"/>
                <a:gd name="connsiteY5" fmla="*/ 42715 h 149106"/>
                <a:gd name="connsiteX6" fmla="*/ 95740 w 195288"/>
                <a:gd name="connsiteY6" fmla="*/ 27829 h 149106"/>
                <a:gd name="connsiteX7" fmla="*/ 95740 w 195288"/>
                <a:gd name="connsiteY7" fmla="*/ 27867 h 149106"/>
                <a:gd name="connsiteX8" fmla="*/ 53452 w 195288"/>
                <a:gd name="connsiteY8" fmla="*/ 1575 h 149106"/>
                <a:gd name="connsiteX9" fmla="*/ 48438 w 195288"/>
                <a:gd name="connsiteY9" fmla="*/ 121 h 149106"/>
                <a:gd name="connsiteX10" fmla="*/ 44573 w 195288"/>
                <a:gd name="connsiteY10" fmla="*/ 3604 h 149106"/>
                <a:gd name="connsiteX11" fmla="*/ 43195 w 195288"/>
                <a:gd name="connsiteY11" fmla="*/ 8770 h 149106"/>
                <a:gd name="connsiteX12" fmla="*/ 42315 w 195288"/>
                <a:gd name="connsiteY12" fmla="*/ 24499 h 149106"/>
                <a:gd name="connsiteX13" fmla="*/ 40057 w 195288"/>
                <a:gd name="connsiteY13" fmla="*/ 42678 h 149106"/>
                <a:gd name="connsiteX14" fmla="*/ 4045 w 195288"/>
                <a:gd name="connsiteY14" fmla="*/ 66099 h 149106"/>
                <a:gd name="connsiteX15" fmla="*/ 4083 w 195288"/>
                <a:gd name="connsiteY15" fmla="*/ 66099 h 149106"/>
                <a:gd name="connsiteX16" fmla="*/ 65 w 195288"/>
                <a:gd name="connsiteY16" fmla="*/ 71227 h 149106"/>
                <a:gd name="connsiteX17" fmla="*/ 65 w 195288"/>
                <a:gd name="connsiteY17" fmla="*/ 74442 h 149106"/>
                <a:gd name="connsiteX18" fmla="*/ 27543 w 195288"/>
                <a:gd name="connsiteY18" fmla="*/ 111832 h 149106"/>
                <a:gd name="connsiteX19" fmla="*/ 41435 w 195288"/>
                <a:gd name="connsiteY19" fmla="*/ 115199 h 149106"/>
                <a:gd name="connsiteX20" fmla="*/ 55097 w 195288"/>
                <a:gd name="connsiteY20" fmla="*/ 118567 h 149106"/>
                <a:gd name="connsiteX21" fmla="*/ 65813 w 195288"/>
                <a:gd name="connsiteY21" fmla="*/ 121284 h 149106"/>
                <a:gd name="connsiteX22" fmla="*/ 65852 w 195288"/>
                <a:gd name="connsiteY22" fmla="*/ 121284 h 149106"/>
                <a:gd name="connsiteX23" fmla="*/ 99606 w 195288"/>
                <a:gd name="connsiteY23" fmla="*/ 132153 h 149106"/>
                <a:gd name="connsiteX24" fmla="*/ 110513 w 195288"/>
                <a:gd name="connsiteY24" fmla="*/ 139080 h 149106"/>
                <a:gd name="connsiteX25" fmla="*/ 133743 w 195288"/>
                <a:gd name="connsiteY25" fmla="*/ 149106 h 149106"/>
                <a:gd name="connsiteX26" fmla="*/ 150659 w 195288"/>
                <a:gd name="connsiteY26" fmla="*/ 142639 h 14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5288" h="149106">
                  <a:moveTo>
                    <a:pt x="150658" y="142638"/>
                  </a:moveTo>
                  <a:cubicBezTo>
                    <a:pt x="154026" y="140227"/>
                    <a:pt x="157241" y="137625"/>
                    <a:pt x="160341" y="134869"/>
                  </a:cubicBezTo>
                  <a:cubicBezTo>
                    <a:pt x="174692" y="117227"/>
                    <a:pt x="186326" y="97556"/>
                    <a:pt x="194860" y="76508"/>
                  </a:cubicBezTo>
                  <a:cubicBezTo>
                    <a:pt x="195472" y="75015"/>
                    <a:pt x="195434" y="73331"/>
                    <a:pt x="194707" y="71915"/>
                  </a:cubicBezTo>
                  <a:cubicBezTo>
                    <a:pt x="193941" y="70499"/>
                    <a:pt x="192602" y="69466"/>
                    <a:pt x="191033" y="69122"/>
                  </a:cubicBezTo>
                  <a:cubicBezTo>
                    <a:pt x="168339" y="63266"/>
                    <a:pt x="146486" y="54388"/>
                    <a:pt x="126127" y="42715"/>
                  </a:cubicBezTo>
                  <a:cubicBezTo>
                    <a:pt x="116253" y="37664"/>
                    <a:pt x="106111" y="32421"/>
                    <a:pt x="95740" y="27829"/>
                  </a:cubicBezTo>
                  <a:lnTo>
                    <a:pt x="95740" y="27867"/>
                  </a:lnTo>
                  <a:cubicBezTo>
                    <a:pt x="80203" y="21667"/>
                    <a:pt x="65889" y="12750"/>
                    <a:pt x="53452" y="1575"/>
                  </a:cubicBezTo>
                  <a:cubicBezTo>
                    <a:pt x="52112" y="274"/>
                    <a:pt x="50237" y="-262"/>
                    <a:pt x="48438" y="121"/>
                  </a:cubicBezTo>
                  <a:cubicBezTo>
                    <a:pt x="46640" y="542"/>
                    <a:pt x="45185" y="1843"/>
                    <a:pt x="44573" y="3604"/>
                  </a:cubicBezTo>
                  <a:cubicBezTo>
                    <a:pt x="43999" y="5287"/>
                    <a:pt x="43540" y="7010"/>
                    <a:pt x="43195" y="8770"/>
                  </a:cubicBezTo>
                  <a:cubicBezTo>
                    <a:pt x="42315" y="13975"/>
                    <a:pt x="42047" y="19256"/>
                    <a:pt x="42315" y="24499"/>
                  </a:cubicBezTo>
                  <a:cubicBezTo>
                    <a:pt x="42851" y="30661"/>
                    <a:pt x="42085" y="36860"/>
                    <a:pt x="40057" y="42678"/>
                  </a:cubicBezTo>
                  <a:cubicBezTo>
                    <a:pt x="35120" y="53509"/>
                    <a:pt x="24022" y="60780"/>
                    <a:pt x="4045" y="66099"/>
                  </a:cubicBezTo>
                  <a:lnTo>
                    <a:pt x="4083" y="66099"/>
                  </a:lnTo>
                  <a:cubicBezTo>
                    <a:pt x="1749" y="66750"/>
                    <a:pt x="141" y="68816"/>
                    <a:pt x="65" y="71227"/>
                  </a:cubicBezTo>
                  <a:lnTo>
                    <a:pt x="65" y="74442"/>
                  </a:lnTo>
                  <a:cubicBezTo>
                    <a:pt x="-241" y="89521"/>
                    <a:pt x="-586" y="105173"/>
                    <a:pt x="27543" y="111832"/>
                  </a:cubicBezTo>
                  <a:cubicBezTo>
                    <a:pt x="32173" y="112980"/>
                    <a:pt x="36804" y="114128"/>
                    <a:pt x="41435" y="115199"/>
                  </a:cubicBezTo>
                  <a:cubicBezTo>
                    <a:pt x="46066" y="116271"/>
                    <a:pt x="50658" y="117419"/>
                    <a:pt x="55097" y="118567"/>
                  </a:cubicBezTo>
                  <a:cubicBezTo>
                    <a:pt x="58618" y="119524"/>
                    <a:pt x="62177" y="120366"/>
                    <a:pt x="65813" y="121284"/>
                  </a:cubicBezTo>
                  <a:lnTo>
                    <a:pt x="65852" y="121284"/>
                  </a:lnTo>
                  <a:cubicBezTo>
                    <a:pt x="77486" y="123619"/>
                    <a:pt x="88814" y="127255"/>
                    <a:pt x="99606" y="132153"/>
                  </a:cubicBezTo>
                  <a:cubicBezTo>
                    <a:pt x="103356" y="134220"/>
                    <a:pt x="106992" y="136554"/>
                    <a:pt x="110513" y="139080"/>
                  </a:cubicBezTo>
                  <a:cubicBezTo>
                    <a:pt x="117019" y="144744"/>
                    <a:pt x="125132" y="148227"/>
                    <a:pt x="133743" y="149106"/>
                  </a:cubicBezTo>
                  <a:cubicBezTo>
                    <a:pt x="139943" y="148877"/>
                    <a:pt x="145875" y="146619"/>
                    <a:pt x="150659" y="1426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F88F373-5751-BDCC-A63C-53EF63B61E03}"/>
                </a:ext>
              </a:extLst>
            </p:cNvPr>
            <p:cNvSpPr/>
            <p:nvPr/>
          </p:nvSpPr>
          <p:spPr>
            <a:xfrm>
              <a:off x="-11958704" y="7175572"/>
              <a:ext cx="80402" cy="92320"/>
            </a:xfrm>
            <a:custGeom>
              <a:avLst/>
              <a:gdLst>
                <a:gd name="connsiteX0" fmla="*/ 5068 w 80402"/>
                <a:gd name="connsiteY0" fmla="*/ 87995 h 92320"/>
                <a:gd name="connsiteX1" fmla="*/ 21716 w 80402"/>
                <a:gd name="connsiteY1" fmla="*/ 92281 h 92320"/>
                <a:gd name="connsiteX2" fmla="*/ 61479 w 80402"/>
                <a:gd name="connsiteY2" fmla="*/ 79001 h 92320"/>
                <a:gd name="connsiteX3" fmla="*/ 80231 w 80402"/>
                <a:gd name="connsiteY3" fmla="*/ 45171 h 92320"/>
                <a:gd name="connsiteX4" fmla="*/ 65191 w 80402"/>
                <a:gd name="connsiteY4" fmla="*/ 3227 h 92320"/>
                <a:gd name="connsiteX5" fmla="*/ 60904 w 80402"/>
                <a:gd name="connsiteY5" fmla="*/ 51 h 92320"/>
                <a:gd name="connsiteX6" fmla="*/ 56044 w 80402"/>
                <a:gd name="connsiteY6" fmla="*/ 2156 h 92320"/>
                <a:gd name="connsiteX7" fmla="*/ 973 w 80402"/>
                <a:gd name="connsiteY7" fmla="*/ 79308 h 92320"/>
                <a:gd name="connsiteX8" fmla="*/ 935 w 80402"/>
                <a:gd name="connsiteY8" fmla="*/ 79308 h 92320"/>
                <a:gd name="connsiteX9" fmla="*/ 170 w 80402"/>
                <a:gd name="connsiteY9" fmla="*/ 83594 h 92320"/>
                <a:gd name="connsiteX10" fmla="*/ 3002 w 80402"/>
                <a:gd name="connsiteY10" fmla="*/ 87000 h 9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402" h="92320">
                  <a:moveTo>
                    <a:pt x="5068" y="87995"/>
                  </a:moveTo>
                  <a:cubicBezTo>
                    <a:pt x="10044" y="91095"/>
                    <a:pt x="15861" y="92587"/>
                    <a:pt x="21716" y="92281"/>
                  </a:cubicBezTo>
                  <a:cubicBezTo>
                    <a:pt x="35952" y="91669"/>
                    <a:pt x="49730" y="87077"/>
                    <a:pt x="61479" y="79001"/>
                  </a:cubicBezTo>
                  <a:cubicBezTo>
                    <a:pt x="74184" y="72763"/>
                    <a:pt x="81647" y="59254"/>
                    <a:pt x="80231" y="45171"/>
                  </a:cubicBezTo>
                  <a:cubicBezTo>
                    <a:pt x="76634" y="30743"/>
                    <a:pt x="71582" y="16659"/>
                    <a:pt x="65191" y="3227"/>
                  </a:cubicBezTo>
                  <a:cubicBezTo>
                    <a:pt x="64425" y="1467"/>
                    <a:pt x="62818" y="280"/>
                    <a:pt x="60904" y="51"/>
                  </a:cubicBezTo>
                  <a:cubicBezTo>
                    <a:pt x="59029" y="-217"/>
                    <a:pt x="57154" y="587"/>
                    <a:pt x="56044" y="2156"/>
                  </a:cubicBezTo>
                  <a:cubicBezTo>
                    <a:pt x="38134" y="26036"/>
                    <a:pt x="20108" y="51294"/>
                    <a:pt x="973" y="79308"/>
                  </a:cubicBezTo>
                  <a:lnTo>
                    <a:pt x="935" y="79308"/>
                  </a:lnTo>
                  <a:cubicBezTo>
                    <a:pt x="55" y="80533"/>
                    <a:pt x="-213" y="82102"/>
                    <a:pt x="170" y="83594"/>
                  </a:cubicBezTo>
                  <a:cubicBezTo>
                    <a:pt x="553" y="85087"/>
                    <a:pt x="1586" y="86350"/>
                    <a:pt x="3002" y="87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9F55AF2F-F72B-FE5F-BADD-6C090C2414B9}"/>
                </a:ext>
              </a:extLst>
            </p:cNvPr>
            <p:cNvSpPr/>
            <p:nvPr/>
          </p:nvSpPr>
          <p:spPr>
            <a:xfrm>
              <a:off x="-11968198" y="7281871"/>
              <a:ext cx="88295" cy="104954"/>
            </a:xfrm>
            <a:custGeom>
              <a:avLst/>
              <a:gdLst>
                <a:gd name="connsiteX0" fmla="*/ 32002 w 88295"/>
                <a:gd name="connsiteY0" fmla="*/ 102887 h 104954"/>
                <a:gd name="connsiteX1" fmla="*/ 35561 w 88295"/>
                <a:gd name="connsiteY1" fmla="*/ 104954 h 104954"/>
                <a:gd name="connsiteX2" fmla="*/ 36288 w 88295"/>
                <a:gd name="connsiteY2" fmla="*/ 104954 h 104954"/>
                <a:gd name="connsiteX3" fmla="*/ 39541 w 88295"/>
                <a:gd name="connsiteY3" fmla="*/ 103806 h 104954"/>
                <a:gd name="connsiteX4" fmla="*/ 49108 w 88295"/>
                <a:gd name="connsiteY4" fmla="*/ 96764 h 104954"/>
                <a:gd name="connsiteX5" fmla="*/ 83398 w 88295"/>
                <a:gd name="connsiteY5" fmla="*/ 64005 h 104954"/>
                <a:gd name="connsiteX6" fmla="*/ 77160 w 88295"/>
                <a:gd name="connsiteY6" fmla="*/ 5681 h 104954"/>
                <a:gd name="connsiteX7" fmla="*/ 75859 w 88295"/>
                <a:gd name="connsiteY7" fmla="*/ 3079 h 104954"/>
                <a:gd name="connsiteX8" fmla="*/ 75898 w 88295"/>
                <a:gd name="connsiteY8" fmla="*/ 3079 h 104954"/>
                <a:gd name="connsiteX9" fmla="*/ 69009 w 88295"/>
                <a:gd name="connsiteY9" fmla="*/ 438 h 104954"/>
                <a:gd name="connsiteX10" fmla="*/ 55347 w 88295"/>
                <a:gd name="connsiteY10" fmla="*/ 6026 h 104954"/>
                <a:gd name="connsiteX11" fmla="*/ 55309 w 88295"/>
                <a:gd name="connsiteY11" fmla="*/ 5987 h 104954"/>
                <a:gd name="connsiteX12" fmla="*/ 17268 w 88295"/>
                <a:gd name="connsiteY12" fmla="*/ 9776 h 104954"/>
                <a:gd name="connsiteX13" fmla="*/ 12599 w 88295"/>
                <a:gd name="connsiteY13" fmla="*/ 10733 h 104954"/>
                <a:gd name="connsiteX14" fmla="*/ 10533 w 88295"/>
                <a:gd name="connsiteY14" fmla="*/ 15019 h 104954"/>
                <a:gd name="connsiteX15" fmla="*/ 545 w 88295"/>
                <a:gd name="connsiteY15" fmla="*/ 65918 h 104954"/>
                <a:gd name="connsiteX16" fmla="*/ 1922 w 88295"/>
                <a:gd name="connsiteY16" fmla="*/ 72348 h 104954"/>
                <a:gd name="connsiteX17" fmla="*/ 32002 w 88295"/>
                <a:gd name="connsiteY17" fmla="*/ 102887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295" h="104954">
                  <a:moveTo>
                    <a:pt x="32002" y="102887"/>
                  </a:moveTo>
                  <a:cubicBezTo>
                    <a:pt x="32882" y="104036"/>
                    <a:pt x="34145" y="104763"/>
                    <a:pt x="35561" y="104954"/>
                  </a:cubicBezTo>
                  <a:lnTo>
                    <a:pt x="36288" y="104954"/>
                  </a:lnTo>
                  <a:cubicBezTo>
                    <a:pt x="37474" y="104954"/>
                    <a:pt x="38622" y="104571"/>
                    <a:pt x="39541" y="103806"/>
                  </a:cubicBezTo>
                  <a:cubicBezTo>
                    <a:pt x="42641" y="101510"/>
                    <a:pt x="45855" y="99137"/>
                    <a:pt x="49108" y="96764"/>
                  </a:cubicBezTo>
                  <a:cubicBezTo>
                    <a:pt x="62618" y="88268"/>
                    <a:pt x="74290" y="77132"/>
                    <a:pt x="83398" y="64005"/>
                  </a:cubicBezTo>
                  <a:cubicBezTo>
                    <a:pt x="91703" y="44832"/>
                    <a:pt x="89330" y="22672"/>
                    <a:pt x="77160" y="5681"/>
                  </a:cubicBezTo>
                  <a:lnTo>
                    <a:pt x="75859" y="3079"/>
                  </a:lnTo>
                  <a:lnTo>
                    <a:pt x="75898" y="3079"/>
                  </a:lnTo>
                  <a:cubicBezTo>
                    <a:pt x="74673" y="477"/>
                    <a:pt x="71650" y="-710"/>
                    <a:pt x="69009" y="438"/>
                  </a:cubicBezTo>
                  <a:cubicBezTo>
                    <a:pt x="64111" y="2543"/>
                    <a:pt x="59518" y="4380"/>
                    <a:pt x="55347" y="6026"/>
                  </a:cubicBezTo>
                  <a:lnTo>
                    <a:pt x="55309" y="5987"/>
                  </a:lnTo>
                  <a:cubicBezTo>
                    <a:pt x="43368" y="11307"/>
                    <a:pt x="30013" y="12646"/>
                    <a:pt x="17268" y="9776"/>
                  </a:cubicBezTo>
                  <a:cubicBezTo>
                    <a:pt x="15623" y="9317"/>
                    <a:pt x="13901" y="9661"/>
                    <a:pt x="12599" y="10733"/>
                  </a:cubicBezTo>
                  <a:cubicBezTo>
                    <a:pt x="11260" y="11766"/>
                    <a:pt x="10495" y="13373"/>
                    <a:pt x="10533" y="15019"/>
                  </a:cubicBezTo>
                  <a:cubicBezTo>
                    <a:pt x="11183" y="32547"/>
                    <a:pt x="7777" y="49960"/>
                    <a:pt x="545" y="65918"/>
                  </a:cubicBezTo>
                  <a:cubicBezTo>
                    <a:pt x="-527" y="68100"/>
                    <a:pt x="9" y="70778"/>
                    <a:pt x="1922" y="72348"/>
                  </a:cubicBezTo>
                  <a:cubicBezTo>
                    <a:pt x="13059" y="81379"/>
                    <a:pt x="23163" y="91636"/>
                    <a:pt x="32002" y="1028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CFD1AF8F-5D26-DFD0-DA1B-ADB39B3DD092}"/>
                </a:ext>
              </a:extLst>
            </p:cNvPr>
            <p:cNvSpPr/>
            <p:nvPr/>
          </p:nvSpPr>
          <p:spPr>
            <a:xfrm>
              <a:off x="-12020553" y="7305495"/>
              <a:ext cx="37905" cy="55162"/>
            </a:xfrm>
            <a:custGeom>
              <a:avLst/>
              <a:gdLst>
                <a:gd name="connsiteX0" fmla="*/ 5391 w 37905"/>
                <a:gd name="connsiteY0" fmla="*/ 55162 h 55162"/>
                <a:gd name="connsiteX1" fmla="*/ 7343 w 37905"/>
                <a:gd name="connsiteY1" fmla="*/ 54780 h 55162"/>
                <a:gd name="connsiteX2" fmla="*/ 26019 w 37905"/>
                <a:gd name="connsiteY2" fmla="*/ 39893 h 55162"/>
                <a:gd name="connsiteX3" fmla="*/ 37882 w 37905"/>
                <a:gd name="connsiteY3" fmla="*/ 5909 h 55162"/>
                <a:gd name="connsiteX4" fmla="*/ 34284 w 37905"/>
                <a:gd name="connsiteY4" fmla="*/ 283 h 55162"/>
                <a:gd name="connsiteX5" fmla="*/ 27970 w 37905"/>
                <a:gd name="connsiteY5" fmla="*/ 2541 h 55162"/>
                <a:gd name="connsiteX6" fmla="*/ 2253 w 37905"/>
                <a:gd name="connsiteY6" fmla="*/ 44562 h 55162"/>
                <a:gd name="connsiteX7" fmla="*/ 760 w 37905"/>
                <a:gd name="connsiteY7" fmla="*/ 47049 h 55162"/>
                <a:gd name="connsiteX8" fmla="*/ 760 w 37905"/>
                <a:gd name="connsiteY8" fmla="*/ 47011 h 55162"/>
                <a:gd name="connsiteX9" fmla="*/ 1258 w 37905"/>
                <a:gd name="connsiteY9" fmla="*/ 53249 h 55162"/>
                <a:gd name="connsiteX10" fmla="*/ 5391 w 37905"/>
                <a:gd name="connsiteY10" fmla="*/ 55163 h 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05" h="55162">
                  <a:moveTo>
                    <a:pt x="5391" y="55162"/>
                  </a:moveTo>
                  <a:cubicBezTo>
                    <a:pt x="6042" y="55162"/>
                    <a:pt x="6731" y="55048"/>
                    <a:pt x="7343" y="54780"/>
                  </a:cubicBezTo>
                  <a:cubicBezTo>
                    <a:pt x="14997" y="51909"/>
                    <a:pt x="21503" y="46705"/>
                    <a:pt x="26019" y="39893"/>
                  </a:cubicBezTo>
                  <a:cubicBezTo>
                    <a:pt x="32678" y="29713"/>
                    <a:pt x="36735" y="18040"/>
                    <a:pt x="37882" y="5909"/>
                  </a:cubicBezTo>
                  <a:cubicBezTo>
                    <a:pt x="38112" y="3421"/>
                    <a:pt x="36619" y="1087"/>
                    <a:pt x="34284" y="283"/>
                  </a:cubicBezTo>
                  <a:cubicBezTo>
                    <a:pt x="31912" y="-521"/>
                    <a:pt x="29310" y="436"/>
                    <a:pt x="27970" y="2541"/>
                  </a:cubicBezTo>
                  <a:cubicBezTo>
                    <a:pt x="19130" y="16701"/>
                    <a:pt x="10825" y="30631"/>
                    <a:pt x="2253" y="44562"/>
                  </a:cubicBezTo>
                  <a:lnTo>
                    <a:pt x="760" y="47049"/>
                  </a:lnTo>
                  <a:lnTo>
                    <a:pt x="760" y="47011"/>
                  </a:lnTo>
                  <a:cubicBezTo>
                    <a:pt x="-426" y="49001"/>
                    <a:pt x="-197" y="51489"/>
                    <a:pt x="1258" y="53249"/>
                  </a:cubicBezTo>
                  <a:cubicBezTo>
                    <a:pt x="2291" y="54474"/>
                    <a:pt x="3784" y="55163"/>
                    <a:pt x="5391" y="551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99E25ED-29A7-2635-CB09-47F5AA4F8741}"/>
                </a:ext>
              </a:extLst>
            </p:cNvPr>
            <p:cNvSpPr/>
            <p:nvPr/>
          </p:nvSpPr>
          <p:spPr>
            <a:xfrm>
              <a:off x="-12111638" y="7548041"/>
              <a:ext cx="70425" cy="83634"/>
            </a:xfrm>
            <a:custGeom>
              <a:avLst/>
              <a:gdLst>
                <a:gd name="connsiteX0" fmla="*/ 5363 w 70425"/>
                <a:gd name="connsiteY0" fmla="*/ 83606 h 83634"/>
                <a:gd name="connsiteX1" fmla="*/ 6588 w 70425"/>
                <a:gd name="connsiteY1" fmla="*/ 83606 h 83634"/>
                <a:gd name="connsiteX2" fmla="*/ 16921 w 70425"/>
                <a:gd name="connsiteY2" fmla="*/ 81424 h 83634"/>
                <a:gd name="connsiteX3" fmla="*/ 69007 w 70425"/>
                <a:gd name="connsiteY3" fmla="*/ 47402 h 83634"/>
                <a:gd name="connsiteX4" fmla="*/ 69007 w 70425"/>
                <a:gd name="connsiteY4" fmla="*/ 47363 h 83634"/>
                <a:gd name="connsiteX5" fmla="*/ 66021 w 70425"/>
                <a:gd name="connsiteY5" fmla="*/ 22603 h 83634"/>
                <a:gd name="connsiteX6" fmla="*/ 24001 w 70425"/>
                <a:gd name="connsiteY6" fmla="*/ 5458 h 83634"/>
                <a:gd name="connsiteX7" fmla="*/ 24039 w 70425"/>
                <a:gd name="connsiteY7" fmla="*/ 5458 h 83634"/>
                <a:gd name="connsiteX8" fmla="*/ 18298 w 70425"/>
                <a:gd name="connsiteY8" fmla="*/ 2511 h 83634"/>
                <a:gd name="connsiteX9" fmla="*/ 17150 w 70425"/>
                <a:gd name="connsiteY9" fmla="*/ 1631 h 83634"/>
                <a:gd name="connsiteX10" fmla="*/ 11792 w 70425"/>
                <a:gd name="connsiteY10" fmla="*/ 177 h 83634"/>
                <a:gd name="connsiteX11" fmla="*/ 8042 w 70425"/>
                <a:gd name="connsiteY11" fmla="*/ 4463 h 83634"/>
                <a:gd name="connsiteX12" fmla="*/ 5 w 70425"/>
                <a:gd name="connsiteY12" fmla="*/ 78439 h 83634"/>
                <a:gd name="connsiteX13" fmla="*/ 1995 w 70425"/>
                <a:gd name="connsiteY13" fmla="*/ 82725 h 83634"/>
                <a:gd name="connsiteX14" fmla="*/ 5363 w 70425"/>
                <a:gd name="connsiteY14" fmla="*/ 83606 h 8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425" h="83634">
                  <a:moveTo>
                    <a:pt x="5363" y="83606"/>
                  </a:moveTo>
                  <a:cubicBezTo>
                    <a:pt x="5746" y="83644"/>
                    <a:pt x="6167" y="83644"/>
                    <a:pt x="6588" y="83606"/>
                  </a:cubicBezTo>
                  <a:cubicBezTo>
                    <a:pt x="9841" y="82840"/>
                    <a:pt x="13324" y="82151"/>
                    <a:pt x="16921" y="81424"/>
                  </a:cubicBezTo>
                  <a:cubicBezTo>
                    <a:pt x="37434" y="77138"/>
                    <a:pt x="63036" y="72086"/>
                    <a:pt x="69007" y="47402"/>
                  </a:cubicBezTo>
                  <a:lnTo>
                    <a:pt x="69007" y="47363"/>
                  </a:lnTo>
                  <a:cubicBezTo>
                    <a:pt x="71647" y="39097"/>
                    <a:pt x="70576" y="30027"/>
                    <a:pt x="66021" y="22603"/>
                  </a:cubicBezTo>
                  <a:cubicBezTo>
                    <a:pt x="57793" y="10395"/>
                    <a:pt x="39079" y="7678"/>
                    <a:pt x="24001" y="5458"/>
                  </a:cubicBezTo>
                  <a:lnTo>
                    <a:pt x="24039" y="5458"/>
                  </a:lnTo>
                  <a:cubicBezTo>
                    <a:pt x="21857" y="5075"/>
                    <a:pt x="19867" y="4042"/>
                    <a:pt x="18298" y="2511"/>
                  </a:cubicBezTo>
                  <a:cubicBezTo>
                    <a:pt x="17877" y="2243"/>
                    <a:pt x="17495" y="1975"/>
                    <a:pt x="17150" y="1631"/>
                  </a:cubicBezTo>
                  <a:cubicBezTo>
                    <a:pt x="15734" y="253"/>
                    <a:pt x="13706" y="-321"/>
                    <a:pt x="11792" y="177"/>
                  </a:cubicBezTo>
                  <a:cubicBezTo>
                    <a:pt x="9841" y="789"/>
                    <a:pt x="8386" y="2473"/>
                    <a:pt x="8042" y="4463"/>
                  </a:cubicBezTo>
                  <a:cubicBezTo>
                    <a:pt x="3029" y="28803"/>
                    <a:pt x="311" y="53601"/>
                    <a:pt x="5" y="78439"/>
                  </a:cubicBezTo>
                  <a:cubicBezTo>
                    <a:pt x="-71" y="80123"/>
                    <a:pt x="694" y="81730"/>
                    <a:pt x="1995" y="82725"/>
                  </a:cubicBezTo>
                  <a:cubicBezTo>
                    <a:pt x="2990" y="83376"/>
                    <a:pt x="4177" y="83682"/>
                    <a:pt x="5363" y="836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C030659-7E97-7BA5-B0C8-19FDEEDC52CB}"/>
                </a:ext>
              </a:extLst>
            </p:cNvPr>
            <p:cNvSpPr/>
            <p:nvPr/>
          </p:nvSpPr>
          <p:spPr>
            <a:xfrm>
              <a:off x="-13156641" y="8875889"/>
              <a:ext cx="77729" cy="113078"/>
            </a:xfrm>
            <a:custGeom>
              <a:avLst/>
              <a:gdLst>
                <a:gd name="connsiteX0" fmla="*/ 11085 w 77729"/>
                <a:gd name="connsiteY0" fmla="*/ 112564 h 113078"/>
                <a:gd name="connsiteX1" fmla="*/ 62787 w 77729"/>
                <a:gd name="connsiteY1" fmla="*/ 102614 h 113078"/>
                <a:gd name="connsiteX2" fmla="*/ 64892 w 77729"/>
                <a:gd name="connsiteY2" fmla="*/ 98327 h 113078"/>
                <a:gd name="connsiteX3" fmla="*/ 67495 w 77729"/>
                <a:gd name="connsiteY3" fmla="*/ 91668 h 113078"/>
                <a:gd name="connsiteX4" fmla="*/ 68719 w 77729"/>
                <a:gd name="connsiteY4" fmla="*/ 89640 h 113078"/>
                <a:gd name="connsiteX5" fmla="*/ 72623 w 77729"/>
                <a:gd name="connsiteY5" fmla="*/ 82981 h 113078"/>
                <a:gd name="connsiteX6" fmla="*/ 74039 w 77729"/>
                <a:gd name="connsiteY6" fmla="*/ 80608 h 113078"/>
                <a:gd name="connsiteX7" fmla="*/ 76794 w 77729"/>
                <a:gd name="connsiteY7" fmla="*/ 47734 h 113078"/>
                <a:gd name="connsiteX8" fmla="*/ 66461 w 77729"/>
                <a:gd name="connsiteY8" fmla="*/ 18495 h 113078"/>
                <a:gd name="connsiteX9" fmla="*/ 61257 w 77729"/>
                <a:gd name="connsiteY9" fmla="*/ 10497 h 113078"/>
                <a:gd name="connsiteX10" fmla="*/ 61295 w 77729"/>
                <a:gd name="connsiteY10" fmla="*/ 10459 h 113078"/>
                <a:gd name="connsiteX11" fmla="*/ 59496 w 77729"/>
                <a:gd name="connsiteY11" fmla="*/ 5752 h 113078"/>
                <a:gd name="connsiteX12" fmla="*/ 54904 w 77729"/>
                <a:gd name="connsiteY12" fmla="*/ 1465 h 113078"/>
                <a:gd name="connsiteX13" fmla="*/ 49890 w 77729"/>
                <a:gd name="connsiteY13" fmla="*/ 317 h 113078"/>
                <a:gd name="connsiteX14" fmla="*/ 45604 w 77729"/>
                <a:gd name="connsiteY14" fmla="*/ 700 h 113078"/>
                <a:gd name="connsiteX15" fmla="*/ 42963 w 77729"/>
                <a:gd name="connsiteY15" fmla="*/ 4144 h 113078"/>
                <a:gd name="connsiteX16" fmla="*/ 11085 w 77729"/>
                <a:gd name="connsiteY16" fmla="*/ 49685 h 113078"/>
                <a:gd name="connsiteX17" fmla="*/ 9133 w 77729"/>
                <a:gd name="connsiteY17" fmla="*/ 54201 h 113078"/>
                <a:gd name="connsiteX18" fmla="*/ 6492 w 77729"/>
                <a:gd name="connsiteY18" fmla="*/ 68361 h 113078"/>
                <a:gd name="connsiteX19" fmla="*/ 139 w 77729"/>
                <a:gd name="connsiteY19" fmla="*/ 101350 h 113078"/>
                <a:gd name="connsiteX20" fmla="*/ 101 w 77729"/>
                <a:gd name="connsiteY20" fmla="*/ 101350 h 113078"/>
                <a:gd name="connsiteX21" fmla="*/ 2435 w 77729"/>
                <a:gd name="connsiteY21" fmla="*/ 106899 h 113078"/>
                <a:gd name="connsiteX22" fmla="*/ 7717 w 77729"/>
                <a:gd name="connsiteY22" fmla="*/ 111185 h 113078"/>
                <a:gd name="connsiteX23" fmla="*/ 11084 w 77729"/>
                <a:gd name="connsiteY23" fmla="*/ 112563 h 11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7729" h="113078">
                  <a:moveTo>
                    <a:pt x="11085" y="112564"/>
                  </a:moveTo>
                  <a:cubicBezTo>
                    <a:pt x="28919" y="114477"/>
                    <a:pt x="46905" y="111033"/>
                    <a:pt x="62787" y="102614"/>
                  </a:cubicBezTo>
                  <a:cubicBezTo>
                    <a:pt x="64089" y="101580"/>
                    <a:pt x="64854" y="100011"/>
                    <a:pt x="64892" y="98327"/>
                  </a:cubicBezTo>
                  <a:cubicBezTo>
                    <a:pt x="64816" y="95840"/>
                    <a:pt x="65773" y="93429"/>
                    <a:pt x="67495" y="91668"/>
                  </a:cubicBezTo>
                  <a:cubicBezTo>
                    <a:pt x="68069" y="91094"/>
                    <a:pt x="68490" y="90406"/>
                    <a:pt x="68719" y="89640"/>
                  </a:cubicBezTo>
                  <a:cubicBezTo>
                    <a:pt x="69523" y="87153"/>
                    <a:pt x="70862" y="84895"/>
                    <a:pt x="72623" y="82981"/>
                  </a:cubicBezTo>
                  <a:cubicBezTo>
                    <a:pt x="73273" y="82331"/>
                    <a:pt x="73771" y="81489"/>
                    <a:pt x="74039" y="80608"/>
                  </a:cubicBezTo>
                  <a:cubicBezTo>
                    <a:pt x="77713" y="70046"/>
                    <a:pt x="78670" y="58756"/>
                    <a:pt x="76794" y="47734"/>
                  </a:cubicBezTo>
                  <a:cubicBezTo>
                    <a:pt x="74115" y="37746"/>
                    <a:pt x="70671" y="27949"/>
                    <a:pt x="66461" y="18495"/>
                  </a:cubicBezTo>
                  <a:lnTo>
                    <a:pt x="61257" y="10497"/>
                  </a:lnTo>
                  <a:lnTo>
                    <a:pt x="61295" y="10459"/>
                  </a:lnTo>
                  <a:cubicBezTo>
                    <a:pt x="60415" y="9043"/>
                    <a:pt x="59802" y="7435"/>
                    <a:pt x="59496" y="5752"/>
                  </a:cubicBezTo>
                  <a:cubicBezTo>
                    <a:pt x="59075" y="3494"/>
                    <a:pt x="57200" y="1733"/>
                    <a:pt x="54904" y="1465"/>
                  </a:cubicBezTo>
                  <a:cubicBezTo>
                    <a:pt x="53182" y="1236"/>
                    <a:pt x="51498" y="853"/>
                    <a:pt x="49890" y="317"/>
                  </a:cubicBezTo>
                  <a:cubicBezTo>
                    <a:pt x="48474" y="-219"/>
                    <a:pt x="46905" y="-66"/>
                    <a:pt x="45604" y="700"/>
                  </a:cubicBezTo>
                  <a:cubicBezTo>
                    <a:pt x="44265" y="1427"/>
                    <a:pt x="43308" y="2652"/>
                    <a:pt x="42963" y="4144"/>
                  </a:cubicBezTo>
                  <a:cubicBezTo>
                    <a:pt x="38869" y="22973"/>
                    <a:pt x="27388" y="39391"/>
                    <a:pt x="11085" y="49685"/>
                  </a:cubicBezTo>
                  <a:cubicBezTo>
                    <a:pt x="9822" y="50833"/>
                    <a:pt x="9095" y="52479"/>
                    <a:pt x="9133" y="54201"/>
                  </a:cubicBezTo>
                  <a:lnTo>
                    <a:pt x="6492" y="68361"/>
                  </a:lnTo>
                  <a:cubicBezTo>
                    <a:pt x="4464" y="79459"/>
                    <a:pt x="2206" y="90404"/>
                    <a:pt x="139" y="101350"/>
                  </a:cubicBezTo>
                  <a:lnTo>
                    <a:pt x="101" y="101350"/>
                  </a:lnTo>
                  <a:cubicBezTo>
                    <a:pt x="-320" y="103493"/>
                    <a:pt x="598" y="105713"/>
                    <a:pt x="2435" y="106899"/>
                  </a:cubicBezTo>
                  <a:cubicBezTo>
                    <a:pt x="4272" y="108239"/>
                    <a:pt x="6033" y="109655"/>
                    <a:pt x="7717" y="111185"/>
                  </a:cubicBezTo>
                  <a:cubicBezTo>
                    <a:pt x="8635" y="112027"/>
                    <a:pt x="9822" y="112525"/>
                    <a:pt x="11084" y="1125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C32AF62D-6182-7551-04F4-CA2B0A87E26F}"/>
                </a:ext>
              </a:extLst>
            </p:cNvPr>
            <p:cNvSpPr/>
            <p:nvPr/>
          </p:nvSpPr>
          <p:spPr>
            <a:xfrm>
              <a:off x="-13112483" y="8764210"/>
              <a:ext cx="85390" cy="90364"/>
            </a:xfrm>
            <a:custGeom>
              <a:avLst/>
              <a:gdLst>
                <a:gd name="connsiteX0" fmla="*/ 84003 w 85390"/>
                <a:gd name="connsiteY0" fmla="*/ 43779 h 90364"/>
                <a:gd name="connsiteX1" fmla="*/ 70723 w 85390"/>
                <a:gd name="connsiteY1" fmla="*/ 6503 h 90364"/>
                <a:gd name="connsiteX2" fmla="*/ 67623 w 85390"/>
                <a:gd name="connsiteY2" fmla="*/ 3786 h 90364"/>
                <a:gd name="connsiteX3" fmla="*/ 60888 w 85390"/>
                <a:gd name="connsiteY3" fmla="*/ 763 h 90364"/>
                <a:gd name="connsiteX4" fmla="*/ 56372 w 85390"/>
                <a:gd name="connsiteY4" fmla="*/ 342 h 90364"/>
                <a:gd name="connsiteX5" fmla="*/ 53157 w 85390"/>
                <a:gd name="connsiteY5" fmla="*/ 3595 h 90364"/>
                <a:gd name="connsiteX6" fmla="*/ 11481 w 85390"/>
                <a:gd name="connsiteY6" fmla="*/ 51930 h 90364"/>
                <a:gd name="connsiteX7" fmla="*/ 4745 w 85390"/>
                <a:gd name="connsiteY7" fmla="*/ 52658 h 90364"/>
                <a:gd name="connsiteX8" fmla="*/ 0 w 85390"/>
                <a:gd name="connsiteY8" fmla="*/ 57977 h 90364"/>
                <a:gd name="connsiteX9" fmla="*/ 230 w 85390"/>
                <a:gd name="connsiteY9" fmla="*/ 60541 h 90364"/>
                <a:gd name="connsiteX10" fmla="*/ 191 w 85390"/>
                <a:gd name="connsiteY10" fmla="*/ 60541 h 90364"/>
                <a:gd name="connsiteX11" fmla="*/ 574 w 85390"/>
                <a:gd name="connsiteY11" fmla="*/ 62531 h 90364"/>
                <a:gd name="connsiteX12" fmla="*/ 1607 w 85390"/>
                <a:gd name="connsiteY12" fmla="*/ 67162 h 90364"/>
                <a:gd name="connsiteX13" fmla="*/ 2105 w 85390"/>
                <a:gd name="connsiteY13" fmla="*/ 80021 h 90364"/>
                <a:gd name="connsiteX14" fmla="*/ 3062 w 85390"/>
                <a:gd name="connsiteY14" fmla="*/ 83159 h 90364"/>
                <a:gd name="connsiteX15" fmla="*/ 20551 w 85390"/>
                <a:gd name="connsiteY15" fmla="*/ 90277 h 90364"/>
                <a:gd name="connsiteX16" fmla="*/ 22350 w 85390"/>
                <a:gd name="connsiteY16" fmla="*/ 90277 h 90364"/>
                <a:gd name="connsiteX17" fmla="*/ 59664 w 85390"/>
                <a:gd name="connsiteY17" fmla="*/ 82853 h 90364"/>
                <a:gd name="connsiteX18" fmla="*/ 84003 w 85390"/>
                <a:gd name="connsiteY18" fmla="*/ 43779 h 9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390" h="90364">
                  <a:moveTo>
                    <a:pt x="84003" y="43779"/>
                  </a:moveTo>
                  <a:cubicBezTo>
                    <a:pt x="81171" y="30844"/>
                    <a:pt x="76732" y="18291"/>
                    <a:pt x="70723" y="6503"/>
                  </a:cubicBezTo>
                  <a:cubicBezTo>
                    <a:pt x="70073" y="5241"/>
                    <a:pt x="68963" y="4284"/>
                    <a:pt x="67623" y="3786"/>
                  </a:cubicBezTo>
                  <a:cubicBezTo>
                    <a:pt x="65289" y="3021"/>
                    <a:pt x="63031" y="1988"/>
                    <a:pt x="60888" y="763"/>
                  </a:cubicBezTo>
                  <a:cubicBezTo>
                    <a:pt x="59510" y="-79"/>
                    <a:pt x="57864" y="-232"/>
                    <a:pt x="56372" y="342"/>
                  </a:cubicBezTo>
                  <a:cubicBezTo>
                    <a:pt x="54841" y="840"/>
                    <a:pt x="53655" y="2064"/>
                    <a:pt x="53157" y="3595"/>
                  </a:cubicBezTo>
                  <a:cubicBezTo>
                    <a:pt x="42786" y="33025"/>
                    <a:pt x="28664" y="49328"/>
                    <a:pt x="11481" y="51930"/>
                  </a:cubicBezTo>
                  <a:lnTo>
                    <a:pt x="4745" y="52658"/>
                  </a:lnTo>
                  <a:cubicBezTo>
                    <a:pt x="2028" y="52964"/>
                    <a:pt x="0" y="55260"/>
                    <a:pt x="0" y="57977"/>
                  </a:cubicBezTo>
                  <a:cubicBezTo>
                    <a:pt x="0" y="58245"/>
                    <a:pt x="0" y="60273"/>
                    <a:pt x="230" y="60541"/>
                  </a:cubicBezTo>
                  <a:lnTo>
                    <a:pt x="191" y="60541"/>
                  </a:lnTo>
                  <a:cubicBezTo>
                    <a:pt x="230" y="61230"/>
                    <a:pt x="344" y="61881"/>
                    <a:pt x="574" y="62531"/>
                  </a:cubicBezTo>
                  <a:cubicBezTo>
                    <a:pt x="1225" y="63985"/>
                    <a:pt x="1569" y="65555"/>
                    <a:pt x="1607" y="67162"/>
                  </a:cubicBezTo>
                  <a:cubicBezTo>
                    <a:pt x="2028" y="71410"/>
                    <a:pt x="2181" y="75696"/>
                    <a:pt x="2105" y="80021"/>
                  </a:cubicBezTo>
                  <a:cubicBezTo>
                    <a:pt x="2105" y="81130"/>
                    <a:pt x="2449" y="82240"/>
                    <a:pt x="3062" y="83159"/>
                  </a:cubicBezTo>
                  <a:cubicBezTo>
                    <a:pt x="7424" y="88249"/>
                    <a:pt x="13930" y="90889"/>
                    <a:pt x="20551" y="90277"/>
                  </a:cubicBezTo>
                  <a:lnTo>
                    <a:pt x="22350" y="90277"/>
                  </a:lnTo>
                  <a:cubicBezTo>
                    <a:pt x="35056" y="89397"/>
                    <a:pt x="47608" y="86909"/>
                    <a:pt x="59664" y="82853"/>
                  </a:cubicBezTo>
                  <a:cubicBezTo>
                    <a:pt x="81478" y="76500"/>
                    <a:pt x="88749" y="64789"/>
                    <a:pt x="84003" y="437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E1CF850-8CE3-8619-EE93-00A0BC3CD176}"/>
                </a:ext>
              </a:extLst>
            </p:cNvPr>
            <p:cNvSpPr/>
            <p:nvPr/>
          </p:nvSpPr>
          <p:spPr>
            <a:xfrm>
              <a:off x="-13249167" y="7926554"/>
              <a:ext cx="66832" cy="60826"/>
            </a:xfrm>
            <a:custGeom>
              <a:avLst/>
              <a:gdLst>
                <a:gd name="connsiteX0" fmla="*/ 10734 w 66832"/>
                <a:gd name="connsiteY0" fmla="*/ 55928 h 60826"/>
                <a:gd name="connsiteX1" fmla="*/ 13604 w 66832"/>
                <a:gd name="connsiteY1" fmla="*/ 60214 h 60826"/>
                <a:gd name="connsiteX2" fmla="*/ 16092 w 66832"/>
                <a:gd name="connsiteY2" fmla="*/ 60827 h 60826"/>
                <a:gd name="connsiteX3" fmla="*/ 18885 w 66832"/>
                <a:gd name="connsiteY3" fmla="*/ 59985 h 60826"/>
                <a:gd name="connsiteX4" fmla="*/ 55434 w 66832"/>
                <a:gd name="connsiteY4" fmla="*/ 35683 h 60826"/>
                <a:gd name="connsiteX5" fmla="*/ 64466 w 66832"/>
                <a:gd name="connsiteY5" fmla="*/ 29368 h 60826"/>
                <a:gd name="connsiteX6" fmla="*/ 64466 w 66832"/>
                <a:gd name="connsiteY6" fmla="*/ 29407 h 60826"/>
                <a:gd name="connsiteX7" fmla="*/ 66302 w 66832"/>
                <a:gd name="connsiteY7" fmla="*/ 22671 h 60826"/>
                <a:gd name="connsiteX8" fmla="*/ 62016 w 66832"/>
                <a:gd name="connsiteY8" fmla="*/ 14099 h 60826"/>
                <a:gd name="connsiteX9" fmla="*/ 56735 w 66832"/>
                <a:gd name="connsiteY9" fmla="*/ 3039 h 60826"/>
                <a:gd name="connsiteX10" fmla="*/ 53597 w 66832"/>
                <a:gd name="connsiteY10" fmla="*/ 207 h 60826"/>
                <a:gd name="connsiteX11" fmla="*/ 49311 w 66832"/>
                <a:gd name="connsiteY11" fmla="*/ 628 h 60826"/>
                <a:gd name="connsiteX12" fmla="*/ 4918 w 66832"/>
                <a:gd name="connsiteY12" fmla="*/ 18040 h 60826"/>
                <a:gd name="connsiteX13" fmla="*/ 631 w 66832"/>
                <a:gd name="connsiteY13" fmla="*/ 20987 h 60826"/>
                <a:gd name="connsiteX14" fmla="*/ 631 w 66832"/>
                <a:gd name="connsiteY14" fmla="*/ 26077 h 60826"/>
                <a:gd name="connsiteX15" fmla="*/ 10734 w 66832"/>
                <a:gd name="connsiteY15" fmla="*/ 55928 h 6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832" h="60826">
                  <a:moveTo>
                    <a:pt x="10734" y="55928"/>
                  </a:moveTo>
                  <a:cubicBezTo>
                    <a:pt x="10925" y="57765"/>
                    <a:pt x="11997" y="59373"/>
                    <a:pt x="13604" y="60214"/>
                  </a:cubicBezTo>
                  <a:cubicBezTo>
                    <a:pt x="14370" y="60597"/>
                    <a:pt x="15211" y="60827"/>
                    <a:pt x="16092" y="60827"/>
                  </a:cubicBezTo>
                  <a:cubicBezTo>
                    <a:pt x="17087" y="60827"/>
                    <a:pt x="18043" y="60521"/>
                    <a:pt x="18885" y="59985"/>
                  </a:cubicBezTo>
                  <a:cubicBezTo>
                    <a:pt x="31515" y="52254"/>
                    <a:pt x="43646" y="43835"/>
                    <a:pt x="55434" y="35683"/>
                  </a:cubicBezTo>
                  <a:lnTo>
                    <a:pt x="64466" y="29368"/>
                  </a:lnTo>
                  <a:lnTo>
                    <a:pt x="64466" y="29407"/>
                  </a:lnTo>
                  <a:cubicBezTo>
                    <a:pt x="66685" y="27914"/>
                    <a:pt x="67451" y="25044"/>
                    <a:pt x="66302" y="22671"/>
                  </a:cubicBezTo>
                  <a:lnTo>
                    <a:pt x="62016" y="14099"/>
                  </a:lnTo>
                  <a:cubicBezTo>
                    <a:pt x="60218" y="10272"/>
                    <a:pt x="58495" y="6521"/>
                    <a:pt x="56735" y="3039"/>
                  </a:cubicBezTo>
                  <a:cubicBezTo>
                    <a:pt x="56123" y="1699"/>
                    <a:pt x="54975" y="666"/>
                    <a:pt x="53597" y="207"/>
                  </a:cubicBezTo>
                  <a:cubicBezTo>
                    <a:pt x="52181" y="-176"/>
                    <a:pt x="50650" y="-23"/>
                    <a:pt x="49311" y="628"/>
                  </a:cubicBezTo>
                  <a:cubicBezTo>
                    <a:pt x="35725" y="9124"/>
                    <a:pt x="20646" y="15018"/>
                    <a:pt x="4918" y="18040"/>
                  </a:cubicBezTo>
                  <a:cubicBezTo>
                    <a:pt x="3042" y="18193"/>
                    <a:pt x="1435" y="19341"/>
                    <a:pt x="631" y="20987"/>
                  </a:cubicBezTo>
                  <a:cubicBezTo>
                    <a:pt x="-210" y="22594"/>
                    <a:pt x="-210" y="24508"/>
                    <a:pt x="631" y="26077"/>
                  </a:cubicBezTo>
                  <a:cubicBezTo>
                    <a:pt x="6334" y="35070"/>
                    <a:pt x="9778" y="45326"/>
                    <a:pt x="10734" y="559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77C812-C3A3-5924-EC14-86ED5E875DD0}"/>
                </a:ext>
              </a:extLst>
            </p:cNvPr>
            <p:cNvSpPr/>
            <p:nvPr/>
          </p:nvSpPr>
          <p:spPr>
            <a:xfrm>
              <a:off x="-13163923" y="8739554"/>
              <a:ext cx="85734" cy="54365"/>
            </a:xfrm>
            <a:custGeom>
              <a:avLst/>
              <a:gdLst>
                <a:gd name="connsiteX0" fmla="*/ 15526 w 85734"/>
                <a:gd name="connsiteY0" fmla="*/ 24740 h 54365"/>
                <a:gd name="connsiteX1" fmla="*/ 3318 w 85734"/>
                <a:gd name="connsiteY1" fmla="*/ 29830 h 54365"/>
                <a:gd name="connsiteX2" fmla="*/ 65 w 85734"/>
                <a:gd name="connsiteY2" fmla="*/ 35609 h 54365"/>
                <a:gd name="connsiteX3" fmla="*/ 677 w 85734"/>
                <a:gd name="connsiteY3" fmla="*/ 38211 h 54365"/>
                <a:gd name="connsiteX4" fmla="*/ 983 w 85734"/>
                <a:gd name="connsiteY4" fmla="*/ 38709 h 54365"/>
                <a:gd name="connsiteX5" fmla="*/ 945 w 85734"/>
                <a:gd name="connsiteY5" fmla="*/ 44526 h 54365"/>
                <a:gd name="connsiteX6" fmla="*/ 4581 w 85734"/>
                <a:gd name="connsiteY6" fmla="*/ 49616 h 54365"/>
                <a:gd name="connsiteX7" fmla="*/ 11584 w 85734"/>
                <a:gd name="connsiteY7" fmla="*/ 51874 h 54365"/>
                <a:gd name="connsiteX8" fmla="*/ 11584 w 85734"/>
                <a:gd name="connsiteY8" fmla="*/ 51912 h 54365"/>
                <a:gd name="connsiteX9" fmla="*/ 30030 w 85734"/>
                <a:gd name="connsiteY9" fmla="*/ 54323 h 54365"/>
                <a:gd name="connsiteX10" fmla="*/ 32900 w 85734"/>
                <a:gd name="connsiteY10" fmla="*/ 54323 h 54365"/>
                <a:gd name="connsiteX11" fmla="*/ 41167 w 85734"/>
                <a:gd name="connsiteY11" fmla="*/ 54323 h 54365"/>
                <a:gd name="connsiteX12" fmla="*/ 61871 w 85734"/>
                <a:gd name="connsiteY12" fmla="*/ 51453 h 54365"/>
                <a:gd name="connsiteX13" fmla="*/ 85599 w 85734"/>
                <a:gd name="connsiteY13" fmla="*/ 6446 h 54365"/>
                <a:gd name="connsiteX14" fmla="*/ 84106 w 85734"/>
                <a:gd name="connsiteY14" fmla="*/ 1356 h 54365"/>
                <a:gd name="connsiteX15" fmla="*/ 78595 w 85734"/>
                <a:gd name="connsiteY15" fmla="*/ 285 h 54365"/>
                <a:gd name="connsiteX16" fmla="*/ 47750 w 85734"/>
                <a:gd name="connsiteY16" fmla="*/ 11728 h 54365"/>
                <a:gd name="connsiteX17" fmla="*/ 15526 w 85734"/>
                <a:gd name="connsiteY17" fmla="*/ 24739 h 5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734" h="54365">
                  <a:moveTo>
                    <a:pt x="15526" y="24740"/>
                  </a:moveTo>
                  <a:lnTo>
                    <a:pt x="3318" y="29830"/>
                  </a:lnTo>
                  <a:cubicBezTo>
                    <a:pt x="1022" y="30748"/>
                    <a:pt x="-318" y="33159"/>
                    <a:pt x="65" y="35609"/>
                  </a:cubicBezTo>
                  <a:cubicBezTo>
                    <a:pt x="65" y="36566"/>
                    <a:pt x="448" y="37407"/>
                    <a:pt x="677" y="38211"/>
                  </a:cubicBezTo>
                  <a:cubicBezTo>
                    <a:pt x="907" y="39015"/>
                    <a:pt x="945" y="39053"/>
                    <a:pt x="983" y="38709"/>
                  </a:cubicBezTo>
                  <a:lnTo>
                    <a:pt x="945" y="44526"/>
                  </a:lnTo>
                  <a:cubicBezTo>
                    <a:pt x="945" y="46822"/>
                    <a:pt x="2399" y="48888"/>
                    <a:pt x="4581" y="49616"/>
                  </a:cubicBezTo>
                  <a:cubicBezTo>
                    <a:pt x="6686" y="50304"/>
                    <a:pt x="8867" y="51070"/>
                    <a:pt x="11584" y="51874"/>
                  </a:cubicBezTo>
                  <a:lnTo>
                    <a:pt x="11584" y="51912"/>
                  </a:lnTo>
                  <a:cubicBezTo>
                    <a:pt x="17631" y="53251"/>
                    <a:pt x="23792" y="54055"/>
                    <a:pt x="30030" y="54323"/>
                  </a:cubicBezTo>
                  <a:lnTo>
                    <a:pt x="32900" y="54323"/>
                  </a:lnTo>
                  <a:lnTo>
                    <a:pt x="41167" y="54323"/>
                  </a:lnTo>
                  <a:cubicBezTo>
                    <a:pt x="48170" y="54591"/>
                    <a:pt x="55174" y="53596"/>
                    <a:pt x="61871" y="51453"/>
                  </a:cubicBezTo>
                  <a:cubicBezTo>
                    <a:pt x="67229" y="49884"/>
                    <a:pt x="75533" y="43454"/>
                    <a:pt x="85599" y="6446"/>
                  </a:cubicBezTo>
                  <a:cubicBezTo>
                    <a:pt x="86020" y="4609"/>
                    <a:pt x="85446" y="2696"/>
                    <a:pt x="84106" y="1356"/>
                  </a:cubicBezTo>
                  <a:cubicBezTo>
                    <a:pt x="82575" y="55"/>
                    <a:pt x="80471" y="-327"/>
                    <a:pt x="78595" y="285"/>
                  </a:cubicBezTo>
                  <a:lnTo>
                    <a:pt x="47750" y="11728"/>
                  </a:lnTo>
                  <a:cubicBezTo>
                    <a:pt x="36958" y="15861"/>
                    <a:pt x="26128" y="20262"/>
                    <a:pt x="15526" y="247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A5039A3-5C21-A4DC-0453-4814E20A35BA}"/>
                </a:ext>
              </a:extLst>
            </p:cNvPr>
            <p:cNvSpPr/>
            <p:nvPr/>
          </p:nvSpPr>
          <p:spPr>
            <a:xfrm>
              <a:off x="-13095582" y="8069530"/>
              <a:ext cx="110257" cy="77927"/>
            </a:xfrm>
            <a:custGeom>
              <a:avLst/>
              <a:gdLst>
                <a:gd name="connsiteX0" fmla="*/ 38396 w 110257"/>
                <a:gd name="connsiteY0" fmla="*/ 51483 h 77927"/>
                <a:gd name="connsiteX1" fmla="*/ 47619 w 110257"/>
                <a:gd name="connsiteY1" fmla="*/ 61281 h 77927"/>
                <a:gd name="connsiteX2" fmla="*/ 74676 w 110257"/>
                <a:gd name="connsiteY2" fmla="*/ 77928 h 77927"/>
                <a:gd name="connsiteX3" fmla="*/ 77240 w 110257"/>
                <a:gd name="connsiteY3" fmla="*/ 77928 h 77927"/>
                <a:gd name="connsiteX4" fmla="*/ 94385 w 110257"/>
                <a:gd name="connsiteY4" fmla="*/ 74981 h 77927"/>
                <a:gd name="connsiteX5" fmla="*/ 98672 w 110257"/>
                <a:gd name="connsiteY5" fmla="*/ 70695 h 77927"/>
                <a:gd name="connsiteX6" fmla="*/ 100355 w 110257"/>
                <a:gd name="connsiteY6" fmla="*/ 64189 h 77927"/>
                <a:gd name="connsiteX7" fmla="*/ 100662 w 110257"/>
                <a:gd name="connsiteY7" fmla="*/ 62390 h 77927"/>
                <a:gd name="connsiteX8" fmla="*/ 108890 w 110257"/>
                <a:gd name="connsiteY8" fmla="*/ 39199 h 77927"/>
                <a:gd name="connsiteX9" fmla="*/ 110229 w 110257"/>
                <a:gd name="connsiteY9" fmla="*/ 34951 h 77927"/>
                <a:gd name="connsiteX10" fmla="*/ 107895 w 110257"/>
                <a:gd name="connsiteY10" fmla="*/ 31162 h 77927"/>
                <a:gd name="connsiteX11" fmla="*/ 103340 w 110257"/>
                <a:gd name="connsiteY11" fmla="*/ 28062 h 77927"/>
                <a:gd name="connsiteX12" fmla="*/ 79039 w 110257"/>
                <a:gd name="connsiteY12" fmla="*/ 14553 h 77927"/>
                <a:gd name="connsiteX13" fmla="*/ 52326 w 110257"/>
                <a:gd name="connsiteY13" fmla="*/ 8889 h 77927"/>
                <a:gd name="connsiteX14" fmla="*/ 13750 w 110257"/>
                <a:gd name="connsiteY14" fmla="*/ 316 h 77927"/>
                <a:gd name="connsiteX15" fmla="*/ 7779 w 110257"/>
                <a:gd name="connsiteY15" fmla="*/ 2192 h 77927"/>
                <a:gd name="connsiteX16" fmla="*/ 49 w 110257"/>
                <a:gd name="connsiteY16" fmla="*/ 23623 h 77927"/>
                <a:gd name="connsiteX17" fmla="*/ 8200 w 110257"/>
                <a:gd name="connsiteY17" fmla="*/ 33956 h 77927"/>
                <a:gd name="connsiteX18" fmla="*/ 18265 w 110257"/>
                <a:gd name="connsiteY18" fmla="*/ 39352 h 77927"/>
                <a:gd name="connsiteX19" fmla="*/ 38395 w 110257"/>
                <a:gd name="connsiteY19" fmla="*/ 51484 h 7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0257" h="77927">
                  <a:moveTo>
                    <a:pt x="38396" y="51483"/>
                  </a:moveTo>
                  <a:cubicBezTo>
                    <a:pt x="41841" y="54392"/>
                    <a:pt x="44940" y="57683"/>
                    <a:pt x="47619" y="61281"/>
                  </a:cubicBezTo>
                  <a:cubicBezTo>
                    <a:pt x="53322" y="71001"/>
                    <a:pt x="63463" y="77201"/>
                    <a:pt x="74676" y="77928"/>
                  </a:cubicBezTo>
                  <a:lnTo>
                    <a:pt x="77240" y="77928"/>
                  </a:lnTo>
                  <a:cubicBezTo>
                    <a:pt x="83019" y="77316"/>
                    <a:pt x="88760" y="76321"/>
                    <a:pt x="94385" y="74981"/>
                  </a:cubicBezTo>
                  <a:cubicBezTo>
                    <a:pt x="96567" y="74598"/>
                    <a:pt x="98289" y="72876"/>
                    <a:pt x="98672" y="70695"/>
                  </a:cubicBezTo>
                  <a:cubicBezTo>
                    <a:pt x="99092" y="68513"/>
                    <a:pt x="99667" y="66332"/>
                    <a:pt x="100355" y="64189"/>
                  </a:cubicBezTo>
                  <a:cubicBezTo>
                    <a:pt x="100547" y="63615"/>
                    <a:pt x="100662" y="63003"/>
                    <a:pt x="100662" y="62390"/>
                  </a:cubicBezTo>
                  <a:cubicBezTo>
                    <a:pt x="100279" y="53894"/>
                    <a:pt x="103226" y="45590"/>
                    <a:pt x="108890" y="39199"/>
                  </a:cubicBezTo>
                  <a:cubicBezTo>
                    <a:pt x="109923" y="38050"/>
                    <a:pt x="110382" y="36481"/>
                    <a:pt x="110229" y="34951"/>
                  </a:cubicBezTo>
                  <a:cubicBezTo>
                    <a:pt x="110038" y="33420"/>
                    <a:pt x="109196" y="32042"/>
                    <a:pt x="107895" y="31162"/>
                  </a:cubicBezTo>
                  <a:lnTo>
                    <a:pt x="103340" y="28062"/>
                  </a:lnTo>
                  <a:cubicBezTo>
                    <a:pt x="95993" y="22321"/>
                    <a:pt x="87803" y="17767"/>
                    <a:pt x="79039" y="14553"/>
                  </a:cubicBezTo>
                  <a:cubicBezTo>
                    <a:pt x="70237" y="12218"/>
                    <a:pt x="61320" y="10343"/>
                    <a:pt x="52326" y="8889"/>
                  </a:cubicBezTo>
                  <a:cubicBezTo>
                    <a:pt x="39314" y="6975"/>
                    <a:pt x="26417" y="4105"/>
                    <a:pt x="13750" y="316"/>
                  </a:cubicBezTo>
                  <a:cubicBezTo>
                    <a:pt x="11568" y="-487"/>
                    <a:pt x="9119" y="278"/>
                    <a:pt x="7779" y="2192"/>
                  </a:cubicBezTo>
                  <a:cubicBezTo>
                    <a:pt x="2383" y="7970"/>
                    <a:pt x="-411" y="15701"/>
                    <a:pt x="49" y="23623"/>
                  </a:cubicBezTo>
                  <a:cubicBezTo>
                    <a:pt x="1082" y="28100"/>
                    <a:pt x="4067" y="31889"/>
                    <a:pt x="8200" y="33956"/>
                  </a:cubicBezTo>
                  <a:cubicBezTo>
                    <a:pt x="11492" y="35831"/>
                    <a:pt x="14898" y="37591"/>
                    <a:pt x="18265" y="39352"/>
                  </a:cubicBezTo>
                  <a:cubicBezTo>
                    <a:pt x="25345" y="42758"/>
                    <a:pt x="32081" y="46814"/>
                    <a:pt x="38395" y="514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54DE286F-3D80-21CE-F6BC-6EAC8BC4685B}"/>
                </a:ext>
              </a:extLst>
            </p:cNvPr>
            <p:cNvSpPr/>
            <p:nvPr/>
          </p:nvSpPr>
          <p:spPr>
            <a:xfrm>
              <a:off x="-13172385" y="7846589"/>
              <a:ext cx="115713" cy="132908"/>
            </a:xfrm>
            <a:custGeom>
              <a:avLst/>
              <a:gdLst>
                <a:gd name="connsiteX0" fmla="*/ 111379 w 115713"/>
                <a:gd name="connsiteY0" fmla="*/ 30574 h 132908"/>
                <a:gd name="connsiteX1" fmla="*/ 60250 w 115713"/>
                <a:gd name="connsiteY1" fmla="*/ 1488 h 132908"/>
                <a:gd name="connsiteX2" fmla="*/ 54241 w 115713"/>
                <a:gd name="connsiteY2" fmla="*/ 493 h 132908"/>
                <a:gd name="connsiteX3" fmla="*/ 51180 w 115713"/>
                <a:gd name="connsiteY3" fmla="*/ 5774 h 132908"/>
                <a:gd name="connsiteX4" fmla="*/ 47582 w 115713"/>
                <a:gd name="connsiteY4" fmla="*/ 23838 h 132908"/>
                <a:gd name="connsiteX5" fmla="*/ 5792 w 115713"/>
                <a:gd name="connsiteY5" fmla="*/ 60961 h 132908"/>
                <a:gd name="connsiteX6" fmla="*/ 2998 w 115713"/>
                <a:gd name="connsiteY6" fmla="*/ 62606 h 132908"/>
                <a:gd name="connsiteX7" fmla="*/ 281 w 115713"/>
                <a:gd name="connsiteY7" fmla="*/ 65668 h 132908"/>
                <a:gd name="connsiteX8" fmla="*/ 549 w 115713"/>
                <a:gd name="connsiteY8" fmla="*/ 69801 h 132908"/>
                <a:gd name="connsiteX9" fmla="*/ 7475 w 115713"/>
                <a:gd name="connsiteY9" fmla="*/ 84497 h 132908"/>
                <a:gd name="connsiteX10" fmla="*/ 7514 w 115713"/>
                <a:gd name="connsiteY10" fmla="*/ 84497 h 132908"/>
                <a:gd name="connsiteX11" fmla="*/ 22592 w 115713"/>
                <a:gd name="connsiteY11" fmla="*/ 113812 h 132908"/>
                <a:gd name="connsiteX12" fmla="*/ 52596 w 115713"/>
                <a:gd name="connsiteY12" fmla="*/ 132909 h 132908"/>
                <a:gd name="connsiteX13" fmla="*/ 75903 w 115713"/>
                <a:gd name="connsiteY13" fmla="*/ 128622 h 132908"/>
                <a:gd name="connsiteX14" fmla="*/ 85241 w 115713"/>
                <a:gd name="connsiteY14" fmla="*/ 126135 h 132908"/>
                <a:gd name="connsiteX15" fmla="*/ 99631 w 115713"/>
                <a:gd name="connsiteY15" fmla="*/ 94332 h 132908"/>
                <a:gd name="connsiteX16" fmla="*/ 99669 w 115713"/>
                <a:gd name="connsiteY16" fmla="*/ 94332 h 132908"/>
                <a:gd name="connsiteX17" fmla="*/ 101200 w 115713"/>
                <a:gd name="connsiteY17" fmla="*/ 80976 h 132908"/>
                <a:gd name="connsiteX18" fmla="*/ 115283 w 115713"/>
                <a:gd name="connsiteY18" fmla="*/ 38113 h 132908"/>
                <a:gd name="connsiteX19" fmla="*/ 115283 w 115713"/>
                <a:gd name="connsiteY19" fmla="*/ 33827 h 132908"/>
                <a:gd name="connsiteX20" fmla="*/ 111379 w 115713"/>
                <a:gd name="connsiteY20" fmla="*/ 30574 h 13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713" h="132908">
                  <a:moveTo>
                    <a:pt x="111379" y="30574"/>
                  </a:moveTo>
                  <a:cubicBezTo>
                    <a:pt x="92130" y="25369"/>
                    <a:pt x="74525" y="15381"/>
                    <a:pt x="60250" y="1488"/>
                  </a:cubicBezTo>
                  <a:cubicBezTo>
                    <a:pt x="58642" y="-43"/>
                    <a:pt x="56231" y="-425"/>
                    <a:pt x="54241" y="493"/>
                  </a:cubicBezTo>
                  <a:cubicBezTo>
                    <a:pt x="52213" y="1450"/>
                    <a:pt x="51027" y="3555"/>
                    <a:pt x="51180" y="5774"/>
                  </a:cubicBezTo>
                  <a:cubicBezTo>
                    <a:pt x="52060" y="12013"/>
                    <a:pt x="50759" y="18404"/>
                    <a:pt x="47582" y="23838"/>
                  </a:cubicBezTo>
                  <a:cubicBezTo>
                    <a:pt x="36790" y="39376"/>
                    <a:pt x="22477" y="52082"/>
                    <a:pt x="5792" y="60961"/>
                  </a:cubicBezTo>
                  <a:cubicBezTo>
                    <a:pt x="5141" y="61267"/>
                    <a:pt x="4490" y="61688"/>
                    <a:pt x="2998" y="62606"/>
                  </a:cubicBezTo>
                  <a:cubicBezTo>
                    <a:pt x="1735" y="63219"/>
                    <a:pt x="740" y="64329"/>
                    <a:pt x="281" y="65668"/>
                  </a:cubicBezTo>
                  <a:cubicBezTo>
                    <a:pt x="-179" y="67046"/>
                    <a:pt x="-64" y="68538"/>
                    <a:pt x="549" y="69801"/>
                  </a:cubicBezTo>
                  <a:cubicBezTo>
                    <a:pt x="2960" y="74700"/>
                    <a:pt x="5217" y="79598"/>
                    <a:pt x="7475" y="84497"/>
                  </a:cubicBezTo>
                  <a:lnTo>
                    <a:pt x="7514" y="84497"/>
                  </a:lnTo>
                  <a:cubicBezTo>
                    <a:pt x="11838" y="94600"/>
                    <a:pt x="16890" y="104397"/>
                    <a:pt x="22592" y="113812"/>
                  </a:cubicBezTo>
                  <a:cubicBezTo>
                    <a:pt x="28256" y="125255"/>
                    <a:pt x="39814" y="132641"/>
                    <a:pt x="52596" y="132909"/>
                  </a:cubicBezTo>
                  <a:cubicBezTo>
                    <a:pt x="60518" y="132488"/>
                    <a:pt x="68364" y="131072"/>
                    <a:pt x="75903" y="128622"/>
                  </a:cubicBezTo>
                  <a:cubicBezTo>
                    <a:pt x="78888" y="127819"/>
                    <a:pt x="82026" y="126900"/>
                    <a:pt x="85241" y="126135"/>
                  </a:cubicBezTo>
                  <a:cubicBezTo>
                    <a:pt x="97716" y="123303"/>
                    <a:pt x="98788" y="107191"/>
                    <a:pt x="99631" y="94332"/>
                  </a:cubicBezTo>
                  <a:lnTo>
                    <a:pt x="99669" y="94332"/>
                  </a:lnTo>
                  <a:cubicBezTo>
                    <a:pt x="99784" y="89855"/>
                    <a:pt x="100281" y="85377"/>
                    <a:pt x="101200" y="80976"/>
                  </a:cubicBezTo>
                  <a:cubicBezTo>
                    <a:pt x="104950" y="66395"/>
                    <a:pt x="109657" y="52082"/>
                    <a:pt x="115283" y="38113"/>
                  </a:cubicBezTo>
                  <a:cubicBezTo>
                    <a:pt x="115857" y="36774"/>
                    <a:pt x="115857" y="35205"/>
                    <a:pt x="115283" y="33827"/>
                  </a:cubicBezTo>
                  <a:cubicBezTo>
                    <a:pt x="114594" y="32181"/>
                    <a:pt x="113140" y="30957"/>
                    <a:pt x="111379" y="305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21009938-B30B-A9DE-0BB2-AC2530CCACB3}"/>
                </a:ext>
              </a:extLst>
            </p:cNvPr>
            <p:cNvSpPr/>
            <p:nvPr/>
          </p:nvSpPr>
          <p:spPr>
            <a:xfrm>
              <a:off x="-13095504" y="8150584"/>
              <a:ext cx="97036" cy="82739"/>
            </a:xfrm>
            <a:custGeom>
              <a:avLst/>
              <a:gdLst>
                <a:gd name="connsiteX0" fmla="*/ 207 w 97036"/>
                <a:gd name="connsiteY0" fmla="*/ 46651 h 82739"/>
                <a:gd name="connsiteX1" fmla="*/ 3001 w 97036"/>
                <a:gd name="connsiteY1" fmla="*/ 49904 h 82739"/>
                <a:gd name="connsiteX2" fmla="*/ 72806 w 97036"/>
                <a:gd name="connsiteY2" fmla="*/ 82280 h 82739"/>
                <a:gd name="connsiteX3" fmla="*/ 74987 w 97036"/>
                <a:gd name="connsiteY3" fmla="*/ 82740 h 82739"/>
                <a:gd name="connsiteX4" fmla="*/ 79273 w 97036"/>
                <a:gd name="connsiteY4" fmla="*/ 80482 h 82739"/>
                <a:gd name="connsiteX5" fmla="*/ 97031 w 97036"/>
                <a:gd name="connsiteY5" fmla="*/ 24760 h 82739"/>
                <a:gd name="connsiteX6" fmla="*/ 95232 w 97036"/>
                <a:gd name="connsiteY6" fmla="*/ 20474 h 82739"/>
                <a:gd name="connsiteX7" fmla="*/ 90716 w 97036"/>
                <a:gd name="connsiteY7" fmla="*/ 19173 h 82739"/>
                <a:gd name="connsiteX8" fmla="*/ 54475 w 97036"/>
                <a:gd name="connsiteY8" fmla="*/ 17719 h 82739"/>
                <a:gd name="connsiteX9" fmla="*/ 32240 w 97036"/>
                <a:gd name="connsiteY9" fmla="*/ 1607 h 82739"/>
                <a:gd name="connsiteX10" fmla="*/ 28298 w 97036"/>
                <a:gd name="connsiteY10" fmla="*/ 0 h 82739"/>
                <a:gd name="connsiteX11" fmla="*/ 24395 w 97036"/>
                <a:gd name="connsiteY11" fmla="*/ 1760 h 82739"/>
                <a:gd name="connsiteX12" fmla="*/ 22366 w 97036"/>
                <a:gd name="connsiteY12" fmla="*/ 3980 h 82739"/>
                <a:gd name="connsiteX13" fmla="*/ 11000 w 97036"/>
                <a:gd name="connsiteY13" fmla="*/ 20015 h 82739"/>
                <a:gd name="connsiteX14" fmla="*/ 819 w 97036"/>
                <a:gd name="connsiteY14" fmla="*/ 42404 h 82739"/>
                <a:gd name="connsiteX15" fmla="*/ 207 w 97036"/>
                <a:gd name="connsiteY15" fmla="*/ 46652 h 8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036" h="82739">
                  <a:moveTo>
                    <a:pt x="207" y="46651"/>
                  </a:moveTo>
                  <a:cubicBezTo>
                    <a:pt x="628" y="48105"/>
                    <a:pt x="1623" y="49291"/>
                    <a:pt x="3001" y="49904"/>
                  </a:cubicBezTo>
                  <a:cubicBezTo>
                    <a:pt x="26805" y="61461"/>
                    <a:pt x="50609" y="72292"/>
                    <a:pt x="72806" y="82280"/>
                  </a:cubicBezTo>
                  <a:cubicBezTo>
                    <a:pt x="73494" y="82587"/>
                    <a:pt x="74260" y="82740"/>
                    <a:pt x="74987" y="82740"/>
                  </a:cubicBezTo>
                  <a:cubicBezTo>
                    <a:pt x="76709" y="82740"/>
                    <a:pt x="78317" y="81898"/>
                    <a:pt x="79273" y="80482"/>
                  </a:cubicBezTo>
                  <a:cubicBezTo>
                    <a:pt x="90524" y="64064"/>
                    <a:pt x="96686" y="44661"/>
                    <a:pt x="97031" y="24760"/>
                  </a:cubicBezTo>
                  <a:cubicBezTo>
                    <a:pt x="97107" y="23115"/>
                    <a:pt x="96457" y="21546"/>
                    <a:pt x="95232" y="20474"/>
                  </a:cubicBezTo>
                  <a:cubicBezTo>
                    <a:pt x="93969" y="19403"/>
                    <a:pt x="92362" y="18943"/>
                    <a:pt x="90716" y="19173"/>
                  </a:cubicBezTo>
                  <a:cubicBezTo>
                    <a:pt x="78699" y="21622"/>
                    <a:pt x="66261" y="21125"/>
                    <a:pt x="54475" y="17719"/>
                  </a:cubicBezTo>
                  <a:cubicBezTo>
                    <a:pt x="45787" y="14389"/>
                    <a:pt x="38095" y="8840"/>
                    <a:pt x="32240" y="1607"/>
                  </a:cubicBezTo>
                  <a:cubicBezTo>
                    <a:pt x="31168" y="574"/>
                    <a:pt x="29752" y="0"/>
                    <a:pt x="28298" y="0"/>
                  </a:cubicBezTo>
                  <a:cubicBezTo>
                    <a:pt x="26806" y="38"/>
                    <a:pt x="25390" y="651"/>
                    <a:pt x="24395" y="1760"/>
                  </a:cubicBezTo>
                  <a:lnTo>
                    <a:pt x="22366" y="3980"/>
                  </a:lnTo>
                  <a:cubicBezTo>
                    <a:pt x="17582" y="8534"/>
                    <a:pt x="13717" y="13968"/>
                    <a:pt x="11000" y="20015"/>
                  </a:cubicBezTo>
                  <a:cubicBezTo>
                    <a:pt x="8168" y="27707"/>
                    <a:pt x="4762" y="35208"/>
                    <a:pt x="819" y="42404"/>
                  </a:cubicBezTo>
                  <a:cubicBezTo>
                    <a:pt x="16" y="43705"/>
                    <a:pt x="-214" y="45236"/>
                    <a:pt x="207" y="466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9410FD28-7C1C-018A-649C-936AF9F8E63D}"/>
                </a:ext>
              </a:extLst>
            </p:cNvPr>
            <p:cNvSpPr/>
            <p:nvPr/>
          </p:nvSpPr>
          <p:spPr>
            <a:xfrm>
              <a:off x="-13210251" y="8108522"/>
              <a:ext cx="122402" cy="77191"/>
            </a:xfrm>
            <a:custGeom>
              <a:avLst/>
              <a:gdLst>
                <a:gd name="connsiteX0" fmla="*/ 5129 w 122402"/>
                <a:gd name="connsiteY0" fmla="*/ 30617 h 77191"/>
                <a:gd name="connsiteX1" fmla="*/ 14275 w 122402"/>
                <a:gd name="connsiteY1" fmla="*/ 36357 h 77191"/>
                <a:gd name="connsiteX2" fmla="*/ 87371 w 122402"/>
                <a:gd name="connsiteY2" fmla="*/ 76579 h 77191"/>
                <a:gd name="connsiteX3" fmla="*/ 87333 w 122402"/>
                <a:gd name="connsiteY3" fmla="*/ 76579 h 77191"/>
                <a:gd name="connsiteX4" fmla="*/ 89744 w 122402"/>
                <a:gd name="connsiteY4" fmla="*/ 77192 h 77191"/>
                <a:gd name="connsiteX5" fmla="*/ 94030 w 122402"/>
                <a:gd name="connsiteY5" fmla="*/ 74895 h 77191"/>
                <a:gd name="connsiteX6" fmla="*/ 102602 w 122402"/>
                <a:gd name="connsiteY6" fmla="*/ 55568 h 77191"/>
                <a:gd name="connsiteX7" fmla="*/ 104592 w 122402"/>
                <a:gd name="connsiteY7" fmla="*/ 49943 h 77191"/>
                <a:gd name="connsiteX8" fmla="*/ 104592 w 122402"/>
                <a:gd name="connsiteY8" fmla="*/ 49981 h 77191"/>
                <a:gd name="connsiteX9" fmla="*/ 113165 w 122402"/>
                <a:gd name="connsiteY9" fmla="*/ 36739 h 77191"/>
                <a:gd name="connsiteX10" fmla="*/ 114237 w 122402"/>
                <a:gd name="connsiteY10" fmla="*/ 35744 h 77191"/>
                <a:gd name="connsiteX11" fmla="*/ 120551 w 122402"/>
                <a:gd name="connsiteY11" fmla="*/ 29812 h 77191"/>
                <a:gd name="connsiteX12" fmla="*/ 120513 w 122402"/>
                <a:gd name="connsiteY12" fmla="*/ 29812 h 77191"/>
                <a:gd name="connsiteX13" fmla="*/ 122235 w 122402"/>
                <a:gd name="connsiteY13" fmla="*/ 27095 h 77191"/>
                <a:gd name="connsiteX14" fmla="*/ 119556 w 122402"/>
                <a:gd name="connsiteY14" fmla="*/ 21048 h 77191"/>
                <a:gd name="connsiteX15" fmla="*/ 100191 w 122402"/>
                <a:gd name="connsiteY15" fmla="*/ 8190 h 77191"/>
                <a:gd name="connsiteX16" fmla="*/ 97283 w 122402"/>
                <a:gd name="connsiteY16" fmla="*/ 6889 h 77191"/>
                <a:gd name="connsiteX17" fmla="*/ 92996 w 122402"/>
                <a:gd name="connsiteY17" fmla="*/ 5817 h 77191"/>
                <a:gd name="connsiteX18" fmla="*/ 92614 w 122402"/>
                <a:gd name="connsiteY18" fmla="*/ 5817 h 77191"/>
                <a:gd name="connsiteX19" fmla="*/ 6889 w 122402"/>
                <a:gd name="connsiteY19" fmla="*/ 16610 h 77191"/>
                <a:gd name="connsiteX20" fmla="*/ 2220 w 122402"/>
                <a:gd name="connsiteY20" fmla="*/ 20130 h 77191"/>
                <a:gd name="connsiteX21" fmla="*/ 0 w 122402"/>
                <a:gd name="connsiteY21" fmla="*/ 24416 h 77191"/>
                <a:gd name="connsiteX22" fmla="*/ 2411 w 122402"/>
                <a:gd name="connsiteY22" fmla="*/ 28703 h 7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2402" h="77191">
                  <a:moveTo>
                    <a:pt x="5129" y="30617"/>
                  </a:moveTo>
                  <a:cubicBezTo>
                    <a:pt x="8191" y="32606"/>
                    <a:pt x="11176" y="34558"/>
                    <a:pt x="14275" y="36357"/>
                  </a:cubicBezTo>
                  <a:cubicBezTo>
                    <a:pt x="35707" y="49522"/>
                    <a:pt x="59778" y="62687"/>
                    <a:pt x="87371" y="76579"/>
                  </a:cubicBezTo>
                  <a:lnTo>
                    <a:pt x="87333" y="76579"/>
                  </a:lnTo>
                  <a:cubicBezTo>
                    <a:pt x="88098" y="77000"/>
                    <a:pt x="88902" y="77192"/>
                    <a:pt x="89744" y="77192"/>
                  </a:cubicBezTo>
                  <a:cubicBezTo>
                    <a:pt x="91466" y="77153"/>
                    <a:pt x="93035" y="76311"/>
                    <a:pt x="94030" y="74895"/>
                  </a:cubicBezTo>
                  <a:cubicBezTo>
                    <a:pt x="97742" y="68887"/>
                    <a:pt x="100613" y="62381"/>
                    <a:pt x="102602" y="55568"/>
                  </a:cubicBezTo>
                  <a:cubicBezTo>
                    <a:pt x="103368" y="53272"/>
                    <a:pt x="104057" y="51282"/>
                    <a:pt x="104592" y="49943"/>
                  </a:cubicBezTo>
                  <a:lnTo>
                    <a:pt x="104592" y="49981"/>
                  </a:lnTo>
                  <a:cubicBezTo>
                    <a:pt x="106659" y="45121"/>
                    <a:pt x="109568" y="40643"/>
                    <a:pt x="113165" y="36739"/>
                  </a:cubicBezTo>
                  <a:lnTo>
                    <a:pt x="114237" y="35744"/>
                  </a:lnTo>
                  <a:cubicBezTo>
                    <a:pt x="116418" y="33716"/>
                    <a:pt x="118523" y="31879"/>
                    <a:pt x="120551" y="29812"/>
                  </a:cubicBezTo>
                  <a:lnTo>
                    <a:pt x="120513" y="29812"/>
                  </a:lnTo>
                  <a:cubicBezTo>
                    <a:pt x="121355" y="29085"/>
                    <a:pt x="121929" y="28128"/>
                    <a:pt x="122235" y="27095"/>
                  </a:cubicBezTo>
                  <a:cubicBezTo>
                    <a:pt x="122847" y="24684"/>
                    <a:pt x="121737" y="22158"/>
                    <a:pt x="119556" y="21048"/>
                  </a:cubicBezTo>
                  <a:cubicBezTo>
                    <a:pt x="112629" y="17489"/>
                    <a:pt x="106123" y="13203"/>
                    <a:pt x="100191" y="8190"/>
                  </a:cubicBezTo>
                  <a:cubicBezTo>
                    <a:pt x="99387" y="7463"/>
                    <a:pt x="98354" y="7003"/>
                    <a:pt x="97283" y="6889"/>
                  </a:cubicBezTo>
                  <a:cubicBezTo>
                    <a:pt x="95790" y="6812"/>
                    <a:pt x="94374" y="6429"/>
                    <a:pt x="92996" y="5817"/>
                  </a:cubicBezTo>
                  <a:lnTo>
                    <a:pt x="92614" y="5817"/>
                  </a:lnTo>
                  <a:cubicBezTo>
                    <a:pt x="63987" y="-4784"/>
                    <a:pt x="31994" y="-727"/>
                    <a:pt x="6889" y="16610"/>
                  </a:cubicBezTo>
                  <a:lnTo>
                    <a:pt x="2220" y="20130"/>
                  </a:lnTo>
                  <a:cubicBezTo>
                    <a:pt x="842" y="21125"/>
                    <a:pt x="0" y="22733"/>
                    <a:pt x="0" y="24416"/>
                  </a:cubicBezTo>
                  <a:cubicBezTo>
                    <a:pt x="77" y="26139"/>
                    <a:pt x="957" y="27746"/>
                    <a:pt x="2411" y="287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EB2BFC1F-B150-3187-7BC2-0DD566E47C27}"/>
                </a:ext>
              </a:extLst>
            </p:cNvPr>
            <p:cNvSpPr/>
            <p:nvPr/>
          </p:nvSpPr>
          <p:spPr>
            <a:xfrm>
              <a:off x="-13448071" y="9268637"/>
              <a:ext cx="79865" cy="68006"/>
            </a:xfrm>
            <a:custGeom>
              <a:avLst/>
              <a:gdLst>
                <a:gd name="connsiteX0" fmla="*/ 69343 w 79865"/>
                <a:gd name="connsiteY0" fmla="*/ 68006 h 68006"/>
                <a:gd name="connsiteX1" fmla="*/ 73629 w 79865"/>
                <a:gd name="connsiteY1" fmla="*/ 66208 h 68006"/>
                <a:gd name="connsiteX2" fmla="*/ 74930 w 79865"/>
                <a:gd name="connsiteY2" fmla="*/ 64141 h 68006"/>
                <a:gd name="connsiteX3" fmla="*/ 74930 w 79865"/>
                <a:gd name="connsiteY3" fmla="*/ 62304 h 68006"/>
                <a:gd name="connsiteX4" fmla="*/ 62798 w 79865"/>
                <a:gd name="connsiteY4" fmla="*/ 14160 h 68006"/>
                <a:gd name="connsiteX5" fmla="*/ 15650 w 79865"/>
                <a:gd name="connsiteY5" fmla="*/ 0 h 68006"/>
                <a:gd name="connsiteX6" fmla="*/ 10254 w 79865"/>
                <a:gd name="connsiteY6" fmla="*/ 3980 h 68006"/>
                <a:gd name="connsiteX7" fmla="*/ 724 w 79865"/>
                <a:gd name="connsiteY7" fmla="*/ 26215 h 68006"/>
                <a:gd name="connsiteX8" fmla="*/ 2523 w 79865"/>
                <a:gd name="connsiteY8" fmla="*/ 33448 h 68006"/>
                <a:gd name="connsiteX9" fmla="*/ 6120 w 79865"/>
                <a:gd name="connsiteY9" fmla="*/ 36012 h 68006"/>
                <a:gd name="connsiteX10" fmla="*/ 7575 w 79865"/>
                <a:gd name="connsiteY10" fmla="*/ 37045 h 68006"/>
                <a:gd name="connsiteX11" fmla="*/ 7575 w 79865"/>
                <a:gd name="connsiteY11" fmla="*/ 37083 h 68006"/>
                <a:gd name="connsiteX12" fmla="*/ 67582 w 79865"/>
                <a:gd name="connsiteY12" fmla="*/ 67699 h 68006"/>
                <a:gd name="connsiteX13" fmla="*/ 69343 w 79865"/>
                <a:gd name="connsiteY13" fmla="*/ 68006 h 6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865" h="68006">
                  <a:moveTo>
                    <a:pt x="69343" y="68006"/>
                  </a:moveTo>
                  <a:cubicBezTo>
                    <a:pt x="70950" y="67968"/>
                    <a:pt x="72481" y="67317"/>
                    <a:pt x="73629" y="66208"/>
                  </a:cubicBezTo>
                  <a:cubicBezTo>
                    <a:pt x="74241" y="65634"/>
                    <a:pt x="74662" y="64945"/>
                    <a:pt x="74930" y="64141"/>
                  </a:cubicBezTo>
                  <a:cubicBezTo>
                    <a:pt x="75351" y="63031"/>
                    <a:pt x="75351" y="61883"/>
                    <a:pt x="74930" y="62304"/>
                  </a:cubicBezTo>
                  <a:cubicBezTo>
                    <a:pt x="84804" y="45657"/>
                    <a:pt x="79408" y="24149"/>
                    <a:pt x="62798" y="14160"/>
                  </a:cubicBezTo>
                  <a:cubicBezTo>
                    <a:pt x="48600" y="5358"/>
                    <a:pt x="32335" y="460"/>
                    <a:pt x="15650" y="0"/>
                  </a:cubicBezTo>
                  <a:cubicBezTo>
                    <a:pt x="13200" y="77"/>
                    <a:pt x="11057" y="1646"/>
                    <a:pt x="10254" y="3980"/>
                  </a:cubicBezTo>
                  <a:cubicBezTo>
                    <a:pt x="8111" y="11787"/>
                    <a:pt x="4896" y="19288"/>
                    <a:pt x="724" y="26215"/>
                  </a:cubicBezTo>
                  <a:cubicBezTo>
                    <a:pt x="-730" y="28741"/>
                    <a:pt x="74" y="31917"/>
                    <a:pt x="2523" y="33448"/>
                  </a:cubicBezTo>
                  <a:cubicBezTo>
                    <a:pt x="3786" y="34251"/>
                    <a:pt x="4972" y="35093"/>
                    <a:pt x="6120" y="36012"/>
                  </a:cubicBezTo>
                  <a:lnTo>
                    <a:pt x="7575" y="37045"/>
                  </a:lnTo>
                  <a:lnTo>
                    <a:pt x="7575" y="37083"/>
                  </a:lnTo>
                  <a:cubicBezTo>
                    <a:pt x="25830" y="50402"/>
                    <a:pt x="46075" y="60773"/>
                    <a:pt x="67582" y="67699"/>
                  </a:cubicBezTo>
                  <a:cubicBezTo>
                    <a:pt x="68156" y="67929"/>
                    <a:pt x="68769" y="68006"/>
                    <a:pt x="69343" y="680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6DAD222D-98ED-86D8-6677-6E21443B5E12}"/>
                </a:ext>
              </a:extLst>
            </p:cNvPr>
            <p:cNvSpPr/>
            <p:nvPr/>
          </p:nvSpPr>
          <p:spPr>
            <a:xfrm>
              <a:off x="-13555980" y="9311827"/>
              <a:ext cx="136421" cy="152537"/>
            </a:xfrm>
            <a:custGeom>
              <a:avLst/>
              <a:gdLst>
                <a:gd name="connsiteX0" fmla="*/ 9721 w 136421"/>
                <a:gd name="connsiteY0" fmla="*/ 129155 h 152537"/>
                <a:gd name="connsiteX1" fmla="*/ 27861 w 136421"/>
                <a:gd name="connsiteY1" fmla="*/ 150242 h 152537"/>
                <a:gd name="connsiteX2" fmla="*/ 32147 w 136421"/>
                <a:gd name="connsiteY2" fmla="*/ 152538 h 152537"/>
                <a:gd name="connsiteX3" fmla="*/ 32415 w 136421"/>
                <a:gd name="connsiteY3" fmla="*/ 152538 h 152537"/>
                <a:gd name="connsiteX4" fmla="*/ 36433 w 136421"/>
                <a:gd name="connsiteY4" fmla="*/ 150624 h 152537"/>
                <a:gd name="connsiteX5" fmla="*/ 58515 w 136421"/>
                <a:gd name="connsiteY5" fmla="*/ 122763 h 152537"/>
                <a:gd name="connsiteX6" fmla="*/ 81784 w 136421"/>
                <a:gd name="connsiteY6" fmla="*/ 93601 h 152537"/>
                <a:gd name="connsiteX7" fmla="*/ 81784 w 136421"/>
                <a:gd name="connsiteY7" fmla="*/ 93639 h 152537"/>
                <a:gd name="connsiteX8" fmla="*/ 105893 w 136421"/>
                <a:gd name="connsiteY8" fmla="*/ 72208 h 152537"/>
                <a:gd name="connsiteX9" fmla="*/ 135361 w 136421"/>
                <a:gd name="connsiteY9" fmla="*/ 44539 h 152537"/>
                <a:gd name="connsiteX10" fmla="*/ 136356 w 136421"/>
                <a:gd name="connsiteY10" fmla="*/ 40521 h 152537"/>
                <a:gd name="connsiteX11" fmla="*/ 134213 w 136421"/>
                <a:gd name="connsiteY11" fmla="*/ 37000 h 152537"/>
                <a:gd name="connsiteX12" fmla="*/ 123613 w 136421"/>
                <a:gd name="connsiteY12" fmla="*/ 28810 h 152537"/>
                <a:gd name="connsiteX13" fmla="*/ 62763 w 136421"/>
                <a:gd name="connsiteY13" fmla="*/ 834 h 152537"/>
                <a:gd name="connsiteX14" fmla="*/ 42328 w 136421"/>
                <a:gd name="connsiteY14" fmla="*/ 20850 h 152537"/>
                <a:gd name="connsiteX15" fmla="*/ 27020 w 136421"/>
                <a:gd name="connsiteY15" fmla="*/ 54718 h 152537"/>
                <a:gd name="connsiteX16" fmla="*/ 307 w 136421"/>
                <a:gd name="connsiteY16" fmla="*/ 117788 h 152537"/>
                <a:gd name="connsiteX17" fmla="*/ 307 w 136421"/>
                <a:gd name="connsiteY17" fmla="*/ 117749 h 152537"/>
                <a:gd name="connsiteX18" fmla="*/ 2794 w 136421"/>
                <a:gd name="connsiteY18" fmla="*/ 124179 h 152537"/>
                <a:gd name="connsiteX19" fmla="*/ 9721 w 136421"/>
                <a:gd name="connsiteY19" fmla="*/ 129154 h 15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6421" h="152537">
                  <a:moveTo>
                    <a:pt x="9721" y="129155"/>
                  </a:moveTo>
                  <a:cubicBezTo>
                    <a:pt x="16533" y="135508"/>
                    <a:pt x="22617" y="142588"/>
                    <a:pt x="27861" y="150242"/>
                  </a:cubicBezTo>
                  <a:cubicBezTo>
                    <a:pt x="28856" y="151619"/>
                    <a:pt x="30463" y="152461"/>
                    <a:pt x="32147" y="152538"/>
                  </a:cubicBezTo>
                  <a:lnTo>
                    <a:pt x="32415" y="152538"/>
                  </a:lnTo>
                  <a:cubicBezTo>
                    <a:pt x="33946" y="152499"/>
                    <a:pt x="35438" y="151811"/>
                    <a:pt x="36433" y="150624"/>
                  </a:cubicBezTo>
                  <a:cubicBezTo>
                    <a:pt x="44241" y="141592"/>
                    <a:pt x="51512" y="132025"/>
                    <a:pt x="58515" y="122763"/>
                  </a:cubicBezTo>
                  <a:cubicBezTo>
                    <a:pt x="65519" y="113502"/>
                    <a:pt x="73556" y="102978"/>
                    <a:pt x="81784" y="93601"/>
                  </a:cubicBezTo>
                  <a:lnTo>
                    <a:pt x="81784" y="93639"/>
                  </a:lnTo>
                  <a:cubicBezTo>
                    <a:pt x="89131" y="85756"/>
                    <a:pt x="97206" y="78560"/>
                    <a:pt x="105893" y="72208"/>
                  </a:cubicBezTo>
                  <a:cubicBezTo>
                    <a:pt x="116877" y="64324"/>
                    <a:pt x="126789" y="55025"/>
                    <a:pt x="135361" y="44539"/>
                  </a:cubicBezTo>
                  <a:cubicBezTo>
                    <a:pt x="136203" y="43391"/>
                    <a:pt x="136586" y="41937"/>
                    <a:pt x="136356" y="40521"/>
                  </a:cubicBezTo>
                  <a:cubicBezTo>
                    <a:pt x="136127" y="39105"/>
                    <a:pt x="135361" y="37842"/>
                    <a:pt x="134213" y="37000"/>
                  </a:cubicBezTo>
                  <a:cubicBezTo>
                    <a:pt x="131075" y="34742"/>
                    <a:pt x="127516" y="31910"/>
                    <a:pt x="123613" y="28810"/>
                  </a:cubicBezTo>
                  <a:cubicBezTo>
                    <a:pt x="105243" y="14152"/>
                    <a:pt x="82242" y="-4141"/>
                    <a:pt x="62763" y="834"/>
                  </a:cubicBezTo>
                  <a:cubicBezTo>
                    <a:pt x="53081" y="3781"/>
                    <a:pt x="45466" y="11244"/>
                    <a:pt x="42328" y="20850"/>
                  </a:cubicBezTo>
                  <a:cubicBezTo>
                    <a:pt x="37544" y="32139"/>
                    <a:pt x="32301" y="43391"/>
                    <a:pt x="27020" y="54718"/>
                  </a:cubicBezTo>
                  <a:cubicBezTo>
                    <a:pt x="17605" y="75232"/>
                    <a:pt x="7770" y="96433"/>
                    <a:pt x="307" y="117788"/>
                  </a:cubicBezTo>
                  <a:lnTo>
                    <a:pt x="307" y="117749"/>
                  </a:lnTo>
                  <a:cubicBezTo>
                    <a:pt x="-574" y="120237"/>
                    <a:pt x="498" y="122954"/>
                    <a:pt x="2794" y="124179"/>
                  </a:cubicBezTo>
                  <a:cubicBezTo>
                    <a:pt x="5320" y="125518"/>
                    <a:pt x="7654" y="127202"/>
                    <a:pt x="9721" y="1291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7E578F98-4A66-AE78-1BE5-336163682CC4}"/>
                </a:ext>
              </a:extLst>
            </p:cNvPr>
            <p:cNvSpPr/>
            <p:nvPr/>
          </p:nvSpPr>
          <p:spPr>
            <a:xfrm>
              <a:off x="-13434184" y="9150046"/>
              <a:ext cx="123234" cy="120860"/>
            </a:xfrm>
            <a:custGeom>
              <a:avLst/>
              <a:gdLst>
                <a:gd name="connsiteX0" fmla="*/ 73189 w 123234"/>
                <a:gd name="connsiteY0" fmla="*/ 120858 h 120860"/>
                <a:gd name="connsiteX1" fmla="*/ 76250 w 123234"/>
                <a:gd name="connsiteY1" fmla="*/ 119863 h 120860"/>
                <a:gd name="connsiteX2" fmla="*/ 121371 w 123234"/>
                <a:gd name="connsiteY2" fmla="*/ 65633 h 120860"/>
                <a:gd name="connsiteX3" fmla="*/ 91674 w 123234"/>
                <a:gd name="connsiteY3" fmla="*/ 11328 h 120860"/>
                <a:gd name="connsiteX4" fmla="*/ 88383 w 123234"/>
                <a:gd name="connsiteY4" fmla="*/ 9147 h 120860"/>
                <a:gd name="connsiteX5" fmla="*/ 57307 w 123234"/>
                <a:gd name="connsiteY5" fmla="*/ 4860 h 120860"/>
                <a:gd name="connsiteX6" fmla="*/ 57307 w 123234"/>
                <a:gd name="connsiteY6" fmla="*/ 4822 h 120860"/>
                <a:gd name="connsiteX7" fmla="*/ 41616 w 123234"/>
                <a:gd name="connsiteY7" fmla="*/ 30195 h 120860"/>
                <a:gd name="connsiteX8" fmla="*/ 40238 w 123234"/>
                <a:gd name="connsiteY8" fmla="*/ 32606 h 120860"/>
                <a:gd name="connsiteX9" fmla="*/ 13909 w 123234"/>
                <a:gd name="connsiteY9" fmla="*/ 69307 h 120860"/>
                <a:gd name="connsiteX10" fmla="*/ 1050 w 123234"/>
                <a:gd name="connsiteY10" fmla="*/ 85610 h 120860"/>
                <a:gd name="connsiteX11" fmla="*/ 1050 w 123234"/>
                <a:gd name="connsiteY11" fmla="*/ 85572 h 120860"/>
                <a:gd name="connsiteX12" fmla="*/ 476 w 123234"/>
                <a:gd name="connsiteY12" fmla="*/ 91006 h 120860"/>
                <a:gd name="connsiteX13" fmla="*/ 4953 w 123234"/>
                <a:gd name="connsiteY13" fmla="*/ 94144 h 120860"/>
                <a:gd name="connsiteX14" fmla="*/ 69630 w 123234"/>
                <a:gd name="connsiteY14" fmla="*/ 119479 h 120860"/>
                <a:gd name="connsiteX15" fmla="*/ 73189 w 123234"/>
                <a:gd name="connsiteY15" fmla="*/ 120857 h 12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234" h="120860">
                  <a:moveTo>
                    <a:pt x="73189" y="120858"/>
                  </a:moveTo>
                  <a:cubicBezTo>
                    <a:pt x="74299" y="120896"/>
                    <a:pt x="75370" y="120552"/>
                    <a:pt x="76250" y="119863"/>
                  </a:cubicBezTo>
                  <a:cubicBezTo>
                    <a:pt x="96572" y="106966"/>
                    <a:pt x="112377" y="87984"/>
                    <a:pt x="121371" y="65633"/>
                  </a:cubicBezTo>
                  <a:cubicBezTo>
                    <a:pt x="129446" y="38691"/>
                    <a:pt x="109737" y="22426"/>
                    <a:pt x="91674" y="11328"/>
                  </a:cubicBezTo>
                  <a:cubicBezTo>
                    <a:pt x="90717" y="10754"/>
                    <a:pt x="89608" y="9988"/>
                    <a:pt x="88383" y="9147"/>
                  </a:cubicBezTo>
                  <a:cubicBezTo>
                    <a:pt x="80461" y="3865"/>
                    <a:pt x="65765" y="-5932"/>
                    <a:pt x="57307" y="4860"/>
                  </a:cubicBezTo>
                  <a:lnTo>
                    <a:pt x="57307" y="4822"/>
                  </a:lnTo>
                  <a:cubicBezTo>
                    <a:pt x="51375" y="12859"/>
                    <a:pt x="46133" y="21316"/>
                    <a:pt x="41616" y="30195"/>
                  </a:cubicBezTo>
                  <a:lnTo>
                    <a:pt x="40238" y="32606"/>
                  </a:lnTo>
                  <a:cubicBezTo>
                    <a:pt x="32431" y="45503"/>
                    <a:pt x="23629" y="57787"/>
                    <a:pt x="13909" y="69307"/>
                  </a:cubicBezTo>
                  <a:cubicBezTo>
                    <a:pt x="9622" y="74703"/>
                    <a:pt x="5336" y="80061"/>
                    <a:pt x="1050" y="85610"/>
                  </a:cubicBezTo>
                  <a:lnTo>
                    <a:pt x="1050" y="85572"/>
                  </a:lnTo>
                  <a:cubicBezTo>
                    <a:pt x="-98" y="87179"/>
                    <a:pt x="-328" y="89246"/>
                    <a:pt x="476" y="91006"/>
                  </a:cubicBezTo>
                  <a:cubicBezTo>
                    <a:pt x="1318" y="92805"/>
                    <a:pt x="3002" y="93991"/>
                    <a:pt x="4953" y="94144"/>
                  </a:cubicBezTo>
                  <a:cubicBezTo>
                    <a:pt x="28643" y="95560"/>
                    <a:pt x="51299" y="104401"/>
                    <a:pt x="69630" y="119479"/>
                  </a:cubicBezTo>
                  <a:cubicBezTo>
                    <a:pt x="70625" y="120359"/>
                    <a:pt x="71888" y="120857"/>
                    <a:pt x="73189" y="1208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F0F180F-2812-DE6D-C282-89E32C1D5D99}"/>
                </a:ext>
              </a:extLst>
            </p:cNvPr>
            <p:cNvSpPr/>
            <p:nvPr/>
          </p:nvSpPr>
          <p:spPr>
            <a:xfrm>
              <a:off x="-13366261" y="8837065"/>
              <a:ext cx="98267" cy="96581"/>
            </a:xfrm>
            <a:custGeom>
              <a:avLst/>
              <a:gdLst>
                <a:gd name="connsiteX0" fmla="*/ 78157 w 98267"/>
                <a:gd name="connsiteY0" fmla="*/ 2666 h 96581"/>
                <a:gd name="connsiteX1" fmla="*/ 74866 w 98267"/>
                <a:gd name="connsiteY1" fmla="*/ 217 h 96581"/>
                <a:gd name="connsiteX2" fmla="*/ 70809 w 98267"/>
                <a:gd name="connsiteY2" fmla="*/ 791 h 96581"/>
                <a:gd name="connsiteX3" fmla="*/ 2229 w 98267"/>
                <a:gd name="connsiteY3" fmla="*/ 45950 h 96581"/>
                <a:gd name="connsiteX4" fmla="*/ 315 w 98267"/>
                <a:gd name="connsiteY4" fmla="*/ 52112 h 96581"/>
                <a:gd name="connsiteX5" fmla="*/ 775 w 98267"/>
                <a:gd name="connsiteY5" fmla="*/ 53221 h 96581"/>
                <a:gd name="connsiteX6" fmla="*/ 813 w 98267"/>
                <a:gd name="connsiteY6" fmla="*/ 53260 h 96581"/>
                <a:gd name="connsiteX7" fmla="*/ 14475 w 98267"/>
                <a:gd name="connsiteY7" fmla="*/ 93787 h 96581"/>
                <a:gd name="connsiteX8" fmla="*/ 19182 w 98267"/>
                <a:gd name="connsiteY8" fmla="*/ 96581 h 96581"/>
                <a:gd name="connsiteX9" fmla="*/ 20254 w 98267"/>
                <a:gd name="connsiteY9" fmla="*/ 96581 h 96581"/>
                <a:gd name="connsiteX10" fmla="*/ 33113 w 98267"/>
                <a:gd name="connsiteY10" fmla="*/ 94285 h 96581"/>
                <a:gd name="connsiteX11" fmla="*/ 33113 w 98267"/>
                <a:gd name="connsiteY11" fmla="*/ 94247 h 96581"/>
                <a:gd name="connsiteX12" fmla="*/ 85925 w 98267"/>
                <a:gd name="connsiteY12" fmla="*/ 75112 h 96581"/>
                <a:gd name="connsiteX13" fmla="*/ 82711 w 98267"/>
                <a:gd name="connsiteY13" fmla="*/ 9785 h 96581"/>
                <a:gd name="connsiteX14" fmla="*/ 78156 w 98267"/>
                <a:gd name="connsiteY14" fmla="*/ 2666 h 9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8267" h="96581">
                  <a:moveTo>
                    <a:pt x="78157" y="2666"/>
                  </a:moveTo>
                  <a:cubicBezTo>
                    <a:pt x="77430" y="1442"/>
                    <a:pt x="76243" y="561"/>
                    <a:pt x="74866" y="217"/>
                  </a:cubicBezTo>
                  <a:cubicBezTo>
                    <a:pt x="73488" y="-204"/>
                    <a:pt x="71995" y="-13"/>
                    <a:pt x="70809" y="791"/>
                  </a:cubicBezTo>
                  <a:cubicBezTo>
                    <a:pt x="46622" y="15334"/>
                    <a:pt x="23660" y="30528"/>
                    <a:pt x="2229" y="45950"/>
                  </a:cubicBezTo>
                  <a:cubicBezTo>
                    <a:pt x="277" y="47366"/>
                    <a:pt x="-488" y="49892"/>
                    <a:pt x="315" y="52112"/>
                  </a:cubicBezTo>
                  <a:lnTo>
                    <a:pt x="775" y="53221"/>
                  </a:lnTo>
                  <a:lnTo>
                    <a:pt x="813" y="53260"/>
                  </a:lnTo>
                  <a:cubicBezTo>
                    <a:pt x="3186" y="67420"/>
                    <a:pt x="7778" y="81082"/>
                    <a:pt x="14475" y="93787"/>
                  </a:cubicBezTo>
                  <a:cubicBezTo>
                    <a:pt x="15432" y="95510"/>
                    <a:pt x="17230" y="96581"/>
                    <a:pt x="19182" y="96581"/>
                  </a:cubicBezTo>
                  <a:lnTo>
                    <a:pt x="20254" y="96581"/>
                  </a:lnTo>
                  <a:cubicBezTo>
                    <a:pt x="24234" y="95777"/>
                    <a:pt x="28520" y="95050"/>
                    <a:pt x="33113" y="94285"/>
                  </a:cubicBezTo>
                  <a:lnTo>
                    <a:pt x="33113" y="94247"/>
                  </a:lnTo>
                  <a:cubicBezTo>
                    <a:pt x="52171" y="92984"/>
                    <a:pt x="70464" y="86363"/>
                    <a:pt x="85925" y="75112"/>
                  </a:cubicBezTo>
                  <a:cubicBezTo>
                    <a:pt x="109232" y="52724"/>
                    <a:pt x="94498" y="28958"/>
                    <a:pt x="82711" y="9785"/>
                  </a:cubicBezTo>
                  <a:cubicBezTo>
                    <a:pt x="80988" y="7182"/>
                    <a:pt x="79534" y="4809"/>
                    <a:pt x="78156" y="26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3D033FA-0789-D42D-83AA-940C786C3661}"/>
                </a:ext>
              </a:extLst>
            </p:cNvPr>
            <p:cNvSpPr/>
            <p:nvPr/>
          </p:nvSpPr>
          <p:spPr>
            <a:xfrm>
              <a:off x="-13431628" y="9028342"/>
              <a:ext cx="105688" cy="92728"/>
            </a:xfrm>
            <a:custGeom>
              <a:avLst/>
              <a:gdLst>
                <a:gd name="connsiteX0" fmla="*/ 88464 w 105688"/>
                <a:gd name="connsiteY0" fmla="*/ 3904 h 92728"/>
                <a:gd name="connsiteX1" fmla="*/ 85938 w 105688"/>
                <a:gd name="connsiteY1" fmla="*/ 1339 h 92728"/>
                <a:gd name="connsiteX2" fmla="*/ 84637 w 105688"/>
                <a:gd name="connsiteY2" fmla="*/ 574 h 92728"/>
                <a:gd name="connsiteX3" fmla="*/ 79853 w 105688"/>
                <a:gd name="connsiteY3" fmla="*/ 574 h 92728"/>
                <a:gd name="connsiteX4" fmla="*/ 45563 w 105688"/>
                <a:gd name="connsiteY4" fmla="*/ 17948 h 92728"/>
                <a:gd name="connsiteX5" fmla="*/ 2701 w 105688"/>
                <a:gd name="connsiteY5" fmla="*/ 40145 h 92728"/>
                <a:gd name="connsiteX6" fmla="*/ 2701 w 105688"/>
                <a:gd name="connsiteY6" fmla="*/ 40106 h 92728"/>
                <a:gd name="connsiteX7" fmla="*/ 22 w 105688"/>
                <a:gd name="connsiteY7" fmla="*/ 45235 h 92728"/>
                <a:gd name="connsiteX8" fmla="*/ 3505 w 105688"/>
                <a:gd name="connsiteY8" fmla="*/ 49827 h 92728"/>
                <a:gd name="connsiteX9" fmla="*/ 21033 w 105688"/>
                <a:gd name="connsiteY9" fmla="*/ 57902 h 92728"/>
                <a:gd name="connsiteX10" fmla="*/ 39173 w 105688"/>
                <a:gd name="connsiteY10" fmla="*/ 73593 h 92728"/>
                <a:gd name="connsiteX11" fmla="*/ 42694 w 105688"/>
                <a:gd name="connsiteY11" fmla="*/ 84156 h 92728"/>
                <a:gd name="connsiteX12" fmla="*/ 43689 w 105688"/>
                <a:gd name="connsiteY12" fmla="*/ 88672 h 92728"/>
                <a:gd name="connsiteX13" fmla="*/ 43651 w 105688"/>
                <a:gd name="connsiteY13" fmla="*/ 88633 h 92728"/>
                <a:gd name="connsiteX14" fmla="*/ 48855 w 105688"/>
                <a:gd name="connsiteY14" fmla="*/ 92728 h 92728"/>
                <a:gd name="connsiteX15" fmla="*/ 50348 w 105688"/>
                <a:gd name="connsiteY15" fmla="*/ 92499 h 92728"/>
                <a:gd name="connsiteX16" fmla="*/ 102128 w 105688"/>
                <a:gd name="connsiteY16" fmla="*/ 62495 h 92728"/>
                <a:gd name="connsiteX17" fmla="*/ 92216 w 105688"/>
                <a:gd name="connsiteY17" fmla="*/ 11481 h 92728"/>
                <a:gd name="connsiteX18" fmla="*/ 88466 w 105688"/>
                <a:gd name="connsiteY18" fmla="*/ 3904 h 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88" h="92728">
                  <a:moveTo>
                    <a:pt x="88464" y="3904"/>
                  </a:moveTo>
                  <a:cubicBezTo>
                    <a:pt x="88005" y="2717"/>
                    <a:pt x="87086" y="1799"/>
                    <a:pt x="85938" y="1339"/>
                  </a:cubicBezTo>
                  <a:cubicBezTo>
                    <a:pt x="85517" y="1033"/>
                    <a:pt x="85096" y="804"/>
                    <a:pt x="84637" y="574"/>
                  </a:cubicBezTo>
                  <a:cubicBezTo>
                    <a:pt x="83145" y="-191"/>
                    <a:pt x="81346" y="-191"/>
                    <a:pt x="79853" y="574"/>
                  </a:cubicBezTo>
                  <a:cubicBezTo>
                    <a:pt x="68679" y="6697"/>
                    <a:pt x="57121" y="12323"/>
                    <a:pt x="45563" y="17948"/>
                  </a:cubicBezTo>
                  <a:cubicBezTo>
                    <a:pt x="31327" y="24875"/>
                    <a:pt x="16670" y="32032"/>
                    <a:pt x="2701" y="40145"/>
                  </a:cubicBezTo>
                  <a:lnTo>
                    <a:pt x="2701" y="40106"/>
                  </a:lnTo>
                  <a:cubicBezTo>
                    <a:pt x="902" y="41178"/>
                    <a:pt x="-169" y="43168"/>
                    <a:pt x="22" y="45235"/>
                  </a:cubicBezTo>
                  <a:cubicBezTo>
                    <a:pt x="175" y="47301"/>
                    <a:pt x="1553" y="49100"/>
                    <a:pt x="3505" y="49827"/>
                  </a:cubicBezTo>
                  <a:cubicBezTo>
                    <a:pt x="9551" y="52008"/>
                    <a:pt x="15445" y="54726"/>
                    <a:pt x="21033" y="57902"/>
                  </a:cubicBezTo>
                  <a:cubicBezTo>
                    <a:pt x="28342" y="61461"/>
                    <a:pt x="34580" y="66857"/>
                    <a:pt x="39173" y="73593"/>
                  </a:cubicBezTo>
                  <a:cubicBezTo>
                    <a:pt x="40933" y="76885"/>
                    <a:pt x="42120" y="80444"/>
                    <a:pt x="42694" y="84156"/>
                  </a:cubicBezTo>
                  <a:cubicBezTo>
                    <a:pt x="42962" y="85686"/>
                    <a:pt x="43306" y="87217"/>
                    <a:pt x="43689" y="88672"/>
                  </a:cubicBezTo>
                  <a:lnTo>
                    <a:pt x="43651" y="88633"/>
                  </a:lnTo>
                  <a:cubicBezTo>
                    <a:pt x="44263" y="91006"/>
                    <a:pt x="46406" y="92690"/>
                    <a:pt x="48855" y="92728"/>
                  </a:cubicBezTo>
                  <a:cubicBezTo>
                    <a:pt x="49353" y="92690"/>
                    <a:pt x="49850" y="92652"/>
                    <a:pt x="50348" y="92499"/>
                  </a:cubicBezTo>
                  <a:cubicBezTo>
                    <a:pt x="70095" y="87638"/>
                    <a:pt x="88083" y="77229"/>
                    <a:pt x="102128" y="62495"/>
                  </a:cubicBezTo>
                  <a:cubicBezTo>
                    <a:pt x="111351" y="50975"/>
                    <a:pt x="100712" y="29046"/>
                    <a:pt x="92216" y="11481"/>
                  </a:cubicBezTo>
                  <a:cubicBezTo>
                    <a:pt x="90762" y="8840"/>
                    <a:pt x="89499" y="6238"/>
                    <a:pt x="88466" y="39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FB00A7ED-3AB2-FEDB-912C-F325600D05A5}"/>
                </a:ext>
              </a:extLst>
            </p:cNvPr>
            <p:cNvSpPr/>
            <p:nvPr/>
          </p:nvSpPr>
          <p:spPr>
            <a:xfrm>
              <a:off x="-13573537" y="9184885"/>
              <a:ext cx="112972" cy="101722"/>
            </a:xfrm>
            <a:custGeom>
              <a:avLst/>
              <a:gdLst>
                <a:gd name="connsiteX0" fmla="*/ 53632 w 112972"/>
                <a:gd name="connsiteY0" fmla="*/ 0 h 101722"/>
                <a:gd name="connsiteX1" fmla="*/ 49346 w 112972"/>
                <a:gd name="connsiteY1" fmla="*/ 2335 h 101722"/>
                <a:gd name="connsiteX2" fmla="*/ 40314 w 112972"/>
                <a:gd name="connsiteY2" fmla="*/ 14696 h 101722"/>
                <a:gd name="connsiteX3" fmla="*/ 39166 w 112972"/>
                <a:gd name="connsiteY3" fmla="*/ 16188 h 101722"/>
                <a:gd name="connsiteX4" fmla="*/ 39128 w 112972"/>
                <a:gd name="connsiteY4" fmla="*/ 16188 h 101722"/>
                <a:gd name="connsiteX5" fmla="*/ 1776 w 112972"/>
                <a:gd name="connsiteY5" fmla="*/ 54764 h 101722"/>
                <a:gd name="connsiteX6" fmla="*/ 130 w 112972"/>
                <a:gd name="connsiteY6" fmla="*/ 59931 h 101722"/>
                <a:gd name="connsiteX7" fmla="*/ 3881 w 112972"/>
                <a:gd name="connsiteY7" fmla="*/ 63873 h 101722"/>
                <a:gd name="connsiteX8" fmla="*/ 51604 w 112972"/>
                <a:gd name="connsiteY8" fmla="*/ 91734 h 101722"/>
                <a:gd name="connsiteX9" fmla="*/ 54550 w 112972"/>
                <a:gd name="connsiteY9" fmla="*/ 93877 h 101722"/>
                <a:gd name="connsiteX10" fmla="*/ 54589 w 112972"/>
                <a:gd name="connsiteY10" fmla="*/ 93877 h 101722"/>
                <a:gd name="connsiteX11" fmla="*/ 58224 w 112972"/>
                <a:gd name="connsiteY11" fmla="*/ 98584 h 101722"/>
                <a:gd name="connsiteX12" fmla="*/ 61286 w 112972"/>
                <a:gd name="connsiteY12" fmla="*/ 101378 h 101722"/>
                <a:gd name="connsiteX13" fmla="*/ 63085 w 112972"/>
                <a:gd name="connsiteY13" fmla="*/ 101722 h 101722"/>
                <a:gd name="connsiteX14" fmla="*/ 65457 w 112972"/>
                <a:gd name="connsiteY14" fmla="*/ 101187 h 101722"/>
                <a:gd name="connsiteX15" fmla="*/ 98408 w 112972"/>
                <a:gd name="connsiteY15" fmla="*/ 100919 h 101722"/>
                <a:gd name="connsiteX16" fmla="*/ 104799 w 112972"/>
                <a:gd name="connsiteY16" fmla="*/ 98814 h 101722"/>
                <a:gd name="connsiteX17" fmla="*/ 109085 w 112972"/>
                <a:gd name="connsiteY17" fmla="*/ 61960 h 101722"/>
                <a:gd name="connsiteX18" fmla="*/ 87654 w 112972"/>
                <a:gd name="connsiteY18" fmla="*/ 34596 h 101722"/>
                <a:gd name="connsiteX19" fmla="*/ 57650 w 112972"/>
                <a:gd name="connsiteY19" fmla="*/ 1722 h 101722"/>
                <a:gd name="connsiteX20" fmla="*/ 53632 w 112972"/>
                <a:gd name="connsiteY20" fmla="*/ 0 h 10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972" h="101722">
                  <a:moveTo>
                    <a:pt x="53632" y="0"/>
                  </a:moveTo>
                  <a:cubicBezTo>
                    <a:pt x="51910" y="77"/>
                    <a:pt x="50341" y="919"/>
                    <a:pt x="49346" y="2335"/>
                  </a:cubicBezTo>
                  <a:cubicBezTo>
                    <a:pt x="46131" y="6965"/>
                    <a:pt x="42916" y="11213"/>
                    <a:pt x="40314" y="14696"/>
                  </a:cubicBezTo>
                  <a:lnTo>
                    <a:pt x="39166" y="16188"/>
                  </a:lnTo>
                  <a:lnTo>
                    <a:pt x="39128" y="16188"/>
                  </a:lnTo>
                  <a:cubicBezTo>
                    <a:pt x="28029" y="30272"/>
                    <a:pt x="15514" y="43207"/>
                    <a:pt x="1776" y="54764"/>
                  </a:cubicBezTo>
                  <a:cubicBezTo>
                    <a:pt x="322" y="56066"/>
                    <a:pt x="-291" y="58056"/>
                    <a:pt x="130" y="59931"/>
                  </a:cubicBezTo>
                  <a:cubicBezTo>
                    <a:pt x="590" y="61844"/>
                    <a:pt x="2006" y="63337"/>
                    <a:pt x="3881" y="63873"/>
                  </a:cubicBezTo>
                  <a:cubicBezTo>
                    <a:pt x="21255" y="70417"/>
                    <a:pt x="37406" y="79831"/>
                    <a:pt x="51604" y="91734"/>
                  </a:cubicBezTo>
                  <a:lnTo>
                    <a:pt x="54550" y="93877"/>
                  </a:lnTo>
                  <a:lnTo>
                    <a:pt x="54589" y="93877"/>
                  </a:lnTo>
                  <a:cubicBezTo>
                    <a:pt x="56196" y="95101"/>
                    <a:pt x="57459" y="96709"/>
                    <a:pt x="58224" y="98584"/>
                  </a:cubicBezTo>
                  <a:cubicBezTo>
                    <a:pt x="58837" y="99885"/>
                    <a:pt x="59946" y="100919"/>
                    <a:pt x="61286" y="101378"/>
                  </a:cubicBezTo>
                  <a:cubicBezTo>
                    <a:pt x="61860" y="101607"/>
                    <a:pt x="62472" y="101722"/>
                    <a:pt x="63085" y="101722"/>
                  </a:cubicBezTo>
                  <a:cubicBezTo>
                    <a:pt x="63927" y="101722"/>
                    <a:pt x="64730" y="101531"/>
                    <a:pt x="65457" y="101187"/>
                  </a:cubicBezTo>
                  <a:cubicBezTo>
                    <a:pt x="75905" y="96403"/>
                    <a:pt x="87884" y="96288"/>
                    <a:pt x="98408" y="100919"/>
                  </a:cubicBezTo>
                  <a:cubicBezTo>
                    <a:pt x="100781" y="101722"/>
                    <a:pt x="103383" y="100881"/>
                    <a:pt x="104799" y="98814"/>
                  </a:cubicBezTo>
                  <a:cubicBezTo>
                    <a:pt x="113831" y="88634"/>
                    <a:pt x="115553" y="73938"/>
                    <a:pt x="109085" y="61960"/>
                  </a:cubicBezTo>
                  <a:cubicBezTo>
                    <a:pt x="102847" y="52163"/>
                    <a:pt x="95691" y="43016"/>
                    <a:pt x="87654" y="34596"/>
                  </a:cubicBezTo>
                  <a:cubicBezTo>
                    <a:pt x="76594" y="23307"/>
                    <a:pt x="66835" y="12553"/>
                    <a:pt x="57650" y="1722"/>
                  </a:cubicBezTo>
                  <a:cubicBezTo>
                    <a:pt x="56541" y="765"/>
                    <a:pt x="55125" y="153"/>
                    <a:pt x="53632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E4D2FB9-E578-C2FC-C7E4-E4309A39250F}"/>
                </a:ext>
              </a:extLst>
            </p:cNvPr>
            <p:cNvSpPr/>
            <p:nvPr/>
          </p:nvSpPr>
          <p:spPr>
            <a:xfrm>
              <a:off x="-13231608" y="7976691"/>
              <a:ext cx="124887" cy="114558"/>
            </a:xfrm>
            <a:custGeom>
              <a:avLst/>
              <a:gdLst>
                <a:gd name="connsiteX0" fmla="*/ 26093 w 124887"/>
                <a:gd name="connsiteY0" fmla="*/ 99844 h 114558"/>
                <a:gd name="connsiteX1" fmla="*/ 40138 w 124887"/>
                <a:gd name="connsiteY1" fmla="*/ 112703 h 114558"/>
                <a:gd name="connsiteX2" fmla="*/ 44157 w 124887"/>
                <a:gd name="connsiteY2" fmla="*/ 114501 h 114558"/>
                <a:gd name="connsiteX3" fmla="*/ 45841 w 124887"/>
                <a:gd name="connsiteY3" fmla="*/ 114501 h 114558"/>
                <a:gd name="connsiteX4" fmla="*/ 54031 w 124887"/>
                <a:gd name="connsiteY4" fmla="*/ 111784 h 114558"/>
                <a:gd name="connsiteX5" fmla="*/ 54031 w 124887"/>
                <a:gd name="connsiteY5" fmla="*/ 111822 h 114558"/>
                <a:gd name="connsiteX6" fmla="*/ 104815 w 124887"/>
                <a:gd name="connsiteY6" fmla="*/ 110177 h 114558"/>
                <a:gd name="connsiteX7" fmla="*/ 111053 w 124887"/>
                <a:gd name="connsiteY7" fmla="*/ 106235 h 114558"/>
                <a:gd name="connsiteX8" fmla="*/ 123912 w 124887"/>
                <a:gd name="connsiteY8" fmla="*/ 81244 h 114558"/>
                <a:gd name="connsiteX9" fmla="*/ 123912 w 124887"/>
                <a:gd name="connsiteY9" fmla="*/ 75160 h 114558"/>
                <a:gd name="connsiteX10" fmla="*/ 114076 w 124887"/>
                <a:gd name="connsiteY10" fmla="*/ 35359 h 114558"/>
                <a:gd name="connsiteX11" fmla="*/ 108833 w 124887"/>
                <a:gd name="connsiteY11" fmla="*/ 29924 h 114558"/>
                <a:gd name="connsiteX12" fmla="*/ 108336 w 124887"/>
                <a:gd name="connsiteY12" fmla="*/ 29924 h 114558"/>
                <a:gd name="connsiteX13" fmla="*/ 65473 w 124887"/>
                <a:gd name="connsiteY13" fmla="*/ 2293 h 114558"/>
                <a:gd name="connsiteX14" fmla="*/ 58317 w 124887"/>
                <a:gd name="connsiteY14" fmla="*/ 763 h 114558"/>
                <a:gd name="connsiteX15" fmla="*/ 53801 w 124887"/>
                <a:gd name="connsiteY15" fmla="*/ 3518 h 114558"/>
                <a:gd name="connsiteX16" fmla="*/ 70 w 124887"/>
                <a:gd name="connsiteY16" fmla="*/ 60273 h 114558"/>
                <a:gd name="connsiteX17" fmla="*/ 31 w 124887"/>
                <a:gd name="connsiteY17" fmla="*/ 60235 h 114558"/>
                <a:gd name="connsiteX18" fmla="*/ 26094 w 124887"/>
                <a:gd name="connsiteY18" fmla="*/ 99844 h 11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4887" h="114558">
                  <a:moveTo>
                    <a:pt x="26093" y="99844"/>
                  </a:moveTo>
                  <a:cubicBezTo>
                    <a:pt x="31107" y="103747"/>
                    <a:pt x="35814" y="108034"/>
                    <a:pt x="40138" y="112703"/>
                  </a:cubicBezTo>
                  <a:cubicBezTo>
                    <a:pt x="41134" y="113851"/>
                    <a:pt x="42626" y="114540"/>
                    <a:pt x="44157" y="114501"/>
                  </a:cubicBezTo>
                  <a:cubicBezTo>
                    <a:pt x="44693" y="114578"/>
                    <a:pt x="45267" y="114578"/>
                    <a:pt x="45841" y="114501"/>
                  </a:cubicBezTo>
                  <a:lnTo>
                    <a:pt x="54031" y="111784"/>
                  </a:lnTo>
                  <a:lnTo>
                    <a:pt x="54031" y="111822"/>
                  </a:lnTo>
                  <a:cubicBezTo>
                    <a:pt x="70601" y="107536"/>
                    <a:pt x="87976" y="107000"/>
                    <a:pt x="104815" y="110177"/>
                  </a:cubicBezTo>
                  <a:cubicBezTo>
                    <a:pt x="107609" y="110789"/>
                    <a:pt x="110403" y="109029"/>
                    <a:pt x="111053" y="106235"/>
                  </a:cubicBezTo>
                  <a:cubicBezTo>
                    <a:pt x="113732" y="97165"/>
                    <a:pt x="118095" y="88669"/>
                    <a:pt x="123912" y="81244"/>
                  </a:cubicBezTo>
                  <a:cubicBezTo>
                    <a:pt x="125213" y="79446"/>
                    <a:pt x="125213" y="76996"/>
                    <a:pt x="123912" y="75160"/>
                  </a:cubicBezTo>
                  <a:cubicBezTo>
                    <a:pt x="116755" y="63142"/>
                    <a:pt x="113311" y="49289"/>
                    <a:pt x="114076" y="35359"/>
                  </a:cubicBezTo>
                  <a:cubicBezTo>
                    <a:pt x="114076" y="32412"/>
                    <a:pt x="111742" y="30039"/>
                    <a:pt x="108833" y="29924"/>
                  </a:cubicBezTo>
                  <a:cubicBezTo>
                    <a:pt x="108680" y="29963"/>
                    <a:pt x="108489" y="29963"/>
                    <a:pt x="108336" y="29924"/>
                  </a:cubicBezTo>
                  <a:cubicBezTo>
                    <a:pt x="90234" y="28738"/>
                    <a:pt x="74008" y="18290"/>
                    <a:pt x="65473" y="2293"/>
                  </a:cubicBezTo>
                  <a:cubicBezTo>
                    <a:pt x="63828" y="-3"/>
                    <a:pt x="60728" y="-692"/>
                    <a:pt x="58317" y="763"/>
                  </a:cubicBezTo>
                  <a:lnTo>
                    <a:pt x="53801" y="3518"/>
                  </a:lnTo>
                  <a:cubicBezTo>
                    <a:pt x="30342" y="17525"/>
                    <a:pt x="-1691" y="36698"/>
                    <a:pt x="70" y="60273"/>
                  </a:cubicBezTo>
                  <a:lnTo>
                    <a:pt x="31" y="60235"/>
                  </a:lnTo>
                  <a:cubicBezTo>
                    <a:pt x="2595" y="76576"/>
                    <a:pt x="12125" y="91042"/>
                    <a:pt x="26094" y="998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9C84378-18E6-5828-0C70-15E8F7F0EE0A}"/>
                </a:ext>
              </a:extLst>
            </p:cNvPr>
            <p:cNvSpPr/>
            <p:nvPr/>
          </p:nvSpPr>
          <p:spPr>
            <a:xfrm>
              <a:off x="-13248423" y="8814501"/>
              <a:ext cx="114371" cy="107563"/>
            </a:xfrm>
            <a:custGeom>
              <a:avLst/>
              <a:gdLst>
                <a:gd name="connsiteX0" fmla="*/ 81803 w 114371"/>
                <a:gd name="connsiteY0" fmla="*/ 3775 h 107563"/>
                <a:gd name="connsiteX1" fmla="*/ 61942 w 114371"/>
                <a:gd name="connsiteY1" fmla="*/ 27770 h 107563"/>
                <a:gd name="connsiteX2" fmla="*/ 5263 w 114371"/>
                <a:gd name="connsiteY2" fmla="*/ 44188 h 107563"/>
                <a:gd name="connsiteX3" fmla="*/ 977 w 114371"/>
                <a:gd name="connsiteY3" fmla="*/ 46484 h 107563"/>
                <a:gd name="connsiteX4" fmla="*/ 326 w 114371"/>
                <a:gd name="connsiteY4" fmla="*/ 51344 h 107563"/>
                <a:gd name="connsiteX5" fmla="*/ 1742 w 114371"/>
                <a:gd name="connsiteY5" fmla="*/ 90457 h 107563"/>
                <a:gd name="connsiteX6" fmla="*/ 4306 w 114371"/>
                <a:gd name="connsiteY6" fmla="*/ 97078 h 107563"/>
                <a:gd name="connsiteX7" fmla="*/ 44643 w 114371"/>
                <a:gd name="connsiteY7" fmla="*/ 107563 h 107563"/>
                <a:gd name="connsiteX8" fmla="*/ 97532 w 114371"/>
                <a:gd name="connsiteY8" fmla="*/ 84640 h 107563"/>
                <a:gd name="connsiteX9" fmla="*/ 114294 w 114371"/>
                <a:gd name="connsiteY9" fmla="*/ 38869 h 107563"/>
                <a:gd name="connsiteX10" fmla="*/ 114026 w 114371"/>
                <a:gd name="connsiteY10" fmla="*/ 37070 h 107563"/>
                <a:gd name="connsiteX11" fmla="*/ 112189 w 114371"/>
                <a:gd name="connsiteY11" fmla="*/ 12041 h 107563"/>
                <a:gd name="connsiteX12" fmla="*/ 113031 w 114371"/>
                <a:gd name="connsiteY12" fmla="*/ 9477 h 107563"/>
                <a:gd name="connsiteX13" fmla="*/ 112074 w 114371"/>
                <a:gd name="connsiteY13" fmla="*/ 5191 h 107563"/>
                <a:gd name="connsiteX14" fmla="*/ 108133 w 114371"/>
                <a:gd name="connsiteY14" fmla="*/ 3048 h 107563"/>
                <a:gd name="connsiteX15" fmla="*/ 88193 w 114371"/>
                <a:gd name="connsiteY15" fmla="*/ 177 h 107563"/>
                <a:gd name="connsiteX16" fmla="*/ 81802 w 114371"/>
                <a:gd name="connsiteY16" fmla="*/ 3775 h 10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71" h="107563">
                  <a:moveTo>
                    <a:pt x="81803" y="3775"/>
                  </a:moveTo>
                  <a:cubicBezTo>
                    <a:pt x="78857" y="14222"/>
                    <a:pt x="71623" y="22948"/>
                    <a:pt x="61942" y="27770"/>
                  </a:cubicBezTo>
                  <a:cubicBezTo>
                    <a:pt x="44606" y="37643"/>
                    <a:pt x="25164" y="43269"/>
                    <a:pt x="5263" y="44188"/>
                  </a:cubicBezTo>
                  <a:cubicBezTo>
                    <a:pt x="3541" y="44226"/>
                    <a:pt x="1972" y="45068"/>
                    <a:pt x="977" y="46484"/>
                  </a:cubicBezTo>
                  <a:cubicBezTo>
                    <a:pt x="-18" y="47900"/>
                    <a:pt x="-286" y="49699"/>
                    <a:pt x="326" y="51344"/>
                  </a:cubicBezTo>
                  <a:cubicBezTo>
                    <a:pt x="5608" y="63744"/>
                    <a:pt x="6105" y="77674"/>
                    <a:pt x="1742" y="90457"/>
                  </a:cubicBezTo>
                  <a:cubicBezTo>
                    <a:pt x="786" y="92983"/>
                    <a:pt x="1895" y="95853"/>
                    <a:pt x="4306" y="97078"/>
                  </a:cubicBezTo>
                  <a:cubicBezTo>
                    <a:pt x="16744" y="103698"/>
                    <a:pt x="30560" y="107296"/>
                    <a:pt x="44643" y="107563"/>
                  </a:cubicBezTo>
                  <a:cubicBezTo>
                    <a:pt x="64659" y="107334"/>
                    <a:pt x="83717" y="99067"/>
                    <a:pt x="97532" y="84640"/>
                  </a:cubicBezTo>
                  <a:cubicBezTo>
                    <a:pt x="109090" y="72279"/>
                    <a:pt x="115137" y="55784"/>
                    <a:pt x="114294" y="38869"/>
                  </a:cubicBezTo>
                  <a:cubicBezTo>
                    <a:pt x="114294" y="38256"/>
                    <a:pt x="114217" y="37644"/>
                    <a:pt x="114026" y="37070"/>
                  </a:cubicBezTo>
                  <a:cubicBezTo>
                    <a:pt x="111424" y="28995"/>
                    <a:pt x="110811" y="20423"/>
                    <a:pt x="112189" y="12041"/>
                  </a:cubicBezTo>
                  <a:cubicBezTo>
                    <a:pt x="112534" y="11199"/>
                    <a:pt x="112840" y="10357"/>
                    <a:pt x="113031" y="9477"/>
                  </a:cubicBezTo>
                  <a:cubicBezTo>
                    <a:pt x="113337" y="7985"/>
                    <a:pt x="112993" y="6415"/>
                    <a:pt x="112074" y="5191"/>
                  </a:cubicBezTo>
                  <a:cubicBezTo>
                    <a:pt x="111118" y="3928"/>
                    <a:pt x="109701" y="3162"/>
                    <a:pt x="108133" y="3048"/>
                  </a:cubicBezTo>
                  <a:cubicBezTo>
                    <a:pt x="101397" y="2665"/>
                    <a:pt x="94738" y="1708"/>
                    <a:pt x="88193" y="177"/>
                  </a:cubicBezTo>
                  <a:cubicBezTo>
                    <a:pt x="85438" y="-550"/>
                    <a:pt x="82606" y="1019"/>
                    <a:pt x="81802" y="3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AF2FABC7-D73A-2753-8B23-DA05AC87954F}"/>
                </a:ext>
              </a:extLst>
            </p:cNvPr>
            <p:cNvSpPr/>
            <p:nvPr/>
          </p:nvSpPr>
          <p:spPr>
            <a:xfrm>
              <a:off x="-13048694" y="8689780"/>
              <a:ext cx="108690" cy="61920"/>
            </a:xfrm>
            <a:custGeom>
              <a:avLst/>
              <a:gdLst>
                <a:gd name="connsiteX0" fmla="*/ 101726 w 108690"/>
                <a:gd name="connsiteY0" fmla="*/ 349 h 61920"/>
                <a:gd name="connsiteX1" fmla="*/ 3451 w 108690"/>
                <a:gd name="connsiteY1" fmla="*/ 34639 h 61920"/>
                <a:gd name="connsiteX2" fmla="*/ 7 w 108690"/>
                <a:gd name="connsiteY2" fmla="*/ 39959 h 61920"/>
                <a:gd name="connsiteX3" fmla="*/ 6360 w 108690"/>
                <a:gd name="connsiteY3" fmla="*/ 54042 h 61920"/>
                <a:gd name="connsiteX4" fmla="*/ 11296 w 108690"/>
                <a:gd name="connsiteY4" fmla="*/ 55075 h 61920"/>
                <a:gd name="connsiteX5" fmla="*/ 22089 w 108690"/>
                <a:gd name="connsiteY5" fmla="*/ 58175 h 61920"/>
                <a:gd name="connsiteX6" fmla="*/ 25572 w 108690"/>
                <a:gd name="connsiteY6" fmla="*/ 59974 h 61920"/>
                <a:gd name="connsiteX7" fmla="*/ 51672 w 108690"/>
                <a:gd name="connsiteY7" fmla="*/ 61658 h 61920"/>
                <a:gd name="connsiteX8" fmla="*/ 56265 w 108690"/>
                <a:gd name="connsiteY8" fmla="*/ 61658 h 61920"/>
                <a:gd name="connsiteX9" fmla="*/ 85580 w 108690"/>
                <a:gd name="connsiteY9" fmla="*/ 48799 h 61920"/>
                <a:gd name="connsiteX10" fmla="*/ 108619 w 108690"/>
                <a:gd name="connsiteY10" fmla="*/ 5937 h 61920"/>
                <a:gd name="connsiteX11" fmla="*/ 106820 w 108690"/>
                <a:gd name="connsiteY11" fmla="*/ 1076 h 61920"/>
                <a:gd name="connsiteX12" fmla="*/ 101730 w 108690"/>
                <a:gd name="connsiteY12" fmla="*/ 349 h 6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690" h="61920">
                  <a:moveTo>
                    <a:pt x="101726" y="349"/>
                  </a:moveTo>
                  <a:cubicBezTo>
                    <a:pt x="73100" y="9343"/>
                    <a:pt x="41719" y="20326"/>
                    <a:pt x="3451" y="34639"/>
                  </a:cubicBezTo>
                  <a:cubicBezTo>
                    <a:pt x="1270" y="35481"/>
                    <a:pt x="-108" y="37624"/>
                    <a:pt x="7" y="39959"/>
                  </a:cubicBezTo>
                  <a:cubicBezTo>
                    <a:pt x="45" y="45355"/>
                    <a:pt x="2341" y="50483"/>
                    <a:pt x="6360" y="54042"/>
                  </a:cubicBezTo>
                  <a:cubicBezTo>
                    <a:pt x="7737" y="55190"/>
                    <a:pt x="9574" y="55573"/>
                    <a:pt x="11296" y="55075"/>
                  </a:cubicBezTo>
                  <a:cubicBezTo>
                    <a:pt x="15200" y="53851"/>
                    <a:pt x="19448" y="55075"/>
                    <a:pt x="22089" y="58175"/>
                  </a:cubicBezTo>
                  <a:cubicBezTo>
                    <a:pt x="22969" y="59170"/>
                    <a:pt x="24232" y="59821"/>
                    <a:pt x="25572" y="59974"/>
                  </a:cubicBezTo>
                  <a:cubicBezTo>
                    <a:pt x="33111" y="60778"/>
                    <a:pt x="41568" y="61352"/>
                    <a:pt x="51672" y="61658"/>
                  </a:cubicBezTo>
                  <a:lnTo>
                    <a:pt x="56265" y="61658"/>
                  </a:lnTo>
                  <a:cubicBezTo>
                    <a:pt x="67669" y="63150"/>
                    <a:pt x="78959" y="58213"/>
                    <a:pt x="85580" y="48799"/>
                  </a:cubicBezTo>
                  <a:cubicBezTo>
                    <a:pt x="97367" y="37127"/>
                    <a:pt x="105403" y="22202"/>
                    <a:pt x="108619" y="5937"/>
                  </a:cubicBezTo>
                  <a:cubicBezTo>
                    <a:pt x="108925" y="4100"/>
                    <a:pt x="108236" y="2263"/>
                    <a:pt x="106820" y="1076"/>
                  </a:cubicBezTo>
                  <a:cubicBezTo>
                    <a:pt x="105366" y="-34"/>
                    <a:pt x="103452" y="-301"/>
                    <a:pt x="101730" y="3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B1D2E578-46D3-36C6-4C4A-257226071B7D}"/>
                </a:ext>
              </a:extLst>
            </p:cNvPr>
            <p:cNvSpPr/>
            <p:nvPr/>
          </p:nvSpPr>
          <p:spPr>
            <a:xfrm>
              <a:off x="-13243772" y="9000850"/>
              <a:ext cx="93111" cy="94432"/>
            </a:xfrm>
            <a:custGeom>
              <a:avLst/>
              <a:gdLst>
                <a:gd name="connsiteX0" fmla="*/ 25718 w 93111"/>
                <a:gd name="connsiteY0" fmla="*/ 93705 h 94432"/>
                <a:gd name="connsiteX1" fmla="*/ 28473 w 93111"/>
                <a:gd name="connsiteY1" fmla="*/ 94432 h 94432"/>
                <a:gd name="connsiteX2" fmla="*/ 30769 w 93111"/>
                <a:gd name="connsiteY2" fmla="*/ 93935 h 94432"/>
                <a:gd name="connsiteX3" fmla="*/ 67853 w 93111"/>
                <a:gd name="connsiteY3" fmla="*/ 73995 h 94432"/>
                <a:gd name="connsiteX4" fmla="*/ 90088 w 93111"/>
                <a:gd name="connsiteY4" fmla="*/ 27153 h 94432"/>
                <a:gd name="connsiteX5" fmla="*/ 88863 w 93111"/>
                <a:gd name="connsiteY5" fmla="*/ 23288 h 94432"/>
                <a:gd name="connsiteX6" fmla="*/ 86031 w 93111"/>
                <a:gd name="connsiteY6" fmla="*/ 15022 h 94432"/>
                <a:gd name="connsiteX7" fmla="*/ 79947 w 93111"/>
                <a:gd name="connsiteY7" fmla="*/ 11769 h 94432"/>
                <a:gd name="connsiteX8" fmla="*/ 70149 w 93111"/>
                <a:gd name="connsiteY8" fmla="*/ 5607 h 94432"/>
                <a:gd name="connsiteX9" fmla="*/ 67356 w 93111"/>
                <a:gd name="connsiteY9" fmla="*/ 2814 h 94432"/>
                <a:gd name="connsiteX10" fmla="*/ 66054 w 93111"/>
                <a:gd name="connsiteY10" fmla="*/ 2316 h 94432"/>
                <a:gd name="connsiteX11" fmla="*/ 66054 w 93111"/>
                <a:gd name="connsiteY11" fmla="*/ 2278 h 94432"/>
                <a:gd name="connsiteX12" fmla="*/ 63950 w 93111"/>
                <a:gd name="connsiteY12" fmla="*/ 1283 h 94432"/>
                <a:gd name="connsiteX13" fmla="*/ 60008 w 93111"/>
                <a:gd name="connsiteY13" fmla="*/ 58 h 94432"/>
                <a:gd name="connsiteX14" fmla="*/ 36740 w 93111"/>
                <a:gd name="connsiteY14" fmla="*/ 4344 h 94432"/>
                <a:gd name="connsiteX15" fmla="*/ 3253 w 93111"/>
                <a:gd name="connsiteY15" fmla="*/ 16629 h 94432"/>
                <a:gd name="connsiteX16" fmla="*/ 3253 w 93111"/>
                <a:gd name="connsiteY16" fmla="*/ 16667 h 94432"/>
                <a:gd name="connsiteX17" fmla="*/ 230 w 93111"/>
                <a:gd name="connsiteY17" fmla="*/ 20035 h 94432"/>
                <a:gd name="connsiteX18" fmla="*/ 918 w 93111"/>
                <a:gd name="connsiteY18" fmla="*/ 24589 h 94432"/>
                <a:gd name="connsiteX19" fmla="*/ 23115 w 93111"/>
                <a:gd name="connsiteY19" fmla="*/ 89189 h 94432"/>
                <a:gd name="connsiteX20" fmla="*/ 25717 w 93111"/>
                <a:gd name="connsiteY20" fmla="*/ 93705 h 9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11" h="94432">
                  <a:moveTo>
                    <a:pt x="25718" y="93705"/>
                  </a:moveTo>
                  <a:cubicBezTo>
                    <a:pt x="26560" y="94203"/>
                    <a:pt x="27516" y="94432"/>
                    <a:pt x="28473" y="94432"/>
                  </a:cubicBezTo>
                  <a:cubicBezTo>
                    <a:pt x="29277" y="94432"/>
                    <a:pt x="30042" y="94279"/>
                    <a:pt x="30769" y="93935"/>
                  </a:cubicBezTo>
                  <a:cubicBezTo>
                    <a:pt x="43590" y="88118"/>
                    <a:pt x="55951" y="81459"/>
                    <a:pt x="67853" y="73995"/>
                  </a:cubicBezTo>
                  <a:cubicBezTo>
                    <a:pt x="85496" y="62706"/>
                    <a:pt x="99503" y="53789"/>
                    <a:pt x="90088" y="27153"/>
                  </a:cubicBezTo>
                  <a:cubicBezTo>
                    <a:pt x="89667" y="26044"/>
                    <a:pt x="89284" y="24704"/>
                    <a:pt x="88863" y="23288"/>
                  </a:cubicBezTo>
                  <a:cubicBezTo>
                    <a:pt x="88060" y="20494"/>
                    <a:pt x="87141" y="17739"/>
                    <a:pt x="86031" y="15022"/>
                  </a:cubicBezTo>
                  <a:cubicBezTo>
                    <a:pt x="84692" y="12955"/>
                    <a:pt x="82396" y="11731"/>
                    <a:pt x="79947" y="11769"/>
                  </a:cubicBezTo>
                  <a:cubicBezTo>
                    <a:pt x="75699" y="12037"/>
                    <a:pt x="71718" y="9549"/>
                    <a:pt x="70149" y="5607"/>
                  </a:cubicBezTo>
                  <a:cubicBezTo>
                    <a:pt x="69575" y="4344"/>
                    <a:pt x="68580" y="3349"/>
                    <a:pt x="67356" y="2814"/>
                  </a:cubicBezTo>
                  <a:lnTo>
                    <a:pt x="66054" y="2316"/>
                  </a:lnTo>
                  <a:lnTo>
                    <a:pt x="66054" y="2278"/>
                  </a:lnTo>
                  <a:cubicBezTo>
                    <a:pt x="65327" y="2048"/>
                    <a:pt x="64600" y="1704"/>
                    <a:pt x="63950" y="1283"/>
                  </a:cubicBezTo>
                  <a:cubicBezTo>
                    <a:pt x="62878" y="288"/>
                    <a:pt x="61462" y="-171"/>
                    <a:pt x="60008" y="58"/>
                  </a:cubicBezTo>
                  <a:cubicBezTo>
                    <a:pt x="52124" y="747"/>
                    <a:pt x="44355" y="2201"/>
                    <a:pt x="36740" y="4344"/>
                  </a:cubicBezTo>
                  <a:cubicBezTo>
                    <a:pt x="26521" y="7521"/>
                    <a:pt x="15921" y="11424"/>
                    <a:pt x="3253" y="16629"/>
                  </a:cubicBezTo>
                  <a:lnTo>
                    <a:pt x="3253" y="16667"/>
                  </a:lnTo>
                  <a:cubicBezTo>
                    <a:pt x="1760" y="17241"/>
                    <a:pt x="651" y="18504"/>
                    <a:pt x="230" y="20035"/>
                  </a:cubicBezTo>
                  <a:cubicBezTo>
                    <a:pt x="-230" y="21566"/>
                    <a:pt x="0" y="23250"/>
                    <a:pt x="918" y="24589"/>
                  </a:cubicBezTo>
                  <a:cubicBezTo>
                    <a:pt x="14313" y="43571"/>
                    <a:pt x="22005" y="65960"/>
                    <a:pt x="23115" y="89189"/>
                  </a:cubicBezTo>
                  <a:cubicBezTo>
                    <a:pt x="23153" y="91026"/>
                    <a:pt x="24148" y="92749"/>
                    <a:pt x="25717" y="937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7B0BE55-243F-6435-7672-8822FDFEAD79}"/>
                </a:ext>
              </a:extLst>
            </p:cNvPr>
            <p:cNvSpPr/>
            <p:nvPr/>
          </p:nvSpPr>
          <p:spPr>
            <a:xfrm>
              <a:off x="-13231876" y="8942249"/>
              <a:ext cx="56340" cy="40725"/>
            </a:xfrm>
            <a:custGeom>
              <a:avLst/>
              <a:gdLst>
                <a:gd name="connsiteX0" fmla="*/ 6474 w 56340"/>
                <a:gd name="connsiteY0" fmla="*/ 1920 h 40725"/>
                <a:gd name="connsiteX1" fmla="*/ 1307 w 56340"/>
                <a:gd name="connsiteY1" fmla="*/ 3719 h 40725"/>
                <a:gd name="connsiteX2" fmla="*/ 312 w 56340"/>
                <a:gd name="connsiteY2" fmla="*/ 9038 h 40725"/>
                <a:gd name="connsiteX3" fmla="*/ 5861 w 56340"/>
                <a:gd name="connsiteY3" fmla="*/ 35444 h 40725"/>
                <a:gd name="connsiteX4" fmla="*/ 8081 w 56340"/>
                <a:gd name="connsiteY4" fmla="*/ 39731 h 40725"/>
                <a:gd name="connsiteX5" fmla="*/ 11219 w 56340"/>
                <a:gd name="connsiteY5" fmla="*/ 40726 h 40725"/>
                <a:gd name="connsiteX6" fmla="*/ 12941 w 56340"/>
                <a:gd name="connsiteY6" fmla="*/ 40419 h 40725"/>
                <a:gd name="connsiteX7" fmla="*/ 46504 w 56340"/>
                <a:gd name="connsiteY7" fmla="*/ 33225 h 40725"/>
                <a:gd name="connsiteX8" fmla="*/ 51518 w 56340"/>
                <a:gd name="connsiteY8" fmla="*/ 28938 h 40725"/>
                <a:gd name="connsiteX9" fmla="*/ 56263 w 56340"/>
                <a:gd name="connsiteY9" fmla="*/ 6321 h 40725"/>
                <a:gd name="connsiteX10" fmla="*/ 54579 w 56340"/>
                <a:gd name="connsiteY10" fmla="*/ 1384 h 40725"/>
                <a:gd name="connsiteX11" fmla="*/ 49528 w 56340"/>
                <a:gd name="connsiteY11" fmla="*/ 198 h 40725"/>
                <a:gd name="connsiteX12" fmla="*/ 6474 w 56340"/>
                <a:gd name="connsiteY12" fmla="*/ 1920 h 4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0" h="40725">
                  <a:moveTo>
                    <a:pt x="6474" y="1920"/>
                  </a:moveTo>
                  <a:cubicBezTo>
                    <a:pt x="4560" y="1576"/>
                    <a:pt x="2608" y="2226"/>
                    <a:pt x="1307" y="3719"/>
                  </a:cubicBezTo>
                  <a:cubicBezTo>
                    <a:pt x="44" y="5173"/>
                    <a:pt x="-338" y="7240"/>
                    <a:pt x="312" y="9038"/>
                  </a:cubicBezTo>
                  <a:cubicBezTo>
                    <a:pt x="3910" y="17381"/>
                    <a:pt x="5785" y="26374"/>
                    <a:pt x="5861" y="35444"/>
                  </a:cubicBezTo>
                  <a:cubicBezTo>
                    <a:pt x="5900" y="37166"/>
                    <a:pt x="6703" y="38736"/>
                    <a:pt x="8081" y="39731"/>
                  </a:cubicBezTo>
                  <a:cubicBezTo>
                    <a:pt x="8999" y="40381"/>
                    <a:pt x="10109" y="40726"/>
                    <a:pt x="11219" y="40726"/>
                  </a:cubicBezTo>
                  <a:cubicBezTo>
                    <a:pt x="11793" y="40726"/>
                    <a:pt x="12367" y="40649"/>
                    <a:pt x="12941" y="40419"/>
                  </a:cubicBezTo>
                  <a:cubicBezTo>
                    <a:pt x="23734" y="36439"/>
                    <a:pt x="35023" y="34029"/>
                    <a:pt x="46504" y="33225"/>
                  </a:cubicBezTo>
                  <a:cubicBezTo>
                    <a:pt x="48954" y="33110"/>
                    <a:pt x="51020" y="31349"/>
                    <a:pt x="51518" y="28938"/>
                  </a:cubicBezTo>
                  <a:cubicBezTo>
                    <a:pt x="53202" y="21361"/>
                    <a:pt x="54809" y="13860"/>
                    <a:pt x="56263" y="6321"/>
                  </a:cubicBezTo>
                  <a:cubicBezTo>
                    <a:pt x="56570" y="4484"/>
                    <a:pt x="55957" y="2647"/>
                    <a:pt x="54579" y="1384"/>
                  </a:cubicBezTo>
                  <a:cubicBezTo>
                    <a:pt x="53202" y="159"/>
                    <a:pt x="51326" y="-300"/>
                    <a:pt x="49528" y="198"/>
                  </a:cubicBezTo>
                  <a:cubicBezTo>
                    <a:pt x="35521" y="4254"/>
                    <a:pt x="20749" y="4866"/>
                    <a:pt x="6474" y="19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EF6EBD1-D05A-886B-D517-221DCA5F11B1}"/>
                </a:ext>
              </a:extLst>
            </p:cNvPr>
            <p:cNvSpPr/>
            <p:nvPr/>
          </p:nvSpPr>
          <p:spPr>
            <a:xfrm>
              <a:off x="-13326980" y="8933768"/>
              <a:ext cx="74711" cy="86181"/>
            </a:xfrm>
            <a:custGeom>
              <a:avLst/>
              <a:gdLst>
                <a:gd name="connsiteX0" fmla="*/ 4194 w 74711"/>
                <a:gd name="connsiteY0" fmla="*/ 19317 h 86181"/>
                <a:gd name="connsiteX1" fmla="*/ 176 w 74711"/>
                <a:gd name="connsiteY1" fmla="*/ 23182 h 86181"/>
                <a:gd name="connsiteX2" fmla="*/ 1707 w 74711"/>
                <a:gd name="connsiteY2" fmla="*/ 28540 h 86181"/>
                <a:gd name="connsiteX3" fmla="*/ 22028 w 74711"/>
                <a:gd name="connsiteY3" fmla="*/ 50660 h 86181"/>
                <a:gd name="connsiteX4" fmla="*/ 20229 w 74711"/>
                <a:gd name="connsiteY4" fmla="*/ 64705 h 86181"/>
                <a:gd name="connsiteX5" fmla="*/ 7370 w 74711"/>
                <a:gd name="connsiteY5" fmla="*/ 74962 h 86181"/>
                <a:gd name="connsiteX6" fmla="*/ 5227 w 74711"/>
                <a:gd name="connsiteY6" fmla="*/ 80166 h 86181"/>
                <a:gd name="connsiteX7" fmla="*/ 8901 w 74711"/>
                <a:gd name="connsiteY7" fmla="*/ 84453 h 86181"/>
                <a:gd name="connsiteX8" fmla="*/ 21453 w 74711"/>
                <a:gd name="connsiteY8" fmla="*/ 86175 h 86181"/>
                <a:gd name="connsiteX9" fmla="*/ 60413 w 74711"/>
                <a:gd name="connsiteY9" fmla="*/ 72742 h 86181"/>
                <a:gd name="connsiteX10" fmla="*/ 61752 w 74711"/>
                <a:gd name="connsiteY10" fmla="*/ 71173 h 86181"/>
                <a:gd name="connsiteX11" fmla="*/ 66306 w 74711"/>
                <a:gd name="connsiteY11" fmla="*/ 66389 h 86181"/>
                <a:gd name="connsiteX12" fmla="*/ 67416 w 74711"/>
                <a:gd name="connsiteY12" fmla="*/ 65279 h 86181"/>
                <a:gd name="connsiteX13" fmla="*/ 66344 w 74711"/>
                <a:gd name="connsiteY13" fmla="*/ 9558 h 86181"/>
                <a:gd name="connsiteX14" fmla="*/ 63895 w 74711"/>
                <a:gd name="connsiteY14" fmla="*/ 3435 h 86181"/>
                <a:gd name="connsiteX15" fmla="*/ 60566 w 74711"/>
                <a:gd name="connsiteY15" fmla="*/ 258 h 86181"/>
                <a:gd name="connsiteX16" fmla="*/ 55935 w 74711"/>
                <a:gd name="connsiteY16" fmla="*/ 871 h 86181"/>
                <a:gd name="connsiteX17" fmla="*/ 4194 w 74711"/>
                <a:gd name="connsiteY17" fmla="*/ 19317 h 8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711" h="86181">
                  <a:moveTo>
                    <a:pt x="4194" y="19317"/>
                  </a:moveTo>
                  <a:cubicBezTo>
                    <a:pt x="2242" y="19738"/>
                    <a:pt x="673" y="21230"/>
                    <a:pt x="176" y="23182"/>
                  </a:cubicBezTo>
                  <a:cubicBezTo>
                    <a:pt x="-322" y="25134"/>
                    <a:pt x="252" y="27162"/>
                    <a:pt x="1707" y="28540"/>
                  </a:cubicBezTo>
                  <a:cubicBezTo>
                    <a:pt x="9246" y="35161"/>
                    <a:pt x="16057" y="42585"/>
                    <a:pt x="22028" y="50660"/>
                  </a:cubicBezTo>
                  <a:cubicBezTo>
                    <a:pt x="24553" y="55252"/>
                    <a:pt x="23826" y="60917"/>
                    <a:pt x="20229" y="64705"/>
                  </a:cubicBezTo>
                  <a:cubicBezTo>
                    <a:pt x="15943" y="68341"/>
                    <a:pt x="11657" y="71747"/>
                    <a:pt x="7370" y="74962"/>
                  </a:cubicBezTo>
                  <a:cubicBezTo>
                    <a:pt x="5725" y="76148"/>
                    <a:pt x="4883" y="78138"/>
                    <a:pt x="5227" y="80166"/>
                  </a:cubicBezTo>
                  <a:cubicBezTo>
                    <a:pt x="5495" y="82195"/>
                    <a:pt x="6949" y="83840"/>
                    <a:pt x="8901" y="84453"/>
                  </a:cubicBezTo>
                  <a:cubicBezTo>
                    <a:pt x="12996" y="85639"/>
                    <a:pt x="17206" y="86251"/>
                    <a:pt x="21453" y="86175"/>
                  </a:cubicBezTo>
                  <a:cubicBezTo>
                    <a:pt x="35575" y="86022"/>
                    <a:pt x="49237" y="81276"/>
                    <a:pt x="60413" y="72742"/>
                  </a:cubicBezTo>
                  <a:cubicBezTo>
                    <a:pt x="60987" y="72321"/>
                    <a:pt x="61408" y="71785"/>
                    <a:pt x="61752" y="71173"/>
                  </a:cubicBezTo>
                  <a:cubicBezTo>
                    <a:pt x="62900" y="69259"/>
                    <a:pt x="64469" y="67652"/>
                    <a:pt x="66306" y="66389"/>
                  </a:cubicBezTo>
                  <a:cubicBezTo>
                    <a:pt x="66727" y="66083"/>
                    <a:pt x="67110" y="65700"/>
                    <a:pt x="67416" y="65279"/>
                  </a:cubicBezTo>
                  <a:cubicBezTo>
                    <a:pt x="77519" y="47982"/>
                    <a:pt x="77098" y="26474"/>
                    <a:pt x="66344" y="9558"/>
                  </a:cubicBezTo>
                  <a:lnTo>
                    <a:pt x="63895" y="3435"/>
                  </a:lnTo>
                  <a:cubicBezTo>
                    <a:pt x="63321" y="1904"/>
                    <a:pt x="62096" y="718"/>
                    <a:pt x="60566" y="258"/>
                  </a:cubicBezTo>
                  <a:cubicBezTo>
                    <a:pt x="58996" y="-239"/>
                    <a:pt x="57313" y="-9"/>
                    <a:pt x="55935" y="871"/>
                  </a:cubicBezTo>
                  <a:cubicBezTo>
                    <a:pt x="39938" y="10094"/>
                    <a:pt x="22410" y="16370"/>
                    <a:pt x="4194" y="193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D5074D3-D4AC-598C-3373-E863E76D4AAA}"/>
                </a:ext>
              </a:extLst>
            </p:cNvPr>
            <p:cNvSpPr/>
            <p:nvPr/>
          </p:nvSpPr>
          <p:spPr>
            <a:xfrm>
              <a:off x="-13009871" y="8756753"/>
              <a:ext cx="75878" cy="56768"/>
            </a:xfrm>
            <a:custGeom>
              <a:avLst/>
              <a:gdLst>
                <a:gd name="connsiteX0" fmla="*/ 66431 w 75878"/>
                <a:gd name="connsiteY0" fmla="*/ 95 h 56768"/>
                <a:gd name="connsiteX1" fmla="*/ 61532 w 75878"/>
                <a:gd name="connsiteY1" fmla="*/ 1664 h 56768"/>
                <a:gd name="connsiteX2" fmla="*/ 13350 w 75878"/>
                <a:gd name="connsiteY2" fmla="*/ 19192 h 56768"/>
                <a:gd name="connsiteX3" fmla="*/ 5351 w 75878"/>
                <a:gd name="connsiteY3" fmla="*/ 18694 h 56768"/>
                <a:gd name="connsiteX4" fmla="*/ 950 w 75878"/>
                <a:gd name="connsiteY4" fmla="*/ 20952 h 56768"/>
                <a:gd name="connsiteX5" fmla="*/ 338 w 75878"/>
                <a:gd name="connsiteY5" fmla="*/ 25851 h 56768"/>
                <a:gd name="connsiteX6" fmla="*/ 6576 w 75878"/>
                <a:gd name="connsiteY6" fmla="*/ 50727 h 56768"/>
                <a:gd name="connsiteX7" fmla="*/ 12431 w 75878"/>
                <a:gd name="connsiteY7" fmla="*/ 55472 h 56768"/>
                <a:gd name="connsiteX8" fmla="*/ 33365 w 75878"/>
                <a:gd name="connsiteY8" fmla="*/ 56697 h 56768"/>
                <a:gd name="connsiteX9" fmla="*/ 33327 w 75878"/>
                <a:gd name="connsiteY9" fmla="*/ 56697 h 56768"/>
                <a:gd name="connsiteX10" fmla="*/ 61188 w 75878"/>
                <a:gd name="connsiteY10" fmla="*/ 50612 h 56768"/>
                <a:gd name="connsiteX11" fmla="*/ 70411 w 75878"/>
                <a:gd name="connsiteY11" fmla="*/ 3463 h 56768"/>
                <a:gd name="connsiteX12" fmla="*/ 66431 w 75878"/>
                <a:gd name="connsiteY12" fmla="*/ 96 h 5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878" h="56768">
                  <a:moveTo>
                    <a:pt x="66431" y="95"/>
                  </a:moveTo>
                  <a:cubicBezTo>
                    <a:pt x="64632" y="-250"/>
                    <a:pt x="62795" y="363"/>
                    <a:pt x="61532" y="1664"/>
                  </a:cubicBezTo>
                  <a:cubicBezTo>
                    <a:pt x="49438" y="15249"/>
                    <a:pt x="31337" y="21832"/>
                    <a:pt x="13350" y="19192"/>
                  </a:cubicBezTo>
                  <a:cubicBezTo>
                    <a:pt x="10709" y="18886"/>
                    <a:pt x="8030" y="18732"/>
                    <a:pt x="5351" y="18694"/>
                  </a:cubicBezTo>
                  <a:cubicBezTo>
                    <a:pt x="3591" y="18694"/>
                    <a:pt x="1945" y="19536"/>
                    <a:pt x="950" y="20952"/>
                  </a:cubicBezTo>
                  <a:cubicBezTo>
                    <a:pt x="-45" y="22406"/>
                    <a:pt x="-275" y="24205"/>
                    <a:pt x="338" y="25851"/>
                  </a:cubicBezTo>
                  <a:cubicBezTo>
                    <a:pt x="3285" y="33887"/>
                    <a:pt x="5351" y="42231"/>
                    <a:pt x="6576" y="50727"/>
                  </a:cubicBezTo>
                  <a:cubicBezTo>
                    <a:pt x="7341" y="53367"/>
                    <a:pt x="9676" y="55243"/>
                    <a:pt x="12431" y="55472"/>
                  </a:cubicBezTo>
                  <a:cubicBezTo>
                    <a:pt x="19243" y="56046"/>
                    <a:pt x="26362" y="56697"/>
                    <a:pt x="33365" y="56697"/>
                  </a:cubicBezTo>
                  <a:lnTo>
                    <a:pt x="33327" y="56697"/>
                  </a:lnTo>
                  <a:cubicBezTo>
                    <a:pt x="43009" y="57194"/>
                    <a:pt x="52615" y="55090"/>
                    <a:pt x="61188" y="50612"/>
                  </a:cubicBezTo>
                  <a:cubicBezTo>
                    <a:pt x="76343" y="39896"/>
                    <a:pt x="80399" y="19154"/>
                    <a:pt x="70411" y="3463"/>
                  </a:cubicBezTo>
                  <a:cubicBezTo>
                    <a:pt x="69760" y="1741"/>
                    <a:pt x="68268" y="440"/>
                    <a:pt x="66431" y="9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143A337-8AAC-8C2D-7679-E28785251FF8}"/>
                </a:ext>
              </a:extLst>
            </p:cNvPr>
            <p:cNvSpPr/>
            <p:nvPr/>
          </p:nvSpPr>
          <p:spPr>
            <a:xfrm>
              <a:off x="-13267629" y="8784620"/>
              <a:ext cx="80955" cy="50480"/>
            </a:xfrm>
            <a:custGeom>
              <a:avLst/>
              <a:gdLst>
                <a:gd name="connsiteX0" fmla="*/ 0 w 80955"/>
                <a:gd name="connsiteY0" fmla="*/ 40221 h 50480"/>
                <a:gd name="connsiteX1" fmla="*/ 460 w 80955"/>
                <a:gd name="connsiteY1" fmla="*/ 42325 h 50480"/>
                <a:gd name="connsiteX2" fmla="*/ 5090 w 80955"/>
                <a:gd name="connsiteY2" fmla="*/ 46229 h 50480"/>
                <a:gd name="connsiteX3" fmla="*/ 9377 w 80955"/>
                <a:gd name="connsiteY3" fmla="*/ 47530 h 50480"/>
                <a:gd name="connsiteX4" fmla="*/ 21776 w 80955"/>
                <a:gd name="connsiteY4" fmla="*/ 50477 h 50480"/>
                <a:gd name="connsiteX5" fmla="*/ 44508 w 80955"/>
                <a:gd name="connsiteY5" fmla="*/ 45272 h 50480"/>
                <a:gd name="connsiteX6" fmla="*/ 51741 w 80955"/>
                <a:gd name="connsiteY6" fmla="*/ 43129 h 50480"/>
                <a:gd name="connsiteX7" fmla="*/ 72713 w 80955"/>
                <a:gd name="connsiteY7" fmla="*/ 34863 h 50480"/>
                <a:gd name="connsiteX8" fmla="*/ 80903 w 80955"/>
                <a:gd name="connsiteY8" fmla="*/ 14771 h 50480"/>
                <a:gd name="connsiteX9" fmla="*/ 80482 w 80955"/>
                <a:gd name="connsiteY9" fmla="*/ 12474 h 50480"/>
                <a:gd name="connsiteX10" fmla="*/ 78530 w 80955"/>
                <a:gd name="connsiteY10" fmla="*/ 5088 h 50480"/>
                <a:gd name="connsiteX11" fmla="*/ 75928 w 80955"/>
                <a:gd name="connsiteY11" fmla="*/ 802 h 50480"/>
                <a:gd name="connsiteX12" fmla="*/ 70876 w 80955"/>
                <a:gd name="connsiteY12" fmla="*/ 534 h 50480"/>
                <a:gd name="connsiteX13" fmla="*/ 2794 w 80955"/>
                <a:gd name="connsiteY13" fmla="*/ 35513 h 50480"/>
                <a:gd name="connsiteX14" fmla="*/ 0 w 80955"/>
                <a:gd name="connsiteY14" fmla="*/ 4022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955" h="50480">
                  <a:moveTo>
                    <a:pt x="0" y="40221"/>
                  </a:moveTo>
                  <a:cubicBezTo>
                    <a:pt x="39" y="40948"/>
                    <a:pt x="192" y="41637"/>
                    <a:pt x="460" y="42325"/>
                  </a:cubicBezTo>
                  <a:cubicBezTo>
                    <a:pt x="1034" y="44468"/>
                    <a:pt x="2871" y="45999"/>
                    <a:pt x="5090" y="46229"/>
                  </a:cubicBezTo>
                  <a:cubicBezTo>
                    <a:pt x="6583" y="46305"/>
                    <a:pt x="8037" y="46765"/>
                    <a:pt x="9377" y="47530"/>
                  </a:cubicBezTo>
                  <a:cubicBezTo>
                    <a:pt x="13203" y="49520"/>
                    <a:pt x="17452" y="50553"/>
                    <a:pt x="21776" y="50477"/>
                  </a:cubicBezTo>
                  <a:cubicBezTo>
                    <a:pt x="29583" y="50018"/>
                    <a:pt x="37275" y="48257"/>
                    <a:pt x="44508" y="45272"/>
                  </a:cubicBezTo>
                  <a:cubicBezTo>
                    <a:pt x="46766" y="44545"/>
                    <a:pt x="49215" y="43856"/>
                    <a:pt x="51741" y="43129"/>
                  </a:cubicBezTo>
                  <a:cubicBezTo>
                    <a:pt x="59089" y="41445"/>
                    <a:pt x="66169" y="38651"/>
                    <a:pt x="72713" y="34863"/>
                  </a:cubicBezTo>
                  <a:cubicBezTo>
                    <a:pt x="78377" y="29773"/>
                    <a:pt x="81400" y="22387"/>
                    <a:pt x="80903" y="14771"/>
                  </a:cubicBezTo>
                  <a:cubicBezTo>
                    <a:pt x="80903" y="14005"/>
                    <a:pt x="80750" y="13202"/>
                    <a:pt x="80482" y="12474"/>
                  </a:cubicBezTo>
                  <a:cubicBezTo>
                    <a:pt x="79410" y="10140"/>
                    <a:pt x="78760" y="7652"/>
                    <a:pt x="78530" y="5088"/>
                  </a:cubicBezTo>
                  <a:cubicBezTo>
                    <a:pt x="78454" y="3290"/>
                    <a:pt x="77459" y="1682"/>
                    <a:pt x="75928" y="802"/>
                  </a:cubicBezTo>
                  <a:cubicBezTo>
                    <a:pt x="74397" y="-155"/>
                    <a:pt x="72483" y="-270"/>
                    <a:pt x="70876" y="534"/>
                  </a:cubicBezTo>
                  <a:cubicBezTo>
                    <a:pt x="48603" y="11135"/>
                    <a:pt x="25641" y="22883"/>
                    <a:pt x="2794" y="35513"/>
                  </a:cubicBezTo>
                  <a:cubicBezTo>
                    <a:pt x="1072" y="36469"/>
                    <a:pt x="0" y="38268"/>
                    <a:pt x="0" y="402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C85C5F3-7C0D-75C9-4B72-FF34F97F2C75}"/>
                </a:ext>
              </a:extLst>
            </p:cNvPr>
            <p:cNvSpPr/>
            <p:nvPr/>
          </p:nvSpPr>
          <p:spPr>
            <a:xfrm>
              <a:off x="-13338713" y="9035701"/>
              <a:ext cx="98147" cy="144427"/>
            </a:xfrm>
            <a:custGeom>
              <a:avLst/>
              <a:gdLst>
                <a:gd name="connsiteX0" fmla="*/ 2602 w 98147"/>
                <a:gd name="connsiteY0" fmla="*/ 91577 h 144427"/>
                <a:gd name="connsiteX1" fmla="*/ 0 w 98147"/>
                <a:gd name="connsiteY1" fmla="*/ 96208 h 144427"/>
                <a:gd name="connsiteX2" fmla="*/ 2641 w 98147"/>
                <a:gd name="connsiteY2" fmla="*/ 100762 h 144427"/>
                <a:gd name="connsiteX3" fmla="*/ 22273 w 98147"/>
                <a:gd name="connsiteY3" fmla="*/ 114730 h 144427"/>
                <a:gd name="connsiteX4" fmla="*/ 45771 w 98147"/>
                <a:gd name="connsiteY4" fmla="*/ 141749 h 144427"/>
                <a:gd name="connsiteX5" fmla="*/ 49827 w 98147"/>
                <a:gd name="connsiteY5" fmla="*/ 144428 h 144427"/>
                <a:gd name="connsiteX6" fmla="*/ 50440 w 98147"/>
                <a:gd name="connsiteY6" fmla="*/ 144428 h 144427"/>
                <a:gd name="connsiteX7" fmla="*/ 50401 w 98147"/>
                <a:gd name="connsiteY7" fmla="*/ 144428 h 144427"/>
                <a:gd name="connsiteX8" fmla="*/ 54305 w 98147"/>
                <a:gd name="connsiteY8" fmla="*/ 142706 h 144427"/>
                <a:gd name="connsiteX9" fmla="*/ 65403 w 98147"/>
                <a:gd name="connsiteY9" fmla="*/ 131684 h 144427"/>
                <a:gd name="connsiteX10" fmla="*/ 85227 w 98147"/>
                <a:gd name="connsiteY10" fmla="*/ 110253 h 144427"/>
                <a:gd name="connsiteX11" fmla="*/ 88786 w 98147"/>
                <a:gd name="connsiteY11" fmla="*/ 105125 h 144427"/>
                <a:gd name="connsiteX12" fmla="*/ 97052 w 98147"/>
                <a:gd name="connsiteY12" fmla="*/ 93490 h 144427"/>
                <a:gd name="connsiteX13" fmla="*/ 96669 w 98147"/>
                <a:gd name="connsiteY13" fmla="*/ 86602 h 144427"/>
                <a:gd name="connsiteX14" fmla="*/ 93149 w 98147"/>
                <a:gd name="connsiteY14" fmla="*/ 76078 h 144427"/>
                <a:gd name="connsiteX15" fmla="*/ 74894 w 98147"/>
                <a:gd name="connsiteY15" fmla="*/ 2294 h 144427"/>
                <a:gd name="connsiteX16" fmla="*/ 68464 w 98147"/>
                <a:gd name="connsiteY16" fmla="*/ 457 h 144427"/>
                <a:gd name="connsiteX17" fmla="*/ 33600 w 98147"/>
                <a:gd name="connsiteY17" fmla="*/ 7537 h 144427"/>
                <a:gd name="connsiteX18" fmla="*/ 29314 w 98147"/>
                <a:gd name="connsiteY18" fmla="*/ 9871 h 144427"/>
                <a:gd name="connsiteX19" fmla="*/ 28740 w 98147"/>
                <a:gd name="connsiteY19" fmla="*/ 14808 h 144427"/>
                <a:gd name="connsiteX20" fmla="*/ 28127 w 98147"/>
                <a:gd name="connsiteY20" fmla="*/ 70146 h 144427"/>
                <a:gd name="connsiteX21" fmla="*/ 2601 w 98147"/>
                <a:gd name="connsiteY21" fmla="*/ 91578 h 14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147" h="144427">
                  <a:moveTo>
                    <a:pt x="2602" y="91577"/>
                  </a:moveTo>
                  <a:cubicBezTo>
                    <a:pt x="995" y="92572"/>
                    <a:pt x="0" y="94332"/>
                    <a:pt x="0" y="96208"/>
                  </a:cubicBezTo>
                  <a:cubicBezTo>
                    <a:pt x="38" y="98083"/>
                    <a:pt x="1033" y="99805"/>
                    <a:pt x="2641" y="100762"/>
                  </a:cubicBezTo>
                  <a:cubicBezTo>
                    <a:pt x="9529" y="104857"/>
                    <a:pt x="16112" y="109526"/>
                    <a:pt x="22273" y="114730"/>
                  </a:cubicBezTo>
                  <a:cubicBezTo>
                    <a:pt x="31649" y="122270"/>
                    <a:pt x="39609" y="131416"/>
                    <a:pt x="45771" y="141749"/>
                  </a:cubicBezTo>
                  <a:cubicBezTo>
                    <a:pt x="46613" y="143242"/>
                    <a:pt x="48143" y="144237"/>
                    <a:pt x="49827" y="144428"/>
                  </a:cubicBezTo>
                  <a:lnTo>
                    <a:pt x="50440" y="144428"/>
                  </a:lnTo>
                  <a:lnTo>
                    <a:pt x="50401" y="144428"/>
                  </a:lnTo>
                  <a:cubicBezTo>
                    <a:pt x="51894" y="144428"/>
                    <a:pt x="53310" y="143777"/>
                    <a:pt x="54305" y="142706"/>
                  </a:cubicBezTo>
                  <a:cubicBezTo>
                    <a:pt x="57902" y="138879"/>
                    <a:pt x="61653" y="135281"/>
                    <a:pt x="65403" y="131684"/>
                  </a:cubicBezTo>
                  <a:cubicBezTo>
                    <a:pt x="72598" y="125102"/>
                    <a:pt x="79219" y="117946"/>
                    <a:pt x="85227" y="110253"/>
                  </a:cubicBezTo>
                  <a:lnTo>
                    <a:pt x="88786" y="105125"/>
                  </a:lnTo>
                  <a:cubicBezTo>
                    <a:pt x="91312" y="101451"/>
                    <a:pt x="94067" y="97471"/>
                    <a:pt x="97052" y="93490"/>
                  </a:cubicBezTo>
                  <a:cubicBezTo>
                    <a:pt x="98659" y="91424"/>
                    <a:pt x="98468" y="88477"/>
                    <a:pt x="96669" y="86602"/>
                  </a:cubicBezTo>
                  <a:cubicBezTo>
                    <a:pt x="93952" y="83808"/>
                    <a:pt x="92651" y="79943"/>
                    <a:pt x="93149" y="76078"/>
                  </a:cubicBezTo>
                  <a:cubicBezTo>
                    <a:pt x="97435" y="50015"/>
                    <a:pt x="90852" y="23342"/>
                    <a:pt x="74894" y="2294"/>
                  </a:cubicBezTo>
                  <a:cubicBezTo>
                    <a:pt x="73478" y="189"/>
                    <a:pt x="70760" y="-577"/>
                    <a:pt x="68464" y="457"/>
                  </a:cubicBezTo>
                  <a:cubicBezTo>
                    <a:pt x="57442" y="5125"/>
                    <a:pt x="45579" y="7537"/>
                    <a:pt x="33600" y="7537"/>
                  </a:cubicBezTo>
                  <a:cubicBezTo>
                    <a:pt x="31878" y="7575"/>
                    <a:pt x="30309" y="8455"/>
                    <a:pt x="29314" y="9871"/>
                  </a:cubicBezTo>
                  <a:cubicBezTo>
                    <a:pt x="28319" y="11325"/>
                    <a:pt x="28089" y="13162"/>
                    <a:pt x="28740" y="14808"/>
                  </a:cubicBezTo>
                  <a:cubicBezTo>
                    <a:pt x="38690" y="31953"/>
                    <a:pt x="38460" y="53193"/>
                    <a:pt x="28127" y="70146"/>
                  </a:cubicBezTo>
                  <a:cubicBezTo>
                    <a:pt x="20933" y="78719"/>
                    <a:pt x="12284" y="85990"/>
                    <a:pt x="2601" y="915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ACF24893-773D-7657-CCAE-2A5EECAED428}"/>
              </a:ext>
            </a:extLst>
          </p:cNvPr>
          <p:cNvSpPr/>
          <p:nvPr/>
        </p:nvSpPr>
        <p:spPr>
          <a:xfrm>
            <a:off x="10428132" y="5268274"/>
            <a:ext cx="1444065" cy="1262298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3" name="任意多边形: 形状 352">
            <a:extLst>
              <a:ext uri="{FF2B5EF4-FFF2-40B4-BE49-F238E27FC236}">
                <a16:creationId xmlns:a16="http://schemas.microsoft.com/office/drawing/2014/main" id="{64AF43C1-2EAD-0758-6BC4-2BCE3A91BEB3}"/>
              </a:ext>
            </a:extLst>
          </p:cNvPr>
          <p:cNvSpPr/>
          <p:nvPr/>
        </p:nvSpPr>
        <p:spPr>
          <a:xfrm rot="9408209">
            <a:off x="1801256" y="6515971"/>
            <a:ext cx="336322" cy="1271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100 h 1871131"/>
              <a:gd name="connsiteX1" fmla="*/ 4889400 w 4947588"/>
              <a:gd name="connsiteY1" fmla="*/ -9 h 1871131"/>
              <a:gd name="connsiteX2" fmla="*/ 3892345 w 4947588"/>
              <a:gd name="connsiteY2" fmla="*/ 596588 h 1871131"/>
              <a:gd name="connsiteX3" fmla="*/ 1858501 w 4947588"/>
              <a:gd name="connsiteY3" fmla="*/ 472480 h 1871131"/>
              <a:gd name="connsiteX4" fmla="*/ 5818 w 4947588"/>
              <a:gd name="connsiteY4" fmla="*/ 809107 h 1871131"/>
              <a:gd name="connsiteX5" fmla="*/ 613 w 4947588"/>
              <a:gd name="connsiteY5" fmla="*/ 835513 h 1871131"/>
              <a:gd name="connsiteX6" fmla="*/ 1455 w 4947588"/>
              <a:gd name="connsiteY6" fmla="*/ 851817 h 1871131"/>
              <a:gd name="connsiteX7" fmla="*/ 9147 w 4947588"/>
              <a:gd name="connsiteY7" fmla="*/ 877113 h 1871131"/>
              <a:gd name="connsiteX8" fmla="*/ 1819268 w 4947588"/>
              <a:gd name="connsiteY8" fmla="*/ 1871131 h 1871131"/>
              <a:gd name="connsiteX9" fmla="*/ 3890579 w 4947588"/>
              <a:gd name="connsiteY9" fmla="*/ 1095012 h 1871131"/>
              <a:gd name="connsiteX10" fmla="*/ 4903310 w 4947588"/>
              <a:gd name="connsiteY10" fmla="*/ 1735235 h 1871131"/>
              <a:gd name="connsiteX11" fmla="*/ 4932511 w 4947588"/>
              <a:gd name="connsiteY11" fmla="*/ 1725323 h 1871131"/>
              <a:gd name="connsiteX12" fmla="*/ 4947589 w 4947588"/>
              <a:gd name="connsiteY12" fmla="*/ 1701060 h 1871131"/>
              <a:gd name="connsiteX13" fmla="*/ 4947589 w 4947588"/>
              <a:gd name="connsiteY13" fmla="*/ 34860 h 1871131"/>
              <a:gd name="connsiteX14" fmla="*/ 4912955 w 4947588"/>
              <a:gd name="connsiteY14" fmla="*/ 1067 h 1871131"/>
              <a:gd name="connsiteX15" fmla="*/ 4912974 w 4947588"/>
              <a:gd name="connsiteY15" fmla="*/ 1100 h 187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871131">
                <a:moveTo>
                  <a:pt x="4912974" y="1100"/>
                </a:moveTo>
                <a:cubicBezTo>
                  <a:pt x="4912974" y="1100"/>
                  <a:pt x="4903445" y="-9"/>
                  <a:pt x="4889400" y="-9"/>
                </a:cubicBezTo>
                <a:cubicBezTo>
                  <a:pt x="4796901" y="-9"/>
                  <a:pt x="4453506" y="43427"/>
                  <a:pt x="3892345" y="596588"/>
                </a:cubicBezTo>
                <a:cubicBezTo>
                  <a:pt x="3354530" y="120545"/>
                  <a:pt x="2726625" y="472480"/>
                  <a:pt x="1858501" y="472480"/>
                </a:cubicBezTo>
                <a:cubicBezTo>
                  <a:pt x="1003396" y="472480"/>
                  <a:pt x="175602" y="183305"/>
                  <a:pt x="5818" y="809107"/>
                </a:cubicBezTo>
                <a:lnTo>
                  <a:pt x="613" y="835513"/>
                </a:lnTo>
                <a:cubicBezTo>
                  <a:pt x="-420" y="840986"/>
                  <a:pt x="-152" y="846535"/>
                  <a:pt x="1455" y="851817"/>
                </a:cubicBezTo>
                <a:lnTo>
                  <a:pt x="9147" y="877113"/>
                </a:lnTo>
                <a:cubicBezTo>
                  <a:pt x="175317" y="1508872"/>
                  <a:pt x="974509" y="1871131"/>
                  <a:pt x="1819268" y="1871131"/>
                </a:cubicBezTo>
                <a:cubicBezTo>
                  <a:pt x="2680917" y="1871131"/>
                  <a:pt x="3356047" y="1567224"/>
                  <a:pt x="3890579" y="1095012"/>
                </a:cubicBezTo>
                <a:cubicBezTo>
                  <a:pt x="4529539" y="1725742"/>
                  <a:pt x="4888223" y="1735157"/>
                  <a:pt x="4903310" y="1735235"/>
                </a:cubicBezTo>
                <a:cubicBezTo>
                  <a:pt x="4912916" y="1734317"/>
                  <a:pt x="4926043" y="1731714"/>
                  <a:pt x="4932511" y="1725323"/>
                </a:cubicBezTo>
                <a:cubicBezTo>
                  <a:pt x="4939017" y="1718856"/>
                  <a:pt x="4947589" y="1710130"/>
                  <a:pt x="4947589" y="1701060"/>
                </a:cubicBezTo>
                <a:lnTo>
                  <a:pt x="4947589" y="34860"/>
                </a:lnTo>
                <a:cubicBezTo>
                  <a:pt x="4947589" y="17906"/>
                  <a:pt x="4929832" y="3478"/>
                  <a:pt x="4912955" y="1067"/>
                </a:cubicBezTo>
                <a:cubicBezTo>
                  <a:pt x="4912961" y="1078"/>
                  <a:pt x="4912968" y="1089"/>
                  <a:pt x="4912974" y="1100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283F70E-B707-636E-66A7-75A3BCF69867}"/>
              </a:ext>
            </a:extLst>
          </p:cNvPr>
          <p:cNvSpPr/>
          <p:nvPr/>
        </p:nvSpPr>
        <p:spPr>
          <a:xfrm rot="9408209">
            <a:off x="1987355" y="6080672"/>
            <a:ext cx="336322" cy="1297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1909365"/>
              <a:gd name="connsiteX1" fmla="*/ 4889400 w 4947588"/>
              <a:gd name="connsiteY1" fmla="*/ 174125 h 1909365"/>
              <a:gd name="connsiteX2" fmla="*/ 3892345 w 4947588"/>
              <a:gd name="connsiteY2" fmla="*/ 770722 h 1909365"/>
              <a:gd name="connsiteX3" fmla="*/ 1837982 w 4947588"/>
              <a:gd name="connsiteY3" fmla="*/ 0 h 1909365"/>
              <a:gd name="connsiteX4" fmla="*/ 5818 w 4947588"/>
              <a:gd name="connsiteY4" fmla="*/ 983241 h 1909365"/>
              <a:gd name="connsiteX5" fmla="*/ 613 w 4947588"/>
              <a:gd name="connsiteY5" fmla="*/ 1009647 h 1909365"/>
              <a:gd name="connsiteX6" fmla="*/ 1455 w 4947588"/>
              <a:gd name="connsiteY6" fmla="*/ 1025951 h 1909365"/>
              <a:gd name="connsiteX7" fmla="*/ 9147 w 4947588"/>
              <a:gd name="connsiteY7" fmla="*/ 1051247 h 1909365"/>
              <a:gd name="connsiteX8" fmla="*/ 1808969 w 4947588"/>
              <a:gd name="connsiteY8" fmla="*/ 1275483 h 1909365"/>
              <a:gd name="connsiteX9" fmla="*/ 3890579 w 4947588"/>
              <a:gd name="connsiteY9" fmla="*/ 1269146 h 1909365"/>
              <a:gd name="connsiteX10" fmla="*/ 4903310 w 4947588"/>
              <a:gd name="connsiteY10" fmla="*/ 1909369 h 1909365"/>
              <a:gd name="connsiteX11" fmla="*/ 4932511 w 4947588"/>
              <a:gd name="connsiteY11" fmla="*/ 1899457 h 1909365"/>
              <a:gd name="connsiteX12" fmla="*/ 4947589 w 4947588"/>
              <a:gd name="connsiteY12" fmla="*/ 1875194 h 1909365"/>
              <a:gd name="connsiteX13" fmla="*/ 4947589 w 4947588"/>
              <a:gd name="connsiteY13" fmla="*/ 208994 h 1909365"/>
              <a:gd name="connsiteX14" fmla="*/ 4912955 w 4947588"/>
              <a:gd name="connsiteY14" fmla="*/ 175201 h 1909365"/>
              <a:gd name="connsiteX15" fmla="*/ 4912974 w 4947588"/>
              <a:gd name="connsiteY15" fmla="*/ 175234 h 190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909365">
                <a:moveTo>
                  <a:pt x="4912974" y="175234"/>
                </a:moveTo>
                <a:cubicBezTo>
                  <a:pt x="4912974" y="175234"/>
                  <a:pt x="4903445" y="174125"/>
                  <a:pt x="4889400" y="174125"/>
                </a:cubicBezTo>
                <a:cubicBezTo>
                  <a:pt x="4796901" y="174125"/>
                  <a:pt x="4453506" y="217561"/>
                  <a:pt x="3892345" y="770722"/>
                </a:cubicBezTo>
                <a:cubicBezTo>
                  <a:pt x="3354530" y="294679"/>
                  <a:pt x="2706106" y="0"/>
                  <a:pt x="1837982" y="0"/>
                </a:cubicBezTo>
                <a:cubicBezTo>
                  <a:pt x="982877" y="0"/>
                  <a:pt x="175602" y="357439"/>
                  <a:pt x="5818" y="983241"/>
                </a:cubicBezTo>
                <a:lnTo>
                  <a:pt x="613" y="1009647"/>
                </a:lnTo>
                <a:cubicBezTo>
                  <a:pt x="-420" y="1015120"/>
                  <a:pt x="-152" y="1020669"/>
                  <a:pt x="1455" y="1025951"/>
                </a:cubicBezTo>
                <a:lnTo>
                  <a:pt x="9147" y="1051247"/>
                </a:lnTo>
                <a:cubicBezTo>
                  <a:pt x="175317" y="1683006"/>
                  <a:pt x="964210" y="1275483"/>
                  <a:pt x="1808969" y="1275483"/>
                </a:cubicBezTo>
                <a:cubicBezTo>
                  <a:pt x="2670618" y="1275483"/>
                  <a:pt x="3356047" y="1741358"/>
                  <a:pt x="3890579" y="1269146"/>
                </a:cubicBezTo>
                <a:cubicBezTo>
                  <a:pt x="4529539" y="1899876"/>
                  <a:pt x="4888223" y="1909291"/>
                  <a:pt x="4903310" y="1909369"/>
                </a:cubicBezTo>
                <a:cubicBezTo>
                  <a:pt x="4912916" y="1908451"/>
                  <a:pt x="4926043" y="1905848"/>
                  <a:pt x="4932511" y="1899457"/>
                </a:cubicBezTo>
                <a:cubicBezTo>
                  <a:pt x="4939017" y="1892990"/>
                  <a:pt x="4947589" y="1884264"/>
                  <a:pt x="4947589" y="1875194"/>
                </a:cubicBezTo>
                <a:lnTo>
                  <a:pt x="4947589" y="208994"/>
                </a:lnTo>
                <a:cubicBezTo>
                  <a:pt x="4947589" y="192040"/>
                  <a:pt x="4929832" y="177612"/>
                  <a:pt x="4912955" y="175201"/>
                </a:cubicBezTo>
                <a:cubicBezTo>
                  <a:pt x="4912961" y="175212"/>
                  <a:pt x="4912968" y="175223"/>
                  <a:pt x="4912974" y="17523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5" name="任意多边形: 形状 354">
            <a:extLst>
              <a:ext uri="{FF2B5EF4-FFF2-40B4-BE49-F238E27FC236}">
                <a16:creationId xmlns:a16="http://schemas.microsoft.com/office/drawing/2014/main" id="{5AC67D02-88ED-576B-72D9-91BA942390CE}"/>
              </a:ext>
            </a:extLst>
          </p:cNvPr>
          <p:cNvSpPr/>
          <p:nvPr/>
        </p:nvSpPr>
        <p:spPr>
          <a:xfrm rot="8336544">
            <a:off x="2520307" y="5982027"/>
            <a:ext cx="336322" cy="177745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744732 h 2614763"/>
              <a:gd name="connsiteX1" fmla="*/ 4889400 w 4947588"/>
              <a:gd name="connsiteY1" fmla="*/ 743623 h 2614763"/>
              <a:gd name="connsiteX2" fmla="*/ 3892345 w 4947588"/>
              <a:gd name="connsiteY2" fmla="*/ 1340220 h 2614763"/>
              <a:gd name="connsiteX3" fmla="*/ 1660206 w 4947588"/>
              <a:gd name="connsiteY3" fmla="*/ 4 h 2614763"/>
              <a:gd name="connsiteX4" fmla="*/ 5818 w 4947588"/>
              <a:gd name="connsiteY4" fmla="*/ 1552739 h 2614763"/>
              <a:gd name="connsiteX5" fmla="*/ 613 w 4947588"/>
              <a:gd name="connsiteY5" fmla="*/ 1579145 h 2614763"/>
              <a:gd name="connsiteX6" fmla="*/ 1455 w 4947588"/>
              <a:gd name="connsiteY6" fmla="*/ 1595449 h 2614763"/>
              <a:gd name="connsiteX7" fmla="*/ 9147 w 4947588"/>
              <a:gd name="connsiteY7" fmla="*/ 1620745 h 2614763"/>
              <a:gd name="connsiteX8" fmla="*/ 1819268 w 4947588"/>
              <a:gd name="connsiteY8" fmla="*/ 2614763 h 2614763"/>
              <a:gd name="connsiteX9" fmla="*/ 3890579 w 4947588"/>
              <a:gd name="connsiteY9" fmla="*/ 1838644 h 2614763"/>
              <a:gd name="connsiteX10" fmla="*/ 4903310 w 4947588"/>
              <a:gd name="connsiteY10" fmla="*/ 2478867 h 2614763"/>
              <a:gd name="connsiteX11" fmla="*/ 4932511 w 4947588"/>
              <a:gd name="connsiteY11" fmla="*/ 2468955 h 2614763"/>
              <a:gd name="connsiteX12" fmla="*/ 4947589 w 4947588"/>
              <a:gd name="connsiteY12" fmla="*/ 2444692 h 2614763"/>
              <a:gd name="connsiteX13" fmla="*/ 4947589 w 4947588"/>
              <a:gd name="connsiteY13" fmla="*/ 778492 h 2614763"/>
              <a:gd name="connsiteX14" fmla="*/ 4912955 w 4947588"/>
              <a:gd name="connsiteY14" fmla="*/ 744699 h 2614763"/>
              <a:gd name="connsiteX15" fmla="*/ 4912974 w 4947588"/>
              <a:gd name="connsiteY15" fmla="*/ 744732 h 261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614763">
                <a:moveTo>
                  <a:pt x="4912974" y="744732"/>
                </a:moveTo>
                <a:cubicBezTo>
                  <a:pt x="4912974" y="744732"/>
                  <a:pt x="4903445" y="743623"/>
                  <a:pt x="4889400" y="743623"/>
                </a:cubicBezTo>
                <a:cubicBezTo>
                  <a:pt x="4796901" y="743623"/>
                  <a:pt x="4453506" y="787059"/>
                  <a:pt x="3892345" y="1340220"/>
                </a:cubicBezTo>
                <a:cubicBezTo>
                  <a:pt x="3354530" y="864177"/>
                  <a:pt x="2528330" y="4"/>
                  <a:pt x="1660206" y="4"/>
                </a:cubicBezTo>
                <a:cubicBezTo>
                  <a:pt x="805101" y="4"/>
                  <a:pt x="175602" y="926937"/>
                  <a:pt x="5818" y="1552739"/>
                </a:cubicBezTo>
                <a:lnTo>
                  <a:pt x="613" y="1579145"/>
                </a:lnTo>
                <a:cubicBezTo>
                  <a:pt x="-420" y="1584618"/>
                  <a:pt x="-152" y="1590167"/>
                  <a:pt x="1455" y="1595449"/>
                </a:cubicBezTo>
                <a:lnTo>
                  <a:pt x="9147" y="1620745"/>
                </a:lnTo>
                <a:cubicBezTo>
                  <a:pt x="175317" y="2252504"/>
                  <a:pt x="974509" y="2614763"/>
                  <a:pt x="1819268" y="2614763"/>
                </a:cubicBezTo>
                <a:cubicBezTo>
                  <a:pt x="2680917" y="2614763"/>
                  <a:pt x="3356047" y="2310856"/>
                  <a:pt x="3890579" y="1838644"/>
                </a:cubicBezTo>
                <a:cubicBezTo>
                  <a:pt x="4529539" y="2469374"/>
                  <a:pt x="4888223" y="2478789"/>
                  <a:pt x="4903310" y="2478867"/>
                </a:cubicBezTo>
                <a:cubicBezTo>
                  <a:pt x="4912916" y="2477949"/>
                  <a:pt x="4926043" y="2475346"/>
                  <a:pt x="4932511" y="2468955"/>
                </a:cubicBezTo>
                <a:cubicBezTo>
                  <a:pt x="4939017" y="2462488"/>
                  <a:pt x="4947589" y="2453762"/>
                  <a:pt x="4947589" y="2444692"/>
                </a:cubicBezTo>
                <a:lnTo>
                  <a:pt x="4947589" y="778492"/>
                </a:lnTo>
                <a:cubicBezTo>
                  <a:pt x="4947589" y="761538"/>
                  <a:pt x="4929832" y="747110"/>
                  <a:pt x="4912955" y="744699"/>
                </a:cubicBezTo>
                <a:cubicBezTo>
                  <a:pt x="4912961" y="744710"/>
                  <a:pt x="4912968" y="744721"/>
                  <a:pt x="4912974" y="744732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BF02F343-24E3-4A42-4321-0ED532615B93}"/>
              </a:ext>
            </a:extLst>
          </p:cNvPr>
          <p:cNvSpPr/>
          <p:nvPr/>
        </p:nvSpPr>
        <p:spPr>
          <a:xfrm rot="8336544">
            <a:off x="2444207" y="5633671"/>
            <a:ext cx="336322" cy="170247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2504468"/>
              <a:gd name="connsiteX1" fmla="*/ 4889400 w 4947588"/>
              <a:gd name="connsiteY1" fmla="*/ 174125 h 2504468"/>
              <a:gd name="connsiteX2" fmla="*/ 3892345 w 4947588"/>
              <a:gd name="connsiteY2" fmla="*/ 770722 h 2504468"/>
              <a:gd name="connsiteX3" fmla="*/ 1837982 w 4947588"/>
              <a:gd name="connsiteY3" fmla="*/ 0 h 2504468"/>
              <a:gd name="connsiteX4" fmla="*/ 5818 w 4947588"/>
              <a:gd name="connsiteY4" fmla="*/ 983241 h 2504468"/>
              <a:gd name="connsiteX5" fmla="*/ 613 w 4947588"/>
              <a:gd name="connsiteY5" fmla="*/ 1009647 h 2504468"/>
              <a:gd name="connsiteX6" fmla="*/ 1455 w 4947588"/>
              <a:gd name="connsiteY6" fmla="*/ 1025951 h 2504468"/>
              <a:gd name="connsiteX7" fmla="*/ 9147 w 4947588"/>
              <a:gd name="connsiteY7" fmla="*/ 1051247 h 2504468"/>
              <a:gd name="connsiteX8" fmla="*/ 1989405 w 4947588"/>
              <a:gd name="connsiteY8" fmla="*/ 2504462 h 2504468"/>
              <a:gd name="connsiteX9" fmla="*/ 3890579 w 4947588"/>
              <a:gd name="connsiteY9" fmla="*/ 1269146 h 2504468"/>
              <a:gd name="connsiteX10" fmla="*/ 4903310 w 4947588"/>
              <a:gd name="connsiteY10" fmla="*/ 1909369 h 2504468"/>
              <a:gd name="connsiteX11" fmla="*/ 4932511 w 4947588"/>
              <a:gd name="connsiteY11" fmla="*/ 1899457 h 2504468"/>
              <a:gd name="connsiteX12" fmla="*/ 4947589 w 4947588"/>
              <a:gd name="connsiteY12" fmla="*/ 1875194 h 2504468"/>
              <a:gd name="connsiteX13" fmla="*/ 4947589 w 4947588"/>
              <a:gd name="connsiteY13" fmla="*/ 208994 h 2504468"/>
              <a:gd name="connsiteX14" fmla="*/ 4912955 w 4947588"/>
              <a:gd name="connsiteY14" fmla="*/ 175201 h 2504468"/>
              <a:gd name="connsiteX15" fmla="*/ 4912974 w 4947588"/>
              <a:gd name="connsiteY15" fmla="*/ 175234 h 250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504468">
                <a:moveTo>
                  <a:pt x="4912974" y="175234"/>
                </a:moveTo>
                <a:cubicBezTo>
                  <a:pt x="4912974" y="175234"/>
                  <a:pt x="4903445" y="174125"/>
                  <a:pt x="4889400" y="174125"/>
                </a:cubicBezTo>
                <a:cubicBezTo>
                  <a:pt x="4796901" y="174125"/>
                  <a:pt x="4453506" y="217561"/>
                  <a:pt x="3892345" y="770722"/>
                </a:cubicBezTo>
                <a:cubicBezTo>
                  <a:pt x="3354530" y="294679"/>
                  <a:pt x="2706106" y="0"/>
                  <a:pt x="1837982" y="0"/>
                </a:cubicBezTo>
                <a:cubicBezTo>
                  <a:pt x="982877" y="0"/>
                  <a:pt x="175602" y="357439"/>
                  <a:pt x="5818" y="983241"/>
                </a:cubicBezTo>
                <a:lnTo>
                  <a:pt x="613" y="1009647"/>
                </a:lnTo>
                <a:cubicBezTo>
                  <a:pt x="-420" y="1015120"/>
                  <a:pt x="-152" y="1020669"/>
                  <a:pt x="1455" y="1025951"/>
                </a:cubicBezTo>
                <a:lnTo>
                  <a:pt x="9147" y="1051247"/>
                </a:lnTo>
                <a:cubicBezTo>
                  <a:pt x="175317" y="1683006"/>
                  <a:pt x="1144646" y="2504462"/>
                  <a:pt x="1989405" y="2504462"/>
                </a:cubicBezTo>
                <a:cubicBezTo>
                  <a:pt x="2851054" y="2504462"/>
                  <a:pt x="3356047" y="1741358"/>
                  <a:pt x="3890579" y="1269146"/>
                </a:cubicBezTo>
                <a:cubicBezTo>
                  <a:pt x="4529539" y="1899876"/>
                  <a:pt x="4888223" y="1909291"/>
                  <a:pt x="4903310" y="1909369"/>
                </a:cubicBezTo>
                <a:cubicBezTo>
                  <a:pt x="4912916" y="1908451"/>
                  <a:pt x="4926043" y="1905848"/>
                  <a:pt x="4932511" y="1899457"/>
                </a:cubicBezTo>
                <a:cubicBezTo>
                  <a:pt x="4939017" y="1892990"/>
                  <a:pt x="4947589" y="1884264"/>
                  <a:pt x="4947589" y="1875194"/>
                </a:cubicBezTo>
                <a:lnTo>
                  <a:pt x="4947589" y="208994"/>
                </a:lnTo>
                <a:cubicBezTo>
                  <a:pt x="4947589" y="192040"/>
                  <a:pt x="4929832" y="177612"/>
                  <a:pt x="4912955" y="175201"/>
                </a:cubicBezTo>
                <a:cubicBezTo>
                  <a:pt x="4912961" y="175212"/>
                  <a:pt x="4912968" y="175223"/>
                  <a:pt x="4912974" y="17523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7" name="任意多边形: 形状 356">
            <a:extLst>
              <a:ext uri="{FF2B5EF4-FFF2-40B4-BE49-F238E27FC236}">
                <a16:creationId xmlns:a16="http://schemas.microsoft.com/office/drawing/2014/main" id="{D1301E5E-7EB3-7DF8-5308-9231F59D4186}"/>
              </a:ext>
            </a:extLst>
          </p:cNvPr>
          <p:cNvSpPr/>
          <p:nvPr/>
        </p:nvSpPr>
        <p:spPr>
          <a:xfrm rot="9121937">
            <a:off x="1972452" y="5575856"/>
            <a:ext cx="336322" cy="145262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402792 h 2272823"/>
              <a:gd name="connsiteX1" fmla="*/ 4889400 w 4947588"/>
              <a:gd name="connsiteY1" fmla="*/ 401683 h 2272823"/>
              <a:gd name="connsiteX2" fmla="*/ 3892345 w 4947588"/>
              <a:gd name="connsiteY2" fmla="*/ 998280 h 2272823"/>
              <a:gd name="connsiteX3" fmla="*/ 1826044 w 4947588"/>
              <a:gd name="connsiteY3" fmla="*/ -11 h 2272823"/>
              <a:gd name="connsiteX4" fmla="*/ 5818 w 4947588"/>
              <a:gd name="connsiteY4" fmla="*/ 1210799 h 2272823"/>
              <a:gd name="connsiteX5" fmla="*/ 613 w 4947588"/>
              <a:gd name="connsiteY5" fmla="*/ 1237205 h 2272823"/>
              <a:gd name="connsiteX6" fmla="*/ 1455 w 4947588"/>
              <a:gd name="connsiteY6" fmla="*/ 1253509 h 2272823"/>
              <a:gd name="connsiteX7" fmla="*/ 9147 w 4947588"/>
              <a:gd name="connsiteY7" fmla="*/ 1278805 h 2272823"/>
              <a:gd name="connsiteX8" fmla="*/ 1819268 w 4947588"/>
              <a:gd name="connsiteY8" fmla="*/ 2272823 h 2272823"/>
              <a:gd name="connsiteX9" fmla="*/ 3890579 w 4947588"/>
              <a:gd name="connsiteY9" fmla="*/ 1496704 h 2272823"/>
              <a:gd name="connsiteX10" fmla="*/ 4903310 w 4947588"/>
              <a:gd name="connsiteY10" fmla="*/ 2136927 h 2272823"/>
              <a:gd name="connsiteX11" fmla="*/ 4932511 w 4947588"/>
              <a:gd name="connsiteY11" fmla="*/ 2127015 h 2272823"/>
              <a:gd name="connsiteX12" fmla="*/ 4947589 w 4947588"/>
              <a:gd name="connsiteY12" fmla="*/ 2102752 h 2272823"/>
              <a:gd name="connsiteX13" fmla="*/ 4947589 w 4947588"/>
              <a:gd name="connsiteY13" fmla="*/ 436552 h 2272823"/>
              <a:gd name="connsiteX14" fmla="*/ 4912955 w 4947588"/>
              <a:gd name="connsiteY14" fmla="*/ 402759 h 2272823"/>
              <a:gd name="connsiteX15" fmla="*/ 4912974 w 4947588"/>
              <a:gd name="connsiteY15" fmla="*/ 402792 h 2272823"/>
              <a:gd name="connsiteX0" fmla="*/ 4912974 w 4947588"/>
              <a:gd name="connsiteY0" fmla="*/ 402792 h 2136923"/>
              <a:gd name="connsiteX1" fmla="*/ 4889400 w 4947588"/>
              <a:gd name="connsiteY1" fmla="*/ 401683 h 2136923"/>
              <a:gd name="connsiteX2" fmla="*/ 3892345 w 4947588"/>
              <a:gd name="connsiteY2" fmla="*/ 998280 h 2136923"/>
              <a:gd name="connsiteX3" fmla="*/ 1826044 w 4947588"/>
              <a:gd name="connsiteY3" fmla="*/ -11 h 2136923"/>
              <a:gd name="connsiteX4" fmla="*/ 5818 w 4947588"/>
              <a:gd name="connsiteY4" fmla="*/ 1210799 h 2136923"/>
              <a:gd name="connsiteX5" fmla="*/ 613 w 4947588"/>
              <a:gd name="connsiteY5" fmla="*/ 1237205 h 2136923"/>
              <a:gd name="connsiteX6" fmla="*/ 1455 w 4947588"/>
              <a:gd name="connsiteY6" fmla="*/ 1253509 h 2136923"/>
              <a:gd name="connsiteX7" fmla="*/ 9147 w 4947588"/>
              <a:gd name="connsiteY7" fmla="*/ 1278805 h 2136923"/>
              <a:gd name="connsiteX8" fmla="*/ 1756655 w 4947588"/>
              <a:gd name="connsiteY8" fmla="*/ 1974065 h 2136923"/>
              <a:gd name="connsiteX9" fmla="*/ 3890579 w 4947588"/>
              <a:gd name="connsiteY9" fmla="*/ 1496704 h 2136923"/>
              <a:gd name="connsiteX10" fmla="*/ 4903310 w 4947588"/>
              <a:gd name="connsiteY10" fmla="*/ 2136927 h 2136923"/>
              <a:gd name="connsiteX11" fmla="*/ 4932511 w 4947588"/>
              <a:gd name="connsiteY11" fmla="*/ 2127015 h 2136923"/>
              <a:gd name="connsiteX12" fmla="*/ 4947589 w 4947588"/>
              <a:gd name="connsiteY12" fmla="*/ 2102752 h 2136923"/>
              <a:gd name="connsiteX13" fmla="*/ 4947589 w 4947588"/>
              <a:gd name="connsiteY13" fmla="*/ 436552 h 2136923"/>
              <a:gd name="connsiteX14" fmla="*/ 4912955 w 4947588"/>
              <a:gd name="connsiteY14" fmla="*/ 402759 h 2136923"/>
              <a:gd name="connsiteX15" fmla="*/ 4912974 w 4947588"/>
              <a:gd name="connsiteY15" fmla="*/ 402792 h 213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136923">
                <a:moveTo>
                  <a:pt x="4912974" y="402792"/>
                </a:moveTo>
                <a:cubicBezTo>
                  <a:pt x="4912974" y="402792"/>
                  <a:pt x="4903445" y="401683"/>
                  <a:pt x="4889400" y="401683"/>
                </a:cubicBezTo>
                <a:cubicBezTo>
                  <a:pt x="4796901" y="401683"/>
                  <a:pt x="4453506" y="445119"/>
                  <a:pt x="3892345" y="998280"/>
                </a:cubicBezTo>
                <a:cubicBezTo>
                  <a:pt x="3354530" y="522237"/>
                  <a:pt x="2694168" y="-11"/>
                  <a:pt x="1826044" y="-11"/>
                </a:cubicBezTo>
                <a:cubicBezTo>
                  <a:pt x="970939" y="-11"/>
                  <a:pt x="175602" y="584997"/>
                  <a:pt x="5818" y="1210799"/>
                </a:cubicBezTo>
                <a:lnTo>
                  <a:pt x="613" y="1237205"/>
                </a:lnTo>
                <a:cubicBezTo>
                  <a:pt x="-420" y="1242678"/>
                  <a:pt x="-152" y="1248227"/>
                  <a:pt x="1455" y="1253509"/>
                </a:cubicBezTo>
                <a:lnTo>
                  <a:pt x="9147" y="1278805"/>
                </a:lnTo>
                <a:cubicBezTo>
                  <a:pt x="175317" y="1910564"/>
                  <a:pt x="911896" y="1974065"/>
                  <a:pt x="1756655" y="1974065"/>
                </a:cubicBezTo>
                <a:cubicBezTo>
                  <a:pt x="2618304" y="1974065"/>
                  <a:pt x="3356047" y="1968916"/>
                  <a:pt x="3890579" y="1496704"/>
                </a:cubicBezTo>
                <a:cubicBezTo>
                  <a:pt x="4529539" y="2127434"/>
                  <a:pt x="4888223" y="2136849"/>
                  <a:pt x="4903310" y="2136927"/>
                </a:cubicBezTo>
                <a:cubicBezTo>
                  <a:pt x="4912916" y="2136009"/>
                  <a:pt x="4926043" y="2133406"/>
                  <a:pt x="4932511" y="2127015"/>
                </a:cubicBezTo>
                <a:cubicBezTo>
                  <a:pt x="4939017" y="2120548"/>
                  <a:pt x="4947589" y="2111822"/>
                  <a:pt x="4947589" y="2102752"/>
                </a:cubicBezTo>
                <a:lnTo>
                  <a:pt x="4947589" y="436552"/>
                </a:lnTo>
                <a:cubicBezTo>
                  <a:pt x="4947589" y="419598"/>
                  <a:pt x="4929832" y="405170"/>
                  <a:pt x="4912955" y="402759"/>
                </a:cubicBezTo>
                <a:cubicBezTo>
                  <a:pt x="4912961" y="402770"/>
                  <a:pt x="4912968" y="402781"/>
                  <a:pt x="4912974" y="402792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8" name="任意多边形: 形状 357">
            <a:extLst>
              <a:ext uri="{FF2B5EF4-FFF2-40B4-BE49-F238E27FC236}">
                <a16:creationId xmlns:a16="http://schemas.microsoft.com/office/drawing/2014/main" id="{F4146C1C-95E4-AFDB-E0A0-46934F98D180}"/>
              </a:ext>
            </a:extLst>
          </p:cNvPr>
          <p:cNvSpPr/>
          <p:nvPr/>
        </p:nvSpPr>
        <p:spPr>
          <a:xfrm rot="9121937">
            <a:off x="3755683" y="4969316"/>
            <a:ext cx="336322" cy="158825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1909365"/>
              <a:gd name="connsiteX1" fmla="*/ 4889400 w 4947588"/>
              <a:gd name="connsiteY1" fmla="*/ 174125 h 1909365"/>
              <a:gd name="connsiteX2" fmla="*/ 3892345 w 4947588"/>
              <a:gd name="connsiteY2" fmla="*/ 770722 h 1909365"/>
              <a:gd name="connsiteX3" fmla="*/ 1837982 w 4947588"/>
              <a:gd name="connsiteY3" fmla="*/ 0 h 1909365"/>
              <a:gd name="connsiteX4" fmla="*/ 5818 w 4947588"/>
              <a:gd name="connsiteY4" fmla="*/ 983241 h 1909365"/>
              <a:gd name="connsiteX5" fmla="*/ 613 w 4947588"/>
              <a:gd name="connsiteY5" fmla="*/ 1009647 h 1909365"/>
              <a:gd name="connsiteX6" fmla="*/ 1455 w 4947588"/>
              <a:gd name="connsiteY6" fmla="*/ 1025951 h 1909365"/>
              <a:gd name="connsiteX7" fmla="*/ 9147 w 4947588"/>
              <a:gd name="connsiteY7" fmla="*/ 1051247 h 1909365"/>
              <a:gd name="connsiteX8" fmla="*/ 1673555 w 4947588"/>
              <a:gd name="connsiteY8" fmla="*/ 1569621 h 1909365"/>
              <a:gd name="connsiteX9" fmla="*/ 3890579 w 4947588"/>
              <a:gd name="connsiteY9" fmla="*/ 1269146 h 1909365"/>
              <a:gd name="connsiteX10" fmla="*/ 4903310 w 4947588"/>
              <a:gd name="connsiteY10" fmla="*/ 1909369 h 1909365"/>
              <a:gd name="connsiteX11" fmla="*/ 4932511 w 4947588"/>
              <a:gd name="connsiteY11" fmla="*/ 1899457 h 1909365"/>
              <a:gd name="connsiteX12" fmla="*/ 4947589 w 4947588"/>
              <a:gd name="connsiteY12" fmla="*/ 1875194 h 1909365"/>
              <a:gd name="connsiteX13" fmla="*/ 4947589 w 4947588"/>
              <a:gd name="connsiteY13" fmla="*/ 208994 h 1909365"/>
              <a:gd name="connsiteX14" fmla="*/ 4912955 w 4947588"/>
              <a:gd name="connsiteY14" fmla="*/ 175201 h 1909365"/>
              <a:gd name="connsiteX15" fmla="*/ 4912974 w 4947588"/>
              <a:gd name="connsiteY15" fmla="*/ 175234 h 1909365"/>
              <a:gd name="connsiteX0" fmla="*/ 4912974 w 4947588"/>
              <a:gd name="connsiteY0" fmla="*/ 602308 h 2336439"/>
              <a:gd name="connsiteX1" fmla="*/ 4889400 w 4947588"/>
              <a:gd name="connsiteY1" fmla="*/ 601199 h 2336439"/>
              <a:gd name="connsiteX2" fmla="*/ 3892345 w 4947588"/>
              <a:gd name="connsiteY2" fmla="*/ 1197796 h 2336439"/>
              <a:gd name="connsiteX3" fmla="*/ 1533717 w 4947588"/>
              <a:gd name="connsiteY3" fmla="*/ 0 h 2336439"/>
              <a:gd name="connsiteX4" fmla="*/ 5818 w 4947588"/>
              <a:gd name="connsiteY4" fmla="*/ 1410315 h 2336439"/>
              <a:gd name="connsiteX5" fmla="*/ 613 w 4947588"/>
              <a:gd name="connsiteY5" fmla="*/ 1436721 h 2336439"/>
              <a:gd name="connsiteX6" fmla="*/ 1455 w 4947588"/>
              <a:gd name="connsiteY6" fmla="*/ 1453025 h 2336439"/>
              <a:gd name="connsiteX7" fmla="*/ 9147 w 4947588"/>
              <a:gd name="connsiteY7" fmla="*/ 1478321 h 2336439"/>
              <a:gd name="connsiteX8" fmla="*/ 1673555 w 4947588"/>
              <a:gd name="connsiteY8" fmla="*/ 1996695 h 2336439"/>
              <a:gd name="connsiteX9" fmla="*/ 3890579 w 4947588"/>
              <a:gd name="connsiteY9" fmla="*/ 1696220 h 2336439"/>
              <a:gd name="connsiteX10" fmla="*/ 4903310 w 4947588"/>
              <a:gd name="connsiteY10" fmla="*/ 2336443 h 2336439"/>
              <a:gd name="connsiteX11" fmla="*/ 4932511 w 4947588"/>
              <a:gd name="connsiteY11" fmla="*/ 2326531 h 2336439"/>
              <a:gd name="connsiteX12" fmla="*/ 4947589 w 4947588"/>
              <a:gd name="connsiteY12" fmla="*/ 2302268 h 2336439"/>
              <a:gd name="connsiteX13" fmla="*/ 4947589 w 4947588"/>
              <a:gd name="connsiteY13" fmla="*/ 636068 h 2336439"/>
              <a:gd name="connsiteX14" fmla="*/ 4912955 w 4947588"/>
              <a:gd name="connsiteY14" fmla="*/ 602275 h 2336439"/>
              <a:gd name="connsiteX15" fmla="*/ 4912974 w 4947588"/>
              <a:gd name="connsiteY15" fmla="*/ 602308 h 233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336439">
                <a:moveTo>
                  <a:pt x="4912974" y="602308"/>
                </a:moveTo>
                <a:cubicBezTo>
                  <a:pt x="4912974" y="602308"/>
                  <a:pt x="4903445" y="601199"/>
                  <a:pt x="4889400" y="601199"/>
                </a:cubicBezTo>
                <a:cubicBezTo>
                  <a:pt x="4796901" y="601199"/>
                  <a:pt x="4453506" y="644635"/>
                  <a:pt x="3892345" y="1197796"/>
                </a:cubicBezTo>
                <a:cubicBezTo>
                  <a:pt x="3354530" y="721753"/>
                  <a:pt x="2401841" y="0"/>
                  <a:pt x="1533717" y="0"/>
                </a:cubicBezTo>
                <a:cubicBezTo>
                  <a:pt x="678612" y="0"/>
                  <a:pt x="175602" y="784513"/>
                  <a:pt x="5818" y="1410315"/>
                </a:cubicBezTo>
                <a:lnTo>
                  <a:pt x="613" y="1436721"/>
                </a:lnTo>
                <a:cubicBezTo>
                  <a:pt x="-420" y="1442194"/>
                  <a:pt x="-152" y="1447743"/>
                  <a:pt x="1455" y="1453025"/>
                </a:cubicBezTo>
                <a:lnTo>
                  <a:pt x="9147" y="1478321"/>
                </a:lnTo>
                <a:cubicBezTo>
                  <a:pt x="175317" y="2110080"/>
                  <a:pt x="828796" y="1996695"/>
                  <a:pt x="1673555" y="1996695"/>
                </a:cubicBezTo>
                <a:cubicBezTo>
                  <a:pt x="2535204" y="1996695"/>
                  <a:pt x="3356047" y="2168432"/>
                  <a:pt x="3890579" y="1696220"/>
                </a:cubicBezTo>
                <a:cubicBezTo>
                  <a:pt x="4529539" y="2326950"/>
                  <a:pt x="4888223" y="2336365"/>
                  <a:pt x="4903310" y="2336443"/>
                </a:cubicBezTo>
                <a:cubicBezTo>
                  <a:pt x="4912916" y="2335525"/>
                  <a:pt x="4926043" y="2332922"/>
                  <a:pt x="4932511" y="2326531"/>
                </a:cubicBezTo>
                <a:cubicBezTo>
                  <a:pt x="4939017" y="2320064"/>
                  <a:pt x="4947589" y="2311338"/>
                  <a:pt x="4947589" y="2302268"/>
                </a:cubicBezTo>
                <a:lnTo>
                  <a:pt x="4947589" y="636068"/>
                </a:lnTo>
                <a:cubicBezTo>
                  <a:pt x="4947589" y="619114"/>
                  <a:pt x="4929832" y="604686"/>
                  <a:pt x="4912955" y="602275"/>
                </a:cubicBezTo>
                <a:cubicBezTo>
                  <a:pt x="4912961" y="602286"/>
                  <a:pt x="4912968" y="602297"/>
                  <a:pt x="4912974" y="602308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9" name="任意多边形: 形状 358">
            <a:extLst>
              <a:ext uri="{FF2B5EF4-FFF2-40B4-BE49-F238E27FC236}">
                <a16:creationId xmlns:a16="http://schemas.microsoft.com/office/drawing/2014/main" id="{DE2D95F1-8D12-B0F3-C6C8-E40F10AF2CBF}"/>
              </a:ext>
            </a:extLst>
          </p:cNvPr>
          <p:cNvSpPr/>
          <p:nvPr/>
        </p:nvSpPr>
        <p:spPr>
          <a:xfrm rot="9121937">
            <a:off x="4317427" y="5183553"/>
            <a:ext cx="336322" cy="1297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1909365"/>
              <a:gd name="connsiteX1" fmla="*/ 4889400 w 4947588"/>
              <a:gd name="connsiteY1" fmla="*/ 174125 h 1909365"/>
              <a:gd name="connsiteX2" fmla="*/ 3892345 w 4947588"/>
              <a:gd name="connsiteY2" fmla="*/ 770722 h 1909365"/>
              <a:gd name="connsiteX3" fmla="*/ 1837982 w 4947588"/>
              <a:gd name="connsiteY3" fmla="*/ 0 h 1909365"/>
              <a:gd name="connsiteX4" fmla="*/ 5818 w 4947588"/>
              <a:gd name="connsiteY4" fmla="*/ 983241 h 1909365"/>
              <a:gd name="connsiteX5" fmla="*/ 613 w 4947588"/>
              <a:gd name="connsiteY5" fmla="*/ 1009647 h 1909365"/>
              <a:gd name="connsiteX6" fmla="*/ 1455 w 4947588"/>
              <a:gd name="connsiteY6" fmla="*/ 1025951 h 1909365"/>
              <a:gd name="connsiteX7" fmla="*/ 9147 w 4947588"/>
              <a:gd name="connsiteY7" fmla="*/ 1051247 h 1909365"/>
              <a:gd name="connsiteX8" fmla="*/ 1848333 w 4947588"/>
              <a:gd name="connsiteY8" fmla="*/ 1573922 h 1909365"/>
              <a:gd name="connsiteX9" fmla="*/ 3890579 w 4947588"/>
              <a:gd name="connsiteY9" fmla="*/ 1269146 h 1909365"/>
              <a:gd name="connsiteX10" fmla="*/ 4903310 w 4947588"/>
              <a:gd name="connsiteY10" fmla="*/ 1909369 h 1909365"/>
              <a:gd name="connsiteX11" fmla="*/ 4932511 w 4947588"/>
              <a:gd name="connsiteY11" fmla="*/ 1899457 h 1909365"/>
              <a:gd name="connsiteX12" fmla="*/ 4947589 w 4947588"/>
              <a:gd name="connsiteY12" fmla="*/ 1875194 h 1909365"/>
              <a:gd name="connsiteX13" fmla="*/ 4947589 w 4947588"/>
              <a:gd name="connsiteY13" fmla="*/ 208994 h 1909365"/>
              <a:gd name="connsiteX14" fmla="*/ 4912955 w 4947588"/>
              <a:gd name="connsiteY14" fmla="*/ 175201 h 1909365"/>
              <a:gd name="connsiteX15" fmla="*/ 4912974 w 4947588"/>
              <a:gd name="connsiteY15" fmla="*/ 175234 h 190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909365">
                <a:moveTo>
                  <a:pt x="4912974" y="175234"/>
                </a:moveTo>
                <a:cubicBezTo>
                  <a:pt x="4912974" y="175234"/>
                  <a:pt x="4903445" y="174125"/>
                  <a:pt x="4889400" y="174125"/>
                </a:cubicBezTo>
                <a:cubicBezTo>
                  <a:pt x="4796901" y="174125"/>
                  <a:pt x="4453506" y="217561"/>
                  <a:pt x="3892345" y="770722"/>
                </a:cubicBezTo>
                <a:cubicBezTo>
                  <a:pt x="3354530" y="294679"/>
                  <a:pt x="2706106" y="0"/>
                  <a:pt x="1837982" y="0"/>
                </a:cubicBezTo>
                <a:cubicBezTo>
                  <a:pt x="982877" y="0"/>
                  <a:pt x="175602" y="357439"/>
                  <a:pt x="5818" y="983241"/>
                </a:cubicBezTo>
                <a:lnTo>
                  <a:pt x="613" y="1009647"/>
                </a:lnTo>
                <a:cubicBezTo>
                  <a:pt x="-420" y="1015120"/>
                  <a:pt x="-152" y="1020669"/>
                  <a:pt x="1455" y="1025951"/>
                </a:cubicBezTo>
                <a:lnTo>
                  <a:pt x="9147" y="1051247"/>
                </a:lnTo>
                <a:cubicBezTo>
                  <a:pt x="175317" y="1683006"/>
                  <a:pt x="1003574" y="1573922"/>
                  <a:pt x="1848333" y="1573922"/>
                </a:cubicBezTo>
                <a:cubicBezTo>
                  <a:pt x="2709982" y="1573922"/>
                  <a:pt x="3356047" y="1741358"/>
                  <a:pt x="3890579" y="1269146"/>
                </a:cubicBezTo>
                <a:cubicBezTo>
                  <a:pt x="4529539" y="1899876"/>
                  <a:pt x="4888223" y="1909291"/>
                  <a:pt x="4903310" y="1909369"/>
                </a:cubicBezTo>
                <a:cubicBezTo>
                  <a:pt x="4912916" y="1908451"/>
                  <a:pt x="4926043" y="1905848"/>
                  <a:pt x="4932511" y="1899457"/>
                </a:cubicBezTo>
                <a:cubicBezTo>
                  <a:pt x="4939017" y="1892990"/>
                  <a:pt x="4947589" y="1884264"/>
                  <a:pt x="4947589" y="1875194"/>
                </a:cubicBezTo>
                <a:lnTo>
                  <a:pt x="4947589" y="208994"/>
                </a:lnTo>
                <a:cubicBezTo>
                  <a:pt x="4947589" y="192040"/>
                  <a:pt x="4929832" y="177612"/>
                  <a:pt x="4912955" y="175201"/>
                </a:cubicBezTo>
                <a:cubicBezTo>
                  <a:pt x="4912961" y="175212"/>
                  <a:pt x="4912968" y="175223"/>
                  <a:pt x="4912974" y="17523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1BFCA358-510C-FE8F-111A-41EF3526027E}"/>
              </a:ext>
            </a:extLst>
          </p:cNvPr>
          <p:cNvSpPr/>
          <p:nvPr/>
        </p:nvSpPr>
        <p:spPr>
          <a:xfrm rot="9121937">
            <a:off x="3294793" y="4679208"/>
            <a:ext cx="336322" cy="183242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825607 h 2695638"/>
              <a:gd name="connsiteX1" fmla="*/ 4889400 w 4947588"/>
              <a:gd name="connsiteY1" fmla="*/ 824498 h 2695638"/>
              <a:gd name="connsiteX2" fmla="*/ 3892345 w 4947588"/>
              <a:gd name="connsiteY2" fmla="*/ 1421095 h 2695638"/>
              <a:gd name="connsiteX3" fmla="*/ 1696536 w 4947588"/>
              <a:gd name="connsiteY3" fmla="*/ -3 h 2695638"/>
              <a:gd name="connsiteX4" fmla="*/ 5818 w 4947588"/>
              <a:gd name="connsiteY4" fmla="*/ 1633614 h 2695638"/>
              <a:gd name="connsiteX5" fmla="*/ 613 w 4947588"/>
              <a:gd name="connsiteY5" fmla="*/ 1660020 h 2695638"/>
              <a:gd name="connsiteX6" fmla="*/ 1455 w 4947588"/>
              <a:gd name="connsiteY6" fmla="*/ 1676324 h 2695638"/>
              <a:gd name="connsiteX7" fmla="*/ 9147 w 4947588"/>
              <a:gd name="connsiteY7" fmla="*/ 1701620 h 2695638"/>
              <a:gd name="connsiteX8" fmla="*/ 1819268 w 4947588"/>
              <a:gd name="connsiteY8" fmla="*/ 2695638 h 2695638"/>
              <a:gd name="connsiteX9" fmla="*/ 3890579 w 4947588"/>
              <a:gd name="connsiteY9" fmla="*/ 1919519 h 2695638"/>
              <a:gd name="connsiteX10" fmla="*/ 4903310 w 4947588"/>
              <a:gd name="connsiteY10" fmla="*/ 2559742 h 2695638"/>
              <a:gd name="connsiteX11" fmla="*/ 4932511 w 4947588"/>
              <a:gd name="connsiteY11" fmla="*/ 2549830 h 2695638"/>
              <a:gd name="connsiteX12" fmla="*/ 4947589 w 4947588"/>
              <a:gd name="connsiteY12" fmla="*/ 2525567 h 2695638"/>
              <a:gd name="connsiteX13" fmla="*/ 4947589 w 4947588"/>
              <a:gd name="connsiteY13" fmla="*/ 859367 h 2695638"/>
              <a:gd name="connsiteX14" fmla="*/ 4912955 w 4947588"/>
              <a:gd name="connsiteY14" fmla="*/ 825574 h 2695638"/>
              <a:gd name="connsiteX15" fmla="*/ 4912974 w 4947588"/>
              <a:gd name="connsiteY15" fmla="*/ 825607 h 269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695638">
                <a:moveTo>
                  <a:pt x="4912974" y="825607"/>
                </a:moveTo>
                <a:cubicBezTo>
                  <a:pt x="4912974" y="825607"/>
                  <a:pt x="4903445" y="824498"/>
                  <a:pt x="4889400" y="824498"/>
                </a:cubicBezTo>
                <a:cubicBezTo>
                  <a:pt x="4796901" y="824498"/>
                  <a:pt x="4453506" y="867934"/>
                  <a:pt x="3892345" y="1421095"/>
                </a:cubicBezTo>
                <a:cubicBezTo>
                  <a:pt x="3354530" y="945052"/>
                  <a:pt x="2564660" y="-3"/>
                  <a:pt x="1696536" y="-3"/>
                </a:cubicBezTo>
                <a:cubicBezTo>
                  <a:pt x="841431" y="-3"/>
                  <a:pt x="175602" y="1007812"/>
                  <a:pt x="5818" y="1633614"/>
                </a:cubicBezTo>
                <a:lnTo>
                  <a:pt x="613" y="1660020"/>
                </a:lnTo>
                <a:cubicBezTo>
                  <a:pt x="-420" y="1665493"/>
                  <a:pt x="-152" y="1671042"/>
                  <a:pt x="1455" y="1676324"/>
                </a:cubicBezTo>
                <a:lnTo>
                  <a:pt x="9147" y="1701620"/>
                </a:lnTo>
                <a:cubicBezTo>
                  <a:pt x="175317" y="2333379"/>
                  <a:pt x="974509" y="2695638"/>
                  <a:pt x="1819268" y="2695638"/>
                </a:cubicBezTo>
                <a:cubicBezTo>
                  <a:pt x="2680917" y="2695638"/>
                  <a:pt x="3356047" y="2391731"/>
                  <a:pt x="3890579" y="1919519"/>
                </a:cubicBezTo>
                <a:cubicBezTo>
                  <a:pt x="4529539" y="2550249"/>
                  <a:pt x="4888223" y="2559664"/>
                  <a:pt x="4903310" y="2559742"/>
                </a:cubicBezTo>
                <a:cubicBezTo>
                  <a:pt x="4912916" y="2558824"/>
                  <a:pt x="4926043" y="2556221"/>
                  <a:pt x="4932511" y="2549830"/>
                </a:cubicBezTo>
                <a:cubicBezTo>
                  <a:pt x="4939017" y="2543363"/>
                  <a:pt x="4947589" y="2534637"/>
                  <a:pt x="4947589" y="2525567"/>
                </a:cubicBezTo>
                <a:lnTo>
                  <a:pt x="4947589" y="859367"/>
                </a:lnTo>
                <a:cubicBezTo>
                  <a:pt x="4947589" y="842413"/>
                  <a:pt x="4929832" y="827985"/>
                  <a:pt x="4912955" y="825574"/>
                </a:cubicBezTo>
                <a:cubicBezTo>
                  <a:pt x="4912961" y="825585"/>
                  <a:pt x="4912968" y="825596"/>
                  <a:pt x="4912974" y="825607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3056057E-97B6-C3E1-BD5E-38F18E0BD818}"/>
              </a:ext>
            </a:extLst>
          </p:cNvPr>
          <p:cNvSpPr/>
          <p:nvPr/>
        </p:nvSpPr>
        <p:spPr>
          <a:xfrm rot="9121937">
            <a:off x="3824308" y="4600084"/>
            <a:ext cx="336322" cy="14698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75234 h 2336391"/>
              <a:gd name="connsiteX1" fmla="*/ 4889400 w 4947588"/>
              <a:gd name="connsiteY1" fmla="*/ 174125 h 2336391"/>
              <a:gd name="connsiteX2" fmla="*/ 3892345 w 4947588"/>
              <a:gd name="connsiteY2" fmla="*/ 770722 h 2336391"/>
              <a:gd name="connsiteX3" fmla="*/ 1837982 w 4947588"/>
              <a:gd name="connsiteY3" fmla="*/ 0 h 2336391"/>
              <a:gd name="connsiteX4" fmla="*/ 5818 w 4947588"/>
              <a:gd name="connsiteY4" fmla="*/ 983241 h 2336391"/>
              <a:gd name="connsiteX5" fmla="*/ 613 w 4947588"/>
              <a:gd name="connsiteY5" fmla="*/ 1009647 h 2336391"/>
              <a:gd name="connsiteX6" fmla="*/ 1455 w 4947588"/>
              <a:gd name="connsiteY6" fmla="*/ 1025951 h 2336391"/>
              <a:gd name="connsiteX7" fmla="*/ 9147 w 4947588"/>
              <a:gd name="connsiteY7" fmla="*/ 1051247 h 2336391"/>
              <a:gd name="connsiteX8" fmla="*/ 2284214 w 4947588"/>
              <a:gd name="connsiteY8" fmla="*/ 2336386 h 2336391"/>
              <a:gd name="connsiteX9" fmla="*/ 3890579 w 4947588"/>
              <a:gd name="connsiteY9" fmla="*/ 1269146 h 2336391"/>
              <a:gd name="connsiteX10" fmla="*/ 4903310 w 4947588"/>
              <a:gd name="connsiteY10" fmla="*/ 1909369 h 2336391"/>
              <a:gd name="connsiteX11" fmla="*/ 4932511 w 4947588"/>
              <a:gd name="connsiteY11" fmla="*/ 1899457 h 2336391"/>
              <a:gd name="connsiteX12" fmla="*/ 4947589 w 4947588"/>
              <a:gd name="connsiteY12" fmla="*/ 1875194 h 2336391"/>
              <a:gd name="connsiteX13" fmla="*/ 4947589 w 4947588"/>
              <a:gd name="connsiteY13" fmla="*/ 208994 h 2336391"/>
              <a:gd name="connsiteX14" fmla="*/ 4912955 w 4947588"/>
              <a:gd name="connsiteY14" fmla="*/ 175201 h 2336391"/>
              <a:gd name="connsiteX15" fmla="*/ 4912974 w 4947588"/>
              <a:gd name="connsiteY15" fmla="*/ 175234 h 2336391"/>
              <a:gd name="connsiteX0" fmla="*/ 4912974 w 4947588"/>
              <a:gd name="connsiteY0" fmla="*/ 1100 h 2162257"/>
              <a:gd name="connsiteX1" fmla="*/ 4889400 w 4947588"/>
              <a:gd name="connsiteY1" fmla="*/ -9 h 2162257"/>
              <a:gd name="connsiteX2" fmla="*/ 3892345 w 4947588"/>
              <a:gd name="connsiteY2" fmla="*/ 596588 h 2162257"/>
              <a:gd name="connsiteX3" fmla="*/ 2052683 w 4947588"/>
              <a:gd name="connsiteY3" fmla="*/ 338146 h 2162257"/>
              <a:gd name="connsiteX4" fmla="*/ 5818 w 4947588"/>
              <a:gd name="connsiteY4" fmla="*/ 809107 h 2162257"/>
              <a:gd name="connsiteX5" fmla="*/ 613 w 4947588"/>
              <a:gd name="connsiteY5" fmla="*/ 835513 h 2162257"/>
              <a:gd name="connsiteX6" fmla="*/ 1455 w 4947588"/>
              <a:gd name="connsiteY6" fmla="*/ 851817 h 2162257"/>
              <a:gd name="connsiteX7" fmla="*/ 9147 w 4947588"/>
              <a:gd name="connsiteY7" fmla="*/ 877113 h 2162257"/>
              <a:gd name="connsiteX8" fmla="*/ 2284214 w 4947588"/>
              <a:gd name="connsiteY8" fmla="*/ 2162252 h 2162257"/>
              <a:gd name="connsiteX9" fmla="*/ 3890579 w 4947588"/>
              <a:gd name="connsiteY9" fmla="*/ 1095012 h 2162257"/>
              <a:gd name="connsiteX10" fmla="*/ 4903310 w 4947588"/>
              <a:gd name="connsiteY10" fmla="*/ 1735235 h 2162257"/>
              <a:gd name="connsiteX11" fmla="*/ 4932511 w 4947588"/>
              <a:gd name="connsiteY11" fmla="*/ 1725323 h 2162257"/>
              <a:gd name="connsiteX12" fmla="*/ 4947589 w 4947588"/>
              <a:gd name="connsiteY12" fmla="*/ 1701060 h 2162257"/>
              <a:gd name="connsiteX13" fmla="*/ 4947589 w 4947588"/>
              <a:gd name="connsiteY13" fmla="*/ 34860 h 2162257"/>
              <a:gd name="connsiteX14" fmla="*/ 4912955 w 4947588"/>
              <a:gd name="connsiteY14" fmla="*/ 1067 h 2162257"/>
              <a:gd name="connsiteX15" fmla="*/ 4912974 w 4947588"/>
              <a:gd name="connsiteY15" fmla="*/ 1100 h 216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162257">
                <a:moveTo>
                  <a:pt x="4912974" y="1100"/>
                </a:moveTo>
                <a:cubicBezTo>
                  <a:pt x="4912974" y="1100"/>
                  <a:pt x="4903445" y="-9"/>
                  <a:pt x="4889400" y="-9"/>
                </a:cubicBezTo>
                <a:cubicBezTo>
                  <a:pt x="4796901" y="-9"/>
                  <a:pt x="4453506" y="43427"/>
                  <a:pt x="3892345" y="596588"/>
                </a:cubicBezTo>
                <a:cubicBezTo>
                  <a:pt x="3354530" y="120545"/>
                  <a:pt x="2920807" y="338146"/>
                  <a:pt x="2052683" y="338146"/>
                </a:cubicBezTo>
                <a:cubicBezTo>
                  <a:pt x="1197578" y="338146"/>
                  <a:pt x="175602" y="183305"/>
                  <a:pt x="5818" y="809107"/>
                </a:cubicBezTo>
                <a:lnTo>
                  <a:pt x="613" y="835513"/>
                </a:lnTo>
                <a:cubicBezTo>
                  <a:pt x="-420" y="840986"/>
                  <a:pt x="-152" y="846535"/>
                  <a:pt x="1455" y="851817"/>
                </a:cubicBezTo>
                <a:lnTo>
                  <a:pt x="9147" y="877113"/>
                </a:lnTo>
                <a:cubicBezTo>
                  <a:pt x="175317" y="1508872"/>
                  <a:pt x="1439455" y="2162252"/>
                  <a:pt x="2284214" y="2162252"/>
                </a:cubicBezTo>
                <a:cubicBezTo>
                  <a:pt x="3145863" y="2162252"/>
                  <a:pt x="3356047" y="1567224"/>
                  <a:pt x="3890579" y="1095012"/>
                </a:cubicBezTo>
                <a:cubicBezTo>
                  <a:pt x="4529539" y="1725742"/>
                  <a:pt x="4888223" y="1735157"/>
                  <a:pt x="4903310" y="1735235"/>
                </a:cubicBezTo>
                <a:cubicBezTo>
                  <a:pt x="4912916" y="1734317"/>
                  <a:pt x="4926043" y="1731714"/>
                  <a:pt x="4932511" y="1725323"/>
                </a:cubicBezTo>
                <a:cubicBezTo>
                  <a:pt x="4939017" y="1718856"/>
                  <a:pt x="4947589" y="1710130"/>
                  <a:pt x="4947589" y="1701060"/>
                </a:cubicBezTo>
                <a:lnTo>
                  <a:pt x="4947589" y="34860"/>
                </a:lnTo>
                <a:cubicBezTo>
                  <a:pt x="4947589" y="17906"/>
                  <a:pt x="4929832" y="3478"/>
                  <a:pt x="4912955" y="1067"/>
                </a:cubicBezTo>
                <a:cubicBezTo>
                  <a:pt x="4912961" y="1078"/>
                  <a:pt x="4912968" y="1089"/>
                  <a:pt x="4912974" y="1100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2" name="任意多边形: 形状 361">
            <a:extLst>
              <a:ext uri="{FF2B5EF4-FFF2-40B4-BE49-F238E27FC236}">
                <a16:creationId xmlns:a16="http://schemas.microsoft.com/office/drawing/2014/main" id="{97DC9019-694F-31B3-B60B-EA320DB7CA35}"/>
              </a:ext>
            </a:extLst>
          </p:cNvPr>
          <p:cNvSpPr/>
          <p:nvPr/>
        </p:nvSpPr>
        <p:spPr>
          <a:xfrm rot="9121937">
            <a:off x="4387632" y="4594531"/>
            <a:ext cx="336322" cy="157287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579683 h 2449714"/>
              <a:gd name="connsiteX1" fmla="*/ 4889400 w 4947588"/>
              <a:gd name="connsiteY1" fmla="*/ 578574 h 2449714"/>
              <a:gd name="connsiteX2" fmla="*/ 3892345 w 4947588"/>
              <a:gd name="connsiteY2" fmla="*/ 1175171 h 2449714"/>
              <a:gd name="connsiteX3" fmla="*/ 1742961 w 4947588"/>
              <a:gd name="connsiteY3" fmla="*/ -4 h 2449714"/>
              <a:gd name="connsiteX4" fmla="*/ 5818 w 4947588"/>
              <a:gd name="connsiteY4" fmla="*/ 1387690 h 2449714"/>
              <a:gd name="connsiteX5" fmla="*/ 613 w 4947588"/>
              <a:gd name="connsiteY5" fmla="*/ 1414096 h 2449714"/>
              <a:gd name="connsiteX6" fmla="*/ 1455 w 4947588"/>
              <a:gd name="connsiteY6" fmla="*/ 1430400 h 2449714"/>
              <a:gd name="connsiteX7" fmla="*/ 9147 w 4947588"/>
              <a:gd name="connsiteY7" fmla="*/ 1455696 h 2449714"/>
              <a:gd name="connsiteX8" fmla="*/ 1819268 w 4947588"/>
              <a:gd name="connsiteY8" fmla="*/ 2449714 h 2449714"/>
              <a:gd name="connsiteX9" fmla="*/ 3890579 w 4947588"/>
              <a:gd name="connsiteY9" fmla="*/ 1673595 h 2449714"/>
              <a:gd name="connsiteX10" fmla="*/ 4903310 w 4947588"/>
              <a:gd name="connsiteY10" fmla="*/ 2313818 h 2449714"/>
              <a:gd name="connsiteX11" fmla="*/ 4932511 w 4947588"/>
              <a:gd name="connsiteY11" fmla="*/ 2303906 h 2449714"/>
              <a:gd name="connsiteX12" fmla="*/ 4947589 w 4947588"/>
              <a:gd name="connsiteY12" fmla="*/ 2279643 h 2449714"/>
              <a:gd name="connsiteX13" fmla="*/ 4947589 w 4947588"/>
              <a:gd name="connsiteY13" fmla="*/ 613443 h 2449714"/>
              <a:gd name="connsiteX14" fmla="*/ 4912955 w 4947588"/>
              <a:gd name="connsiteY14" fmla="*/ 579650 h 2449714"/>
              <a:gd name="connsiteX15" fmla="*/ 4912974 w 4947588"/>
              <a:gd name="connsiteY15" fmla="*/ 579683 h 2449714"/>
              <a:gd name="connsiteX0" fmla="*/ 4912974 w 4947588"/>
              <a:gd name="connsiteY0" fmla="*/ 579683 h 2313814"/>
              <a:gd name="connsiteX1" fmla="*/ 4889400 w 4947588"/>
              <a:gd name="connsiteY1" fmla="*/ 578574 h 2313814"/>
              <a:gd name="connsiteX2" fmla="*/ 3892345 w 4947588"/>
              <a:gd name="connsiteY2" fmla="*/ 1175171 h 2313814"/>
              <a:gd name="connsiteX3" fmla="*/ 1742961 w 4947588"/>
              <a:gd name="connsiteY3" fmla="*/ -4 h 2313814"/>
              <a:gd name="connsiteX4" fmla="*/ 5818 w 4947588"/>
              <a:gd name="connsiteY4" fmla="*/ 1387690 h 2313814"/>
              <a:gd name="connsiteX5" fmla="*/ 613 w 4947588"/>
              <a:gd name="connsiteY5" fmla="*/ 1414096 h 2313814"/>
              <a:gd name="connsiteX6" fmla="*/ 1455 w 4947588"/>
              <a:gd name="connsiteY6" fmla="*/ 1430400 h 2313814"/>
              <a:gd name="connsiteX7" fmla="*/ 9147 w 4947588"/>
              <a:gd name="connsiteY7" fmla="*/ 1455696 h 2313814"/>
              <a:gd name="connsiteX8" fmla="*/ 1724251 w 4947588"/>
              <a:gd name="connsiteY8" fmla="*/ 2045262 h 2313814"/>
              <a:gd name="connsiteX9" fmla="*/ 3890579 w 4947588"/>
              <a:gd name="connsiteY9" fmla="*/ 1673595 h 2313814"/>
              <a:gd name="connsiteX10" fmla="*/ 4903310 w 4947588"/>
              <a:gd name="connsiteY10" fmla="*/ 2313818 h 2313814"/>
              <a:gd name="connsiteX11" fmla="*/ 4932511 w 4947588"/>
              <a:gd name="connsiteY11" fmla="*/ 2303906 h 2313814"/>
              <a:gd name="connsiteX12" fmla="*/ 4947589 w 4947588"/>
              <a:gd name="connsiteY12" fmla="*/ 2279643 h 2313814"/>
              <a:gd name="connsiteX13" fmla="*/ 4947589 w 4947588"/>
              <a:gd name="connsiteY13" fmla="*/ 613443 h 2313814"/>
              <a:gd name="connsiteX14" fmla="*/ 4912955 w 4947588"/>
              <a:gd name="connsiteY14" fmla="*/ 579650 h 2313814"/>
              <a:gd name="connsiteX15" fmla="*/ 4912974 w 4947588"/>
              <a:gd name="connsiteY15" fmla="*/ 579683 h 231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313814">
                <a:moveTo>
                  <a:pt x="4912974" y="579683"/>
                </a:moveTo>
                <a:cubicBezTo>
                  <a:pt x="4912974" y="579683"/>
                  <a:pt x="4903445" y="578574"/>
                  <a:pt x="4889400" y="578574"/>
                </a:cubicBezTo>
                <a:cubicBezTo>
                  <a:pt x="4796901" y="578574"/>
                  <a:pt x="4453506" y="622010"/>
                  <a:pt x="3892345" y="1175171"/>
                </a:cubicBezTo>
                <a:cubicBezTo>
                  <a:pt x="3354530" y="699128"/>
                  <a:pt x="2611085" y="-4"/>
                  <a:pt x="1742961" y="-4"/>
                </a:cubicBezTo>
                <a:cubicBezTo>
                  <a:pt x="887856" y="-4"/>
                  <a:pt x="175602" y="761888"/>
                  <a:pt x="5818" y="1387690"/>
                </a:cubicBezTo>
                <a:lnTo>
                  <a:pt x="613" y="1414096"/>
                </a:lnTo>
                <a:cubicBezTo>
                  <a:pt x="-420" y="1419569"/>
                  <a:pt x="-152" y="1425118"/>
                  <a:pt x="1455" y="1430400"/>
                </a:cubicBezTo>
                <a:lnTo>
                  <a:pt x="9147" y="1455696"/>
                </a:lnTo>
                <a:cubicBezTo>
                  <a:pt x="175317" y="2087455"/>
                  <a:pt x="879492" y="2045262"/>
                  <a:pt x="1724251" y="2045262"/>
                </a:cubicBezTo>
                <a:cubicBezTo>
                  <a:pt x="2585900" y="2045262"/>
                  <a:pt x="3356047" y="2145807"/>
                  <a:pt x="3890579" y="1673595"/>
                </a:cubicBezTo>
                <a:cubicBezTo>
                  <a:pt x="4529539" y="2304325"/>
                  <a:pt x="4888223" y="2313740"/>
                  <a:pt x="4903310" y="2313818"/>
                </a:cubicBezTo>
                <a:cubicBezTo>
                  <a:pt x="4912916" y="2312900"/>
                  <a:pt x="4926043" y="2310297"/>
                  <a:pt x="4932511" y="2303906"/>
                </a:cubicBezTo>
                <a:cubicBezTo>
                  <a:pt x="4939017" y="2297439"/>
                  <a:pt x="4947589" y="2288713"/>
                  <a:pt x="4947589" y="2279643"/>
                </a:cubicBezTo>
                <a:lnTo>
                  <a:pt x="4947589" y="613443"/>
                </a:lnTo>
                <a:cubicBezTo>
                  <a:pt x="4947589" y="596489"/>
                  <a:pt x="4929832" y="582061"/>
                  <a:pt x="4912955" y="579650"/>
                </a:cubicBezTo>
                <a:cubicBezTo>
                  <a:pt x="4912961" y="579661"/>
                  <a:pt x="4912968" y="579672"/>
                  <a:pt x="4912974" y="579683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60EBA4E3-47B3-880F-989F-02FD748B4357}"/>
              </a:ext>
            </a:extLst>
          </p:cNvPr>
          <p:cNvSpPr/>
          <p:nvPr/>
        </p:nvSpPr>
        <p:spPr>
          <a:xfrm rot="8239619">
            <a:off x="5024679" y="4894565"/>
            <a:ext cx="336322" cy="127194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1100 h 1871131"/>
              <a:gd name="connsiteX1" fmla="*/ 4889400 w 4947588"/>
              <a:gd name="connsiteY1" fmla="*/ -9 h 1871131"/>
              <a:gd name="connsiteX2" fmla="*/ 3892345 w 4947588"/>
              <a:gd name="connsiteY2" fmla="*/ 596588 h 1871131"/>
              <a:gd name="connsiteX3" fmla="*/ 1783191 w 4947588"/>
              <a:gd name="connsiteY3" fmla="*/ 519547 h 1871131"/>
              <a:gd name="connsiteX4" fmla="*/ 5818 w 4947588"/>
              <a:gd name="connsiteY4" fmla="*/ 809107 h 1871131"/>
              <a:gd name="connsiteX5" fmla="*/ 613 w 4947588"/>
              <a:gd name="connsiteY5" fmla="*/ 835513 h 1871131"/>
              <a:gd name="connsiteX6" fmla="*/ 1455 w 4947588"/>
              <a:gd name="connsiteY6" fmla="*/ 851817 h 1871131"/>
              <a:gd name="connsiteX7" fmla="*/ 9147 w 4947588"/>
              <a:gd name="connsiteY7" fmla="*/ 877113 h 1871131"/>
              <a:gd name="connsiteX8" fmla="*/ 1819268 w 4947588"/>
              <a:gd name="connsiteY8" fmla="*/ 1871131 h 1871131"/>
              <a:gd name="connsiteX9" fmla="*/ 3890579 w 4947588"/>
              <a:gd name="connsiteY9" fmla="*/ 1095012 h 1871131"/>
              <a:gd name="connsiteX10" fmla="*/ 4903310 w 4947588"/>
              <a:gd name="connsiteY10" fmla="*/ 1735235 h 1871131"/>
              <a:gd name="connsiteX11" fmla="*/ 4932511 w 4947588"/>
              <a:gd name="connsiteY11" fmla="*/ 1725323 h 1871131"/>
              <a:gd name="connsiteX12" fmla="*/ 4947589 w 4947588"/>
              <a:gd name="connsiteY12" fmla="*/ 1701060 h 1871131"/>
              <a:gd name="connsiteX13" fmla="*/ 4947589 w 4947588"/>
              <a:gd name="connsiteY13" fmla="*/ 34860 h 1871131"/>
              <a:gd name="connsiteX14" fmla="*/ 4912955 w 4947588"/>
              <a:gd name="connsiteY14" fmla="*/ 1067 h 1871131"/>
              <a:gd name="connsiteX15" fmla="*/ 4912974 w 4947588"/>
              <a:gd name="connsiteY15" fmla="*/ 1100 h 187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1871131">
                <a:moveTo>
                  <a:pt x="4912974" y="1100"/>
                </a:moveTo>
                <a:cubicBezTo>
                  <a:pt x="4912974" y="1100"/>
                  <a:pt x="4903445" y="-9"/>
                  <a:pt x="4889400" y="-9"/>
                </a:cubicBezTo>
                <a:cubicBezTo>
                  <a:pt x="4796901" y="-9"/>
                  <a:pt x="4453506" y="43427"/>
                  <a:pt x="3892345" y="596588"/>
                </a:cubicBezTo>
                <a:cubicBezTo>
                  <a:pt x="3354530" y="120545"/>
                  <a:pt x="2651315" y="519547"/>
                  <a:pt x="1783191" y="519547"/>
                </a:cubicBezTo>
                <a:cubicBezTo>
                  <a:pt x="928086" y="519547"/>
                  <a:pt x="175602" y="183305"/>
                  <a:pt x="5818" y="809107"/>
                </a:cubicBezTo>
                <a:lnTo>
                  <a:pt x="613" y="835513"/>
                </a:lnTo>
                <a:cubicBezTo>
                  <a:pt x="-420" y="840986"/>
                  <a:pt x="-152" y="846535"/>
                  <a:pt x="1455" y="851817"/>
                </a:cubicBezTo>
                <a:lnTo>
                  <a:pt x="9147" y="877113"/>
                </a:lnTo>
                <a:cubicBezTo>
                  <a:pt x="175317" y="1508872"/>
                  <a:pt x="974509" y="1871131"/>
                  <a:pt x="1819268" y="1871131"/>
                </a:cubicBezTo>
                <a:cubicBezTo>
                  <a:pt x="2680917" y="1871131"/>
                  <a:pt x="3356047" y="1567224"/>
                  <a:pt x="3890579" y="1095012"/>
                </a:cubicBezTo>
                <a:cubicBezTo>
                  <a:pt x="4529539" y="1725742"/>
                  <a:pt x="4888223" y="1735157"/>
                  <a:pt x="4903310" y="1735235"/>
                </a:cubicBezTo>
                <a:cubicBezTo>
                  <a:pt x="4912916" y="1734317"/>
                  <a:pt x="4926043" y="1731714"/>
                  <a:pt x="4932511" y="1725323"/>
                </a:cubicBezTo>
                <a:cubicBezTo>
                  <a:pt x="4939017" y="1718856"/>
                  <a:pt x="4947589" y="1710130"/>
                  <a:pt x="4947589" y="1701060"/>
                </a:cubicBezTo>
                <a:lnTo>
                  <a:pt x="4947589" y="34860"/>
                </a:lnTo>
                <a:cubicBezTo>
                  <a:pt x="4947589" y="17906"/>
                  <a:pt x="4929832" y="3478"/>
                  <a:pt x="4912955" y="1067"/>
                </a:cubicBezTo>
                <a:cubicBezTo>
                  <a:pt x="4912961" y="1078"/>
                  <a:pt x="4912968" y="1089"/>
                  <a:pt x="4912974" y="1100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id="{C1E86312-AFE2-7C43-F751-32A063B28C72}"/>
              </a:ext>
            </a:extLst>
          </p:cNvPr>
          <p:cNvSpPr/>
          <p:nvPr/>
        </p:nvSpPr>
        <p:spPr>
          <a:xfrm rot="8239619">
            <a:off x="3180378" y="4225081"/>
            <a:ext cx="336322" cy="165230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696527 h 2566558"/>
              <a:gd name="connsiteX1" fmla="*/ 4889400 w 4947588"/>
              <a:gd name="connsiteY1" fmla="*/ 695418 h 2566558"/>
              <a:gd name="connsiteX2" fmla="*/ 3892345 w 4947588"/>
              <a:gd name="connsiteY2" fmla="*/ 1292015 h 2566558"/>
              <a:gd name="connsiteX3" fmla="*/ 1733802 w 4947588"/>
              <a:gd name="connsiteY3" fmla="*/ 3 h 2566558"/>
              <a:gd name="connsiteX4" fmla="*/ 5818 w 4947588"/>
              <a:gd name="connsiteY4" fmla="*/ 1504534 h 2566558"/>
              <a:gd name="connsiteX5" fmla="*/ 613 w 4947588"/>
              <a:gd name="connsiteY5" fmla="*/ 1530940 h 2566558"/>
              <a:gd name="connsiteX6" fmla="*/ 1455 w 4947588"/>
              <a:gd name="connsiteY6" fmla="*/ 1547244 h 2566558"/>
              <a:gd name="connsiteX7" fmla="*/ 9147 w 4947588"/>
              <a:gd name="connsiteY7" fmla="*/ 1572540 h 2566558"/>
              <a:gd name="connsiteX8" fmla="*/ 1819268 w 4947588"/>
              <a:gd name="connsiteY8" fmla="*/ 2566558 h 2566558"/>
              <a:gd name="connsiteX9" fmla="*/ 3890579 w 4947588"/>
              <a:gd name="connsiteY9" fmla="*/ 1790439 h 2566558"/>
              <a:gd name="connsiteX10" fmla="*/ 4903310 w 4947588"/>
              <a:gd name="connsiteY10" fmla="*/ 2430662 h 2566558"/>
              <a:gd name="connsiteX11" fmla="*/ 4932511 w 4947588"/>
              <a:gd name="connsiteY11" fmla="*/ 2420750 h 2566558"/>
              <a:gd name="connsiteX12" fmla="*/ 4947589 w 4947588"/>
              <a:gd name="connsiteY12" fmla="*/ 2396487 h 2566558"/>
              <a:gd name="connsiteX13" fmla="*/ 4947589 w 4947588"/>
              <a:gd name="connsiteY13" fmla="*/ 730287 h 2566558"/>
              <a:gd name="connsiteX14" fmla="*/ 4912955 w 4947588"/>
              <a:gd name="connsiteY14" fmla="*/ 696494 h 2566558"/>
              <a:gd name="connsiteX15" fmla="*/ 4912974 w 4947588"/>
              <a:gd name="connsiteY15" fmla="*/ 696527 h 2566558"/>
              <a:gd name="connsiteX0" fmla="*/ 4912974 w 4947588"/>
              <a:gd name="connsiteY0" fmla="*/ 696527 h 2430658"/>
              <a:gd name="connsiteX1" fmla="*/ 4889400 w 4947588"/>
              <a:gd name="connsiteY1" fmla="*/ 695418 h 2430658"/>
              <a:gd name="connsiteX2" fmla="*/ 3892345 w 4947588"/>
              <a:gd name="connsiteY2" fmla="*/ 1292015 h 2430658"/>
              <a:gd name="connsiteX3" fmla="*/ 1733802 w 4947588"/>
              <a:gd name="connsiteY3" fmla="*/ 3 h 2430658"/>
              <a:gd name="connsiteX4" fmla="*/ 5818 w 4947588"/>
              <a:gd name="connsiteY4" fmla="*/ 1504534 h 2430658"/>
              <a:gd name="connsiteX5" fmla="*/ 613 w 4947588"/>
              <a:gd name="connsiteY5" fmla="*/ 1530940 h 2430658"/>
              <a:gd name="connsiteX6" fmla="*/ 1455 w 4947588"/>
              <a:gd name="connsiteY6" fmla="*/ 1547244 h 2430658"/>
              <a:gd name="connsiteX7" fmla="*/ 9147 w 4947588"/>
              <a:gd name="connsiteY7" fmla="*/ 1572540 h 2430658"/>
              <a:gd name="connsiteX8" fmla="*/ 1743836 w 4947588"/>
              <a:gd name="connsiteY8" fmla="*/ 2071747 h 2430658"/>
              <a:gd name="connsiteX9" fmla="*/ 3890579 w 4947588"/>
              <a:gd name="connsiteY9" fmla="*/ 1790439 h 2430658"/>
              <a:gd name="connsiteX10" fmla="*/ 4903310 w 4947588"/>
              <a:gd name="connsiteY10" fmla="*/ 2430662 h 2430658"/>
              <a:gd name="connsiteX11" fmla="*/ 4932511 w 4947588"/>
              <a:gd name="connsiteY11" fmla="*/ 2420750 h 2430658"/>
              <a:gd name="connsiteX12" fmla="*/ 4947589 w 4947588"/>
              <a:gd name="connsiteY12" fmla="*/ 2396487 h 2430658"/>
              <a:gd name="connsiteX13" fmla="*/ 4947589 w 4947588"/>
              <a:gd name="connsiteY13" fmla="*/ 730287 h 2430658"/>
              <a:gd name="connsiteX14" fmla="*/ 4912955 w 4947588"/>
              <a:gd name="connsiteY14" fmla="*/ 696494 h 2430658"/>
              <a:gd name="connsiteX15" fmla="*/ 4912974 w 4947588"/>
              <a:gd name="connsiteY15" fmla="*/ 696527 h 2430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430658">
                <a:moveTo>
                  <a:pt x="4912974" y="696527"/>
                </a:moveTo>
                <a:cubicBezTo>
                  <a:pt x="4912974" y="696527"/>
                  <a:pt x="4903445" y="695418"/>
                  <a:pt x="4889400" y="695418"/>
                </a:cubicBezTo>
                <a:cubicBezTo>
                  <a:pt x="4796901" y="695418"/>
                  <a:pt x="4453506" y="738854"/>
                  <a:pt x="3892345" y="1292015"/>
                </a:cubicBezTo>
                <a:cubicBezTo>
                  <a:pt x="3354530" y="815972"/>
                  <a:pt x="2601926" y="3"/>
                  <a:pt x="1733802" y="3"/>
                </a:cubicBezTo>
                <a:cubicBezTo>
                  <a:pt x="878697" y="3"/>
                  <a:pt x="175602" y="878732"/>
                  <a:pt x="5818" y="1504534"/>
                </a:cubicBezTo>
                <a:lnTo>
                  <a:pt x="613" y="1530940"/>
                </a:lnTo>
                <a:cubicBezTo>
                  <a:pt x="-420" y="1536413"/>
                  <a:pt x="-152" y="1541962"/>
                  <a:pt x="1455" y="1547244"/>
                </a:cubicBezTo>
                <a:lnTo>
                  <a:pt x="9147" y="1572540"/>
                </a:lnTo>
                <a:cubicBezTo>
                  <a:pt x="175317" y="2204299"/>
                  <a:pt x="899077" y="2071747"/>
                  <a:pt x="1743836" y="2071747"/>
                </a:cubicBezTo>
                <a:cubicBezTo>
                  <a:pt x="2605485" y="2071747"/>
                  <a:pt x="3356047" y="2262651"/>
                  <a:pt x="3890579" y="1790439"/>
                </a:cubicBezTo>
                <a:cubicBezTo>
                  <a:pt x="4529539" y="2421169"/>
                  <a:pt x="4888223" y="2430584"/>
                  <a:pt x="4903310" y="2430662"/>
                </a:cubicBezTo>
                <a:cubicBezTo>
                  <a:pt x="4912916" y="2429744"/>
                  <a:pt x="4926043" y="2427141"/>
                  <a:pt x="4932511" y="2420750"/>
                </a:cubicBezTo>
                <a:cubicBezTo>
                  <a:pt x="4939017" y="2414283"/>
                  <a:pt x="4947589" y="2405557"/>
                  <a:pt x="4947589" y="2396487"/>
                </a:cubicBezTo>
                <a:lnTo>
                  <a:pt x="4947589" y="730287"/>
                </a:lnTo>
                <a:cubicBezTo>
                  <a:pt x="4947589" y="713333"/>
                  <a:pt x="4929832" y="698905"/>
                  <a:pt x="4912955" y="696494"/>
                </a:cubicBezTo>
                <a:cubicBezTo>
                  <a:pt x="4912961" y="696505"/>
                  <a:pt x="4912968" y="696516"/>
                  <a:pt x="4912974" y="696527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5" name="任意多边形: 形状 364">
            <a:extLst>
              <a:ext uri="{FF2B5EF4-FFF2-40B4-BE49-F238E27FC236}">
                <a16:creationId xmlns:a16="http://schemas.microsoft.com/office/drawing/2014/main" id="{474A6C48-3F4B-793E-1C08-BF3E3BC02368}"/>
              </a:ext>
            </a:extLst>
          </p:cNvPr>
          <p:cNvSpPr/>
          <p:nvPr/>
        </p:nvSpPr>
        <p:spPr>
          <a:xfrm rot="8239619">
            <a:off x="2630552" y="4278551"/>
            <a:ext cx="336322" cy="144963"/>
          </a:xfrm>
          <a:custGeom>
            <a:avLst/>
            <a:gdLst>
              <a:gd name="connsiteX0" fmla="*/ 4912974 w 4947588"/>
              <a:gd name="connsiteY0" fmla="*/ 175234 h 2045265"/>
              <a:gd name="connsiteX1" fmla="*/ 4889400 w 4947588"/>
              <a:gd name="connsiteY1" fmla="*/ 174125 h 2045265"/>
              <a:gd name="connsiteX2" fmla="*/ 3892345 w 4947588"/>
              <a:gd name="connsiteY2" fmla="*/ 770722 h 2045265"/>
              <a:gd name="connsiteX3" fmla="*/ 1837982 w 4947588"/>
              <a:gd name="connsiteY3" fmla="*/ 0 h 2045265"/>
              <a:gd name="connsiteX4" fmla="*/ 5818 w 4947588"/>
              <a:gd name="connsiteY4" fmla="*/ 983241 h 2045265"/>
              <a:gd name="connsiteX5" fmla="*/ 613 w 4947588"/>
              <a:gd name="connsiteY5" fmla="*/ 1009647 h 2045265"/>
              <a:gd name="connsiteX6" fmla="*/ 1455 w 4947588"/>
              <a:gd name="connsiteY6" fmla="*/ 1025951 h 2045265"/>
              <a:gd name="connsiteX7" fmla="*/ 9147 w 4947588"/>
              <a:gd name="connsiteY7" fmla="*/ 1051247 h 2045265"/>
              <a:gd name="connsiteX8" fmla="*/ 1819268 w 4947588"/>
              <a:gd name="connsiteY8" fmla="*/ 2045265 h 2045265"/>
              <a:gd name="connsiteX9" fmla="*/ 3890579 w 4947588"/>
              <a:gd name="connsiteY9" fmla="*/ 1269146 h 2045265"/>
              <a:gd name="connsiteX10" fmla="*/ 4903310 w 4947588"/>
              <a:gd name="connsiteY10" fmla="*/ 1909369 h 2045265"/>
              <a:gd name="connsiteX11" fmla="*/ 4932511 w 4947588"/>
              <a:gd name="connsiteY11" fmla="*/ 1899457 h 2045265"/>
              <a:gd name="connsiteX12" fmla="*/ 4947589 w 4947588"/>
              <a:gd name="connsiteY12" fmla="*/ 1875194 h 2045265"/>
              <a:gd name="connsiteX13" fmla="*/ 4947589 w 4947588"/>
              <a:gd name="connsiteY13" fmla="*/ 208994 h 2045265"/>
              <a:gd name="connsiteX14" fmla="*/ 4912955 w 4947588"/>
              <a:gd name="connsiteY14" fmla="*/ 175201 h 2045265"/>
              <a:gd name="connsiteX0" fmla="*/ 4912974 w 4947588"/>
              <a:gd name="connsiteY0" fmla="*/ 398385 h 2268416"/>
              <a:gd name="connsiteX1" fmla="*/ 4889400 w 4947588"/>
              <a:gd name="connsiteY1" fmla="*/ 397276 h 2268416"/>
              <a:gd name="connsiteX2" fmla="*/ 3892345 w 4947588"/>
              <a:gd name="connsiteY2" fmla="*/ 993873 h 2268416"/>
              <a:gd name="connsiteX3" fmla="*/ 1884240 w 4947588"/>
              <a:gd name="connsiteY3" fmla="*/ 6 h 2268416"/>
              <a:gd name="connsiteX4" fmla="*/ 5818 w 4947588"/>
              <a:gd name="connsiteY4" fmla="*/ 1206392 h 2268416"/>
              <a:gd name="connsiteX5" fmla="*/ 613 w 4947588"/>
              <a:gd name="connsiteY5" fmla="*/ 1232798 h 2268416"/>
              <a:gd name="connsiteX6" fmla="*/ 1455 w 4947588"/>
              <a:gd name="connsiteY6" fmla="*/ 1249102 h 2268416"/>
              <a:gd name="connsiteX7" fmla="*/ 9147 w 4947588"/>
              <a:gd name="connsiteY7" fmla="*/ 1274398 h 2268416"/>
              <a:gd name="connsiteX8" fmla="*/ 1819268 w 4947588"/>
              <a:gd name="connsiteY8" fmla="*/ 2268416 h 2268416"/>
              <a:gd name="connsiteX9" fmla="*/ 3890579 w 4947588"/>
              <a:gd name="connsiteY9" fmla="*/ 1492297 h 2268416"/>
              <a:gd name="connsiteX10" fmla="*/ 4903310 w 4947588"/>
              <a:gd name="connsiteY10" fmla="*/ 2132520 h 2268416"/>
              <a:gd name="connsiteX11" fmla="*/ 4932511 w 4947588"/>
              <a:gd name="connsiteY11" fmla="*/ 2122608 h 2268416"/>
              <a:gd name="connsiteX12" fmla="*/ 4947589 w 4947588"/>
              <a:gd name="connsiteY12" fmla="*/ 2098345 h 2268416"/>
              <a:gd name="connsiteX13" fmla="*/ 4947589 w 4947588"/>
              <a:gd name="connsiteY13" fmla="*/ 432145 h 2268416"/>
              <a:gd name="connsiteX14" fmla="*/ 4912955 w 4947588"/>
              <a:gd name="connsiteY14" fmla="*/ 398352 h 2268416"/>
              <a:gd name="connsiteX15" fmla="*/ 4912974 w 4947588"/>
              <a:gd name="connsiteY15" fmla="*/ 398385 h 2268416"/>
              <a:gd name="connsiteX0" fmla="*/ 4912974 w 4947588"/>
              <a:gd name="connsiteY0" fmla="*/ 398385 h 2132516"/>
              <a:gd name="connsiteX1" fmla="*/ 4889400 w 4947588"/>
              <a:gd name="connsiteY1" fmla="*/ 397276 h 2132516"/>
              <a:gd name="connsiteX2" fmla="*/ 3892345 w 4947588"/>
              <a:gd name="connsiteY2" fmla="*/ 993873 h 2132516"/>
              <a:gd name="connsiteX3" fmla="*/ 1884240 w 4947588"/>
              <a:gd name="connsiteY3" fmla="*/ 6 h 2132516"/>
              <a:gd name="connsiteX4" fmla="*/ 5818 w 4947588"/>
              <a:gd name="connsiteY4" fmla="*/ 1206392 h 2132516"/>
              <a:gd name="connsiteX5" fmla="*/ 613 w 4947588"/>
              <a:gd name="connsiteY5" fmla="*/ 1232798 h 2132516"/>
              <a:gd name="connsiteX6" fmla="*/ 1455 w 4947588"/>
              <a:gd name="connsiteY6" fmla="*/ 1249102 h 2132516"/>
              <a:gd name="connsiteX7" fmla="*/ 9147 w 4947588"/>
              <a:gd name="connsiteY7" fmla="*/ 1274398 h 2132516"/>
              <a:gd name="connsiteX8" fmla="*/ 1626655 w 4947588"/>
              <a:gd name="connsiteY8" fmla="*/ 1612430 h 2132516"/>
              <a:gd name="connsiteX9" fmla="*/ 3890579 w 4947588"/>
              <a:gd name="connsiteY9" fmla="*/ 1492297 h 2132516"/>
              <a:gd name="connsiteX10" fmla="*/ 4903310 w 4947588"/>
              <a:gd name="connsiteY10" fmla="*/ 2132520 h 2132516"/>
              <a:gd name="connsiteX11" fmla="*/ 4932511 w 4947588"/>
              <a:gd name="connsiteY11" fmla="*/ 2122608 h 2132516"/>
              <a:gd name="connsiteX12" fmla="*/ 4947589 w 4947588"/>
              <a:gd name="connsiteY12" fmla="*/ 2098345 h 2132516"/>
              <a:gd name="connsiteX13" fmla="*/ 4947589 w 4947588"/>
              <a:gd name="connsiteY13" fmla="*/ 432145 h 2132516"/>
              <a:gd name="connsiteX14" fmla="*/ 4912955 w 4947588"/>
              <a:gd name="connsiteY14" fmla="*/ 398352 h 2132516"/>
              <a:gd name="connsiteX15" fmla="*/ 4912974 w 4947588"/>
              <a:gd name="connsiteY15" fmla="*/ 398385 h 213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588" h="2132516">
                <a:moveTo>
                  <a:pt x="4912974" y="398385"/>
                </a:moveTo>
                <a:cubicBezTo>
                  <a:pt x="4912974" y="398385"/>
                  <a:pt x="4903445" y="397276"/>
                  <a:pt x="4889400" y="397276"/>
                </a:cubicBezTo>
                <a:cubicBezTo>
                  <a:pt x="4796901" y="397276"/>
                  <a:pt x="4453506" y="440712"/>
                  <a:pt x="3892345" y="993873"/>
                </a:cubicBezTo>
                <a:cubicBezTo>
                  <a:pt x="3354530" y="517830"/>
                  <a:pt x="2752364" y="6"/>
                  <a:pt x="1884240" y="6"/>
                </a:cubicBezTo>
                <a:cubicBezTo>
                  <a:pt x="1029135" y="6"/>
                  <a:pt x="175602" y="580590"/>
                  <a:pt x="5818" y="1206392"/>
                </a:cubicBezTo>
                <a:lnTo>
                  <a:pt x="613" y="1232798"/>
                </a:lnTo>
                <a:cubicBezTo>
                  <a:pt x="-420" y="1238271"/>
                  <a:pt x="-152" y="1243820"/>
                  <a:pt x="1455" y="1249102"/>
                </a:cubicBezTo>
                <a:lnTo>
                  <a:pt x="9147" y="1274398"/>
                </a:lnTo>
                <a:cubicBezTo>
                  <a:pt x="175317" y="1906157"/>
                  <a:pt x="781896" y="1612430"/>
                  <a:pt x="1626655" y="1612430"/>
                </a:cubicBezTo>
                <a:cubicBezTo>
                  <a:pt x="2488304" y="1612430"/>
                  <a:pt x="3356047" y="1964509"/>
                  <a:pt x="3890579" y="1492297"/>
                </a:cubicBezTo>
                <a:cubicBezTo>
                  <a:pt x="4529539" y="2123027"/>
                  <a:pt x="4888223" y="2132442"/>
                  <a:pt x="4903310" y="2132520"/>
                </a:cubicBezTo>
                <a:cubicBezTo>
                  <a:pt x="4912916" y="2131602"/>
                  <a:pt x="4926043" y="2128999"/>
                  <a:pt x="4932511" y="2122608"/>
                </a:cubicBezTo>
                <a:cubicBezTo>
                  <a:pt x="4939017" y="2116141"/>
                  <a:pt x="4947589" y="2107415"/>
                  <a:pt x="4947589" y="2098345"/>
                </a:cubicBezTo>
                <a:lnTo>
                  <a:pt x="4947589" y="432145"/>
                </a:lnTo>
                <a:cubicBezTo>
                  <a:pt x="4947589" y="415191"/>
                  <a:pt x="4929832" y="400763"/>
                  <a:pt x="4912955" y="398352"/>
                </a:cubicBezTo>
                <a:cubicBezTo>
                  <a:pt x="4912961" y="398363"/>
                  <a:pt x="4912968" y="398374"/>
                  <a:pt x="4912974" y="398385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68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9BA391CA-49D9-C030-77F1-D5F09CCD3A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9A60549-F640-54CC-104D-9D45C7B457DF}"/>
              </a:ext>
            </a:extLst>
          </p:cNvPr>
          <p:cNvSpPr/>
          <p:nvPr/>
        </p:nvSpPr>
        <p:spPr>
          <a:xfrm>
            <a:off x="797498" y="4248431"/>
            <a:ext cx="4574948" cy="2609569"/>
          </a:xfrm>
          <a:custGeom>
            <a:avLst/>
            <a:gdLst>
              <a:gd name="connsiteX0" fmla="*/ 5092050 w 5113131"/>
              <a:gd name="connsiteY0" fmla="*/ 472877 h 2916551"/>
              <a:gd name="connsiteX1" fmla="*/ 4973524 w 5113131"/>
              <a:gd name="connsiteY1" fmla="*/ 582938 h 2916551"/>
              <a:gd name="connsiteX2" fmla="*/ 4753127 w 5113131"/>
              <a:gd name="connsiteY2" fmla="*/ 732884 h 2916551"/>
              <a:gd name="connsiteX3" fmla="*/ 4798516 w 5113131"/>
              <a:gd name="connsiteY3" fmla="*/ 627369 h 2916551"/>
              <a:gd name="connsiteX4" fmla="*/ 4600124 w 5113131"/>
              <a:gd name="connsiteY4" fmla="*/ 821548 h 2916551"/>
              <a:gd name="connsiteX5" fmla="*/ 4414399 w 5113131"/>
              <a:gd name="connsiteY5" fmla="*/ 910220 h 2916551"/>
              <a:gd name="connsiteX6" fmla="*/ 4541037 w 5113131"/>
              <a:gd name="connsiteY6" fmla="*/ 808957 h 2916551"/>
              <a:gd name="connsiteX7" fmla="*/ 4709842 w 5113131"/>
              <a:gd name="connsiteY7" fmla="*/ 631687 h 2916551"/>
              <a:gd name="connsiteX8" fmla="*/ 4667668 w 5113131"/>
              <a:gd name="connsiteY8" fmla="*/ 581055 h 2916551"/>
              <a:gd name="connsiteX9" fmla="*/ 4714090 w 5113131"/>
              <a:gd name="connsiteY9" fmla="*/ 471337 h 2916551"/>
              <a:gd name="connsiteX10" fmla="*/ 4822779 w 5113131"/>
              <a:gd name="connsiteY10" fmla="*/ 240262 h 2916551"/>
              <a:gd name="connsiteX11" fmla="*/ 4839005 w 5113131"/>
              <a:gd name="connsiteY11" fmla="*/ 95029 h 2916551"/>
              <a:gd name="connsiteX12" fmla="*/ 4748687 w 5113131"/>
              <a:gd name="connsiteY12" fmla="*/ 207892 h 2916551"/>
              <a:gd name="connsiteX13" fmla="*/ 4640155 w 5113131"/>
              <a:gd name="connsiteY13" fmla="*/ 518873 h 2916551"/>
              <a:gd name="connsiteX14" fmla="*/ 4597981 w 5113131"/>
              <a:gd name="connsiteY14" fmla="*/ 652898 h 2916551"/>
              <a:gd name="connsiteX15" fmla="*/ 4489291 w 5113131"/>
              <a:gd name="connsiteY15" fmla="*/ 800659 h 2916551"/>
              <a:gd name="connsiteX16" fmla="*/ 4470347 w 5113131"/>
              <a:gd name="connsiteY16" fmla="*/ 715775 h 2916551"/>
              <a:gd name="connsiteX17" fmla="*/ 4473485 w 5113131"/>
              <a:gd name="connsiteY17" fmla="*/ 623391 h 2916551"/>
              <a:gd name="connsiteX18" fmla="*/ 4418606 w 5113131"/>
              <a:gd name="connsiteY18" fmla="*/ 710953 h 2916551"/>
              <a:gd name="connsiteX19" fmla="*/ 4382708 w 5113131"/>
              <a:gd name="connsiteY19" fmla="*/ 858713 h 2916551"/>
              <a:gd name="connsiteX20" fmla="*/ 4304637 w 5113131"/>
              <a:gd name="connsiteY20" fmla="*/ 948418 h 2916551"/>
              <a:gd name="connsiteX21" fmla="*/ 4264109 w 5113131"/>
              <a:gd name="connsiteY21" fmla="*/ 740532 h 2916551"/>
              <a:gd name="connsiteX22" fmla="*/ 4257259 w 5113131"/>
              <a:gd name="connsiteY22" fmla="*/ 962957 h 2916551"/>
              <a:gd name="connsiteX23" fmla="*/ 4087298 w 5113131"/>
              <a:gd name="connsiteY23" fmla="*/ 1145693 h 2916551"/>
              <a:gd name="connsiteX24" fmla="*/ 3901417 w 5113131"/>
              <a:gd name="connsiteY24" fmla="*/ 1243512 h 2916551"/>
              <a:gd name="connsiteX25" fmla="*/ 4014309 w 5113131"/>
              <a:gd name="connsiteY25" fmla="*/ 945806 h 2916551"/>
              <a:gd name="connsiteX26" fmla="*/ 4175119 w 5113131"/>
              <a:gd name="connsiteY26" fmla="*/ 812359 h 2916551"/>
              <a:gd name="connsiteX27" fmla="*/ 4069339 w 5113131"/>
              <a:gd name="connsiteY27" fmla="*/ 792153 h 2916551"/>
              <a:gd name="connsiteX28" fmla="*/ 4321538 w 5113131"/>
              <a:gd name="connsiteY28" fmla="*/ 353192 h 2916551"/>
              <a:gd name="connsiteX29" fmla="*/ 4380092 w 5113131"/>
              <a:gd name="connsiteY29" fmla="*/ 117600 h 2916551"/>
              <a:gd name="connsiteX30" fmla="*/ 4304661 w 5113131"/>
              <a:gd name="connsiteY30" fmla="*/ 2826 h 2916551"/>
              <a:gd name="connsiteX31" fmla="*/ 4282273 w 5113131"/>
              <a:gd name="connsiteY31" fmla="*/ 313200 h 2916551"/>
              <a:gd name="connsiteX32" fmla="*/ 4137922 w 5113131"/>
              <a:gd name="connsiteY32" fmla="*/ 612737 h 2916551"/>
              <a:gd name="connsiteX33" fmla="*/ 4055641 w 5113131"/>
              <a:gd name="connsiteY33" fmla="*/ 686599 h 2916551"/>
              <a:gd name="connsiteX34" fmla="*/ 4140065 w 5113131"/>
              <a:gd name="connsiteY34" fmla="*/ 430149 h 2916551"/>
              <a:gd name="connsiteX35" fmla="*/ 4200187 w 5113131"/>
              <a:gd name="connsiteY35" fmla="*/ 205393 h 2916551"/>
              <a:gd name="connsiteX36" fmla="*/ 4169571 w 5113131"/>
              <a:gd name="connsiteY36" fmla="*/ 74552 h 2916551"/>
              <a:gd name="connsiteX37" fmla="*/ 4097930 w 5113131"/>
              <a:gd name="connsiteY37" fmla="*/ 98739 h 2916551"/>
              <a:gd name="connsiteX38" fmla="*/ 4124259 w 5113131"/>
              <a:gd name="connsiteY38" fmla="*/ 286795 h 2916551"/>
              <a:gd name="connsiteX39" fmla="*/ 4025024 w 5113131"/>
              <a:gd name="connsiteY39" fmla="*/ 611629 h 2916551"/>
              <a:gd name="connsiteX40" fmla="*/ 4021848 w 5113131"/>
              <a:gd name="connsiteY40" fmla="*/ 784686 h 2916551"/>
              <a:gd name="connsiteX41" fmla="*/ 3949058 w 5113131"/>
              <a:gd name="connsiteY41" fmla="*/ 884911 h 2916551"/>
              <a:gd name="connsiteX42" fmla="*/ 3906884 w 5113131"/>
              <a:gd name="connsiteY42" fmla="*/ 971439 h 2916551"/>
              <a:gd name="connsiteX43" fmla="*/ 3904818 w 5113131"/>
              <a:gd name="connsiteY43" fmla="*/ 895435 h 2916551"/>
              <a:gd name="connsiteX44" fmla="*/ 3966050 w 5113131"/>
              <a:gd name="connsiteY44" fmla="*/ 732940 h 2916551"/>
              <a:gd name="connsiteX45" fmla="*/ 4007190 w 5113131"/>
              <a:gd name="connsiteY45" fmla="*/ 356249 h 2916551"/>
              <a:gd name="connsiteX46" fmla="*/ 3992417 w 5113131"/>
              <a:gd name="connsiteY46" fmla="*/ 163138 h 2916551"/>
              <a:gd name="connsiteX47" fmla="*/ 3947604 w 5113131"/>
              <a:gd name="connsiteY47" fmla="*/ 275501 h 2916551"/>
              <a:gd name="connsiteX48" fmla="*/ 3923837 w 5113131"/>
              <a:gd name="connsiteY48" fmla="*/ 704469 h 2916551"/>
              <a:gd name="connsiteX49" fmla="*/ 3855257 w 5113131"/>
              <a:gd name="connsiteY49" fmla="*/ 901833 h 2916551"/>
              <a:gd name="connsiteX50" fmla="*/ 3865782 w 5113131"/>
              <a:gd name="connsiteY50" fmla="*/ 1040100 h 2916551"/>
              <a:gd name="connsiteX51" fmla="*/ 3821465 w 5113131"/>
              <a:gd name="connsiteY51" fmla="*/ 1154070 h 2916551"/>
              <a:gd name="connsiteX52" fmla="*/ 3823455 w 5113131"/>
              <a:gd name="connsiteY52" fmla="*/ 1020427 h 2916551"/>
              <a:gd name="connsiteX53" fmla="*/ 3764481 w 5113131"/>
              <a:gd name="connsiteY53" fmla="*/ 1003206 h 2916551"/>
              <a:gd name="connsiteX54" fmla="*/ 3770796 w 5113131"/>
              <a:gd name="connsiteY54" fmla="*/ 1207917 h 2916551"/>
              <a:gd name="connsiteX55" fmla="*/ 3718022 w 5113131"/>
              <a:gd name="connsiteY55" fmla="*/ 1134055 h 2916551"/>
              <a:gd name="connsiteX56" fmla="*/ 3696897 w 5113131"/>
              <a:gd name="connsiteY56" fmla="*/ 1041173 h 2916551"/>
              <a:gd name="connsiteX57" fmla="*/ 3661688 w 5113131"/>
              <a:gd name="connsiteY57" fmla="*/ 1144543 h 2916551"/>
              <a:gd name="connsiteX58" fmla="*/ 3680058 w 5113131"/>
              <a:gd name="connsiteY58" fmla="*/ 1278568 h 2916551"/>
              <a:gd name="connsiteX59" fmla="*/ 3625178 w 5113131"/>
              <a:gd name="connsiteY59" fmla="*/ 1349292 h 2916551"/>
              <a:gd name="connsiteX60" fmla="*/ 3603020 w 5113131"/>
              <a:gd name="connsiteY60" fmla="*/ 1435820 h 2916551"/>
              <a:gd name="connsiteX61" fmla="*/ 3423615 w 5113131"/>
              <a:gd name="connsiteY61" fmla="*/ 1666895 h 2916551"/>
              <a:gd name="connsiteX62" fmla="*/ 3317031 w 5113131"/>
              <a:gd name="connsiteY62" fmla="*/ 1746076 h 2916551"/>
              <a:gd name="connsiteX63" fmla="*/ 3385190 w 5113131"/>
              <a:gd name="connsiteY63" fmla="*/ 1607270 h 2916551"/>
              <a:gd name="connsiteX64" fmla="*/ 3481631 w 5113131"/>
              <a:gd name="connsiteY64" fmla="*/ 1433753 h 2916551"/>
              <a:gd name="connsiteX65" fmla="*/ 3593956 w 5113131"/>
              <a:gd name="connsiteY65" fmla="*/ 1251781 h 2916551"/>
              <a:gd name="connsiteX66" fmla="*/ 3586110 w 5113131"/>
              <a:gd name="connsiteY66" fmla="*/ 1117148 h 2916551"/>
              <a:gd name="connsiteX67" fmla="*/ 3486914 w 5113131"/>
              <a:gd name="connsiteY67" fmla="*/ 1354611 h 2916551"/>
              <a:gd name="connsiteX68" fmla="*/ 3451017 w 5113131"/>
              <a:gd name="connsiteY68" fmla="*/ 1291313 h 2916551"/>
              <a:gd name="connsiteX69" fmla="*/ 3540721 w 5113131"/>
              <a:gd name="connsiteY69" fmla="*/ 1092921 h 2916551"/>
              <a:gd name="connsiteX70" fmla="*/ 3620935 w 5113131"/>
              <a:gd name="connsiteY70" fmla="*/ 969457 h 2916551"/>
              <a:gd name="connsiteX71" fmla="*/ 3671567 w 5113131"/>
              <a:gd name="connsiteY71" fmla="*/ 850246 h 2916551"/>
              <a:gd name="connsiteX72" fmla="*/ 3789515 w 5113131"/>
              <a:gd name="connsiteY72" fmla="*/ 779752 h 2916551"/>
              <a:gd name="connsiteX73" fmla="*/ 3781286 w 5113131"/>
              <a:gd name="connsiteY73" fmla="*/ 699385 h 2916551"/>
              <a:gd name="connsiteX74" fmla="*/ 3725374 w 5113131"/>
              <a:gd name="connsiteY74" fmla="*/ 788057 h 2916551"/>
              <a:gd name="connsiteX75" fmla="*/ 3682090 w 5113131"/>
              <a:gd name="connsiteY75" fmla="*/ 776423 h 2916551"/>
              <a:gd name="connsiteX76" fmla="*/ 3785725 w 5113131"/>
              <a:gd name="connsiteY76" fmla="*/ 501378 h 2916551"/>
              <a:gd name="connsiteX77" fmla="*/ 3749636 w 5113131"/>
              <a:gd name="connsiteY77" fmla="*/ 383852 h 2916551"/>
              <a:gd name="connsiteX78" fmla="*/ 3707462 w 5113131"/>
              <a:gd name="connsiteY78" fmla="*/ 594912 h 2916551"/>
              <a:gd name="connsiteX79" fmla="*/ 3623038 w 5113131"/>
              <a:gd name="connsiteY79" fmla="*/ 830239 h 2916551"/>
              <a:gd name="connsiteX80" fmla="*/ 3570264 w 5113131"/>
              <a:gd name="connsiteY80" fmla="*/ 851364 h 2916551"/>
              <a:gd name="connsiteX81" fmla="*/ 3642020 w 5113131"/>
              <a:gd name="connsiteY81" fmla="*/ 527411 h 2916551"/>
              <a:gd name="connsiteX82" fmla="*/ 3709567 w 5113131"/>
              <a:gd name="connsiteY82" fmla="*/ 319526 h 2916551"/>
              <a:gd name="connsiteX83" fmla="*/ 3696899 w 5113131"/>
              <a:gd name="connsiteY83" fmla="*/ 247769 h 2916551"/>
              <a:gd name="connsiteX84" fmla="*/ 3635361 w 5113131"/>
              <a:gd name="connsiteY84" fmla="*/ 298285 h 2916551"/>
              <a:gd name="connsiteX85" fmla="*/ 3616532 w 5113131"/>
              <a:gd name="connsiteY85" fmla="*/ 463808 h 2916551"/>
              <a:gd name="connsiteX86" fmla="*/ 3523880 w 5113131"/>
              <a:gd name="connsiteY86" fmla="*/ 849267 h 2916551"/>
              <a:gd name="connsiteX87" fmla="*/ 3561844 w 5113131"/>
              <a:gd name="connsiteY87" fmla="*/ 968479 h 2916551"/>
              <a:gd name="connsiteX88" fmla="*/ 3473172 w 5113131"/>
              <a:gd name="connsiteY88" fmla="*/ 1139429 h 2916551"/>
              <a:gd name="connsiteX89" fmla="*/ 3411940 w 5113131"/>
              <a:gd name="connsiteY89" fmla="*/ 1307205 h 2916551"/>
              <a:gd name="connsiteX90" fmla="*/ 3404516 w 5113131"/>
              <a:gd name="connsiteY90" fmla="*/ 1410614 h 2916551"/>
              <a:gd name="connsiteX91" fmla="*/ 3387294 w 5113131"/>
              <a:gd name="connsiteY91" fmla="*/ 1504146 h 2916551"/>
              <a:gd name="connsiteX92" fmla="*/ 3300077 w 5113131"/>
              <a:gd name="connsiteY92" fmla="*/ 1644862 h 2916551"/>
              <a:gd name="connsiteX93" fmla="*/ 3236779 w 5113131"/>
              <a:gd name="connsiteY93" fmla="*/ 1699742 h 2916551"/>
              <a:gd name="connsiteX94" fmla="*/ 3257904 w 5113131"/>
              <a:gd name="connsiteY94" fmla="*/ 1653320 h 2916551"/>
              <a:gd name="connsiteX95" fmla="*/ 3287486 w 5113131"/>
              <a:gd name="connsiteY95" fmla="*/ 1564648 h 2916551"/>
              <a:gd name="connsiteX96" fmla="*/ 3349369 w 5113131"/>
              <a:gd name="connsiteY96" fmla="*/ 1324080 h 2916551"/>
              <a:gd name="connsiteX97" fmla="*/ 3397206 w 5113131"/>
              <a:gd name="connsiteY97" fmla="*/ 1197442 h 2916551"/>
              <a:gd name="connsiteX98" fmla="*/ 3401416 w 5113131"/>
              <a:gd name="connsiteY98" fmla="*/ 1083472 h 2916551"/>
              <a:gd name="connsiteX99" fmla="*/ 3488595 w 5113131"/>
              <a:gd name="connsiteY99" fmla="*/ 832420 h 2916551"/>
              <a:gd name="connsiteX100" fmla="*/ 3470378 w 5113131"/>
              <a:gd name="connsiteY100" fmla="*/ 643100 h 2916551"/>
              <a:gd name="connsiteX101" fmla="*/ 3453462 w 5113131"/>
              <a:gd name="connsiteY101" fmla="*/ 813325 h 2916551"/>
              <a:gd name="connsiteX102" fmla="*/ 3405625 w 5113131"/>
              <a:gd name="connsiteY102" fmla="*/ 963878 h 2916551"/>
              <a:gd name="connsiteX103" fmla="*/ 3373248 w 5113131"/>
              <a:gd name="connsiteY103" fmla="*/ 982133 h 2916551"/>
              <a:gd name="connsiteX104" fmla="*/ 3401377 w 5113131"/>
              <a:gd name="connsiteY104" fmla="*/ 703522 h 2916551"/>
              <a:gd name="connsiteX105" fmla="*/ 3398583 w 5113131"/>
              <a:gd name="connsiteY105" fmla="*/ 479794 h 2916551"/>
              <a:gd name="connsiteX106" fmla="*/ 3405625 w 5113131"/>
              <a:gd name="connsiteY106" fmla="*/ 268734 h 2916551"/>
              <a:gd name="connsiteX107" fmla="*/ 3330577 w 5113131"/>
              <a:gd name="connsiteY107" fmla="*/ 380941 h 2916551"/>
              <a:gd name="connsiteX108" fmla="*/ 3354993 w 5113131"/>
              <a:gd name="connsiteY108" fmla="*/ 657132 h 2916551"/>
              <a:gd name="connsiteX109" fmla="*/ 3329658 w 5113131"/>
              <a:gd name="connsiteY109" fmla="*/ 897701 h 2916551"/>
              <a:gd name="connsiteX110" fmla="*/ 3346574 w 5113131"/>
              <a:gd name="connsiteY110" fmla="*/ 1058129 h 2916551"/>
              <a:gd name="connsiteX111" fmla="*/ 3342364 w 5113131"/>
              <a:gd name="connsiteY111" fmla="*/ 1184767 h 2916551"/>
              <a:gd name="connsiteX112" fmla="*/ 3288863 w 5113131"/>
              <a:gd name="connsiteY112" fmla="*/ 1457706 h 2916551"/>
              <a:gd name="connsiteX113" fmla="*/ 3256487 w 5113131"/>
              <a:gd name="connsiteY113" fmla="*/ 1315608 h 2916551"/>
              <a:gd name="connsiteX114" fmla="*/ 3287448 w 5113131"/>
              <a:gd name="connsiteY114" fmla="*/ 1188970 h 2916551"/>
              <a:gd name="connsiteX115" fmla="*/ 3257865 w 5113131"/>
              <a:gd name="connsiteY115" fmla="*/ 1142548 h 2916551"/>
              <a:gd name="connsiteX116" fmla="*/ 3221432 w 5113131"/>
              <a:gd name="connsiteY116" fmla="*/ 1291347 h 2916551"/>
              <a:gd name="connsiteX117" fmla="*/ 3215614 w 5113131"/>
              <a:gd name="connsiteY117" fmla="*/ 1459123 h 2916551"/>
              <a:gd name="connsiteX118" fmla="*/ 3240949 w 5113131"/>
              <a:gd name="connsiteY118" fmla="*/ 1578717 h 2916551"/>
              <a:gd name="connsiteX119" fmla="*/ 3177651 w 5113131"/>
              <a:gd name="connsiteY119" fmla="*/ 1667389 h 2916551"/>
              <a:gd name="connsiteX120" fmla="*/ 3160735 w 5113131"/>
              <a:gd name="connsiteY120" fmla="*/ 1446493 h 2916551"/>
              <a:gd name="connsiteX121" fmla="*/ 3181859 w 5113131"/>
              <a:gd name="connsiteY121" fmla="*/ 1222766 h 2916551"/>
              <a:gd name="connsiteX122" fmla="*/ 3207194 w 5113131"/>
              <a:gd name="connsiteY122" fmla="*/ 885068 h 2916551"/>
              <a:gd name="connsiteX123" fmla="*/ 3165020 w 5113131"/>
              <a:gd name="connsiteY123" fmla="*/ 775349 h 2916551"/>
              <a:gd name="connsiteX124" fmla="*/ 3153769 w 5113131"/>
              <a:gd name="connsiteY124" fmla="*/ 1017368 h 2916551"/>
              <a:gd name="connsiteX125" fmla="*/ 3135514 w 5113131"/>
              <a:gd name="connsiteY125" fmla="*/ 1210098 h 2916551"/>
              <a:gd name="connsiteX126" fmla="*/ 3103138 w 5113131"/>
              <a:gd name="connsiteY126" fmla="*/ 1331073 h 2916551"/>
              <a:gd name="connsiteX127" fmla="*/ 3070761 w 5113131"/>
              <a:gd name="connsiteY127" fmla="*/ 1139725 h 2916551"/>
              <a:gd name="connsiteX128" fmla="*/ 3101109 w 5113131"/>
              <a:gd name="connsiteY128" fmla="*/ 960280 h 2916551"/>
              <a:gd name="connsiteX129" fmla="*/ 3046842 w 5113131"/>
              <a:gd name="connsiteY129" fmla="*/ 914586 h 2916551"/>
              <a:gd name="connsiteX130" fmla="*/ 3025717 w 5113131"/>
              <a:gd name="connsiteY130" fmla="*/ 1188945 h 2916551"/>
              <a:gd name="connsiteX131" fmla="*/ 3067891 w 5113131"/>
              <a:gd name="connsiteY131" fmla="*/ 1374669 h 2916551"/>
              <a:gd name="connsiteX132" fmla="*/ 3101645 w 5113131"/>
              <a:gd name="connsiteY132" fmla="*/ 1480184 h 2916551"/>
              <a:gd name="connsiteX133" fmla="*/ 3097436 w 5113131"/>
              <a:gd name="connsiteY133" fmla="*/ 1632158 h 2916551"/>
              <a:gd name="connsiteX134" fmla="*/ 3127018 w 5113131"/>
              <a:gd name="connsiteY134" fmla="*/ 1758796 h 2916551"/>
              <a:gd name="connsiteX135" fmla="*/ 3156601 w 5113131"/>
              <a:gd name="connsiteY135" fmla="*/ 1881181 h 2916551"/>
              <a:gd name="connsiteX136" fmla="*/ 3111556 w 5113131"/>
              <a:gd name="connsiteY136" fmla="*/ 1966983 h 2916551"/>
              <a:gd name="connsiteX137" fmla="*/ 3101683 w 5113131"/>
              <a:gd name="connsiteY137" fmla="*/ 1867062 h 2916551"/>
              <a:gd name="connsiteX138" fmla="*/ 3076348 w 5113131"/>
              <a:gd name="connsiteY138" fmla="*/ 1750260 h 2916551"/>
              <a:gd name="connsiteX139" fmla="*/ 3072138 w 5113131"/>
              <a:gd name="connsiteY139" fmla="*/ 1526533 h 2916551"/>
              <a:gd name="connsiteX140" fmla="*/ 3046804 w 5113131"/>
              <a:gd name="connsiteY140" fmla="*/ 1437861 h 2916551"/>
              <a:gd name="connsiteX141" fmla="*/ 3010830 w 5113131"/>
              <a:gd name="connsiteY141" fmla="*/ 1573336 h 2916551"/>
              <a:gd name="connsiteX142" fmla="*/ 3021546 w 5113131"/>
              <a:gd name="connsiteY142" fmla="*/ 1712259 h 2916551"/>
              <a:gd name="connsiteX143" fmla="*/ 3046880 w 5113131"/>
              <a:gd name="connsiteY143" fmla="*/ 1834645 h 2916551"/>
              <a:gd name="connsiteX144" fmla="*/ 3037045 w 5113131"/>
              <a:gd name="connsiteY144" fmla="*/ 1958491 h 2916551"/>
              <a:gd name="connsiteX145" fmla="*/ 3004669 w 5113131"/>
              <a:gd name="connsiteY145" fmla="*/ 2121711 h 2916551"/>
              <a:gd name="connsiteX146" fmla="*/ 2939379 w 5113131"/>
              <a:gd name="connsiteY146" fmla="*/ 2000354 h 2916551"/>
              <a:gd name="connsiteX147" fmla="*/ 2954037 w 5113131"/>
              <a:gd name="connsiteY147" fmla="*/ 1844560 h 2916551"/>
              <a:gd name="connsiteX148" fmla="*/ 2962495 w 5113131"/>
              <a:gd name="connsiteY148" fmla="*/ 1708046 h 2916551"/>
              <a:gd name="connsiteX149" fmla="*/ 2962495 w 5113131"/>
              <a:gd name="connsiteY149" fmla="*/ 1492774 h 2916551"/>
              <a:gd name="connsiteX150" fmla="*/ 2963911 w 5113131"/>
              <a:gd name="connsiteY150" fmla="*/ 1197292 h 2916551"/>
              <a:gd name="connsiteX151" fmla="*/ 2946995 w 5113131"/>
              <a:gd name="connsiteY151" fmla="*/ 1063649 h 2916551"/>
              <a:gd name="connsiteX152" fmla="*/ 2905586 w 5113131"/>
              <a:gd name="connsiteY152" fmla="*/ 1159554 h 2916551"/>
              <a:gd name="connsiteX153" fmla="*/ 2914694 w 5113131"/>
              <a:gd name="connsiteY153" fmla="*/ 1354890 h 2916551"/>
              <a:gd name="connsiteX154" fmla="*/ 2914694 w 5113131"/>
              <a:gd name="connsiteY154" fmla="*/ 1494195 h 2916551"/>
              <a:gd name="connsiteX155" fmla="*/ 2899234 w 5113131"/>
              <a:gd name="connsiteY155" fmla="*/ 1636293 h 2916551"/>
              <a:gd name="connsiteX156" fmla="*/ 2895024 w 5113131"/>
              <a:gd name="connsiteY156" fmla="*/ 1805098 h 2916551"/>
              <a:gd name="connsiteX157" fmla="*/ 2890814 w 5113131"/>
              <a:gd name="connsiteY157" fmla="*/ 1923271 h 2916551"/>
              <a:gd name="connsiteX158" fmla="*/ 2857022 w 5113131"/>
              <a:gd name="connsiteY158" fmla="*/ 2049909 h 2916551"/>
              <a:gd name="connsiteX159" fmla="*/ 2806390 w 5113131"/>
              <a:gd name="connsiteY159" fmla="*/ 2058367 h 2916551"/>
              <a:gd name="connsiteX160" fmla="*/ 2823306 w 5113131"/>
              <a:gd name="connsiteY160" fmla="*/ 1927526 h 2916551"/>
              <a:gd name="connsiteX161" fmla="*/ 2831764 w 5113131"/>
              <a:gd name="connsiteY161" fmla="*/ 1796685 h 2916551"/>
              <a:gd name="connsiteX162" fmla="*/ 2823306 w 5113131"/>
              <a:gd name="connsiteY162" fmla="*/ 1653176 h 2916551"/>
              <a:gd name="connsiteX163" fmla="*/ 2823306 w 5113131"/>
              <a:gd name="connsiteY163" fmla="*/ 1505416 h 2916551"/>
              <a:gd name="connsiteX164" fmla="*/ 2841752 w 5113131"/>
              <a:gd name="connsiteY164" fmla="*/ 1370166 h 2916551"/>
              <a:gd name="connsiteX165" fmla="*/ 2810715 w 5113131"/>
              <a:gd name="connsiteY165" fmla="*/ 1245057 h 2916551"/>
              <a:gd name="connsiteX166" fmla="*/ 2798047 w 5113131"/>
              <a:gd name="connsiteY166" fmla="*/ 1329481 h 2916551"/>
              <a:gd name="connsiteX167" fmla="*/ 2778338 w 5113131"/>
              <a:gd name="connsiteY167" fmla="*/ 1453326 h 2916551"/>
              <a:gd name="connsiteX168" fmla="*/ 2776922 w 5113131"/>
              <a:gd name="connsiteY168" fmla="*/ 1560252 h 2916551"/>
              <a:gd name="connsiteX169" fmla="*/ 2734748 w 5113131"/>
              <a:gd name="connsiteY169" fmla="*/ 1442079 h 2916551"/>
              <a:gd name="connsiteX170" fmla="*/ 2747416 w 5113131"/>
              <a:gd name="connsiteY170" fmla="*/ 1306986 h 2916551"/>
              <a:gd name="connsiteX171" fmla="*/ 2728932 w 5113131"/>
              <a:gd name="connsiteY171" fmla="*/ 1144413 h 2916551"/>
              <a:gd name="connsiteX172" fmla="*/ 2700956 w 5113131"/>
              <a:gd name="connsiteY172" fmla="*/ 1337906 h 2916551"/>
              <a:gd name="connsiteX173" fmla="*/ 2646076 w 5113131"/>
              <a:gd name="connsiteY173" fmla="*/ 1306945 h 2916551"/>
              <a:gd name="connsiteX174" fmla="*/ 2657443 w 5113131"/>
              <a:gd name="connsiteY174" fmla="*/ 1400209 h 2916551"/>
              <a:gd name="connsiteX175" fmla="*/ 2700956 w 5113131"/>
              <a:gd name="connsiteY175" fmla="*/ 1458916 h 2916551"/>
              <a:gd name="connsiteX176" fmla="*/ 2713624 w 5113131"/>
              <a:gd name="connsiteY176" fmla="*/ 1519421 h 2916551"/>
              <a:gd name="connsiteX177" fmla="*/ 2664371 w 5113131"/>
              <a:gd name="connsiteY177" fmla="*/ 1494086 h 2916551"/>
              <a:gd name="connsiteX178" fmla="*/ 2692499 w 5113131"/>
              <a:gd name="connsiteY178" fmla="*/ 1551759 h 2916551"/>
              <a:gd name="connsiteX179" fmla="*/ 2772713 w 5113131"/>
              <a:gd name="connsiteY179" fmla="*/ 1631973 h 2916551"/>
              <a:gd name="connsiteX180" fmla="*/ 2785381 w 5113131"/>
              <a:gd name="connsiteY180" fmla="*/ 1751567 h 2916551"/>
              <a:gd name="connsiteX181" fmla="*/ 2740336 w 5113131"/>
              <a:gd name="connsiteY181" fmla="*/ 1650304 h 2916551"/>
              <a:gd name="connsiteX182" fmla="*/ 2696709 w 5113131"/>
              <a:gd name="connsiteY182" fmla="*/ 1623591 h 2916551"/>
              <a:gd name="connsiteX183" fmla="*/ 2725143 w 5113131"/>
              <a:gd name="connsiteY183" fmla="*/ 1731359 h 2916551"/>
              <a:gd name="connsiteX184" fmla="*/ 2785380 w 5113131"/>
              <a:gd name="connsiteY184" fmla="*/ 1821983 h 2916551"/>
              <a:gd name="connsiteX185" fmla="*/ 2762877 w 5113131"/>
              <a:gd name="connsiteY185" fmla="*/ 1944369 h 2916551"/>
              <a:gd name="connsiteX186" fmla="*/ 2743168 w 5113131"/>
              <a:gd name="connsiteY186" fmla="*/ 1897947 h 2916551"/>
              <a:gd name="connsiteX187" fmla="*/ 2738958 w 5113131"/>
              <a:gd name="connsiteY187" fmla="*/ 1813523 h 2916551"/>
              <a:gd name="connsiteX188" fmla="*/ 2686911 w 5113131"/>
              <a:gd name="connsiteY188" fmla="*/ 1754435 h 2916551"/>
              <a:gd name="connsiteX189" fmla="*/ 2683773 w 5113131"/>
              <a:gd name="connsiteY189" fmla="*/ 1821599 h 2916551"/>
              <a:gd name="connsiteX190" fmla="*/ 2706314 w 5113131"/>
              <a:gd name="connsiteY190" fmla="*/ 1874258 h 2916551"/>
              <a:gd name="connsiteX191" fmla="*/ 2713547 w 5113131"/>
              <a:gd name="connsiteY191" fmla="*/ 1973876 h 2916551"/>
              <a:gd name="connsiteX192" fmla="*/ 2758591 w 5113131"/>
              <a:gd name="connsiteY192" fmla="*/ 2113182 h 2916551"/>
              <a:gd name="connsiteX193" fmla="*/ 2684041 w 5113131"/>
              <a:gd name="connsiteY193" fmla="*/ 2083599 h 2916551"/>
              <a:gd name="connsiteX194" fmla="*/ 2775506 w 5113131"/>
              <a:gd name="connsiteY194" fmla="*/ 2204574 h 2916551"/>
              <a:gd name="connsiteX195" fmla="*/ 2788174 w 5113131"/>
              <a:gd name="connsiteY195" fmla="*/ 2319955 h 2916551"/>
              <a:gd name="connsiteX196" fmla="*/ 2764255 w 5113131"/>
              <a:gd name="connsiteY196" fmla="*/ 2412837 h 2916551"/>
              <a:gd name="connsiteX197" fmla="*/ 2700957 w 5113131"/>
              <a:gd name="connsiteY197" fmla="*/ 2590107 h 2916551"/>
              <a:gd name="connsiteX198" fmla="*/ 2601036 w 5113131"/>
              <a:gd name="connsiteY198" fmla="*/ 2653405 h 2916551"/>
              <a:gd name="connsiteX199" fmla="*/ 2599620 w 5113131"/>
              <a:gd name="connsiteY199" fmla="*/ 2556313 h 2916551"/>
              <a:gd name="connsiteX200" fmla="*/ 2691085 w 5113131"/>
              <a:gd name="connsiteY200" fmla="*/ 2467641 h 2916551"/>
              <a:gd name="connsiteX201" fmla="*/ 2715004 w 5113131"/>
              <a:gd name="connsiteY201" fmla="*/ 2362126 h 2916551"/>
              <a:gd name="connsiteX202" fmla="*/ 2640453 w 5113131"/>
              <a:gd name="connsiteY202" fmla="*/ 2471844 h 2916551"/>
              <a:gd name="connsiteX203" fmla="*/ 2591200 w 5113131"/>
              <a:gd name="connsiteY203" fmla="*/ 2438090 h 2916551"/>
              <a:gd name="connsiteX204" fmla="*/ 2676236 w 5113131"/>
              <a:gd name="connsiteY204" fmla="*/ 2239051 h 2916551"/>
              <a:gd name="connsiteX205" fmla="*/ 2641832 w 5113131"/>
              <a:gd name="connsiteY205" fmla="*/ 2137024 h 2916551"/>
              <a:gd name="connsiteX206" fmla="*/ 2615119 w 5113131"/>
              <a:gd name="connsiteY206" fmla="*/ 2238287 h 2916551"/>
              <a:gd name="connsiteX207" fmla="*/ 2540568 w 5113131"/>
              <a:gd name="connsiteY207" fmla="*/ 2415557 h 2916551"/>
              <a:gd name="connsiteX208" fmla="*/ 2557484 w 5113131"/>
              <a:gd name="connsiteY208" fmla="*/ 2243881 h 2916551"/>
              <a:gd name="connsiteX209" fmla="*/ 2467435 w 5113131"/>
              <a:gd name="connsiteY209" fmla="*/ 2381766 h 2916551"/>
              <a:gd name="connsiteX210" fmla="*/ 2473099 w 5113131"/>
              <a:gd name="connsiteY210" fmla="*/ 2314220 h 2916551"/>
              <a:gd name="connsiteX211" fmla="*/ 2565981 w 5113131"/>
              <a:gd name="connsiteY211" fmla="*/ 2125703 h 2916551"/>
              <a:gd name="connsiteX212" fmla="*/ 2636321 w 5113131"/>
              <a:gd name="connsiteY212" fmla="*/ 1989190 h 2916551"/>
              <a:gd name="connsiteX213" fmla="*/ 2618066 w 5113131"/>
              <a:gd name="connsiteY213" fmla="*/ 1935689 h 2916551"/>
              <a:gd name="connsiteX214" fmla="*/ 2550520 w 5113131"/>
              <a:gd name="connsiteY214" fmla="*/ 2024361 h 2916551"/>
              <a:gd name="connsiteX215" fmla="*/ 2602567 w 5113131"/>
              <a:gd name="connsiteY215" fmla="*/ 1866803 h 2916551"/>
              <a:gd name="connsiteX216" fmla="*/ 2619483 w 5113131"/>
              <a:gd name="connsiteY216" fmla="*/ 1788005 h 2916551"/>
              <a:gd name="connsiteX217" fmla="*/ 2501310 w 5113131"/>
              <a:gd name="connsiteY217" fmla="*/ 1996233 h 2916551"/>
              <a:gd name="connsiteX218" fmla="*/ 2521019 w 5113131"/>
              <a:gd name="connsiteY218" fmla="*/ 2089115 h 2916551"/>
              <a:gd name="connsiteX219" fmla="*/ 2478845 w 5113131"/>
              <a:gd name="connsiteY219" fmla="*/ 2210090 h 2916551"/>
              <a:gd name="connsiteX220" fmla="*/ 2418340 w 5113131"/>
              <a:gd name="connsiteY220" fmla="*/ 2201632 h 2916551"/>
              <a:gd name="connsiteX221" fmla="*/ 2442258 w 5113131"/>
              <a:gd name="connsiteY221" fmla="*/ 2015908 h 2916551"/>
              <a:gd name="connsiteX222" fmla="*/ 2540730 w 5113131"/>
              <a:gd name="connsiteY222" fmla="*/ 1810511 h 2916551"/>
              <a:gd name="connsiteX223" fmla="*/ 2633611 w 5113131"/>
              <a:gd name="connsiteY223" fmla="*/ 1641706 h 2916551"/>
              <a:gd name="connsiteX224" fmla="*/ 2625154 w 5113131"/>
              <a:gd name="connsiteY224" fmla="*/ 1517860 h 2916551"/>
              <a:gd name="connsiteX225" fmla="*/ 2582406 w 5113131"/>
              <a:gd name="connsiteY225" fmla="*/ 1606954 h 2916551"/>
              <a:gd name="connsiteX226" fmla="*/ 2515433 w 5113131"/>
              <a:gd name="connsiteY226" fmla="*/ 1785144 h 2916551"/>
              <a:gd name="connsiteX227" fmla="*/ 2411300 w 5113131"/>
              <a:gd name="connsiteY227" fmla="*/ 1987749 h 2916551"/>
              <a:gd name="connsiteX228" fmla="*/ 2356727 w 5113131"/>
              <a:gd name="connsiteY228" fmla="*/ 2016987 h 2916551"/>
              <a:gd name="connsiteX229" fmla="*/ 2402918 w 5113131"/>
              <a:gd name="connsiteY229" fmla="*/ 1886450 h 2916551"/>
              <a:gd name="connsiteX230" fmla="*/ 2490135 w 5113131"/>
              <a:gd name="connsiteY230" fmla="*/ 1765407 h 2916551"/>
              <a:gd name="connsiteX231" fmla="*/ 2530970 w 5113131"/>
              <a:gd name="connsiteY231" fmla="*/ 1590929 h 2916551"/>
              <a:gd name="connsiteX232" fmla="*/ 2552094 w 5113131"/>
              <a:gd name="connsiteY232" fmla="*/ 1489666 h 2916551"/>
              <a:gd name="connsiteX233" fmla="*/ 2488451 w 5113131"/>
              <a:gd name="connsiteY233" fmla="*/ 1539226 h 2916551"/>
              <a:gd name="connsiteX234" fmla="*/ 2470503 w 5113131"/>
              <a:gd name="connsiteY234" fmla="*/ 1731691 h 2916551"/>
              <a:gd name="connsiteX235" fmla="*/ 2394498 w 5113131"/>
              <a:gd name="connsiteY235" fmla="*/ 1807695 h 2916551"/>
              <a:gd name="connsiteX236" fmla="*/ 2422627 w 5113131"/>
              <a:gd name="connsiteY236" fmla="*/ 1765521 h 2916551"/>
              <a:gd name="connsiteX237" fmla="*/ 2429669 w 5113131"/>
              <a:gd name="connsiteY237" fmla="*/ 1631878 h 2916551"/>
              <a:gd name="connsiteX238" fmla="*/ 2481716 w 5113131"/>
              <a:gd name="connsiteY238" fmla="*/ 1486988 h 2916551"/>
              <a:gd name="connsiteX239" fmla="*/ 2526032 w 5113131"/>
              <a:gd name="connsiteY239" fmla="*/ 1298589 h 2916551"/>
              <a:gd name="connsiteX240" fmla="*/ 2518302 w 5113131"/>
              <a:gd name="connsiteY240" fmla="*/ 1152093 h 2916551"/>
              <a:gd name="connsiteX241" fmla="*/ 2462083 w 5113131"/>
              <a:gd name="connsiteY241" fmla="*/ 1362506 h 2916551"/>
              <a:gd name="connsiteX242" fmla="*/ 2404295 w 5113131"/>
              <a:gd name="connsiteY242" fmla="*/ 1568589 h 2916551"/>
              <a:gd name="connsiteX243" fmla="*/ 2386040 w 5113131"/>
              <a:gd name="connsiteY243" fmla="*/ 1667060 h 2916551"/>
              <a:gd name="connsiteX244" fmla="*/ 2353664 w 5113131"/>
              <a:gd name="connsiteY244" fmla="*/ 1672724 h 2916551"/>
              <a:gd name="connsiteX245" fmla="*/ 2374788 w 5113131"/>
              <a:gd name="connsiteY245" fmla="*/ 1554551 h 2916551"/>
              <a:gd name="connsiteX246" fmla="*/ 2411375 w 5113131"/>
              <a:gd name="connsiteY246" fmla="*/ 1394123 h 2916551"/>
              <a:gd name="connsiteX247" fmla="*/ 2464876 w 5113131"/>
              <a:gd name="connsiteY247" fmla="*/ 1126768 h 2916551"/>
              <a:gd name="connsiteX248" fmla="*/ 2428290 w 5113131"/>
              <a:gd name="connsiteY248" fmla="*/ 1067680 h 2916551"/>
              <a:gd name="connsiteX249" fmla="*/ 2394421 w 5113131"/>
              <a:gd name="connsiteY249" fmla="*/ 1260977 h 2916551"/>
              <a:gd name="connsiteX250" fmla="*/ 2349492 w 5113131"/>
              <a:gd name="connsiteY250" fmla="*/ 1464464 h 2916551"/>
              <a:gd name="connsiteX251" fmla="*/ 2319910 w 5113131"/>
              <a:gd name="connsiteY251" fmla="*/ 1384250 h 2916551"/>
              <a:gd name="connsiteX252" fmla="*/ 2332577 w 5113131"/>
              <a:gd name="connsiteY252" fmla="*/ 1226692 h 2916551"/>
              <a:gd name="connsiteX253" fmla="*/ 2290404 w 5113131"/>
              <a:gd name="connsiteY253" fmla="*/ 1354741 h 2916551"/>
              <a:gd name="connsiteX254" fmla="*/ 2304066 w 5113131"/>
              <a:gd name="connsiteY254" fmla="*/ 1527220 h 2916551"/>
              <a:gd name="connsiteX255" fmla="*/ 2245397 w 5113131"/>
              <a:gd name="connsiteY255" fmla="*/ 1472914 h 2916551"/>
              <a:gd name="connsiteX256" fmla="*/ 2229937 w 5113131"/>
              <a:gd name="connsiteY256" fmla="*/ 1281566 h 2916551"/>
              <a:gd name="connsiteX257" fmla="*/ 2296029 w 5113131"/>
              <a:gd name="connsiteY257" fmla="*/ 1168977 h 2916551"/>
              <a:gd name="connsiteX258" fmla="*/ 2374828 w 5113131"/>
              <a:gd name="connsiteY258" fmla="*/ 1095804 h 2916551"/>
              <a:gd name="connsiteX259" fmla="*/ 2469623 w 5113131"/>
              <a:gd name="connsiteY259" fmla="*/ 873458 h 2916551"/>
              <a:gd name="connsiteX260" fmla="*/ 2453588 w 5113131"/>
              <a:gd name="connsiteY260" fmla="*/ 718732 h 2916551"/>
              <a:gd name="connsiteX261" fmla="*/ 2424005 w 5113131"/>
              <a:gd name="connsiteY261" fmla="*/ 888957 h 2916551"/>
              <a:gd name="connsiteX262" fmla="*/ 2330397 w 5113131"/>
              <a:gd name="connsiteY262" fmla="*/ 1050267 h 2916551"/>
              <a:gd name="connsiteX263" fmla="*/ 2345437 w 5113131"/>
              <a:gd name="connsiteY263" fmla="*/ 903575 h 2916551"/>
              <a:gd name="connsiteX264" fmla="*/ 2401847 w 5113131"/>
              <a:gd name="connsiteY264" fmla="*/ 741844 h 2916551"/>
              <a:gd name="connsiteX265" fmla="*/ 2356688 w 5113131"/>
              <a:gd name="connsiteY265" fmla="*/ 771962 h 2916551"/>
              <a:gd name="connsiteX266" fmla="*/ 2364189 w 5113131"/>
              <a:gd name="connsiteY266" fmla="*/ 670395 h 2916551"/>
              <a:gd name="connsiteX267" fmla="*/ 2480226 w 5113131"/>
              <a:gd name="connsiteY267" fmla="*/ 582335 h 2916551"/>
              <a:gd name="connsiteX268" fmla="*/ 2409350 w 5113131"/>
              <a:gd name="connsiteY268" fmla="*/ 580154 h 2916551"/>
              <a:gd name="connsiteX269" fmla="*/ 2352175 w 5113131"/>
              <a:gd name="connsiteY269" fmla="*/ 571084 h 2916551"/>
              <a:gd name="connsiteX270" fmla="*/ 2379232 w 5113131"/>
              <a:gd name="connsiteY270" fmla="*/ 331818 h 2916551"/>
              <a:gd name="connsiteX271" fmla="*/ 2317004 w 5113131"/>
              <a:gd name="connsiteY271" fmla="*/ 226303 h 2916551"/>
              <a:gd name="connsiteX272" fmla="*/ 2312794 w 5113131"/>
              <a:gd name="connsiteY272" fmla="*/ 344476 h 2916551"/>
              <a:gd name="connsiteX273" fmla="*/ 2326840 w 5113131"/>
              <a:gd name="connsiteY273" fmla="*/ 497821 h 2916551"/>
              <a:gd name="connsiteX274" fmla="*/ 2304336 w 5113131"/>
              <a:gd name="connsiteY274" fmla="*/ 578035 h 2916551"/>
              <a:gd name="connsiteX275" fmla="*/ 2243831 w 5113131"/>
              <a:gd name="connsiteY275" fmla="*/ 445773 h 2916551"/>
              <a:gd name="connsiteX276" fmla="*/ 2236790 w 5113131"/>
              <a:gd name="connsiteY276" fmla="*/ 510527 h 2916551"/>
              <a:gd name="connsiteX277" fmla="*/ 2308546 w 5113131"/>
              <a:gd name="connsiteY277" fmla="*/ 683583 h 2916551"/>
              <a:gd name="connsiteX278" fmla="*/ 2298672 w 5113131"/>
              <a:gd name="connsiteY278" fmla="*/ 874931 h 2916551"/>
              <a:gd name="connsiteX279" fmla="*/ 2249112 w 5113131"/>
              <a:gd name="connsiteY279" fmla="*/ 1041326 h 2916551"/>
              <a:gd name="connsiteX280" fmla="*/ 2214861 w 5113131"/>
              <a:gd name="connsiteY280" fmla="*/ 979711 h 2916551"/>
              <a:gd name="connsiteX281" fmla="*/ 2245132 w 5113131"/>
              <a:gd name="connsiteY281" fmla="*/ 687785 h 2916551"/>
              <a:gd name="connsiteX282" fmla="*/ 2204297 w 5113131"/>
              <a:gd name="connsiteY282" fmla="*/ 573815 h 2916551"/>
              <a:gd name="connsiteX283" fmla="*/ 2187229 w 5113131"/>
              <a:gd name="connsiteY283" fmla="*/ 685375 h 2916551"/>
              <a:gd name="connsiteX284" fmla="*/ 2194462 w 5113131"/>
              <a:gd name="connsiteY284" fmla="*/ 845343 h 2916551"/>
              <a:gd name="connsiteX285" fmla="*/ 2163501 w 5113131"/>
              <a:gd name="connsiteY285" fmla="*/ 943814 h 2916551"/>
              <a:gd name="connsiteX286" fmla="*/ 2160707 w 5113131"/>
              <a:gd name="connsiteY286" fmla="*/ 1126746 h 2916551"/>
              <a:gd name="connsiteX287" fmla="*/ 2112870 w 5113131"/>
              <a:gd name="connsiteY287" fmla="*/ 1091577 h 2916551"/>
              <a:gd name="connsiteX288" fmla="*/ 2107206 w 5113131"/>
              <a:gd name="connsiteY288" fmla="*/ 949479 h 2916551"/>
              <a:gd name="connsiteX289" fmla="*/ 2076245 w 5113131"/>
              <a:gd name="connsiteY289" fmla="*/ 890390 h 2916551"/>
              <a:gd name="connsiteX290" fmla="*/ 2084703 w 5113131"/>
              <a:gd name="connsiteY290" fmla="*/ 1108494 h 2916551"/>
              <a:gd name="connsiteX291" fmla="*/ 2166294 w 5113131"/>
              <a:gd name="connsiteY291" fmla="*/ 1222464 h 2916551"/>
              <a:gd name="connsiteX292" fmla="*/ 2171958 w 5113131"/>
              <a:gd name="connsiteY292" fmla="*/ 1347643 h 2916551"/>
              <a:gd name="connsiteX293" fmla="*/ 2118457 w 5113131"/>
              <a:gd name="connsiteY293" fmla="*/ 1242127 h 2916551"/>
              <a:gd name="connsiteX294" fmla="*/ 2031239 w 5113131"/>
              <a:gd name="connsiteY294" fmla="*/ 1135201 h 2916551"/>
              <a:gd name="connsiteX295" fmla="*/ 2063616 w 5113131"/>
              <a:gd name="connsiteY295" fmla="*/ 1215415 h 2916551"/>
              <a:gd name="connsiteX296" fmla="*/ 2124121 w 5113131"/>
              <a:gd name="connsiteY296" fmla="*/ 1346256 h 2916551"/>
              <a:gd name="connsiteX297" fmla="*/ 2171959 w 5113131"/>
              <a:gd name="connsiteY297" fmla="*/ 1416597 h 2916551"/>
              <a:gd name="connsiteX298" fmla="*/ 2224006 w 5113131"/>
              <a:gd name="connsiteY298" fmla="*/ 1585402 h 2916551"/>
              <a:gd name="connsiteX299" fmla="*/ 2284512 w 5113131"/>
              <a:gd name="connsiteY299" fmla="*/ 1734543 h 2916551"/>
              <a:gd name="connsiteX300" fmla="*/ 2311377 w 5113131"/>
              <a:gd name="connsiteY300" fmla="*/ 1843997 h 2916551"/>
              <a:gd name="connsiteX301" fmla="*/ 2191019 w 5113131"/>
              <a:gd name="connsiteY301" fmla="*/ 1810129 h 2916551"/>
              <a:gd name="connsiteX302" fmla="*/ 2166335 w 5113131"/>
              <a:gd name="connsiteY302" fmla="*/ 1664200 h 2916551"/>
              <a:gd name="connsiteX303" fmla="*/ 2119532 w 5113131"/>
              <a:gd name="connsiteY303" fmla="*/ 1415098 h 2916551"/>
              <a:gd name="connsiteX304" fmla="*/ 2028448 w 5113131"/>
              <a:gd name="connsiteY304" fmla="*/ 1289920 h 2916551"/>
              <a:gd name="connsiteX305" fmla="*/ 2083328 w 5113131"/>
              <a:gd name="connsiteY305" fmla="*/ 1465808 h 2916551"/>
              <a:gd name="connsiteX306" fmla="*/ 2127071 w 5113131"/>
              <a:gd name="connsiteY306" fmla="*/ 1633320 h 2916551"/>
              <a:gd name="connsiteX307" fmla="*/ 2096952 w 5113131"/>
              <a:gd name="connsiteY307" fmla="*/ 1674690 h 2916551"/>
              <a:gd name="connsiteX308" fmla="*/ 2050913 w 5113131"/>
              <a:gd name="connsiteY308" fmla="*/ 1593825 h 2916551"/>
              <a:gd name="connsiteX309" fmla="*/ 2006635 w 5113131"/>
              <a:gd name="connsiteY309" fmla="*/ 1411353 h 2916551"/>
              <a:gd name="connsiteX310" fmla="*/ 1935146 w 5113131"/>
              <a:gd name="connsiteY310" fmla="*/ 1415142 h 2916551"/>
              <a:gd name="connsiteX311" fmla="*/ 2003076 w 5113131"/>
              <a:gd name="connsiteY311" fmla="*/ 1564323 h 2916551"/>
              <a:gd name="connsiteX312" fmla="*/ 2111423 w 5113131"/>
              <a:gd name="connsiteY312" fmla="*/ 1755671 h 2916551"/>
              <a:gd name="connsiteX313" fmla="*/ 2132547 w 5113131"/>
              <a:gd name="connsiteY313" fmla="*/ 1903432 h 2916551"/>
              <a:gd name="connsiteX314" fmla="*/ 2256393 w 5113131"/>
              <a:gd name="connsiteY314" fmla="*/ 2153866 h 2916551"/>
              <a:gd name="connsiteX315" fmla="*/ 2179126 w 5113131"/>
              <a:gd name="connsiteY315" fmla="*/ 2207674 h 2916551"/>
              <a:gd name="connsiteX316" fmla="*/ 1973807 w 5113131"/>
              <a:gd name="connsiteY316" fmla="*/ 1994704 h 2916551"/>
              <a:gd name="connsiteX317" fmla="*/ 1966115 w 5113131"/>
              <a:gd name="connsiteY317" fmla="*/ 1789385 h 2916551"/>
              <a:gd name="connsiteX318" fmla="*/ 1887546 w 5113131"/>
              <a:gd name="connsiteY318" fmla="*/ 1586290 h 2916551"/>
              <a:gd name="connsiteX319" fmla="*/ 1897535 w 5113131"/>
              <a:gd name="connsiteY319" fmla="*/ 1472516 h 2916551"/>
              <a:gd name="connsiteX320" fmla="*/ 1910432 w 5113131"/>
              <a:gd name="connsiteY320" fmla="*/ 1339412 h 2916551"/>
              <a:gd name="connsiteX321" fmla="*/ 1865999 w 5113131"/>
              <a:gd name="connsiteY321" fmla="*/ 1159772 h 2916551"/>
              <a:gd name="connsiteX322" fmla="*/ 1855283 w 5113131"/>
              <a:gd name="connsiteY322" fmla="*/ 1155945 h 2916551"/>
              <a:gd name="connsiteX323" fmla="*/ 1825701 w 5113131"/>
              <a:gd name="connsiteY323" fmla="*/ 1202367 h 2916551"/>
              <a:gd name="connsiteX324" fmla="*/ 1856662 w 5113131"/>
              <a:gd name="connsiteY324" fmla="*/ 1329004 h 2916551"/>
              <a:gd name="connsiteX325" fmla="*/ 1770860 w 5113131"/>
              <a:gd name="connsiteY325" fmla="*/ 1198164 h 2916551"/>
              <a:gd name="connsiteX326" fmla="*/ 1766651 w 5113131"/>
              <a:gd name="connsiteY326" fmla="*/ 1071526 h 2916551"/>
              <a:gd name="connsiteX327" fmla="*/ 1783566 w 5113131"/>
              <a:gd name="connsiteY327" fmla="*/ 911097 h 2916551"/>
              <a:gd name="connsiteX328" fmla="*/ 1758232 w 5113131"/>
              <a:gd name="connsiteY328" fmla="*/ 670529 h 2916551"/>
              <a:gd name="connsiteX329" fmla="*/ 1782648 w 5113131"/>
              <a:gd name="connsiteY329" fmla="*/ 394337 h 2916551"/>
              <a:gd name="connsiteX330" fmla="*/ 1707600 w 5113131"/>
              <a:gd name="connsiteY330" fmla="*/ 282131 h 2916551"/>
              <a:gd name="connsiteX331" fmla="*/ 1714642 w 5113131"/>
              <a:gd name="connsiteY331" fmla="*/ 493190 h 2916551"/>
              <a:gd name="connsiteX332" fmla="*/ 1711848 w 5113131"/>
              <a:gd name="connsiteY332" fmla="*/ 716918 h 2916551"/>
              <a:gd name="connsiteX333" fmla="*/ 1739977 w 5113131"/>
              <a:gd name="connsiteY333" fmla="*/ 995529 h 2916551"/>
              <a:gd name="connsiteX334" fmla="*/ 1707600 w 5113131"/>
              <a:gd name="connsiteY334" fmla="*/ 977274 h 2916551"/>
              <a:gd name="connsiteX335" fmla="*/ 1659763 w 5113131"/>
              <a:gd name="connsiteY335" fmla="*/ 826721 h 2916551"/>
              <a:gd name="connsiteX336" fmla="*/ 1642847 w 5113131"/>
              <a:gd name="connsiteY336" fmla="*/ 656496 h 2916551"/>
              <a:gd name="connsiteX337" fmla="*/ 1624630 w 5113131"/>
              <a:gd name="connsiteY337" fmla="*/ 845816 h 2916551"/>
              <a:gd name="connsiteX338" fmla="*/ 1711809 w 5113131"/>
              <a:gd name="connsiteY338" fmla="*/ 1096868 h 2916551"/>
              <a:gd name="connsiteX339" fmla="*/ 1716019 w 5113131"/>
              <a:gd name="connsiteY339" fmla="*/ 1210838 h 2916551"/>
              <a:gd name="connsiteX340" fmla="*/ 1763856 w 5113131"/>
              <a:gd name="connsiteY340" fmla="*/ 1337476 h 2916551"/>
              <a:gd name="connsiteX341" fmla="*/ 1825739 w 5113131"/>
              <a:gd name="connsiteY341" fmla="*/ 1578045 h 2916551"/>
              <a:gd name="connsiteX342" fmla="*/ 1855321 w 5113131"/>
              <a:gd name="connsiteY342" fmla="*/ 1666717 h 2916551"/>
              <a:gd name="connsiteX343" fmla="*/ 1876446 w 5113131"/>
              <a:gd name="connsiteY343" fmla="*/ 1713139 h 2916551"/>
              <a:gd name="connsiteX344" fmla="*/ 1813148 w 5113131"/>
              <a:gd name="connsiteY344" fmla="*/ 1658259 h 2916551"/>
              <a:gd name="connsiteX345" fmla="*/ 1725931 w 5113131"/>
              <a:gd name="connsiteY345" fmla="*/ 1517543 h 2916551"/>
              <a:gd name="connsiteX346" fmla="*/ 1708709 w 5113131"/>
              <a:gd name="connsiteY346" fmla="*/ 1424010 h 2916551"/>
              <a:gd name="connsiteX347" fmla="*/ 1701285 w 5113131"/>
              <a:gd name="connsiteY347" fmla="*/ 1320602 h 2916551"/>
              <a:gd name="connsiteX348" fmla="*/ 1640052 w 5113131"/>
              <a:gd name="connsiteY348" fmla="*/ 1152825 h 2916551"/>
              <a:gd name="connsiteX349" fmla="*/ 1551381 w 5113131"/>
              <a:gd name="connsiteY349" fmla="*/ 981875 h 2916551"/>
              <a:gd name="connsiteX350" fmla="*/ 1589345 w 5113131"/>
              <a:gd name="connsiteY350" fmla="*/ 862663 h 2916551"/>
              <a:gd name="connsiteX351" fmla="*/ 1496693 w 5113131"/>
              <a:gd name="connsiteY351" fmla="*/ 477204 h 2916551"/>
              <a:gd name="connsiteX352" fmla="*/ 1477864 w 5113131"/>
              <a:gd name="connsiteY352" fmla="*/ 311682 h 2916551"/>
              <a:gd name="connsiteX353" fmla="*/ 1416326 w 5113131"/>
              <a:gd name="connsiteY353" fmla="*/ 261166 h 2916551"/>
              <a:gd name="connsiteX354" fmla="*/ 1403658 w 5113131"/>
              <a:gd name="connsiteY354" fmla="*/ 332922 h 2916551"/>
              <a:gd name="connsiteX355" fmla="*/ 1471205 w 5113131"/>
              <a:gd name="connsiteY355" fmla="*/ 540808 h 2916551"/>
              <a:gd name="connsiteX356" fmla="*/ 1542961 w 5113131"/>
              <a:gd name="connsiteY356" fmla="*/ 864760 h 2916551"/>
              <a:gd name="connsiteX357" fmla="*/ 1490187 w 5113131"/>
              <a:gd name="connsiteY357" fmla="*/ 843635 h 2916551"/>
              <a:gd name="connsiteX358" fmla="*/ 1405763 w 5113131"/>
              <a:gd name="connsiteY358" fmla="*/ 608308 h 2916551"/>
              <a:gd name="connsiteX359" fmla="*/ 1363589 w 5113131"/>
              <a:gd name="connsiteY359" fmla="*/ 397248 h 2916551"/>
              <a:gd name="connsiteX360" fmla="*/ 1327500 w 5113131"/>
              <a:gd name="connsiteY360" fmla="*/ 514775 h 2916551"/>
              <a:gd name="connsiteX361" fmla="*/ 1431134 w 5113131"/>
              <a:gd name="connsiteY361" fmla="*/ 789820 h 2916551"/>
              <a:gd name="connsiteX362" fmla="*/ 1387851 w 5113131"/>
              <a:gd name="connsiteY362" fmla="*/ 801454 h 2916551"/>
              <a:gd name="connsiteX363" fmla="*/ 1331938 w 5113131"/>
              <a:gd name="connsiteY363" fmla="*/ 712782 h 2916551"/>
              <a:gd name="connsiteX364" fmla="*/ 1323710 w 5113131"/>
              <a:gd name="connsiteY364" fmla="*/ 793149 h 2916551"/>
              <a:gd name="connsiteX365" fmla="*/ 1441658 w 5113131"/>
              <a:gd name="connsiteY365" fmla="*/ 863642 h 2916551"/>
              <a:gd name="connsiteX366" fmla="*/ 1492290 w 5113131"/>
              <a:gd name="connsiteY366" fmla="*/ 982854 h 2916551"/>
              <a:gd name="connsiteX367" fmla="*/ 1572504 w 5113131"/>
              <a:gd name="connsiteY367" fmla="*/ 1106317 h 2916551"/>
              <a:gd name="connsiteX368" fmla="*/ 1662208 w 5113131"/>
              <a:gd name="connsiteY368" fmla="*/ 1304710 h 2916551"/>
              <a:gd name="connsiteX369" fmla="*/ 1626311 w 5113131"/>
              <a:gd name="connsiteY369" fmla="*/ 1368008 h 2916551"/>
              <a:gd name="connsiteX370" fmla="*/ 1527115 w 5113131"/>
              <a:gd name="connsiteY370" fmla="*/ 1130545 h 2916551"/>
              <a:gd name="connsiteX371" fmla="*/ 1519269 w 5113131"/>
              <a:gd name="connsiteY371" fmla="*/ 1265177 h 2916551"/>
              <a:gd name="connsiteX372" fmla="*/ 1631594 w 5113131"/>
              <a:gd name="connsiteY372" fmla="*/ 1447149 h 2916551"/>
              <a:gd name="connsiteX373" fmla="*/ 1728035 w 5113131"/>
              <a:gd name="connsiteY373" fmla="*/ 1620666 h 2916551"/>
              <a:gd name="connsiteX374" fmla="*/ 1796193 w 5113131"/>
              <a:gd name="connsiteY374" fmla="*/ 1759472 h 2916551"/>
              <a:gd name="connsiteX375" fmla="*/ 1689610 w 5113131"/>
              <a:gd name="connsiteY375" fmla="*/ 1680292 h 2916551"/>
              <a:gd name="connsiteX376" fmla="*/ 1510205 w 5113131"/>
              <a:gd name="connsiteY376" fmla="*/ 1449216 h 2916551"/>
              <a:gd name="connsiteX377" fmla="*/ 1488047 w 5113131"/>
              <a:gd name="connsiteY377" fmla="*/ 1362688 h 2916551"/>
              <a:gd name="connsiteX378" fmla="*/ 1433167 w 5113131"/>
              <a:gd name="connsiteY378" fmla="*/ 1291964 h 2916551"/>
              <a:gd name="connsiteX379" fmla="*/ 1451537 w 5113131"/>
              <a:gd name="connsiteY379" fmla="*/ 1157939 h 2916551"/>
              <a:gd name="connsiteX380" fmla="*/ 1416251 w 5113131"/>
              <a:gd name="connsiteY380" fmla="*/ 1054570 h 2916551"/>
              <a:gd name="connsiteX381" fmla="*/ 1395127 w 5113131"/>
              <a:gd name="connsiteY381" fmla="*/ 1147452 h 2916551"/>
              <a:gd name="connsiteX382" fmla="*/ 1342352 w 5113131"/>
              <a:gd name="connsiteY382" fmla="*/ 1221313 h 2916551"/>
              <a:gd name="connsiteX383" fmla="*/ 1348667 w 5113131"/>
              <a:gd name="connsiteY383" fmla="*/ 1016602 h 2916551"/>
              <a:gd name="connsiteX384" fmla="*/ 1289693 w 5113131"/>
              <a:gd name="connsiteY384" fmla="*/ 1033823 h 2916551"/>
              <a:gd name="connsiteX385" fmla="*/ 1291683 w 5113131"/>
              <a:gd name="connsiteY385" fmla="*/ 1167466 h 2916551"/>
              <a:gd name="connsiteX386" fmla="*/ 1247367 w 5113131"/>
              <a:gd name="connsiteY386" fmla="*/ 1053496 h 2916551"/>
              <a:gd name="connsiteX387" fmla="*/ 1257891 w 5113131"/>
              <a:gd name="connsiteY387" fmla="*/ 915229 h 2916551"/>
              <a:gd name="connsiteX388" fmla="*/ 1189311 w 5113131"/>
              <a:gd name="connsiteY388" fmla="*/ 717866 h 2916551"/>
              <a:gd name="connsiteX389" fmla="*/ 1165545 w 5113131"/>
              <a:gd name="connsiteY389" fmla="*/ 288898 h 2916551"/>
              <a:gd name="connsiteX390" fmla="*/ 1120731 w 5113131"/>
              <a:gd name="connsiteY390" fmla="*/ 176534 h 2916551"/>
              <a:gd name="connsiteX391" fmla="*/ 1105959 w 5113131"/>
              <a:gd name="connsiteY391" fmla="*/ 369646 h 2916551"/>
              <a:gd name="connsiteX392" fmla="*/ 1147099 w 5113131"/>
              <a:gd name="connsiteY392" fmla="*/ 746336 h 2916551"/>
              <a:gd name="connsiteX393" fmla="*/ 1208331 w 5113131"/>
              <a:gd name="connsiteY393" fmla="*/ 908831 h 2916551"/>
              <a:gd name="connsiteX394" fmla="*/ 1206188 w 5113131"/>
              <a:gd name="connsiteY394" fmla="*/ 984836 h 2916551"/>
              <a:gd name="connsiteX395" fmla="*/ 1164014 w 5113131"/>
              <a:gd name="connsiteY395" fmla="*/ 898307 h 2916551"/>
              <a:gd name="connsiteX396" fmla="*/ 1091224 w 5113131"/>
              <a:gd name="connsiteY396" fmla="*/ 798082 h 2916551"/>
              <a:gd name="connsiteX397" fmla="*/ 1088048 w 5113131"/>
              <a:gd name="connsiteY397" fmla="*/ 625026 h 2916551"/>
              <a:gd name="connsiteX398" fmla="*/ 988813 w 5113131"/>
              <a:gd name="connsiteY398" fmla="*/ 300192 h 2916551"/>
              <a:gd name="connsiteX399" fmla="*/ 1015142 w 5113131"/>
              <a:gd name="connsiteY399" fmla="*/ 112135 h 2916551"/>
              <a:gd name="connsiteX400" fmla="*/ 943501 w 5113131"/>
              <a:gd name="connsiteY400" fmla="*/ 87948 h 2916551"/>
              <a:gd name="connsiteX401" fmla="*/ 912885 w 5113131"/>
              <a:gd name="connsiteY401" fmla="*/ 218789 h 2916551"/>
              <a:gd name="connsiteX402" fmla="*/ 973007 w 5113131"/>
              <a:gd name="connsiteY402" fmla="*/ 443545 h 2916551"/>
              <a:gd name="connsiteX403" fmla="*/ 1057431 w 5113131"/>
              <a:gd name="connsiteY403" fmla="*/ 699995 h 2916551"/>
              <a:gd name="connsiteX404" fmla="*/ 975150 w 5113131"/>
              <a:gd name="connsiteY404" fmla="*/ 626134 h 2916551"/>
              <a:gd name="connsiteX405" fmla="*/ 830799 w 5113131"/>
              <a:gd name="connsiteY405" fmla="*/ 326596 h 2916551"/>
              <a:gd name="connsiteX406" fmla="*/ 808411 w 5113131"/>
              <a:gd name="connsiteY406" fmla="*/ 16222 h 2916551"/>
              <a:gd name="connsiteX407" fmla="*/ 732981 w 5113131"/>
              <a:gd name="connsiteY407" fmla="*/ 130996 h 2916551"/>
              <a:gd name="connsiteX408" fmla="*/ 791534 w 5113131"/>
              <a:gd name="connsiteY408" fmla="*/ 366588 h 2916551"/>
              <a:gd name="connsiteX409" fmla="*/ 1043732 w 5113131"/>
              <a:gd name="connsiteY409" fmla="*/ 805549 h 2916551"/>
              <a:gd name="connsiteX410" fmla="*/ 937953 w 5113131"/>
              <a:gd name="connsiteY410" fmla="*/ 825755 h 2916551"/>
              <a:gd name="connsiteX411" fmla="*/ 1098763 w 5113131"/>
              <a:gd name="connsiteY411" fmla="*/ 959202 h 2916551"/>
              <a:gd name="connsiteX412" fmla="*/ 1211655 w 5113131"/>
              <a:gd name="connsiteY412" fmla="*/ 1256908 h 2916551"/>
              <a:gd name="connsiteX413" fmla="*/ 1025774 w 5113131"/>
              <a:gd name="connsiteY413" fmla="*/ 1159090 h 2916551"/>
              <a:gd name="connsiteX414" fmla="*/ 855813 w 5113131"/>
              <a:gd name="connsiteY414" fmla="*/ 976275 h 2916551"/>
              <a:gd name="connsiteX415" fmla="*/ 848963 w 5113131"/>
              <a:gd name="connsiteY415" fmla="*/ 753850 h 2916551"/>
              <a:gd name="connsiteX416" fmla="*/ 808435 w 5113131"/>
              <a:gd name="connsiteY416" fmla="*/ 961736 h 2916551"/>
              <a:gd name="connsiteX417" fmla="*/ 730364 w 5113131"/>
              <a:gd name="connsiteY417" fmla="*/ 872031 h 2916551"/>
              <a:gd name="connsiteX418" fmla="*/ 694466 w 5113131"/>
              <a:gd name="connsiteY418" fmla="*/ 724271 h 2916551"/>
              <a:gd name="connsiteX419" fmla="*/ 639586 w 5113131"/>
              <a:gd name="connsiteY419" fmla="*/ 636709 h 2916551"/>
              <a:gd name="connsiteX420" fmla="*/ 642725 w 5113131"/>
              <a:gd name="connsiteY420" fmla="*/ 729093 h 2916551"/>
              <a:gd name="connsiteX421" fmla="*/ 623781 w 5113131"/>
              <a:gd name="connsiteY421" fmla="*/ 813976 h 2916551"/>
              <a:gd name="connsiteX422" fmla="*/ 515091 w 5113131"/>
              <a:gd name="connsiteY422" fmla="*/ 666216 h 2916551"/>
              <a:gd name="connsiteX423" fmla="*/ 472917 w 5113131"/>
              <a:gd name="connsiteY423" fmla="*/ 532191 h 2916551"/>
              <a:gd name="connsiteX424" fmla="*/ 364385 w 5113131"/>
              <a:gd name="connsiteY424" fmla="*/ 221210 h 2916551"/>
              <a:gd name="connsiteX425" fmla="*/ 274067 w 5113131"/>
              <a:gd name="connsiteY425" fmla="*/ 108347 h 2916551"/>
              <a:gd name="connsiteX426" fmla="*/ 290293 w 5113131"/>
              <a:gd name="connsiteY426" fmla="*/ 253580 h 2916551"/>
              <a:gd name="connsiteX427" fmla="*/ 398982 w 5113131"/>
              <a:gd name="connsiteY427" fmla="*/ 484655 h 2916551"/>
              <a:gd name="connsiteX428" fmla="*/ 445404 w 5113131"/>
              <a:gd name="connsiteY428" fmla="*/ 594373 h 2916551"/>
              <a:gd name="connsiteX429" fmla="*/ 403230 w 5113131"/>
              <a:gd name="connsiteY429" fmla="*/ 645005 h 2916551"/>
              <a:gd name="connsiteX430" fmla="*/ 572035 w 5113131"/>
              <a:gd name="connsiteY430" fmla="*/ 822275 h 2916551"/>
              <a:gd name="connsiteX431" fmla="*/ 698673 w 5113131"/>
              <a:gd name="connsiteY431" fmla="*/ 923538 h 2916551"/>
              <a:gd name="connsiteX432" fmla="*/ 512949 w 5113131"/>
              <a:gd name="connsiteY432" fmla="*/ 834866 h 2916551"/>
              <a:gd name="connsiteX433" fmla="*/ 314556 w 5113131"/>
              <a:gd name="connsiteY433" fmla="*/ 640687 h 2916551"/>
              <a:gd name="connsiteX434" fmla="*/ 359945 w 5113131"/>
              <a:gd name="connsiteY434" fmla="*/ 746202 h 2916551"/>
              <a:gd name="connsiteX435" fmla="*/ 139548 w 5113131"/>
              <a:gd name="connsiteY435" fmla="*/ 596256 h 2916551"/>
              <a:gd name="connsiteX436" fmla="*/ 21022 w 5113131"/>
              <a:gd name="connsiteY436" fmla="*/ 486195 h 2916551"/>
              <a:gd name="connsiteX437" fmla="*/ 85928 w 5113131"/>
              <a:gd name="connsiteY437" fmla="*/ 634759 h 2916551"/>
              <a:gd name="connsiteX438" fmla="*/ 339890 w 5113131"/>
              <a:gd name="connsiteY438" fmla="*/ 775711 h 2916551"/>
              <a:gd name="connsiteX439" fmla="*/ 436942 w 5113131"/>
              <a:gd name="connsiteY439" fmla="*/ 834799 h 2916551"/>
              <a:gd name="connsiteX440" fmla="*/ 166796 w 5113131"/>
              <a:gd name="connsiteY440" fmla="*/ 775711 h 2916551"/>
              <a:gd name="connsiteX441" fmla="*/ 195001 w 5113131"/>
              <a:gd name="connsiteY441" fmla="*/ 856728 h 2916551"/>
              <a:gd name="connsiteX442" fmla="*/ 485437 w 5113131"/>
              <a:gd name="connsiteY442" fmla="*/ 871769 h 2916551"/>
              <a:gd name="connsiteX443" fmla="*/ 579352 w 5113131"/>
              <a:gd name="connsiteY443" fmla="*/ 942492 h 2916551"/>
              <a:gd name="connsiteX444" fmla="*/ 723938 w 5113131"/>
              <a:gd name="connsiteY444" fmla="*/ 985776 h 2916551"/>
              <a:gd name="connsiteX445" fmla="*/ 816820 w 5113131"/>
              <a:gd name="connsiteY445" fmla="*/ 1071272 h 2916551"/>
              <a:gd name="connsiteX446" fmla="*/ 913872 w 5113131"/>
              <a:gd name="connsiteY446" fmla="*/ 1185242 h 2916551"/>
              <a:gd name="connsiteX447" fmla="*/ 783903 w 5113131"/>
              <a:gd name="connsiteY447" fmla="*/ 1256693 h 2916551"/>
              <a:gd name="connsiteX448" fmla="*/ 1006328 w 5113131"/>
              <a:gd name="connsiteY448" fmla="*/ 1239586 h 2916551"/>
              <a:gd name="connsiteX449" fmla="*/ 1112255 w 5113131"/>
              <a:gd name="connsiteY449" fmla="*/ 1299210 h 2916551"/>
              <a:gd name="connsiteX450" fmla="*/ 1310872 w 5113131"/>
              <a:gd name="connsiteY450" fmla="*/ 1403765 h 2916551"/>
              <a:gd name="connsiteX451" fmla="*/ 1475278 w 5113131"/>
              <a:gd name="connsiteY451" fmla="*/ 1527111 h 2916551"/>
              <a:gd name="connsiteX452" fmla="*/ 1544508 w 5113131"/>
              <a:gd name="connsiteY452" fmla="*/ 1723211 h 2916551"/>
              <a:gd name="connsiteX453" fmla="*/ 1303979 w 5113131"/>
              <a:gd name="connsiteY453" fmla="*/ 1591978 h 2916551"/>
              <a:gd name="connsiteX454" fmla="*/ 1016834 w 5113131"/>
              <a:gd name="connsiteY454" fmla="*/ 1296996 h 2916551"/>
              <a:gd name="connsiteX455" fmla="*/ 972058 w 5113131"/>
              <a:gd name="connsiteY455" fmla="*/ 1321680 h 2916551"/>
              <a:gd name="connsiteX456" fmla="*/ 1167080 w 5113131"/>
              <a:gd name="connsiteY456" fmla="*/ 1556733 h 2916551"/>
              <a:gd name="connsiteX457" fmla="*/ 1515300 w 5113131"/>
              <a:gd name="connsiteY457" fmla="*/ 1790983 h 2916551"/>
              <a:gd name="connsiteX458" fmla="*/ 1614496 w 5113131"/>
              <a:gd name="connsiteY458" fmla="*/ 1869054 h 2916551"/>
              <a:gd name="connsiteX459" fmla="*/ 1545419 w 5113131"/>
              <a:gd name="connsiteY459" fmla="*/ 1876287 h 2916551"/>
              <a:gd name="connsiteX460" fmla="*/ 1729615 w 5113131"/>
              <a:gd name="connsiteY460" fmla="*/ 1936983 h 2916551"/>
              <a:gd name="connsiteX461" fmla="*/ 1825558 w 5113131"/>
              <a:gd name="connsiteY461" fmla="*/ 2025273 h 2916551"/>
              <a:gd name="connsiteX462" fmla="*/ 1748597 w 5113131"/>
              <a:gd name="connsiteY462" fmla="*/ 2064461 h 2916551"/>
              <a:gd name="connsiteX463" fmla="*/ 1904508 w 5113131"/>
              <a:gd name="connsiteY463" fmla="*/ 2094810 h 2916551"/>
              <a:gd name="connsiteX464" fmla="*/ 2057745 w 5113131"/>
              <a:gd name="connsiteY464" fmla="*/ 2236369 h 2916551"/>
              <a:gd name="connsiteX465" fmla="*/ 2002866 w 5113131"/>
              <a:gd name="connsiteY465" fmla="*/ 2295457 h 2916551"/>
              <a:gd name="connsiteX466" fmla="*/ 1872025 w 5113131"/>
              <a:gd name="connsiteY466" fmla="*/ 2232159 h 2916551"/>
              <a:gd name="connsiteX467" fmla="*/ 1688407 w 5113131"/>
              <a:gd name="connsiteY467" fmla="*/ 2102121 h 2916551"/>
              <a:gd name="connsiteX468" fmla="*/ 1652509 w 5113131"/>
              <a:gd name="connsiteY468" fmla="*/ 1962052 h 2916551"/>
              <a:gd name="connsiteX469" fmla="*/ 1602911 w 5113131"/>
              <a:gd name="connsiteY469" fmla="*/ 2004225 h 2916551"/>
              <a:gd name="connsiteX470" fmla="*/ 1519061 w 5113131"/>
              <a:gd name="connsiteY470" fmla="*/ 1880193 h 2916551"/>
              <a:gd name="connsiteX471" fmla="*/ 1513397 w 5113131"/>
              <a:gd name="connsiteY471" fmla="*/ 1956351 h 2916551"/>
              <a:gd name="connsiteX472" fmla="*/ 1541602 w 5113131"/>
              <a:gd name="connsiteY472" fmla="*/ 2004303 h 2916551"/>
              <a:gd name="connsiteX473" fmla="*/ 1479375 w 5113131"/>
              <a:gd name="connsiteY473" fmla="*/ 1970434 h 2916551"/>
              <a:gd name="connsiteX474" fmla="*/ 1420286 w 5113131"/>
              <a:gd name="connsiteY474" fmla="*/ 1831128 h 2916551"/>
              <a:gd name="connsiteX475" fmla="*/ 1302113 w 5113131"/>
              <a:gd name="connsiteY475" fmla="*/ 1734037 h 2916551"/>
              <a:gd name="connsiteX476" fmla="*/ 1219833 w 5113131"/>
              <a:gd name="connsiteY476" fmla="*/ 1686543 h 2916551"/>
              <a:gd name="connsiteX477" fmla="*/ 1129095 w 5113131"/>
              <a:gd name="connsiteY477" fmla="*/ 1620029 h 2916551"/>
              <a:gd name="connsiteX478" fmla="*/ 945477 w 5113131"/>
              <a:gd name="connsiteY478" fmla="*/ 1487043 h 2916551"/>
              <a:gd name="connsiteX479" fmla="*/ 849457 w 5113131"/>
              <a:gd name="connsiteY479" fmla="*/ 1432394 h 2916551"/>
              <a:gd name="connsiteX480" fmla="*/ 710151 w 5113131"/>
              <a:gd name="connsiteY480" fmla="*/ 1325585 h 2916551"/>
              <a:gd name="connsiteX481" fmla="*/ 719642 w 5113131"/>
              <a:gd name="connsiteY481" fmla="*/ 1392099 h 2916551"/>
              <a:gd name="connsiteX482" fmla="*/ 892699 w 5113131"/>
              <a:gd name="connsiteY482" fmla="*/ 1522940 h 2916551"/>
              <a:gd name="connsiteX483" fmla="*/ 978883 w 5113131"/>
              <a:gd name="connsiteY483" fmla="*/ 1550915 h 2916551"/>
              <a:gd name="connsiteX484" fmla="*/ 1091776 w 5113131"/>
              <a:gd name="connsiteY484" fmla="*/ 1653560 h 2916551"/>
              <a:gd name="connsiteX485" fmla="*/ 1225223 w 5113131"/>
              <a:gd name="connsiteY485" fmla="*/ 1742499 h 2916551"/>
              <a:gd name="connsiteX486" fmla="*/ 1171300 w 5113131"/>
              <a:gd name="connsiteY486" fmla="*/ 1746633 h 2916551"/>
              <a:gd name="connsiteX487" fmla="*/ 994031 w 5113131"/>
              <a:gd name="connsiteY487" fmla="*/ 1636915 h 2916551"/>
              <a:gd name="connsiteX488" fmla="*/ 854725 w 5113131"/>
              <a:gd name="connsiteY488" fmla="*/ 1552490 h 2916551"/>
              <a:gd name="connsiteX489" fmla="*/ 681669 w 5113131"/>
              <a:gd name="connsiteY489" fmla="*/ 1438520 h 2916551"/>
              <a:gd name="connsiteX490" fmla="*/ 680176 w 5113131"/>
              <a:gd name="connsiteY490" fmla="*/ 1511387 h 2916551"/>
              <a:gd name="connsiteX491" fmla="*/ 785534 w 5113131"/>
              <a:gd name="connsiteY491" fmla="*/ 1556546 h 2916551"/>
              <a:gd name="connsiteX492" fmla="*/ 908538 w 5113131"/>
              <a:gd name="connsiteY492" fmla="*/ 1648508 h 2916551"/>
              <a:gd name="connsiteX493" fmla="*/ 1017227 w 5113131"/>
              <a:gd name="connsiteY493" fmla="*/ 1684406 h 2916551"/>
              <a:gd name="connsiteX494" fmla="*/ 1166026 w 5113131"/>
              <a:gd name="connsiteY494" fmla="*/ 1797299 h 2916551"/>
              <a:gd name="connsiteX495" fmla="*/ 1213520 w 5113131"/>
              <a:gd name="connsiteY495" fmla="*/ 1877513 h 2916551"/>
              <a:gd name="connsiteX496" fmla="*/ 1019340 w 5113131"/>
              <a:gd name="connsiteY496" fmla="*/ 1784631 h 2916551"/>
              <a:gd name="connsiteX497" fmla="*/ 921173 w 5113131"/>
              <a:gd name="connsiteY497" fmla="*/ 1713907 h 2916551"/>
              <a:gd name="connsiteX498" fmla="*/ 793007 w 5113131"/>
              <a:gd name="connsiteY498" fmla="*/ 1620490 h 2916551"/>
              <a:gd name="connsiteX499" fmla="*/ 717500 w 5113131"/>
              <a:gd name="connsiteY499" fmla="*/ 1652751 h 2916551"/>
              <a:gd name="connsiteX500" fmla="*/ 831470 w 5113131"/>
              <a:gd name="connsiteY500" fmla="*/ 1702350 h 2916551"/>
              <a:gd name="connsiteX501" fmla="*/ 808279 w 5113131"/>
              <a:gd name="connsiteY501" fmla="*/ 1750914 h 2916551"/>
              <a:gd name="connsiteX502" fmla="*/ 668973 w 5113131"/>
              <a:gd name="connsiteY502" fmla="*/ 1696034 h 2916551"/>
              <a:gd name="connsiteX503" fmla="*/ 668858 w 5113131"/>
              <a:gd name="connsiteY503" fmla="*/ 1774756 h 2916551"/>
              <a:gd name="connsiteX504" fmla="*/ 801884 w 5113131"/>
              <a:gd name="connsiteY504" fmla="*/ 1781492 h 2916551"/>
              <a:gd name="connsiteX505" fmla="*/ 863116 w 5113131"/>
              <a:gd name="connsiteY505" fmla="*/ 1822632 h 2916551"/>
              <a:gd name="connsiteX506" fmla="*/ 970767 w 5113131"/>
              <a:gd name="connsiteY506" fmla="*/ 1796226 h 2916551"/>
              <a:gd name="connsiteX507" fmla="*/ 1078418 w 5113131"/>
              <a:gd name="connsiteY507" fmla="*/ 1887998 h 2916551"/>
              <a:gd name="connsiteX508" fmla="*/ 1162842 w 5113131"/>
              <a:gd name="connsiteY508" fmla="*/ 1932314 h 2916551"/>
              <a:gd name="connsiteX509" fmla="*/ 1230388 w 5113131"/>
              <a:gd name="connsiteY509" fmla="*/ 1970278 h 2916551"/>
              <a:gd name="connsiteX510" fmla="*/ 1339078 w 5113131"/>
              <a:gd name="connsiteY510" fmla="*/ 1928104 h 2916551"/>
              <a:gd name="connsiteX511" fmla="*/ 1399200 w 5113131"/>
              <a:gd name="connsiteY511" fmla="*/ 2008318 h 2916551"/>
              <a:gd name="connsiteX512" fmla="*/ 1437164 w 5113131"/>
              <a:gd name="connsiteY512" fmla="*/ 2037901 h 2916551"/>
              <a:gd name="connsiteX513" fmla="*/ 1551134 w 5113131"/>
              <a:gd name="connsiteY513" fmla="*/ 2096989 h 2916551"/>
              <a:gd name="connsiteX514" fmla="*/ 1707310 w 5113131"/>
              <a:gd name="connsiteY514" fmla="*/ 2194081 h 2916551"/>
              <a:gd name="connsiteX515" fmla="*/ 1527905 w 5113131"/>
              <a:gd name="connsiteY515" fmla="*/ 2165608 h 2916551"/>
              <a:gd name="connsiteX516" fmla="*/ 1356955 w 5113131"/>
              <a:gd name="connsiteY516" fmla="*/ 2050610 h 2916551"/>
              <a:gd name="connsiteX517" fmla="*/ 1293656 w 5113131"/>
              <a:gd name="connsiteY517" fmla="*/ 1995730 h 2916551"/>
              <a:gd name="connsiteX518" fmla="*/ 1125880 w 5113131"/>
              <a:gd name="connsiteY518" fmla="*/ 2025312 h 2916551"/>
              <a:gd name="connsiteX519" fmla="*/ 960210 w 5113131"/>
              <a:gd name="connsiteY519" fmla="*/ 1919797 h 2916551"/>
              <a:gd name="connsiteX520" fmla="*/ 884206 w 5113131"/>
              <a:gd name="connsiteY520" fmla="*/ 1961971 h 2916551"/>
              <a:gd name="connsiteX521" fmla="*/ 1010844 w 5113131"/>
              <a:gd name="connsiteY521" fmla="*/ 2012602 h 2916551"/>
              <a:gd name="connsiteX522" fmla="*/ 1107936 w 5113131"/>
              <a:gd name="connsiteY522" fmla="*/ 2071691 h 2916551"/>
              <a:gd name="connsiteX523" fmla="*/ 1309502 w 5113131"/>
              <a:gd name="connsiteY523" fmla="*/ 2073758 h 2916551"/>
              <a:gd name="connsiteX524" fmla="*/ 1525843 w 5113131"/>
              <a:gd name="connsiteY524" fmla="*/ 2210918 h 2916551"/>
              <a:gd name="connsiteX525" fmla="*/ 1509999 w 5113131"/>
              <a:gd name="connsiteY525" fmla="*/ 2329091 h 2916551"/>
              <a:gd name="connsiteX526" fmla="*/ 1383596 w 5113131"/>
              <a:gd name="connsiteY526" fmla="*/ 2252436 h 2916551"/>
              <a:gd name="connsiteX527" fmla="*/ 1335873 w 5113131"/>
              <a:gd name="connsiteY527" fmla="*/ 2308005 h 2916551"/>
              <a:gd name="connsiteX528" fmla="*/ 1508930 w 5113131"/>
              <a:gd name="connsiteY528" fmla="*/ 2379761 h 2916551"/>
              <a:gd name="connsiteX529" fmla="*/ 1670387 w 5113131"/>
              <a:gd name="connsiteY529" fmla="*/ 2304828 h 2916551"/>
              <a:gd name="connsiteX530" fmla="*/ 1884582 w 5113131"/>
              <a:gd name="connsiteY530" fmla="*/ 2362884 h 2916551"/>
              <a:gd name="connsiteX531" fmla="*/ 2061851 w 5113131"/>
              <a:gd name="connsiteY531" fmla="*/ 2468399 h 2916551"/>
              <a:gd name="connsiteX532" fmla="*/ 2205360 w 5113131"/>
              <a:gd name="connsiteY532" fmla="*/ 2569663 h 2916551"/>
              <a:gd name="connsiteX533" fmla="*/ 2306623 w 5113131"/>
              <a:gd name="connsiteY533" fmla="*/ 2763842 h 2916551"/>
              <a:gd name="connsiteX534" fmla="*/ 2335479 w 5113131"/>
              <a:gd name="connsiteY534" fmla="*/ 2837742 h 2916551"/>
              <a:gd name="connsiteX535" fmla="*/ 2328934 w 5113131"/>
              <a:gd name="connsiteY535" fmla="*/ 2844937 h 2916551"/>
              <a:gd name="connsiteX536" fmla="*/ 2315042 w 5113131"/>
              <a:gd name="connsiteY536" fmla="*/ 2839847 h 2916551"/>
              <a:gd name="connsiteX537" fmla="*/ 2196869 w 5113131"/>
              <a:gd name="connsiteY537" fmla="*/ 2671042 h 2916551"/>
              <a:gd name="connsiteX538" fmla="*/ 2103987 w 5113131"/>
              <a:gd name="connsiteY538" fmla="*/ 2531737 h 2916551"/>
              <a:gd name="connsiteX539" fmla="*/ 2101997 w 5113131"/>
              <a:gd name="connsiteY539" fmla="*/ 2606095 h 2916551"/>
              <a:gd name="connsiteX540" fmla="*/ 2133493 w 5113131"/>
              <a:gd name="connsiteY540" fmla="*/ 2713256 h 2916551"/>
              <a:gd name="connsiteX541" fmla="*/ 2004180 w 5113131"/>
              <a:gd name="connsiteY541" fmla="*/ 2549654 h 2916551"/>
              <a:gd name="connsiteX542" fmla="*/ 1928979 w 5113131"/>
              <a:gd name="connsiteY542" fmla="*/ 2455623 h 2916551"/>
              <a:gd name="connsiteX543" fmla="*/ 1904563 w 5113131"/>
              <a:gd name="connsiteY543" fmla="*/ 2506446 h 2916551"/>
              <a:gd name="connsiteX544" fmla="*/ 1994268 w 5113131"/>
              <a:gd name="connsiteY544" fmla="*/ 2645752 h 2916551"/>
              <a:gd name="connsiteX545" fmla="*/ 1914053 w 5113131"/>
              <a:gd name="connsiteY545" fmla="*/ 2616169 h 2916551"/>
              <a:gd name="connsiteX546" fmla="*/ 1871880 w 5113131"/>
              <a:gd name="connsiteY546" fmla="*/ 2540165 h 2916551"/>
              <a:gd name="connsiteX547" fmla="*/ 1799090 w 5113131"/>
              <a:gd name="connsiteY547" fmla="*/ 2552833 h 2916551"/>
              <a:gd name="connsiteX548" fmla="*/ 1677008 w 5113131"/>
              <a:gd name="connsiteY548" fmla="*/ 2402927 h 2916551"/>
              <a:gd name="connsiteX549" fmla="*/ 1639389 w 5113131"/>
              <a:gd name="connsiteY549" fmla="*/ 2463125 h 2916551"/>
              <a:gd name="connsiteX550" fmla="*/ 1808585 w 5113131"/>
              <a:gd name="connsiteY550" fmla="*/ 2599256 h 2916551"/>
              <a:gd name="connsiteX551" fmla="*/ 1932049 w 5113131"/>
              <a:gd name="connsiteY551" fmla="*/ 2686818 h 2916551"/>
              <a:gd name="connsiteX552" fmla="*/ 2087157 w 5113131"/>
              <a:gd name="connsiteY552" fmla="*/ 2776523 h 2916551"/>
              <a:gd name="connsiteX553" fmla="*/ 2201128 w 5113131"/>
              <a:gd name="connsiteY553" fmla="*/ 2886241 h 2916551"/>
              <a:gd name="connsiteX554" fmla="*/ 2248850 w 5113131"/>
              <a:gd name="connsiteY554" fmla="*/ 2914332 h 2916551"/>
              <a:gd name="connsiteX555" fmla="*/ 2840735 w 5113131"/>
              <a:gd name="connsiteY555" fmla="*/ 2910505 h 2916551"/>
              <a:gd name="connsiteX556" fmla="*/ 2911803 w 5113131"/>
              <a:gd name="connsiteY556" fmla="*/ 2872579 h 2916551"/>
              <a:gd name="connsiteX557" fmla="*/ 3025773 w 5113131"/>
              <a:gd name="connsiteY557" fmla="*/ 2762861 h 2916551"/>
              <a:gd name="connsiteX558" fmla="*/ 3180881 w 5113131"/>
              <a:gd name="connsiteY558" fmla="*/ 2673156 h 2916551"/>
              <a:gd name="connsiteX559" fmla="*/ 3304345 w 5113131"/>
              <a:gd name="connsiteY559" fmla="*/ 2585594 h 2916551"/>
              <a:gd name="connsiteX560" fmla="*/ 3473541 w 5113131"/>
              <a:gd name="connsiteY560" fmla="*/ 2449463 h 2916551"/>
              <a:gd name="connsiteX561" fmla="*/ 3435922 w 5113131"/>
              <a:gd name="connsiteY561" fmla="*/ 2389264 h 2916551"/>
              <a:gd name="connsiteX562" fmla="*/ 3313840 w 5113131"/>
              <a:gd name="connsiteY562" fmla="*/ 2539170 h 2916551"/>
              <a:gd name="connsiteX563" fmla="*/ 3241050 w 5113131"/>
              <a:gd name="connsiteY563" fmla="*/ 2526503 h 2916551"/>
              <a:gd name="connsiteX564" fmla="*/ 3198876 w 5113131"/>
              <a:gd name="connsiteY564" fmla="*/ 2602507 h 2916551"/>
              <a:gd name="connsiteX565" fmla="*/ 3118662 w 5113131"/>
              <a:gd name="connsiteY565" fmla="*/ 2632089 h 2916551"/>
              <a:gd name="connsiteX566" fmla="*/ 3208367 w 5113131"/>
              <a:gd name="connsiteY566" fmla="*/ 2492784 h 2916551"/>
              <a:gd name="connsiteX567" fmla="*/ 3183950 w 5113131"/>
              <a:gd name="connsiteY567" fmla="*/ 2441961 h 2916551"/>
              <a:gd name="connsiteX568" fmla="*/ 3108749 w 5113131"/>
              <a:gd name="connsiteY568" fmla="*/ 2535991 h 2916551"/>
              <a:gd name="connsiteX569" fmla="*/ 2979437 w 5113131"/>
              <a:gd name="connsiteY569" fmla="*/ 2699594 h 2916551"/>
              <a:gd name="connsiteX570" fmla="*/ 3010933 w 5113131"/>
              <a:gd name="connsiteY570" fmla="*/ 2592433 h 2916551"/>
              <a:gd name="connsiteX571" fmla="*/ 3008943 w 5113131"/>
              <a:gd name="connsiteY571" fmla="*/ 2518074 h 2916551"/>
              <a:gd name="connsiteX572" fmla="*/ 2916061 w 5113131"/>
              <a:gd name="connsiteY572" fmla="*/ 2657380 h 2916551"/>
              <a:gd name="connsiteX573" fmla="*/ 2797888 w 5113131"/>
              <a:gd name="connsiteY573" fmla="*/ 2826185 h 2916551"/>
              <a:gd name="connsiteX574" fmla="*/ 2806345 w 5113131"/>
              <a:gd name="connsiteY574" fmla="*/ 2750180 h 2916551"/>
              <a:gd name="connsiteX575" fmla="*/ 2907609 w 5113131"/>
              <a:gd name="connsiteY575" fmla="*/ 2556001 h 2916551"/>
              <a:gd name="connsiteX576" fmla="*/ 3051117 w 5113131"/>
              <a:gd name="connsiteY576" fmla="*/ 2454737 h 2916551"/>
              <a:gd name="connsiteX577" fmla="*/ 3228387 w 5113131"/>
              <a:gd name="connsiteY577" fmla="*/ 2349222 h 2916551"/>
              <a:gd name="connsiteX578" fmla="*/ 3442582 w 5113131"/>
              <a:gd name="connsiteY578" fmla="*/ 2291167 h 2916551"/>
              <a:gd name="connsiteX579" fmla="*/ 3604039 w 5113131"/>
              <a:gd name="connsiteY579" fmla="*/ 2366099 h 2916551"/>
              <a:gd name="connsiteX580" fmla="*/ 3777096 w 5113131"/>
              <a:gd name="connsiteY580" fmla="*/ 2294343 h 2916551"/>
              <a:gd name="connsiteX581" fmla="*/ 3729373 w 5113131"/>
              <a:gd name="connsiteY581" fmla="*/ 2238774 h 2916551"/>
              <a:gd name="connsiteX582" fmla="*/ 3602970 w 5113131"/>
              <a:gd name="connsiteY582" fmla="*/ 2315429 h 2916551"/>
              <a:gd name="connsiteX583" fmla="*/ 3587126 w 5113131"/>
              <a:gd name="connsiteY583" fmla="*/ 2197256 h 2916551"/>
              <a:gd name="connsiteX584" fmla="*/ 3803466 w 5113131"/>
              <a:gd name="connsiteY584" fmla="*/ 2060096 h 2916551"/>
              <a:gd name="connsiteX585" fmla="*/ 4005033 w 5113131"/>
              <a:gd name="connsiteY585" fmla="*/ 2058029 h 2916551"/>
              <a:gd name="connsiteX586" fmla="*/ 4102125 w 5113131"/>
              <a:gd name="connsiteY586" fmla="*/ 1998941 h 2916551"/>
              <a:gd name="connsiteX587" fmla="*/ 4228763 w 5113131"/>
              <a:gd name="connsiteY587" fmla="*/ 1948309 h 2916551"/>
              <a:gd name="connsiteX588" fmla="*/ 4152758 w 5113131"/>
              <a:gd name="connsiteY588" fmla="*/ 1906135 h 2916551"/>
              <a:gd name="connsiteX589" fmla="*/ 3987088 w 5113131"/>
              <a:gd name="connsiteY589" fmla="*/ 2011650 h 2916551"/>
              <a:gd name="connsiteX590" fmla="*/ 3819312 w 5113131"/>
              <a:gd name="connsiteY590" fmla="*/ 1982068 h 2916551"/>
              <a:gd name="connsiteX591" fmla="*/ 3756014 w 5113131"/>
              <a:gd name="connsiteY591" fmla="*/ 2036948 h 2916551"/>
              <a:gd name="connsiteX592" fmla="*/ 3585064 w 5113131"/>
              <a:gd name="connsiteY592" fmla="*/ 2151947 h 2916551"/>
              <a:gd name="connsiteX593" fmla="*/ 3405658 w 5113131"/>
              <a:gd name="connsiteY593" fmla="*/ 2180419 h 2916551"/>
              <a:gd name="connsiteX594" fmla="*/ 3561835 w 5113131"/>
              <a:gd name="connsiteY594" fmla="*/ 2083327 h 2916551"/>
              <a:gd name="connsiteX595" fmla="*/ 3675805 w 5113131"/>
              <a:gd name="connsiteY595" fmla="*/ 2024239 h 2916551"/>
              <a:gd name="connsiteX596" fmla="*/ 3713769 w 5113131"/>
              <a:gd name="connsiteY596" fmla="*/ 1994656 h 2916551"/>
              <a:gd name="connsiteX597" fmla="*/ 3773891 w 5113131"/>
              <a:gd name="connsiteY597" fmla="*/ 1914442 h 2916551"/>
              <a:gd name="connsiteX598" fmla="*/ 3882581 w 5113131"/>
              <a:gd name="connsiteY598" fmla="*/ 1956616 h 2916551"/>
              <a:gd name="connsiteX599" fmla="*/ 3950127 w 5113131"/>
              <a:gd name="connsiteY599" fmla="*/ 1918652 h 2916551"/>
              <a:gd name="connsiteX600" fmla="*/ 4034551 w 5113131"/>
              <a:gd name="connsiteY600" fmla="*/ 1874336 h 2916551"/>
              <a:gd name="connsiteX601" fmla="*/ 4142202 w 5113131"/>
              <a:gd name="connsiteY601" fmla="*/ 1782564 h 2916551"/>
              <a:gd name="connsiteX602" fmla="*/ 4249853 w 5113131"/>
              <a:gd name="connsiteY602" fmla="*/ 1808970 h 2916551"/>
              <a:gd name="connsiteX603" fmla="*/ 4311085 w 5113131"/>
              <a:gd name="connsiteY603" fmla="*/ 1767830 h 2916551"/>
              <a:gd name="connsiteX604" fmla="*/ 4444111 w 5113131"/>
              <a:gd name="connsiteY604" fmla="*/ 1761094 h 2916551"/>
              <a:gd name="connsiteX605" fmla="*/ 4443996 w 5113131"/>
              <a:gd name="connsiteY605" fmla="*/ 1682373 h 2916551"/>
              <a:gd name="connsiteX606" fmla="*/ 4304690 w 5113131"/>
              <a:gd name="connsiteY606" fmla="*/ 1737252 h 2916551"/>
              <a:gd name="connsiteX607" fmla="*/ 4281498 w 5113131"/>
              <a:gd name="connsiteY607" fmla="*/ 1688688 h 2916551"/>
              <a:gd name="connsiteX608" fmla="*/ 4395468 w 5113131"/>
              <a:gd name="connsiteY608" fmla="*/ 1639090 h 2916551"/>
              <a:gd name="connsiteX609" fmla="*/ 4319962 w 5113131"/>
              <a:gd name="connsiteY609" fmla="*/ 1606828 h 2916551"/>
              <a:gd name="connsiteX610" fmla="*/ 4191795 w 5113131"/>
              <a:gd name="connsiteY610" fmla="*/ 1700246 h 2916551"/>
              <a:gd name="connsiteX611" fmla="*/ 4093628 w 5113131"/>
              <a:gd name="connsiteY611" fmla="*/ 1770969 h 2916551"/>
              <a:gd name="connsiteX612" fmla="*/ 3899449 w 5113131"/>
              <a:gd name="connsiteY612" fmla="*/ 1863851 h 2916551"/>
              <a:gd name="connsiteX613" fmla="*/ 3946942 w 5113131"/>
              <a:gd name="connsiteY613" fmla="*/ 1783637 h 2916551"/>
              <a:gd name="connsiteX614" fmla="*/ 4095742 w 5113131"/>
              <a:gd name="connsiteY614" fmla="*/ 1670744 h 2916551"/>
              <a:gd name="connsiteX615" fmla="*/ 4204431 w 5113131"/>
              <a:gd name="connsiteY615" fmla="*/ 1634846 h 2916551"/>
              <a:gd name="connsiteX616" fmla="*/ 4327434 w 5113131"/>
              <a:gd name="connsiteY616" fmla="*/ 1542884 h 2916551"/>
              <a:gd name="connsiteX617" fmla="*/ 4432793 w 5113131"/>
              <a:gd name="connsiteY617" fmla="*/ 1497725 h 2916551"/>
              <a:gd name="connsiteX618" fmla="*/ 4431300 w 5113131"/>
              <a:gd name="connsiteY618" fmla="*/ 1424858 h 2916551"/>
              <a:gd name="connsiteX619" fmla="*/ 4258244 w 5113131"/>
              <a:gd name="connsiteY619" fmla="*/ 1538829 h 2916551"/>
              <a:gd name="connsiteX620" fmla="*/ 4118938 w 5113131"/>
              <a:gd name="connsiteY620" fmla="*/ 1623253 h 2916551"/>
              <a:gd name="connsiteX621" fmla="*/ 3941668 w 5113131"/>
              <a:gd name="connsiteY621" fmla="*/ 1732971 h 2916551"/>
              <a:gd name="connsiteX622" fmla="*/ 3887746 w 5113131"/>
              <a:gd name="connsiteY622" fmla="*/ 1728838 h 2916551"/>
              <a:gd name="connsiteX623" fmla="*/ 4021193 w 5113131"/>
              <a:gd name="connsiteY623" fmla="*/ 1639898 h 2916551"/>
              <a:gd name="connsiteX624" fmla="*/ 4134085 w 5113131"/>
              <a:gd name="connsiteY624" fmla="*/ 1537254 h 2916551"/>
              <a:gd name="connsiteX625" fmla="*/ 4220270 w 5113131"/>
              <a:gd name="connsiteY625" fmla="*/ 1509278 h 2916551"/>
              <a:gd name="connsiteX626" fmla="*/ 4393326 w 5113131"/>
              <a:gd name="connsiteY626" fmla="*/ 1378437 h 2916551"/>
              <a:gd name="connsiteX627" fmla="*/ 4402817 w 5113131"/>
              <a:gd name="connsiteY627" fmla="*/ 1311923 h 2916551"/>
              <a:gd name="connsiteX628" fmla="*/ 4263512 w 5113131"/>
              <a:gd name="connsiteY628" fmla="*/ 1418732 h 2916551"/>
              <a:gd name="connsiteX629" fmla="*/ 4167492 w 5113131"/>
              <a:gd name="connsiteY629" fmla="*/ 1473381 h 2916551"/>
              <a:gd name="connsiteX630" fmla="*/ 3983874 w 5113131"/>
              <a:gd name="connsiteY630" fmla="*/ 1606368 h 2916551"/>
              <a:gd name="connsiteX631" fmla="*/ 3893136 w 5113131"/>
              <a:gd name="connsiteY631" fmla="*/ 1672881 h 2916551"/>
              <a:gd name="connsiteX632" fmla="*/ 3810856 w 5113131"/>
              <a:gd name="connsiteY632" fmla="*/ 1720375 h 2916551"/>
              <a:gd name="connsiteX633" fmla="*/ 3692682 w 5113131"/>
              <a:gd name="connsiteY633" fmla="*/ 1817467 h 2916551"/>
              <a:gd name="connsiteX634" fmla="*/ 3633594 w 5113131"/>
              <a:gd name="connsiteY634" fmla="*/ 1956772 h 2916551"/>
              <a:gd name="connsiteX635" fmla="*/ 3571366 w 5113131"/>
              <a:gd name="connsiteY635" fmla="*/ 1990641 h 2916551"/>
              <a:gd name="connsiteX636" fmla="*/ 3599571 w 5113131"/>
              <a:gd name="connsiteY636" fmla="*/ 1942689 h 2916551"/>
              <a:gd name="connsiteX637" fmla="*/ 3593907 w 5113131"/>
              <a:gd name="connsiteY637" fmla="*/ 1866532 h 2916551"/>
              <a:gd name="connsiteX638" fmla="*/ 3510057 w 5113131"/>
              <a:gd name="connsiteY638" fmla="*/ 1990563 h 2916551"/>
              <a:gd name="connsiteX639" fmla="*/ 3460459 w 5113131"/>
              <a:gd name="connsiteY639" fmla="*/ 1948390 h 2916551"/>
              <a:gd name="connsiteX640" fmla="*/ 3424562 w 5113131"/>
              <a:gd name="connsiteY640" fmla="*/ 2088459 h 2916551"/>
              <a:gd name="connsiteX641" fmla="*/ 3240944 w 5113131"/>
              <a:gd name="connsiteY641" fmla="*/ 2218497 h 2916551"/>
              <a:gd name="connsiteX642" fmla="*/ 3110103 w 5113131"/>
              <a:gd name="connsiteY642" fmla="*/ 2281795 h 2916551"/>
              <a:gd name="connsiteX643" fmla="*/ 3055223 w 5113131"/>
              <a:gd name="connsiteY643" fmla="*/ 2222707 h 2916551"/>
              <a:gd name="connsiteX644" fmla="*/ 3206393 w 5113131"/>
              <a:gd name="connsiteY644" fmla="*/ 2095951 h 2916551"/>
              <a:gd name="connsiteX645" fmla="*/ 3364411 w 5113131"/>
              <a:gd name="connsiteY645" fmla="*/ 2050792 h 2916551"/>
              <a:gd name="connsiteX646" fmla="*/ 3287450 w 5113131"/>
              <a:gd name="connsiteY646" fmla="*/ 2011604 h 2916551"/>
              <a:gd name="connsiteX647" fmla="*/ 3409835 w 5113131"/>
              <a:gd name="connsiteY647" fmla="*/ 1927180 h 2916551"/>
              <a:gd name="connsiteX648" fmla="*/ 3555450 w 5113131"/>
              <a:gd name="connsiteY648" fmla="*/ 1844440 h 2916551"/>
              <a:gd name="connsiteX649" fmla="*/ 3481705 w 5113131"/>
              <a:gd name="connsiteY649" fmla="*/ 1849607 h 2916551"/>
              <a:gd name="connsiteX650" fmla="*/ 3599995 w 5113131"/>
              <a:gd name="connsiteY650" fmla="*/ 1738164 h 2916551"/>
              <a:gd name="connsiteX651" fmla="*/ 3945844 w 5113131"/>
              <a:gd name="connsiteY651" fmla="*/ 1543064 h 2916551"/>
              <a:gd name="connsiteX652" fmla="*/ 4140866 w 5113131"/>
              <a:gd name="connsiteY652" fmla="*/ 1308011 h 2916551"/>
              <a:gd name="connsiteX653" fmla="*/ 4096090 w 5113131"/>
              <a:gd name="connsiteY653" fmla="*/ 1283327 h 2916551"/>
              <a:gd name="connsiteX654" fmla="*/ 3808946 w 5113131"/>
              <a:gd name="connsiteY654" fmla="*/ 1578309 h 2916551"/>
              <a:gd name="connsiteX655" fmla="*/ 3620772 w 5113131"/>
              <a:gd name="connsiteY655" fmla="*/ 1660436 h 2916551"/>
              <a:gd name="connsiteX656" fmla="*/ 3637688 w 5113131"/>
              <a:gd name="connsiteY656" fmla="*/ 1513440 h 2916551"/>
              <a:gd name="connsiteX657" fmla="*/ 3802094 w 5113131"/>
              <a:gd name="connsiteY657" fmla="*/ 1390094 h 2916551"/>
              <a:gd name="connsiteX658" fmla="*/ 4000711 w 5113131"/>
              <a:gd name="connsiteY658" fmla="*/ 1285539 h 2916551"/>
              <a:gd name="connsiteX659" fmla="*/ 4106638 w 5113131"/>
              <a:gd name="connsiteY659" fmla="*/ 1225914 h 2916551"/>
              <a:gd name="connsiteX660" fmla="*/ 4329063 w 5113131"/>
              <a:gd name="connsiteY660" fmla="*/ 1243021 h 2916551"/>
              <a:gd name="connsiteX661" fmla="*/ 4199094 w 5113131"/>
              <a:gd name="connsiteY661" fmla="*/ 1171571 h 2916551"/>
              <a:gd name="connsiteX662" fmla="*/ 4296185 w 5113131"/>
              <a:gd name="connsiteY662" fmla="*/ 1057600 h 2916551"/>
              <a:gd name="connsiteX663" fmla="*/ 4389067 w 5113131"/>
              <a:gd name="connsiteY663" fmla="*/ 972105 h 2916551"/>
              <a:gd name="connsiteX664" fmla="*/ 4533653 w 5113131"/>
              <a:gd name="connsiteY664" fmla="*/ 928821 h 2916551"/>
              <a:gd name="connsiteX665" fmla="*/ 4627567 w 5113131"/>
              <a:gd name="connsiteY665" fmla="*/ 858097 h 2916551"/>
              <a:gd name="connsiteX666" fmla="*/ 4918004 w 5113131"/>
              <a:gd name="connsiteY666" fmla="*/ 843057 h 2916551"/>
              <a:gd name="connsiteX667" fmla="*/ 4946209 w 5113131"/>
              <a:gd name="connsiteY667" fmla="*/ 762039 h 2916551"/>
              <a:gd name="connsiteX668" fmla="*/ 4676063 w 5113131"/>
              <a:gd name="connsiteY668" fmla="*/ 821128 h 2916551"/>
              <a:gd name="connsiteX669" fmla="*/ 4773115 w 5113131"/>
              <a:gd name="connsiteY669" fmla="*/ 762039 h 2916551"/>
              <a:gd name="connsiteX670" fmla="*/ 5027077 w 5113131"/>
              <a:gd name="connsiteY670" fmla="*/ 621088 h 2916551"/>
              <a:gd name="connsiteX671" fmla="*/ 5092059 w 5113131"/>
              <a:gd name="connsiteY671" fmla="*/ 472906 h 291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</a:cxnLst>
            <a:rect l="l" t="t" r="r" b="b"/>
            <a:pathLst>
              <a:path w="5113131" h="2916551">
                <a:moveTo>
                  <a:pt x="5092050" y="472877"/>
                </a:moveTo>
                <a:cubicBezTo>
                  <a:pt x="5049761" y="453130"/>
                  <a:pt x="5049532" y="511186"/>
                  <a:pt x="4973524" y="582938"/>
                </a:cubicBezTo>
                <a:cubicBezTo>
                  <a:pt x="4897520" y="654695"/>
                  <a:pt x="4760818" y="747922"/>
                  <a:pt x="4753127" y="732884"/>
                </a:cubicBezTo>
                <a:cubicBezTo>
                  <a:pt x="4732003" y="691744"/>
                  <a:pt x="4859936" y="668628"/>
                  <a:pt x="4798516" y="627369"/>
                </a:cubicBezTo>
                <a:cubicBezTo>
                  <a:pt x="4745014" y="591433"/>
                  <a:pt x="4650755" y="779342"/>
                  <a:pt x="4600124" y="821548"/>
                </a:cubicBezTo>
                <a:cubicBezTo>
                  <a:pt x="4549492" y="863722"/>
                  <a:pt x="4443947" y="927063"/>
                  <a:pt x="4414399" y="910220"/>
                </a:cubicBezTo>
                <a:cubicBezTo>
                  <a:pt x="4384817" y="893304"/>
                  <a:pt x="4498823" y="842674"/>
                  <a:pt x="4541037" y="808957"/>
                </a:cubicBezTo>
                <a:cubicBezTo>
                  <a:pt x="4583211" y="775164"/>
                  <a:pt x="4688298" y="664067"/>
                  <a:pt x="4709842" y="631687"/>
                </a:cubicBezTo>
                <a:cubicBezTo>
                  <a:pt x="4733033" y="596861"/>
                  <a:pt x="4709842" y="589513"/>
                  <a:pt x="4667668" y="581055"/>
                </a:cubicBezTo>
                <a:cubicBezTo>
                  <a:pt x="4625494" y="572598"/>
                  <a:pt x="4684584" y="521967"/>
                  <a:pt x="4714090" y="471337"/>
                </a:cubicBezTo>
                <a:cubicBezTo>
                  <a:pt x="4743672" y="420706"/>
                  <a:pt x="4791242" y="318218"/>
                  <a:pt x="4822779" y="240262"/>
                </a:cubicBezTo>
                <a:cubicBezTo>
                  <a:pt x="4856533" y="156910"/>
                  <a:pt x="4877047" y="103484"/>
                  <a:pt x="4839005" y="95029"/>
                </a:cubicBezTo>
                <a:cubicBezTo>
                  <a:pt x="4801042" y="86571"/>
                  <a:pt x="4764762" y="167512"/>
                  <a:pt x="4748687" y="207892"/>
                </a:cubicBezTo>
                <a:cubicBezTo>
                  <a:pt x="4718071" y="284930"/>
                  <a:pt x="4689752" y="462961"/>
                  <a:pt x="4640155" y="518873"/>
                </a:cubicBezTo>
                <a:cubicBezTo>
                  <a:pt x="4599780" y="564414"/>
                  <a:pt x="4597981" y="623350"/>
                  <a:pt x="4597981" y="652898"/>
                </a:cubicBezTo>
                <a:cubicBezTo>
                  <a:pt x="4597981" y="682480"/>
                  <a:pt x="4574215" y="756797"/>
                  <a:pt x="4489291" y="800659"/>
                </a:cubicBezTo>
                <a:cubicBezTo>
                  <a:pt x="4456609" y="817574"/>
                  <a:pt x="4436823" y="761432"/>
                  <a:pt x="4470347" y="715775"/>
                </a:cubicBezTo>
                <a:cubicBezTo>
                  <a:pt x="4511718" y="659365"/>
                  <a:pt x="4498782" y="631849"/>
                  <a:pt x="4473485" y="623391"/>
                </a:cubicBezTo>
                <a:cubicBezTo>
                  <a:pt x="4448151" y="614933"/>
                  <a:pt x="4448151" y="660321"/>
                  <a:pt x="4418606" y="710953"/>
                </a:cubicBezTo>
                <a:cubicBezTo>
                  <a:pt x="4389023" y="761584"/>
                  <a:pt x="4375322" y="804867"/>
                  <a:pt x="4382708" y="858713"/>
                </a:cubicBezTo>
                <a:cubicBezTo>
                  <a:pt x="4388564" y="901347"/>
                  <a:pt x="4329934" y="939961"/>
                  <a:pt x="4304637" y="948418"/>
                </a:cubicBezTo>
                <a:cubicBezTo>
                  <a:pt x="4279302" y="956876"/>
                  <a:pt x="4295949" y="751554"/>
                  <a:pt x="4264109" y="740532"/>
                </a:cubicBezTo>
                <a:cubicBezTo>
                  <a:pt x="4164874" y="706281"/>
                  <a:pt x="4257259" y="941374"/>
                  <a:pt x="4257259" y="962957"/>
                </a:cubicBezTo>
                <a:cubicBezTo>
                  <a:pt x="4257259" y="1086421"/>
                  <a:pt x="4164300" y="1030695"/>
                  <a:pt x="4087298" y="1145693"/>
                </a:cubicBezTo>
                <a:cubicBezTo>
                  <a:pt x="4048798" y="1203175"/>
                  <a:pt x="3969889" y="1249709"/>
                  <a:pt x="3901417" y="1243512"/>
                </a:cubicBezTo>
                <a:cubicBezTo>
                  <a:pt x="3826139" y="1236661"/>
                  <a:pt x="3983812" y="1059051"/>
                  <a:pt x="4014309" y="945806"/>
                </a:cubicBezTo>
                <a:cubicBezTo>
                  <a:pt x="4038266" y="856828"/>
                  <a:pt x="4222998" y="908187"/>
                  <a:pt x="4175119" y="812359"/>
                </a:cubicBezTo>
                <a:cubicBezTo>
                  <a:pt x="4161496" y="785150"/>
                  <a:pt x="4027966" y="863641"/>
                  <a:pt x="4069339" y="792153"/>
                </a:cubicBezTo>
                <a:cubicBezTo>
                  <a:pt x="4093105" y="751127"/>
                  <a:pt x="4304549" y="413581"/>
                  <a:pt x="4321538" y="353192"/>
                </a:cubicBezTo>
                <a:cubicBezTo>
                  <a:pt x="4342662" y="278259"/>
                  <a:pt x="4380092" y="239986"/>
                  <a:pt x="4380092" y="117600"/>
                </a:cubicBezTo>
                <a:cubicBezTo>
                  <a:pt x="4380092" y="-4786"/>
                  <a:pt x="4329116" y="-5021"/>
                  <a:pt x="4304661" y="2826"/>
                </a:cubicBezTo>
                <a:cubicBezTo>
                  <a:pt x="4275078" y="12317"/>
                  <a:pt x="4315645" y="180742"/>
                  <a:pt x="4282273" y="313200"/>
                </a:cubicBezTo>
                <a:cubicBezTo>
                  <a:pt x="4258009" y="409525"/>
                  <a:pt x="4159005" y="562106"/>
                  <a:pt x="4137922" y="612737"/>
                </a:cubicBezTo>
                <a:cubicBezTo>
                  <a:pt x="4116797" y="663369"/>
                  <a:pt x="4095059" y="715764"/>
                  <a:pt x="4055641" y="686599"/>
                </a:cubicBezTo>
                <a:cubicBezTo>
                  <a:pt x="4031378" y="668651"/>
                  <a:pt x="4114118" y="491656"/>
                  <a:pt x="4140065" y="430149"/>
                </a:cubicBezTo>
                <a:cubicBezTo>
                  <a:pt x="4168537" y="362603"/>
                  <a:pt x="4195978" y="281350"/>
                  <a:pt x="4200187" y="205393"/>
                </a:cubicBezTo>
                <a:cubicBezTo>
                  <a:pt x="4204397" y="129389"/>
                  <a:pt x="4186487" y="95675"/>
                  <a:pt x="4169571" y="74552"/>
                </a:cubicBezTo>
                <a:cubicBezTo>
                  <a:pt x="4152655" y="53427"/>
                  <a:pt x="4102139" y="69500"/>
                  <a:pt x="4097930" y="98739"/>
                </a:cubicBezTo>
                <a:cubicBezTo>
                  <a:pt x="4090429" y="151399"/>
                  <a:pt x="4160157" y="175012"/>
                  <a:pt x="4124259" y="286795"/>
                </a:cubicBezTo>
                <a:cubicBezTo>
                  <a:pt x="4101451" y="358016"/>
                  <a:pt x="4050321" y="567356"/>
                  <a:pt x="4025024" y="611629"/>
                </a:cubicBezTo>
                <a:cubicBezTo>
                  <a:pt x="3991270" y="670718"/>
                  <a:pt x="4017600" y="750935"/>
                  <a:pt x="4021848" y="784686"/>
                </a:cubicBezTo>
                <a:cubicBezTo>
                  <a:pt x="4026057" y="818440"/>
                  <a:pt x="3978564" y="859619"/>
                  <a:pt x="3949058" y="884911"/>
                </a:cubicBezTo>
                <a:cubicBezTo>
                  <a:pt x="3919475" y="910245"/>
                  <a:pt x="3932142" y="971439"/>
                  <a:pt x="3906884" y="971439"/>
                </a:cubicBezTo>
                <a:cubicBezTo>
                  <a:pt x="3881550" y="971439"/>
                  <a:pt x="3889050" y="939943"/>
                  <a:pt x="3904818" y="895435"/>
                </a:cubicBezTo>
                <a:cubicBezTo>
                  <a:pt x="3923800" y="841627"/>
                  <a:pt x="3949134" y="792026"/>
                  <a:pt x="3966050" y="732940"/>
                </a:cubicBezTo>
                <a:cubicBezTo>
                  <a:pt x="3982965" y="673851"/>
                  <a:pt x="3962605" y="591459"/>
                  <a:pt x="4007190" y="356249"/>
                </a:cubicBezTo>
                <a:cubicBezTo>
                  <a:pt x="4049363" y="133590"/>
                  <a:pt x="3992417" y="163138"/>
                  <a:pt x="3992417" y="163138"/>
                </a:cubicBezTo>
                <a:cubicBezTo>
                  <a:pt x="3972058" y="162640"/>
                  <a:pt x="3936275" y="181469"/>
                  <a:pt x="3947604" y="275501"/>
                </a:cubicBezTo>
                <a:cubicBezTo>
                  <a:pt x="3960501" y="382809"/>
                  <a:pt x="3936505" y="607379"/>
                  <a:pt x="3923837" y="704469"/>
                </a:cubicBezTo>
                <a:cubicBezTo>
                  <a:pt x="3911170" y="801561"/>
                  <a:pt x="3872173" y="859578"/>
                  <a:pt x="3855257" y="901833"/>
                </a:cubicBezTo>
                <a:cubicBezTo>
                  <a:pt x="3838342" y="944006"/>
                  <a:pt x="3855257" y="1008416"/>
                  <a:pt x="3865782" y="1040100"/>
                </a:cubicBezTo>
                <a:cubicBezTo>
                  <a:pt x="3872977" y="1061646"/>
                  <a:pt x="3861572" y="1134014"/>
                  <a:pt x="3821465" y="1154070"/>
                </a:cubicBezTo>
                <a:cubicBezTo>
                  <a:pt x="3799460" y="1165092"/>
                  <a:pt x="3821886" y="1096473"/>
                  <a:pt x="3823455" y="1020427"/>
                </a:cubicBezTo>
                <a:cubicBezTo>
                  <a:pt x="3824489" y="968763"/>
                  <a:pt x="3768691" y="982080"/>
                  <a:pt x="3764481" y="1003206"/>
                </a:cubicBezTo>
                <a:cubicBezTo>
                  <a:pt x="3760272" y="1024330"/>
                  <a:pt x="3775005" y="1174156"/>
                  <a:pt x="3770796" y="1207917"/>
                </a:cubicBezTo>
                <a:cubicBezTo>
                  <a:pt x="3766586" y="1241671"/>
                  <a:pt x="3700072" y="1263829"/>
                  <a:pt x="3718022" y="1134055"/>
                </a:cubicBezTo>
                <a:cubicBezTo>
                  <a:pt x="3726709" y="1071331"/>
                  <a:pt x="3724336" y="1040141"/>
                  <a:pt x="3696897" y="1041173"/>
                </a:cubicBezTo>
                <a:cubicBezTo>
                  <a:pt x="3668577" y="1042283"/>
                  <a:pt x="3661688" y="1123454"/>
                  <a:pt x="3661688" y="1144543"/>
                </a:cubicBezTo>
                <a:cubicBezTo>
                  <a:pt x="3661688" y="1165668"/>
                  <a:pt x="3684306" y="1240601"/>
                  <a:pt x="3680058" y="1278568"/>
                </a:cubicBezTo>
                <a:cubicBezTo>
                  <a:pt x="3675848" y="1316532"/>
                  <a:pt x="3646304" y="1336624"/>
                  <a:pt x="3625178" y="1349292"/>
                </a:cubicBezTo>
                <a:cubicBezTo>
                  <a:pt x="3604054" y="1361959"/>
                  <a:pt x="3611478" y="1397856"/>
                  <a:pt x="3603020" y="1435820"/>
                </a:cubicBezTo>
                <a:cubicBezTo>
                  <a:pt x="3594562" y="1473784"/>
                  <a:pt x="3470073" y="1616264"/>
                  <a:pt x="3423615" y="1666895"/>
                </a:cubicBezTo>
                <a:cubicBezTo>
                  <a:pt x="3377193" y="1717527"/>
                  <a:pt x="3342367" y="1750248"/>
                  <a:pt x="3317031" y="1746076"/>
                </a:cubicBezTo>
                <a:cubicBezTo>
                  <a:pt x="3291697" y="1741866"/>
                  <a:pt x="3359818" y="1657902"/>
                  <a:pt x="3385190" y="1607270"/>
                </a:cubicBezTo>
                <a:cubicBezTo>
                  <a:pt x="3410525" y="1556638"/>
                  <a:pt x="3437697" y="1479329"/>
                  <a:pt x="3481631" y="1433753"/>
                </a:cubicBezTo>
                <a:cubicBezTo>
                  <a:pt x="3538654" y="1374664"/>
                  <a:pt x="3545007" y="1334782"/>
                  <a:pt x="3593956" y="1251781"/>
                </a:cubicBezTo>
                <a:cubicBezTo>
                  <a:pt x="3642520" y="1169500"/>
                  <a:pt x="3610412" y="1110829"/>
                  <a:pt x="3586110" y="1117148"/>
                </a:cubicBezTo>
                <a:cubicBezTo>
                  <a:pt x="3552356" y="1125912"/>
                  <a:pt x="3507771" y="1327669"/>
                  <a:pt x="3486914" y="1354611"/>
                </a:cubicBezTo>
                <a:cubicBezTo>
                  <a:pt x="3436283" y="1420054"/>
                  <a:pt x="3438350" y="1329277"/>
                  <a:pt x="3451017" y="1291313"/>
                </a:cubicBezTo>
                <a:cubicBezTo>
                  <a:pt x="3463684" y="1253349"/>
                  <a:pt x="3506929" y="1143553"/>
                  <a:pt x="3540721" y="1092921"/>
                </a:cubicBezTo>
                <a:cubicBezTo>
                  <a:pt x="3574513" y="1042289"/>
                  <a:pt x="3604019" y="1003216"/>
                  <a:pt x="3620935" y="969457"/>
                </a:cubicBezTo>
                <a:cubicBezTo>
                  <a:pt x="3637851" y="935665"/>
                  <a:pt x="3629393" y="862874"/>
                  <a:pt x="3671567" y="850246"/>
                </a:cubicBezTo>
                <a:cubicBezTo>
                  <a:pt x="3713741" y="837578"/>
                  <a:pt x="3737353" y="867467"/>
                  <a:pt x="3789515" y="779752"/>
                </a:cubicBezTo>
                <a:cubicBezTo>
                  <a:pt x="3812707" y="740678"/>
                  <a:pt x="3802412" y="707843"/>
                  <a:pt x="3781286" y="699385"/>
                </a:cubicBezTo>
                <a:cubicBezTo>
                  <a:pt x="3760162" y="690928"/>
                  <a:pt x="3750670" y="745807"/>
                  <a:pt x="3725374" y="788057"/>
                </a:cubicBezTo>
                <a:cubicBezTo>
                  <a:pt x="3712248" y="809948"/>
                  <a:pt x="3669462" y="810216"/>
                  <a:pt x="3682090" y="776423"/>
                </a:cubicBezTo>
                <a:cubicBezTo>
                  <a:pt x="3694758" y="742669"/>
                  <a:pt x="3760200" y="644848"/>
                  <a:pt x="3785725" y="501378"/>
                </a:cubicBezTo>
                <a:cubicBezTo>
                  <a:pt x="3807883" y="376847"/>
                  <a:pt x="3785725" y="362190"/>
                  <a:pt x="3749636" y="383852"/>
                </a:cubicBezTo>
                <a:cubicBezTo>
                  <a:pt x="3730156" y="395524"/>
                  <a:pt x="3720053" y="540028"/>
                  <a:pt x="3707462" y="594912"/>
                </a:cubicBezTo>
                <a:cubicBezTo>
                  <a:pt x="3694833" y="649791"/>
                  <a:pt x="3648374" y="788023"/>
                  <a:pt x="3623038" y="830239"/>
                </a:cubicBezTo>
                <a:cubicBezTo>
                  <a:pt x="3597704" y="872413"/>
                  <a:pt x="3579754" y="869313"/>
                  <a:pt x="3570264" y="851364"/>
                </a:cubicBezTo>
                <a:cubicBezTo>
                  <a:pt x="3563146" y="837931"/>
                  <a:pt x="3625144" y="590711"/>
                  <a:pt x="3642020" y="527411"/>
                </a:cubicBezTo>
                <a:cubicBezTo>
                  <a:pt x="3658936" y="464113"/>
                  <a:pt x="3696900" y="370157"/>
                  <a:pt x="3709567" y="319526"/>
                </a:cubicBezTo>
                <a:cubicBezTo>
                  <a:pt x="3722233" y="268894"/>
                  <a:pt x="3718024" y="249912"/>
                  <a:pt x="3696899" y="247769"/>
                </a:cubicBezTo>
                <a:cubicBezTo>
                  <a:pt x="3684997" y="246545"/>
                  <a:pt x="3635361" y="256916"/>
                  <a:pt x="3635361" y="298285"/>
                </a:cubicBezTo>
                <a:cubicBezTo>
                  <a:pt x="3635361" y="348917"/>
                  <a:pt x="3616532" y="411149"/>
                  <a:pt x="3616532" y="463808"/>
                </a:cubicBezTo>
                <a:cubicBezTo>
                  <a:pt x="3616532" y="492128"/>
                  <a:pt x="3536547" y="794344"/>
                  <a:pt x="3523880" y="849267"/>
                </a:cubicBezTo>
                <a:cubicBezTo>
                  <a:pt x="3511213" y="904185"/>
                  <a:pt x="3553463" y="943181"/>
                  <a:pt x="3561844" y="968479"/>
                </a:cubicBezTo>
                <a:cubicBezTo>
                  <a:pt x="3570302" y="993813"/>
                  <a:pt x="3502756" y="1088797"/>
                  <a:pt x="3473172" y="1139429"/>
                </a:cubicBezTo>
                <a:cubicBezTo>
                  <a:pt x="3443590" y="1190061"/>
                  <a:pt x="3413050" y="1288228"/>
                  <a:pt x="3411940" y="1307205"/>
                </a:cubicBezTo>
                <a:cubicBezTo>
                  <a:pt x="3410945" y="1324579"/>
                  <a:pt x="3394719" y="1367022"/>
                  <a:pt x="3404516" y="1410614"/>
                </a:cubicBezTo>
                <a:cubicBezTo>
                  <a:pt x="3412017" y="1443794"/>
                  <a:pt x="3412591" y="1473224"/>
                  <a:pt x="3387294" y="1504146"/>
                </a:cubicBezTo>
                <a:cubicBezTo>
                  <a:pt x="3366399" y="1529673"/>
                  <a:pt x="3316954" y="1581566"/>
                  <a:pt x="3300077" y="1644862"/>
                </a:cubicBezTo>
                <a:cubicBezTo>
                  <a:pt x="3283162" y="1708161"/>
                  <a:pt x="3234904" y="1720561"/>
                  <a:pt x="3236779" y="1699742"/>
                </a:cubicBezTo>
                <a:cubicBezTo>
                  <a:pt x="3237927" y="1687075"/>
                  <a:pt x="3236779" y="1699742"/>
                  <a:pt x="3257904" y="1653320"/>
                </a:cubicBezTo>
                <a:cubicBezTo>
                  <a:pt x="3279028" y="1606899"/>
                  <a:pt x="3264103" y="1611415"/>
                  <a:pt x="3287486" y="1564648"/>
                </a:cubicBezTo>
                <a:cubicBezTo>
                  <a:pt x="3311405" y="1516811"/>
                  <a:pt x="3357826" y="1412675"/>
                  <a:pt x="3349369" y="1324080"/>
                </a:cubicBezTo>
                <a:cubicBezTo>
                  <a:pt x="3343705" y="1264646"/>
                  <a:pt x="3374283" y="1251443"/>
                  <a:pt x="3397206" y="1197442"/>
                </a:cubicBezTo>
                <a:cubicBezTo>
                  <a:pt x="3416915" y="1151020"/>
                  <a:pt x="3401416" y="1121438"/>
                  <a:pt x="3401416" y="1083472"/>
                </a:cubicBezTo>
                <a:cubicBezTo>
                  <a:pt x="3401416" y="1045506"/>
                  <a:pt x="3437964" y="992772"/>
                  <a:pt x="3488595" y="832420"/>
                </a:cubicBezTo>
                <a:cubicBezTo>
                  <a:pt x="3539226" y="671992"/>
                  <a:pt x="3511136" y="633263"/>
                  <a:pt x="3470378" y="643100"/>
                </a:cubicBezTo>
                <a:cubicBezTo>
                  <a:pt x="3441637" y="650065"/>
                  <a:pt x="3468962" y="755689"/>
                  <a:pt x="3453462" y="813325"/>
                </a:cubicBezTo>
                <a:cubicBezTo>
                  <a:pt x="3440144" y="862923"/>
                  <a:pt x="3433753" y="907585"/>
                  <a:pt x="3405625" y="963878"/>
                </a:cubicBezTo>
                <a:cubicBezTo>
                  <a:pt x="3385916" y="1003258"/>
                  <a:pt x="3373248" y="982133"/>
                  <a:pt x="3373248" y="982133"/>
                </a:cubicBezTo>
                <a:cubicBezTo>
                  <a:pt x="3352124" y="935711"/>
                  <a:pt x="3396938" y="831845"/>
                  <a:pt x="3401377" y="703522"/>
                </a:cubicBezTo>
                <a:cubicBezTo>
                  <a:pt x="3405586" y="581136"/>
                  <a:pt x="3394335" y="581136"/>
                  <a:pt x="3398583" y="479794"/>
                </a:cubicBezTo>
                <a:cubicBezTo>
                  <a:pt x="3402793" y="378531"/>
                  <a:pt x="3465173" y="292159"/>
                  <a:pt x="3405625" y="268734"/>
                </a:cubicBezTo>
                <a:cubicBezTo>
                  <a:pt x="3366245" y="253273"/>
                  <a:pt x="3343244" y="304938"/>
                  <a:pt x="3330577" y="380941"/>
                </a:cubicBezTo>
                <a:cubicBezTo>
                  <a:pt x="3317909" y="456944"/>
                  <a:pt x="3350783" y="602219"/>
                  <a:pt x="3354993" y="657132"/>
                </a:cubicBezTo>
                <a:cubicBezTo>
                  <a:pt x="3359203" y="712012"/>
                  <a:pt x="3330960" y="837272"/>
                  <a:pt x="3329658" y="897701"/>
                </a:cubicBezTo>
                <a:cubicBezTo>
                  <a:pt x="3328778" y="938038"/>
                  <a:pt x="3342326" y="1007419"/>
                  <a:pt x="3346574" y="1058129"/>
                </a:cubicBezTo>
                <a:cubicBezTo>
                  <a:pt x="3350784" y="1108761"/>
                  <a:pt x="3364944" y="1152006"/>
                  <a:pt x="3342364" y="1184767"/>
                </a:cubicBezTo>
                <a:cubicBezTo>
                  <a:pt x="3301530" y="1243856"/>
                  <a:pt x="3301530" y="1419742"/>
                  <a:pt x="3288863" y="1457706"/>
                </a:cubicBezTo>
                <a:cubicBezTo>
                  <a:pt x="3276196" y="1495670"/>
                  <a:pt x="3236816" y="1437997"/>
                  <a:pt x="3256487" y="1315608"/>
                </a:cubicBezTo>
                <a:cubicBezTo>
                  <a:pt x="3270570" y="1228084"/>
                  <a:pt x="3284041" y="1221425"/>
                  <a:pt x="3287448" y="1188970"/>
                </a:cubicBezTo>
                <a:cubicBezTo>
                  <a:pt x="3288864" y="1175308"/>
                  <a:pt x="3279373" y="1141669"/>
                  <a:pt x="3257865" y="1142548"/>
                </a:cubicBezTo>
                <a:cubicBezTo>
                  <a:pt x="3222695" y="1143964"/>
                  <a:pt x="3234099" y="1223796"/>
                  <a:pt x="3221432" y="1291347"/>
                </a:cubicBezTo>
                <a:cubicBezTo>
                  <a:pt x="3208764" y="1358899"/>
                  <a:pt x="3219824" y="1387367"/>
                  <a:pt x="3215614" y="1459123"/>
                </a:cubicBezTo>
                <a:cubicBezTo>
                  <a:pt x="3211405" y="1530880"/>
                  <a:pt x="3257788" y="1528087"/>
                  <a:pt x="3240949" y="1578717"/>
                </a:cubicBezTo>
                <a:cubicBezTo>
                  <a:pt x="3224033" y="1629349"/>
                  <a:pt x="3200115" y="1696890"/>
                  <a:pt x="3177651" y="1667389"/>
                </a:cubicBezTo>
                <a:cubicBezTo>
                  <a:pt x="3122580" y="1595097"/>
                  <a:pt x="3164983" y="1564676"/>
                  <a:pt x="3160735" y="1446493"/>
                </a:cubicBezTo>
                <a:cubicBezTo>
                  <a:pt x="3156525" y="1328320"/>
                  <a:pt x="3177651" y="1357821"/>
                  <a:pt x="3181859" y="1222766"/>
                </a:cubicBezTo>
                <a:cubicBezTo>
                  <a:pt x="3186069" y="1087673"/>
                  <a:pt x="3193876" y="1058124"/>
                  <a:pt x="3207194" y="885068"/>
                </a:cubicBezTo>
                <a:cubicBezTo>
                  <a:pt x="3217068" y="757019"/>
                  <a:pt x="3186069" y="752806"/>
                  <a:pt x="3165020" y="775349"/>
                </a:cubicBezTo>
                <a:cubicBezTo>
                  <a:pt x="3123611" y="819513"/>
                  <a:pt x="3166436" y="911863"/>
                  <a:pt x="3153769" y="1017368"/>
                </a:cubicBezTo>
                <a:cubicBezTo>
                  <a:pt x="3141101" y="1122884"/>
                  <a:pt x="3135514" y="1167921"/>
                  <a:pt x="3135514" y="1210098"/>
                </a:cubicBezTo>
                <a:cubicBezTo>
                  <a:pt x="3135514" y="1252271"/>
                  <a:pt x="3143972" y="1339528"/>
                  <a:pt x="3103138" y="1331073"/>
                </a:cubicBezTo>
                <a:cubicBezTo>
                  <a:pt x="3056946" y="1321544"/>
                  <a:pt x="3066551" y="1211479"/>
                  <a:pt x="3070761" y="1139725"/>
                </a:cubicBezTo>
                <a:cubicBezTo>
                  <a:pt x="3074970" y="1067969"/>
                  <a:pt x="3101109" y="1006738"/>
                  <a:pt x="3101109" y="960280"/>
                </a:cubicBezTo>
                <a:cubicBezTo>
                  <a:pt x="3101109" y="913859"/>
                  <a:pt x="3069728" y="902684"/>
                  <a:pt x="3046842" y="914586"/>
                </a:cubicBezTo>
                <a:cubicBezTo>
                  <a:pt x="3014465" y="931501"/>
                  <a:pt x="3034175" y="1142565"/>
                  <a:pt x="3025717" y="1188945"/>
                </a:cubicBezTo>
                <a:cubicBezTo>
                  <a:pt x="3017260" y="1235367"/>
                  <a:pt x="3046842" y="1336705"/>
                  <a:pt x="3067891" y="1374669"/>
                </a:cubicBezTo>
                <a:cubicBezTo>
                  <a:pt x="3089016" y="1412633"/>
                  <a:pt x="3084807" y="1425301"/>
                  <a:pt x="3101645" y="1480184"/>
                </a:cubicBezTo>
                <a:cubicBezTo>
                  <a:pt x="3118485" y="1535064"/>
                  <a:pt x="3101645" y="1577237"/>
                  <a:pt x="3097436" y="1632158"/>
                </a:cubicBezTo>
                <a:cubicBezTo>
                  <a:pt x="3093226" y="1687037"/>
                  <a:pt x="3105893" y="1712372"/>
                  <a:pt x="3127018" y="1758796"/>
                </a:cubicBezTo>
                <a:cubicBezTo>
                  <a:pt x="3148143" y="1805219"/>
                  <a:pt x="3157749" y="1849764"/>
                  <a:pt x="3156601" y="1881181"/>
                </a:cubicBezTo>
                <a:cubicBezTo>
                  <a:pt x="3155338" y="1915624"/>
                  <a:pt x="3149559" y="1979653"/>
                  <a:pt x="3111556" y="1966983"/>
                </a:cubicBezTo>
                <a:cubicBezTo>
                  <a:pt x="3073592" y="1954315"/>
                  <a:pt x="3097358" y="1936596"/>
                  <a:pt x="3101683" y="1867062"/>
                </a:cubicBezTo>
                <a:cubicBezTo>
                  <a:pt x="3103099" y="1844559"/>
                  <a:pt x="3105892" y="1830475"/>
                  <a:pt x="3076348" y="1750260"/>
                </a:cubicBezTo>
                <a:cubicBezTo>
                  <a:pt x="3048908" y="1675863"/>
                  <a:pt x="3072138" y="1678542"/>
                  <a:pt x="3072138" y="1526533"/>
                </a:cubicBezTo>
                <a:cubicBezTo>
                  <a:pt x="3072138" y="1484359"/>
                  <a:pt x="3069842" y="1437861"/>
                  <a:pt x="3046804" y="1437861"/>
                </a:cubicBezTo>
                <a:cubicBezTo>
                  <a:pt x="3002755" y="1437861"/>
                  <a:pt x="2995714" y="1490597"/>
                  <a:pt x="3010830" y="1573336"/>
                </a:cubicBezTo>
                <a:cubicBezTo>
                  <a:pt x="3023765" y="1644441"/>
                  <a:pt x="3029965" y="1644710"/>
                  <a:pt x="3021546" y="1712259"/>
                </a:cubicBezTo>
                <a:cubicBezTo>
                  <a:pt x="3013088" y="1779806"/>
                  <a:pt x="3036433" y="1765876"/>
                  <a:pt x="3046880" y="1834645"/>
                </a:cubicBezTo>
                <a:cubicBezTo>
                  <a:pt x="3056754" y="1899398"/>
                  <a:pt x="3045464" y="1895150"/>
                  <a:pt x="3037045" y="1958491"/>
                </a:cubicBezTo>
                <a:cubicBezTo>
                  <a:pt x="3028587" y="2021789"/>
                  <a:pt x="3039839" y="2058412"/>
                  <a:pt x="3004669" y="2121711"/>
                </a:cubicBezTo>
                <a:cubicBezTo>
                  <a:pt x="2969383" y="2185202"/>
                  <a:pt x="2905972" y="2100547"/>
                  <a:pt x="2939379" y="2000354"/>
                </a:cubicBezTo>
                <a:cubicBezTo>
                  <a:pt x="2980750" y="1876205"/>
                  <a:pt x="2949789" y="1912065"/>
                  <a:pt x="2954037" y="1844560"/>
                </a:cubicBezTo>
                <a:cubicBezTo>
                  <a:pt x="2958247" y="1777013"/>
                  <a:pt x="2983619" y="1784055"/>
                  <a:pt x="2962495" y="1708046"/>
                </a:cubicBezTo>
                <a:cubicBezTo>
                  <a:pt x="2941370" y="1632042"/>
                  <a:pt x="2959433" y="1546511"/>
                  <a:pt x="2962495" y="1492774"/>
                </a:cubicBezTo>
                <a:cubicBezTo>
                  <a:pt x="2966704" y="1419028"/>
                  <a:pt x="2956257" y="1315240"/>
                  <a:pt x="2963911" y="1197292"/>
                </a:cubicBezTo>
                <a:cubicBezTo>
                  <a:pt x="2970952" y="1088945"/>
                  <a:pt x="2971641" y="1071497"/>
                  <a:pt x="2946995" y="1063649"/>
                </a:cubicBezTo>
                <a:cubicBezTo>
                  <a:pt x="2911825" y="1052398"/>
                  <a:pt x="2897129" y="1114548"/>
                  <a:pt x="2905586" y="1159554"/>
                </a:cubicBezTo>
                <a:cubicBezTo>
                  <a:pt x="2914924" y="1209305"/>
                  <a:pt x="2918904" y="1287339"/>
                  <a:pt x="2914694" y="1354890"/>
                </a:cubicBezTo>
                <a:cubicBezTo>
                  <a:pt x="2910485" y="1422436"/>
                  <a:pt x="2918904" y="1430894"/>
                  <a:pt x="2914694" y="1494195"/>
                </a:cubicBezTo>
                <a:cubicBezTo>
                  <a:pt x="2910485" y="1557494"/>
                  <a:pt x="2903444" y="1581412"/>
                  <a:pt x="2899234" y="1636293"/>
                </a:cubicBezTo>
                <a:cubicBezTo>
                  <a:pt x="2895024" y="1691173"/>
                  <a:pt x="2911901" y="1733346"/>
                  <a:pt x="2895024" y="1805098"/>
                </a:cubicBezTo>
                <a:cubicBezTo>
                  <a:pt x="2878108" y="1876854"/>
                  <a:pt x="2890814" y="1864186"/>
                  <a:pt x="2890814" y="1923271"/>
                </a:cubicBezTo>
                <a:cubicBezTo>
                  <a:pt x="2890814" y="1982356"/>
                  <a:pt x="2878146" y="1999275"/>
                  <a:pt x="2857022" y="2049909"/>
                </a:cubicBezTo>
                <a:cubicBezTo>
                  <a:pt x="2835897" y="2100541"/>
                  <a:pt x="2810600" y="2147000"/>
                  <a:pt x="2806390" y="2058367"/>
                </a:cubicBezTo>
                <a:cubicBezTo>
                  <a:pt x="2802180" y="1969695"/>
                  <a:pt x="2806390" y="1982362"/>
                  <a:pt x="2823306" y="1927526"/>
                </a:cubicBezTo>
                <a:cubicBezTo>
                  <a:pt x="2840222" y="1872646"/>
                  <a:pt x="2827516" y="1859979"/>
                  <a:pt x="2831764" y="1796685"/>
                </a:cubicBezTo>
                <a:cubicBezTo>
                  <a:pt x="2835973" y="1733387"/>
                  <a:pt x="2827554" y="1724929"/>
                  <a:pt x="2823306" y="1653176"/>
                </a:cubicBezTo>
                <a:cubicBezTo>
                  <a:pt x="2819096" y="1581420"/>
                  <a:pt x="2834213" y="1589266"/>
                  <a:pt x="2823306" y="1505416"/>
                </a:cubicBezTo>
                <a:cubicBezTo>
                  <a:pt x="2814848" y="1440663"/>
                  <a:pt x="2827860" y="1432128"/>
                  <a:pt x="2841752" y="1370166"/>
                </a:cubicBezTo>
                <a:cubicBezTo>
                  <a:pt x="2860007" y="1288575"/>
                  <a:pt x="2843015" y="1249309"/>
                  <a:pt x="2810715" y="1245057"/>
                </a:cubicBezTo>
                <a:cubicBezTo>
                  <a:pt x="2774741" y="1240349"/>
                  <a:pt x="2802257" y="1295688"/>
                  <a:pt x="2798047" y="1329481"/>
                </a:cubicBezTo>
                <a:cubicBezTo>
                  <a:pt x="2793837" y="1363273"/>
                  <a:pt x="2778338" y="1423740"/>
                  <a:pt x="2778338" y="1453326"/>
                </a:cubicBezTo>
                <a:cubicBezTo>
                  <a:pt x="2778338" y="1482913"/>
                  <a:pt x="2806467" y="1541998"/>
                  <a:pt x="2776922" y="1560252"/>
                </a:cubicBezTo>
                <a:cubicBezTo>
                  <a:pt x="2751510" y="1575943"/>
                  <a:pt x="2751588" y="1501164"/>
                  <a:pt x="2734748" y="1442079"/>
                </a:cubicBezTo>
                <a:cubicBezTo>
                  <a:pt x="2717909" y="1382995"/>
                  <a:pt x="2734978" y="1348203"/>
                  <a:pt x="2747416" y="1306986"/>
                </a:cubicBezTo>
                <a:cubicBezTo>
                  <a:pt x="2770339" y="1230944"/>
                  <a:pt x="2765633" y="1144413"/>
                  <a:pt x="2728932" y="1144413"/>
                </a:cubicBezTo>
                <a:cubicBezTo>
                  <a:pt x="2661232" y="1144413"/>
                  <a:pt x="2728893" y="1326081"/>
                  <a:pt x="2700956" y="1337906"/>
                </a:cubicBezTo>
                <a:cubicBezTo>
                  <a:pt x="2664369" y="1353367"/>
                  <a:pt x="2681247" y="1298527"/>
                  <a:pt x="2646076" y="1306945"/>
                </a:cubicBezTo>
                <a:cubicBezTo>
                  <a:pt x="2616494" y="1314025"/>
                  <a:pt x="2630730" y="1372080"/>
                  <a:pt x="2657443" y="1400209"/>
                </a:cubicBezTo>
                <a:cubicBezTo>
                  <a:pt x="2692574" y="1437178"/>
                  <a:pt x="2692498" y="1433580"/>
                  <a:pt x="2700956" y="1458916"/>
                </a:cubicBezTo>
                <a:cubicBezTo>
                  <a:pt x="2707577" y="1478893"/>
                  <a:pt x="2730271" y="1509738"/>
                  <a:pt x="2713624" y="1519421"/>
                </a:cubicBezTo>
                <a:cubicBezTo>
                  <a:pt x="2696708" y="1529294"/>
                  <a:pt x="2691313" y="1467948"/>
                  <a:pt x="2664371" y="1494086"/>
                </a:cubicBezTo>
                <a:cubicBezTo>
                  <a:pt x="2637505" y="1520187"/>
                  <a:pt x="2692499" y="1551759"/>
                  <a:pt x="2692499" y="1551759"/>
                </a:cubicBezTo>
                <a:cubicBezTo>
                  <a:pt x="2692499" y="1551759"/>
                  <a:pt x="2734673" y="1602391"/>
                  <a:pt x="2772713" y="1631973"/>
                </a:cubicBezTo>
                <a:cubicBezTo>
                  <a:pt x="2798736" y="1652218"/>
                  <a:pt x="2807883" y="1748540"/>
                  <a:pt x="2785381" y="1751567"/>
                </a:cubicBezTo>
                <a:cubicBezTo>
                  <a:pt x="2764256" y="1754361"/>
                  <a:pt x="2750211" y="1700935"/>
                  <a:pt x="2740336" y="1650304"/>
                </a:cubicBezTo>
                <a:cubicBezTo>
                  <a:pt x="2734175" y="1618769"/>
                  <a:pt x="2717413" y="1613373"/>
                  <a:pt x="2696709" y="1623591"/>
                </a:cubicBezTo>
                <a:cubicBezTo>
                  <a:pt x="2653655" y="1644831"/>
                  <a:pt x="2693915" y="1703920"/>
                  <a:pt x="2725143" y="1731359"/>
                </a:cubicBezTo>
                <a:cubicBezTo>
                  <a:pt x="2749291" y="1752600"/>
                  <a:pt x="2772713" y="1792477"/>
                  <a:pt x="2785380" y="1821983"/>
                </a:cubicBezTo>
                <a:cubicBezTo>
                  <a:pt x="2798048" y="1851566"/>
                  <a:pt x="2814963" y="1944369"/>
                  <a:pt x="2762877" y="1944369"/>
                </a:cubicBezTo>
                <a:cubicBezTo>
                  <a:pt x="2744622" y="1944369"/>
                  <a:pt x="2745961" y="1923244"/>
                  <a:pt x="2743168" y="1897947"/>
                </a:cubicBezTo>
                <a:cubicBezTo>
                  <a:pt x="2739149" y="1862127"/>
                  <a:pt x="2744201" y="1843795"/>
                  <a:pt x="2738958" y="1813523"/>
                </a:cubicBezTo>
                <a:cubicBezTo>
                  <a:pt x="2733294" y="1781146"/>
                  <a:pt x="2716455" y="1734725"/>
                  <a:pt x="2686911" y="1754435"/>
                </a:cubicBezTo>
                <a:cubicBezTo>
                  <a:pt x="2669345" y="1766107"/>
                  <a:pt x="2668312" y="1808931"/>
                  <a:pt x="2683773" y="1821599"/>
                </a:cubicBezTo>
                <a:cubicBezTo>
                  <a:pt x="2698354" y="1833578"/>
                  <a:pt x="2704937" y="1846130"/>
                  <a:pt x="2706314" y="1874258"/>
                </a:cubicBezTo>
                <a:cubicBezTo>
                  <a:pt x="2707424" y="1895766"/>
                  <a:pt x="2711978" y="1948273"/>
                  <a:pt x="2713547" y="1973876"/>
                </a:cubicBezTo>
                <a:cubicBezTo>
                  <a:pt x="2717757" y="2041422"/>
                  <a:pt x="2767048" y="2062548"/>
                  <a:pt x="2758591" y="2113182"/>
                </a:cubicBezTo>
                <a:cubicBezTo>
                  <a:pt x="2750134" y="2163813"/>
                  <a:pt x="2705090" y="2073802"/>
                  <a:pt x="2684041" y="2083599"/>
                </a:cubicBezTo>
                <a:cubicBezTo>
                  <a:pt x="2632032" y="2107901"/>
                  <a:pt x="2756907" y="2178968"/>
                  <a:pt x="2775506" y="2204574"/>
                </a:cubicBezTo>
                <a:cubicBezTo>
                  <a:pt x="2792613" y="2228225"/>
                  <a:pt x="2783964" y="2269328"/>
                  <a:pt x="2788174" y="2319955"/>
                </a:cubicBezTo>
                <a:cubicBezTo>
                  <a:pt x="2792383" y="2370587"/>
                  <a:pt x="2772713" y="2366377"/>
                  <a:pt x="2764255" y="2412837"/>
                </a:cubicBezTo>
                <a:cubicBezTo>
                  <a:pt x="2755798" y="2459259"/>
                  <a:pt x="2726291" y="2518352"/>
                  <a:pt x="2700957" y="2590107"/>
                </a:cubicBezTo>
                <a:cubicBezTo>
                  <a:pt x="2680980" y="2646631"/>
                  <a:pt x="2629622" y="2681190"/>
                  <a:pt x="2601036" y="2653405"/>
                </a:cubicBezTo>
                <a:cubicBezTo>
                  <a:pt x="2553198" y="2606983"/>
                  <a:pt x="2574323" y="2595694"/>
                  <a:pt x="2599620" y="2556313"/>
                </a:cubicBezTo>
                <a:cubicBezTo>
                  <a:pt x="2624954" y="2516934"/>
                  <a:pt x="2658288" y="2533313"/>
                  <a:pt x="2691085" y="2467641"/>
                </a:cubicBezTo>
                <a:cubicBezTo>
                  <a:pt x="2717798" y="2414140"/>
                  <a:pt x="2740645" y="2375028"/>
                  <a:pt x="2715004" y="2362126"/>
                </a:cubicBezTo>
                <a:cubicBezTo>
                  <a:pt x="2657446" y="2333118"/>
                  <a:pt x="2668276" y="2442340"/>
                  <a:pt x="2640453" y="2471844"/>
                </a:cubicBezTo>
                <a:cubicBezTo>
                  <a:pt x="2617950" y="2495763"/>
                  <a:pt x="2594031" y="2480302"/>
                  <a:pt x="2591200" y="2438090"/>
                </a:cubicBezTo>
                <a:cubicBezTo>
                  <a:pt x="2588406" y="2395916"/>
                  <a:pt x="2673442" y="2292475"/>
                  <a:pt x="2676236" y="2239051"/>
                </a:cubicBezTo>
                <a:cubicBezTo>
                  <a:pt x="2679030" y="2185550"/>
                  <a:pt x="2664335" y="2145442"/>
                  <a:pt x="2641832" y="2137024"/>
                </a:cubicBezTo>
                <a:cubicBezTo>
                  <a:pt x="2606011" y="2123591"/>
                  <a:pt x="2622123" y="2187656"/>
                  <a:pt x="2615119" y="2238287"/>
                </a:cubicBezTo>
                <a:cubicBezTo>
                  <a:pt x="2608919" y="2282910"/>
                  <a:pt x="2563072" y="2404300"/>
                  <a:pt x="2540568" y="2415557"/>
                </a:cubicBezTo>
                <a:cubicBezTo>
                  <a:pt x="2468812" y="2412763"/>
                  <a:pt x="2631154" y="2287890"/>
                  <a:pt x="2557484" y="2243881"/>
                </a:cubicBezTo>
                <a:cubicBezTo>
                  <a:pt x="2532646" y="2228994"/>
                  <a:pt x="2489938" y="2376143"/>
                  <a:pt x="2467435" y="2381766"/>
                </a:cubicBezTo>
                <a:cubicBezTo>
                  <a:pt x="2444932" y="2387430"/>
                  <a:pt x="2464641" y="2328265"/>
                  <a:pt x="2473099" y="2314220"/>
                </a:cubicBezTo>
                <a:cubicBezTo>
                  <a:pt x="2481557" y="2300175"/>
                  <a:pt x="2543439" y="2179127"/>
                  <a:pt x="2565981" y="2125703"/>
                </a:cubicBezTo>
                <a:cubicBezTo>
                  <a:pt x="2588484" y="2072202"/>
                  <a:pt x="2613818" y="2037031"/>
                  <a:pt x="2636321" y="1989190"/>
                </a:cubicBezTo>
                <a:cubicBezTo>
                  <a:pt x="2658824" y="1941352"/>
                  <a:pt x="2634905" y="1928685"/>
                  <a:pt x="2618066" y="1935689"/>
                </a:cubicBezTo>
                <a:cubicBezTo>
                  <a:pt x="2604862" y="1941238"/>
                  <a:pt x="2575892" y="2035610"/>
                  <a:pt x="2550520" y="2024361"/>
                </a:cubicBezTo>
                <a:cubicBezTo>
                  <a:pt x="2525185" y="2013110"/>
                  <a:pt x="2580102" y="1906187"/>
                  <a:pt x="2602567" y="1866803"/>
                </a:cubicBezTo>
                <a:cubicBezTo>
                  <a:pt x="2625070" y="1827423"/>
                  <a:pt x="2647611" y="1800711"/>
                  <a:pt x="2619483" y="1788005"/>
                </a:cubicBezTo>
                <a:cubicBezTo>
                  <a:pt x="2588599" y="1774112"/>
                  <a:pt x="2509804" y="1975179"/>
                  <a:pt x="2501310" y="1996233"/>
                </a:cubicBezTo>
                <a:cubicBezTo>
                  <a:pt x="2483055" y="2041277"/>
                  <a:pt x="2509767" y="2069406"/>
                  <a:pt x="2521019" y="2089115"/>
                </a:cubicBezTo>
                <a:cubicBezTo>
                  <a:pt x="2532269" y="2108824"/>
                  <a:pt x="2509768" y="2156661"/>
                  <a:pt x="2478845" y="2210090"/>
                </a:cubicBezTo>
                <a:cubicBezTo>
                  <a:pt x="2447884" y="2263515"/>
                  <a:pt x="2432385" y="2237261"/>
                  <a:pt x="2418340" y="2201632"/>
                </a:cubicBezTo>
                <a:cubicBezTo>
                  <a:pt x="2400085" y="2155211"/>
                  <a:pt x="2425381" y="2094706"/>
                  <a:pt x="2442258" y="2015908"/>
                </a:cubicBezTo>
                <a:cubicBezTo>
                  <a:pt x="2459174" y="1937109"/>
                  <a:pt x="2484432" y="1892062"/>
                  <a:pt x="2540730" y="1810511"/>
                </a:cubicBezTo>
                <a:cubicBezTo>
                  <a:pt x="2597025" y="1728919"/>
                  <a:pt x="2613863" y="1697922"/>
                  <a:pt x="2633611" y="1641706"/>
                </a:cubicBezTo>
                <a:cubicBezTo>
                  <a:pt x="2653320" y="1585410"/>
                  <a:pt x="2650527" y="1519320"/>
                  <a:pt x="2625154" y="1517860"/>
                </a:cubicBezTo>
                <a:cubicBezTo>
                  <a:pt x="2593389" y="1516100"/>
                  <a:pt x="2586577" y="1576031"/>
                  <a:pt x="2582406" y="1606954"/>
                </a:cubicBezTo>
                <a:cubicBezTo>
                  <a:pt x="2577584" y="1642239"/>
                  <a:pt x="2568896" y="1720463"/>
                  <a:pt x="2515433" y="1785144"/>
                </a:cubicBezTo>
                <a:cubicBezTo>
                  <a:pt x="2461932" y="1849897"/>
                  <a:pt x="2425384" y="1931455"/>
                  <a:pt x="2411300" y="1987749"/>
                </a:cubicBezTo>
                <a:cubicBezTo>
                  <a:pt x="2397254" y="2044044"/>
                  <a:pt x="2345398" y="2070412"/>
                  <a:pt x="2356727" y="2016987"/>
                </a:cubicBezTo>
                <a:cubicBezTo>
                  <a:pt x="2367977" y="1963486"/>
                  <a:pt x="2383209" y="1942744"/>
                  <a:pt x="2402918" y="1886450"/>
                </a:cubicBezTo>
                <a:cubicBezTo>
                  <a:pt x="2422627" y="1830155"/>
                  <a:pt x="2459213" y="1810446"/>
                  <a:pt x="2490135" y="1765407"/>
                </a:cubicBezTo>
                <a:cubicBezTo>
                  <a:pt x="2521096" y="1720362"/>
                  <a:pt x="2516848" y="1641561"/>
                  <a:pt x="2530970" y="1590929"/>
                </a:cubicBezTo>
                <a:cubicBezTo>
                  <a:pt x="2545015" y="1540298"/>
                  <a:pt x="2580223" y="1517756"/>
                  <a:pt x="2552094" y="1489666"/>
                </a:cubicBezTo>
                <a:cubicBezTo>
                  <a:pt x="2533839" y="1471411"/>
                  <a:pt x="2501119" y="1495598"/>
                  <a:pt x="2488451" y="1539226"/>
                </a:cubicBezTo>
                <a:cubicBezTo>
                  <a:pt x="2475440" y="1583925"/>
                  <a:pt x="2490212" y="1681059"/>
                  <a:pt x="2470503" y="1731691"/>
                </a:cubicBezTo>
                <a:cubicBezTo>
                  <a:pt x="2460093" y="1758404"/>
                  <a:pt x="2408620" y="1818908"/>
                  <a:pt x="2394498" y="1807695"/>
                </a:cubicBezTo>
                <a:cubicBezTo>
                  <a:pt x="2380453" y="1796444"/>
                  <a:pt x="2402956" y="1779566"/>
                  <a:pt x="2422627" y="1765521"/>
                </a:cubicBezTo>
                <a:cubicBezTo>
                  <a:pt x="2442336" y="1751476"/>
                  <a:pt x="2422512" y="1696176"/>
                  <a:pt x="2429669" y="1631878"/>
                </a:cubicBezTo>
                <a:cubicBezTo>
                  <a:pt x="2436711" y="1568580"/>
                  <a:pt x="2459251" y="1568580"/>
                  <a:pt x="2481716" y="1486988"/>
                </a:cubicBezTo>
                <a:cubicBezTo>
                  <a:pt x="2504219" y="1405397"/>
                  <a:pt x="2487954" y="1425489"/>
                  <a:pt x="2526032" y="1298589"/>
                </a:cubicBezTo>
                <a:cubicBezTo>
                  <a:pt x="2559901" y="1185726"/>
                  <a:pt x="2548956" y="1157109"/>
                  <a:pt x="2518302" y="1152093"/>
                </a:cubicBezTo>
                <a:cubicBezTo>
                  <a:pt x="2466254" y="1143635"/>
                  <a:pt x="2471956" y="1311874"/>
                  <a:pt x="2462083" y="1362506"/>
                </a:cubicBezTo>
                <a:cubicBezTo>
                  <a:pt x="2454888" y="1399360"/>
                  <a:pt x="2455003" y="1513715"/>
                  <a:pt x="2404295" y="1568589"/>
                </a:cubicBezTo>
                <a:cubicBezTo>
                  <a:pt x="2374406" y="1600965"/>
                  <a:pt x="2386040" y="1636135"/>
                  <a:pt x="2386040" y="1667060"/>
                </a:cubicBezTo>
                <a:cubicBezTo>
                  <a:pt x="2386040" y="1698021"/>
                  <a:pt x="2363538" y="1716313"/>
                  <a:pt x="2353664" y="1672724"/>
                </a:cubicBezTo>
                <a:cubicBezTo>
                  <a:pt x="2339504" y="1610000"/>
                  <a:pt x="2352248" y="1585507"/>
                  <a:pt x="2374788" y="1554551"/>
                </a:cubicBezTo>
                <a:cubicBezTo>
                  <a:pt x="2397291" y="1523590"/>
                  <a:pt x="2405749" y="1464501"/>
                  <a:pt x="2411375" y="1394123"/>
                </a:cubicBezTo>
                <a:cubicBezTo>
                  <a:pt x="2417039" y="1323782"/>
                  <a:pt x="2456419" y="1191518"/>
                  <a:pt x="2464876" y="1126768"/>
                </a:cubicBezTo>
                <a:cubicBezTo>
                  <a:pt x="2473334" y="1062015"/>
                  <a:pt x="2452208" y="1045177"/>
                  <a:pt x="2428290" y="1067680"/>
                </a:cubicBezTo>
                <a:cubicBezTo>
                  <a:pt x="2412255" y="1082759"/>
                  <a:pt x="2405672" y="1217351"/>
                  <a:pt x="2394421" y="1260977"/>
                </a:cubicBezTo>
                <a:cubicBezTo>
                  <a:pt x="2384662" y="1298827"/>
                  <a:pt x="2372033" y="1457459"/>
                  <a:pt x="2349492" y="1464464"/>
                </a:cubicBezTo>
                <a:cubicBezTo>
                  <a:pt x="2327985" y="1471161"/>
                  <a:pt x="2321287" y="1443607"/>
                  <a:pt x="2319910" y="1384250"/>
                </a:cubicBezTo>
                <a:cubicBezTo>
                  <a:pt x="2318494" y="1322367"/>
                  <a:pt x="2366332" y="1251989"/>
                  <a:pt x="2332577" y="1226692"/>
                </a:cubicBezTo>
                <a:cubicBezTo>
                  <a:pt x="2300584" y="1202735"/>
                  <a:pt x="2301617" y="1295655"/>
                  <a:pt x="2290404" y="1354741"/>
                </a:cubicBezTo>
                <a:cubicBezTo>
                  <a:pt x="2279153" y="1413830"/>
                  <a:pt x="2314858" y="1490137"/>
                  <a:pt x="2304066" y="1527220"/>
                </a:cubicBezTo>
                <a:cubicBezTo>
                  <a:pt x="2280683" y="1607357"/>
                  <a:pt x="2268015" y="1522665"/>
                  <a:pt x="2245397" y="1472914"/>
                </a:cubicBezTo>
                <a:cubicBezTo>
                  <a:pt x="2217269" y="1411031"/>
                  <a:pt x="2225994" y="1303874"/>
                  <a:pt x="2229937" y="1281566"/>
                </a:cubicBezTo>
                <a:cubicBezTo>
                  <a:pt x="2241188" y="1218268"/>
                  <a:pt x="2281984" y="1216813"/>
                  <a:pt x="2296029" y="1168977"/>
                </a:cubicBezTo>
                <a:cubicBezTo>
                  <a:pt x="2310075" y="1121140"/>
                  <a:pt x="2341074" y="1135223"/>
                  <a:pt x="2374828" y="1095804"/>
                </a:cubicBezTo>
                <a:cubicBezTo>
                  <a:pt x="2408620" y="1056425"/>
                  <a:pt x="2452783" y="940961"/>
                  <a:pt x="2469623" y="873458"/>
                </a:cubicBezTo>
                <a:cubicBezTo>
                  <a:pt x="2486539" y="805912"/>
                  <a:pt x="2503492" y="722984"/>
                  <a:pt x="2453588" y="718732"/>
                </a:cubicBezTo>
                <a:cubicBezTo>
                  <a:pt x="2421594" y="715977"/>
                  <a:pt x="2447924" y="804533"/>
                  <a:pt x="2424005" y="888957"/>
                </a:cubicBezTo>
                <a:cubicBezTo>
                  <a:pt x="2413251" y="926960"/>
                  <a:pt x="2366945" y="1039010"/>
                  <a:pt x="2330397" y="1050267"/>
                </a:cubicBezTo>
                <a:cubicBezTo>
                  <a:pt x="2293810" y="1061518"/>
                  <a:pt x="2328598" y="965461"/>
                  <a:pt x="2345437" y="903575"/>
                </a:cubicBezTo>
                <a:cubicBezTo>
                  <a:pt x="2362353" y="841692"/>
                  <a:pt x="2450796" y="775673"/>
                  <a:pt x="2401847" y="741844"/>
                </a:cubicBezTo>
                <a:cubicBezTo>
                  <a:pt x="2373221" y="722020"/>
                  <a:pt x="2387649" y="763504"/>
                  <a:pt x="2356688" y="771962"/>
                </a:cubicBezTo>
                <a:cubicBezTo>
                  <a:pt x="2325727" y="780420"/>
                  <a:pt x="2358602" y="701354"/>
                  <a:pt x="2364189" y="670395"/>
                </a:cubicBezTo>
                <a:cubicBezTo>
                  <a:pt x="2369853" y="639434"/>
                  <a:pt x="2495873" y="629024"/>
                  <a:pt x="2480226" y="582335"/>
                </a:cubicBezTo>
                <a:cubicBezTo>
                  <a:pt x="2469472" y="550304"/>
                  <a:pt x="2434686" y="566032"/>
                  <a:pt x="2409350" y="580154"/>
                </a:cubicBezTo>
                <a:cubicBezTo>
                  <a:pt x="2384016" y="594199"/>
                  <a:pt x="2346587" y="604914"/>
                  <a:pt x="2352175" y="571084"/>
                </a:cubicBezTo>
                <a:cubicBezTo>
                  <a:pt x="2357839" y="537292"/>
                  <a:pt x="2383977" y="411302"/>
                  <a:pt x="2379232" y="331818"/>
                </a:cubicBezTo>
                <a:cubicBezTo>
                  <a:pt x="2373568" y="237559"/>
                  <a:pt x="2352519" y="231436"/>
                  <a:pt x="2317004" y="226303"/>
                </a:cubicBezTo>
                <a:cubicBezTo>
                  <a:pt x="2287422" y="222093"/>
                  <a:pt x="2309962" y="305101"/>
                  <a:pt x="2312794" y="344476"/>
                </a:cubicBezTo>
                <a:cubicBezTo>
                  <a:pt x="2315588" y="383856"/>
                  <a:pt x="2325462" y="444397"/>
                  <a:pt x="2326840" y="497821"/>
                </a:cubicBezTo>
                <a:cubicBezTo>
                  <a:pt x="2327681" y="529929"/>
                  <a:pt x="2335297" y="611791"/>
                  <a:pt x="2304336" y="578035"/>
                </a:cubicBezTo>
                <a:cubicBezTo>
                  <a:pt x="2281451" y="553082"/>
                  <a:pt x="2296491" y="455913"/>
                  <a:pt x="2243831" y="445773"/>
                </a:cubicBezTo>
                <a:cubicBezTo>
                  <a:pt x="2216009" y="440454"/>
                  <a:pt x="2215703" y="464028"/>
                  <a:pt x="2236790" y="510527"/>
                </a:cubicBezTo>
                <a:cubicBezTo>
                  <a:pt x="2258948" y="559245"/>
                  <a:pt x="2308546" y="632912"/>
                  <a:pt x="2308546" y="683583"/>
                </a:cubicBezTo>
                <a:cubicBezTo>
                  <a:pt x="2308546" y="703483"/>
                  <a:pt x="2304336" y="827092"/>
                  <a:pt x="2298672" y="874931"/>
                </a:cubicBezTo>
                <a:cubicBezTo>
                  <a:pt x="2293008" y="922769"/>
                  <a:pt x="2297830" y="977537"/>
                  <a:pt x="2249112" y="1041326"/>
                </a:cubicBezTo>
                <a:cubicBezTo>
                  <a:pt x="2224467" y="1073588"/>
                  <a:pt x="2194923" y="1065398"/>
                  <a:pt x="2214861" y="979711"/>
                </a:cubicBezTo>
                <a:cubicBezTo>
                  <a:pt x="2238818" y="877066"/>
                  <a:pt x="2245132" y="783425"/>
                  <a:pt x="2245132" y="687785"/>
                </a:cubicBezTo>
                <a:cubicBezTo>
                  <a:pt x="2245132" y="592110"/>
                  <a:pt x="2238090" y="573815"/>
                  <a:pt x="2204297" y="573815"/>
                </a:cubicBezTo>
                <a:cubicBezTo>
                  <a:pt x="2165989" y="573815"/>
                  <a:pt x="2172533" y="632751"/>
                  <a:pt x="2187229" y="685375"/>
                </a:cubicBezTo>
                <a:cubicBezTo>
                  <a:pt x="2204144" y="745880"/>
                  <a:pt x="2194462" y="845343"/>
                  <a:pt x="2194462" y="845343"/>
                </a:cubicBezTo>
                <a:cubicBezTo>
                  <a:pt x="2194462" y="845343"/>
                  <a:pt x="2186004" y="890387"/>
                  <a:pt x="2163501" y="943814"/>
                </a:cubicBezTo>
                <a:cubicBezTo>
                  <a:pt x="2140998" y="997241"/>
                  <a:pt x="2174752" y="1095787"/>
                  <a:pt x="2160707" y="1126746"/>
                </a:cubicBezTo>
                <a:cubicBezTo>
                  <a:pt x="2146662" y="1157707"/>
                  <a:pt x="2128330" y="1123953"/>
                  <a:pt x="2112870" y="1091577"/>
                </a:cubicBezTo>
                <a:cubicBezTo>
                  <a:pt x="2090481" y="1044773"/>
                  <a:pt x="2101350" y="1005507"/>
                  <a:pt x="2107206" y="949479"/>
                </a:cubicBezTo>
                <a:cubicBezTo>
                  <a:pt x="2112870" y="895978"/>
                  <a:pt x="2098480" y="891232"/>
                  <a:pt x="2076245" y="890390"/>
                </a:cubicBezTo>
                <a:cubicBezTo>
                  <a:pt x="2025422" y="888515"/>
                  <a:pt x="2070581" y="1070530"/>
                  <a:pt x="2084703" y="1108494"/>
                </a:cubicBezTo>
                <a:cubicBezTo>
                  <a:pt x="2092586" y="1129773"/>
                  <a:pt x="2126876" y="1174587"/>
                  <a:pt x="2166294" y="1222464"/>
                </a:cubicBezTo>
                <a:cubicBezTo>
                  <a:pt x="2205674" y="1270302"/>
                  <a:pt x="2194423" y="1336435"/>
                  <a:pt x="2171958" y="1347643"/>
                </a:cubicBezTo>
                <a:cubicBezTo>
                  <a:pt x="2149455" y="1358894"/>
                  <a:pt x="2145245" y="1280096"/>
                  <a:pt x="2118457" y="1242127"/>
                </a:cubicBezTo>
                <a:cubicBezTo>
                  <a:pt x="2097332" y="1212124"/>
                  <a:pt x="2085659" y="1102939"/>
                  <a:pt x="2031239" y="1135201"/>
                </a:cubicBezTo>
                <a:cubicBezTo>
                  <a:pt x="2009770" y="1147945"/>
                  <a:pt x="2043907" y="1181623"/>
                  <a:pt x="2063616" y="1215415"/>
                </a:cubicBezTo>
                <a:cubicBezTo>
                  <a:pt x="2083325" y="1249169"/>
                  <a:pt x="2118496" y="1309675"/>
                  <a:pt x="2124121" y="1346256"/>
                </a:cubicBezTo>
                <a:cubicBezTo>
                  <a:pt x="2129785" y="1382843"/>
                  <a:pt x="2154891" y="1397079"/>
                  <a:pt x="2171959" y="1416597"/>
                </a:cubicBezTo>
                <a:cubicBezTo>
                  <a:pt x="2201541" y="1450389"/>
                  <a:pt x="2212793" y="1506646"/>
                  <a:pt x="2224006" y="1585402"/>
                </a:cubicBezTo>
                <a:cubicBezTo>
                  <a:pt x="2235257" y="1664200"/>
                  <a:pt x="2245131" y="1695120"/>
                  <a:pt x="2284512" y="1734543"/>
                </a:cubicBezTo>
                <a:cubicBezTo>
                  <a:pt x="2323891" y="1773923"/>
                  <a:pt x="2302957" y="1734199"/>
                  <a:pt x="2311377" y="1843997"/>
                </a:cubicBezTo>
                <a:cubicBezTo>
                  <a:pt x="2319835" y="1953715"/>
                  <a:pt x="2211917" y="1930144"/>
                  <a:pt x="2191019" y="1810129"/>
                </a:cubicBezTo>
                <a:cubicBezTo>
                  <a:pt x="2186695" y="1785176"/>
                  <a:pt x="2171999" y="1723293"/>
                  <a:pt x="2166335" y="1664200"/>
                </a:cubicBezTo>
                <a:cubicBezTo>
                  <a:pt x="2160671" y="1605112"/>
                  <a:pt x="2161245" y="1565229"/>
                  <a:pt x="2119532" y="1415098"/>
                </a:cubicBezTo>
                <a:cubicBezTo>
                  <a:pt x="2081912" y="1279701"/>
                  <a:pt x="2044331" y="1285511"/>
                  <a:pt x="2028448" y="1289920"/>
                </a:cubicBezTo>
                <a:cubicBezTo>
                  <a:pt x="1984132" y="1302281"/>
                  <a:pt x="2063465" y="1415215"/>
                  <a:pt x="2083328" y="1465808"/>
                </a:cubicBezTo>
                <a:cubicBezTo>
                  <a:pt x="2129750" y="1583981"/>
                  <a:pt x="2119226" y="1590183"/>
                  <a:pt x="2127071" y="1633320"/>
                </a:cubicBezTo>
                <a:cubicBezTo>
                  <a:pt x="2135528" y="1679741"/>
                  <a:pt x="2108433" y="1696044"/>
                  <a:pt x="2096952" y="1674690"/>
                </a:cubicBezTo>
                <a:cubicBezTo>
                  <a:pt x="2075444" y="1634544"/>
                  <a:pt x="2073454" y="1633205"/>
                  <a:pt x="2050913" y="1593825"/>
                </a:cubicBezTo>
                <a:cubicBezTo>
                  <a:pt x="2028870" y="1555211"/>
                  <a:pt x="2015093" y="1464856"/>
                  <a:pt x="2006635" y="1411353"/>
                </a:cubicBezTo>
                <a:cubicBezTo>
                  <a:pt x="1998177" y="1357852"/>
                  <a:pt x="1931358" y="1386555"/>
                  <a:pt x="1935146" y="1415142"/>
                </a:cubicBezTo>
                <a:cubicBezTo>
                  <a:pt x="1942647" y="1471552"/>
                  <a:pt x="1988954" y="1516484"/>
                  <a:pt x="2003076" y="1564323"/>
                </a:cubicBezTo>
                <a:cubicBezTo>
                  <a:pt x="2017121" y="1612161"/>
                  <a:pt x="2088877" y="1727544"/>
                  <a:pt x="2111423" y="1755671"/>
                </a:cubicBezTo>
                <a:cubicBezTo>
                  <a:pt x="2133925" y="1783800"/>
                  <a:pt x="2126883" y="1813344"/>
                  <a:pt x="2132547" y="1903432"/>
                </a:cubicBezTo>
                <a:cubicBezTo>
                  <a:pt x="2138211" y="1993481"/>
                  <a:pt x="2222597" y="2091948"/>
                  <a:pt x="2256393" y="2153866"/>
                </a:cubicBezTo>
                <a:cubicBezTo>
                  <a:pt x="2290147" y="2215749"/>
                  <a:pt x="2225662" y="2420378"/>
                  <a:pt x="2179126" y="2207674"/>
                </a:cubicBezTo>
                <a:cubicBezTo>
                  <a:pt x="2161177" y="2125547"/>
                  <a:pt x="2039938" y="2028994"/>
                  <a:pt x="1973807" y="1994704"/>
                </a:cubicBezTo>
                <a:cubicBezTo>
                  <a:pt x="1904500" y="1958768"/>
                  <a:pt x="1967071" y="1823861"/>
                  <a:pt x="1966115" y="1789385"/>
                </a:cubicBezTo>
                <a:cubicBezTo>
                  <a:pt x="1963550" y="1697001"/>
                  <a:pt x="1904461" y="1636922"/>
                  <a:pt x="1887546" y="1586290"/>
                </a:cubicBezTo>
                <a:cubicBezTo>
                  <a:pt x="1870631" y="1535659"/>
                  <a:pt x="1901706" y="1544270"/>
                  <a:pt x="1897535" y="1472516"/>
                </a:cubicBezTo>
                <a:cubicBezTo>
                  <a:pt x="1894588" y="1422421"/>
                  <a:pt x="1911732" y="1375348"/>
                  <a:pt x="1910432" y="1339412"/>
                </a:cubicBezTo>
                <a:cubicBezTo>
                  <a:pt x="1910432" y="1220504"/>
                  <a:pt x="1874840" y="1225746"/>
                  <a:pt x="1865999" y="1159772"/>
                </a:cubicBezTo>
                <a:cubicBezTo>
                  <a:pt x="1862976" y="1157514"/>
                  <a:pt x="1859532" y="1156098"/>
                  <a:pt x="1855283" y="1155945"/>
                </a:cubicBezTo>
                <a:cubicBezTo>
                  <a:pt x="1833776" y="1155065"/>
                  <a:pt x="1824284" y="1188704"/>
                  <a:pt x="1825701" y="1202367"/>
                </a:cubicBezTo>
                <a:cubicBezTo>
                  <a:pt x="1829107" y="1234781"/>
                  <a:pt x="1870783" y="1241479"/>
                  <a:pt x="1856662" y="1329004"/>
                </a:cubicBezTo>
                <a:cubicBezTo>
                  <a:pt x="1837182" y="1449176"/>
                  <a:pt x="1811617" y="1257248"/>
                  <a:pt x="1770860" y="1198164"/>
                </a:cubicBezTo>
                <a:cubicBezTo>
                  <a:pt x="1748243" y="1165404"/>
                  <a:pt x="1762403" y="1122159"/>
                  <a:pt x="1766651" y="1071526"/>
                </a:cubicBezTo>
                <a:cubicBezTo>
                  <a:pt x="1770860" y="1020894"/>
                  <a:pt x="1784408" y="951432"/>
                  <a:pt x="1783566" y="911097"/>
                </a:cubicBezTo>
                <a:cubicBezTo>
                  <a:pt x="1782265" y="850630"/>
                  <a:pt x="1753984" y="725373"/>
                  <a:pt x="1758232" y="670529"/>
                </a:cubicBezTo>
                <a:cubicBezTo>
                  <a:pt x="1762442" y="615649"/>
                  <a:pt x="1795277" y="470334"/>
                  <a:pt x="1782648" y="394337"/>
                </a:cubicBezTo>
                <a:cubicBezTo>
                  <a:pt x="1769981" y="318333"/>
                  <a:pt x="1746981" y="266671"/>
                  <a:pt x="1707600" y="282131"/>
                </a:cubicBezTo>
                <a:cubicBezTo>
                  <a:pt x="1648014" y="305552"/>
                  <a:pt x="1710394" y="391849"/>
                  <a:pt x="1714642" y="493190"/>
                </a:cubicBezTo>
                <a:cubicBezTo>
                  <a:pt x="1718852" y="594454"/>
                  <a:pt x="1707600" y="594454"/>
                  <a:pt x="1711848" y="716918"/>
                </a:cubicBezTo>
                <a:cubicBezTo>
                  <a:pt x="1716288" y="845241"/>
                  <a:pt x="1761101" y="949061"/>
                  <a:pt x="1739977" y="995529"/>
                </a:cubicBezTo>
                <a:cubicBezTo>
                  <a:pt x="1739977" y="995529"/>
                  <a:pt x="1727309" y="1016654"/>
                  <a:pt x="1707600" y="977274"/>
                </a:cubicBezTo>
                <a:cubicBezTo>
                  <a:pt x="1679472" y="920979"/>
                  <a:pt x="1673081" y="876315"/>
                  <a:pt x="1659763" y="826721"/>
                </a:cubicBezTo>
                <a:cubicBezTo>
                  <a:pt x="1644302" y="769049"/>
                  <a:pt x="1671626" y="663384"/>
                  <a:pt x="1642847" y="656496"/>
                </a:cubicBezTo>
                <a:cubicBezTo>
                  <a:pt x="1602012" y="646623"/>
                  <a:pt x="1573922" y="685428"/>
                  <a:pt x="1624630" y="845816"/>
                </a:cubicBezTo>
                <a:cubicBezTo>
                  <a:pt x="1675262" y="1006244"/>
                  <a:pt x="1711809" y="1058904"/>
                  <a:pt x="1711809" y="1096868"/>
                </a:cubicBezTo>
                <a:cubicBezTo>
                  <a:pt x="1711809" y="1134832"/>
                  <a:pt x="1696348" y="1164414"/>
                  <a:pt x="1716019" y="1210838"/>
                </a:cubicBezTo>
                <a:cubicBezTo>
                  <a:pt x="1738904" y="1264837"/>
                  <a:pt x="1769520" y="1278041"/>
                  <a:pt x="1763856" y="1337476"/>
                </a:cubicBezTo>
                <a:cubicBezTo>
                  <a:pt x="1755399" y="1426148"/>
                  <a:pt x="1801820" y="1530205"/>
                  <a:pt x="1825739" y="1578045"/>
                </a:cubicBezTo>
                <a:cubicBezTo>
                  <a:pt x="1849122" y="1624734"/>
                  <a:pt x="1834197" y="1620219"/>
                  <a:pt x="1855321" y="1666717"/>
                </a:cubicBezTo>
                <a:cubicBezTo>
                  <a:pt x="1876446" y="1713139"/>
                  <a:pt x="1875299" y="1700471"/>
                  <a:pt x="1876446" y="1713139"/>
                </a:cubicBezTo>
                <a:cubicBezTo>
                  <a:pt x="1878321" y="1733996"/>
                  <a:pt x="1830024" y="1721596"/>
                  <a:pt x="1813148" y="1658259"/>
                </a:cubicBezTo>
                <a:cubicBezTo>
                  <a:pt x="1796232" y="1594961"/>
                  <a:pt x="1746826" y="1543025"/>
                  <a:pt x="1725931" y="1517543"/>
                </a:cubicBezTo>
                <a:cubicBezTo>
                  <a:pt x="1700596" y="1486582"/>
                  <a:pt x="1701170" y="1457190"/>
                  <a:pt x="1708709" y="1424010"/>
                </a:cubicBezTo>
                <a:cubicBezTo>
                  <a:pt x="1718583" y="1380383"/>
                  <a:pt x="1702280" y="1337979"/>
                  <a:pt x="1701285" y="1320602"/>
                </a:cubicBezTo>
                <a:cubicBezTo>
                  <a:pt x="1700251" y="1301620"/>
                  <a:pt x="1669635" y="1203457"/>
                  <a:pt x="1640052" y="1152825"/>
                </a:cubicBezTo>
                <a:cubicBezTo>
                  <a:pt x="1610470" y="1102194"/>
                  <a:pt x="1543000" y="1007210"/>
                  <a:pt x="1551381" y="981875"/>
                </a:cubicBezTo>
                <a:cubicBezTo>
                  <a:pt x="1559838" y="956541"/>
                  <a:pt x="1602012" y="917505"/>
                  <a:pt x="1589345" y="862663"/>
                </a:cubicBezTo>
                <a:cubicBezTo>
                  <a:pt x="1576677" y="807784"/>
                  <a:pt x="1496693" y="505489"/>
                  <a:pt x="1496693" y="477204"/>
                </a:cubicBezTo>
                <a:cubicBezTo>
                  <a:pt x="1496693" y="424545"/>
                  <a:pt x="1477864" y="362313"/>
                  <a:pt x="1477864" y="311682"/>
                </a:cubicBezTo>
                <a:cubicBezTo>
                  <a:pt x="1477864" y="270311"/>
                  <a:pt x="1428151" y="260018"/>
                  <a:pt x="1416326" y="261166"/>
                </a:cubicBezTo>
                <a:cubicBezTo>
                  <a:pt x="1395202" y="263232"/>
                  <a:pt x="1390992" y="282290"/>
                  <a:pt x="1403658" y="332922"/>
                </a:cubicBezTo>
                <a:cubicBezTo>
                  <a:pt x="1416325" y="383554"/>
                  <a:pt x="1454290" y="477508"/>
                  <a:pt x="1471205" y="540808"/>
                </a:cubicBezTo>
                <a:cubicBezTo>
                  <a:pt x="1488121" y="604106"/>
                  <a:pt x="1550118" y="851328"/>
                  <a:pt x="1542961" y="864760"/>
                </a:cubicBezTo>
                <a:cubicBezTo>
                  <a:pt x="1533470" y="882708"/>
                  <a:pt x="1515521" y="885885"/>
                  <a:pt x="1490187" y="843635"/>
                </a:cubicBezTo>
                <a:cubicBezTo>
                  <a:pt x="1464852" y="801462"/>
                  <a:pt x="1418430" y="663191"/>
                  <a:pt x="1405763" y="608308"/>
                </a:cubicBezTo>
                <a:cubicBezTo>
                  <a:pt x="1393095" y="553424"/>
                  <a:pt x="1383030" y="408916"/>
                  <a:pt x="1363589" y="397248"/>
                </a:cubicBezTo>
                <a:cubicBezTo>
                  <a:pt x="1327500" y="375588"/>
                  <a:pt x="1305342" y="390283"/>
                  <a:pt x="1327500" y="514775"/>
                </a:cubicBezTo>
                <a:cubicBezTo>
                  <a:pt x="1353027" y="658254"/>
                  <a:pt x="1418507" y="756029"/>
                  <a:pt x="1431134" y="789820"/>
                </a:cubicBezTo>
                <a:cubicBezTo>
                  <a:pt x="1443802" y="823612"/>
                  <a:pt x="1401016" y="823268"/>
                  <a:pt x="1387851" y="801454"/>
                </a:cubicBezTo>
                <a:cubicBezTo>
                  <a:pt x="1362516" y="759280"/>
                  <a:pt x="1353025" y="704362"/>
                  <a:pt x="1331938" y="712782"/>
                </a:cubicBezTo>
                <a:cubicBezTo>
                  <a:pt x="1310814" y="721239"/>
                  <a:pt x="1300519" y="754114"/>
                  <a:pt x="1323710" y="793149"/>
                </a:cubicBezTo>
                <a:cubicBezTo>
                  <a:pt x="1375872" y="880863"/>
                  <a:pt x="1399485" y="850974"/>
                  <a:pt x="1441658" y="863642"/>
                </a:cubicBezTo>
                <a:cubicBezTo>
                  <a:pt x="1483832" y="876310"/>
                  <a:pt x="1475412" y="949138"/>
                  <a:pt x="1492290" y="982854"/>
                </a:cubicBezTo>
                <a:cubicBezTo>
                  <a:pt x="1509206" y="1016608"/>
                  <a:pt x="1538712" y="1055643"/>
                  <a:pt x="1572504" y="1106317"/>
                </a:cubicBezTo>
                <a:cubicBezTo>
                  <a:pt x="1606258" y="1156949"/>
                  <a:pt x="1649542" y="1266746"/>
                  <a:pt x="1662208" y="1304710"/>
                </a:cubicBezTo>
                <a:cubicBezTo>
                  <a:pt x="1674876" y="1342673"/>
                  <a:pt x="1676981" y="1433493"/>
                  <a:pt x="1626311" y="1368008"/>
                </a:cubicBezTo>
                <a:cubicBezTo>
                  <a:pt x="1605454" y="1341142"/>
                  <a:pt x="1560869" y="1139382"/>
                  <a:pt x="1527115" y="1130545"/>
                </a:cubicBezTo>
                <a:cubicBezTo>
                  <a:pt x="1502851" y="1124230"/>
                  <a:pt x="1470705" y="1182821"/>
                  <a:pt x="1519269" y="1265177"/>
                </a:cubicBezTo>
                <a:cubicBezTo>
                  <a:pt x="1568217" y="1348185"/>
                  <a:pt x="1574569" y="1388023"/>
                  <a:pt x="1631594" y="1447149"/>
                </a:cubicBezTo>
                <a:cubicBezTo>
                  <a:pt x="1675528" y="1492728"/>
                  <a:pt x="1702737" y="1570035"/>
                  <a:pt x="1728035" y="1620666"/>
                </a:cubicBezTo>
                <a:cubicBezTo>
                  <a:pt x="1753369" y="1671298"/>
                  <a:pt x="1821529" y="1755259"/>
                  <a:pt x="1796193" y="1759472"/>
                </a:cubicBezTo>
                <a:cubicBezTo>
                  <a:pt x="1770859" y="1763682"/>
                  <a:pt x="1736071" y="1731000"/>
                  <a:pt x="1689610" y="1680292"/>
                </a:cubicBezTo>
                <a:cubicBezTo>
                  <a:pt x="1643189" y="1629660"/>
                  <a:pt x="1518660" y="1487180"/>
                  <a:pt x="1510205" y="1449216"/>
                </a:cubicBezTo>
                <a:cubicBezTo>
                  <a:pt x="1501750" y="1411252"/>
                  <a:pt x="1509172" y="1375355"/>
                  <a:pt x="1488047" y="1362688"/>
                </a:cubicBezTo>
                <a:cubicBezTo>
                  <a:pt x="1466922" y="1350021"/>
                  <a:pt x="1437415" y="1330006"/>
                  <a:pt x="1433167" y="1291964"/>
                </a:cubicBezTo>
                <a:cubicBezTo>
                  <a:pt x="1428957" y="1254000"/>
                  <a:pt x="1451537" y="1178994"/>
                  <a:pt x="1451537" y="1157939"/>
                </a:cubicBezTo>
                <a:cubicBezTo>
                  <a:pt x="1451537" y="1136815"/>
                  <a:pt x="1444572" y="1055677"/>
                  <a:pt x="1416251" y="1054570"/>
                </a:cubicBezTo>
                <a:cubicBezTo>
                  <a:pt x="1388812" y="1053537"/>
                  <a:pt x="1386477" y="1084688"/>
                  <a:pt x="1395127" y="1147452"/>
                </a:cubicBezTo>
                <a:cubicBezTo>
                  <a:pt x="1413075" y="1277264"/>
                  <a:pt x="1346562" y="1255103"/>
                  <a:pt x="1342352" y="1221313"/>
                </a:cubicBezTo>
                <a:cubicBezTo>
                  <a:pt x="1338143" y="1187559"/>
                  <a:pt x="1352877" y="1037695"/>
                  <a:pt x="1348667" y="1016602"/>
                </a:cubicBezTo>
                <a:cubicBezTo>
                  <a:pt x="1344457" y="995477"/>
                  <a:pt x="1288660" y="982159"/>
                  <a:pt x="1289693" y="1033823"/>
                </a:cubicBezTo>
                <a:cubicBezTo>
                  <a:pt x="1291224" y="1109904"/>
                  <a:pt x="1313727" y="1178488"/>
                  <a:pt x="1291683" y="1167466"/>
                </a:cubicBezTo>
                <a:cubicBezTo>
                  <a:pt x="1251576" y="1147451"/>
                  <a:pt x="1240172" y="1075082"/>
                  <a:pt x="1247367" y="1053496"/>
                </a:cubicBezTo>
                <a:cubicBezTo>
                  <a:pt x="1257891" y="1021846"/>
                  <a:pt x="1274807" y="957476"/>
                  <a:pt x="1257891" y="915229"/>
                </a:cubicBezTo>
                <a:cubicBezTo>
                  <a:pt x="1240975" y="872982"/>
                  <a:pt x="1201979" y="815004"/>
                  <a:pt x="1189311" y="717866"/>
                </a:cubicBezTo>
                <a:cubicBezTo>
                  <a:pt x="1176643" y="620813"/>
                  <a:pt x="1152648" y="396206"/>
                  <a:pt x="1165545" y="288898"/>
                </a:cubicBezTo>
                <a:cubicBezTo>
                  <a:pt x="1176834" y="194867"/>
                  <a:pt x="1141090" y="176034"/>
                  <a:pt x="1120731" y="176534"/>
                </a:cubicBezTo>
                <a:cubicBezTo>
                  <a:pt x="1120731" y="176534"/>
                  <a:pt x="1063709" y="146952"/>
                  <a:pt x="1105959" y="369646"/>
                </a:cubicBezTo>
                <a:cubicBezTo>
                  <a:pt x="1150582" y="604855"/>
                  <a:pt x="1130222" y="687249"/>
                  <a:pt x="1147099" y="746336"/>
                </a:cubicBezTo>
                <a:cubicBezTo>
                  <a:pt x="1164015" y="805424"/>
                  <a:pt x="1189273" y="855026"/>
                  <a:pt x="1208331" y="908831"/>
                </a:cubicBezTo>
                <a:cubicBezTo>
                  <a:pt x="1224022" y="953340"/>
                  <a:pt x="1231523" y="984836"/>
                  <a:pt x="1206188" y="984836"/>
                </a:cubicBezTo>
                <a:cubicBezTo>
                  <a:pt x="1180853" y="984836"/>
                  <a:pt x="1193520" y="923603"/>
                  <a:pt x="1164014" y="898307"/>
                </a:cubicBezTo>
                <a:cubicBezTo>
                  <a:pt x="1134432" y="872973"/>
                  <a:pt x="1086976" y="831793"/>
                  <a:pt x="1091224" y="798082"/>
                </a:cubicBezTo>
                <a:cubicBezTo>
                  <a:pt x="1095434" y="764328"/>
                  <a:pt x="1121840" y="684112"/>
                  <a:pt x="1088048" y="625026"/>
                </a:cubicBezTo>
                <a:cubicBezTo>
                  <a:pt x="1062752" y="580748"/>
                  <a:pt x="1011622" y="371368"/>
                  <a:pt x="988813" y="300192"/>
                </a:cubicBezTo>
                <a:cubicBezTo>
                  <a:pt x="952915" y="188328"/>
                  <a:pt x="1022681" y="164795"/>
                  <a:pt x="1015142" y="112135"/>
                </a:cubicBezTo>
                <a:cubicBezTo>
                  <a:pt x="1010971" y="82897"/>
                  <a:pt x="960378" y="66824"/>
                  <a:pt x="943501" y="87948"/>
                </a:cubicBezTo>
                <a:cubicBezTo>
                  <a:pt x="926585" y="109073"/>
                  <a:pt x="908675" y="142828"/>
                  <a:pt x="912885" y="218789"/>
                </a:cubicBezTo>
                <a:cubicBezTo>
                  <a:pt x="917094" y="294793"/>
                  <a:pt x="944534" y="376043"/>
                  <a:pt x="973007" y="443545"/>
                </a:cubicBezTo>
                <a:cubicBezTo>
                  <a:pt x="998954" y="505045"/>
                  <a:pt x="1081696" y="682047"/>
                  <a:pt x="1057431" y="699995"/>
                </a:cubicBezTo>
                <a:cubicBezTo>
                  <a:pt x="1017937" y="729196"/>
                  <a:pt x="996199" y="676804"/>
                  <a:pt x="975150" y="626134"/>
                </a:cubicBezTo>
                <a:cubicBezTo>
                  <a:pt x="954026" y="575502"/>
                  <a:pt x="855057" y="422922"/>
                  <a:pt x="830799" y="326596"/>
                </a:cubicBezTo>
                <a:cubicBezTo>
                  <a:pt x="797505" y="194139"/>
                  <a:pt x="837994" y="25716"/>
                  <a:pt x="808411" y="16222"/>
                </a:cubicBezTo>
                <a:cubicBezTo>
                  <a:pt x="783956" y="8377"/>
                  <a:pt x="732981" y="8607"/>
                  <a:pt x="732981" y="130996"/>
                </a:cubicBezTo>
                <a:cubicBezTo>
                  <a:pt x="732981" y="253385"/>
                  <a:pt x="770447" y="291650"/>
                  <a:pt x="791534" y="366588"/>
                </a:cubicBezTo>
                <a:cubicBezTo>
                  <a:pt x="808527" y="426978"/>
                  <a:pt x="1020004" y="764518"/>
                  <a:pt x="1043732" y="805549"/>
                </a:cubicBezTo>
                <a:cubicBezTo>
                  <a:pt x="1085103" y="877038"/>
                  <a:pt x="951578" y="798507"/>
                  <a:pt x="937953" y="825755"/>
                </a:cubicBezTo>
                <a:cubicBezTo>
                  <a:pt x="890039" y="921545"/>
                  <a:pt x="1074848" y="870264"/>
                  <a:pt x="1098763" y="959202"/>
                </a:cubicBezTo>
                <a:cubicBezTo>
                  <a:pt x="1129264" y="1072448"/>
                  <a:pt x="1286937" y="1250060"/>
                  <a:pt x="1211655" y="1256908"/>
                </a:cubicBezTo>
                <a:cubicBezTo>
                  <a:pt x="1143190" y="1263146"/>
                  <a:pt x="1064277" y="1216648"/>
                  <a:pt x="1025774" y="1159090"/>
                </a:cubicBezTo>
                <a:cubicBezTo>
                  <a:pt x="948736" y="1044091"/>
                  <a:pt x="855813" y="1099771"/>
                  <a:pt x="855813" y="976275"/>
                </a:cubicBezTo>
                <a:cubicBezTo>
                  <a:pt x="855813" y="954767"/>
                  <a:pt x="948198" y="719678"/>
                  <a:pt x="848963" y="753850"/>
                </a:cubicBezTo>
                <a:cubicBezTo>
                  <a:pt x="817046" y="764872"/>
                  <a:pt x="833693" y="970112"/>
                  <a:pt x="808435" y="961736"/>
                </a:cubicBezTo>
                <a:cubicBezTo>
                  <a:pt x="783101" y="953278"/>
                  <a:pt x="724509" y="914664"/>
                  <a:pt x="730364" y="872031"/>
                </a:cubicBezTo>
                <a:cubicBezTo>
                  <a:pt x="737788" y="818223"/>
                  <a:pt x="724049" y="774940"/>
                  <a:pt x="694466" y="724271"/>
                </a:cubicBezTo>
                <a:cubicBezTo>
                  <a:pt x="664884" y="673639"/>
                  <a:pt x="664884" y="628251"/>
                  <a:pt x="639586" y="636709"/>
                </a:cubicBezTo>
                <a:cubicBezTo>
                  <a:pt x="614252" y="645167"/>
                  <a:pt x="601355" y="672683"/>
                  <a:pt x="642725" y="729093"/>
                </a:cubicBezTo>
                <a:cubicBezTo>
                  <a:pt x="676173" y="774750"/>
                  <a:pt x="656501" y="830856"/>
                  <a:pt x="623781" y="813976"/>
                </a:cubicBezTo>
                <a:cubicBezTo>
                  <a:pt x="538859" y="770157"/>
                  <a:pt x="515091" y="695803"/>
                  <a:pt x="515091" y="666216"/>
                </a:cubicBezTo>
                <a:cubicBezTo>
                  <a:pt x="515091" y="636629"/>
                  <a:pt x="513293" y="577736"/>
                  <a:pt x="472917" y="532191"/>
                </a:cubicBezTo>
                <a:cubicBezTo>
                  <a:pt x="423319" y="476279"/>
                  <a:pt x="395000" y="298245"/>
                  <a:pt x="364385" y="221210"/>
                </a:cubicBezTo>
                <a:cubicBezTo>
                  <a:pt x="348350" y="180835"/>
                  <a:pt x="312108" y="99892"/>
                  <a:pt x="274067" y="108347"/>
                </a:cubicBezTo>
                <a:cubicBezTo>
                  <a:pt x="236103" y="116805"/>
                  <a:pt x="256577" y="170230"/>
                  <a:pt x="290293" y="253580"/>
                </a:cubicBezTo>
                <a:cubicBezTo>
                  <a:pt x="321904" y="331536"/>
                  <a:pt x="369473" y="434024"/>
                  <a:pt x="398982" y="484655"/>
                </a:cubicBezTo>
                <a:cubicBezTo>
                  <a:pt x="428565" y="535287"/>
                  <a:pt x="487654" y="585918"/>
                  <a:pt x="445404" y="594373"/>
                </a:cubicBezTo>
                <a:cubicBezTo>
                  <a:pt x="403230" y="602831"/>
                  <a:pt x="379962" y="610217"/>
                  <a:pt x="403230" y="645005"/>
                </a:cubicBezTo>
                <a:cubicBezTo>
                  <a:pt x="424776" y="677382"/>
                  <a:pt x="529868" y="788514"/>
                  <a:pt x="572035" y="822275"/>
                </a:cubicBezTo>
                <a:cubicBezTo>
                  <a:pt x="614209" y="856029"/>
                  <a:pt x="728211" y="906699"/>
                  <a:pt x="698673" y="923538"/>
                </a:cubicBezTo>
                <a:cubicBezTo>
                  <a:pt x="669091" y="940454"/>
                  <a:pt x="563580" y="877116"/>
                  <a:pt x="512949" y="834866"/>
                </a:cubicBezTo>
                <a:cubicBezTo>
                  <a:pt x="462317" y="792692"/>
                  <a:pt x="368059" y="604751"/>
                  <a:pt x="314556" y="640687"/>
                </a:cubicBezTo>
                <a:cubicBezTo>
                  <a:pt x="253095" y="681941"/>
                  <a:pt x="381070" y="705057"/>
                  <a:pt x="359945" y="746202"/>
                </a:cubicBezTo>
                <a:cubicBezTo>
                  <a:pt x="352252" y="761242"/>
                  <a:pt x="215554" y="668016"/>
                  <a:pt x="139548" y="596256"/>
                </a:cubicBezTo>
                <a:cubicBezTo>
                  <a:pt x="63544" y="524500"/>
                  <a:pt x="63391" y="466444"/>
                  <a:pt x="21022" y="486195"/>
                </a:cubicBezTo>
                <a:cubicBezTo>
                  <a:pt x="-1251" y="496605"/>
                  <a:pt x="-32250" y="533497"/>
                  <a:pt x="85928" y="634759"/>
                </a:cubicBezTo>
                <a:cubicBezTo>
                  <a:pt x="204102" y="736022"/>
                  <a:pt x="306100" y="763043"/>
                  <a:pt x="339890" y="775711"/>
                </a:cubicBezTo>
                <a:cubicBezTo>
                  <a:pt x="373644" y="788378"/>
                  <a:pt x="473601" y="824773"/>
                  <a:pt x="436942" y="834799"/>
                </a:cubicBezTo>
                <a:cubicBezTo>
                  <a:pt x="383134" y="849571"/>
                  <a:pt x="194267" y="748117"/>
                  <a:pt x="166796" y="775711"/>
                </a:cubicBezTo>
                <a:cubicBezTo>
                  <a:pt x="138591" y="804069"/>
                  <a:pt x="165495" y="844061"/>
                  <a:pt x="195001" y="856728"/>
                </a:cubicBezTo>
                <a:cubicBezTo>
                  <a:pt x="224583" y="869396"/>
                  <a:pt x="397870" y="869625"/>
                  <a:pt x="485437" y="871769"/>
                </a:cubicBezTo>
                <a:cubicBezTo>
                  <a:pt x="546899" y="873261"/>
                  <a:pt x="532931" y="904451"/>
                  <a:pt x="579352" y="942492"/>
                </a:cubicBezTo>
                <a:cubicBezTo>
                  <a:pt x="625774" y="980456"/>
                  <a:pt x="685935" y="981566"/>
                  <a:pt x="723938" y="985776"/>
                </a:cubicBezTo>
                <a:cubicBezTo>
                  <a:pt x="761902" y="989986"/>
                  <a:pt x="791484" y="1037440"/>
                  <a:pt x="816820" y="1071272"/>
                </a:cubicBezTo>
                <a:cubicBezTo>
                  <a:pt x="842154" y="1105026"/>
                  <a:pt x="937942" y="1156155"/>
                  <a:pt x="913872" y="1185242"/>
                </a:cubicBezTo>
                <a:cubicBezTo>
                  <a:pt x="883142" y="1222441"/>
                  <a:pt x="747860" y="1194121"/>
                  <a:pt x="783903" y="1256693"/>
                </a:cubicBezTo>
                <a:cubicBezTo>
                  <a:pt x="835185" y="1345670"/>
                  <a:pt x="972077" y="1201929"/>
                  <a:pt x="1006328" y="1239586"/>
                </a:cubicBezTo>
                <a:cubicBezTo>
                  <a:pt x="1028486" y="1264002"/>
                  <a:pt x="1065838" y="1269704"/>
                  <a:pt x="1112255" y="1299210"/>
                </a:cubicBezTo>
                <a:cubicBezTo>
                  <a:pt x="1158676" y="1328716"/>
                  <a:pt x="1201348" y="1393508"/>
                  <a:pt x="1310872" y="1403765"/>
                </a:cubicBezTo>
                <a:cubicBezTo>
                  <a:pt x="1361695" y="1408549"/>
                  <a:pt x="1453195" y="1501277"/>
                  <a:pt x="1475278" y="1527111"/>
                </a:cubicBezTo>
                <a:cubicBezTo>
                  <a:pt x="1615387" y="1691135"/>
                  <a:pt x="1623195" y="1750574"/>
                  <a:pt x="1544508" y="1723211"/>
                </a:cubicBezTo>
                <a:cubicBezTo>
                  <a:pt x="1515768" y="1713223"/>
                  <a:pt x="1343932" y="1614100"/>
                  <a:pt x="1303979" y="1591978"/>
                </a:cubicBezTo>
                <a:cubicBezTo>
                  <a:pt x="1050781" y="1451683"/>
                  <a:pt x="1081554" y="1301121"/>
                  <a:pt x="1016834" y="1296996"/>
                </a:cubicBezTo>
                <a:cubicBezTo>
                  <a:pt x="1006310" y="1296345"/>
                  <a:pt x="977224" y="1302928"/>
                  <a:pt x="972058" y="1321680"/>
                </a:cubicBezTo>
                <a:cubicBezTo>
                  <a:pt x="956367" y="1378855"/>
                  <a:pt x="1091113" y="1506062"/>
                  <a:pt x="1167080" y="1556733"/>
                </a:cubicBezTo>
                <a:cubicBezTo>
                  <a:pt x="1243085" y="1607365"/>
                  <a:pt x="1447749" y="1736138"/>
                  <a:pt x="1515300" y="1790983"/>
                </a:cubicBezTo>
                <a:cubicBezTo>
                  <a:pt x="1582847" y="1845862"/>
                  <a:pt x="1639832" y="1869054"/>
                  <a:pt x="1614496" y="1869054"/>
                </a:cubicBezTo>
                <a:cubicBezTo>
                  <a:pt x="1589162" y="1869054"/>
                  <a:pt x="1527202" y="1838209"/>
                  <a:pt x="1545419" y="1876287"/>
                </a:cubicBezTo>
                <a:cubicBezTo>
                  <a:pt x="1581010" y="1950800"/>
                  <a:pt x="1674731" y="1903153"/>
                  <a:pt x="1729615" y="1936983"/>
                </a:cubicBezTo>
                <a:cubicBezTo>
                  <a:pt x="1784494" y="1970738"/>
                  <a:pt x="1885370" y="2011113"/>
                  <a:pt x="1825558" y="2025273"/>
                </a:cubicBezTo>
                <a:cubicBezTo>
                  <a:pt x="1785450" y="2034764"/>
                  <a:pt x="1745076" y="2049727"/>
                  <a:pt x="1748597" y="2064461"/>
                </a:cubicBezTo>
                <a:cubicBezTo>
                  <a:pt x="1766661" y="2140618"/>
                  <a:pt x="1837000" y="2052559"/>
                  <a:pt x="1904508" y="2094810"/>
                </a:cubicBezTo>
                <a:cubicBezTo>
                  <a:pt x="1972055" y="2136983"/>
                  <a:pt x="2002823" y="2173034"/>
                  <a:pt x="2057745" y="2236369"/>
                </a:cubicBezTo>
                <a:cubicBezTo>
                  <a:pt x="2112625" y="2299667"/>
                  <a:pt x="2023991" y="2329250"/>
                  <a:pt x="2002866" y="2295457"/>
                </a:cubicBezTo>
                <a:cubicBezTo>
                  <a:pt x="1981741" y="2261703"/>
                  <a:pt x="1922652" y="2270123"/>
                  <a:pt x="1872025" y="2232159"/>
                </a:cubicBezTo>
                <a:cubicBezTo>
                  <a:pt x="1821398" y="2194195"/>
                  <a:pt x="1730652" y="2123205"/>
                  <a:pt x="1688407" y="2102121"/>
                </a:cubicBezTo>
                <a:cubicBezTo>
                  <a:pt x="1646233" y="2080996"/>
                  <a:pt x="1688407" y="1971545"/>
                  <a:pt x="1652509" y="1962052"/>
                </a:cubicBezTo>
                <a:cubicBezTo>
                  <a:pt x="1631728" y="1956579"/>
                  <a:pt x="1628246" y="2021140"/>
                  <a:pt x="1602911" y="2004225"/>
                </a:cubicBezTo>
                <a:cubicBezTo>
                  <a:pt x="1577577" y="1987310"/>
                  <a:pt x="1535977" y="1879615"/>
                  <a:pt x="1519061" y="1880193"/>
                </a:cubicBezTo>
                <a:cubicBezTo>
                  <a:pt x="1486379" y="1881227"/>
                  <a:pt x="1467779" y="1895501"/>
                  <a:pt x="1513397" y="1956351"/>
                </a:cubicBezTo>
                <a:cubicBezTo>
                  <a:pt x="1538732" y="1990143"/>
                  <a:pt x="1545315" y="1998333"/>
                  <a:pt x="1541602" y="2004303"/>
                </a:cubicBezTo>
                <a:cubicBezTo>
                  <a:pt x="1517339" y="2043377"/>
                  <a:pt x="1487833" y="1991558"/>
                  <a:pt x="1479375" y="1970434"/>
                </a:cubicBezTo>
                <a:cubicBezTo>
                  <a:pt x="1470917" y="1949309"/>
                  <a:pt x="1449792" y="1852261"/>
                  <a:pt x="1420286" y="1831128"/>
                </a:cubicBezTo>
                <a:cubicBezTo>
                  <a:pt x="1390704" y="1810004"/>
                  <a:pt x="1302456" y="1756770"/>
                  <a:pt x="1302113" y="1734037"/>
                </a:cubicBezTo>
                <a:cubicBezTo>
                  <a:pt x="1300850" y="1650646"/>
                  <a:pt x="1263230" y="1654435"/>
                  <a:pt x="1219833" y="1686543"/>
                </a:cubicBezTo>
                <a:cubicBezTo>
                  <a:pt x="1202535" y="1699325"/>
                  <a:pt x="1158601" y="1641155"/>
                  <a:pt x="1129095" y="1620029"/>
                </a:cubicBezTo>
                <a:cubicBezTo>
                  <a:pt x="1099512" y="1598905"/>
                  <a:pt x="1010922" y="1475443"/>
                  <a:pt x="945477" y="1487043"/>
                </a:cubicBezTo>
                <a:cubicBezTo>
                  <a:pt x="906021" y="1494085"/>
                  <a:pt x="856690" y="1445788"/>
                  <a:pt x="849457" y="1432394"/>
                </a:cubicBezTo>
                <a:cubicBezTo>
                  <a:pt x="795037" y="1331934"/>
                  <a:pt x="735447" y="1313985"/>
                  <a:pt x="710151" y="1325585"/>
                </a:cubicBezTo>
                <a:cubicBezTo>
                  <a:pt x="684434" y="1337372"/>
                  <a:pt x="690136" y="1362515"/>
                  <a:pt x="719642" y="1392099"/>
                </a:cubicBezTo>
                <a:cubicBezTo>
                  <a:pt x="749225" y="1421681"/>
                  <a:pt x="858948" y="1510272"/>
                  <a:pt x="892699" y="1522940"/>
                </a:cubicBezTo>
                <a:cubicBezTo>
                  <a:pt x="926453" y="1535607"/>
                  <a:pt x="949300" y="1512951"/>
                  <a:pt x="978883" y="1550915"/>
                </a:cubicBezTo>
                <a:cubicBezTo>
                  <a:pt x="1008466" y="1588879"/>
                  <a:pt x="1032691" y="1615592"/>
                  <a:pt x="1091776" y="1653560"/>
                </a:cubicBezTo>
                <a:cubicBezTo>
                  <a:pt x="1150860" y="1691528"/>
                  <a:pt x="1183012" y="1708745"/>
                  <a:pt x="1225223" y="1742499"/>
                </a:cubicBezTo>
                <a:cubicBezTo>
                  <a:pt x="1267397" y="1776292"/>
                  <a:pt x="1230389" y="1788807"/>
                  <a:pt x="1171300" y="1746633"/>
                </a:cubicBezTo>
                <a:cubicBezTo>
                  <a:pt x="1112211" y="1704459"/>
                  <a:pt x="1027792" y="1657961"/>
                  <a:pt x="994031" y="1636915"/>
                </a:cubicBezTo>
                <a:cubicBezTo>
                  <a:pt x="960277" y="1615790"/>
                  <a:pt x="901149" y="1586283"/>
                  <a:pt x="854725" y="1552490"/>
                </a:cubicBezTo>
                <a:cubicBezTo>
                  <a:pt x="808303" y="1518737"/>
                  <a:pt x="712588" y="1424285"/>
                  <a:pt x="681669" y="1438520"/>
                </a:cubicBezTo>
                <a:cubicBezTo>
                  <a:pt x="654229" y="1451188"/>
                  <a:pt x="650669" y="1494548"/>
                  <a:pt x="680176" y="1511387"/>
                </a:cubicBezTo>
                <a:cubicBezTo>
                  <a:pt x="698507" y="1521873"/>
                  <a:pt x="734864" y="1531210"/>
                  <a:pt x="785534" y="1556546"/>
                </a:cubicBezTo>
                <a:cubicBezTo>
                  <a:pt x="836166" y="1581880"/>
                  <a:pt x="866361" y="1618964"/>
                  <a:pt x="908538" y="1648508"/>
                </a:cubicBezTo>
                <a:cubicBezTo>
                  <a:pt x="950711" y="1678091"/>
                  <a:pt x="983470" y="1650651"/>
                  <a:pt x="1017227" y="1684406"/>
                </a:cubicBezTo>
                <a:cubicBezTo>
                  <a:pt x="1051019" y="1718160"/>
                  <a:pt x="1132226" y="1776178"/>
                  <a:pt x="1166026" y="1797299"/>
                </a:cubicBezTo>
                <a:cubicBezTo>
                  <a:pt x="1199780" y="1818423"/>
                  <a:pt x="1247274" y="1860597"/>
                  <a:pt x="1213520" y="1877513"/>
                </a:cubicBezTo>
                <a:cubicBezTo>
                  <a:pt x="1179766" y="1894429"/>
                  <a:pt x="1057343" y="1814215"/>
                  <a:pt x="1019340" y="1784631"/>
                </a:cubicBezTo>
                <a:cubicBezTo>
                  <a:pt x="981376" y="1755048"/>
                  <a:pt x="950760" y="1726575"/>
                  <a:pt x="921173" y="1713907"/>
                </a:cubicBezTo>
                <a:cubicBezTo>
                  <a:pt x="891590" y="1701240"/>
                  <a:pt x="832386" y="1640161"/>
                  <a:pt x="793007" y="1620490"/>
                </a:cubicBezTo>
                <a:cubicBezTo>
                  <a:pt x="765567" y="1606789"/>
                  <a:pt x="713290" y="1604378"/>
                  <a:pt x="717500" y="1652751"/>
                </a:cubicBezTo>
                <a:cubicBezTo>
                  <a:pt x="719567" y="1677015"/>
                  <a:pt x="817696" y="1690945"/>
                  <a:pt x="831470" y="1702350"/>
                </a:cubicBezTo>
                <a:cubicBezTo>
                  <a:pt x="855734" y="1722365"/>
                  <a:pt x="829327" y="1755124"/>
                  <a:pt x="808279" y="1750914"/>
                </a:cubicBezTo>
                <a:cubicBezTo>
                  <a:pt x="787154" y="1746704"/>
                  <a:pt x="694308" y="1679158"/>
                  <a:pt x="668973" y="1696034"/>
                </a:cubicBezTo>
                <a:cubicBezTo>
                  <a:pt x="643639" y="1712950"/>
                  <a:pt x="647809" y="1762089"/>
                  <a:pt x="668858" y="1774756"/>
                </a:cubicBezTo>
                <a:cubicBezTo>
                  <a:pt x="702229" y="1794772"/>
                  <a:pt x="780839" y="1756158"/>
                  <a:pt x="801884" y="1781492"/>
                </a:cubicBezTo>
                <a:cubicBezTo>
                  <a:pt x="823008" y="1806826"/>
                  <a:pt x="820866" y="1835300"/>
                  <a:pt x="863116" y="1822632"/>
                </a:cubicBezTo>
                <a:cubicBezTo>
                  <a:pt x="905290" y="1809964"/>
                  <a:pt x="928520" y="1766720"/>
                  <a:pt x="970767" y="1796226"/>
                </a:cubicBezTo>
                <a:cubicBezTo>
                  <a:pt x="1013014" y="1825732"/>
                  <a:pt x="1040380" y="1871158"/>
                  <a:pt x="1078418" y="1887998"/>
                </a:cubicBezTo>
                <a:cubicBezTo>
                  <a:pt x="1116382" y="1904913"/>
                  <a:pt x="1141716" y="1898522"/>
                  <a:pt x="1162842" y="1932314"/>
                </a:cubicBezTo>
                <a:cubicBezTo>
                  <a:pt x="1183966" y="1966068"/>
                  <a:pt x="1212019" y="1976478"/>
                  <a:pt x="1230388" y="1970278"/>
                </a:cubicBezTo>
                <a:cubicBezTo>
                  <a:pt x="1252699" y="1962700"/>
                  <a:pt x="1296902" y="1898522"/>
                  <a:pt x="1339078" y="1928104"/>
                </a:cubicBezTo>
                <a:cubicBezTo>
                  <a:pt x="1381251" y="1957687"/>
                  <a:pt x="1411868" y="1987193"/>
                  <a:pt x="1399200" y="2008318"/>
                </a:cubicBezTo>
                <a:cubicBezTo>
                  <a:pt x="1386532" y="2029443"/>
                  <a:pt x="1407658" y="2033653"/>
                  <a:pt x="1437164" y="2037901"/>
                </a:cubicBezTo>
                <a:cubicBezTo>
                  <a:pt x="1466746" y="2042110"/>
                  <a:pt x="1500462" y="2063235"/>
                  <a:pt x="1551134" y="2096989"/>
                </a:cubicBezTo>
                <a:cubicBezTo>
                  <a:pt x="1601766" y="2130782"/>
                  <a:pt x="1728403" y="2172994"/>
                  <a:pt x="1707310" y="2194081"/>
                </a:cubicBezTo>
                <a:cubicBezTo>
                  <a:pt x="1686186" y="2215206"/>
                  <a:pt x="1586991" y="2195114"/>
                  <a:pt x="1527905" y="2165608"/>
                </a:cubicBezTo>
                <a:cubicBezTo>
                  <a:pt x="1468816" y="2136026"/>
                  <a:pt x="1373825" y="2067441"/>
                  <a:pt x="1356955" y="2050610"/>
                </a:cubicBezTo>
                <a:cubicBezTo>
                  <a:pt x="1340039" y="2033694"/>
                  <a:pt x="1340039" y="1983063"/>
                  <a:pt x="1293656" y="1995730"/>
                </a:cubicBezTo>
                <a:cubicBezTo>
                  <a:pt x="1247234" y="2008398"/>
                  <a:pt x="1161473" y="2037865"/>
                  <a:pt x="1125880" y="2025312"/>
                </a:cubicBezTo>
                <a:cubicBezTo>
                  <a:pt x="1054124" y="1999978"/>
                  <a:pt x="1010881" y="1932431"/>
                  <a:pt x="960210" y="1919797"/>
                </a:cubicBezTo>
                <a:cubicBezTo>
                  <a:pt x="909579" y="1907129"/>
                  <a:pt x="877930" y="1925078"/>
                  <a:pt x="884206" y="1961971"/>
                </a:cubicBezTo>
                <a:cubicBezTo>
                  <a:pt x="891937" y="2006977"/>
                  <a:pt x="947505" y="1987305"/>
                  <a:pt x="1010844" y="2012602"/>
                </a:cubicBezTo>
                <a:cubicBezTo>
                  <a:pt x="1074142" y="2037937"/>
                  <a:pt x="1069933" y="2050566"/>
                  <a:pt x="1107936" y="2071691"/>
                </a:cubicBezTo>
                <a:cubicBezTo>
                  <a:pt x="1145900" y="2092816"/>
                  <a:pt x="1237748" y="2035794"/>
                  <a:pt x="1309502" y="2073758"/>
                </a:cubicBezTo>
                <a:cubicBezTo>
                  <a:pt x="1381258" y="2111722"/>
                  <a:pt x="1462504" y="2168744"/>
                  <a:pt x="1525843" y="2210918"/>
                </a:cubicBezTo>
                <a:cubicBezTo>
                  <a:pt x="1589141" y="2253091"/>
                  <a:pt x="1547083" y="2319833"/>
                  <a:pt x="1509999" y="2329091"/>
                </a:cubicBezTo>
                <a:cubicBezTo>
                  <a:pt x="1476245" y="2337548"/>
                  <a:pt x="1444825" y="2328440"/>
                  <a:pt x="1383596" y="2252436"/>
                </a:cubicBezTo>
                <a:cubicBezTo>
                  <a:pt x="1352712" y="2214089"/>
                  <a:pt x="1285242" y="2248915"/>
                  <a:pt x="1335873" y="2308005"/>
                </a:cubicBezTo>
                <a:cubicBezTo>
                  <a:pt x="1386505" y="2367093"/>
                  <a:pt x="1466714" y="2388219"/>
                  <a:pt x="1508930" y="2379761"/>
                </a:cubicBezTo>
                <a:cubicBezTo>
                  <a:pt x="1551104" y="2371303"/>
                  <a:pt x="1632393" y="2287989"/>
                  <a:pt x="1670387" y="2304828"/>
                </a:cubicBezTo>
                <a:cubicBezTo>
                  <a:pt x="1708351" y="2321744"/>
                  <a:pt x="1808654" y="2337510"/>
                  <a:pt x="1884582" y="2362884"/>
                </a:cubicBezTo>
                <a:cubicBezTo>
                  <a:pt x="1960586" y="2388219"/>
                  <a:pt x="1985845" y="2430431"/>
                  <a:pt x="2061851" y="2468399"/>
                </a:cubicBezTo>
                <a:cubicBezTo>
                  <a:pt x="2137858" y="2506368"/>
                  <a:pt x="2180024" y="2531698"/>
                  <a:pt x="2205360" y="2569663"/>
                </a:cubicBezTo>
                <a:cubicBezTo>
                  <a:pt x="2230694" y="2607627"/>
                  <a:pt x="2281364" y="2725839"/>
                  <a:pt x="2306623" y="2763842"/>
                </a:cubicBezTo>
                <a:cubicBezTo>
                  <a:pt x="2322811" y="2788144"/>
                  <a:pt x="2337086" y="2822549"/>
                  <a:pt x="2335479" y="2837742"/>
                </a:cubicBezTo>
                <a:cubicBezTo>
                  <a:pt x="2333297" y="2840115"/>
                  <a:pt x="2331154" y="2842640"/>
                  <a:pt x="2328934" y="2844937"/>
                </a:cubicBezTo>
                <a:cubicBezTo>
                  <a:pt x="2325643" y="2845166"/>
                  <a:pt x="2321434" y="2844095"/>
                  <a:pt x="2315042" y="2839847"/>
                </a:cubicBezTo>
                <a:cubicBezTo>
                  <a:pt x="2277078" y="2814512"/>
                  <a:pt x="2217950" y="2730129"/>
                  <a:pt x="2196869" y="2671042"/>
                </a:cubicBezTo>
                <a:cubicBezTo>
                  <a:pt x="2175744" y="2611954"/>
                  <a:pt x="2129322" y="2523282"/>
                  <a:pt x="2103987" y="2531737"/>
                </a:cubicBezTo>
                <a:cubicBezTo>
                  <a:pt x="2078653" y="2540194"/>
                  <a:pt x="2080872" y="2559674"/>
                  <a:pt x="2101997" y="2606095"/>
                </a:cubicBezTo>
                <a:cubicBezTo>
                  <a:pt x="2123122" y="2652517"/>
                  <a:pt x="2175743" y="2730127"/>
                  <a:pt x="2133493" y="2713256"/>
                </a:cubicBezTo>
                <a:cubicBezTo>
                  <a:pt x="2091319" y="2696340"/>
                  <a:pt x="2025264" y="2587657"/>
                  <a:pt x="2004180" y="2549654"/>
                </a:cubicBezTo>
                <a:cubicBezTo>
                  <a:pt x="1983056" y="2511690"/>
                  <a:pt x="1956381" y="2457691"/>
                  <a:pt x="1928979" y="2455623"/>
                </a:cubicBezTo>
                <a:cubicBezTo>
                  <a:pt x="1905175" y="2453825"/>
                  <a:pt x="1879229" y="2481074"/>
                  <a:pt x="1904563" y="2506446"/>
                </a:cubicBezTo>
                <a:cubicBezTo>
                  <a:pt x="1929898" y="2531781"/>
                  <a:pt x="1994268" y="2616164"/>
                  <a:pt x="1994268" y="2645752"/>
                </a:cubicBezTo>
                <a:cubicBezTo>
                  <a:pt x="1994268" y="2675334"/>
                  <a:pt x="1935179" y="2641542"/>
                  <a:pt x="1914053" y="2616169"/>
                </a:cubicBezTo>
                <a:cubicBezTo>
                  <a:pt x="1892929" y="2590835"/>
                  <a:pt x="1897138" y="2540165"/>
                  <a:pt x="1871880" y="2540165"/>
                </a:cubicBezTo>
                <a:cubicBezTo>
                  <a:pt x="1846545" y="2540165"/>
                  <a:pt x="1828596" y="2565499"/>
                  <a:pt x="1799090" y="2552833"/>
                </a:cubicBezTo>
                <a:cubicBezTo>
                  <a:pt x="1769507" y="2540165"/>
                  <a:pt x="1705290" y="2406601"/>
                  <a:pt x="1677008" y="2402927"/>
                </a:cubicBezTo>
                <a:cubicBezTo>
                  <a:pt x="1652744" y="2399750"/>
                  <a:pt x="1592967" y="2421947"/>
                  <a:pt x="1639389" y="2463125"/>
                </a:cubicBezTo>
                <a:cubicBezTo>
                  <a:pt x="1682366" y="2501204"/>
                  <a:pt x="1766409" y="2561292"/>
                  <a:pt x="1808585" y="2599256"/>
                </a:cubicBezTo>
                <a:cubicBezTo>
                  <a:pt x="1850759" y="2637220"/>
                  <a:pt x="1868708" y="2636187"/>
                  <a:pt x="1932049" y="2686818"/>
                </a:cubicBezTo>
                <a:cubicBezTo>
                  <a:pt x="1995347" y="2737450"/>
                  <a:pt x="2044941" y="2730102"/>
                  <a:pt x="2087157" y="2776523"/>
                </a:cubicBezTo>
                <a:cubicBezTo>
                  <a:pt x="2129331" y="2822945"/>
                  <a:pt x="2158914" y="2848279"/>
                  <a:pt x="2201128" y="2886241"/>
                </a:cubicBezTo>
                <a:cubicBezTo>
                  <a:pt x="2211270" y="2895349"/>
                  <a:pt x="2228184" y="2904956"/>
                  <a:pt x="2248850" y="2914332"/>
                </a:cubicBezTo>
                <a:cubicBezTo>
                  <a:pt x="2246669" y="2915862"/>
                  <a:pt x="2852560" y="2919996"/>
                  <a:pt x="2840735" y="2910505"/>
                </a:cubicBezTo>
                <a:cubicBezTo>
                  <a:pt x="2872002" y="2898144"/>
                  <a:pt x="2898026" y="2884940"/>
                  <a:pt x="2911803" y="2872579"/>
                </a:cubicBezTo>
                <a:cubicBezTo>
                  <a:pt x="2953976" y="2834615"/>
                  <a:pt x="2983559" y="2809281"/>
                  <a:pt x="3025773" y="2762861"/>
                </a:cubicBezTo>
                <a:cubicBezTo>
                  <a:pt x="3067946" y="2716439"/>
                  <a:pt x="3117544" y="2723787"/>
                  <a:pt x="3180881" y="2673156"/>
                </a:cubicBezTo>
                <a:cubicBezTo>
                  <a:pt x="3244179" y="2622525"/>
                  <a:pt x="3262129" y="2623558"/>
                  <a:pt x="3304345" y="2585594"/>
                </a:cubicBezTo>
                <a:cubicBezTo>
                  <a:pt x="3346518" y="2547630"/>
                  <a:pt x="3430600" y="2487544"/>
                  <a:pt x="3473541" y="2449463"/>
                </a:cubicBezTo>
                <a:cubicBezTo>
                  <a:pt x="3519963" y="2408323"/>
                  <a:pt x="3460223" y="2386087"/>
                  <a:pt x="3435922" y="2389264"/>
                </a:cubicBezTo>
                <a:cubicBezTo>
                  <a:pt x="3407679" y="2392938"/>
                  <a:pt x="3343385" y="2526463"/>
                  <a:pt x="3313840" y="2539170"/>
                </a:cubicBezTo>
                <a:cubicBezTo>
                  <a:pt x="3284334" y="2551838"/>
                  <a:pt x="3266346" y="2526503"/>
                  <a:pt x="3241050" y="2526503"/>
                </a:cubicBezTo>
                <a:cubicBezTo>
                  <a:pt x="3215754" y="2526503"/>
                  <a:pt x="3219926" y="2577134"/>
                  <a:pt x="3198876" y="2602507"/>
                </a:cubicBezTo>
                <a:cubicBezTo>
                  <a:pt x="3177752" y="2627841"/>
                  <a:pt x="3118662" y="2661595"/>
                  <a:pt x="3118662" y="2632089"/>
                </a:cubicBezTo>
                <a:cubicBezTo>
                  <a:pt x="3118662" y="2602507"/>
                  <a:pt x="3183033" y="2518119"/>
                  <a:pt x="3208367" y="2492784"/>
                </a:cubicBezTo>
                <a:cubicBezTo>
                  <a:pt x="3233701" y="2467449"/>
                  <a:pt x="3207754" y="2440163"/>
                  <a:pt x="3183950" y="2441961"/>
                </a:cubicBezTo>
                <a:cubicBezTo>
                  <a:pt x="3156511" y="2444028"/>
                  <a:pt x="3129799" y="2498027"/>
                  <a:pt x="3108749" y="2535991"/>
                </a:cubicBezTo>
                <a:cubicBezTo>
                  <a:pt x="3087625" y="2573955"/>
                  <a:pt x="3021609" y="2682684"/>
                  <a:pt x="2979437" y="2699594"/>
                </a:cubicBezTo>
                <a:cubicBezTo>
                  <a:pt x="2937263" y="2716509"/>
                  <a:pt x="2989846" y="2638859"/>
                  <a:pt x="3010933" y="2592433"/>
                </a:cubicBezTo>
                <a:cubicBezTo>
                  <a:pt x="3032057" y="2546011"/>
                  <a:pt x="3034316" y="2526531"/>
                  <a:pt x="3008943" y="2518074"/>
                </a:cubicBezTo>
                <a:cubicBezTo>
                  <a:pt x="2983608" y="2509616"/>
                  <a:pt x="2937187" y="2598288"/>
                  <a:pt x="2916061" y="2657380"/>
                </a:cubicBezTo>
                <a:cubicBezTo>
                  <a:pt x="2894935" y="2716471"/>
                  <a:pt x="2835847" y="2800888"/>
                  <a:pt x="2797888" y="2826185"/>
                </a:cubicBezTo>
                <a:cubicBezTo>
                  <a:pt x="2759924" y="2851519"/>
                  <a:pt x="2780972" y="2788221"/>
                  <a:pt x="2806345" y="2750180"/>
                </a:cubicBezTo>
                <a:cubicBezTo>
                  <a:pt x="2831680" y="2712216"/>
                  <a:pt x="2882350" y="2594004"/>
                  <a:pt x="2907609" y="2556001"/>
                </a:cubicBezTo>
                <a:cubicBezTo>
                  <a:pt x="2932943" y="2518037"/>
                  <a:pt x="2975155" y="2492703"/>
                  <a:pt x="3051117" y="2454737"/>
                </a:cubicBezTo>
                <a:cubicBezTo>
                  <a:pt x="3127122" y="2416774"/>
                  <a:pt x="3152381" y="2374523"/>
                  <a:pt x="3228387" y="2349222"/>
                </a:cubicBezTo>
                <a:cubicBezTo>
                  <a:pt x="3304391" y="2323888"/>
                  <a:pt x="3404618" y="2308082"/>
                  <a:pt x="3442582" y="2291167"/>
                </a:cubicBezTo>
                <a:cubicBezTo>
                  <a:pt x="3480546" y="2274251"/>
                  <a:pt x="3561793" y="2357680"/>
                  <a:pt x="3604039" y="2366099"/>
                </a:cubicBezTo>
                <a:cubicBezTo>
                  <a:pt x="3646212" y="2374557"/>
                  <a:pt x="3726425" y="2353431"/>
                  <a:pt x="3777096" y="2294343"/>
                </a:cubicBezTo>
                <a:cubicBezTo>
                  <a:pt x="3827727" y="2235254"/>
                  <a:pt x="3760256" y="2200467"/>
                  <a:pt x="3729373" y="2238774"/>
                </a:cubicBezTo>
                <a:cubicBezTo>
                  <a:pt x="3668141" y="2314779"/>
                  <a:pt x="3636759" y="2323887"/>
                  <a:pt x="3602970" y="2315429"/>
                </a:cubicBezTo>
                <a:cubicBezTo>
                  <a:pt x="3565886" y="2306168"/>
                  <a:pt x="3523789" y="2239425"/>
                  <a:pt x="3587126" y="2197256"/>
                </a:cubicBezTo>
                <a:cubicBezTo>
                  <a:pt x="3650424" y="2155082"/>
                  <a:pt x="3731712" y="2098060"/>
                  <a:pt x="3803466" y="2060096"/>
                </a:cubicBezTo>
                <a:cubicBezTo>
                  <a:pt x="3875221" y="2022132"/>
                  <a:pt x="3967030" y="2079078"/>
                  <a:pt x="4005033" y="2058029"/>
                </a:cubicBezTo>
                <a:cubicBezTo>
                  <a:pt x="4042997" y="2036905"/>
                  <a:pt x="4038825" y="2024237"/>
                  <a:pt x="4102125" y="1998941"/>
                </a:cubicBezTo>
                <a:cubicBezTo>
                  <a:pt x="4165423" y="1973606"/>
                  <a:pt x="4221033" y="1993277"/>
                  <a:pt x="4228763" y="1948309"/>
                </a:cubicBezTo>
                <a:cubicBezTo>
                  <a:pt x="4235077" y="1911379"/>
                  <a:pt x="4203428" y="1893429"/>
                  <a:pt x="4152758" y="1906135"/>
                </a:cubicBezTo>
                <a:cubicBezTo>
                  <a:pt x="4102126" y="1918803"/>
                  <a:pt x="4058844" y="1986349"/>
                  <a:pt x="3987088" y="2011650"/>
                </a:cubicBezTo>
                <a:cubicBezTo>
                  <a:pt x="3951497" y="2024203"/>
                  <a:pt x="3865731" y="1994735"/>
                  <a:pt x="3819312" y="1982068"/>
                </a:cubicBezTo>
                <a:cubicBezTo>
                  <a:pt x="3772891" y="1969400"/>
                  <a:pt x="3772891" y="2020032"/>
                  <a:pt x="3756014" y="2036948"/>
                </a:cubicBezTo>
                <a:cubicBezTo>
                  <a:pt x="3739098" y="2053864"/>
                  <a:pt x="3644150" y="2122444"/>
                  <a:pt x="3585064" y="2151947"/>
                </a:cubicBezTo>
                <a:cubicBezTo>
                  <a:pt x="3525975" y="2181529"/>
                  <a:pt x="3426781" y="2201545"/>
                  <a:pt x="3405658" y="2180419"/>
                </a:cubicBezTo>
                <a:cubicBezTo>
                  <a:pt x="3384536" y="2159294"/>
                  <a:pt x="3511173" y="2117121"/>
                  <a:pt x="3561835" y="2083327"/>
                </a:cubicBezTo>
                <a:cubicBezTo>
                  <a:pt x="3612466" y="2049573"/>
                  <a:pt x="3646259" y="2028448"/>
                  <a:pt x="3675805" y="2024239"/>
                </a:cubicBezTo>
                <a:cubicBezTo>
                  <a:pt x="3705387" y="2020029"/>
                  <a:pt x="3726436" y="2015781"/>
                  <a:pt x="3713769" y="1994656"/>
                </a:cubicBezTo>
                <a:cubicBezTo>
                  <a:pt x="3701101" y="1973532"/>
                  <a:pt x="3731717" y="1944025"/>
                  <a:pt x="3773891" y="1914442"/>
                </a:cubicBezTo>
                <a:cubicBezTo>
                  <a:pt x="3816065" y="1884860"/>
                  <a:pt x="3860228" y="1949115"/>
                  <a:pt x="3882581" y="1956616"/>
                </a:cubicBezTo>
                <a:cubicBezTo>
                  <a:pt x="3900950" y="1962816"/>
                  <a:pt x="3929002" y="1952406"/>
                  <a:pt x="3950127" y="1918652"/>
                </a:cubicBezTo>
                <a:cubicBezTo>
                  <a:pt x="3971251" y="1884898"/>
                  <a:pt x="3996549" y="1891212"/>
                  <a:pt x="4034551" y="1874336"/>
                </a:cubicBezTo>
                <a:cubicBezTo>
                  <a:pt x="4072515" y="1857420"/>
                  <a:pt x="4099955" y="1812070"/>
                  <a:pt x="4142202" y="1782564"/>
                </a:cubicBezTo>
                <a:cubicBezTo>
                  <a:pt x="4184376" y="1752981"/>
                  <a:pt x="4207606" y="1796264"/>
                  <a:pt x="4249853" y="1808970"/>
                </a:cubicBezTo>
                <a:cubicBezTo>
                  <a:pt x="4292027" y="1821638"/>
                  <a:pt x="4289961" y="1793126"/>
                  <a:pt x="4311085" y="1767830"/>
                </a:cubicBezTo>
                <a:cubicBezTo>
                  <a:pt x="4332210" y="1742496"/>
                  <a:pt x="4410781" y="1781110"/>
                  <a:pt x="4444111" y="1761094"/>
                </a:cubicBezTo>
                <a:cubicBezTo>
                  <a:pt x="4465235" y="1748427"/>
                  <a:pt x="4469330" y="1699250"/>
                  <a:pt x="4443996" y="1682373"/>
                </a:cubicBezTo>
                <a:cubicBezTo>
                  <a:pt x="4418661" y="1665457"/>
                  <a:pt x="4325823" y="1733004"/>
                  <a:pt x="4304690" y="1737252"/>
                </a:cubicBezTo>
                <a:cubicBezTo>
                  <a:pt x="4283565" y="1741462"/>
                  <a:pt x="4257197" y="1708780"/>
                  <a:pt x="4281498" y="1688688"/>
                </a:cubicBezTo>
                <a:cubicBezTo>
                  <a:pt x="4295314" y="1677283"/>
                  <a:pt x="4393362" y="1663353"/>
                  <a:pt x="4395468" y="1639090"/>
                </a:cubicBezTo>
                <a:cubicBezTo>
                  <a:pt x="4399679" y="1590716"/>
                  <a:pt x="4347402" y="1593127"/>
                  <a:pt x="4319962" y="1606828"/>
                </a:cubicBezTo>
                <a:cubicBezTo>
                  <a:pt x="4280582" y="1626537"/>
                  <a:pt x="4221383" y="1687578"/>
                  <a:pt x="4191795" y="1700246"/>
                </a:cubicBezTo>
                <a:cubicBezTo>
                  <a:pt x="4162208" y="1712913"/>
                  <a:pt x="4131674" y="1741386"/>
                  <a:pt x="4093628" y="1770969"/>
                </a:cubicBezTo>
                <a:cubicBezTo>
                  <a:pt x="4055664" y="1800551"/>
                  <a:pt x="3933200" y="1880687"/>
                  <a:pt x="3899449" y="1863851"/>
                </a:cubicBezTo>
                <a:cubicBezTo>
                  <a:pt x="3865695" y="1846935"/>
                  <a:pt x="3913149" y="1804762"/>
                  <a:pt x="3946942" y="1783637"/>
                </a:cubicBezTo>
                <a:cubicBezTo>
                  <a:pt x="3980736" y="1762511"/>
                  <a:pt x="4061941" y="1704456"/>
                  <a:pt x="4095742" y="1670744"/>
                </a:cubicBezTo>
                <a:cubicBezTo>
                  <a:pt x="4129496" y="1636990"/>
                  <a:pt x="4162255" y="1664430"/>
                  <a:pt x="4204431" y="1634846"/>
                </a:cubicBezTo>
                <a:cubicBezTo>
                  <a:pt x="4246605" y="1605264"/>
                  <a:pt x="4276800" y="1568180"/>
                  <a:pt x="4327434" y="1542884"/>
                </a:cubicBezTo>
                <a:cubicBezTo>
                  <a:pt x="4378066" y="1517549"/>
                  <a:pt x="4414460" y="1508211"/>
                  <a:pt x="4432793" y="1497725"/>
                </a:cubicBezTo>
                <a:cubicBezTo>
                  <a:pt x="4462375" y="1480809"/>
                  <a:pt x="4458740" y="1437488"/>
                  <a:pt x="4431300" y="1424858"/>
                </a:cubicBezTo>
                <a:cubicBezTo>
                  <a:pt x="4400417" y="1410584"/>
                  <a:pt x="4304662" y="1505073"/>
                  <a:pt x="4258244" y="1538829"/>
                </a:cubicBezTo>
                <a:cubicBezTo>
                  <a:pt x="4211822" y="1572583"/>
                  <a:pt x="4152728" y="1602127"/>
                  <a:pt x="4118938" y="1623253"/>
                </a:cubicBezTo>
                <a:cubicBezTo>
                  <a:pt x="4085184" y="1644377"/>
                  <a:pt x="4000765" y="1690799"/>
                  <a:pt x="3941668" y="1732971"/>
                </a:cubicBezTo>
                <a:cubicBezTo>
                  <a:pt x="3882580" y="1775145"/>
                  <a:pt x="3845496" y="1762668"/>
                  <a:pt x="3887746" y="1728838"/>
                </a:cubicBezTo>
                <a:cubicBezTo>
                  <a:pt x="3929920" y="1695084"/>
                  <a:pt x="3962104" y="1677862"/>
                  <a:pt x="4021193" y="1639898"/>
                </a:cubicBezTo>
                <a:cubicBezTo>
                  <a:pt x="4080281" y="1601934"/>
                  <a:pt x="4104583" y="1575221"/>
                  <a:pt x="4134085" y="1537254"/>
                </a:cubicBezTo>
                <a:cubicBezTo>
                  <a:pt x="4163667" y="1499290"/>
                  <a:pt x="4186478" y="1521907"/>
                  <a:pt x="4220270" y="1509278"/>
                </a:cubicBezTo>
                <a:cubicBezTo>
                  <a:pt x="4254062" y="1496610"/>
                  <a:pt x="4363778" y="1408015"/>
                  <a:pt x="4393326" y="1378437"/>
                </a:cubicBezTo>
                <a:cubicBezTo>
                  <a:pt x="4422909" y="1348854"/>
                  <a:pt x="4428535" y="1323749"/>
                  <a:pt x="4402817" y="1311923"/>
                </a:cubicBezTo>
                <a:cubicBezTo>
                  <a:pt x="4377483" y="1300289"/>
                  <a:pt x="4317934" y="1318238"/>
                  <a:pt x="4263512" y="1418732"/>
                </a:cubicBezTo>
                <a:cubicBezTo>
                  <a:pt x="4256279" y="1432126"/>
                  <a:pt x="4206949" y="1480385"/>
                  <a:pt x="4167492" y="1473381"/>
                </a:cubicBezTo>
                <a:cubicBezTo>
                  <a:pt x="4102050" y="1461747"/>
                  <a:pt x="4013412" y="1585245"/>
                  <a:pt x="3983874" y="1606368"/>
                </a:cubicBezTo>
                <a:cubicBezTo>
                  <a:pt x="3954292" y="1627492"/>
                  <a:pt x="3910395" y="1685663"/>
                  <a:pt x="3893136" y="1672881"/>
                </a:cubicBezTo>
                <a:cubicBezTo>
                  <a:pt x="3849699" y="1640735"/>
                  <a:pt x="3812118" y="1636945"/>
                  <a:pt x="3810856" y="1720375"/>
                </a:cubicBezTo>
                <a:cubicBezTo>
                  <a:pt x="3810511" y="1743107"/>
                  <a:pt x="3722183" y="1796379"/>
                  <a:pt x="3692682" y="1817467"/>
                </a:cubicBezTo>
                <a:cubicBezTo>
                  <a:pt x="3663100" y="1838591"/>
                  <a:pt x="3642051" y="1935640"/>
                  <a:pt x="3633594" y="1956772"/>
                </a:cubicBezTo>
                <a:cubicBezTo>
                  <a:pt x="3625136" y="1977897"/>
                  <a:pt x="3595630" y="2029638"/>
                  <a:pt x="3571366" y="1990641"/>
                </a:cubicBezTo>
                <a:cubicBezTo>
                  <a:pt x="3567654" y="1984594"/>
                  <a:pt x="3574275" y="1976443"/>
                  <a:pt x="3599571" y="1942689"/>
                </a:cubicBezTo>
                <a:cubicBezTo>
                  <a:pt x="3645228" y="1881801"/>
                  <a:pt x="3626628" y="1867564"/>
                  <a:pt x="3593907" y="1866532"/>
                </a:cubicBezTo>
                <a:cubicBezTo>
                  <a:pt x="3576991" y="1865996"/>
                  <a:pt x="3535430" y="1973722"/>
                  <a:pt x="3510057" y="1990563"/>
                </a:cubicBezTo>
                <a:cubicBezTo>
                  <a:pt x="3484723" y="2007479"/>
                  <a:pt x="3481240" y="1942841"/>
                  <a:pt x="3460459" y="1948390"/>
                </a:cubicBezTo>
                <a:cubicBezTo>
                  <a:pt x="3424562" y="1957881"/>
                  <a:pt x="3466812" y="2067376"/>
                  <a:pt x="3424562" y="2088459"/>
                </a:cubicBezTo>
                <a:cubicBezTo>
                  <a:pt x="3382388" y="2109584"/>
                  <a:pt x="3291575" y="2180537"/>
                  <a:pt x="3240944" y="2218497"/>
                </a:cubicBezTo>
                <a:cubicBezTo>
                  <a:pt x="3190312" y="2256457"/>
                  <a:pt x="3131225" y="2248079"/>
                  <a:pt x="3110103" y="2281795"/>
                </a:cubicBezTo>
                <a:cubicBezTo>
                  <a:pt x="3088978" y="2315549"/>
                  <a:pt x="3000385" y="2286005"/>
                  <a:pt x="3055223" y="2222707"/>
                </a:cubicBezTo>
                <a:cubicBezTo>
                  <a:pt x="3110103" y="2159408"/>
                  <a:pt x="3138844" y="2138168"/>
                  <a:pt x="3206393" y="2095951"/>
                </a:cubicBezTo>
                <a:cubicBezTo>
                  <a:pt x="3273940" y="2053777"/>
                  <a:pt x="3353086" y="2098248"/>
                  <a:pt x="3364411" y="2050792"/>
                </a:cubicBezTo>
                <a:cubicBezTo>
                  <a:pt x="3367932" y="2036097"/>
                  <a:pt x="3327481" y="2021095"/>
                  <a:pt x="3287450" y="2011604"/>
                </a:cubicBezTo>
                <a:cubicBezTo>
                  <a:pt x="3227633" y="1997444"/>
                  <a:pt x="3354996" y="1960972"/>
                  <a:pt x="3409835" y="1927180"/>
                </a:cubicBezTo>
                <a:cubicBezTo>
                  <a:pt x="3464715" y="1893388"/>
                  <a:pt x="3570910" y="1892468"/>
                  <a:pt x="3555450" y="1844440"/>
                </a:cubicBezTo>
                <a:cubicBezTo>
                  <a:pt x="3547567" y="1819909"/>
                  <a:pt x="3523572" y="1866943"/>
                  <a:pt x="3481705" y="1849607"/>
                </a:cubicBezTo>
                <a:cubicBezTo>
                  <a:pt x="3411440" y="1820482"/>
                  <a:pt x="3522194" y="1777085"/>
                  <a:pt x="3599995" y="1738164"/>
                </a:cubicBezTo>
                <a:cubicBezTo>
                  <a:pt x="3682275" y="1697024"/>
                  <a:pt x="3858895" y="1616425"/>
                  <a:pt x="3945844" y="1543064"/>
                </a:cubicBezTo>
                <a:cubicBezTo>
                  <a:pt x="4015649" y="1484204"/>
                  <a:pt x="4156522" y="1365187"/>
                  <a:pt x="4140866" y="1308011"/>
                </a:cubicBezTo>
                <a:cubicBezTo>
                  <a:pt x="4135700" y="1289258"/>
                  <a:pt x="4106614" y="1282676"/>
                  <a:pt x="4096090" y="1283327"/>
                </a:cubicBezTo>
                <a:cubicBezTo>
                  <a:pt x="4031337" y="1287460"/>
                  <a:pt x="4062145" y="1437975"/>
                  <a:pt x="3808946" y="1578309"/>
                </a:cubicBezTo>
                <a:cubicBezTo>
                  <a:pt x="3768992" y="1600429"/>
                  <a:pt x="3649517" y="1650448"/>
                  <a:pt x="3620772" y="1660436"/>
                </a:cubicBezTo>
                <a:cubicBezTo>
                  <a:pt x="3542089" y="1687800"/>
                  <a:pt x="3497622" y="1677543"/>
                  <a:pt x="3637688" y="1513440"/>
                </a:cubicBezTo>
                <a:cubicBezTo>
                  <a:pt x="3659808" y="1487531"/>
                  <a:pt x="3751315" y="1394845"/>
                  <a:pt x="3802094" y="1390094"/>
                </a:cubicBezTo>
                <a:cubicBezTo>
                  <a:pt x="3911587" y="1379837"/>
                  <a:pt x="3954214" y="1315046"/>
                  <a:pt x="4000711" y="1285539"/>
                </a:cubicBezTo>
                <a:cubicBezTo>
                  <a:pt x="4047133" y="1255956"/>
                  <a:pt x="4084485" y="1250254"/>
                  <a:pt x="4106638" y="1225914"/>
                </a:cubicBezTo>
                <a:cubicBezTo>
                  <a:pt x="4140890" y="1188295"/>
                  <a:pt x="4277706" y="1331959"/>
                  <a:pt x="4329063" y="1243021"/>
                </a:cubicBezTo>
                <a:cubicBezTo>
                  <a:pt x="4365113" y="1180488"/>
                  <a:pt x="4229827" y="1208769"/>
                  <a:pt x="4199094" y="1171571"/>
                </a:cubicBezTo>
                <a:cubicBezTo>
                  <a:pt x="4175060" y="1142485"/>
                  <a:pt x="4270850" y="1091356"/>
                  <a:pt x="4296185" y="1057600"/>
                </a:cubicBezTo>
                <a:cubicBezTo>
                  <a:pt x="4321520" y="1023808"/>
                  <a:pt x="4351065" y="976353"/>
                  <a:pt x="4389067" y="972105"/>
                </a:cubicBezTo>
                <a:cubicBezTo>
                  <a:pt x="4427031" y="967895"/>
                  <a:pt x="4487235" y="966824"/>
                  <a:pt x="4533653" y="928821"/>
                </a:cubicBezTo>
                <a:cubicBezTo>
                  <a:pt x="4580075" y="890857"/>
                  <a:pt x="4566145" y="859590"/>
                  <a:pt x="4627567" y="858097"/>
                </a:cubicBezTo>
                <a:cubicBezTo>
                  <a:pt x="4715129" y="856031"/>
                  <a:pt x="4888495" y="855725"/>
                  <a:pt x="4918004" y="843057"/>
                </a:cubicBezTo>
                <a:cubicBezTo>
                  <a:pt x="4947587" y="830389"/>
                  <a:pt x="4974414" y="790397"/>
                  <a:pt x="4946209" y="762039"/>
                </a:cubicBezTo>
                <a:cubicBezTo>
                  <a:pt x="4918769" y="734447"/>
                  <a:pt x="4729869" y="835901"/>
                  <a:pt x="4676063" y="821128"/>
                </a:cubicBezTo>
                <a:cubicBezTo>
                  <a:pt x="4639399" y="811101"/>
                  <a:pt x="4739361" y="774706"/>
                  <a:pt x="4773115" y="762039"/>
                </a:cubicBezTo>
                <a:cubicBezTo>
                  <a:pt x="4806907" y="749372"/>
                  <a:pt x="4908854" y="722430"/>
                  <a:pt x="5027077" y="621088"/>
                </a:cubicBezTo>
                <a:cubicBezTo>
                  <a:pt x="5145407" y="520167"/>
                  <a:pt x="5114409" y="483320"/>
                  <a:pt x="5092059" y="472906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213C2E7-5975-8AC1-07D1-E5CDB416EC56}"/>
              </a:ext>
            </a:extLst>
          </p:cNvPr>
          <p:cNvSpPr/>
          <p:nvPr/>
        </p:nvSpPr>
        <p:spPr>
          <a:xfrm>
            <a:off x="8210730" y="463083"/>
            <a:ext cx="3104733" cy="3019155"/>
          </a:xfrm>
          <a:custGeom>
            <a:avLst/>
            <a:gdLst>
              <a:gd name="connsiteX0" fmla="*/ 2146441 w 3939117"/>
              <a:gd name="connsiteY0" fmla="*/ 2140808 h 3830540"/>
              <a:gd name="connsiteX1" fmla="*/ 2231630 w 3939117"/>
              <a:gd name="connsiteY1" fmla="*/ 1940770 h 3830540"/>
              <a:gd name="connsiteX2" fmla="*/ 2144871 w 3939117"/>
              <a:gd name="connsiteY2" fmla="*/ 1984283 h 3830540"/>
              <a:gd name="connsiteX3" fmla="*/ 2144833 w 3939117"/>
              <a:gd name="connsiteY3" fmla="*/ 1984283 h 3830540"/>
              <a:gd name="connsiteX4" fmla="*/ 2036486 w 3939117"/>
              <a:gd name="connsiteY4" fmla="*/ 1980418 h 3830540"/>
              <a:gd name="connsiteX5" fmla="*/ 1999976 w 3939117"/>
              <a:gd name="connsiteY5" fmla="*/ 1972610 h 3830540"/>
              <a:gd name="connsiteX6" fmla="*/ 1969093 w 3939117"/>
              <a:gd name="connsiteY6" fmla="*/ 1993620 h 3830540"/>
              <a:gd name="connsiteX7" fmla="*/ 1601925 w 3939117"/>
              <a:gd name="connsiteY7" fmla="*/ 2282411 h 3830540"/>
              <a:gd name="connsiteX8" fmla="*/ 1379687 w 3939117"/>
              <a:gd name="connsiteY8" fmla="*/ 2560140 h 3830540"/>
              <a:gd name="connsiteX9" fmla="*/ 1301884 w 3939117"/>
              <a:gd name="connsiteY9" fmla="*/ 2704491 h 3830540"/>
              <a:gd name="connsiteX10" fmla="*/ 1136479 w 3939117"/>
              <a:gd name="connsiteY10" fmla="*/ 2932539 h 3830540"/>
              <a:gd name="connsiteX11" fmla="*/ 1016885 w 3939117"/>
              <a:gd name="connsiteY11" fmla="*/ 3024809 h 3830540"/>
              <a:gd name="connsiteX12" fmla="*/ 957757 w 3939117"/>
              <a:gd name="connsiteY12" fmla="*/ 3030167 h 3830540"/>
              <a:gd name="connsiteX13" fmla="*/ 1093075 w 3939117"/>
              <a:gd name="connsiteY13" fmla="*/ 2851104 h 3830540"/>
              <a:gd name="connsiteX14" fmla="*/ 1206849 w 3939117"/>
              <a:gd name="connsiteY14" fmla="*/ 2630972 h 3830540"/>
              <a:gd name="connsiteX15" fmla="*/ 1360998 w 3939117"/>
              <a:gd name="connsiteY15" fmla="*/ 2313447 h 3830540"/>
              <a:gd name="connsiteX16" fmla="*/ 1467845 w 3939117"/>
              <a:gd name="connsiteY16" fmla="*/ 2226574 h 3830540"/>
              <a:gd name="connsiteX17" fmla="*/ 1681012 w 3939117"/>
              <a:gd name="connsiteY17" fmla="*/ 2094890 h 3830540"/>
              <a:gd name="connsiteX18" fmla="*/ 1918935 w 3939117"/>
              <a:gd name="connsiteY18" fmla="*/ 1858191 h 3830540"/>
              <a:gd name="connsiteX19" fmla="*/ 1918897 w 3939117"/>
              <a:gd name="connsiteY19" fmla="*/ 1858229 h 3830540"/>
              <a:gd name="connsiteX20" fmla="*/ 1932292 w 3939117"/>
              <a:gd name="connsiteY20" fmla="*/ 1836454 h 3830540"/>
              <a:gd name="connsiteX21" fmla="*/ 1942816 w 3939117"/>
              <a:gd name="connsiteY21" fmla="*/ 1705495 h 3830540"/>
              <a:gd name="connsiteX22" fmla="*/ 1675461 w 3939117"/>
              <a:gd name="connsiteY22" fmla="*/ 1812421 h 3830540"/>
              <a:gd name="connsiteX23" fmla="*/ 1383536 w 3939117"/>
              <a:gd name="connsiteY23" fmla="*/ 2056585 h 3830540"/>
              <a:gd name="connsiteX24" fmla="*/ 1171673 w 3939117"/>
              <a:gd name="connsiteY24" fmla="*/ 2308666 h 3830540"/>
              <a:gd name="connsiteX25" fmla="*/ 637082 w 3939117"/>
              <a:gd name="connsiteY25" fmla="*/ 2732696 h 3830540"/>
              <a:gd name="connsiteX26" fmla="*/ 250516 w 3939117"/>
              <a:gd name="connsiteY26" fmla="*/ 2983669 h 3830540"/>
              <a:gd name="connsiteX27" fmla="*/ 58325 w 3939117"/>
              <a:gd name="connsiteY27" fmla="*/ 3122280 h 3830540"/>
              <a:gd name="connsiteX28" fmla="*/ 35860 w 3939117"/>
              <a:gd name="connsiteY28" fmla="*/ 3135903 h 3830540"/>
              <a:gd name="connsiteX29" fmla="*/ 4900 w 3939117"/>
              <a:gd name="connsiteY29" fmla="*/ 3134105 h 3830540"/>
              <a:gd name="connsiteX30" fmla="*/ 9798 w 3939117"/>
              <a:gd name="connsiteY30" fmla="*/ 3105671 h 3830540"/>
              <a:gd name="connsiteX31" fmla="*/ 205663 w 3939117"/>
              <a:gd name="connsiteY31" fmla="*/ 2902958 h 3830540"/>
              <a:gd name="connsiteX32" fmla="*/ 719934 w 3939117"/>
              <a:gd name="connsiteY32" fmla="*/ 2570923 h 3830540"/>
              <a:gd name="connsiteX33" fmla="*/ 852235 w 3939117"/>
              <a:gd name="connsiteY33" fmla="*/ 2462851 h 3830540"/>
              <a:gd name="connsiteX34" fmla="*/ 1097506 w 3939117"/>
              <a:gd name="connsiteY34" fmla="*/ 2169622 h 3830540"/>
              <a:gd name="connsiteX35" fmla="*/ 1533362 w 3939117"/>
              <a:gd name="connsiteY35" fmla="*/ 1784055 h 3830540"/>
              <a:gd name="connsiteX36" fmla="*/ 1810014 w 3939117"/>
              <a:gd name="connsiteY36" fmla="*/ 1677972 h 3830540"/>
              <a:gd name="connsiteX37" fmla="*/ 1965504 w 3939117"/>
              <a:gd name="connsiteY37" fmla="*/ 1623743 h 3830540"/>
              <a:gd name="connsiteX38" fmla="*/ 1965427 w 3939117"/>
              <a:gd name="connsiteY38" fmla="*/ 1623743 h 3830540"/>
              <a:gd name="connsiteX39" fmla="*/ 1994742 w 3939117"/>
              <a:gd name="connsiteY39" fmla="*/ 1557421 h 3830540"/>
              <a:gd name="connsiteX40" fmla="*/ 1938945 w 3939117"/>
              <a:gd name="connsiteY40" fmla="*/ 1537138 h 3830540"/>
              <a:gd name="connsiteX41" fmla="*/ 1648783 w 3939117"/>
              <a:gd name="connsiteY41" fmla="*/ 1623820 h 3830540"/>
              <a:gd name="connsiteX42" fmla="*/ 1648744 w 3939117"/>
              <a:gd name="connsiteY42" fmla="*/ 1623820 h 3830540"/>
              <a:gd name="connsiteX43" fmla="*/ 1360111 w 3939117"/>
              <a:gd name="connsiteY43" fmla="*/ 1749380 h 3830540"/>
              <a:gd name="connsiteX44" fmla="*/ 1051883 w 3939117"/>
              <a:gd name="connsiteY44" fmla="*/ 1950065 h 3830540"/>
              <a:gd name="connsiteX45" fmla="*/ 718937 w 3939117"/>
              <a:gd name="connsiteY45" fmla="*/ 2147536 h 3830540"/>
              <a:gd name="connsiteX46" fmla="*/ 518517 w 3939117"/>
              <a:gd name="connsiteY46" fmla="*/ 2182515 h 3830540"/>
              <a:gd name="connsiteX47" fmla="*/ 460844 w 3939117"/>
              <a:gd name="connsiteY47" fmla="*/ 2171838 h 3830540"/>
              <a:gd name="connsiteX48" fmla="*/ 448214 w 3939117"/>
              <a:gd name="connsiteY48" fmla="*/ 2158329 h 3830540"/>
              <a:gd name="connsiteX49" fmla="*/ 451544 w 3939117"/>
              <a:gd name="connsiteY49" fmla="*/ 2146044 h 3830540"/>
              <a:gd name="connsiteX50" fmla="*/ 462642 w 3939117"/>
              <a:gd name="connsiteY50" fmla="*/ 2139806 h 3830540"/>
              <a:gd name="connsiteX51" fmla="*/ 621963 w 3939117"/>
              <a:gd name="connsiteY51" fmla="*/ 2076890 h 3830540"/>
              <a:gd name="connsiteX52" fmla="*/ 1049667 w 3939117"/>
              <a:gd name="connsiteY52" fmla="*/ 1818833 h 3830540"/>
              <a:gd name="connsiteX53" fmla="*/ 1422301 w 3939117"/>
              <a:gd name="connsiteY53" fmla="*/ 1571377 h 3830540"/>
              <a:gd name="connsiteX54" fmla="*/ 1693290 w 3939117"/>
              <a:gd name="connsiteY54" fmla="*/ 1490742 h 3830540"/>
              <a:gd name="connsiteX55" fmla="*/ 1811963 w 3939117"/>
              <a:gd name="connsiteY55" fmla="*/ 1459246 h 3830540"/>
              <a:gd name="connsiteX56" fmla="*/ 1718355 w 3939117"/>
              <a:gd name="connsiteY56" fmla="*/ 1411676 h 3830540"/>
              <a:gd name="connsiteX57" fmla="*/ 1674880 w 3939117"/>
              <a:gd name="connsiteY57" fmla="*/ 1322544 h 3830540"/>
              <a:gd name="connsiteX58" fmla="*/ 1713839 w 3939117"/>
              <a:gd name="connsiteY58" fmla="*/ 1231385 h 3830540"/>
              <a:gd name="connsiteX59" fmla="*/ 1770899 w 3939117"/>
              <a:gd name="connsiteY59" fmla="*/ 1223501 h 3830540"/>
              <a:gd name="connsiteX60" fmla="*/ 1908706 w 3939117"/>
              <a:gd name="connsiteY60" fmla="*/ 1080522 h 3830540"/>
              <a:gd name="connsiteX61" fmla="*/ 1908744 w 3939117"/>
              <a:gd name="connsiteY61" fmla="*/ 1080560 h 3830540"/>
              <a:gd name="connsiteX62" fmla="*/ 1939246 w 3939117"/>
              <a:gd name="connsiteY62" fmla="*/ 972066 h 3830540"/>
              <a:gd name="connsiteX63" fmla="*/ 1961787 w 3939117"/>
              <a:gd name="connsiteY63" fmla="*/ 891546 h 3830540"/>
              <a:gd name="connsiteX64" fmla="*/ 2162511 w 3939117"/>
              <a:gd name="connsiteY64" fmla="*/ 362235 h 3830540"/>
              <a:gd name="connsiteX65" fmla="*/ 2618999 w 3939117"/>
              <a:gd name="connsiteY65" fmla="*/ 36480 h 3830540"/>
              <a:gd name="connsiteX66" fmla="*/ 2761596 w 3939117"/>
              <a:gd name="connsiteY66" fmla="*/ 14742 h 3830540"/>
              <a:gd name="connsiteX67" fmla="*/ 2971814 w 3939117"/>
              <a:gd name="connsiteY67" fmla="*/ 238 h 3830540"/>
              <a:gd name="connsiteX68" fmla="*/ 3437139 w 3939117"/>
              <a:gd name="connsiteY68" fmla="*/ 120292 h 3830540"/>
              <a:gd name="connsiteX69" fmla="*/ 3489798 w 3939117"/>
              <a:gd name="connsiteY69" fmla="*/ 159672 h 3830540"/>
              <a:gd name="connsiteX70" fmla="*/ 3749384 w 3939117"/>
              <a:gd name="connsiteY70" fmla="*/ 431542 h 3830540"/>
              <a:gd name="connsiteX71" fmla="*/ 3749384 w 3939117"/>
              <a:gd name="connsiteY71" fmla="*/ 431580 h 3830540"/>
              <a:gd name="connsiteX72" fmla="*/ 3916053 w 3939117"/>
              <a:gd name="connsiteY72" fmla="*/ 866525 h 3830540"/>
              <a:gd name="connsiteX73" fmla="*/ 3930710 w 3939117"/>
              <a:gd name="connsiteY73" fmla="*/ 1010837 h 3830540"/>
              <a:gd name="connsiteX74" fmla="*/ 3830133 w 3939117"/>
              <a:gd name="connsiteY74" fmla="*/ 1523805 h 3830540"/>
              <a:gd name="connsiteX75" fmla="*/ 3381228 w 3939117"/>
              <a:gd name="connsiteY75" fmla="*/ 1883890 h 3830540"/>
              <a:gd name="connsiteX76" fmla="*/ 3344067 w 3939117"/>
              <a:gd name="connsiteY76" fmla="*/ 1897208 h 3830540"/>
              <a:gd name="connsiteX77" fmla="*/ 3344067 w 3939117"/>
              <a:gd name="connsiteY77" fmla="*/ 1897169 h 3830540"/>
              <a:gd name="connsiteX78" fmla="*/ 3302123 w 3939117"/>
              <a:gd name="connsiteY78" fmla="*/ 1923002 h 3830540"/>
              <a:gd name="connsiteX79" fmla="*/ 3294546 w 3939117"/>
              <a:gd name="connsiteY79" fmla="*/ 1971681 h 3830540"/>
              <a:gd name="connsiteX80" fmla="*/ 3273038 w 3939117"/>
              <a:gd name="connsiteY80" fmla="*/ 2049485 h 3830540"/>
              <a:gd name="connsiteX81" fmla="*/ 3201588 w 3939117"/>
              <a:gd name="connsiteY81" fmla="*/ 2087104 h 3830540"/>
              <a:gd name="connsiteX82" fmla="*/ 3103577 w 3939117"/>
              <a:gd name="connsiteY82" fmla="*/ 2099618 h 3830540"/>
              <a:gd name="connsiteX83" fmla="*/ 3103577 w 3939117"/>
              <a:gd name="connsiteY83" fmla="*/ 2099579 h 3830540"/>
              <a:gd name="connsiteX84" fmla="*/ 3032433 w 3939117"/>
              <a:gd name="connsiteY84" fmla="*/ 2157559 h 3830540"/>
              <a:gd name="connsiteX85" fmla="*/ 3007290 w 3939117"/>
              <a:gd name="connsiteY85" fmla="*/ 2239036 h 3830540"/>
              <a:gd name="connsiteX86" fmla="*/ 2870286 w 3939117"/>
              <a:gd name="connsiteY86" fmla="*/ 2348186 h 3830540"/>
              <a:gd name="connsiteX87" fmla="*/ 2736497 w 3939117"/>
              <a:gd name="connsiteY87" fmla="*/ 2326410 h 3830540"/>
              <a:gd name="connsiteX88" fmla="*/ 2626622 w 3939117"/>
              <a:gd name="connsiteY88" fmla="*/ 2544622 h 3830540"/>
              <a:gd name="connsiteX89" fmla="*/ 2626622 w 3939117"/>
              <a:gd name="connsiteY89" fmla="*/ 2544660 h 3830540"/>
              <a:gd name="connsiteX90" fmla="*/ 2614911 w 3939117"/>
              <a:gd name="connsiteY90" fmla="*/ 2608532 h 3830540"/>
              <a:gd name="connsiteX91" fmla="*/ 2581655 w 3939117"/>
              <a:gd name="connsiteY91" fmla="*/ 2939646 h 3830540"/>
              <a:gd name="connsiteX92" fmla="*/ 2426625 w 3939117"/>
              <a:gd name="connsiteY92" fmla="*/ 3408185 h 3830540"/>
              <a:gd name="connsiteX93" fmla="*/ 2426663 w 3939117"/>
              <a:gd name="connsiteY93" fmla="*/ 3408185 h 3830540"/>
              <a:gd name="connsiteX94" fmla="*/ 2421076 w 3939117"/>
              <a:gd name="connsiteY94" fmla="*/ 3420125 h 3830540"/>
              <a:gd name="connsiteX95" fmla="*/ 2377525 w 3939117"/>
              <a:gd name="connsiteY95" fmla="*/ 3467389 h 3830540"/>
              <a:gd name="connsiteX96" fmla="*/ 2376568 w 3939117"/>
              <a:gd name="connsiteY96" fmla="*/ 3405238 h 3830540"/>
              <a:gd name="connsiteX97" fmla="*/ 2468149 w 3939117"/>
              <a:gd name="connsiteY97" fmla="*/ 2926785 h 3830540"/>
              <a:gd name="connsiteX98" fmla="*/ 2495091 w 3939117"/>
              <a:gd name="connsiteY98" fmla="*/ 2777878 h 3830540"/>
              <a:gd name="connsiteX99" fmla="*/ 2495052 w 3939117"/>
              <a:gd name="connsiteY99" fmla="*/ 2777878 h 3830540"/>
              <a:gd name="connsiteX100" fmla="*/ 2493904 w 3939117"/>
              <a:gd name="connsiteY100" fmla="*/ 2745960 h 3830540"/>
              <a:gd name="connsiteX101" fmla="*/ 2454983 w 3939117"/>
              <a:gd name="connsiteY101" fmla="*/ 2764751 h 3830540"/>
              <a:gd name="connsiteX102" fmla="*/ 2049822 w 3939117"/>
              <a:gd name="connsiteY102" fmla="*/ 3022612 h 3830540"/>
              <a:gd name="connsiteX103" fmla="*/ 1872935 w 3939117"/>
              <a:gd name="connsiteY103" fmla="*/ 3137190 h 3830540"/>
              <a:gd name="connsiteX104" fmla="*/ 1848442 w 3939117"/>
              <a:gd name="connsiteY104" fmla="*/ 3174350 h 3830540"/>
              <a:gd name="connsiteX105" fmla="*/ 1822150 w 3939117"/>
              <a:gd name="connsiteY105" fmla="*/ 3336346 h 3830540"/>
              <a:gd name="connsiteX106" fmla="*/ 1817328 w 3939117"/>
              <a:gd name="connsiteY106" fmla="*/ 3678022 h 3830540"/>
              <a:gd name="connsiteX107" fmla="*/ 1817328 w 3939117"/>
              <a:gd name="connsiteY107" fmla="*/ 3678060 h 3830540"/>
              <a:gd name="connsiteX108" fmla="*/ 1815989 w 3939117"/>
              <a:gd name="connsiteY108" fmla="*/ 3697271 h 3830540"/>
              <a:gd name="connsiteX109" fmla="*/ 1799571 w 3939117"/>
              <a:gd name="connsiteY109" fmla="*/ 3707297 h 3830540"/>
              <a:gd name="connsiteX110" fmla="*/ 1780627 w 3939117"/>
              <a:gd name="connsiteY110" fmla="*/ 3678174 h 3830540"/>
              <a:gd name="connsiteX111" fmla="*/ 1754719 w 3939117"/>
              <a:gd name="connsiteY111" fmla="*/ 3291108 h 3830540"/>
              <a:gd name="connsiteX112" fmla="*/ 1754719 w 3939117"/>
              <a:gd name="connsiteY112" fmla="*/ 3291146 h 3830540"/>
              <a:gd name="connsiteX113" fmla="*/ 1746376 w 3939117"/>
              <a:gd name="connsiteY113" fmla="*/ 3244763 h 3830540"/>
              <a:gd name="connsiteX114" fmla="*/ 1577982 w 3939117"/>
              <a:gd name="connsiteY114" fmla="*/ 3406954 h 3830540"/>
              <a:gd name="connsiteX115" fmla="*/ 1359232 w 3939117"/>
              <a:gd name="connsiteY115" fmla="*/ 3625098 h 3830540"/>
              <a:gd name="connsiteX116" fmla="*/ 1285065 w 3939117"/>
              <a:gd name="connsiteY116" fmla="*/ 3652461 h 3830540"/>
              <a:gd name="connsiteX117" fmla="*/ 1287169 w 3939117"/>
              <a:gd name="connsiteY117" fmla="*/ 3623873 h 3830540"/>
              <a:gd name="connsiteX118" fmla="*/ 1574960 w 3939117"/>
              <a:gd name="connsiteY118" fmla="*/ 3238111 h 3830540"/>
              <a:gd name="connsiteX119" fmla="*/ 1753219 w 3939117"/>
              <a:gd name="connsiteY119" fmla="*/ 3053493 h 3830540"/>
              <a:gd name="connsiteX120" fmla="*/ 1788772 w 3939117"/>
              <a:gd name="connsiteY120" fmla="*/ 2993485 h 3830540"/>
              <a:gd name="connsiteX121" fmla="*/ 1998304 w 3939117"/>
              <a:gd name="connsiteY121" fmla="*/ 2598044 h 3830540"/>
              <a:gd name="connsiteX122" fmla="*/ 2173271 w 3939117"/>
              <a:gd name="connsiteY122" fmla="*/ 2359160 h 3830540"/>
              <a:gd name="connsiteX123" fmla="*/ 2361405 w 3939117"/>
              <a:gd name="connsiteY123" fmla="*/ 2049589 h 3830540"/>
              <a:gd name="connsiteX124" fmla="*/ 2402929 w 3939117"/>
              <a:gd name="connsiteY124" fmla="*/ 1967194 h 3830540"/>
              <a:gd name="connsiteX125" fmla="*/ 2405531 w 3939117"/>
              <a:gd name="connsiteY125" fmla="*/ 1951656 h 3830540"/>
              <a:gd name="connsiteX126" fmla="*/ 2394509 w 3939117"/>
              <a:gd name="connsiteY126" fmla="*/ 1940367 h 3830540"/>
              <a:gd name="connsiteX127" fmla="*/ 2365385 w 3939117"/>
              <a:gd name="connsiteY127" fmla="*/ 1943008 h 3830540"/>
              <a:gd name="connsiteX128" fmla="*/ 2321107 w 3939117"/>
              <a:gd name="connsiteY128" fmla="*/ 2008373 h 3830540"/>
              <a:gd name="connsiteX129" fmla="*/ 2207676 w 3939117"/>
              <a:gd name="connsiteY129" fmla="*/ 2216563 h 3830540"/>
              <a:gd name="connsiteX130" fmla="*/ 1989464 w 3939117"/>
              <a:gd name="connsiteY130" fmla="*/ 2469838 h 3830540"/>
              <a:gd name="connsiteX131" fmla="*/ 1719082 w 3939117"/>
              <a:gd name="connsiteY131" fmla="*/ 2796436 h 3830540"/>
              <a:gd name="connsiteX132" fmla="*/ 1443038 w 3939117"/>
              <a:gd name="connsiteY132" fmla="*/ 3144617 h 3830540"/>
              <a:gd name="connsiteX133" fmla="*/ 1327344 w 3939117"/>
              <a:gd name="connsiteY133" fmla="*/ 3231452 h 3830540"/>
              <a:gd name="connsiteX134" fmla="*/ 910740 w 3939117"/>
              <a:gd name="connsiteY134" fmla="*/ 3529500 h 3830540"/>
              <a:gd name="connsiteX135" fmla="*/ 910740 w 3939117"/>
              <a:gd name="connsiteY135" fmla="*/ 3529462 h 3830540"/>
              <a:gd name="connsiteX136" fmla="*/ 783112 w 3939117"/>
              <a:gd name="connsiteY136" fmla="*/ 3670717 h 3830540"/>
              <a:gd name="connsiteX137" fmla="*/ 643043 w 3939117"/>
              <a:gd name="connsiteY137" fmla="*/ 3810523 h 3830540"/>
              <a:gd name="connsiteX138" fmla="*/ 643043 w 3939117"/>
              <a:gd name="connsiteY138" fmla="*/ 3810561 h 3830540"/>
              <a:gd name="connsiteX139" fmla="*/ 616406 w 3939117"/>
              <a:gd name="connsiteY139" fmla="*/ 3828777 h 3830540"/>
              <a:gd name="connsiteX140" fmla="*/ 592487 w 3939117"/>
              <a:gd name="connsiteY140" fmla="*/ 3809643 h 3830540"/>
              <a:gd name="connsiteX141" fmla="*/ 608331 w 3939117"/>
              <a:gd name="connsiteY141" fmla="*/ 3752735 h 3830540"/>
              <a:gd name="connsiteX142" fmla="*/ 731942 w 3939117"/>
              <a:gd name="connsiteY142" fmla="*/ 3567775 h 3830540"/>
              <a:gd name="connsiteX143" fmla="*/ 1058001 w 3939117"/>
              <a:gd name="connsiteY143" fmla="*/ 3280209 h 3830540"/>
              <a:gd name="connsiteX144" fmla="*/ 1154173 w 3939117"/>
              <a:gd name="connsiteY144" fmla="*/ 3223570 h 3830540"/>
              <a:gd name="connsiteX145" fmla="*/ 1477900 w 3939117"/>
              <a:gd name="connsiteY145" fmla="*/ 2949857 h 3830540"/>
              <a:gd name="connsiteX146" fmla="*/ 1724818 w 3939117"/>
              <a:gd name="connsiteY146" fmla="*/ 2584110 h 3830540"/>
              <a:gd name="connsiteX147" fmla="*/ 1875223 w 3939117"/>
              <a:gd name="connsiteY147" fmla="*/ 2428659 h 3830540"/>
              <a:gd name="connsiteX148" fmla="*/ 2126892 w 3939117"/>
              <a:gd name="connsiteY148" fmla="*/ 2161187 h 3830540"/>
              <a:gd name="connsiteX149" fmla="*/ 2148707 w 3939117"/>
              <a:gd name="connsiteY149" fmla="*/ 2138608 h 3830540"/>
              <a:gd name="connsiteX150" fmla="*/ 2136537 w 3939117"/>
              <a:gd name="connsiteY150" fmla="*/ 2180743 h 3830540"/>
              <a:gd name="connsiteX151" fmla="*/ 1910899 w 3939117"/>
              <a:gd name="connsiteY151" fmla="*/ 2427014 h 3830540"/>
              <a:gd name="connsiteX152" fmla="*/ 1740517 w 3939117"/>
              <a:gd name="connsiteY152" fmla="*/ 2608065 h 3830540"/>
              <a:gd name="connsiteX153" fmla="*/ 1645874 w 3939117"/>
              <a:gd name="connsiteY153" fmla="*/ 2757628 h 3830540"/>
              <a:gd name="connsiteX154" fmla="*/ 1493176 w 3939117"/>
              <a:gd name="connsiteY154" fmla="*/ 2971559 h 3830540"/>
              <a:gd name="connsiteX155" fmla="*/ 1493138 w 3939117"/>
              <a:gd name="connsiteY155" fmla="*/ 2971597 h 3830540"/>
              <a:gd name="connsiteX156" fmla="*/ 1269714 w 3939117"/>
              <a:gd name="connsiteY156" fmla="*/ 3182461 h 3830540"/>
              <a:gd name="connsiteX157" fmla="*/ 1084714 w 3939117"/>
              <a:gd name="connsiteY157" fmla="*/ 3295667 h 3830540"/>
              <a:gd name="connsiteX158" fmla="*/ 734623 w 3939117"/>
              <a:gd name="connsiteY158" fmla="*/ 3603934 h 3830540"/>
              <a:gd name="connsiteX159" fmla="*/ 658581 w 3939117"/>
              <a:gd name="connsiteY159" fmla="*/ 3738420 h 3830540"/>
              <a:gd name="connsiteX160" fmla="*/ 807527 w 3939117"/>
              <a:gd name="connsiteY160" fmla="*/ 3595097 h 3830540"/>
              <a:gd name="connsiteX161" fmla="*/ 903623 w 3939117"/>
              <a:gd name="connsiteY161" fmla="*/ 3496058 h 3830540"/>
              <a:gd name="connsiteX162" fmla="*/ 1175797 w 3939117"/>
              <a:gd name="connsiteY162" fmla="*/ 3299351 h 3830540"/>
              <a:gd name="connsiteX163" fmla="*/ 1175797 w 3939117"/>
              <a:gd name="connsiteY163" fmla="*/ 3299312 h 3830540"/>
              <a:gd name="connsiteX164" fmla="*/ 1508214 w 3939117"/>
              <a:gd name="connsiteY164" fmla="*/ 3041491 h 3830540"/>
              <a:gd name="connsiteX165" fmla="*/ 1709252 w 3939117"/>
              <a:gd name="connsiteY165" fmla="*/ 2766906 h 3830540"/>
              <a:gd name="connsiteX166" fmla="*/ 1853152 w 3939117"/>
              <a:gd name="connsiteY166" fmla="*/ 2563919 h 3830540"/>
              <a:gd name="connsiteX167" fmla="*/ 1992801 w 3939117"/>
              <a:gd name="connsiteY167" fmla="*/ 2433225 h 3830540"/>
              <a:gd name="connsiteX168" fmla="*/ 1992762 w 3939117"/>
              <a:gd name="connsiteY168" fmla="*/ 2433225 h 3830540"/>
              <a:gd name="connsiteX169" fmla="*/ 2221888 w 3939117"/>
              <a:gd name="connsiteY169" fmla="*/ 2146659 h 3830540"/>
              <a:gd name="connsiteX170" fmla="*/ 2519859 w 3939117"/>
              <a:gd name="connsiteY170" fmla="*/ 1666295 h 3830540"/>
              <a:gd name="connsiteX171" fmla="*/ 2719093 w 3939117"/>
              <a:gd name="connsiteY171" fmla="*/ 1490025 h 3830540"/>
              <a:gd name="connsiteX172" fmla="*/ 2603399 w 3939117"/>
              <a:gd name="connsiteY172" fmla="*/ 1494541 h 3830540"/>
              <a:gd name="connsiteX173" fmla="*/ 2603399 w 3939117"/>
              <a:gd name="connsiteY173" fmla="*/ 1494503 h 3830540"/>
              <a:gd name="connsiteX174" fmla="*/ 2461262 w 3939117"/>
              <a:gd name="connsiteY174" fmla="*/ 1608316 h 3830540"/>
              <a:gd name="connsiteX175" fmla="*/ 2429306 w 3939117"/>
              <a:gd name="connsiteY175" fmla="*/ 1665529 h 3830540"/>
              <a:gd name="connsiteX176" fmla="*/ 2429306 w 3939117"/>
              <a:gd name="connsiteY176" fmla="*/ 1665568 h 3830540"/>
              <a:gd name="connsiteX177" fmla="*/ 2217287 w 3939117"/>
              <a:gd name="connsiteY177" fmla="*/ 2034832 h 3830540"/>
              <a:gd name="connsiteX178" fmla="*/ 2146410 w 3939117"/>
              <a:gd name="connsiteY178" fmla="*/ 2140798 h 3830540"/>
              <a:gd name="connsiteX179" fmla="*/ 2293623 w 3939117"/>
              <a:gd name="connsiteY179" fmla="*/ 1785054 h 3830540"/>
              <a:gd name="connsiteX180" fmla="*/ 2394387 w 3939117"/>
              <a:gd name="connsiteY180" fmla="*/ 1652489 h 3830540"/>
              <a:gd name="connsiteX181" fmla="*/ 2394349 w 3939117"/>
              <a:gd name="connsiteY181" fmla="*/ 1652489 h 3830540"/>
              <a:gd name="connsiteX182" fmla="*/ 2435757 w 3939117"/>
              <a:gd name="connsiteY182" fmla="*/ 1586205 h 3830540"/>
              <a:gd name="connsiteX183" fmla="*/ 2374639 w 3939117"/>
              <a:gd name="connsiteY183" fmla="*/ 1639210 h 3830540"/>
              <a:gd name="connsiteX184" fmla="*/ 2278199 w 3939117"/>
              <a:gd name="connsiteY184" fmla="*/ 1760871 h 3830540"/>
              <a:gd name="connsiteX185" fmla="*/ 2295611 w 3939117"/>
              <a:gd name="connsiteY185" fmla="*/ 1783067 h 3830540"/>
              <a:gd name="connsiteX186" fmla="*/ 2181944 w 3939117"/>
              <a:gd name="connsiteY186" fmla="*/ 1860296 h 3830540"/>
              <a:gd name="connsiteX187" fmla="*/ 2181944 w 3939117"/>
              <a:gd name="connsiteY187" fmla="*/ 1860258 h 3830540"/>
              <a:gd name="connsiteX188" fmla="*/ 2391358 w 3939117"/>
              <a:gd name="connsiteY188" fmla="*/ 1576180 h 3830540"/>
              <a:gd name="connsiteX189" fmla="*/ 2020977 w 3939117"/>
              <a:gd name="connsiteY189" fmla="*/ 1935617 h 3830540"/>
              <a:gd name="connsiteX190" fmla="*/ 2123691 w 3939117"/>
              <a:gd name="connsiteY190" fmla="*/ 1961833 h 3830540"/>
              <a:gd name="connsiteX191" fmla="*/ 2190701 w 3939117"/>
              <a:gd name="connsiteY191" fmla="*/ 1934546 h 3830540"/>
              <a:gd name="connsiteX192" fmla="*/ 2313812 w 3939117"/>
              <a:gd name="connsiteY192" fmla="*/ 1790420 h 3830540"/>
              <a:gd name="connsiteX193" fmla="*/ 2293567 w 3939117"/>
              <a:gd name="connsiteY193" fmla="*/ 1785062 h 3830540"/>
              <a:gd name="connsiteX194" fmla="*/ 2506907 w 3939117"/>
              <a:gd name="connsiteY194" fmla="*/ 2257649 h 3830540"/>
              <a:gd name="connsiteX195" fmla="*/ 2626236 w 3939117"/>
              <a:gd name="connsiteY195" fmla="*/ 1911153 h 3830540"/>
              <a:gd name="connsiteX196" fmla="*/ 2626198 w 3939117"/>
              <a:gd name="connsiteY196" fmla="*/ 1911191 h 3830540"/>
              <a:gd name="connsiteX197" fmla="*/ 2648547 w 3939117"/>
              <a:gd name="connsiteY197" fmla="*/ 1863545 h 3830540"/>
              <a:gd name="connsiteX198" fmla="*/ 2910699 w 3939117"/>
              <a:gd name="connsiteY198" fmla="*/ 1537594 h 3830540"/>
              <a:gd name="connsiteX199" fmla="*/ 2937756 w 3939117"/>
              <a:gd name="connsiteY199" fmla="*/ 1497793 h 3830540"/>
              <a:gd name="connsiteX200" fmla="*/ 2885517 w 3939117"/>
              <a:gd name="connsiteY200" fmla="*/ 1517158 h 3830540"/>
              <a:gd name="connsiteX201" fmla="*/ 2726921 w 3939117"/>
              <a:gd name="connsiteY201" fmla="*/ 1664762 h 3830540"/>
              <a:gd name="connsiteX202" fmla="*/ 2559067 w 3939117"/>
              <a:gd name="connsiteY202" fmla="*/ 1959558 h 3830540"/>
              <a:gd name="connsiteX203" fmla="*/ 2248546 w 3939117"/>
              <a:gd name="connsiteY203" fmla="*/ 2504828 h 3830540"/>
              <a:gd name="connsiteX204" fmla="*/ 2200747 w 3939117"/>
              <a:gd name="connsiteY204" fmla="*/ 2568203 h 3830540"/>
              <a:gd name="connsiteX205" fmla="*/ 2395240 w 3939117"/>
              <a:gd name="connsiteY205" fmla="*/ 2386574 h 3830540"/>
              <a:gd name="connsiteX206" fmla="*/ 2509396 w 3939117"/>
              <a:gd name="connsiteY206" fmla="*/ 2255273 h 3830540"/>
              <a:gd name="connsiteX207" fmla="*/ 2278742 w 3939117"/>
              <a:gd name="connsiteY207" fmla="*/ 2546777 h 3830540"/>
              <a:gd name="connsiteX208" fmla="*/ 2162284 w 3939117"/>
              <a:gd name="connsiteY208" fmla="*/ 2642528 h 3830540"/>
              <a:gd name="connsiteX209" fmla="*/ 2141694 w 3939117"/>
              <a:gd name="connsiteY209" fmla="*/ 2655540 h 3830540"/>
              <a:gd name="connsiteX210" fmla="*/ 2118273 w 3939117"/>
              <a:gd name="connsiteY210" fmla="*/ 2648919 h 3830540"/>
              <a:gd name="connsiteX211" fmla="*/ 2172578 w 3939117"/>
              <a:gd name="connsiteY211" fmla="*/ 2554967 h 3830540"/>
              <a:gd name="connsiteX212" fmla="*/ 2293896 w 3939117"/>
              <a:gd name="connsiteY212" fmla="*/ 2425458 h 3830540"/>
              <a:gd name="connsiteX213" fmla="*/ 2529675 w 3939117"/>
              <a:gd name="connsiteY213" fmla="*/ 1974711 h 3830540"/>
              <a:gd name="connsiteX214" fmla="*/ 2768215 w 3939117"/>
              <a:gd name="connsiteY214" fmla="*/ 1588067 h 3830540"/>
              <a:gd name="connsiteX215" fmla="*/ 2859949 w 3939117"/>
              <a:gd name="connsiteY215" fmla="*/ 1494305 h 3830540"/>
              <a:gd name="connsiteX216" fmla="*/ 2813565 w 3939117"/>
              <a:gd name="connsiteY216" fmla="*/ 1497788 h 3830540"/>
              <a:gd name="connsiteX217" fmla="*/ 2742765 w 3939117"/>
              <a:gd name="connsiteY217" fmla="*/ 1556647 h 3830540"/>
              <a:gd name="connsiteX218" fmla="*/ 2437143 w 3939117"/>
              <a:gd name="connsiteY218" fmla="*/ 2066481 h 3830540"/>
              <a:gd name="connsiteX219" fmla="*/ 2453447 w 3939117"/>
              <a:gd name="connsiteY219" fmla="*/ 2123810 h 3830540"/>
              <a:gd name="connsiteX220" fmla="*/ 2401400 w 3939117"/>
              <a:gd name="connsiteY220" fmla="*/ 2154005 h 3830540"/>
              <a:gd name="connsiteX221" fmla="*/ 2263093 w 3939117"/>
              <a:gd name="connsiteY221" fmla="*/ 2368396 h 3830540"/>
              <a:gd name="connsiteX222" fmla="*/ 2135730 w 3939117"/>
              <a:gd name="connsiteY222" fmla="*/ 2535672 h 3830540"/>
              <a:gd name="connsiteX223" fmla="*/ 1992486 w 3939117"/>
              <a:gd name="connsiteY223" fmla="*/ 2740991 h 3830540"/>
              <a:gd name="connsiteX224" fmla="*/ 1887206 w 3939117"/>
              <a:gd name="connsiteY224" fmla="*/ 2938276 h 3830540"/>
              <a:gd name="connsiteX225" fmla="*/ 1922950 w 3939117"/>
              <a:gd name="connsiteY225" fmla="*/ 2932727 h 3830540"/>
              <a:gd name="connsiteX226" fmla="*/ 2158885 w 3939117"/>
              <a:gd name="connsiteY226" fmla="*/ 2832727 h 3830540"/>
              <a:gd name="connsiteX227" fmla="*/ 2218089 w 3939117"/>
              <a:gd name="connsiteY227" fmla="*/ 2804446 h 3830540"/>
              <a:gd name="connsiteX228" fmla="*/ 2471365 w 3939117"/>
              <a:gd name="connsiteY228" fmla="*/ 2567747 h 3830540"/>
              <a:gd name="connsiteX229" fmla="*/ 2531410 w 3939117"/>
              <a:gd name="connsiteY229" fmla="*/ 2443901 h 3830540"/>
              <a:gd name="connsiteX230" fmla="*/ 2595742 w 3939117"/>
              <a:gd name="connsiteY230" fmla="*/ 2175587 h 3830540"/>
              <a:gd name="connsiteX231" fmla="*/ 2600297 w 3939117"/>
              <a:gd name="connsiteY231" fmla="*/ 2143286 h 3830540"/>
              <a:gd name="connsiteX232" fmla="*/ 2591456 w 3939117"/>
              <a:gd name="connsiteY232" fmla="*/ 2128361 h 3830540"/>
              <a:gd name="connsiteX233" fmla="*/ 2574235 w 3939117"/>
              <a:gd name="connsiteY233" fmla="*/ 2133681 h 3830540"/>
              <a:gd name="connsiteX234" fmla="*/ 2547790 w 3939117"/>
              <a:gd name="connsiteY234" fmla="*/ 2186303 h 3830540"/>
              <a:gd name="connsiteX235" fmla="*/ 2506918 w 3939117"/>
              <a:gd name="connsiteY235" fmla="*/ 2257637 h 3830540"/>
              <a:gd name="connsiteX236" fmla="*/ 2954969 w 3939117"/>
              <a:gd name="connsiteY236" fmla="*/ 36048 h 3830540"/>
              <a:gd name="connsiteX237" fmla="*/ 2724776 w 3939117"/>
              <a:gd name="connsiteY237" fmla="*/ 50477 h 3830540"/>
              <a:gd name="connsiteX238" fmla="*/ 2561702 w 3939117"/>
              <a:gd name="connsiteY238" fmla="*/ 97970 h 3830540"/>
              <a:gd name="connsiteX239" fmla="*/ 2228335 w 3939117"/>
              <a:gd name="connsiteY239" fmla="*/ 341900 h 3830540"/>
              <a:gd name="connsiteX240" fmla="*/ 1979889 w 3939117"/>
              <a:gd name="connsiteY240" fmla="*/ 920088 h 3830540"/>
              <a:gd name="connsiteX241" fmla="*/ 2023900 w 3939117"/>
              <a:gd name="connsiteY241" fmla="*/ 996437 h 3830540"/>
              <a:gd name="connsiteX242" fmla="*/ 2073727 w 3939117"/>
              <a:gd name="connsiteY242" fmla="*/ 1058588 h 3830540"/>
              <a:gd name="connsiteX243" fmla="*/ 2126042 w 3939117"/>
              <a:gd name="connsiteY243" fmla="*/ 1127321 h 3830540"/>
              <a:gd name="connsiteX244" fmla="*/ 2206103 w 3939117"/>
              <a:gd name="connsiteY244" fmla="*/ 1094868 h 3830540"/>
              <a:gd name="connsiteX245" fmla="*/ 2326696 w 3939117"/>
              <a:gd name="connsiteY245" fmla="*/ 1065898 h 3830540"/>
              <a:gd name="connsiteX246" fmla="*/ 2414947 w 3939117"/>
              <a:gd name="connsiteY246" fmla="*/ 1153038 h 3830540"/>
              <a:gd name="connsiteX247" fmla="*/ 2422563 w 3939117"/>
              <a:gd name="connsiteY247" fmla="*/ 1244772 h 3830540"/>
              <a:gd name="connsiteX248" fmla="*/ 2583452 w 3939117"/>
              <a:gd name="connsiteY248" fmla="*/ 1450394 h 3830540"/>
              <a:gd name="connsiteX249" fmla="*/ 2753030 w 3939117"/>
              <a:gd name="connsiteY249" fmla="*/ 1459350 h 3830540"/>
              <a:gd name="connsiteX250" fmla="*/ 2897656 w 3939117"/>
              <a:gd name="connsiteY250" fmla="*/ 1454183 h 3830540"/>
              <a:gd name="connsiteX251" fmla="*/ 3041095 w 3939117"/>
              <a:gd name="connsiteY251" fmla="*/ 1573934 h 3830540"/>
              <a:gd name="connsiteX252" fmla="*/ 3007533 w 3939117"/>
              <a:gd name="connsiteY252" fmla="*/ 1703021 h 3830540"/>
              <a:gd name="connsiteX253" fmla="*/ 2967310 w 3939117"/>
              <a:gd name="connsiteY253" fmla="*/ 1777035 h 3830540"/>
              <a:gd name="connsiteX254" fmla="*/ 2998424 w 3939117"/>
              <a:gd name="connsiteY254" fmla="*/ 1826097 h 3830540"/>
              <a:gd name="connsiteX255" fmla="*/ 3091421 w 3939117"/>
              <a:gd name="connsiteY255" fmla="*/ 1848830 h 3830540"/>
              <a:gd name="connsiteX256" fmla="*/ 3251545 w 3939117"/>
              <a:gd name="connsiteY256" fmla="*/ 1883272 h 3830540"/>
              <a:gd name="connsiteX257" fmla="*/ 3302712 w 3939117"/>
              <a:gd name="connsiteY257" fmla="*/ 1883426 h 3830540"/>
              <a:gd name="connsiteX258" fmla="*/ 3746719 w 3939117"/>
              <a:gd name="connsiteY258" fmla="*/ 1589707 h 3830540"/>
              <a:gd name="connsiteX259" fmla="*/ 3906079 w 3939117"/>
              <a:gd name="connsiteY259" fmla="*/ 1193648 h 3830540"/>
              <a:gd name="connsiteX260" fmla="*/ 3892303 w 3939117"/>
              <a:gd name="connsiteY260" fmla="*/ 898009 h 3830540"/>
              <a:gd name="connsiteX261" fmla="*/ 3716875 w 3939117"/>
              <a:gd name="connsiteY261" fmla="*/ 446312 h 3830540"/>
              <a:gd name="connsiteX262" fmla="*/ 3510557 w 3939117"/>
              <a:gd name="connsiteY262" fmla="*/ 224152 h 3830540"/>
              <a:gd name="connsiteX263" fmla="*/ 3510519 w 3939117"/>
              <a:gd name="connsiteY263" fmla="*/ 224152 h 3830540"/>
              <a:gd name="connsiteX264" fmla="*/ 3409069 w 3939117"/>
              <a:gd name="connsiteY264" fmla="*/ 141718 h 3830540"/>
              <a:gd name="connsiteX265" fmla="*/ 2954991 w 3939117"/>
              <a:gd name="connsiteY265" fmla="*/ 36056 h 3830540"/>
              <a:gd name="connsiteX266" fmla="*/ 2137829 w 3939117"/>
              <a:gd name="connsiteY266" fmla="*/ 1403632 h 3830540"/>
              <a:gd name="connsiteX267" fmla="*/ 2065843 w 3939117"/>
              <a:gd name="connsiteY267" fmla="*/ 1434018 h 3830540"/>
              <a:gd name="connsiteX268" fmla="*/ 1667677 w 3939117"/>
              <a:gd name="connsiteY268" fmla="*/ 1518902 h 3830540"/>
              <a:gd name="connsiteX269" fmla="*/ 1661132 w 3939117"/>
              <a:gd name="connsiteY269" fmla="*/ 1519476 h 3830540"/>
              <a:gd name="connsiteX270" fmla="*/ 1661094 w 3939117"/>
              <a:gd name="connsiteY270" fmla="*/ 1519476 h 3830540"/>
              <a:gd name="connsiteX271" fmla="*/ 1270776 w 3939117"/>
              <a:gd name="connsiteY271" fmla="*/ 1685871 h 3830540"/>
              <a:gd name="connsiteX272" fmla="*/ 953976 w 3939117"/>
              <a:gd name="connsiteY272" fmla="*/ 1921688 h 3830540"/>
              <a:gd name="connsiteX273" fmla="*/ 953976 w 3939117"/>
              <a:gd name="connsiteY273" fmla="*/ 1921650 h 3830540"/>
              <a:gd name="connsiteX274" fmla="*/ 637861 w 3939117"/>
              <a:gd name="connsiteY274" fmla="*/ 2094667 h 3830540"/>
              <a:gd name="connsiteX275" fmla="*/ 515240 w 3939117"/>
              <a:gd name="connsiteY275" fmla="*/ 2151575 h 3830540"/>
              <a:gd name="connsiteX276" fmla="*/ 515278 w 3939117"/>
              <a:gd name="connsiteY276" fmla="*/ 2151613 h 3830540"/>
              <a:gd name="connsiteX277" fmla="*/ 785199 w 3939117"/>
              <a:gd name="connsiteY277" fmla="*/ 2090304 h 3830540"/>
              <a:gd name="connsiteX278" fmla="*/ 970738 w 3939117"/>
              <a:gd name="connsiteY278" fmla="*/ 1976991 h 3830540"/>
              <a:gd name="connsiteX279" fmla="*/ 1151103 w 3939117"/>
              <a:gd name="connsiteY279" fmla="*/ 1844347 h 3830540"/>
              <a:gd name="connsiteX280" fmla="*/ 1757987 w 3939117"/>
              <a:gd name="connsiteY280" fmla="*/ 1562454 h 3830540"/>
              <a:gd name="connsiteX281" fmla="*/ 2206167 w 3939117"/>
              <a:gd name="connsiteY281" fmla="*/ 1409756 h 3830540"/>
              <a:gd name="connsiteX282" fmla="*/ 2273561 w 3939117"/>
              <a:gd name="connsiteY282" fmla="*/ 1369534 h 3830540"/>
              <a:gd name="connsiteX283" fmla="*/ 2369581 w 3939117"/>
              <a:gd name="connsiteY283" fmla="*/ 1303939 h 3830540"/>
              <a:gd name="connsiteX284" fmla="*/ 2383626 w 3939117"/>
              <a:gd name="connsiteY284" fmla="*/ 1296400 h 3830540"/>
              <a:gd name="connsiteX285" fmla="*/ 2384391 w 3939117"/>
              <a:gd name="connsiteY285" fmla="*/ 1280479 h 3830540"/>
              <a:gd name="connsiteX286" fmla="*/ 2392007 w 3939117"/>
              <a:gd name="connsiteY286" fmla="*/ 1244697 h 3830540"/>
              <a:gd name="connsiteX287" fmla="*/ 2352742 w 3939117"/>
              <a:gd name="connsiteY287" fmla="*/ 1110986 h 3830540"/>
              <a:gd name="connsiteX288" fmla="*/ 2211869 w 3939117"/>
              <a:gd name="connsiteY288" fmla="*/ 1123844 h 3830540"/>
              <a:gd name="connsiteX289" fmla="*/ 2047306 w 3939117"/>
              <a:gd name="connsiteY289" fmla="*/ 1100079 h 3830540"/>
              <a:gd name="connsiteX290" fmla="*/ 2027636 w 3939117"/>
              <a:gd name="connsiteY290" fmla="*/ 1058517 h 3830540"/>
              <a:gd name="connsiteX291" fmla="*/ 2008041 w 3939117"/>
              <a:gd name="connsiteY291" fmla="*/ 1024342 h 3830540"/>
              <a:gd name="connsiteX292" fmla="*/ 1961314 w 3939117"/>
              <a:gd name="connsiteY292" fmla="*/ 1006968 h 3830540"/>
              <a:gd name="connsiteX293" fmla="*/ 1936668 w 3939117"/>
              <a:gd name="connsiteY293" fmla="*/ 1047840 h 3830540"/>
              <a:gd name="connsiteX294" fmla="*/ 1936898 w 3939117"/>
              <a:gd name="connsiteY294" fmla="*/ 1100576 h 3830540"/>
              <a:gd name="connsiteX295" fmla="*/ 1881023 w 3939117"/>
              <a:gd name="connsiteY295" fmla="*/ 1229663 h 3830540"/>
              <a:gd name="connsiteX296" fmla="*/ 1765682 w 3939117"/>
              <a:gd name="connsiteY296" fmla="*/ 1253161 h 3830540"/>
              <a:gd name="connsiteX297" fmla="*/ 1717997 w 3939117"/>
              <a:gd name="connsiteY297" fmla="*/ 1266823 h 3830540"/>
              <a:gd name="connsiteX298" fmla="*/ 1731047 w 3939117"/>
              <a:gd name="connsiteY298" fmla="*/ 1385731 h 3830540"/>
              <a:gd name="connsiteX299" fmla="*/ 1904486 w 3939117"/>
              <a:gd name="connsiteY299" fmla="*/ 1437969 h 3830540"/>
              <a:gd name="connsiteX300" fmla="*/ 2137815 w 3939117"/>
              <a:gd name="connsiteY300" fmla="*/ 1403641 h 3830540"/>
              <a:gd name="connsiteX301" fmla="*/ 1396077 w 3939117"/>
              <a:gd name="connsiteY301" fmla="*/ 3539507 h 3830540"/>
              <a:gd name="connsiteX302" fmla="*/ 1421489 w 3939117"/>
              <a:gd name="connsiteY302" fmla="*/ 3528714 h 3830540"/>
              <a:gd name="connsiteX303" fmla="*/ 1591029 w 3939117"/>
              <a:gd name="connsiteY303" fmla="*/ 3353590 h 3830540"/>
              <a:gd name="connsiteX304" fmla="*/ 1590991 w 3939117"/>
              <a:gd name="connsiteY304" fmla="*/ 3353590 h 3830540"/>
              <a:gd name="connsiteX305" fmla="*/ 2029031 w 3939117"/>
              <a:gd name="connsiteY305" fmla="*/ 3001158 h 3830540"/>
              <a:gd name="connsiteX306" fmla="*/ 2371705 w 3939117"/>
              <a:gd name="connsiteY306" fmla="*/ 2792812 h 3830540"/>
              <a:gd name="connsiteX307" fmla="*/ 2611157 w 3939117"/>
              <a:gd name="connsiteY307" fmla="*/ 2516503 h 3830540"/>
              <a:gd name="connsiteX308" fmla="*/ 2763660 w 3939117"/>
              <a:gd name="connsiteY308" fmla="*/ 2217004 h 3830540"/>
              <a:gd name="connsiteX309" fmla="*/ 2763698 w 3939117"/>
              <a:gd name="connsiteY309" fmla="*/ 2217004 h 3830540"/>
              <a:gd name="connsiteX310" fmla="*/ 2961404 w 3939117"/>
              <a:gd name="connsiteY310" fmla="*/ 1884127 h 3830540"/>
              <a:gd name="connsiteX311" fmla="*/ 2968829 w 3939117"/>
              <a:gd name="connsiteY311" fmla="*/ 1850564 h 3830540"/>
              <a:gd name="connsiteX312" fmla="*/ 2968790 w 3939117"/>
              <a:gd name="connsiteY312" fmla="*/ 1850564 h 3830540"/>
              <a:gd name="connsiteX313" fmla="*/ 2947052 w 3939117"/>
              <a:gd name="connsiteY313" fmla="*/ 1837322 h 3830540"/>
              <a:gd name="connsiteX314" fmla="*/ 2922674 w 3939117"/>
              <a:gd name="connsiteY314" fmla="*/ 1844593 h 3830540"/>
              <a:gd name="connsiteX315" fmla="*/ 2730062 w 3939117"/>
              <a:gd name="connsiteY315" fmla="*/ 2066097 h 3830540"/>
              <a:gd name="connsiteX316" fmla="*/ 2628838 w 3939117"/>
              <a:gd name="connsiteY316" fmla="*/ 2272562 h 3830540"/>
              <a:gd name="connsiteX317" fmla="*/ 2575949 w 3939117"/>
              <a:gd name="connsiteY317" fmla="*/ 2393037 h 3830540"/>
              <a:gd name="connsiteX318" fmla="*/ 2429717 w 3939117"/>
              <a:gd name="connsiteY318" fmla="*/ 2661156 h 3830540"/>
              <a:gd name="connsiteX319" fmla="*/ 2123635 w 3939117"/>
              <a:gd name="connsiteY319" fmla="*/ 2868042 h 3830540"/>
              <a:gd name="connsiteX320" fmla="*/ 2036149 w 3939117"/>
              <a:gd name="connsiteY320" fmla="*/ 2895864 h 3830540"/>
              <a:gd name="connsiteX321" fmla="*/ 1736269 w 3939117"/>
              <a:gd name="connsiteY321" fmla="*/ 3102603 h 3830540"/>
              <a:gd name="connsiteX322" fmla="*/ 1471364 w 3939117"/>
              <a:gd name="connsiteY322" fmla="*/ 3428966 h 3830540"/>
              <a:gd name="connsiteX323" fmla="*/ 1396086 w 3939117"/>
              <a:gd name="connsiteY323" fmla="*/ 3539487 h 3830540"/>
              <a:gd name="connsiteX324" fmla="*/ 1055431 w 3939117"/>
              <a:gd name="connsiteY324" fmla="*/ 2958066 h 3830540"/>
              <a:gd name="connsiteX325" fmla="*/ 1133234 w 3939117"/>
              <a:gd name="connsiteY325" fmla="*/ 2897753 h 3830540"/>
              <a:gd name="connsiteX326" fmla="*/ 1382218 w 3939117"/>
              <a:gd name="connsiteY326" fmla="*/ 2497833 h 3830540"/>
              <a:gd name="connsiteX327" fmla="*/ 1382218 w 3939117"/>
              <a:gd name="connsiteY327" fmla="*/ 2497872 h 3830540"/>
              <a:gd name="connsiteX328" fmla="*/ 1471655 w 3939117"/>
              <a:gd name="connsiteY328" fmla="*/ 2361358 h 3830540"/>
              <a:gd name="connsiteX329" fmla="*/ 1715095 w 3939117"/>
              <a:gd name="connsiteY329" fmla="*/ 2170892 h 3830540"/>
              <a:gd name="connsiteX330" fmla="*/ 1973230 w 3939117"/>
              <a:gd name="connsiteY330" fmla="*/ 1957040 h 3830540"/>
              <a:gd name="connsiteX331" fmla="*/ 2138821 w 3939117"/>
              <a:gd name="connsiteY331" fmla="*/ 1769327 h 3830540"/>
              <a:gd name="connsiteX332" fmla="*/ 2138860 w 3939117"/>
              <a:gd name="connsiteY332" fmla="*/ 1769327 h 3830540"/>
              <a:gd name="connsiteX333" fmla="*/ 2431167 w 3939117"/>
              <a:gd name="connsiteY333" fmla="*/ 1515522 h 3830540"/>
              <a:gd name="connsiteX334" fmla="*/ 2501010 w 3939117"/>
              <a:gd name="connsiteY334" fmla="*/ 1457811 h 3830540"/>
              <a:gd name="connsiteX335" fmla="*/ 2391860 w 3939117"/>
              <a:gd name="connsiteY335" fmla="*/ 1483452 h 3830540"/>
              <a:gd name="connsiteX336" fmla="*/ 2190372 w 3939117"/>
              <a:gd name="connsiteY336" fmla="*/ 1641127 h 3830540"/>
              <a:gd name="connsiteX337" fmla="*/ 2190334 w 3939117"/>
              <a:gd name="connsiteY337" fmla="*/ 1641127 h 3830540"/>
              <a:gd name="connsiteX338" fmla="*/ 1909547 w 3939117"/>
              <a:gd name="connsiteY338" fmla="*/ 1908060 h 3830540"/>
              <a:gd name="connsiteX339" fmla="*/ 1556929 w 3939117"/>
              <a:gd name="connsiteY339" fmla="*/ 2200593 h 3830540"/>
              <a:gd name="connsiteX340" fmla="*/ 1301978 w 3939117"/>
              <a:gd name="connsiteY340" fmla="*/ 2449117 h 3830540"/>
              <a:gd name="connsiteX341" fmla="*/ 1226127 w 3939117"/>
              <a:gd name="connsiteY341" fmla="*/ 2659109 h 3830540"/>
              <a:gd name="connsiteX342" fmla="*/ 1116937 w 3939117"/>
              <a:gd name="connsiteY342" fmla="*/ 2866231 h 3830540"/>
              <a:gd name="connsiteX343" fmla="*/ 1055438 w 3939117"/>
              <a:gd name="connsiteY343" fmla="*/ 2958079 h 3830540"/>
              <a:gd name="connsiteX344" fmla="*/ 1794008 w 3939117"/>
              <a:gd name="connsiteY344" fmla="*/ 1711184 h 3830540"/>
              <a:gd name="connsiteX345" fmla="*/ 1530749 w 3939117"/>
              <a:gd name="connsiteY345" fmla="*/ 1811183 h 3830540"/>
              <a:gd name="connsiteX346" fmla="*/ 1104994 w 3939117"/>
              <a:gd name="connsiteY346" fmla="*/ 2199169 h 3830540"/>
              <a:gd name="connsiteX347" fmla="*/ 876486 w 3939117"/>
              <a:gd name="connsiteY347" fmla="*/ 2477742 h 3830540"/>
              <a:gd name="connsiteX348" fmla="*/ 838407 w 3939117"/>
              <a:gd name="connsiteY348" fmla="*/ 2513945 h 3830540"/>
              <a:gd name="connsiteX349" fmla="*/ 612769 w 3939117"/>
              <a:gd name="connsiteY349" fmla="*/ 2658952 h 3830540"/>
              <a:gd name="connsiteX350" fmla="*/ 208177 w 3939117"/>
              <a:gd name="connsiteY350" fmla="*/ 2937789 h 3830540"/>
              <a:gd name="connsiteX351" fmla="*/ 95392 w 3939117"/>
              <a:gd name="connsiteY351" fmla="*/ 3042990 h 3830540"/>
              <a:gd name="connsiteX352" fmla="*/ 143918 w 3939117"/>
              <a:gd name="connsiteY352" fmla="*/ 3021750 h 3830540"/>
              <a:gd name="connsiteX353" fmla="*/ 478128 w 3939117"/>
              <a:gd name="connsiteY353" fmla="*/ 2787197 h 3830540"/>
              <a:gd name="connsiteX354" fmla="*/ 708136 w 3939117"/>
              <a:gd name="connsiteY354" fmla="*/ 2659530 h 3830540"/>
              <a:gd name="connsiteX355" fmla="*/ 1196151 w 3939117"/>
              <a:gd name="connsiteY355" fmla="*/ 2240663 h 3830540"/>
              <a:gd name="connsiteX356" fmla="*/ 1410503 w 3939117"/>
              <a:gd name="connsiteY356" fmla="*/ 1990640 h 3830540"/>
              <a:gd name="connsiteX357" fmla="*/ 1410541 w 3939117"/>
              <a:gd name="connsiteY357" fmla="*/ 1990640 h 3830540"/>
              <a:gd name="connsiteX358" fmla="*/ 1639010 w 3939117"/>
              <a:gd name="connsiteY358" fmla="*/ 1803534 h 3830540"/>
              <a:gd name="connsiteX359" fmla="*/ 1794001 w 3939117"/>
              <a:gd name="connsiteY359" fmla="*/ 1711188 h 3830540"/>
              <a:gd name="connsiteX360" fmla="*/ 2749425 w 3939117"/>
              <a:gd name="connsiteY360" fmla="*/ 2300080 h 3830540"/>
              <a:gd name="connsiteX361" fmla="*/ 2774607 w 3939117"/>
              <a:gd name="connsiteY361" fmla="*/ 2313245 h 3830540"/>
              <a:gd name="connsiteX362" fmla="*/ 2774645 w 3939117"/>
              <a:gd name="connsiteY362" fmla="*/ 2313245 h 3830540"/>
              <a:gd name="connsiteX363" fmla="*/ 2904536 w 3939117"/>
              <a:gd name="connsiteY363" fmla="*/ 2321282 h 3830540"/>
              <a:gd name="connsiteX364" fmla="*/ 2985477 w 3939117"/>
              <a:gd name="connsiteY364" fmla="*/ 2219412 h 3830540"/>
              <a:gd name="connsiteX365" fmla="*/ 3015059 w 3939117"/>
              <a:gd name="connsiteY365" fmla="*/ 2139083 h 3830540"/>
              <a:gd name="connsiteX366" fmla="*/ 3082032 w 3939117"/>
              <a:gd name="connsiteY366" fmla="*/ 2083017 h 3830540"/>
              <a:gd name="connsiteX367" fmla="*/ 3191671 w 3939117"/>
              <a:gd name="connsiteY367" fmla="*/ 2061049 h 3830540"/>
              <a:gd name="connsiteX368" fmla="*/ 3263275 w 3939117"/>
              <a:gd name="connsiteY368" fmla="*/ 1989140 h 3830540"/>
              <a:gd name="connsiteX369" fmla="*/ 3200397 w 3939117"/>
              <a:gd name="connsiteY369" fmla="*/ 1901195 h 3830540"/>
              <a:gd name="connsiteX370" fmla="*/ 3044828 w 3939117"/>
              <a:gd name="connsiteY370" fmla="*/ 1873412 h 3830540"/>
              <a:gd name="connsiteX371" fmla="*/ 2971502 w 3939117"/>
              <a:gd name="connsiteY371" fmla="*/ 1904487 h 3830540"/>
              <a:gd name="connsiteX372" fmla="*/ 2749421 w 3939117"/>
              <a:gd name="connsiteY372" fmla="*/ 2300086 h 3830540"/>
              <a:gd name="connsiteX373" fmla="*/ 2446743 w 3939117"/>
              <a:gd name="connsiteY373" fmla="*/ 3240606 h 3830540"/>
              <a:gd name="connsiteX374" fmla="*/ 2591329 w 3939117"/>
              <a:gd name="connsiteY374" fmla="*/ 2620133 h 3830540"/>
              <a:gd name="connsiteX375" fmla="*/ 2520683 w 3939117"/>
              <a:gd name="connsiteY375" fmla="*/ 2723503 h 3830540"/>
              <a:gd name="connsiteX376" fmla="*/ 2466569 w 3939117"/>
              <a:gd name="connsiteY376" fmla="*/ 3072604 h 3830540"/>
              <a:gd name="connsiteX377" fmla="*/ 2466569 w 3939117"/>
              <a:gd name="connsiteY377" fmla="*/ 3072643 h 3830540"/>
              <a:gd name="connsiteX378" fmla="*/ 2446746 w 3939117"/>
              <a:gd name="connsiteY378" fmla="*/ 3240615 h 3830540"/>
              <a:gd name="connsiteX379" fmla="*/ 2623473 w 3939117"/>
              <a:gd name="connsiteY379" fmla="*/ 2216706 h 3830540"/>
              <a:gd name="connsiteX380" fmla="*/ 2640121 w 3939117"/>
              <a:gd name="connsiteY380" fmla="*/ 2189075 h 3830540"/>
              <a:gd name="connsiteX381" fmla="*/ 2738670 w 3939117"/>
              <a:gd name="connsiteY381" fmla="*/ 1996689 h 3830540"/>
              <a:gd name="connsiteX382" fmla="*/ 2738708 w 3939117"/>
              <a:gd name="connsiteY382" fmla="*/ 1996651 h 3830540"/>
              <a:gd name="connsiteX383" fmla="*/ 2774606 w 3939117"/>
              <a:gd name="connsiteY383" fmla="*/ 1906601 h 3830540"/>
              <a:gd name="connsiteX384" fmla="*/ 2812341 w 3939117"/>
              <a:gd name="connsiteY384" fmla="*/ 1816743 h 3830540"/>
              <a:gd name="connsiteX385" fmla="*/ 2982792 w 3939117"/>
              <a:gd name="connsiteY385" fmla="*/ 1652984 h 3830540"/>
              <a:gd name="connsiteX386" fmla="*/ 3008624 w 3939117"/>
              <a:gd name="connsiteY386" fmla="*/ 1573114 h 3830540"/>
              <a:gd name="connsiteX387" fmla="*/ 2974066 w 3939117"/>
              <a:gd name="connsiteY387" fmla="*/ 1563776 h 3830540"/>
              <a:gd name="connsiteX388" fmla="*/ 2849534 w 3939117"/>
              <a:gd name="connsiteY388" fmla="*/ 1706864 h 3830540"/>
              <a:gd name="connsiteX389" fmla="*/ 2715706 w 3939117"/>
              <a:gd name="connsiteY389" fmla="*/ 1947922 h 3830540"/>
              <a:gd name="connsiteX390" fmla="*/ 2623474 w 3939117"/>
              <a:gd name="connsiteY390" fmla="*/ 2216697 h 3830540"/>
              <a:gd name="connsiteX391" fmla="*/ 2152290 w 3939117"/>
              <a:gd name="connsiteY391" fmla="*/ 2457696 h 3830540"/>
              <a:gd name="connsiteX392" fmla="*/ 2235527 w 3939117"/>
              <a:gd name="connsiteY392" fmla="*/ 2361141 h 3830540"/>
              <a:gd name="connsiteX393" fmla="*/ 2408358 w 3939117"/>
              <a:gd name="connsiteY393" fmla="*/ 2075720 h 3830540"/>
              <a:gd name="connsiteX394" fmla="*/ 2470356 w 3939117"/>
              <a:gd name="connsiteY394" fmla="*/ 1923639 h 3830540"/>
              <a:gd name="connsiteX395" fmla="*/ 2722515 w 3939117"/>
              <a:gd name="connsiteY395" fmla="*/ 1540904 h 3830540"/>
              <a:gd name="connsiteX396" fmla="*/ 2738780 w 3939117"/>
              <a:gd name="connsiteY396" fmla="*/ 1509752 h 3830540"/>
              <a:gd name="connsiteX397" fmla="*/ 2519265 w 3939117"/>
              <a:gd name="connsiteY397" fmla="*/ 1773050 h 3830540"/>
              <a:gd name="connsiteX398" fmla="*/ 2184320 w 3939117"/>
              <a:gd name="connsiteY398" fmla="*/ 2391153 h 3830540"/>
              <a:gd name="connsiteX399" fmla="*/ 2152288 w 3939117"/>
              <a:gd name="connsiteY399" fmla="*/ 2457704 h 3830540"/>
              <a:gd name="connsiteX400" fmla="*/ 2847769 w 3939117"/>
              <a:gd name="connsiteY400" fmla="*/ 1647208 h 3830540"/>
              <a:gd name="connsiteX401" fmla="*/ 2589448 w 3939117"/>
              <a:gd name="connsiteY401" fmla="*/ 2098259 h 3830540"/>
              <a:gd name="connsiteX402" fmla="*/ 2612907 w 3939117"/>
              <a:gd name="connsiteY402" fmla="*/ 2086127 h 3830540"/>
              <a:gd name="connsiteX403" fmla="*/ 2847774 w 3939117"/>
              <a:gd name="connsiteY403" fmla="*/ 1647205 h 3830540"/>
              <a:gd name="connsiteX404" fmla="*/ 2020518 w 3939117"/>
              <a:gd name="connsiteY404" fmla="*/ 1635498 h 3830540"/>
              <a:gd name="connsiteX405" fmla="*/ 2118337 w 3939117"/>
              <a:gd name="connsiteY405" fmla="*/ 1599371 h 3830540"/>
              <a:gd name="connsiteX406" fmla="*/ 2407235 w 3939117"/>
              <a:gd name="connsiteY406" fmla="*/ 1403585 h 3830540"/>
              <a:gd name="connsiteX407" fmla="*/ 2417759 w 3939117"/>
              <a:gd name="connsiteY407" fmla="*/ 1380661 h 3830540"/>
              <a:gd name="connsiteX408" fmla="*/ 2408650 w 3939117"/>
              <a:gd name="connsiteY408" fmla="*/ 1357164 h 3830540"/>
              <a:gd name="connsiteX409" fmla="*/ 2369385 w 3939117"/>
              <a:gd name="connsiteY409" fmla="*/ 1362790 h 3830540"/>
              <a:gd name="connsiteX410" fmla="*/ 2369347 w 3939117"/>
              <a:gd name="connsiteY410" fmla="*/ 1362790 h 3830540"/>
              <a:gd name="connsiteX411" fmla="*/ 2292845 w 3939117"/>
              <a:gd name="connsiteY411" fmla="*/ 1434622 h 3830540"/>
              <a:gd name="connsiteX412" fmla="*/ 2044164 w 3939117"/>
              <a:gd name="connsiteY412" fmla="*/ 1611274 h 3830540"/>
              <a:gd name="connsiteX413" fmla="*/ 2020513 w 3939117"/>
              <a:gd name="connsiteY413" fmla="*/ 1635500 h 3830540"/>
              <a:gd name="connsiteX414" fmla="*/ 1961429 w 3939117"/>
              <a:gd name="connsiteY414" fmla="*/ 1809475 h 3830540"/>
              <a:gd name="connsiteX415" fmla="*/ 1961468 w 3939117"/>
              <a:gd name="connsiteY415" fmla="*/ 1809475 h 3830540"/>
              <a:gd name="connsiteX416" fmla="*/ 2181257 w 3939117"/>
              <a:gd name="connsiteY416" fmla="*/ 1605577 h 3830540"/>
              <a:gd name="connsiteX417" fmla="*/ 2034074 w 3939117"/>
              <a:gd name="connsiteY417" fmla="*/ 1663135 h 3830540"/>
              <a:gd name="connsiteX418" fmla="*/ 1961476 w 3939117"/>
              <a:gd name="connsiteY418" fmla="*/ 1809485 h 3830540"/>
              <a:gd name="connsiteX419" fmla="*/ 1826523 w 3939117"/>
              <a:gd name="connsiteY419" fmla="*/ 2986112 h 3830540"/>
              <a:gd name="connsiteX420" fmla="*/ 1942864 w 3939117"/>
              <a:gd name="connsiteY420" fmla="*/ 2763570 h 3830540"/>
              <a:gd name="connsiteX421" fmla="*/ 2077731 w 3939117"/>
              <a:gd name="connsiteY421" fmla="*/ 2555763 h 3830540"/>
              <a:gd name="connsiteX422" fmla="*/ 1826523 w 3939117"/>
              <a:gd name="connsiteY422" fmla="*/ 2986112 h 3830540"/>
              <a:gd name="connsiteX423" fmla="*/ 2268923 w 3939117"/>
              <a:gd name="connsiteY423" fmla="*/ 1419451 h 3830540"/>
              <a:gd name="connsiteX424" fmla="*/ 2268923 w 3939117"/>
              <a:gd name="connsiteY424" fmla="*/ 1419489 h 3830540"/>
              <a:gd name="connsiteX425" fmla="*/ 2234633 w 3939117"/>
              <a:gd name="connsiteY425" fmla="*/ 1420255 h 3830540"/>
              <a:gd name="connsiteX426" fmla="*/ 2085304 w 3939117"/>
              <a:gd name="connsiteY426" fmla="*/ 1487227 h 3830540"/>
              <a:gd name="connsiteX427" fmla="*/ 2033793 w 3939117"/>
              <a:gd name="connsiteY427" fmla="*/ 1589940 h 3830540"/>
              <a:gd name="connsiteX428" fmla="*/ 2268925 w 3939117"/>
              <a:gd name="connsiteY428" fmla="*/ 1419490 h 3830540"/>
              <a:gd name="connsiteX429" fmla="*/ 2940909 w 3939117"/>
              <a:gd name="connsiteY429" fmla="*/ 1728100 h 3830540"/>
              <a:gd name="connsiteX430" fmla="*/ 2803406 w 3939117"/>
              <a:gd name="connsiteY430" fmla="*/ 1906741 h 3830540"/>
              <a:gd name="connsiteX431" fmla="*/ 2803367 w 3939117"/>
              <a:gd name="connsiteY431" fmla="*/ 1906780 h 3830540"/>
              <a:gd name="connsiteX432" fmla="*/ 2887523 w 3939117"/>
              <a:gd name="connsiteY432" fmla="*/ 1844208 h 3830540"/>
              <a:gd name="connsiteX433" fmla="*/ 2940909 w 3939117"/>
              <a:gd name="connsiteY433" fmla="*/ 1728093 h 3830540"/>
              <a:gd name="connsiteX434" fmla="*/ 1820213 w 3939117"/>
              <a:gd name="connsiteY434" fmla="*/ 3175138 h 3830540"/>
              <a:gd name="connsiteX435" fmla="*/ 1785082 w 3939117"/>
              <a:gd name="connsiteY435" fmla="*/ 3432352 h 3830540"/>
              <a:gd name="connsiteX436" fmla="*/ 1820213 w 3939117"/>
              <a:gd name="connsiteY436" fmla="*/ 3175138 h 3830540"/>
              <a:gd name="connsiteX437" fmla="*/ 2488065 w 3939117"/>
              <a:gd name="connsiteY437" fmla="*/ 1740739 h 3830540"/>
              <a:gd name="connsiteX438" fmla="*/ 2401728 w 3939117"/>
              <a:gd name="connsiteY438" fmla="*/ 1892369 h 3830540"/>
              <a:gd name="connsiteX439" fmla="*/ 2401728 w 3939117"/>
              <a:gd name="connsiteY439" fmla="*/ 1892407 h 3830540"/>
              <a:gd name="connsiteX440" fmla="*/ 2405938 w 3939117"/>
              <a:gd name="connsiteY440" fmla="*/ 1922104 h 3830540"/>
              <a:gd name="connsiteX441" fmla="*/ 2421667 w 3939117"/>
              <a:gd name="connsiteY441" fmla="*/ 1920995 h 3830540"/>
              <a:gd name="connsiteX442" fmla="*/ 2430392 w 3939117"/>
              <a:gd name="connsiteY442" fmla="*/ 1907906 h 3830540"/>
              <a:gd name="connsiteX443" fmla="*/ 2488065 w 3939117"/>
              <a:gd name="connsiteY443" fmla="*/ 1740748 h 3830540"/>
              <a:gd name="connsiteX444" fmla="*/ 2388144 w 3939117"/>
              <a:gd name="connsiteY444" fmla="*/ 1452830 h 3830540"/>
              <a:gd name="connsiteX445" fmla="*/ 2448764 w 3939117"/>
              <a:gd name="connsiteY445" fmla="*/ 1424013 h 3830540"/>
              <a:gd name="connsiteX446" fmla="*/ 2441646 w 3939117"/>
              <a:gd name="connsiteY446" fmla="*/ 1415058 h 3830540"/>
              <a:gd name="connsiteX447" fmla="*/ 2388144 w 3939117"/>
              <a:gd name="connsiteY447" fmla="*/ 1452830 h 3830540"/>
              <a:gd name="connsiteX448" fmla="*/ 1876743 w 3939117"/>
              <a:gd name="connsiteY448" fmla="*/ 1683102 h 3830540"/>
              <a:gd name="connsiteX449" fmla="*/ 1929135 w 3939117"/>
              <a:gd name="connsiteY449" fmla="*/ 1665728 h 3830540"/>
              <a:gd name="connsiteX450" fmla="*/ 1876743 w 3939117"/>
              <a:gd name="connsiteY450" fmla="*/ 1683102 h 383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3939117" h="3830540">
                <a:moveTo>
                  <a:pt x="2146441" y="2140808"/>
                </a:moveTo>
                <a:cubicBezTo>
                  <a:pt x="2173536" y="2077203"/>
                  <a:pt x="2200592" y="2013641"/>
                  <a:pt x="2231630" y="1940770"/>
                </a:cubicBezTo>
                <a:cubicBezTo>
                  <a:pt x="2192747" y="1950452"/>
                  <a:pt x="2174148" y="1976590"/>
                  <a:pt x="2144871" y="1984283"/>
                </a:cubicBezTo>
                <a:lnTo>
                  <a:pt x="2144833" y="1984283"/>
                </a:lnTo>
                <a:cubicBezTo>
                  <a:pt x="2109778" y="1998252"/>
                  <a:pt x="2070474" y="1996874"/>
                  <a:pt x="2036486" y="1980418"/>
                </a:cubicBezTo>
                <a:cubicBezTo>
                  <a:pt x="2025886" y="1972917"/>
                  <a:pt x="2012720" y="1970085"/>
                  <a:pt x="1999976" y="1972610"/>
                </a:cubicBezTo>
                <a:cubicBezTo>
                  <a:pt x="1987232" y="1975098"/>
                  <a:pt x="1976096" y="1982713"/>
                  <a:pt x="1969093" y="1993620"/>
                </a:cubicBezTo>
                <a:cubicBezTo>
                  <a:pt x="1854976" y="2099939"/>
                  <a:pt x="1732158" y="2196529"/>
                  <a:pt x="1601925" y="2282411"/>
                </a:cubicBezTo>
                <a:cubicBezTo>
                  <a:pt x="1498898" y="2347546"/>
                  <a:pt x="1420678" y="2445327"/>
                  <a:pt x="1379687" y="2560140"/>
                </a:cubicBezTo>
                <a:cubicBezTo>
                  <a:pt x="1359595" y="2611192"/>
                  <a:pt x="1333495" y="2659640"/>
                  <a:pt x="1301884" y="2704491"/>
                </a:cubicBezTo>
                <a:cubicBezTo>
                  <a:pt x="1258638" y="2788456"/>
                  <a:pt x="1202884" y="2865341"/>
                  <a:pt x="1136479" y="2932539"/>
                </a:cubicBezTo>
                <a:cubicBezTo>
                  <a:pt x="1098782" y="2966638"/>
                  <a:pt x="1053279" y="2989524"/>
                  <a:pt x="1016885" y="3024809"/>
                </a:cubicBezTo>
                <a:cubicBezTo>
                  <a:pt x="999166" y="3035983"/>
                  <a:pt x="977160" y="3037974"/>
                  <a:pt x="957757" y="3030167"/>
                </a:cubicBezTo>
                <a:cubicBezTo>
                  <a:pt x="1005059" y="2967098"/>
                  <a:pt x="1046429" y="2906899"/>
                  <a:pt x="1093075" y="2851104"/>
                </a:cubicBezTo>
                <a:cubicBezTo>
                  <a:pt x="1146385" y="2786773"/>
                  <a:pt x="1185191" y="2711691"/>
                  <a:pt x="1206849" y="2630972"/>
                </a:cubicBezTo>
                <a:cubicBezTo>
                  <a:pt x="1233103" y="2514670"/>
                  <a:pt x="1285839" y="2405981"/>
                  <a:pt x="1360998" y="2313447"/>
                </a:cubicBezTo>
                <a:cubicBezTo>
                  <a:pt x="1391881" y="2279081"/>
                  <a:pt x="1427932" y="2249804"/>
                  <a:pt x="1467845" y="2226574"/>
                </a:cubicBezTo>
                <a:cubicBezTo>
                  <a:pt x="1539716" y="2184056"/>
                  <a:pt x="1611971" y="2142226"/>
                  <a:pt x="1681012" y="2094890"/>
                </a:cubicBezTo>
                <a:cubicBezTo>
                  <a:pt x="1775042" y="2030444"/>
                  <a:pt x="1839833" y="1937254"/>
                  <a:pt x="1918935" y="1858191"/>
                </a:cubicBezTo>
                <a:lnTo>
                  <a:pt x="1918897" y="1858229"/>
                </a:lnTo>
                <a:cubicBezTo>
                  <a:pt x="1925939" y="1852872"/>
                  <a:pt x="1930684" y="1845142"/>
                  <a:pt x="1932292" y="1836454"/>
                </a:cubicBezTo>
                <a:cubicBezTo>
                  <a:pt x="1925250" y="1792596"/>
                  <a:pt x="1928847" y="1747705"/>
                  <a:pt x="1942816" y="1705495"/>
                </a:cubicBezTo>
                <a:cubicBezTo>
                  <a:pt x="1847408" y="1722793"/>
                  <a:pt x="1756474" y="1759150"/>
                  <a:pt x="1675461" y="1812421"/>
                </a:cubicBezTo>
                <a:cubicBezTo>
                  <a:pt x="1564597" y="1876103"/>
                  <a:pt x="1465822" y="1958771"/>
                  <a:pt x="1383536" y="2056585"/>
                </a:cubicBezTo>
                <a:cubicBezTo>
                  <a:pt x="1311282" y="2139402"/>
                  <a:pt x="1247101" y="2229456"/>
                  <a:pt x="1171673" y="2308666"/>
                </a:cubicBezTo>
                <a:cubicBezTo>
                  <a:pt x="1019856" y="2480381"/>
                  <a:pt x="838874" y="2623938"/>
                  <a:pt x="637082" y="2732696"/>
                </a:cubicBezTo>
                <a:cubicBezTo>
                  <a:pt x="500843" y="2804376"/>
                  <a:pt x="371413" y="2888383"/>
                  <a:pt x="250516" y="2983669"/>
                </a:cubicBezTo>
                <a:cubicBezTo>
                  <a:pt x="187294" y="3031086"/>
                  <a:pt x="117069" y="3068706"/>
                  <a:pt x="58325" y="3122280"/>
                </a:cubicBezTo>
                <a:cubicBezTo>
                  <a:pt x="51590" y="3127944"/>
                  <a:pt x="44013" y="3132536"/>
                  <a:pt x="35860" y="3135903"/>
                </a:cubicBezTo>
                <a:cubicBezTo>
                  <a:pt x="26178" y="3141912"/>
                  <a:pt x="13779" y="3141185"/>
                  <a:pt x="4900" y="3134105"/>
                </a:cubicBezTo>
                <a:cubicBezTo>
                  <a:pt x="-6390" y="3123466"/>
                  <a:pt x="4670" y="3114587"/>
                  <a:pt x="9798" y="3105671"/>
                </a:cubicBezTo>
                <a:cubicBezTo>
                  <a:pt x="63415" y="3027715"/>
                  <a:pt x="129617" y="2959213"/>
                  <a:pt x="205663" y="2902958"/>
                </a:cubicBezTo>
                <a:cubicBezTo>
                  <a:pt x="360467" y="2766297"/>
                  <a:pt x="545310" y="2676595"/>
                  <a:pt x="719934" y="2570923"/>
                </a:cubicBezTo>
                <a:cubicBezTo>
                  <a:pt x="769418" y="2542067"/>
                  <a:pt x="814041" y="2505596"/>
                  <a:pt x="852235" y="2462851"/>
                </a:cubicBezTo>
                <a:cubicBezTo>
                  <a:pt x="935778" y="2366640"/>
                  <a:pt x="1017983" y="2269435"/>
                  <a:pt x="1097506" y="2169622"/>
                </a:cubicBezTo>
                <a:cubicBezTo>
                  <a:pt x="1219589" y="2016385"/>
                  <a:pt x="1352350" y="1871652"/>
                  <a:pt x="1533362" y="1784055"/>
                </a:cubicBezTo>
                <a:cubicBezTo>
                  <a:pt x="1622416" y="1740964"/>
                  <a:pt x="1717283" y="1711993"/>
                  <a:pt x="1810014" y="1677972"/>
                </a:cubicBezTo>
                <a:cubicBezTo>
                  <a:pt x="1861525" y="1659067"/>
                  <a:pt x="1913804" y="1642190"/>
                  <a:pt x="1965504" y="1623743"/>
                </a:cubicBezTo>
                <a:lnTo>
                  <a:pt x="1965427" y="1623743"/>
                </a:lnTo>
                <a:cubicBezTo>
                  <a:pt x="1990149" y="1611802"/>
                  <a:pt x="2002550" y="1583713"/>
                  <a:pt x="1994742" y="1557421"/>
                </a:cubicBezTo>
                <a:cubicBezTo>
                  <a:pt x="1984907" y="1536449"/>
                  <a:pt x="1959955" y="1527379"/>
                  <a:pt x="1938945" y="1537138"/>
                </a:cubicBezTo>
                <a:cubicBezTo>
                  <a:pt x="1842581" y="1567180"/>
                  <a:pt x="1743805" y="1588611"/>
                  <a:pt x="1648783" y="1623820"/>
                </a:cubicBezTo>
                <a:lnTo>
                  <a:pt x="1648744" y="1623820"/>
                </a:lnTo>
                <a:cubicBezTo>
                  <a:pt x="1549627" y="1658608"/>
                  <a:pt x="1453144" y="1700590"/>
                  <a:pt x="1360111" y="1749380"/>
                </a:cubicBezTo>
                <a:cubicBezTo>
                  <a:pt x="1252146" y="1807896"/>
                  <a:pt x="1149090" y="1875019"/>
                  <a:pt x="1051883" y="1950065"/>
                </a:cubicBezTo>
                <a:cubicBezTo>
                  <a:pt x="951619" y="2032461"/>
                  <a:pt x="839334" y="2099050"/>
                  <a:pt x="718937" y="2147536"/>
                </a:cubicBezTo>
                <a:cubicBezTo>
                  <a:pt x="654643" y="2170690"/>
                  <a:pt x="586832" y="2182515"/>
                  <a:pt x="518517" y="2182515"/>
                </a:cubicBezTo>
                <a:cubicBezTo>
                  <a:pt x="498655" y="2184429"/>
                  <a:pt x="478678" y="2180717"/>
                  <a:pt x="460844" y="2171838"/>
                </a:cubicBezTo>
                <a:cubicBezTo>
                  <a:pt x="455141" y="2169045"/>
                  <a:pt x="450625" y="2164223"/>
                  <a:pt x="448214" y="2158329"/>
                </a:cubicBezTo>
                <a:cubicBezTo>
                  <a:pt x="447640" y="2153966"/>
                  <a:pt x="448865" y="2149527"/>
                  <a:pt x="451544" y="2146044"/>
                </a:cubicBezTo>
                <a:cubicBezTo>
                  <a:pt x="454261" y="2142562"/>
                  <a:pt x="458241" y="2140342"/>
                  <a:pt x="462642" y="2139806"/>
                </a:cubicBezTo>
                <a:cubicBezTo>
                  <a:pt x="517483" y="2123236"/>
                  <a:pt x="568843" y="2097709"/>
                  <a:pt x="621963" y="2076890"/>
                </a:cubicBezTo>
                <a:cubicBezTo>
                  <a:pt x="775964" y="2011448"/>
                  <a:pt x="919972" y="1924574"/>
                  <a:pt x="1049667" y="1818833"/>
                </a:cubicBezTo>
                <a:cubicBezTo>
                  <a:pt x="1165205" y="1723962"/>
                  <a:pt x="1290040" y="1641064"/>
                  <a:pt x="1422301" y="1571377"/>
                </a:cubicBezTo>
                <a:cubicBezTo>
                  <a:pt x="1509060" y="1533642"/>
                  <a:pt x="1600032" y="1506547"/>
                  <a:pt x="1693290" y="1490742"/>
                </a:cubicBezTo>
                <a:cubicBezTo>
                  <a:pt x="1729647" y="1482973"/>
                  <a:pt x="1761985" y="1466899"/>
                  <a:pt x="1811963" y="1459246"/>
                </a:cubicBezTo>
                <a:cubicBezTo>
                  <a:pt x="1771895" y="1439077"/>
                  <a:pt x="1744072" y="1427099"/>
                  <a:pt x="1718355" y="1411676"/>
                </a:cubicBezTo>
                <a:cubicBezTo>
                  <a:pt x="1691641" y="1389670"/>
                  <a:pt x="1675759" y="1357179"/>
                  <a:pt x="1674880" y="1322544"/>
                </a:cubicBezTo>
                <a:cubicBezTo>
                  <a:pt x="1674038" y="1287949"/>
                  <a:pt x="1688236" y="1254691"/>
                  <a:pt x="1713839" y="1231385"/>
                </a:cubicBezTo>
                <a:cubicBezTo>
                  <a:pt x="1731290" y="1221970"/>
                  <a:pt x="1751574" y="1219177"/>
                  <a:pt x="1770899" y="1223501"/>
                </a:cubicBezTo>
                <a:cubicBezTo>
                  <a:pt x="1867646" y="1229127"/>
                  <a:pt x="1918621" y="1178113"/>
                  <a:pt x="1908706" y="1080522"/>
                </a:cubicBezTo>
                <a:lnTo>
                  <a:pt x="1908744" y="1080560"/>
                </a:lnTo>
                <a:cubicBezTo>
                  <a:pt x="1900172" y="1041562"/>
                  <a:pt x="1911615" y="1000882"/>
                  <a:pt x="1939246" y="972066"/>
                </a:cubicBezTo>
                <a:cubicBezTo>
                  <a:pt x="1957463" y="949449"/>
                  <a:pt x="1965614" y="920326"/>
                  <a:pt x="1961787" y="891546"/>
                </a:cubicBezTo>
                <a:cubicBezTo>
                  <a:pt x="1958151" y="695828"/>
                  <a:pt x="2030061" y="506283"/>
                  <a:pt x="2162511" y="362235"/>
                </a:cubicBezTo>
                <a:cubicBezTo>
                  <a:pt x="2287846" y="220255"/>
                  <a:pt x="2443983" y="108852"/>
                  <a:pt x="2618999" y="36480"/>
                </a:cubicBezTo>
                <a:cubicBezTo>
                  <a:pt x="2665383" y="23086"/>
                  <a:pt x="2713335" y="15776"/>
                  <a:pt x="2761596" y="14742"/>
                </a:cubicBezTo>
                <a:cubicBezTo>
                  <a:pt x="2831325" y="5787"/>
                  <a:pt x="2901509" y="926"/>
                  <a:pt x="2971814" y="238"/>
                </a:cubicBezTo>
                <a:cubicBezTo>
                  <a:pt x="3135034" y="-3551"/>
                  <a:pt x="3296119" y="38011"/>
                  <a:pt x="3437139" y="120292"/>
                </a:cubicBezTo>
                <a:cubicBezTo>
                  <a:pt x="3456504" y="130854"/>
                  <a:pt x="3474223" y="144096"/>
                  <a:pt x="3489798" y="159672"/>
                </a:cubicBezTo>
                <a:cubicBezTo>
                  <a:pt x="3575676" y="250946"/>
                  <a:pt x="3669321" y="334913"/>
                  <a:pt x="3749384" y="431542"/>
                </a:cubicBezTo>
                <a:lnTo>
                  <a:pt x="3749384" y="431580"/>
                </a:lnTo>
                <a:cubicBezTo>
                  <a:pt x="3850412" y="554770"/>
                  <a:pt x="3908891" y="707321"/>
                  <a:pt x="3916053" y="866525"/>
                </a:cubicBezTo>
                <a:cubicBezTo>
                  <a:pt x="3919191" y="914745"/>
                  <a:pt x="3924396" y="962774"/>
                  <a:pt x="3930710" y="1010837"/>
                </a:cubicBezTo>
                <a:cubicBezTo>
                  <a:pt x="3956925" y="1188292"/>
                  <a:pt x="3921411" y="1369392"/>
                  <a:pt x="3830133" y="1523805"/>
                </a:cubicBezTo>
                <a:cubicBezTo>
                  <a:pt x="3725460" y="1691082"/>
                  <a:pt x="3567256" y="1818023"/>
                  <a:pt x="3381228" y="1883890"/>
                </a:cubicBezTo>
                <a:cubicBezTo>
                  <a:pt x="3369058" y="1888826"/>
                  <a:pt x="3356237" y="1892232"/>
                  <a:pt x="3344067" y="1897208"/>
                </a:cubicBezTo>
                <a:lnTo>
                  <a:pt x="3344067" y="1897169"/>
                </a:lnTo>
                <a:cubicBezTo>
                  <a:pt x="3326998" y="1899236"/>
                  <a:pt x="3311652" y="1908651"/>
                  <a:pt x="3302123" y="1923002"/>
                </a:cubicBezTo>
                <a:cubicBezTo>
                  <a:pt x="3292594" y="1937314"/>
                  <a:pt x="3289801" y="1955110"/>
                  <a:pt x="3294546" y="1971681"/>
                </a:cubicBezTo>
                <a:cubicBezTo>
                  <a:pt x="3298411" y="1999465"/>
                  <a:pt x="3290642" y="2027632"/>
                  <a:pt x="3273038" y="2049485"/>
                </a:cubicBezTo>
                <a:cubicBezTo>
                  <a:pt x="3255434" y="2071375"/>
                  <a:pt x="3229563" y="2084961"/>
                  <a:pt x="3201588" y="2087104"/>
                </a:cubicBezTo>
                <a:cubicBezTo>
                  <a:pt x="3169135" y="2092615"/>
                  <a:pt x="3136184" y="2094987"/>
                  <a:pt x="3103577" y="2099618"/>
                </a:cubicBezTo>
                <a:lnTo>
                  <a:pt x="3103577" y="2099579"/>
                </a:lnTo>
                <a:cubicBezTo>
                  <a:pt x="3069632" y="2100957"/>
                  <a:pt x="3040623" y="2124570"/>
                  <a:pt x="3032433" y="2157559"/>
                </a:cubicBezTo>
                <a:cubicBezTo>
                  <a:pt x="3024358" y="2184654"/>
                  <a:pt x="3014714" y="2211443"/>
                  <a:pt x="3007290" y="2239036"/>
                </a:cubicBezTo>
                <a:cubicBezTo>
                  <a:pt x="2997531" y="2305855"/>
                  <a:pt x="2937600" y="2353613"/>
                  <a:pt x="2870286" y="2348186"/>
                </a:cubicBezTo>
                <a:cubicBezTo>
                  <a:pt x="2826085" y="2348262"/>
                  <a:pt x="2778133" y="2362498"/>
                  <a:pt x="2736497" y="2326410"/>
                </a:cubicBezTo>
                <a:cubicBezTo>
                  <a:pt x="2694897" y="2398013"/>
                  <a:pt x="2670137" y="2476081"/>
                  <a:pt x="2626622" y="2544622"/>
                </a:cubicBezTo>
                <a:lnTo>
                  <a:pt x="2626622" y="2544660"/>
                </a:lnTo>
                <a:cubicBezTo>
                  <a:pt x="2614950" y="2563756"/>
                  <a:pt x="2610778" y="2586527"/>
                  <a:pt x="2614911" y="2608532"/>
                </a:cubicBezTo>
                <a:cubicBezTo>
                  <a:pt x="2635080" y="2722120"/>
                  <a:pt x="2600942" y="2830310"/>
                  <a:pt x="2581655" y="2939646"/>
                </a:cubicBezTo>
                <a:cubicBezTo>
                  <a:pt x="2552799" y="3103102"/>
                  <a:pt x="2473622" y="3250441"/>
                  <a:pt x="2426625" y="3408185"/>
                </a:cubicBezTo>
                <a:lnTo>
                  <a:pt x="2426663" y="3408185"/>
                </a:lnTo>
                <a:cubicBezTo>
                  <a:pt x="2425362" y="3412433"/>
                  <a:pt x="2423487" y="3416451"/>
                  <a:pt x="2421076" y="3420125"/>
                </a:cubicBezTo>
                <a:cubicBezTo>
                  <a:pt x="2409020" y="3438993"/>
                  <a:pt x="2407950" y="3478220"/>
                  <a:pt x="2377525" y="3467389"/>
                </a:cubicBezTo>
                <a:cubicBezTo>
                  <a:pt x="2345455" y="3455946"/>
                  <a:pt x="2372588" y="3425560"/>
                  <a:pt x="2376568" y="3405238"/>
                </a:cubicBezTo>
                <a:cubicBezTo>
                  <a:pt x="2407796" y="3245878"/>
                  <a:pt x="2448056" y="3088359"/>
                  <a:pt x="2468149" y="2926785"/>
                </a:cubicBezTo>
                <a:cubicBezTo>
                  <a:pt x="2474348" y="2876804"/>
                  <a:pt x="2486595" y="2827588"/>
                  <a:pt x="2495091" y="2777878"/>
                </a:cubicBezTo>
                <a:lnTo>
                  <a:pt x="2495052" y="2777878"/>
                </a:lnTo>
                <a:cubicBezTo>
                  <a:pt x="2495818" y="2767239"/>
                  <a:pt x="2495435" y="2756523"/>
                  <a:pt x="2493904" y="2745960"/>
                </a:cubicBezTo>
                <a:cubicBezTo>
                  <a:pt x="2472052" y="2737273"/>
                  <a:pt x="2465814" y="2756408"/>
                  <a:pt x="2454983" y="2764751"/>
                </a:cubicBezTo>
                <a:cubicBezTo>
                  <a:pt x="2329041" y="2864212"/>
                  <a:pt x="2193292" y="2950633"/>
                  <a:pt x="2049822" y="3022612"/>
                </a:cubicBezTo>
                <a:cubicBezTo>
                  <a:pt x="1986064" y="3053611"/>
                  <a:pt x="1933442" y="3101372"/>
                  <a:pt x="1872935" y="3137190"/>
                </a:cubicBezTo>
                <a:cubicBezTo>
                  <a:pt x="1859426" y="3145074"/>
                  <a:pt x="1850355" y="3158812"/>
                  <a:pt x="1848442" y="3174350"/>
                </a:cubicBezTo>
                <a:cubicBezTo>
                  <a:pt x="1834971" y="3227508"/>
                  <a:pt x="1826169" y="3281698"/>
                  <a:pt x="1822150" y="3336346"/>
                </a:cubicBezTo>
                <a:cubicBezTo>
                  <a:pt x="1823528" y="3450277"/>
                  <a:pt x="1797810" y="3563787"/>
                  <a:pt x="1817328" y="3678022"/>
                </a:cubicBezTo>
                <a:lnTo>
                  <a:pt x="1817328" y="3678060"/>
                </a:lnTo>
                <a:cubicBezTo>
                  <a:pt x="1820007" y="3684298"/>
                  <a:pt x="1819510" y="3691454"/>
                  <a:pt x="1815989" y="3697271"/>
                </a:cubicBezTo>
                <a:cubicBezTo>
                  <a:pt x="1812468" y="3703088"/>
                  <a:pt x="1806345" y="3706800"/>
                  <a:pt x="1799571" y="3707297"/>
                </a:cubicBezTo>
                <a:cubicBezTo>
                  <a:pt x="1781431" y="3707718"/>
                  <a:pt x="1780665" y="3690076"/>
                  <a:pt x="1780627" y="3678174"/>
                </a:cubicBezTo>
                <a:cubicBezTo>
                  <a:pt x="1780091" y="3548626"/>
                  <a:pt x="1736999" y="3421998"/>
                  <a:pt x="1754719" y="3291108"/>
                </a:cubicBezTo>
                <a:lnTo>
                  <a:pt x="1754719" y="3291146"/>
                </a:lnTo>
                <a:cubicBezTo>
                  <a:pt x="1759847" y="3275264"/>
                  <a:pt x="1756708" y="3257852"/>
                  <a:pt x="1746376" y="3244763"/>
                </a:cubicBezTo>
                <a:cubicBezTo>
                  <a:pt x="1683613" y="3291490"/>
                  <a:pt x="1627007" y="3345987"/>
                  <a:pt x="1577982" y="3406954"/>
                </a:cubicBezTo>
                <a:cubicBezTo>
                  <a:pt x="1509097" y="3484031"/>
                  <a:pt x="1433092" y="3553373"/>
                  <a:pt x="1359232" y="3625098"/>
                </a:cubicBezTo>
                <a:cubicBezTo>
                  <a:pt x="1340671" y="3646108"/>
                  <a:pt x="1312810" y="3656364"/>
                  <a:pt x="1285065" y="3652461"/>
                </a:cubicBezTo>
                <a:cubicBezTo>
                  <a:pt x="1279324" y="3643506"/>
                  <a:pt x="1280166" y="3631871"/>
                  <a:pt x="1287169" y="3623873"/>
                </a:cubicBezTo>
                <a:cubicBezTo>
                  <a:pt x="1382997" y="3495207"/>
                  <a:pt x="1477949" y="3365895"/>
                  <a:pt x="1574960" y="3238111"/>
                </a:cubicBezTo>
                <a:cubicBezTo>
                  <a:pt x="1625707" y="3168727"/>
                  <a:pt x="1685678" y="3106613"/>
                  <a:pt x="1753219" y="3053493"/>
                </a:cubicBezTo>
                <a:cubicBezTo>
                  <a:pt x="1773159" y="3039524"/>
                  <a:pt x="1786094" y="3017673"/>
                  <a:pt x="1788772" y="2993485"/>
                </a:cubicBezTo>
                <a:cubicBezTo>
                  <a:pt x="1809017" y="2835467"/>
                  <a:pt x="1896119" y="2712317"/>
                  <a:pt x="1998304" y="2598044"/>
                </a:cubicBezTo>
                <a:cubicBezTo>
                  <a:pt x="2064779" y="2524718"/>
                  <a:pt x="2123413" y="2444659"/>
                  <a:pt x="2173271" y="2359160"/>
                </a:cubicBezTo>
                <a:cubicBezTo>
                  <a:pt x="2233469" y="2254419"/>
                  <a:pt x="2307443" y="2158093"/>
                  <a:pt x="2361405" y="2049589"/>
                </a:cubicBezTo>
                <a:cubicBezTo>
                  <a:pt x="2375106" y="2022073"/>
                  <a:pt x="2389534" y="1994902"/>
                  <a:pt x="2402929" y="1967194"/>
                </a:cubicBezTo>
                <a:cubicBezTo>
                  <a:pt x="2406220" y="1962716"/>
                  <a:pt x="2407177" y="1956937"/>
                  <a:pt x="2405531" y="1951656"/>
                </a:cubicBezTo>
                <a:cubicBezTo>
                  <a:pt x="2403847" y="1946375"/>
                  <a:pt x="2399752" y="1942165"/>
                  <a:pt x="2394509" y="1940367"/>
                </a:cubicBezTo>
                <a:cubicBezTo>
                  <a:pt x="2385746" y="1933058"/>
                  <a:pt x="2372695" y="1934244"/>
                  <a:pt x="2365385" y="1943008"/>
                </a:cubicBezTo>
                <a:cubicBezTo>
                  <a:pt x="2349312" y="1963865"/>
                  <a:pt x="2334540" y="1985717"/>
                  <a:pt x="2321107" y="2008373"/>
                </a:cubicBezTo>
                <a:cubicBezTo>
                  <a:pt x="2282569" y="2077374"/>
                  <a:pt x="2246098" y="2147522"/>
                  <a:pt x="2207676" y="2216563"/>
                </a:cubicBezTo>
                <a:cubicBezTo>
                  <a:pt x="2150806" y="2313462"/>
                  <a:pt x="2076864" y="2399260"/>
                  <a:pt x="1989464" y="2469838"/>
                </a:cubicBezTo>
                <a:cubicBezTo>
                  <a:pt x="1876836" y="2557898"/>
                  <a:pt x="1784567" y="2669337"/>
                  <a:pt x="1719082" y="2796436"/>
                </a:cubicBezTo>
                <a:cubicBezTo>
                  <a:pt x="1649392" y="2928580"/>
                  <a:pt x="1555784" y="3046606"/>
                  <a:pt x="1443038" y="3144617"/>
                </a:cubicBezTo>
                <a:cubicBezTo>
                  <a:pt x="1407753" y="3177682"/>
                  <a:pt x="1368947" y="3206806"/>
                  <a:pt x="1327344" y="3231452"/>
                </a:cubicBezTo>
                <a:cubicBezTo>
                  <a:pt x="1181033" y="3320545"/>
                  <a:pt x="1055248" y="3437956"/>
                  <a:pt x="910740" y="3529500"/>
                </a:cubicBezTo>
                <a:lnTo>
                  <a:pt x="910740" y="3529462"/>
                </a:lnTo>
                <a:cubicBezTo>
                  <a:pt x="861792" y="3570373"/>
                  <a:pt x="818815" y="3617904"/>
                  <a:pt x="783112" y="3670717"/>
                </a:cubicBezTo>
                <a:cubicBezTo>
                  <a:pt x="739025" y="3720162"/>
                  <a:pt x="690499" y="3764747"/>
                  <a:pt x="643043" y="3810523"/>
                </a:cubicBezTo>
                <a:lnTo>
                  <a:pt x="643043" y="3810561"/>
                </a:lnTo>
                <a:cubicBezTo>
                  <a:pt x="635542" y="3818444"/>
                  <a:pt x="626472" y="3824644"/>
                  <a:pt x="616406" y="3828777"/>
                </a:cubicBezTo>
                <a:cubicBezTo>
                  <a:pt x="600945" y="3834097"/>
                  <a:pt x="589464" y="3827285"/>
                  <a:pt x="592487" y="3809643"/>
                </a:cubicBezTo>
                <a:cubicBezTo>
                  <a:pt x="594822" y="3789972"/>
                  <a:pt x="600180" y="3770799"/>
                  <a:pt x="608331" y="3752735"/>
                </a:cubicBezTo>
                <a:cubicBezTo>
                  <a:pt x="640019" y="3685227"/>
                  <a:pt x="681695" y="3622884"/>
                  <a:pt x="731942" y="3567775"/>
                </a:cubicBezTo>
                <a:cubicBezTo>
                  <a:pt x="834165" y="3464826"/>
                  <a:pt x="943080" y="3368736"/>
                  <a:pt x="1058001" y="3280209"/>
                </a:cubicBezTo>
                <a:cubicBezTo>
                  <a:pt x="1087698" y="3257591"/>
                  <a:pt x="1119998" y="3238571"/>
                  <a:pt x="1154173" y="3223570"/>
                </a:cubicBezTo>
                <a:cubicBezTo>
                  <a:pt x="1282761" y="3160079"/>
                  <a:pt x="1393900" y="3066130"/>
                  <a:pt x="1477900" y="2949857"/>
                </a:cubicBezTo>
                <a:cubicBezTo>
                  <a:pt x="1569710" y="2834016"/>
                  <a:pt x="1642267" y="2705850"/>
                  <a:pt x="1724818" y="2584110"/>
                </a:cubicBezTo>
                <a:cubicBezTo>
                  <a:pt x="1766991" y="2525136"/>
                  <a:pt x="1817661" y="2472746"/>
                  <a:pt x="1875223" y="2428659"/>
                </a:cubicBezTo>
                <a:cubicBezTo>
                  <a:pt x="1972468" y="2353076"/>
                  <a:pt x="2057391" y="2262833"/>
                  <a:pt x="2126892" y="2161187"/>
                </a:cubicBezTo>
                <a:cubicBezTo>
                  <a:pt x="2130069" y="2150548"/>
                  <a:pt x="2138182" y="2142129"/>
                  <a:pt x="2148707" y="2138608"/>
                </a:cubicBezTo>
                <a:cubicBezTo>
                  <a:pt x="2151424" y="2153801"/>
                  <a:pt x="2146908" y="2169377"/>
                  <a:pt x="2136537" y="2180743"/>
                </a:cubicBezTo>
                <a:cubicBezTo>
                  <a:pt x="2075381" y="2274696"/>
                  <a:pt x="1999152" y="2357895"/>
                  <a:pt x="1910899" y="2427014"/>
                </a:cubicBezTo>
                <a:cubicBezTo>
                  <a:pt x="1847906" y="2481204"/>
                  <a:pt x="1790805" y="2541905"/>
                  <a:pt x="1740517" y="2608065"/>
                </a:cubicBezTo>
                <a:cubicBezTo>
                  <a:pt x="1705231" y="2656094"/>
                  <a:pt x="1681236" y="2710093"/>
                  <a:pt x="1645874" y="2757628"/>
                </a:cubicBezTo>
                <a:cubicBezTo>
                  <a:pt x="1593559" y="2827931"/>
                  <a:pt x="1548170" y="2903586"/>
                  <a:pt x="1493176" y="2971559"/>
                </a:cubicBezTo>
                <a:lnTo>
                  <a:pt x="1493138" y="2971597"/>
                </a:lnTo>
                <a:cubicBezTo>
                  <a:pt x="1431867" y="3054682"/>
                  <a:pt x="1356203" y="3126098"/>
                  <a:pt x="1269714" y="3182461"/>
                </a:cubicBezTo>
                <a:cubicBezTo>
                  <a:pt x="1207525" y="3219353"/>
                  <a:pt x="1144301" y="3254906"/>
                  <a:pt x="1084714" y="3295667"/>
                </a:cubicBezTo>
                <a:cubicBezTo>
                  <a:pt x="957890" y="3386329"/>
                  <a:pt x="840589" y="3489582"/>
                  <a:pt x="734623" y="3603934"/>
                </a:cubicBezTo>
                <a:cubicBezTo>
                  <a:pt x="701405" y="3643811"/>
                  <a:pt x="675649" y="3689392"/>
                  <a:pt x="658581" y="3738420"/>
                </a:cubicBezTo>
                <a:cubicBezTo>
                  <a:pt x="714455" y="3697585"/>
                  <a:pt x="764547" y="3649365"/>
                  <a:pt x="807527" y="3595097"/>
                </a:cubicBezTo>
                <a:cubicBezTo>
                  <a:pt x="835005" y="3557937"/>
                  <a:pt x="867305" y="3524642"/>
                  <a:pt x="903623" y="3496058"/>
                </a:cubicBezTo>
                <a:cubicBezTo>
                  <a:pt x="994361" y="3430539"/>
                  <a:pt x="1086056" y="3366207"/>
                  <a:pt x="1175797" y="3299351"/>
                </a:cubicBezTo>
                <a:lnTo>
                  <a:pt x="1175797" y="3299312"/>
                </a:lnTo>
                <a:cubicBezTo>
                  <a:pt x="1292677" y="3221548"/>
                  <a:pt x="1403777" y="3135367"/>
                  <a:pt x="1508214" y="3041491"/>
                </a:cubicBezTo>
                <a:cubicBezTo>
                  <a:pt x="1590495" y="2962195"/>
                  <a:pt x="1658503" y="2869316"/>
                  <a:pt x="1709252" y="2766906"/>
                </a:cubicBezTo>
                <a:cubicBezTo>
                  <a:pt x="1744614" y="2691170"/>
                  <a:pt x="1793369" y="2622399"/>
                  <a:pt x="1853152" y="2563919"/>
                </a:cubicBezTo>
                <a:cubicBezTo>
                  <a:pt x="1899076" y="2519718"/>
                  <a:pt x="1945880" y="2476396"/>
                  <a:pt x="1992801" y="2433225"/>
                </a:cubicBezTo>
                <a:lnTo>
                  <a:pt x="1992762" y="2433225"/>
                </a:lnTo>
                <a:cubicBezTo>
                  <a:pt x="2086639" y="2353088"/>
                  <a:pt x="2164369" y="2255848"/>
                  <a:pt x="2221888" y="2146659"/>
                </a:cubicBezTo>
                <a:cubicBezTo>
                  <a:pt x="2308379" y="1978922"/>
                  <a:pt x="2408034" y="1818298"/>
                  <a:pt x="2519859" y="1666295"/>
                </a:cubicBezTo>
                <a:cubicBezTo>
                  <a:pt x="2568385" y="1589984"/>
                  <a:pt x="2637424" y="1528871"/>
                  <a:pt x="2719093" y="1490025"/>
                </a:cubicBezTo>
                <a:cubicBezTo>
                  <a:pt x="2671983" y="1493776"/>
                  <a:pt x="2633101" y="1475980"/>
                  <a:pt x="2603399" y="1494541"/>
                </a:cubicBezTo>
                <a:lnTo>
                  <a:pt x="2603399" y="1494503"/>
                </a:lnTo>
                <a:cubicBezTo>
                  <a:pt x="2548750" y="1522325"/>
                  <a:pt x="2500372" y="1561093"/>
                  <a:pt x="2461262" y="1608316"/>
                </a:cubicBezTo>
                <a:cubicBezTo>
                  <a:pt x="2448825" y="1626188"/>
                  <a:pt x="2442931" y="1648920"/>
                  <a:pt x="2429306" y="1665529"/>
                </a:cubicBezTo>
                <a:lnTo>
                  <a:pt x="2429306" y="1665568"/>
                </a:lnTo>
                <a:cubicBezTo>
                  <a:pt x="2343237" y="1779156"/>
                  <a:pt x="2271974" y="1903227"/>
                  <a:pt x="2217287" y="2034832"/>
                </a:cubicBezTo>
                <a:cubicBezTo>
                  <a:pt x="2205346" y="2076699"/>
                  <a:pt x="2180547" y="2113745"/>
                  <a:pt x="2146410" y="2140798"/>
                </a:cubicBezTo>
                <a:close/>
                <a:moveTo>
                  <a:pt x="2293623" y="1785054"/>
                </a:moveTo>
                <a:cubicBezTo>
                  <a:pt x="2309238" y="1727228"/>
                  <a:pt x="2360673" y="1696574"/>
                  <a:pt x="2394387" y="1652489"/>
                </a:cubicBezTo>
                <a:lnTo>
                  <a:pt x="2394349" y="1652489"/>
                </a:lnTo>
                <a:cubicBezTo>
                  <a:pt x="2415320" y="1635765"/>
                  <a:pt x="2429939" y="1612381"/>
                  <a:pt x="2435757" y="1586205"/>
                </a:cubicBezTo>
                <a:cubicBezTo>
                  <a:pt x="2411073" y="1598146"/>
                  <a:pt x="2389947" y="1616438"/>
                  <a:pt x="2374639" y="1639210"/>
                </a:cubicBezTo>
                <a:cubicBezTo>
                  <a:pt x="2335757" y="1673959"/>
                  <a:pt x="2303151" y="1715099"/>
                  <a:pt x="2278199" y="1760871"/>
                </a:cubicBezTo>
                <a:cubicBezTo>
                  <a:pt x="2265416" y="1785785"/>
                  <a:pt x="2289680" y="1775949"/>
                  <a:pt x="2295611" y="1783067"/>
                </a:cubicBezTo>
                <a:cubicBezTo>
                  <a:pt x="2256461" y="1858497"/>
                  <a:pt x="2235871" y="1872887"/>
                  <a:pt x="2181944" y="1860296"/>
                </a:cubicBezTo>
                <a:lnTo>
                  <a:pt x="2181944" y="1860258"/>
                </a:lnTo>
                <a:cubicBezTo>
                  <a:pt x="2243751" y="1759915"/>
                  <a:pt x="2313785" y="1664893"/>
                  <a:pt x="2391358" y="1576180"/>
                </a:cubicBezTo>
                <a:cubicBezTo>
                  <a:pt x="2241531" y="1669750"/>
                  <a:pt x="2138700" y="1809705"/>
                  <a:pt x="2020977" y="1935617"/>
                </a:cubicBezTo>
                <a:cubicBezTo>
                  <a:pt x="2044629" y="1967649"/>
                  <a:pt x="2087567" y="1978633"/>
                  <a:pt x="2123691" y="1961833"/>
                </a:cubicBezTo>
                <a:cubicBezTo>
                  <a:pt x="2146537" y="1954255"/>
                  <a:pt x="2167625" y="1940746"/>
                  <a:pt x="2190701" y="1934546"/>
                </a:cubicBezTo>
                <a:cubicBezTo>
                  <a:pt x="2265137" y="1914568"/>
                  <a:pt x="2283009" y="1846600"/>
                  <a:pt x="2313812" y="1790420"/>
                </a:cubicBezTo>
                <a:cubicBezTo>
                  <a:pt x="2318672" y="1781541"/>
                  <a:pt x="2300226" y="1788851"/>
                  <a:pt x="2293567" y="1785062"/>
                </a:cubicBezTo>
                <a:close/>
                <a:moveTo>
                  <a:pt x="2506907" y="2257649"/>
                </a:moveTo>
                <a:cubicBezTo>
                  <a:pt x="2546593" y="2142111"/>
                  <a:pt x="2586087" y="2026534"/>
                  <a:pt x="2626236" y="1911153"/>
                </a:cubicBezTo>
                <a:lnTo>
                  <a:pt x="2626198" y="1911191"/>
                </a:lnTo>
                <a:cubicBezTo>
                  <a:pt x="2632206" y="1894659"/>
                  <a:pt x="2639669" y="1878738"/>
                  <a:pt x="2648547" y="1863545"/>
                </a:cubicBezTo>
                <a:cubicBezTo>
                  <a:pt x="2717165" y="1741081"/>
                  <a:pt x="2805762" y="1630902"/>
                  <a:pt x="2910699" y="1537594"/>
                </a:cubicBezTo>
                <a:cubicBezTo>
                  <a:pt x="2927079" y="1531203"/>
                  <a:pt x="2937832" y="1515398"/>
                  <a:pt x="2937756" y="1497793"/>
                </a:cubicBezTo>
                <a:cubicBezTo>
                  <a:pt x="2918009" y="1493354"/>
                  <a:pt x="2897572" y="1500969"/>
                  <a:pt x="2885517" y="1517158"/>
                </a:cubicBezTo>
                <a:cubicBezTo>
                  <a:pt x="2827002" y="1559944"/>
                  <a:pt x="2773771" y="1609466"/>
                  <a:pt x="2726921" y="1664762"/>
                </a:cubicBezTo>
                <a:cubicBezTo>
                  <a:pt x="2649578" y="1749224"/>
                  <a:pt x="2592250" y="1849947"/>
                  <a:pt x="2559067" y="1959558"/>
                </a:cubicBezTo>
                <a:cubicBezTo>
                  <a:pt x="2514558" y="2169089"/>
                  <a:pt x="2406065" y="2359634"/>
                  <a:pt x="2248546" y="2504828"/>
                </a:cubicBezTo>
                <a:cubicBezTo>
                  <a:pt x="2226503" y="2520557"/>
                  <a:pt x="2209817" y="2542677"/>
                  <a:pt x="2200747" y="2568203"/>
                </a:cubicBezTo>
                <a:cubicBezTo>
                  <a:pt x="2278321" y="2522892"/>
                  <a:pt x="2344755" y="2460856"/>
                  <a:pt x="2395240" y="2386574"/>
                </a:cubicBezTo>
                <a:cubicBezTo>
                  <a:pt x="2426009" y="2336976"/>
                  <a:pt x="2464547" y="2292660"/>
                  <a:pt x="2509396" y="2255273"/>
                </a:cubicBezTo>
                <a:cubicBezTo>
                  <a:pt x="2451417" y="2365991"/>
                  <a:pt x="2373157" y="2464883"/>
                  <a:pt x="2278742" y="2546777"/>
                </a:cubicBezTo>
                <a:cubicBezTo>
                  <a:pt x="2237984" y="2576245"/>
                  <a:pt x="2199102" y="2608238"/>
                  <a:pt x="2162284" y="2642528"/>
                </a:cubicBezTo>
                <a:cubicBezTo>
                  <a:pt x="2157576" y="2649608"/>
                  <a:pt x="2150114" y="2654354"/>
                  <a:pt x="2141694" y="2655540"/>
                </a:cubicBezTo>
                <a:cubicBezTo>
                  <a:pt x="2133313" y="2656765"/>
                  <a:pt x="2124778" y="2654354"/>
                  <a:pt x="2118273" y="2648919"/>
                </a:cubicBezTo>
                <a:cubicBezTo>
                  <a:pt x="2133772" y="2616160"/>
                  <a:pt x="2151951" y="2584740"/>
                  <a:pt x="2172578" y="2554967"/>
                </a:cubicBezTo>
                <a:cubicBezTo>
                  <a:pt x="2208782" y="2508009"/>
                  <a:pt x="2249386" y="2464611"/>
                  <a:pt x="2293896" y="2425458"/>
                </a:cubicBezTo>
                <a:cubicBezTo>
                  <a:pt x="2409091" y="2297370"/>
                  <a:pt x="2490182" y="2142370"/>
                  <a:pt x="2529675" y="1974711"/>
                </a:cubicBezTo>
                <a:cubicBezTo>
                  <a:pt x="2572690" y="1826608"/>
                  <a:pt x="2655127" y="1692965"/>
                  <a:pt x="2768215" y="1588067"/>
                </a:cubicBezTo>
                <a:cubicBezTo>
                  <a:pt x="2802122" y="1560283"/>
                  <a:pt x="2832892" y="1528825"/>
                  <a:pt x="2859949" y="1494305"/>
                </a:cubicBezTo>
                <a:cubicBezTo>
                  <a:pt x="2845215" y="1485886"/>
                  <a:pt x="2826883" y="1487264"/>
                  <a:pt x="2813565" y="1497788"/>
                </a:cubicBezTo>
                <a:cubicBezTo>
                  <a:pt x="2789799" y="1517230"/>
                  <a:pt x="2765421" y="1535981"/>
                  <a:pt x="2742765" y="1556647"/>
                </a:cubicBezTo>
                <a:cubicBezTo>
                  <a:pt x="2589881" y="1696031"/>
                  <a:pt x="2519802" y="1884852"/>
                  <a:pt x="2437143" y="2066481"/>
                </a:cubicBezTo>
                <a:cubicBezTo>
                  <a:pt x="2423634" y="2096140"/>
                  <a:pt x="2462363" y="2103411"/>
                  <a:pt x="2453447" y="2123810"/>
                </a:cubicBezTo>
                <a:cubicBezTo>
                  <a:pt x="2444913" y="2143289"/>
                  <a:pt x="2412804" y="2119562"/>
                  <a:pt x="2401400" y="2154005"/>
                </a:cubicBezTo>
                <a:cubicBezTo>
                  <a:pt x="2369559" y="2233721"/>
                  <a:pt x="2322601" y="2306546"/>
                  <a:pt x="2263093" y="2368396"/>
                </a:cubicBezTo>
                <a:cubicBezTo>
                  <a:pt x="2217590" y="2421782"/>
                  <a:pt x="2175072" y="2477614"/>
                  <a:pt x="2135730" y="2535672"/>
                </a:cubicBezTo>
                <a:cubicBezTo>
                  <a:pt x="2089079" y="2604902"/>
                  <a:pt x="2042236" y="2673900"/>
                  <a:pt x="1992486" y="2740991"/>
                </a:cubicBezTo>
                <a:cubicBezTo>
                  <a:pt x="1949356" y="2802146"/>
                  <a:pt x="1913956" y="2868393"/>
                  <a:pt x="1887206" y="2938276"/>
                </a:cubicBezTo>
                <a:cubicBezTo>
                  <a:pt x="1899223" y="2943098"/>
                  <a:pt x="1912924" y="2940955"/>
                  <a:pt x="1922950" y="2932727"/>
                </a:cubicBezTo>
                <a:cubicBezTo>
                  <a:pt x="1996888" y="2889213"/>
                  <a:pt x="2076187" y="2855574"/>
                  <a:pt x="2158885" y="2832727"/>
                </a:cubicBezTo>
                <a:cubicBezTo>
                  <a:pt x="2179895" y="2826259"/>
                  <a:pt x="2199872" y="2816730"/>
                  <a:pt x="2218089" y="2804446"/>
                </a:cubicBezTo>
                <a:cubicBezTo>
                  <a:pt x="2317324" y="2743022"/>
                  <a:pt x="2403392" y="2662583"/>
                  <a:pt x="2471365" y="2567747"/>
                </a:cubicBezTo>
                <a:cubicBezTo>
                  <a:pt x="2500259" y="2531391"/>
                  <a:pt x="2520772" y="2489102"/>
                  <a:pt x="2531410" y="2443901"/>
                </a:cubicBezTo>
                <a:cubicBezTo>
                  <a:pt x="2549053" y="2353468"/>
                  <a:pt x="2569374" y="2263878"/>
                  <a:pt x="2595742" y="2175587"/>
                </a:cubicBezTo>
                <a:cubicBezTo>
                  <a:pt x="2598345" y="2164986"/>
                  <a:pt x="2599876" y="2154194"/>
                  <a:pt x="2600297" y="2143286"/>
                </a:cubicBezTo>
                <a:cubicBezTo>
                  <a:pt x="2601904" y="2136742"/>
                  <a:pt x="2597962" y="2130121"/>
                  <a:pt x="2591456" y="2128361"/>
                </a:cubicBezTo>
                <a:cubicBezTo>
                  <a:pt x="2585218" y="2127443"/>
                  <a:pt x="2578865" y="2129395"/>
                  <a:pt x="2574235" y="2133681"/>
                </a:cubicBezTo>
                <a:cubicBezTo>
                  <a:pt x="2564476" y="2150673"/>
                  <a:pt x="2558276" y="2169808"/>
                  <a:pt x="2547790" y="2186303"/>
                </a:cubicBezTo>
                <a:cubicBezTo>
                  <a:pt x="2533018" y="2209494"/>
                  <a:pt x="2539103" y="2244588"/>
                  <a:pt x="2506918" y="2257637"/>
                </a:cubicBezTo>
                <a:close/>
                <a:moveTo>
                  <a:pt x="2954969" y="36048"/>
                </a:moveTo>
                <a:cubicBezTo>
                  <a:pt x="2878238" y="40909"/>
                  <a:pt x="2801546" y="46458"/>
                  <a:pt x="2724776" y="50477"/>
                </a:cubicBezTo>
                <a:cubicBezTo>
                  <a:pt x="2667677" y="54648"/>
                  <a:pt x="2612109" y="70836"/>
                  <a:pt x="2561702" y="97970"/>
                </a:cubicBezTo>
                <a:cubicBezTo>
                  <a:pt x="2438738" y="161728"/>
                  <a:pt x="2326306" y="244006"/>
                  <a:pt x="2228335" y="341900"/>
                </a:cubicBezTo>
                <a:cubicBezTo>
                  <a:pt x="2073804" y="495205"/>
                  <a:pt x="1984749" y="702444"/>
                  <a:pt x="1979889" y="920088"/>
                </a:cubicBezTo>
                <a:cubicBezTo>
                  <a:pt x="1974493" y="952770"/>
                  <a:pt x="1992901" y="984726"/>
                  <a:pt x="2023900" y="996437"/>
                </a:cubicBezTo>
                <a:cubicBezTo>
                  <a:pt x="2052143" y="1004282"/>
                  <a:pt x="2072197" y="1029311"/>
                  <a:pt x="2073727" y="1058588"/>
                </a:cubicBezTo>
                <a:cubicBezTo>
                  <a:pt x="2073651" y="1090696"/>
                  <a:pt x="2095082" y="1118863"/>
                  <a:pt x="2126042" y="1127321"/>
                </a:cubicBezTo>
                <a:cubicBezTo>
                  <a:pt x="2157003" y="1135817"/>
                  <a:pt x="2189800" y="1122537"/>
                  <a:pt x="2206103" y="1094868"/>
                </a:cubicBezTo>
                <a:cubicBezTo>
                  <a:pt x="2238594" y="1065017"/>
                  <a:pt x="2284175" y="1054072"/>
                  <a:pt x="2326696" y="1065898"/>
                </a:cubicBezTo>
                <a:cubicBezTo>
                  <a:pt x="2369176" y="1077761"/>
                  <a:pt x="2402548" y="1110712"/>
                  <a:pt x="2414947" y="1153038"/>
                </a:cubicBezTo>
                <a:cubicBezTo>
                  <a:pt x="2420075" y="1183349"/>
                  <a:pt x="2422601" y="1214041"/>
                  <a:pt x="2422563" y="1244772"/>
                </a:cubicBezTo>
                <a:cubicBezTo>
                  <a:pt x="2433737" y="1375309"/>
                  <a:pt x="2464584" y="1425412"/>
                  <a:pt x="2583452" y="1450394"/>
                </a:cubicBezTo>
                <a:cubicBezTo>
                  <a:pt x="2639096" y="1462756"/>
                  <a:pt x="2696383" y="1465779"/>
                  <a:pt x="2753030" y="1459350"/>
                </a:cubicBezTo>
                <a:cubicBezTo>
                  <a:pt x="2801021" y="1453724"/>
                  <a:pt x="2849394" y="1452040"/>
                  <a:pt x="2897656" y="1454183"/>
                </a:cubicBezTo>
                <a:cubicBezTo>
                  <a:pt x="2969680" y="1449629"/>
                  <a:pt x="3032709" y="1502212"/>
                  <a:pt x="3041095" y="1573934"/>
                </a:cubicBezTo>
                <a:cubicBezTo>
                  <a:pt x="3050701" y="1619858"/>
                  <a:pt x="3038263" y="1667619"/>
                  <a:pt x="3007533" y="1703021"/>
                </a:cubicBezTo>
                <a:cubicBezTo>
                  <a:pt x="2986714" y="1722883"/>
                  <a:pt x="2972630" y="1748754"/>
                  <a:pt x="2967310" y="1777035"/>
                </a:cubicBezTo>
                <a:cubicBezTo>
                  <a:pt x="2964402" y="1803594"/>
                  <a:pt x="2983116" y="1831455"/>
                  <a:pt x="2998424" y="1826097"/>
                </a:cubicBezTo>
                <a:cubicBezTo>
                  <a:pt x="3037613" y="1812397"/>
                  <a:pt x="3059082" y="1846266"/>
                  <a:pt x="3091421" y="1848830"/>
                </a:cubicBezTo>
                <a:cubicBezTo>
                  <a:pt x="3146300" y="1851470"/>
                  <a:pt x="3200414" y="1863104"/>
                  <a:pt x="3251545" y="1883272"/>
                </a:cubicBezTo>
                <a:cubicBezTo>
                  <a:pt x="3267887" y="1890276"/>
                  <a:pt x="3286371" y="1890314"/>
                  <a:pt x="3302712" y="1883426"/>
                </a:cubicBezTo>
                <a:cubicBezTo>
                  <a:pt x="3474702" y="1827743"/>
                  <a:pt x="3628203" y="1726211"/>
                  <a:pt x="3746719" y="1589707"/>
                </a:cubicBezTo>
                <a:cubicBezTo>
                  <a:pt x="3837955" y="1476433"/>
                  <a:pt x="3893412" y="1338538"/>
                  <a:pt x="3906079" y="1193648"/>
                </a:cubicBezTo>
                <a:cubicBezTo>
                  <a:pt x="3908988" y="1094912"/>
                  <a:pt x="3904357" y="996059"/>
                  <a:pt x="3892303" y="898009"/>
                </a:cubicBezTo>
                <a:cubicBezTo>
                  <a:pt x="3887174" y="731801"/>
                  <a:pt x="3825253" y="572411"/>
                  <a:pt x="3716875" y="446312"/>
                </a:cubicBezTo>
                <a:cubicBezTo>
                  <a:pt x="3651357" y="369504"/>
                  <a:pt x="3577952" y="299433"/>
                  <a:pt x="3510557" y="224152"/>
                </a:cubicBezTo>
                <a:lnTo>
                  <a:pt x="3510519" y="224152"/>
                </a:lnTo>
                <a:cubicBezTo>
                  <a:pt x="3481472" y="191278"/>
                  <a:pt x="3447220" y="163418"/>
                  <a:pt x="3409069" y="141718"/>
                </a:cubicBezTo>
                <a:cubicBezTo>
                  <a:pt x="3270459" y="65101"/>
                  <a:pt x="3113245" y="28512"/>
                  <a:pt x="2954991" y="36056"/>
                </a:cubicBezTo>
                <a:close/>
                <a:moveTo>
                  <a:pt x="2137829" y="1403632"/>
                </a:moveTo>
                <a:cubicBezTo>
                  <a:pt x="2118579" y="1422537"/>
                  <a:pt x="2092823" y="1433406"/>
                  <a:pt x="2065843" y="1434018"/>
                </a:cubicBezTo>
                <a:cubicBezTo>
                  <a:pt x="1931132" y="1452082"/>
                  <a:pt x="1798028" y="1480440"/>
                  <a:pt x="1667677" y="1518902"/>
                </a:cubicBezTo>
                <a:cubicBezTo>
                  <a:pt x="1665648" y="1519553"/>
                  <a:pt x="1663237" y="1519017"/>
                  <a:pt x="1661132" y="1519476"/>
                </a:cubicBezTo>
                <a:lnTo>
                  <a:pt x="1661094" y="1519476"/>
                </a:lnTo>
                <a:cubicBezTo>
                  <a:pt x="1520564" y="1546303"/>
                  <a:pt x="1387460" y="1603057"/>
                  <a:pt x="1270776" y="1685871"/>
                </a:cubicBezTo>
                <a:cubicBezTo>
                  <a:pt x="1165300" y="1764324"/>
                  <a:pt x="1056464" y="1838647"/>
                  <a:pt x="953976" y="1921688"/>
                </a:cubicBezTo>
                <a:lnTo>
                  <a:pt x="953976" y="1921650"/>
                </a:lnTo>
                <a:cubicBezTo>
                  <a:pt x="859219" y="1996851"/>
                  <a:pt x="752292" y="2055361"/>
                  <a:pt x="637861" y="2094667"/>
                </a:cubicBezTo>
                <a:cubicBezTo>
                  <a:pt x="595611" y="2109708"/>
                  <a:pt x="556039" y="2132402"/>
                  <a:pt x="515240" y="2151575"/>
                </a:cubicBezTo>
                <a:lnTo>
                  <a:pt x="515278" y="2151613"/>
                </a:lnTo>
                <a:cubicBezTo>
                  <a:pt x="609347" y="2158770"/>
                  <a:pt x="703413" y="2137415"/>
                  <a:pt x="785199" y="2090304"/>
                </a:cubicBezTo>
                <a:cubicBezTo>
                  <a:pt x="847924" y="2054101"/>
                  <a:pt x="909995" y="2016826"/>
                  <a:pt x="970738" y="1976991"/>
                </a:cubicBezTo>
                <a:cubicBezTo>
                  <a:pt x="1033424" y="1935850"/>
                  <a:pt x="1089753" y="1886827"/>
                  <a:pt x="1151103" y="1844347"/>
                </a:cubicBezTo>
                <a:cubicBezTo>
                  <a:pt x="1336563" y="1717709"/>
                  <a:pt x="1541607" y="1622491"/>
                  <a:pt x="1757987" y="1562454"/>
                </a:cubicBezTo>
                <a:cubicBezTo>
                  <a:pt x="1911146" y="1523456"/>
                  <a:pt x="2061013" y="1472405"/>
                  <a:pt x="2206167" y="1409756"/>
                </a:cubicBezTo>
                <a:cubicBezTo>
                  <a:pt x="2231425" y="1401757"/>
                  <a:pt x="2254502" y="1387980"/>
                  <a:pt x="2273561" y="1369534"/>
                </a:cubicBezTo>
                <a:cubicBezTo>
                  <a:pt x="2294647" y="1334899"/>
                  <a:pt x="2329627" y="1311018"/>
                  <a:pt x="2369581" y="1303939"/>
                </a:cubicBezTo>
                <a:cubicBezTo>
                  <a:pt x="2375245" y="1304054"/>
                  <a:pt x="2380564" y="1301222"/>
                  <a:pt x="2383626" y="1296400"/>
                </a:cubicBezTo>
                <a:cubicBezTo>
                  <a:pt x="2386649" y="1291616"/>
                  <a:pt x="2386955" y="1285569"/>
                  <a:pt x="2384391" y="1280479"/>
                </a:cubicBezTo>
                <a:cubicBezTo>
                  <a:pt x="2380679" y="1268042"/>
                  <a:pt x="2383511" y="1254532"/>
                  <a:pt x="2392007" y="1244697"/>
                </a:cubicBezTo>
                <a:cubicBezTo>
                  <a:pt x="2412711" y="1196477"/>
                  <a:pt x="2396217" y="1140338"/>
                  <a:pt x="2352742" y="1110986"/>
                </a:cubicBezTo>
                <a:cubicBezTo>
                  <a:pt x="2310301" y="1075624"/>
                  <a:pt x="2247227" y="1081403"/>
                  <a:pt x="2211869" y="1123844"/>
                </a:cubicBezTo>
                <a:cubicBezTo>
                  <a:pt x="2156186" y="1181517"/>
                  <a:pt x="2089326" y="1168697"/>
                  <a:pt x="2047306" y="1100079"/>
                </a:cubicBezTo>
                <a:cubicBezTo>
                  <a:pt x="2039346" y="1087067"/>
                  <a:pt x="2034524" y="1072217"/>
                  <a:pt x="2027636" y="1058517"/>
                </a:cubicBezTo>
                <a:cubicBezTo>
                  <a:pt x="2022278" y="1046500"/>
                  <a:pt x="2015734" y="1035020"/>
                  <a:pt x="2008041" y="1024342"/>
                </a:cubicBezTo>
                <a:cubicBezTo>
                  <a:pt x="1997593" y="1009417"/>
                  <a:pt x="1978995" y="1002489"/>
                  <a:pt x="1961314" y="1006968"/>
                </a:cubicBezTo>
                <a:cubicBezTo>
                  <a:pt x="1943518" y="1011828"/>
                  <a:pt x="1932649" y="1029814"/>
                  <a:pt x="1936668" y="1047840"/>
                </a:cubicBezTo>
                <a:cubicBezTo>
                  <a:pt x="1937166" y="1065406"/>
                  <a:pt x="1936400" y="1083010"/>
                  <a:pt x="1936898" y="1100576"/>
                </a:cubicBezTo>
                <a:cubicBezTo>
                  <a:pt x="1937701" y="1149638"/>
                  <a:pt x="1917341" y="1196673"/>
                  <a:pt x="1881023" y="1229663"/>
                </a:cubicBezTo>
                <a:cubicBezTo>
                  <a:pt x="1851365" y="1261007"/>
                  <a:pt x="1805249" y="1270422"/>
                  <a:pt x="1765682" y="1253161"/>
                </a:cubicBezTo>
                <a:cubicBezTo>
                  <a:pt x="1748537" y="1246655"/>
                  <a:pt x="1729134" y="1252204"/>
                  <a:pt x="1717997" y="1266823"/>
                </a:cubicBezTo>
                <a:cubicBezTo>
                  <a:pt x="1693313" y="1304442"/>
                  <a:pt x="1698786" y="1354309"/>
                  <a:pt x="1731047" y="1385731"/>
                </a:cubicBezTo>
                <a:cubicBezTo>
                  <a:pt x="1782061" y="1420671"/>
                  <a:pt x="1842685" y="1438927"/>
                  <a:pt x="1904486" y="1437969"/>
                </a:cubicBezTo>
                <a:cubicBezTo>
                  <a:pt x="1983016" y="1432420"/>
                  <a:pt x="2061015" y="1420939"/>
                  <a:pt x="2137815" y="1403641"/>
                </a:cubicBezTo>
                <a:close/>
                <a:moveTo>
                  <a:pt x="1396077" y="3539507"/>
                </a:moveTo>
                <a:cubicBezTo>
                  <a:pt x="1404994" y="3537096"/>
                  <a:pt x="1413528" y="3533460"/>
                  <a:pt x="1421489" y="3528714"/>
                </a:cubicBezTo>
                <a:cubicBezTo>
                  <a:pt x="1478473" y="3470773"/>
                  <a:pt x="1538408" y="3415283"/>
                  <a:pt x="1591029" y="3353590"/>
                </a:cubicBezTo>
                <a:lnTo>
                  <a:pt x="1590991" y="3353590"/>
                </a:lnTo>
                <a:cubicBezTo>
                  <a:pt x="1713798" y="3209847"/>
                  <a:pt x="1862362" y="3090331"/>
                  <a:pt x="2029031" y="3001158"/>
                </a:cubicBezTo>
                <a:cubicBezTo>
                  <a:pt x="2147782" y="2939428"/>
                  <a:pt x="2262252" y="2869817"/>
                  <a:pt x="2371705" y="2792812"/>
                </a:cubicBezTo>
                <a:cubicBezTo>
                  <a:pt x="2471362" y="2719945"/>
                  <a:pt x="2553217" y="2625496"/>
                  <a:pt x="2611157" y="2516503"/>
                </a:cubicBezTo>
                <a:cubicBezTo>
                  <a:pt x="2664697" y="2418110"/>
                  <a:pt x="2715556" y="2318307"/>
                  <a:pt x="2763660" y="2217004"/>
                </a:cubicBezTo>
                <a:lnTo>
                  <a:pt x="2763698" y="2217004"/>
                </a:lnTo>
                <a:cubicBezTo>
                  <a:pt x="2812033" y="2096529"/>
                  <a:pt x="2878736" y="1984244"/>
                  <a:pt x="2961404" y="1884127"/>
                </a:cubicBezTo>
                <a:cubicBezTo>
                  <a:pt x="2969824" y="1875095"/>
                  <a:pt x="2982108" y="1862581"/>
                  <a:pt x="2968829" y="1850564"/>
                </a:cubicBezTo>
                <a:lnTo>
                  <a:pt x="2968790" y="1850564"/>
                </a:lnTo>
                <a:cubicBezTo>
                  <a:pt x="2963739" y="1843292"/>
                  <a:pt x="2955855" y="1838470"/>
                  <a:pt x="2947052" y="1837322"/>
                </a:cubicBezTo>
                <a:cubicBezTo>
                  <a:pt x="2938250" y="1836212"/>
                  <a:pt x="2929410" y="1838853"/>
                  <a:pt x="2922674" y="1844593"/>
                </a:cubicBezTo>
                <a:cubicBezTo>
                  <a:pt x="2841045" y="1901232"/>
                  <a:pt x="2774835" y="1977393"/>
                  <a:pt x="2730062" y="2066097"/>
                </a:cubicBezTo>
                <a:cubicBezTo>
                  <a:pt x="2699752" y="2137088"/>
                  <a:pt x="2658535" y="2201807"/>
                  <a:pt x="2628838" y="2272562"/>
                </a:cubicBezTo>
                <a:cubicBezTo>
                  <a:pt x="2607790" y="2311138"/>
                  <a:pt x="2590109" y="2351437"/>
                  <a:pt x="2575949" y="2393037"/>
                </a:cubicBezTo>
                <a:cubicBezTo>
                  <a:pt x="2553370" y="2494379"/>
                  <a:pt x="2502700" y="2587295"/>
                  <a:pt x="2429717" y="2661156"/>
                </a:cubicBezTo>
                <a:cubicBezTo>
                  <a:pt x="2342462" y="2751396"/>
                  <a:pt x="2254015" y="2840639"/>
                  <a:pt x="2123635" y="2868042"/>
                </a:cubicBezTo>
                <a:cubicBezTo>
                  <a:pt x="2093210" y="2872826"/>
                  <a:pt x="2063742" y="2882202"/>
                  <a:pt x="2036149" y="2895864"/>
                </a:cubicBezTo>
                <a:cubicBezTo>
                  <a:pt x="1928723" y="2953269"/>
                  <a:pt x="1828156" y="3022619"/>
                  <a:pt x="1736269" y="3102603"/>
                </a:cubicBezTo>
                <a:cubicBezTo>
                  <a:pt x="1637033" y="3202025"/>
                  <a:pt x="1548252" y="3311400"/>
                  <a:pt x="1471364" y="3428966"/>
                </a:cubicBezTo>
                <a:cubicBezTo>
                  <a:pt x="1439294" y="3460577"/>
                  <a:pt x="1413729" y="3498081"/>
                  <a:pt x="1396086" y="3539487"/>
                </a:cubicBezTo>
                <a:close/>
                <a:moveTo>
                  <a:pt x="1055431" y="2958066"/>
                </a:moveTo>
                <a:cubicBezTo>
                  <a:pt x="1085587" y="2944097"/>
                  <a:pt x="1112186" y="2923509"/>
                  <a:pt x="1133234" y="2897753"/>
                </a:cubicBezTo>
                <a:cubicBezTo>
                  <a:pt x="1248311" y="2784508"/>
                  <a:pt x="1315284" y="2640842"/>
                  <a:pt x="1382218" y="2497833"/>
                </a:cubicBezTo>
                <a:lnTo>
                  <a:pt x="1382218" y="2497872"/>
                </a:lnTo>
                <a:cubicBezTo>
                  <a:pt x="1404529" y="2447852"/>
                  <a:pt x="1434763" y="2401775"/>
                  <a:pt x="1471655" y="2361358"/>
                </a:cubicBezTo>
                <a:cubicBezTo>
                  <a:pt x="1546359" y="2290061"/>
                  <a:pt x="1627910" y="2226266"/>
                  <a:pt x="1715095" y="2170892"/>
                </a:cubicBezTo>
                <a:cubicBezTo>
                  <a:pt x="1808742" y="2109277"/>
                  <a:pt x="1895313" y="2037563"/>
                  <a:pt x="1973230" y="1957040"/>
                </a:cubicBezTo>
                <a:cubicBezTo>
                  <a:pt x="2028645" y="1894736"/>
                  <a:pt x="2081459" y="1829942"/>
                  <a:pt x="2138821" y="1769327"/>
                </a:cubicBezTo>
                <a:lnTo>
                  <a:pt x="2138860" y="1769327"/>
                </a:lnTo>
                <a:cubicBezTo>
                  <a:pt x="2223627" y="1671159"/>
                  <a:pt x="2322096" y="1585709"/>
                  <a:pt x="2431167" y="1515522"/>
                </a:cubicBezTo>
                <a:cubicBezTo>
                  <a:pt x="2460099" y="1504386"/>
                  <a:pt x="2484630" y="1484141"/>
                  <a:pt x="2501010" y="1457811"/>
                </a:cubicBezTo>
                <a:cubicBezTo>
                  <a:pt x="2462625" y="1448167"/>
                  <a:pt x="2421944" y="1457734"/>
                  <a:pt x="2391860" y="1483452"/>
                </a:cubicBezTo>
                <a:cubicBezTo>
                  <a:pt x="2324428" y="1535690"/>
                  <a:pt x="2256503" y="1587321"/>
                  <a:pt x="2190372" y="1641127"/>
                </a:cubicBezTo>
                <a:lnTo>
                  <a:pt x="2190334" y="1641127"/>
                </a:lnTo>
                <a:cubicBezTo>
                  <a:pt x="2089374" y="1722030"/>
                  <a:pt x="1995459" y="1811313"/>
                  <a:pt x="1909547" y="1908060"/>
                </a:cubicBezTo>
                <a:cubicBezTo>
                  <a:pt x="1811233" y="2026655"/>
                  <a:pt x="1691640" y="2125851"/>
                  <a:pt x="1556929" y="2200593"/>
                </a:cubicBezTo>
                <a:cubicBezTo>
                  <a:pt x="1446829" y="2252985"/>
                  <a:pt x="1357155" y="2340359"/>
                  <a:pt x="1301978" y="2449117"/>
                </a:cubicBezTo>
                <a:cubicBezTo>
                  <a:pt x="1270214" y="2516587"/>
                  <a:pt x="1244841" y="2586885"/>
                  <a:pt x="1226127" y="2659109"/>
                </a:cubicBezTo>
                <a:cubicBezTo>
                  <a:pt x="1205882" y="2735535"/>
                  <a:pt x="1168530" y="2806331"/>
                  <a:pt x="1116937" y="2866231"/>
                </a:cubicBezTo>
                <a:cubicBezTo>
                  <a:pt x="1089919" y="2891948"/>
                  <a:pt x="1068947" y="2923329"/>
                  <a:pt x="1055438" y="2958079"/>
                </a:cubicBezTo>
                <a:close/>
                <a:moveTo>
                  <a:pt x="1794008" y="1711184"/>
                </a:moveTo>
                <a:cubicBezTo>
                  <a:pt x="1703155" y="1735715"/>
                  <a:pt x="1614985" y="1769240"/>
                  <a:pt x="1530749" y="1811183"/>
                </a:cubicBezTo>
                <a:cubicBezTo>
                  <a:pt x="1363972" y="1910301"/>
                  <a:pt x="1219151" y="2042337"/>
                  <a:pt x="1104994" y="2199169"/>
                </a:cubicBezTo>
                <a:cubicBezTo>
                  <a:pt x="1031248" y="2294309"/>
                  <a:pt x="942078" y="2376321"/>
                  <a:pt x="876486" y="2477742"/>
                </a:cubicBezTo>
                <a:cubicBezTo>
                  <a:pt x="865005" y="2490983"/>
                  <a:pt x="852260" y="2503114"/>
                  <a:pt x="838407" y="2513945"/>
                </a:cubicBezTo>
                <a:cubicBezTo>
                  <a:pt x="769674" y="2571694"/>
                  <a:pt x="693860" y="2620410"/>
                  <a:pt x="612769" y="2658952"/>
                </a:cubicBezTo>
                <a:cubicBezTo>
                  <a:pt x="472239" y="2743836"/>
                  <a:pt x="323558" y="2816774"/>
                  <a:pt x="208177" y="2937789"/>
                </a:cubicBezTo>
                <a:cubicBezTo>
                  <a:pt x="173236" y="2974452"/>
                  <a:pt x="120806" y="2992898"/>
                  <a:pt x="95392" y="3042990"/>
                </a:cubicBezTo>
                <a:cubicBezTo>
                  <a:pt x="114067" y="3044253"/>
                  <a:pt x="132170" y="3036331"/>
                  <a:pt x="143918" y="3021750"/>
                </a:cubicBezTo>
                <a:cubicBezTo>
                  <a:pt x="255517" y="2943909"/>
                  <a:pt x="362973" y="2860362"/>
                  <a:pt x="478128" y="2787197"/>
                </a:cubicBezTo>
                <a:cubicBezTo>
                  <a:pt x="552602" y="2739895"/>
                  <a:pt x="633540" y="2705299"/>
                  <a:pt x="708136" y="2659530"/>
                </a:cubicBezTo>
                <a:cubicBezTo>
                  <a:pt x="892440" y="2547285"/>
                  <a:pt x="1057276" y="2405833"/>
                  <a:pt x="1196151" y="2240663"/>
                </a:cubicBezTo>
                <a:cubicBezTo>
                  <a:pt x="1266644" y="2156469"/>
                  <a:pt x="1337024" y="2072241"/>
                  <a:pt x="1410503" y="1990640"/>
                </a:cubicBezTo>
                <a:lnTo>
                  <a:pt x="1410541" y="1990640"/>
                </a:lnTo>
                <a:cubicBezTo>
                  <a:pt x="1477017" y="1917314"/>
                  <a:pt x="1554020" y="1854244"/>
                  <a:pt x="1639010" y="1803534"/>
                </a:cubicBezTo>
                <a:cubicBezTo>
                  <a:pt x="1693124" y="1777090"/>
                  <a:pt x="1744976" y="1746205"/>
                  <a:pt x="1794001" y="1711188"/>
                </a:cubicBezTo>
                <a:close/>
                <a:moveTo>
                  <a:pt x="2749425" y="2300080"/>
                </a:moveTo>
                <a:cubicBezTo>
                  <a:pt x="2759644" y="2305476"/>
                  <a:pt x="2766915" y="2309839"/>
                  <a:pt x="2774607" y="2313245"/>
                </a:cubicBezTo>
                <a:lnTo>
                  <a:pt x="2774645" y="2313245"/>
                </a:lnTo>
                <a:cubicBezTo>
                  <a:pt x="2814025" y="2337011"/>
                  <a:pt x="2862514" y="2339996"/>
                  <a:pt x="2904536" y="2321282"/>
                </a:cubicBezTo>
                <a:cubicBezTo>
                  <a:pt x="2946518" y="2302607"/>
                  <a:pt x="2976751" y="2264566"/>
                  <a:pt x="2985477" y="2219412"/>
                </a:cubicBezTo>
                <a:cubicBezTo>
                  <a:pt x="2994049" y="2192240"/>
                  <a:pt x="3005186" y="2165833"/>
                  <a:pt x="3015059" y="2139083"/>
                </a:cubicBezTo>
                <a:cubicBezTo>
                  <a:pt x="3024512" y="2108926"/>
                  <a:pt x="3050650" y="2086997"/>
                  <a:pt x="3082032" y="2083017"/>
                </a:cubicBezTo>
                <a:cubicBezTo>
                  <a:pt x="3118771" y="2076855"/>
                  <a:pt x="3155205" y="2068704"/>
                  <a:pt x="3191671" y="2061049"/>
                </a:cubicBezTo>
                <a:cubicBezTo>
                  <a:pt x="3231051" y="2060399"/>
                  <a:pt x="3262777" y="2028520"/>
                  <a:pt x="3263275" y="1989140"/>
                </a:cubicBezTo>
                <a:cubicBezTo>
                  <a:pt x="3268173" y="1947962"/>
                  <a:pt x="3240926" y="1909844"/>
                  <a:pt x="3200397" y="1901195"/>
                </a:cubicBezTo>
                <a:cubicBezTo>
                  <a:pt x="3149191" y="1888528"/>
                  <a:pt x="3097223" y="1879266"/>
                  <a:pt x="3044828" y="1873412"/>
                </a:cubicBezTo>
                <a:cubicBezTo>
                  <a:pt x="3016316" y="1867671"/>
                  <a:pt x="2987193" y="1880032"/>
                  <a:pt x="2971502" y="1904487"/>
                </a:cubicBezTo>
                <a:cubicBezTo>
                  <a:pt x="2880266" y="2025952"/>
                  <a:pt x="2805597" y="2158988"/>
                  <a:pt x="2749421" y="2300086"/>
                </a:cubicBezTo>
                <a:close/>
                <a:moveTo>
                  <a:pt x="2446743" y="3240606"/>
                </a:moveTo>
                <a:cubicBezTo>
                  <a:pt x="2543566" y="3048180"/>
                  <a:pt x="2593122" y="2835513"/>
                  <a:pt x="2591329" y="2620133"/>
                </a:cubicBezTo>
                <a:cubicBezTo>
                  <a:pt x="2554130" y="2642942"/>
                  <a:pt x="2528413" y="2680562"/>
                  <a:pt x="2520683" y="2723503"/>
                </a:cubicBezTo>
                <a:cubicBezTo>
                  <a:pt x="2504609" y="2840148"/>
                  <a:pt x="2483255" y="2956028"/>
                  <a:pt x="2466569" y="3072604"/>
                </a:cubicBezTo>
                <a:lnTo>
                  <a:pt x="2466569" y="3072643"/>
                </a:lnTo>
                <a:cubicBezTo>
                  <a:pt x="2449960" y="3126986"/>
                  <a:pt x="2443263" y="3183889"/>
                  <a:pt x="2446746" y="3240615"/>
                </a:cubicBezTo>
                <a:close/>
                <a:moveTo>
                  <a:pt x="2623473" y="2216706"/>
                </a:moveTo>
                <a:cubicBezTo>
                  <a:pt x="2628984" y="2207483"/>
                  <a:pt x="2633806" y="2197724"/>
                  <a:pt x="2640121" y="2189075"/>
                </a:cubicBezTo>
                <a:cubicBezTo>
                  <a:pt x="2683212" y="2130140"/>
                  <a:pt x="2694272" y="2054825"/>
                  <a:pt x="2738670" y="1996689"/>
                </a:cubicBezTo>
                <a:lnTo>
                  <a:pt x="2738708" y="1996651"/>
                </a:lnTo>
                <a:cubicBezTo>
                  <a:pt x="2759680" y="1971048"/>
                  <a:pt x="2772195" y="1939590"/>
                  <a:pt x="2774606" y="1906601"/>
                </a:cubicBezTo>
                <a:cubicBezTo>
                  <a:pt x="2777936" y="1873536"/>
                  <a:pt x="2791062" y="1842269"/>
                  <a:pt x="2812341" y="1816743"/>
                </a:cubicBezTo>
                <a:cubicBezTo>
                  <a:pt x="2863585" y="1756621"/>
                  <a:pt x="2920687" y="1701783"/>
                  <a:pt x="2982792" y="1652984"/>
                </a:cubicBezTo>
                <a:cubicBezTo>
                  <a:pt x="3009619" y="1636144"/>
                  <a:pt x="3020488" y="1602467"/>
                  <a:pt x="3008624" y="1573114"/>
                </a:cubicBezTo>
                <a:cubicBezTo>
                  <a:pt x="3000970" y="1553558"/>
                  <a:pt x="2987996" y="1549081"/>
                  <a:pt x="2974066" y="1563776"/>
                </a:cubicBezTo>
                <a:cubicBezTo>
                  <a:pt x="2925616" y="1604955"/>
                  <a:pt x="2883633" y="1653214"/>
                  <a:pt x="2849534" y="1706864"/>
                </a:cubicBezTo>
                <a:cubicBezTo>
                  <a:pt x="2809505" y="1789680"/>
                  <a:pt x="2764843" y="1870163"/>
                  <a:pt x="2715706" y="1947922"/>
                </a:cubicBezTo>
                <a:cubicBezTo>
                  <a:pt x="2663696" y="2028749"/>
                  <a:pt x="2632047" y="2120979"/>
                  <a:pt x="2623474" y="2216697"/>
                </a:cubicBezTo>
                <a:close/>
                <a:moveTo>
                  <a:pt x="2152290" y="2457696"/>
                </a:moveTo>
                <a:cubicBezTo>
                  <a:pt x="2184895" y="2419732"/>
                  <a:pt x="2209159" y="2389461"/>
                  <a:pt x="2235527" y="2361141"/>
                </a:cubicBezTo>
                <a:cubicBezTo>
                  <a:pt x="2312182" y="2278937"/>
                  <a:pt x="2371002" y="2181736"/>
                  <a:pt x="2408358" y="2075720"/>
                </a:cubicBezTo>
                <a:cubicBezTo>
                  <a:pt x="2426805" y="2023941"/>
                  <a:pt x="2447049" y="1973154"/>
                  <a:pt x="2470356" y="1923639"/>
                </a:cubicBezTo>
                <a:cubicBezTo>
                  <a:pt x="2529253" y="1781160"/>
                  <a:pt x="2614824" y="1651230"/>
                  <a:pt x="2722515" y="1540904"/>
                </a:cubicBezTo>
                <a:cubicBezTo>
                  <a:pt x="2734952" y="1536044"/>
                  <a:pt x="2741880" y="1522764"/>
                  <a:pt x="2738780" y="1509752"/>
                </a:cubicBezTo>
                <a:cubicBezTo>
                  <a:pt x="2639544" y="1572018"/>
                  <a:pt x="2562657" y="1664253"/>
                  <a:pt x="2519265" y="1773050"/>
                </a:cubicBezTo>
                <a:cubicBezTo>
                  <a:pt x="2428374" y="1989656"/>
                  <a:pt x="2316170" y="2196738"/>
                  <a:pt x="2184320" y="2391153"/>
                </a:cubicBezTo>
                <a:cubicBezTo>
                  <a:pt x="2168438" y="2410441"/>
                  <a:pt x="2157455" y="2433250"/>
                  <a:pt x="2152288" y="2457704"/>
                </a:cubicBezTo>
                <a:close/>
                <a:moveTo>
                  <a:pt x="2847769" y="1647208"/>
                </a:moveTo>
                <a:cubicBezTo>
                  <a:pt x="2712980" y="1763892"/>
                  <a:pt x="2621896" y="1922978"/>
                  <a:pt x="2589448" y="2098259"/>
                </a:cubicBezTo>
                <a:cubicBezTo>
                  <a:pt x="2597982" y="2095733"/>
                  <a:pt x="2605942" y="2091600"/>
                  <a:pt x="2612907" y="2086127"/>
                </a:cubicBezTo>
                <a:cubicBezTo>
                  <a:pt x="2691552" y="1940012"/>
                  <a:pt x="2769818" y="1793702"/>
                  <a:pt x="2847774" y="1647205"/>
                </a:cubicBezTo>
                <a:close/>
                <a:moveTo>
                  <a:pt x="2020518" y="1635498"/>
                </a:moveTo>
                <a:cubicBezTo>
                  <a:pt x="2057066" y="1629681"/>
                  <a:pt x="2085538" y="1607293"/>
                  <a:pt x="2118337" y="1599371"/>
                </a:cubicBezTo>
                <a:cubicBezTo>
                  <a:pt x="2239380" y="1570094"/>
                  <a:pt x="2323812" y="1488271"/>
                  <a:pt x="2407235" y="1403585"/>
                </a:cubicBezTo>
                <a:cubicBezTo>
                  <a:pt x="2413702" y="1397691"/>
                  <a:pt x="2417491" y="1389387"/>
                  <a:pt x="2417759" y="1380661"/>
                </a:cubicBezTo>
                <a:cubicBezTo>
                  <a:pt x="2418027" y="1371897"/>
                  <a:pt x="2414735" y="1363440"/>
                  <a:pt x="2408650" y="1357164"/>
                </a:cubicBezTo>
                <a:cubicBezTo>
                  <a:pt x="2396404" y="1339023"/>
                  <a:pt x="2379526" y="1354370"/>
                  <a:pt x="2369385" y="1362790"/>
                </a:cubicBezTo>
                <a:lnTo>
                  <a:pt x="2369347" y="1362790"/>
                </a:lnTo>
                <a:cubicBezTo>
                  <a:pt x="2342252" y="1384986"/>
                  <a:pt x="2316687" y="1408981"/>
                  <a:pt x="2292845" y="1434622"/>
                </a:cubicBezTo>
                <a:cubicBezTo>
                  <a:pt x="2225566" y="1512885"/>
                  <a:pt x="2140225" y="1573546"/>
                  <a:pt x="2044164" y="1611274"/>
                </a:cubicBezTo>
                <a:cubicBezTo>
                  <a:pt x="2032032" y="1613724"/>
                  <a:pt x="2022657" y="1623330"/>
                  <a:pt x="2020513" y="1635500"/>
                </a:cubicBezTo>
                <a:close/>
                <a:moveTo>
                  <a:pt x="1961429" y="1809475"/>
                </a:moveTo>
                <a:lnTo>
                  <a:pt x="1961468" y="1809475"/>
                </a:lnTo>
                <a:cubicBezTo>
                  <a:pt x="2042141" y="1750004"/>
                  <a:pt x="2115890" y="1681574"/>
                  <a:pt x="2181257" y="1605577"/>
                </a:cubicBezTo>
                <a:cubicBezTo>
                  <a:pt x="2130932" y="1621345"/>
                  <a:pt x="2081757" y="1640556"/>
                  <a:pt x="2034074" y="1663135"/>
                </a:cubicBezTo>
                <a:cubicBezTo>
                  <a:pt x="1972919" y="1689810"/>
                  <a:pt x="1951411" y="1731601"/>
                  <a:pt x="1961476" y="1809485"/>
                </a:cubicBezTo>
                <a:close/>
                <a:moveTo>
                  <a:pt x="1826523" y="2986112"/>
                </a:moveTo>
                <a:cubicBezTo>
                  <a:pt x="1873748" y="2916461"/>
                  <a:pt x="1899082" y="2835217"/>
                  <a:pt x="1942864" y="2763570"/>
                </a:cubicBezTo>
                <a:cubicBezTo>
                  <a:pt x="1985956" y="2693077"/>
                  <a:pt x="2048761" y="2635100"/>
                  <a:pt x="2077731" y="2555763"/>
                </a:cubicBezTo>
                <a:cubicBezTo>
                  <a:pt x="1957070" y="2677806"/>
                  <a:pt x="1846734" y="2805972"/>
                  <a:pt x="1826523" y="2986112"/>
                </a:cubicBezTo>
                <a:close/>
                <a:moveTo>
                  <a:pt x="2268923" y="1419451"/>
                </a:moveTo>
                <a:lnTo>
                  <a:pt x="2268923" y="1419489"/>
                </a:lnTo>
                <a:cubicBezTo>
                  <a:pt x="2258437" y="1412601"/>
                  <a:pt x="2244775" y="1412907"/>
                  <a:pt x="2234633" y="1420255"/>
                </a:cubicBezTo>
                <a:cubicBezTo>
                  <a:pt x="2186986" y="1447044"/>
                  <a:pt x="2137006" y="1469432"/>
                  <a:pt x="2085304" y="1487227"/>
                </a:cubicBezTo>
                <a:cubicBezTo>
                  <a:pt x="2020475" y="1511184"/>
                  <a:pt x="2020666" y="1511682"/>
                  <a:pt x="2033793" y="1589940"/>
                </a:cubicBezTo>
                <a:cubicBezTo>
                  <a:pt x="2126521" y="1556148"/>
                  <a:pt x="2207957" y="1497097"/>
                  <a:pt x="2268925" y="1419490"/>
                </a:cubicBezTo>
                <a:close/>
                <a:moveTo>
                  <a:pt x="2940909" y="1728100"/>
                </a:moveTo>
                <a:cubicBezTo>
                  <a:pt x="2878490" y="1784357"/>
                  <a:pt x="2821775" y="1830363"/>
                  <a:pt x="2803406" y="1906741"/>
                </a:cubicBezTo>
                <a:lnTo>
                  <a:pt x="2803367" y="1906780"/>
                </a:lnTo>
                <a:cubicBezTo>
                  <a:pt x="2829735" y="1883741"/>
                  <a:pt x="2857902" y="1862807"/>
                  <a:pt x="2887523" y="1844208"/>
                </a:cubicBezTo>
                <a:cubicBezTo>
                  <a:pt x="2928548" y="1821093"/>
                  <a:pt x="2950056" y="1774289"/>
                  <a:pt x="2940909" y="1728093"/>
                </a:cubicBezTo>
                <a:close/>
                <a:moveTo>
                  <a:pt x="1820213" y="3175138"/>
                </a:moveTo>
                <a:cubicBezTo>
                  <a:pt x="1755690" y="3253132"/>
                  <a:pt x="1787033" y="3344864"/>
                  <a:pt x="1785082" y="3432352"/>
                </a:cubicBezTo>
                <a:cubicBezTo>
                  <a:pt x="1799586" y="3347355"/>
                  <a:pt x="1808427" y="3261588"/>
                  <a:pt x="1820213" y="3175138"/>
                </a:cubicBezTo>
                <a:close/>
                <a:moveTo>
                  <a:pt x="2488065" y="1740739"/>
                </a:moveTo>
                <a:cubicBezTo>
                  <a:pt x="2459209" y="1791255"/>
                  <a:pt x="2430162" y="1841659"/>
                  <a:pt x="2401728" y="1892369"/>
                </a:cubicBezTo>
                <a:lnTo>
                  <a:pt x="2401728" y="1892407"/>
                </a:lnTo>
                <a:cubicBezTo>
                  <a:pt x="2394992" y="1901822"/>
                  <a:pt x="2396829" y="1914910"/>
                  <a:pt x="2405938" y="1922104"/>
                </a:cubicBezTo>
                <a:cubicBezTo>
                  <a:pt x="2411066" y="1924171"/>
                  <a:pt x="2416883" y="1923788"/>
                  <a:pt x="2421667" y="1920995"/>
                </a:cubicBezTo>
                <a:cubicBezTo>
                  <a:pt x="2426412" y="1918201"/>
                  <a:pt x="2429665" y="1913379"/>
                  <a:pt x="2430392" y="1907906"/>
                </a:cubicBezTo>
                <a:cubicBezTo>
                  <a:pt x="2451058" y="1853372"/>
                  <a:pt x="2488830" y="1806144"/>
                  <a:pt x="2488065" y="1740748"/>
                </a:cubicBezTo>
                <a:close/>
                <a:moveTo>
                  <a:pt x="2388144" y="1452830"/>
                </a:moveTo>
                <a:cubicBezTo>
                  <a:pt x="2412292" y="1456198"/>
                  <a:pt x="2436096" y="1444831"/>
                  <a:pt x="2448764" y="1424013"/>
                </a:cubicBezTo>
                <a:cubicBezTo>
                  <a:pt x="2447998" y="1420032"/>
                  <a:pt x="2445320" y="1416703"/>
                  <a:pt x="2441646" y="1415058"/>
                </a:cubicBezTo>
                <a:cubicBezTo>
                  <a:pt x="2418186" y="1409776"/>
                  <a:pt x="2409231" y="1428376"/>
                  <a:pt x="2388144" y="1452830"/>
                </a:cubicBezTo>
                <a:close/>
                <a:moveTo>
                  <a:pt x="1876743" y="1683102"/>
                </a:moveTo>
                <a:cubicBezTo>
                  <a:pt x="1896108" y="1689799"/>
                  <a:pt x="1917616" y="1682681"/>
                  <a:pt x="1929135" y="1665728"/>
                </a:cubicBezTo>
                <a:cubicBezTo>
                  <a:pt x="1910038" y="1664082"/>
                  <a:pt x="1891095" y="1670358"/>
                  <a:pt x="1876743" y="1683102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118FD9-1C32-A5D6-B673-982D5CAEBF4D}"/>
              </a:ext>
            </a:extLst>
          </p:cNvPr>
          <p:cNvGrpSpPr/>
          <p:nvPr/>
        </p:nvGrpSpPr>
        <p:grpSpPr>
          <a:xfrm>
            <a:off x="2579246" y="2346280"/>
            <a:ext cx="7033509" cy="2165440"/>
            <a:chOff x="3693226" y="3312254"/>
            <a:chExt cx="7033509" cy="216544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5243D72-C325-76C5-396E-2094C5F52A92}"/>
                </a:ext>
              </a:extLst>
            </p:cNvPr>
            <p:cNvSpPr/>
            <p:nvPr/>
          </p:nvSpPr>
          <p:spPr>
            <a:xfrm>
              <a:off x="3693226" y="3312254"/>
              <a:ext cx="7033509" cy="2165440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D61FFF1-0BB6-A56B-BDCB-08D57F351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65080" y="3446964"/>
              <a:ext cx="1896020" cy="189602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C829923-9D80-1291-2382-E67F191C7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24842" y="3443916"/>
              <a:ext cx="1902117" cy="190211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6AA6275-B3E5-D6D6-AC72-1CEC3EB4B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87653" y="3443916"/>
              <a:ext cx="1902117" cy="1902117"/>
            </a:xfrm>
            <a:prstGeom prst="rect">
              <a:avLst/>
            </a:prstGeom>
          </p:spPr>
        </p:pic>
      </p:grpSp>
      <p:pic>
        <p:nvPicPr>
          <p:cNvPr id="9" name="图片 8" descr="在桌子上&#10;&#10;中度可信度描述已自动生成">
            <a:extLst>
              <a:ext uri="{FF2B5EF4-FFF2-40B4-BE49-F238E27FC236}">
                <a16:creationId xmlns:a16="http://schemas.microsoft.com/office/drawing/2014/main" id="{BB0188A3-EE6A-1C39-5923-B5964DD3D50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5338">
            <a:off x="2150050" y="2328411"/>
            <a:ext cx="1122070" cy="486566"/>
          </a:xfrm>
          <a:prstGeom prst="rect">
            <a:avLst/>
          </a:prstGeom>
        </p:spPr>
      </p:pic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D7A028AF-DA31-C7C5-011E-41FD0E81B9C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83966">
            <a:off x="9087566" y="3928234"/>
            <a:ext cx="725204" cy="103226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85E280A-34E7-E4A5-B8DA-2EDEB5F14789}"/>
              </a:ext>
            </a:extLst>
          </p:cNvPr>
          <p:cNvSpPr txBox="1"/>
          <p:nvPr/>
        </p:nvSpPr>
        <p:spPr>
          <a:xfrm>
            <a:off x="876537" y="1215531"/>
            <a:ext cx="526694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b="1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</a:t>
            </a:r>
            <a:r>
              <a:rPr lang="fr-FR" altLang="zh-CN">
                <a:solidFill>
                  <a:srgbClr val="CA8669"/>
                </a:solidFill>
                <a:latin typeface="Signerica Fat" panose="02000503000000000000" pitchFamily="2" charset="0"/>
              </a:rPr>
              <a:t> Tristique</a:t>
            </a:r>
            <a:endParaRPr lang="zh-CN" altLang="en-US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AD32590-E04E-91EA-8904-A5F1D120EDEC}"/>
              </a:ext>
            </a:extLst>
          </p:cNvPr>
          <p:cNvSpPr txBox="1"/>
          <p:nvPr/>
        </p:nvSpPr>
        <p:spPr>
          <a:xfrm>
            <a:off x="6940675" y="4968439"/>
            <a:ext cx="4374789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05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941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矩形 388">
            <a:extLst>
              <a:ext uri="{FF2B5EF4-FFF2-40B4-BE49-F238E27FC236}">
                <a16:creationId xmlns:a16="http://schemas.microsoft.com/office/drawing/2014/main" id="{8F65163C-C29F-2F5A-4008-CFB308E308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8" name="组合 387">
            <a:extLst>
              <a:ext uri="{FF2B5EF4-FFF2-40B4-BE49-F238E27FC236}">
                <a16:creationId xmlns:a16="http://schemas.microsoft.com/office/drawing/2014/main" id="{1E4AE20E-BB5A-37A1-0517-85915AD2D2C4}"/>
              </a:ext>
            </a:extLst>
          </p:cNvPr>
          <p:cNvGrpSpPr/>
          <p:nvPr/>
        </p:nvGrpSpPr>
        <p:grpSpPr>
          <a:xfrm flipV="1">
            <a:off x="6731520" y="1970076"/>
            <a:ext cx="2812922" cy="4887924"/>
            <a:chOff x="16307178" y="3538908"/>
            <a:chExt cx="2812922" cy="4887924"/>
          </a:xfrm>
          <a:solidFill>
            <a:srgbClr val="DED1DD"/>
          </a:solidFill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FFA72F1-1AA8-AAEC-6CAE-F521070B3CBA}"/>
                </a:ext>
              </a:extLst>
            </p:cNvPr>
            <p:cNvSpPr/>
            <p:nvPr/>
          </p:nvSpPr>
          <p:spPr>
            <a:xfrm>
              <a:off x="16544762" y="3538908"/>
              <a:ext cx="1971003" cy="891774"/>
            </a:xfrm>
            <a:custGeom>
              <a:avLst/>
              <a:gdLst>
                <a:gd name="connsiteX0" fmla="*/ 1839318 w 1971003"/>
                <a:gd name="connsiteY0" fmla="*/ 891768 h 891774"/>
                <a:gd name="connsiteX1" fmla="*/ 1832468 w 1971003"/>
                <a:gd name="connsiteY1" fmla="*/ 891386 h 891774"/>
                <a:gd name="connsiteX2" fmla="*/ 1764385 w 1971003"/>
                <a:gd name="connsiteY2" fmla="*/ 829350 h 891774"/>
                <a:gd name="connsiteX3" fmla="*/ 1702043 w 1971003"/>
                <a:gd name="connsiteY3" fmla="*/ 737196 h 891774"/>
                <a:gd name="connsiteX4" fmla="*/ 1650570 w 1971003"/>
                <a:gd name="connsiteY4" fmla="*/ 678528 h 891774"/>
                <a:gd name="connsiteX5" fmla="*/ 1588037 w 1971003"/>
                <a:gd name="connsiteY5" fmla="*/ 664521 h 891774"/>
                <a:gd name="connsiteX6" fmla="*/ 1558454 w 1971003"/>
                <a:gd name="connsiteY6" fmla="*/ 666779 h 891774"/>
                <a:gd name="connsiteX7" fmla="*/ 1507058 w 1971003"/>
                <a:gd name="connsiteY7" fmla="*/ 684384 h 891774"/>
                <a:gd name="connsiteX8" fmla="*/ 1455278 w 1971003"/>
                <a:gd name="connsiteY8" fmla="*/ 704628 h 891774"/>
                <a:gd name="connsiteX9" fmla="*/ 1324927 w 1971003"/>
                <a:gd name="connsiteY9" fmla="*/ 700610 h 891774"/>
                <a:gd name="connsiteX10" fmla="*/ 1220293 w 1971003"/>
                <a:gd name="connsiteY10" fmla="*/ 670644 h 891774"/>
                <a:gd name="connsiteX11" fmla="*/ 1126915 w 1971003"/>
                <a:gd name="connsiteY11" fmla="*/ 638344 h 891774"/>
                <a:gd name="connsiteX12" fmla="*/ 979233 w 1971003"/>
                <a:gd name="connsiteY12" fmla="*/ 604054 h 891774"/>
                <a:gd name="connsiteX13" fmla="*/ 966986 w 1971003"/>
                <a:gd name="connsiteY13" fmla="*/ 604935 h 891774"/>
                <a:gd name="connsiteX14" fmla="*/ 926650 w 1971003"/>
                <a:gd name="connsiteY14" fmla="*/ 616990 h 891774"/>
                <a:gd name="connsiteX15" fmla="*/ 856385 w 1971003"/>
                <a:gd name="connsiteY15" fmla="*/ 641559 h 891774"/>
                <a:gd name="connsiteX16" fmla="*/ 717962 w 1971003"/>
                <a:gd name="connsiteY16" fmla="*/ 668348 h 891774"/>
                <a:gd name="connsiteX17" fmla="*/ 623319 w 1971003"/>
                <a:gd name="connsiteY17" fmla="*/ 667353 h 891774"/>
                <a:gd name="connsiteX18" fmla="*/ 548540 w 1971003"/>
                <a:gd name="connsiteY18" fmla="*/ 662417 h 891774"/>
                <a:gd name="connsiteX19" fmla="*/ 426457 w 1971003"/>
                <a:gd name="connsiteY19" fmla="*/ 658092 h 891774"/>
                <a:gd name="connsiteX20" fmla="*/ 378887 w 1971003"/>
                <a:gd name="connsiteY20" fmla="*/ 662378 h 891774"/>
                <a:gd name="connsiteX21" fmla="*/ 256805 w 1971003"/>
                <a:gd name="connsiteY21" fmla="*/ 769040 h 891774"/>
                <a:gd name="connsiteX22" fmla="*/ 182369 w 1971003"/>
                <a:gd name="connsiteY22" fmla="*/ 830195 h 891774"/>
                <a:gd name="connsiteX23" fmla="*/ 171003 w 1971003"/>
                <a:gd name="connsiteY23" fmla="*/ 828665 h 891774"/>
                <a:gd name="connsiteX24" fmla="*/ 139851 w 1971003"/>
                <a:gd name="connsiteY24" fmla="*/ 800804 h 891774"/>
                <a:gd name="connsiteX25" fmla="*/ 111225 w 1971003"/>
                <a:gd name="connsiteY25" fmla="*/ 772063 h 891774"/>
                <a:gd name="connsiteX26" fmla="*/ 65645 w 1971003"/>
                <a:gd name="connsiteY26" fmla="*/ 766284 h 891774"/>
                <a:gd name="connsiteX27" fmla="*/ 22592 w 1971003"/>
                <a:gd name="connsiteY27" fmla="*/ 759319 h 891774"/>
                <a:gd name="connsiteX28" fmla="*/ 109005 w 1971003"/>
                <a:gd name="connsiteY28" fmla="*/ 412402 h 891774"/>
                <a:gd name="connsiteX29" fmla="*/ 248076 w 1971003"/>
                <a:gd name="connsiteY29" fmla="*/ 255109 h 891774"/>
                <a:gd name="connsiteX30" fmla="*/ 607161 w 1971003"/>
                <a:gd name="connsiteY30" fmla="*/ 58323 h 891774"/>
                <a:gd name="connsiteX31" fmla="*/ 970076 w 1971003"/>
                <a:gd name="connsiteY31" fmla="*/ 0 h 891774"/>
                <a:gd name="connsiteX32" fmla="*/ 1052701 w 1971003"/>
                <a:gd name="connsiteY32" fmla="*/ 3291 h 891774"/>
                <a:gd name="connsiteX33" fmla="*/ 1479524 w 1971003"/>
                <a:gd name="connsiteY33" fmla="*/ 128783 h 891774"/>
                <a:gd name="connsiteX34" fmla="*/ 1757361 w 1971003"/>
                <a:gd name="connsiteY34" fmla="*/ 387643 h 891774"/>
                <a:gd name="connsiteX35" fmla="*/ 1969449 w 1971003"/>
                <a:gd name="connsiteY35" fmla="*/ 737009 h 891774"/>
                <a:gd name="connsiteX36" fmla="*/ 1839295 w 1971003"/>
                <a:gd name="connsiteY36" fmla="*/ 891775 h 891774"/>
                <a:gd name="connsiteX37" fmla="*/ 1588041 w 1971003"/>
                <a:gd name="connsiteY37" fmla="*/ 630959 h 891774"/>
                <a:gd name="connsiteX38" fmla="*/ 1666113 w 1971003"/>
                <a:gd name="connsiteY38" fmla="*/ 648716 h 891774"/>
                <a:gd name="connsiteX39" fmla="*/ 1730636 w 1971003"/>
                <a:gd name="connsiteY39" fmla="*/ 719554 h 891774"/>
                <a:gd name="connsiteX40" fmla="*/ 1791256 w 1971003"/>
                <a:gd name="connsiteY40" fmla="*/ 809221 h 891774"/>
                <a:gd name="connsiteX41" fmla="*/ 1836567 w 1971003"/>
                <a:gd name="connsiteY41" fmla="*/ 858054 h 891774"/>
                <a:gd name="connsiteX42" fmla="*/ 1839323 w 1971003"/>
                <a:gd name="connsiteY42" fmla="*/ 858207 h 891774"/>
                <a:gd name="connsiteX43" fmla="*/ 1936337 w 1971003"/>
                <a:gd name="connsiteY43" fmla="*/ 731686 h 891774"/>
                <a:gd name="connsiteX44" fmla="*/ 1732782 w 1971003"/>
                <a:gd name="connsiteY44" fmla="*/ 410634 h 891774"/>
                <a:gd name="connsiteX45" fmla="*/ 1462292 w 1971003"/>
                <a:gd name="connsiteY45" fmla="*/ 157711 h 891774"/>
                <a:gd name="connsiteX46" fmla="*/ 1049970 w 1971003"/>
                <a:gd name="connsiteY46" fmla="*/ 36893 h 891774"/>
                <a:gd name="connsiteX47" fmla="*/ 970100 w 1971003"/>
                <a:gd name="connsiteY47" fmla="*/ 33716 h 891774"/>
                <a:gd name="connsiteX48" fmla="*/ 617707 w 1971003"/>
                <a:gd name="connsiteY48" fmla="*/ 90317 h 891774"/>
                <a:gd name="connsiteX49" fmla="*/ 270291 w 1971003"/>
                <a:gd name="connsiteY49" fmla="*/ 280401 h 891774"/>
                <a:gd name="connsiteX50" fmla="*/ 136961 w 1971003"/>
                <a:gd name="connsiteY50" fmla="*/ 431111 h 891774"/>
                <a:gd name="connsiteX51" fmla="*/ 42281 w 1971003"/>
                <a:gd name="connsiteY51" fmla="*/ 732108 h 891774"/>
                <a:gd name="connsiteX52" fmla="*/ 61799 w 1971003"/>
                <a:gd name="connsiteY52" fmla="*/ 732874 h 891774"/>
                <a:gd name="connsiteX53" fmla="*/ 126552 w 1971003"/>
                <a:gd name="connsiteY53" fmla="*/ 742135 h 891774"/>
                <a:gd name="connsiteX54" fmla="*/ 168457 w 1971003"/>
                <a:gd name="connsiteY54" fmla="*/ 783122 h 891774"/>
                <a:gd name="connsiteX55" fmla="*/ 180015 w 1971003"/>
                <a:gd name="connsiteY55" fmla="*/ 796288 h 891774"/>
                <a:gd name="connsiteX56" fmla="*/ 229958 w 1971003"/>
                <a:gd name="connsiteY56" fmla="*/ 748872 h 891774"/>
                <a:gd name="connsiteX57" fmla="*/ 367657 w 1971003"/>
                <a:gd name="connsiteY57" fmla="*/ 630728 h 891774"/>
                <a:gd name="connsiteX58" fmla="*/ 550011 w 1971003"/>
                <a:gd name="connsiteY58" fmla="*/ 628929 h 891774"/>
                <a:gd name="connsiteX59" fmla="*/ 625939 w 1971003"/>
                <a:gd name="connsiteY59" fmla="*/ 633981 h 891774"/>
                <a:gd name="connsiteX60" fmla="*/ 714763 w 1971003"/>
                <a:gd name="connsiteY60" fmla="*/ 634976 h 891774"/>
                <a:gd name="connsiteX61" fmla="*/ 847143 w 1971003"/>
                <a:gd name="connsiteY61" fmla="*/ 609373 h 891774"/>
                <a:gd name="connsiteX62" fmla="*/ 913464 w 1971003"/>
                <a:gd name="connsiteY62" fmla="*/ 586181 h 891774"/>
                <a:gd name="connsiteX63" fmla="*/ 962182 w 1971003"/>
                <a:gd name="connsiteY63" fmla="*/ 571753 h 891774"/>
                <a:gd name="connsiteX64" fmla="*/ 1137042 w 1971003"/>
                <a:gd name="connsiteY64" fmla="*/ 606388 h 891774"/>
                <a:gd name="connsiteX65" fmla="*/ 1231914 w 1971003"/>
                <a:gd name="connsiteY65" fmla="*/ 639186 h 891774"/>
                <a:gd name="connsiteX66" fmla="*/ 1330649 w 1971003"/>
                <a:gd name="connsiteY66" fmla="*/ 667544 h 891774"/>
                <a:gd name="connsiteX67" fmla="*/ 1447069 w 1971003"/>
                <a:gd name="connsiteY67" fmla="*/ 672059 h 891774"/>
                <a:gd name="connsiteX68" fmla="*/ 1491883 w 1971003"/>
                <a:gd name="connsiteY68" fmla="*/ 654379 h 891774"/>
                <a:gd name="connsiteX69" fmla="*/ 1553842 w 1971003"/>
                <a:gd name="connsiteY69" fmla="*/ 633521 h 891774"/>
                <a:gd name="connsiteX70" fmla="*/ 1588055 w 1971003"/>
                <a:gd name="connsiteY70" fmla="*/ 630957 h 891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71003" h="891774">
                  <a:moveTo>
                    <a:pt x="1839318" y="891768"/>
                  </a:moveTo>
                  <a:cubicBezTo>
                    <a:pt x="1837022" y="891768"/>
                    <a:pt x="1834726" y="891654"/>
                    <a:pt x="1832468" y="891386"/>
                  </a:cubicBezTo>
                  <a:cubicBezTo>
                    <a:pt x="1815017" y="889243"/>
                    <a:pt x="1802081" y="879522"/>
                    <a:pt x="1764385" y="829350"/>
                  </a:cubicBezTo>
                  <a:cubicBezTo>
                    <a:pt x="1734153" y="789128"/>
                    <a:pt x="1715629" y="759124"/>
                    <a:pt x="1702043" y="737196"/>
                  </a:cubicBezTo>
                  <a:cubicBezTo>
                    <a:pt x="1682066" y="704896"/>
                    <a:pt x="1672958" y="690162"/>
                    <a:pt x="1650570" y="678528"/>
                  </a:cubicBezTo>
                  <a:cubicBezTo>
                    <a:pt x="1632736" y="669267"/>
                    <a:pt x="1611687" y="664521"/>
                    <a:pt x="1588037" y="664521"/>
                  </a:cubicBezTo>
                  <a:cubicBezTo>
                    <a:pt x="1574833" y="664521"/>
                    <a:pt x="1564156" y="666014"/>
                    <a:pt x="1558454" y="666779"/>
                  </a:cubicBezTo>
                  <a:cubicBezTo>
                    <a:pt x="1535722" y="669917"/>
                    <a:pt x="1522404" y="676614"/>
                    <a:pt x="1507058" y="684384"/>
                  </a:cubicBezTo>
                  <a:cubicBezTo>
                    <a:pt x="1493510" y="691234"/>
                    <a:pt x="1478087" y="698965"/>
                    <a:pt x="1455278" y="704628"/>
                  </a:cubicBezTo>
                  <a:cubicBezTo>
                    <a:pt x="1413946" y="714847"/>
                    <a:pt x="1375293" y="709451"/>
                    <a:pt x="1324927" y="700610"/>
                  </a:cubicBezTo>
                  <a:cubicBezTo>
                    <a:pt x="1280113" y="692765"/>
                    <a:pt x="1256309" y="684001"/>
                    <a:pt x="1220293" y="670644"/>
                  </a:cubicBezTo>
                  <a:cubicBezTo>
                    <a:pt x="1197561" y="662263"/>
                    <a:pt x="1169318" y="651777"/>
                    <a:pt x="1126915" y="638344"/>
                  </a:cubicBezTo>
                  <a:cubicBezTo>
                    <a:pt x="1055312" y="615574"/>
                    <a:pt x="1005597" y="604054"/>
                    <a:pt x="979233" y="604054"/>
                  </a:cubicBezTo>
                  <a:cubicBezTo>
                    <a:pt x="973875" y="604054"/>
                    <a:pt x="970124" y="604475"/>
                    <a:pt x="966986" y="604935"/>
                  </a:cubicBezTo>
                  <a:cubicBezTo>
                    <a:pt x="949267" y="607460"/>
                    <a:pt x="940771" y="611019"/>
                    <a:pt x="926650" y="616990"/>
                  </a:cubicBezTo>
                  <a:cubicBezTo>
                    <a:pt x="912490" y="622960"/>
                    <a:pt x="893125" y="631188"/>
                    <a:pt x="856385" y="641559"/>
                  </a:cubicBezTo>
                  <a:cubicBezTo>
                    <a:pt x="838169" y="646726"/>
                    <a:pt x="782869" y="662340"/>
                    <a:pt x="717962" y="668348"/>
                  </a:cubicBezTo>
                  <a:cubicBezTo>
                    <a:pt x="679271" y="671869"/>
                    <a:pt x="658107" y="670224"/>
                    <a:pt x="623319" y="667353"/>
                  </a:cubicBezTo>
                  <a:cubicBezTo>
                    <a:pt x="604375" y="665823"/>
                    <a:pt x="581222" y="663909"/>
                    <a:pt x="548540" y="662417"/>
                  </a:cubicBezTo>
                  <a:cubicBezTo>
                    <a:pt x="494234" y="659891"/>
                    <a:pt x="454931" y="658092"/>
                    <a:pt x="426457" y="658092"/>
                  </a:cubicBezTo>
                  <a:cubicBezTo>
                    <a:pt x="411188" y="658092"/>
                    <a:pt x="389642" y="658513"/>
                    <a:pt x="378887" y="662378"/>
                  </a:cubicBezTo>
                  <a:cubicBezTo>
                    <a:pt x="322209" y="682356"/>
                    <a:pt x="285929" y="730422"/>
                    <a:pt x="256805" y="769040"/>
                  </a:cubicBezTo>
                  <a:cubicBezTo>
                    <a:pt x="231011" y="803215"/>
                    <a:pt x="210652" y="830195"/>
                    <a:pt x="182369" y="830195"/>
                  </a:cubicBezTo>
                  <a:cubicBezTo>
                    <a:pt x="178581" y="830195"/>
                    <a:pt x="174792" y="829660"/>
                    <a:pt x="171003" y="828665"/>
                  </a:cubicBezTo>
                  <a:cubicBezTo>
                    <a:pt x="154202" y="823996"/>
                    <a:pt x="146586" y="811673"/>
                    <a:pt x="139851" y="800804"/>
                  </a:cubicBezTo>
                  <a:cubicBezTo>
                    <a:pt x="133268" y="790165"/>
                    <a:pt x="127030" y="780137"/>
                    <a:pt x="111225" y="772063"/>
                  </a:cubicBezTo>
                  <a:cubicBezTo>
                    <a:pt x="96452" y="764562"/>
                    <a:pt x="79729" y="764638"/>
                    <a:pt x="65645" y="766284"/>
                  </a:cubicBezTo>
                  <a:cubicBezTo>
                    <a:pt x="47697" y="768351"/>
                    <a:pt x="33613" y="767317"/>
                    <a:pt x="22592" y="759319"/>
                  </a:cubicBezTo>
                  <a:cubicBezTo>
                    <a:pt x="-33436" y="718791"/>
                    <a:pt x="22056" y="542714"/>
                    <a:pt x="109005" y="412402"/>
                  </a:cubicBezTo>
                  <a:cubicBezTo>
                    <a:pt x="146702" y="355992"/>
                    <a:pt x="193506" y="303066"/>
                    <a:pt x="248076" y="255109"/>
                  </a:cubicBezTo>
                  <a:cubicBezTo>
                    <a:pt x="391438" y="129088"/>
                    <a:pt x="537170" y="81288"/>
                    <a:pt x="607161" y="58323"/>
                  </a:cubicBezTo>
                  <a:cubicBezTo>
                    <a:pt x="753961" y="10141"/>
                    <a:pt x="885537" y="0"/>
                    <a:pt x="970076" y="0"/>
                  </a:cubicBezTo>
                  <a:cubicBezTo>
                    <a:pt x="998434" y="0"/>
                    <a:pt x="1025453" y="1033"/>
                    <a:pt x="1052701" y="3291"/>
                  </a:cubicBezTo>
                  <a:cubicBezTo>
                    <a:pt x="1134102" y="9912"/>
                    <a:pt x="1303597" y="23651"/>
                    <a:pt x="1479524" y="128783"/>
                  </a:cubicBezTo>
                  <a:cubicBezTo>
                    <a:pt x="1565058" y="179912"/>
                    <a:pt x="1629352" y="249337"/>
                    <a:pt x="1757361" y="387643"/>
                  </a:cubicBezTo>
                  <a:cubicBezTo>
                    <a:pt x="1958967" y="605512"/>
                    <a:pt x="1977758" y="686534"/>
                    <a:pt x="1969449" y="737009"/>
                  </a:cubicBezTo>
                  <a:cubicBezTo>
                    <a:pt x="1956820" y="815157"/>
                    <a:pt x="1892297" y="891775"/>
                    <a:pt x="1839295" y="891775"/>
                  </a:cubicBezTo>
                  <a:close/>
                  <a:moveTo>
                    <a:pt x="1588041" y="630959"/>
                  </a:moveTo>
                  <a:cubicBezTo>
                    <a:pt x="1617165" y="630959"/>
                    <a:pt x="1643418" y="636929"/>
                    <a:pt x="1666113" y="648716"/>
                  </a:cubicBezTo>
                  <a:cubicBezTo>
                    <a:pt x="1696690" y="664636"/>
                    <a:pt x="1709473" y="685264"/>
                    <a:pt x="1730636" y="719554"/>
                  </a:cubicBezTo>
                  <a:cubicBezTo>
                    <a:pt x="1744566" y="742096"/>
                    <a:pt x="1761979" y="770186"/>
                    <a:pt x="1791256" y="809221"/>
                  </a:cubicBezTo>
                  <a:cubicBezTo>
                    <a:pt x="1823020" y="851471"/>
                    <a:pt x="1832128" y="857518"/>
                    <a:pt x="1836567" y="858054"/>
                  </a:cubicBezTo>
                  <a:lnTo>
                    <a:pt x="1839323" y="858207"/>
                  </a:lnTo>
                  <a:cubicBezTo>
                    <a:pt x="1871967" y="858207"/>
                    <a:pt x="1925889" y="795673"/>
                    <a:pt x="1936337" y="731686"/>
                  </a:cubicBezTo>
                  <a:cubicBezTo>
                    <a:pt x="1940164" y="708151"/>
                    <a:pt x="1950382" y="645770"/>
                    <a:pt x="1732782" y="410634"/>
                  </a:cubicBezTo>
                  <a:cubicBezTo>
                    <a:pt x="1606869" y="274581"/>
                    <a:pt x="1543726" y="206383"/>
                    <a:pt x="1462292" y="157711"/>
                  </a:cubicBezTo>
                  <a:cubicBezTo>
                    <a:pt x="1293096" y="56644"/>
                    <a:pt x="1128886" y="43319"/>
                    <a:pt x="1049970" y="36893"/>
                  </a:cubicBezTo>
                  <a:cubicBezTo>
                    <a:pt x="1023640" y="34749"/>
                    <a:pt x="997577" y="33716"/>
                    <a:pt x="970100" y="33716"/>
                  </a:cubicBezTo>
                  <a:cubicBezTo>
                    <a:pt x="888011" y="33716"/>
                    <a:pt x="760226" y="43551"/>
                    <a:pt x="617707" y="90317"/>
                  </a:cubicBezTo>
                  <a:cubicBezTo>
                    <a:pt x="549778" y="112590"/>
                    <a:pt x="408450" y="158935"/>
                    <a:pt x="270291" y="280401"/>
                  </a:cubicBezTo>
                  <a:cubicBezTo>
                    <a:pt x="217898" y="326440"/>
                    <a:pt x="173008" y="377110"/>
                    <a:pt x="136961" y="431111"/>
                  </a:cubicBezTo>
                  <a:cubicBezTo>
                    <a:pt x="46759" y="566204"/>
                    <a:pt x="14693" y="712054"/>
                    <a:pt x="42281" y="732108"/>
                  </a:cubicBezTo>
                  <a:cubicBezTo>
                    <a:pt x="45036" y="734098"/>
                    <a:pt x="52690" y="733869"/>
                    <a:pt x="61799" y="732874"/>
                  </a:cubicBezTo>
                  <a:cubicBezTo>
                    <a:pt x="81622" y="730616"/>
                    <a:pt x="105809" y="731573"/>
                    <a:pt x="126552" y="742135"/>
                  </a:cubicBezTo>
                  <a:cubicBezTo>
                    <a:pt x="150700" y="754496"/>
                    <a:pt x="160957" y="771067"/>
                    <a:pt x="168457" y="783122"/>
                  </a:cubicBezTo>
                  <a:cubicBezTo>
                    <a:pt x="174006" y="792078"/>
                    <a:pt x="176264" y="795292"/>
                    <a:pt x="180015" y="796288"/>
                  </a:cubicBezTo>
                  <a:cubicBezTo>
                    <a:pt x="193410" y="795255"/>
                    <a:pt x="212238" y="772369"/>
                    <a:pt x="229958" y="748872"/>
                  </a:cubicBezTo>
                  <a:cubicBezTo>
                    <a:pt x="260114" y="708880"/>
                    <a:pt x="301446" y="654115"/>
                    <a:pt x="367657" y="630728"/>
                  </a:cubicBezTo>
                  <a:cubicBezTo>
                    <a:pt x="392111" y="622041"/>
                    <a:pt x="440906" y="623878"/>
                    <a:pt x="550011" y="628929"/>
                  </a:cubicBezTo>
                  <a:cubicBezTo>
                    <a:pt x="583191" y="630460"/>
                    <a:pt x="606727" y="632374"/>
                    <a:pt x="625939" y="633981"/>
                  </a:cubicBezTo>
                  <a:cubicBezTo>
                    <a:pt x="658698" y="636660"/>
                    <a:pt x="678560" y="638382"/>
                    <a:pt x="714763" y="634976"/>
                  </a:cubicBezTo>
                  <a:cubicBezTo>
                    <a:pt x="776608" y="629312"/>
                    <a:pt x="829655" y="614310"/>
                    <a:pt x="847143" y="609373"/>
                  </a:cubicBezTo>
                  <a:cubicBezTo>
                    <a:pt x="881854" y="599538"/>
                    <a:pt x="899381" y="592152"/>
                    <a:pt x="913464" y="586181"/>
                  </a:cubicBezTo>
                  <a:cubicBezTo>
                    <a:pt x="928389" y="579867"/>
                    <a:pt x="940139" y="574892"/>
                    <a:pt x="962182" y="571753"/>
                  </a:cubicBezTo>
                  <a:cubicBezTo>
                    <a:pt x="977529" y="569572"/>
                    <a:pt x="996740" y="561841"/>
                    <a:pt x="1137042" y="606388"/>
                  </a:cubicBezTo>
                  <a:cubicBezTo>
                    <a:pt x="1180210" y="620088"/>
                    <a:pt x="1208874" y="630690"/>
                    <a:pt x="1231914" y="639186"/>
                  </a:cubicBezTo>
                  <a:cubicBezTo>
                    <a:pt x="1267428" y="652312"/>
                    <a:pt x="1288860" y="660196"/>
                    <a:pt x="1330649" y="667544"/>
                  </a:cubicBezTo>
                  <a:cubicBezTo>
                    <a:pt x="1386217" y="677264"/>
                    <a:pt x="1412777" y="680593"/>
                    <a:pt x="1447069" y="672059"/>
                  </a:cubicBezTo>
                  <a:cubicBezTo>
                    <a:pt x="1466280" y="667276"/>
                    <a:pt x="1478718" y="661038"/>
                    <a:pt x="1491883" y="654379"/>
                  </a:cubicBezTo>
                  <a:cubicBezTo>
                    <a:pt x="1508454" y="646036"/>
                    <a:pt x="1525560" y="637425"/>
                    <a:pt x="1553842" y="633521"/>
                  </a:cubicBezTo>
                  <a:cubicBezTo>
                    <a:pt x="1560462" y="632603"/>
                    <a:pt x="1572633" y="630957"/>
                    <a:pt x="1588055" y="630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FBA044AC-C149-796A-EEBD-46D8AB2964BE}"/>
                </a:ext>
              </a:extLst>
            </p:cNvPr>
            <p:cNvSpPr/>
            <p:nvPr/>
          </p:nvSpPr>
          <p:spPr>
            <a:xfrm>
              <a:off x="17691116" y="4232799"/>
              <a:ext cx="322542" cy="2895128"/>
            </a:xfrm>
            <a:custGeom>
              <a:avLst/>
              <a:gdLst>
                <a:gd name="connsiteX0" fmla="*/ 17451 w 322542"/>
                <a:gd name="connsiteY0" fmla="*/ 2895128 h 2895128"/>
                <a:gd name="connsiteX1" fmla="*/ 0 w 322542"/>
                <a:gd name="connsiteY1" fmla="*/ 2876912 h 2895128"/>
                <a:gd name="connsiteX2" fmla="*/ 79487 w 322542"/>
                <a:gd name="connsiteY2" fmla="*/ 2774649 h 2895128"/>
                <a:gd name="connsiteX3" fmla="*/ 131382 w 322542"/>
                <a:gd name="connsiteY3" fmla="*/ 2438068 h 2895128"/>
                <a:gd name="connsiteX4" fmla="*/ 28355 w 322542"/>
                <a:gd name="connsiteY4" fmla="*/ 1455905 h 2895128"/>
                <a:gd name="connsiteX5" fmla="*/ 80747 w 322542"/>
                <a:gd name="connsiteY5" fmla="*/ 599497 h 2895128"/>
                <a:gd name="connsiteX6" fmla="*/ 300154 w 322542"/>
                <a:gd name="connsiteY6" fmla="*/ 0 h 2895128"/>
                <a:gd name="connsiteX7" fmla="*/ 322542 w 322542"/>
                <a:gd name="connsiteY7" fmla="*/ 11558 h 2895128"/>
                <a:gd name="connsiteX8" fmla="*/ 105320 w 322542"/>
                <a:gd name="connsiteY8" fmla="*/ 605088 h 2895128"/>
                <a:gd name="connsiteX9" fmla="*/ 53464 w 322542"/>
                <a:gd name="connsiteY9" fmla="*/ 1454069 h 2895128"/>
                <a:gd name="connsiteX10" fmla="*/ 156295 w 322542"/>
                <a:gd name="connsiteY10" fmla="*/ 2434470 h 2895128"/>
                <a:gd name="connsiteX11" fmla="*/ 101415 w 322542"/>
                <a:gd name="connsiteY11" fmla="*/ 2787088 h 2895128"/>
                <a:gd name="connsiteX12" fmla="*/ 17451 w 322542"/>
                <a:gd name="connsiteY12" fmla="*/ 2895122 h 289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2542" h="2895128">
                  <a:moveTo>
                    <a:pt x="17451" y="2895128"/>
                  </a:moveTo>
                  <a:lnTo>
                    <a:pt x="0" y="2876912"/>
                  </a:lnTo>
                  <a:cubicBezTo>
                    <a:pt x="31802" y="2846295"/>
                    <a:pt x="58592" y="2811891"/>
                    <a:pt x="79487" y="2774649"/>
                  </a:cubicBezTo>
                  <a:cubicBezTo>
                    <a:pt x="156449" y="2637832"/>
                    <a:pt x="138232" y="2492717"/>
                    <a:pt x="131382" y="2438068"/>
                  </a:cubicBezTo>
                  <a:cubicBezTo>
                    <a:pt x="90547" y="2112656"/>
                    <a:pt x="41677" y="1634859"/>
                    <a:pt x="28355" y="1455905"/>
                  </a:cubicBezTo>
                  <a:cubicBezTo>
                    <a:pt x="16950" y="1302785"/>
                    <a:pt x="-6815" y="984192"/>
                    <a:pt x="80747" y="599497"/>
                  </a:cubicBezTo>
                  <a:cubicBezTo>
                    <a:pt x="127858" y="392336"/>
                    <a:pt x="201683" y="190662"/>
                    <a:pt x="300154" y="0"/>
                  </a:cubicBezTo>
                  <a:lnTo>
                    <a:pt x="322542" y="11558"/>
                  </a:lnTo>
                  <a:cubicBezTo>
                    <a:pt x="225107" y="200309"/>
                    <a:pt x="152013" y="399995"/>
                    <a:pt x="105320" y="605088"/>
                  </a:cubicBezTo>
                  <a:cubicBezTo>
                    <a:pt x="18638" y="986177"/>
                    <a:pt x="42175" y="1302175"/>
                    <a:pt x="53464" y="1454069"/>
                  </a:cubicBezTo>
                  <a:cubicBezTo>
                    <a:pt x="65136" y="1611088"/>
                    <a:pt x="112171" y="2082194"/>
                    <a:pt x="156295" y="2434470"/>
                  </a:cubicBezTo>
                  <a:cubicBezTo>
                    <a:pt x="163490" y="2491875"/>
                    <a:pt x="182472" y="2642963"/>
                    <a:pt x="101415" y="2787088"/>
                  </a:cubicBezTo>
                  <a:cubicBezTo>
                    <a:pt x="79333" y="2826430"/>
                    <a:pt x="51090" y="2862825"/>
                    <a:pt x="17451" y="289512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515FEFD3-CADC-40A8-5C89-06EA8FB583A8}"/>
                </a:ext>
              </a:extLst>
            </p:cNvPr>
            <p:cNvSpPr/>
            <p:nvPr/>
          </p:nvSpPr>
          <p:spPr>
            <a:xfrm>
              <a:off x="17547395" y="4161039"/>
              <a:ext cx="710559" cy="2945535"/>
            </a:xfrm>
            <a:custGeom>
              <a:avLst/>
              <a:gdLst>
                <a:gd name="connsiteX0" fmla="*/ 459006 w 710559"/>
                <a:gd name="connsiteY0" fmla="*/ 2945531 h 2945535"/>
                <a:gd name="connsiteX1" fmla="*/ 391305 w 710559"/>
                <a:gd name="connsiteY1" fmla="*/ 2929074 h 2945535"/>
                <a:gd name="connsiteX2" fmla="*/ 322687 w 710559"/>
                <a:gd name="connsiteY2" fmla="*/ 2727890 h 2945535"/>
                <a:gd name="connsiteX3" fmla="*/ 405580 w 710559"/>
                <a:gd name="connsiteY3" fmla="*/ 2663749 h 2945535"/>
                <a:gd name="connsiteX4" fmla="*/ 413272 w 710559"/>
                <a:gd name="connsiteY4" fmla="*/ 2687782 h 2945535"/>
                <a:gd name="connsiteX5" fmla="*/ 344960 w 710559"/>
                <a:gd name="connsiteY5" fmla="*/ 2739677 h 2945535"/>
                <a:gd name="connsiteX6" fmla="*/ 403781 w 710559"/>
                <a:gd name="connsiteY6" fmla="*/ 2907071 h 2945535"/>
                <a:gd name="connsiteX7" fmla="*/ 647063 w 710559"/>
                <a:gd name="connsiteY7" fmla="*/ 2824101 h 2945535"/>
                <a:gd name="connsiteX8" fmla="*/ 564209 w 710559"/>
                <a:gd name="connsiteY8" fmla="*/ 2142014 h 2945535"/>
                <a:gd name="connsiteX9" fmla="*/ 231949 w 710559"/>
                <a:gd name="connsiteY9" fmla="*/ 1359928 h 2945535"/>
                <a:gd name="connsiteX10" fmla="*/ 206767 w 710559"/>
                <a:gd name="connsiteY10" fmla="*/ 1307689 h 2945535"/>
                <a:gd name="connsiteX11" fmla="*/ 64552 w 710559"/>
                <a:gd name="connsiteY11" fmla="*/ 918978 h 2945535"/>
                <a:gd name="connsiteX12" fmla="*/ 51234 w 710559"/>
                <a:gd name="connsiteY12" fmla="*/ 755219 h 2945535"/>
                <a:gd name="connsiteX13" fmla="*/ 32137 w 710559"/>
                <a:gd name="connsiteY13" fmla="*/ 526749 h 2945535"/>
                <a:gd name="connsiteX14" fmla="*/ 18437 w 710559"/>
                <a:gd name="connsiteY14" fmla="*/ 449329 h 2945535"/>
                <a:gd name="connsiteX15" fmla="*/ 13347 w 710559"/>
                <a:gd name="connsiteY15" fmla="*/ 210906 h 2945535"/>
                <a:gd name="connsiteX16" fmla="*/ 122761 w 710559"/>
                <a:gd name="connsiteY16" fmla="*/ 28052 h 2945535"/>
                <a:gd name="connsiteX17" fmla="*/ 138796 w 710559"/>
                <a:gd name="connsiteY17" fmla="*/ 0 h 2945535"/>
                <a:gd name="connsiteX18" fmla="*/ 160687 w 710559"/>
                <a:gd name="connsiteY18" fmla="*/ 12552 h 2945535"/>
                <a:gd name="connsiteX19" fmla="*/ 141934 w 710559"/>
                <a:gd name="connsiteY19" fmla="*/ 44546 h 2945535"/>
                <a:gd name="connsiteX20" fmla="*/ 37643 w 710559"/>
                <a:gd name="connsiteY20" fmla="*/ 217798 h 2945535"/>
                <a:gd name="connsiteX21" fmla="*/ 43346 w 710559"/>
                <a:gd name="connsiteY21" fmla="*/ 444661 h 2945535"/>
                <a:gd name="connsiteX22" fmla="*/ 57123 w 710559"/>
                <a:gd name="connsiteY22" fmla="*/ 522693 h 2945535"/>
                <a:gd name="connsiteX23" fmla="*/ 76526 w 710559"/>
                <a:gd name="connsiteY23" fmla="*/ 755150 h 2945535"/>
                <a:gd name="connsiteX24" fmla="*/ 89461 w 710559"/>
                <a:gd name="connsiteY24" fmla="*/ 914579 h 2945535"/>
                <a:gd name="connsiteX25" fmla="*/ 229531 w 710559"/>
                <a:gd name="connsiteY25" fmla="*/ 1296668 h 2945535"/>
                <a:gd name="connsiteX26" fmla="*/ 254712 w 710559"/>
                <a:gd name="connsiteY26" fmla="*/ 1348944 h 2945535"/>
                <a:gd name="connsiteX27" fmla="*/ 588080 w 710559"/>
                <a:gd name="connsiteY27" fmla="*/ 2133597 h 2945535"/>
                <a:gd name="connsiteX28" fmla="*/ 666533 w 710559"/>
                <a:gd name="connsiteY28" fmla="*/ 2840020 h 2945535"/>
                <a:gd name="connsiteX29" fmla="*/ 458991 w 710559"/>
                <a:gd name="connsiteY29" fmla="*/ 2945536 h 294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0559" h="2945535">
                  <a:moveTo>
                    <a:pt x="459006" y="2945531"/>
                  </a:moveTo>
                  <a:cubicBezTo>
                    <a:pt x="434589" y="2945531"/>
                    <a:pt x="411512" y="2940479"/>
                    <a:pt x="391305" y="2929074"/>
                  </a:cubicBezTo>
                  <a:cubicBezTo>
                    <a:pt x="330226" y="2894632"/>
                    <a:pt x="286025" y="2797195"/>
                    <a:pt x="322687" y="2727890"/>
                  </a:cubicBezTo>
                  <a:cubicBezTo>
                    <a:pt x="343544" y="2688434"/>
                    <a:pt x="383575" y="2670791"/>
                    <a:pt x="405580" y="2663749"/>
                  </a:cubicBezTo>
                  <a:lnTo>
                    <a:pt x="413272" y="2687782"/>
                  </a:lnTo>
                  <a:cubicBezTo>
                    <a:pt x="394903" y="2693638"/>
                    <a:pt x="361646" y="2708142"/>
                    <a:pt x="344960" y="2739677"/>
                  </a:cubicBezTo>
                  <a:cubicBezTo>
                    <a:pt x="315568" y="2795360"/>
                    <a:pt x="352690" y="2878258"/>
                    <a:pt x="403781" y="2907071"/>
                  </a:cubicBezTo>
                  <a:cubicBezTo>
                    <a:pt x="471939" y="2945533"/>
                    <a:pt x="588437" y="2894939"/>
                    <a:pt x="647063" y="2824101"/>
                  </a:cubicBezTo>
                  <a:cubicBezTo>
                    <a:pt x="718398" y="2737802"/>
                    <a:pt x="689735" y="2501942"/>
                    <a:pt x="564209" y="2142014"/>
                  </a:cubicBezTo>
                  <a:cubicBezTo>
                    <a:pt x="449778" y="1813771"/>
                    <a:pt x="285833" y="1472174"/>
                    <a:pt x="231949" y="1359928"/>
                  </a:cubicBezTo>
                  <a:lnTo>
                    <a:pt x="206767" y="1307689"/>
                  </a:lnTo>
                  <a:cubicBezTo>
                    <a:pt x="136924" y="1163221"/>
                    <a:pt x="90730" y="1067777"/>
                    <a:pt x="64552" y="918978"/>
                  </a:cubicBezTo>
                  <a:cubicBezTo>
                    <a:pt x="51386" y="844160"/>
                    <a:pt x="51272" y="800912"/>
                    <a:pt x="51234" y="755219"/>
                  </a:cubicBezTo>
                  <a:cubicBezTo>
                    <a:pt x="51119" y="703478"/>
                    <a:pt x="51080" y="644883"/>
                    <a:pt x="32137" y="526749"/>
                  </a:cubicBezTo>
                  <a:cubicBezTo>
                    <a:pt x="27583" y="498621"/>
                    <a:pt x="22876" y="473056"/>
                    <a:pt x="18437" y="449329"/>
                  </a:cubicBezTo>
                  <a:cubicBezTo>
                    <a:pt x="1636" y="359280"/>
                    <a:pt x="-10495" y="294221"/>
                    <a:pt x="13347" y="210906"/>
                  </a:cubicBezTo>
                  <a:cubicBezTo>
                    <a:pt x="32214" y="144622"/>
                    <a:pt x="69030" y="83122"/>
                    <a:pt x="122761" y="28052"/>
                  </a:cubicBezTo>
                  <a:lnTo>
                    <a:pt x="138796" y="0"/>
                  </a:lnTo>
                  <a:lnTo>
                    <a:pt x="160687" y="12552"/>
                  </a:lnTo>
                  <a:lnTo>
                    <a:pt x="141934" y="44546"/>
                  </a:lnTo>
                  <a:cubicBezTo>
                    <a:pt x="90575" y="96822"/>
                    <a:pt x="55520" y="155146"/>
                    <a:pt x="37643" y="217798"/>
                  </a:cubicBezTo>
                  <a:cubicBezTo>
                    <a:pt x="15485" y="295372"/>
                    <a:pt x="27158" y="358015"/>
                    <a:pt x="43346" y="444661"/>
                  </a:cubicBezTo>
                  <a:cubicBezTo>
                    <a:pt x="47785" y="468580"/>
                    <a:pt x="52607" y="494297"/>
                    <a:pt x="57123" y="522693"/>
                  </a:cubicBezTo>
                  <a:cubicBezTo>
                    <a:pt x="76372" y="642787"/>
                    <a:pt x="76488" y="702490"/>
                    <a:pt x="76526" y="755150"/>
                  </a:cubicBezTo>
                  <a:cubicBezTo>
                    <a:pt x="76564" y="801686"/>
                    <a:pt x="76641" y="841909"/>
                    <a:pt x="89461" y="914579"/>
                  </a:cubicBezTo>
                  <a:cubicBezTo>
                    <a:pt x="115026" y="1059929"/>
                    <a:pt x="160605" y="1154109"/>
                    <a:pt x="229531" y="1296668"/>
                  </a:cubicBezTo>
                  <a:lnTo>
                    <a:pt x="254712" y="1348944"/>
                  </a:lnTo>
                  <a:cubicBezTo>
                    <a:pt x="308749" y="1461533"/>
                    <a:pt x="473120" y="1804051"/>
                    <a:pt x="588080" y="2133597"/>
                  </a:cubicBezTo>
                  <a:cubicBezTo>
                    <a:pt x="718499" y="2507535"/>
                    <a:pt x="744952" y="2745233"/>
                    <a:pt x="666533" y="2840020"/>
                  </a:cubicBezTo>
                  <a:cubicBezTo>
                    <a:pt x="617471" y="2899339"/>
                    <a:pt x="532587" y="2945536"/>
                    <a:pt x="458991" y="29455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8639010B-FE9D-9A23-08A3-936A06EFD325}"/>
                </a:ext>
              </a:extLst>
            </p:cNvPr>
            <p:cNvSpPr/>
            <p:nvPr/>
          </p:nvSpPr>
          <p:spPr>
            <a:xfrm>
              <a:off x="17700742" y="4199102"/>
              <a:ext cx="1419358" cy="3049134"/>
            </a:xfrm>
            <a:custGeom>
              <a:avLst/>
              <a:gdLst>
                <a:gd name="connsiteX0" fmla="*/ 959323 w 1419358"/>
                <a:gd name="connsiteY0" fmla="*/ 3049135 h 3049134"/>
                <a:gd name="connsiteX1" fmla="*/ 795182 w 1419358"/>
                <a:gd name="connsiteY1" fmla="*/ 3018480 h 3049134"/>
                <a:gd name="connsiteX2" fmla="*/ 471033 w 1419358"/>
                <a:gd name="connsiteY2" fmla="*/ 2588014 h 3049134"/>
                <a:gd name="connsiteX3" fmla="*/ 491623 w 1419358"/>
                <a:gd name="connsiteY3" fmla="*/ 2293070 h 3049134"/>
                <a:gd name="connsiteX4" fmla="*/ 537662 w 1419358"/>
                <a:gd name="connsiteY4" fmla="*/ 1954873 h 3049134"/>
                <a:gd name="connsiteX5" fmla="*/ 427670 w 1419358"/>
                <a:gd name="connsiteY5" fmla="*/ 1464898 h 3049134"/>
                <a:gd name="connsiteX6" fmla="*/ 292694 w 1419358"/>
                <a:gd name="connsiteY6" fmla="*/ 1224986 h 3049134"/>
                <a:gd name="connsiteX7" fmla="*/ 138546 w 1419358"/>
                <a:gd name="connsiteY7" fmla="*/ 959542 h 3049134"/>
                <a:gd name="connsiteX8" fmla="*/ 847 w 1419358"/>
                <a:gd name="connsiteY8" fmla="*/ 473133 h 3049134"/>
                <a:gd name="connsiteX9" fmla="*/ 95450 w 1419358"/>
                <a:gd name="connsiteY9" fmla="*/ 0 h 3049134"/>
                <a:gd name="connsiteX10" fmla="*/ 118451 w 1419358"/>
                <a:gd name="connsiteY10" fmla="*/ 10371 h 3049134"/>
                <a:gd name="connsiteX11" fmla="*/ 26105 w 1419358"/>
                <a:gd name="connsiteY11" fmla="*/ 472179 h 3049134"/>
                <a:gd name="connsiteX12" fmla="*/ 161580 w 1419358"/>
                <a:gd name="connsiteY12" fmla="*/ 949212 h 3049134"/>
                <a:gd name="connsiteX13" fmla="*/ 313279 w 1419358"/>
                <a:gd name="connsiteY13" fmla="*/ 1210365 h 3049134"/>
                <a:gd name="connsiteX14" fmla="*/ 451046 w 1419358"/>
                <a:gd name="connsiteY14" fmla="*/ 1455450 h 3049134"/>
                <a:gd name="connsiteX15" fmla="*/ 562910 w 1419358"/>
                <a:gd name="connsiteY15" fmla="*/ 1954105 h 3049134"/>
                <a:gd name="connsiteX16" fmla="*/ 515876 w 1419358"/>
                <a:gd name="connsiteY16" fmla="*/ 2299954 h 3049134"/>
                <a:gd name="connsiteX17" fmla="*/ 495631 w 1419358"/>
                <a:gd name="connsiteY17" fmla="*/ 2582650 h 3049134"/>
                <a:gd name="connsiteX18" fmla="*/ 804280 w 1419358"/>
                <a:gd name="connsiteY18" fmla="*/ 2995012 h 3049134"/>
                <a:gd name="connsiteX19" fmla="*/ 1193374 w 1419358"/>
                <a:gd name="connsiteY19" fmla="*/ 2964434 h 3049134"/>
                <a:gd name="connsiteX20" fmla="*/ 1392491 w 1419358"/>
                <a:gd name="connsiteY20" fmla="*/ 2692299 h 3049134"/>
                <a:gd name="connsiteX21" fmla="*/ 1193100 w 1419358"/>
                <a:gd name="connsiteY21" fmla="*/ 2503479 h 3049134"/>
                <a:gd name="connsiteX22" fmla="*/ 1047103 w 1419358"/>
                <a:gd name="connsiteY22" fmla="*/ 2528890 h 3049134"/>
                <a:gd name="connsiteX23" fmla="*/ 977796 w 1419358"/>
                <a:gd name="connsiteY23" fmla="*/ 2686331 h 3049134"/>
                <a:gd name="connsiteX24" fmla="*/ 1070563 w 1419358"/>
                <a:gd name="connsiteY24" fmla="*/ 2798273 h 3049134"/>
                <a:gd name="connsiteX25" fmla="*/ 1060344 w 1419358"/>
                <a:gd name="connsiteY25" fmla="*/ 2821388 h 3049134"/>
                <a:gd name="connsiteX26" fmla="*/ 953036 w 1419358"/>
                <a:gd name="connsiteY26" fmla="*/ 2691155 h 3049134"/>
                <a:gd name="connsiteX27" fmla="*/ 1032485 w 1419358"/>
                <a:gd name="connsiteY27" fmla="*/ 2508340 h 3049134"/>
                <a:gd name="connsiteX28" fmla="*/ 1197469 w 1419358"/>
                <a:gd name="connsiteY28" fmla="*/ 2478604 h 3049134"/>
                <a:gd name="connsiteX29" fmla="*/ 1417523 w 1419358"/>
                <a:gd name="connsiteY29" fmla="*/ 2688743 h 3049134"/>
                <a:gd name="connsiteX30" fmla="*/ 1205924 w 1419358"/>
                <a:gd name="connsiteY30" fmla="*/ 2986331 h 3049134"/>
                <a:gd name="connsiteX31" fmla="*/ 959310 w 1419358"/>
                <a:gd name="connsiteY31" fmla="*/ 3049133 h 304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19358" h="3049134">
                  <a:moveTo>
                    <a:pt x="959323" y="3049135"/>
                  </a:moveTo>
                  <a:cubicBezTo>
                    <a:pt x="908194" y="3049135"/>
                    <a:pt x="852397" y="3040907"/>
                    <a:pt x="795182" y="3018480"/>
                  </a:cubicBezTo>
                  <a:cubicBezTo>
                    <a:pt x="561471" y="2926977"/>
                    <a:pt x="487992" y="2665862"/>
                    <a:pt x="471033" y="2588014"/>
                  </a:cubicBezTo>
                  <a:cubicBezTo>
                    <a:pt x="443556" y="2461836"/>
                    <a:pt x="465829" y="2383577"/>
                    <a:pt x="491623" y="2293070"/>
                  </a:cubicBezTo>
                  <a:cubicBezTo>
                    <a:pt x="515580" y="2208915"/>
                    <a:pt x="542753" y="2113508"/>
                    <a:pt x="537662" y="1954873"/>
                  </a:cubicBezTo>
                  <a:cubicBezTo>
                    <a:pt x="530046" y="1716264"/>
                    <a:pt x="455649" y="1533635"/>
                    <a:pt x="427670" y="1464898"/>
                  </a:cubicBezTo>
                  <a:cubicBezTo>
                    <a:pt x="379679" y="1346951"/>
                    <a:pt x="337429" y="1287668"/>
                    <a:pt x="292694" y="1224986"/>
                  </a:cubicBezTo>
                  <a:cubicBezTo>
                    <a:pt x="246732" y="1160539"/>
                    <a:pt x="199276" y="1093871"/>
                    <a:pt x="138546" y="959542"/>
                  </a:cubicBezTo>
                  <a:cubicBezTo>
                    <a:pt x="77850" y="825253"/>
                    <a:pt x="8998" y="672976"/>
                    <a:pt x="847" y="473133"/>
                  </a:cubicBezTo>
                  <a:cubicBezTo>
                    <a:pt x="-5735" y="312823"/>
                    <a:pt x="26067" y="153658"/>
                    <a:pt x="95450" y="0"/>
                  </a:cubicBezTo>
                  <a:lnTo>
                    <a:pt x="118451" y="10371"/>
                  </a:lnTo>
                  <a:cubicBezTo>
                    <a:pt x="50751" y="160424"/>
                    <a:pt x="19715" y="315807"/>
                    <a:pt x="26105" y="472179"/>
                  </a:cubicBezTo>
                  <a:cubicBezTo>
                    <a:pt x="34065" y="667162"/>
                    <a:pt x="98895" y="810524"/>
                    <a:pt x="161580" y="949212"/>
                  </a:cubicBezTo>
                  <a:cubicBezTo>
                    <a:pt x="221204" y="1081277"/>
                    <a:pt x="268006" y="1146879"/>
                    <a:pt x="313279" y="1210365"/>
                  </a:cubicBezTo>
                  <a:cubicBezTo>
                    <a:pt x="358858" y="1274352"/>
                    <a:pt x="401951" y="1334739"/>
                    <a:pt x="451046" y="1455450"/>
                  </a:cubicBezTo>
                  <a:cubicBezTo>
                    <a:pt x="479481" y="1525331"/>
                    <a:pt x="555063" y="1711018"/>
                    <a:pt x="562910" y="1954105"/>
                  </a:cubicBezTo>
                  <a:cubicBezTo>
                    <a:pt x="568115" y="2116601"/>
                    <a:pt x="540369" y="2214033"/>
                    <a:pt x="515876" y="2299954"/>
                  </a:cubicBezTo>
                  <a:cubicBezTo>
                    <a:pt x="489968" y="2390845"/>
                    <a:pt x="469531" y="2462675"/>
                    <a:pt x="495631" y="2582650"/>
                  </a:cubicBezTo>
                  <a:cubicBezTo>
                    <a:pt x="511935" y="2657392"/>
                    <a:pt x="582313" y="2908062"/>
                    <a:pt x="804280" y="2995012"/>
                  </a:cubicBezTo>
                  <a:cubicBezTo>
                    <a:pt x="1000870" y="3071974"/>
                    <a:pt x="1185605" y="2968835"/>
                    <a:pt x="1193374" y="2964434"/>
                  </a:cubicBezTo>
                  <a:cubicBezTo>
                    <a:pt x="1335050" y="2883723"/>
                    <a:pt x="1405737" y="2787057"/>
                    <a:pt x="1392491" y="2692299"/>
                  </a:cubicBezTo>
                  <a:cubicBezTo>
                    <a:pt x="1378714" y="2593867"/>
                    <a:pt x="1280284" y="2519046"/>
                    <a:pt x="1193100" y="2503479"/>
                  </a:cubicBezTo>
                  <a:cubicBezTo>
                    <a:pt x="1171171" y="2499652"/>
                    <a:pt x="1104658" y="2487826"/>
                    <a:pt x="1047103" y="2528890"/>
                  </a:cubicBezTo>
                  <a:cubicBezTo>
                    <a:pt x="1006651" y="2557708"/>
                    <a:pt x="964248" y="2616223"/>
                    <a:pt x="977796" y="2686331"/>
                  </a:cubicBezTo>
                  <a:cubicBezTo>
                    <a:pt x="992453" y="2761953"/>
                    <a:pt x="1062563" y="2794746"/>
                    <a:pt x="1070563" y="2798273"/>
                  </a:cubicBezTo>
                  <a:lnTo>
                    <a:pt x="1060344" y="2821388"/>
                  </a:lnTo>
                  <a:cubicBezTo>
                    <a:pt x="1051198" y="2817332"/>
                    <a:pt x="970104" y="2779367"/>
                    <a:pt x="953036" y="2691155"/>
                  </a:cubicBezTo>
                  <a:cubicBezTo>
                    <a:pt x="937231" y="2609256"/>
                    <a:pt x="985949" y="2541484"/>
                    <a:pt x="1032485" y="2508340"/>
                  </a:cubicBezTo>
                  <a:cubicBezTo>
                    <a:pt x="1098769" y="2461115"/>
                    <a:pt x="1173055" y="2474279"/>
                    <a:pt x="1197469" y="2478604"/>
                  </a:cubicBezTo>
                  <a:cubicBezTo>
                    <a:pt x="1292264" y="2495520"/>
                    <a:pt x="1401563" y="2574891"/>
                    <a:pt x="1417523" y="2688743"/>
                  </a:cubicBezTo>
                  <a:cubicBezTo>
                    <a:pt x="1432333" y="2794483"/>
                    <a:pt x="1357171" y="2900146"/>
                    <a:pt x="1205924" y="2986331"/>
                  </a:cubicBezTo>
                  <a:cubicBezTo>
                    <a:pt x="1191152" y="2994750"/>
                    <a:pt x="1090582" y="3049133"/>
                    <a:pt x="959310" y="304913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8B745BB7-86B4-232D-7A7F-F0B4770F0F02}"/>
                </a:ext>
              </a:extLst>
            </p:cNvPr>
            <p:cNvSpPr/>
            <p:nvPr/>
          </p:nvSpPr>
          <p:spPr>
            <a:xfrm>
              <a:off x="17244482" y="4197128"/>
              <a:ext cx="549012" cy="4229704"/>
            </a:xfrm>
            <a:custGeom>
              <a:avLst/>
              <a:gdLst>
                <a:gd name="connsiteX0" fmla="*/ 532175 w 549012"/>
                <a:gd name="connsiteY0" fmla="*/ 4229705 h 4229704"/>
                <a:gd name="connsiteX1" fmla="*/ 387403 w 549012"/>
                <a:gd name="connsiteY1" fmla="*/ 4022055 h 4229704"/>
                <a:gd name="connsiteX2" fmla="*/ 369569 w 549012"/>
                <a:gd name="connsiteY2" fmla="*/ 3750683 h 4229704"/>
                <a:gd name="connsiteX3" fmla="*/ 370334 w 549012"/>
                <a:gd name="connsiteY3" fmla="*/ 3745747 h 4229704"/>
                <a:gd name="connsiteX4" fmla="*/ 343621 w 549012"/>
                <a:gd name="connsiteY4" fmla="*/ 3070283 h 4229704"/>
                <a:gd name="connsiteX5" fmla="*/ 155605 w 549012"/>
                <a:gd name="connsiteY5" fmla="*/ 2348321 h 4229704"/>
                <a:gd name="connsiteX6" fmla="*/ 57133 w 549012"/>
                <a:gd name="connsiteY6" fmla="*/ 2054603 h 4229704"/>
                <a:gd name="connsiteX7" fmla="*/ 7152 w 549012"/>
                <a:gd name="connsiteY7" fmla="*/ 1858200 h 4229704"/>
                <a:gd name="connsiteX8" fmla="*/ 130880 w 549012"/>
                <a:gd name="connsiteY8" fmla="*/ 1163523 h 4229704"/>
                <a:gd name="connsiteX9" fmla="*/ 301831 w 549012"/>
                <a:gd name="connsiteY9" fmla="*/ 923758 h 4229704"/>
                <a:gd name="connsiteX10" fmla="*/ 417750 w 549012"/>
                <a:gd name="connsiteY10" fmla="*/ 680211 h 4229704"/>
                <a:gd name="connsiteX11" fmla="*/ 374237 w 549012"/>
                <a:gd name="connsiteY11" fmla="*/ 376578 h 4229704"/>
                <a:gd name="connsiteX12" fmla="*/ 365359 w 549012"/>
                <a:gd name="connsiteY12" fmla="*/ 337351 h 4229704"/>
                <a:gd name="connsiteX13" fmla="*/ 360575 w 549012"/>
                <a:gd name="connsiteY13" fmla="*/ 203600 h 4229704"/>
                <a:gd name="connsiteX14" fmla="*/ 405122 w 549012"/>
                <a:gd name="connsiteY14" fmla="*/ 134025 h 4229704"/>
                <a:gd name="connsiteX15" fmla="*/ 479634 w 549012"/>
                <a:gd name="connsiteY15" fmla="*/ 32644 h 4229704"/>
                <a:gd name="connsiteX16" fmla="*/ 502022 w 549012"/>
                <a:gd name="connsiteY16" fmla="*/ 0 h 4229704"/>
                <a:gd name="connsiteX17" fmla="*/ 522918 w 549012"/>
                <a:gd name="connsiteY17" fmla="*/ 14083 h 4229704"/>
                <a:gd name="connsiteX18" fmla="*/ 500377 w 549012"/>
                <a:gd name="connsiteY18" fmla="*/ 46996 h 4229704"/>
                <a:gd name="connsiteX19" fmla="*/ 425175 w 549012"/>
                <a:gd name="connsiteY19" fmla="*/ 149366 h 4229704"/>
                <a:gd name="connsiteX20" fmla="*/ 384188 w 549012"/>
                <a:gd name="connsiteY20" fmla="*/ 212588 h 4229704"/>
                <a:gd name="connsiteX21" fmla="*/ 389967 w 549012"/>
                <a:gd name="connsiteY21" fmla="*/ 331574 h 4229704"/>
                <a:gd name="connsiteX22" fmla="*/ 398922 w 549012"/>
                <a:gd name="connsiteY22" fmla="*/ 371146 h 4229704"/>
                <a:gd name="connsiteX23" fmla="*/ 442971 w 549012"/>
                <a:gd name="connsiteY23" fmla="*/ 678757 h 4229704"/>
                <a:gd name="connsiteX24" fmla="*/ 320889 w 549012"/>
                <a:gd name="connsiteY24" fmla="*/ 940184 h 4229704"/>
                <a:gd name="connsiteX25" fmla="*/ 153230 w 549012"/>
                <a:gd name="connsiteY25" fmla="*/ 1175158 h 4229704"/>
                <a:gd name="connsiteX26" fmla="*/ 32255 w 549012"/>
                <a:gd name="connsiteY26" fmla="*/ 1855600 h 4229704"/>
                <a:gd name="connsiteX27" fmla="*/ 80935 w 549012"/>
                <a:gd name="connsiteY27" fmla="*/ 2046036 h 4229704"/>
                <a:gd name="connsiteX28" fmla="*/ 179592 w 549012"/>
                <a:gd name="connsiteY28" fmla="*/ 2340255 h 4229704"/>
                <a:gd name="connsiteX29" fmla="*/ 368726 w 549012"/>
                <a:gd name="connsiteY29" fmla="*/ 3067046 h 4229704"/>
                <a:gd name="connsiteX30" fmla="*/ 395285 w 549012"/>
                <a:gd name="connsiteY30" fmla="*/ 3749554 h 4229704"/>
                <a:gd name="connsiteX31" fmla="*/ 394520 w 549012"/>
                <a:gd name="connsiteY31" fmla="*/ 3754529 h 4229704"/>
                <a:gd name="connsiteX32" fmla="*/ 411205 w 549012"/>
                <a:gd name="connsiteY32" fmla="*/ 4013311 h 4229704"/>
                <a:gd name="connsiteX33" fmla="*/ 549012 w 549012"/>
                <a:gd name="connsiteY33" fmla="*/ 4210674 h 422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49012" h="4229704">
                  <a:moveTo>
                    <a:pt x="532175" y="4229705"/>
                  </a:moveTo>
                  <a:cubicBezTo>
                    <a:pt x="463862" y="4168932"/>
                    <a:pt x="415148" y="4099011"/>
                    <a:pt x="387403" y="4022055"/>
                  </a:cubicBezTo>
                  <a:cubicBezTo>
                    <a:pt x="345000" y="3904489"/>
                    <a:pt x="361571" y="3800620"/>
                    <a:pt x="369569" y="3750683"/>
                  </a:cubicBezTo>
                  <a:lnTo>
                    <a:pt x="370334" y="3745747"/>
                  </a:lnTo>
                  <a:cubicBezTo>
                    <a:pt x="399075" y="3562736"/>
                    <a:pt x="380591" y="3398144"/>
                    <a:pt x="343621" y="3070283"/>
                  </a:cubicBezTo>
                  <a:cubicBezTo>
                    <a:pt x="322497" y="2882716"/>
                    <a:pt x="266698" y="2704115"/>
                    <a:pt x="155605" y="2348321"/>
                  </a:cubicBezTo>
                  <a:cubicBezTo>
                    <a:pt x="109413" y="2200365"/>
                    <a:pt x="77954" y="2112612"/>
                    <a:pt x="57133" y="2054603"/>
                  </a:cubicBezTo>
                  <a:cubicBezTo>
                    <a:pt x="26479" y="1969184"/>
                    <a:pt x="14998" y="1937194"/>
                    <a:pt x="7152" y="1858200"/>
                  </a:cubicBezTo>
                  <a:cubicBezTo>
                    <a:pt x="-24880" y="1538685"/>
                    <a:pt x="56788" y="1304083"/>
                    <a:pt x="130880" y="1163523"/>
                  </a:cubicBezTo>
                  <a:cubicBezTo>
                    <a:pt x="188171" y="1054873"/>
                    <a:pt x="251121" y="982198"/>
                    <a:pt x="301831" y="923758"/>
                  </a:cubicBezTo>
                  <a:cubicBezTo>
                    <a:pt x="372324" y="842357"/>
                    <a:pt x="423335" y="783571"/>
                    <a:pt x="417750" y="680211"/>
                  </a:cubicBezTo>
                  <a:cubicBezTo>
                    <a:pt x="416985" y="666127"/>
                    <a:pt x="409063" y="537613"/>
                    <a:pt x="374237" y="376578"/>
                  </a:cubicBezTo>
                  <a:cubicBezTo>
                    <a:pt x="371099" y="362149"/>
                    <a:pt x="368076" y="349214"/>
                    <a:pt x="365359" y="337351"/>
                  </a:cubicBezTo>
                  <a:cubicBezTo>
                    <a:pt x="352194" y="280558"/>
                    <a:pt x="344195" y="246344"/>
                    <a:pt x="360575" y="203600"/>
                  </a:cubicBezTo>
                  <a:cubicBezTo>
                    <a:pt x="369645" y="180065"/>
                    <a:pt x="382236" y="163723"/>
                    <a:pt x="405122" y="134025"/>
                  </a:cubicBezTo>
                  <a:cubicBezTo>
                    <a:pt x="422419" y="111636"/>
                    <a:pt x="445994" y="81020"/>
                    <a:pt x="479634" y="32644"/>
                  </a:cubicBezTo>
                  <a:cubicBezTo>
                    <a:pt x="489240" y="18752"/>
                    <a:pt x="497008" y="7348"/>
                    <a:pt x="502022" y="0"/>
                  </a:cubicBezTo>
                  <a:lnTo>
                    <a:pt x="522918" y="14083"/>
                  </a:lnTo>
                  <a:cubicBezTo>
                    <a:pt x="517981" y="21508"/>
                    <a:pt x="510135" y="33027"/>
                    <a:pt x="500377" y="46996"/>
                  </a:cubicBezTo>
                  <a:cubicBezTo>
                    <a:pt x="466431" y="95867"/>
                    <a:pt x="442551" y="126751"/>
                    <a:pt x="425175" y="149366"/>
                  </a:cubicBezTo>
                  <a:cubicBezTo>
                    <a:pt x="403017" y="178069"/>
                    <a:pt x="391919" y="192496"/>
                    <a:pt x="384188" y="212588"/>
                  </a:cubicBezTo>
                  <a:cubicBezTo>
                    <a:pt x="370564" y="248103"/>
                    <a:pt x="376993" y="276002"/>
                    <a:pt x="389967" y="331574"/>
                  </a:cubicBezTo>
                  <a:cubicBezTo>
                    <a:pt x="392761" y="343553"/>
                    <a:pt x="395784" y="356603"/>
                    <a:pt x="398922" y="371146"/>
                  </a:cubicBezTo>
                  <a:cubicBezTo>
                    <a:pt x="434208" y="534102"/>
                    <a:pt x="442168" y="664414"/>
                    <a:pt x="442971" y="678757"/>
                  </a:cubicBezTo>
                  <a:cubicBezTo>
                    <a:pt x="449133" y="792267"/>
                    <a:pt x="392570" y="857555"/>
                    <a:pt x="320889" y="940184"/>
                  </a:cubicBezTo>
                  <a:cubicBezTo>
                    <a:pt x="268535" y="1000651"/>
                    <a:pt x="209143" y="1069114"/>
                    <a:pt x="153230" y="1175158"/>
                  </a:cubicBezTo>
                  <a:cubicBezTo>
                    <a:pt x="80709" y="1312661"/>
                    <a:pt x="875" y="1542248"/>
                    <a:pt x="32255" y="1855600"/>
                  </a:cubicBezTo>
                  <a:cubicBezTo>
                    <a:pt x="39833" y="1931527"/>
                    <a:pt x="50204" y="1960380"/>
                    <a:pt x="80935" y="2046036"/>
                  </a:cubicBezTo>
                  <a:cubicBezTo>
                    <a:pt x="101831" y="2104245"/>
                    <a:pt x="133404" y="2192308"/>
                    <a:pt x="179592" y="2340255"/>
                  </a:cubicBezTo>
                  <a:cubicBezTo>
                    <a:pt x="291300" y="2698046"/>
                    <a:pt x="347329" y="2877373"/>
                    <a:pt x="368726" y="3067046"/>
                  </a:cubicBezTo>
                  <a:cubicBezTo>
                    <a:pt x="405925" y="3397435"/>
                    <a:pt x="424639" y="3563144"/>
                    <a:pt x="395285" y="3749554"/>
                  </a:cubicBezTo>
                  <a:lnTo>
                    <a:pt x="394520" y="3754529"/>
                  </a:lnTo>
                  <a:cubicBezTo>
                    <a:pt x="386904" y="3802367"/>
                    <a:pt x="370984" y="3901907"/>
                    <a:pt x="411205" y="4013311"/>
                  </a:cubicBezTo>
                  <a:cubicBezTo>
                    <a:pt x="437535" y="4086291"/>
                    <a:pt x="483919" y="4152655"/>
                    <a:pt x="549012" y="42106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64C7253B-B740-E6E1-9268-A45D8A589E5E}"/>
                </a:ext>
              </a:extLst>
            </p:cNvPr>
            <p:cNvSpPr/>
            <p:nvPr/>
          </p:nvSpPr>
          <p:spPr>
            <a:xfrm>
              <a:off x="17392905" y="4154555"/>
              <a:ext cx="784056" cy="4051647"/>
            </a:xfrm>
            <a:custGeom>
              <a:avLst/>
              <a:gdLst>
                <a:gd name="connsiteX0" fmla="*/ 770151 w 784056"/>
                <a:gd name="connsiteY0" fmla="*/ 4051646 h 4051647"/>
                <a:gd name="connsiteX1" fmla="*/ 745391 w 784056"/>
                <a:gd name="connsiteY1" fmla="*/ 4046978 h 4051647"/>
                <a:gd name="connsiteX2" fmla="*/ 733030 w 784056"/>
                <a:gd name="connsiteY2" fmla="*/ 3723407 h 4051647"/>
                <a:gd name="connsiteX3" fmla="*/ 575355 w 784056"/>
                <a:gd name="connsiteY3" fmla="*/ 3453104 h 4051647"/>
                <a:gd name="connsiteX4" fmla="*/ 547915 w 784056"/>
                <a:gd name="connsiteY4" fmla="*/ 3419197 h 4051647"/>
                <a:gd name="connsiteX5" fmla="*/ 253697 w 784056"/>
                <a:gd name="connsiteY5" fmla="*/ 2841704 h 4051647"/>
                <a:gd name="connsiteX6" fmla="*/ 168661 w 784056"/>
                <a:gd name="connsiteY6" fmla="*/ 2329265 h 4051647"/>
                <a:gd name="connsiteX7" fmla="*/ 93728 w 784056"/>
                <a:gd name="connsiteY7" fmla="*/ 1711927 h 4051647"/>
                <a:gd name="connsiteX8" fmla="*/ 81826 w 784056"/>
                <a:gd name="connsiteY8" fmla="*/ 1666463 h 4051647"/>
                <a:gd name="connsiteX9" fmla="*/ 9802 w 784056"/>
                <a:gd name="connsiteY9" fmla="*/ 1250770 h 4051647"/>
                <a:gd name="connsiteX10" fmla="*/ 10682 w 784056"/>
                <a:gd name="connsiteY10" fmla="*/ 1094094 h 4051647"/>
                <a:gd name="connsiteX11" fmla="*/ 12213 w 784056"/>
                <a:gd name="connsiteY11" fmla="*/ 867114 h 4051647"/>
                <a:gd name="connsiteX12" fmla="*/ 4635 w 784056"/>
                <a:gd name="connsiteY12" fmla="*/ 729072 h 4051647"/>
                <a:gd name="connsiteX13" fmla="*/ 14279 w 784056"/>
                <a:gd name="connsiteY13" fmla="*/ 516102 h 4051647"/>
                <a:gd name="connsiteX14" fmla="*/ 55764 w 784056"/>
                <a:gd name="connsiteY14" fmla="*/ 398575 h 4051647"/>
                <a:gd name="connsiteX15" fmla="*/ 88677 w 784056"/>
                <a:gd name="connsiteY15" fmla="*/ 284037 h 4051647"/>
                <a:gd name="connsiteX16" fmla="*/ 11257 w 784056"/>
                <a:gd name="connsiteY16" fmla="*/ 13548 h 4051647"/>
                <a:gd name="connsiteX17" fmla="*/ 32535 w 784056"/>
                <a:gd name="connsiteY17" fmla="*/ 0 h 4051647"/>
                <a:gd name="connsiteX18" fmla="*/ 113860 w 784056"/>
                <a:gd name="connsiteY18" fmla="*/ 286106 h 4051647"/>
                <a:gd name="connsiteX19" fmla="*/ 78805 w 784056"/>
                <a:gd name="connsiteY19" fmla="*/ 408835 h 4051647"/>
                <a:gd name="connsiteX20" fmla="*/ 38736 w 784056"/>
                <a:gd name="connsiteY20" fmla="*/ 522109 h 4051647"/>
                <a:gd name="connsiteX21" fmla="*/ 29781 w 784056"/>
                <a:gd name="connsiteY21" fmla="*/ 727467 h 4051647"/>
                <a:gd name="connsiteX22" fmla="*/ 37397 w 784056"/>
                <a:gd name="connsiteY22" fmla="*/ 866234 h 4051647"/>
                <a:gd name="connsiteX23" fmla="*/ 35866 w 784056"/>
                <a:gd name="connsiteY23" fmla="*/ 1095624 h 4051647"/>
                <a:gd name="connsiteX24" fmla="*/ 34947 w 784056"/>
                <a:gd name="connsiteY24" fmla="*/ 1249508 h 4051647"/>
                <a:gd name="connsiteX25" fmla="*/ 106206 w 784056"/>
                <a:gd name="connsiteY25" fmla="*/ 1660146 h 4051647"/>
                <a:gd name="connsiteX26" fmla="*/ 118185 w 784056"/>
                <a:gd name="connsiteY26" fmla="*/ 1705802 h 4051647"/>
                <a:gd name="connsiteX27" fmla="*/ 193883 w 784056"/>
                <a:gd name="connsiteY27" fmla="*/ 2329567 h 4051647"/>
                <a:gd name="connsiteX28" fmla="*/ 277236 w 784056"/>
                <a:gd name="connsiteY28" fmla="*/ 2832816 h 4051647"/>
                <a:gd name="connsiteX29" fmla="*/ 567741 w 784056"/>
                <a:gd name="connsiteY29" fmla="*/ 3403618 h 4051647"/>
                <a:gd name="connsiteX30" fmla="*/ 594950 w 784056"/>
                <a:gd name="connsiteY30" fmla="*/ 3437181 h 4051647"/>
                <a:gd name="connsiteX31" fmla="*/ 757250 w 784056"/>
                <a:gd name="connsiteY31" fmla="*/ 3716321 h 4051647"/>
                <a:gd name="connsiteX32" fmla="*/ 770147 w 784056"/>
                <a:gd name="connsiteY32" fmla="*/ 4051648 h 4051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84056" h="4051647">
                  <a:moveTo>
                    <a:pt x="770151" y="4051646"/>
                  </a:moveTo>
                  <a:lnTo>
                    <a:pt x="745391" y="4046978"/>
                  </a:lnTo>
                  <a:cubicBezTo>
                    <a:pt x="766860" y="3932704"/>
                    <a:pt x="762727" y="3823867"/>
                    <a:pt x="733030" y="3723407"/>
                  </a:cubicBezTo>
                  <a:cubicBezTo>
                    <a:pt x="697132" y="3601942"/>
                    <a:pt x="632453" y="3522870"/>
                    <a:pt x="575355" y="3453104"/>
                  </a:cubicBezTo>
                  <a:cubicBezTo>
                    <a:pt x="565979" y="3441623"/>
                    <a:pt x="556794" y="3430372"/>
                    <a:pt x="547915" y="3419197"/>
                  </a:cubicBezTo>
                  <a:cubicBezTo>
                    <a:pt x="407580" y="3242584"/>
                    <a:pt x="346348" y="3083106"/>
                    <a:pt x="253697" y="2841704"/>
                  </a:cubicBezTo>
                  <a:cubicBezTo>
                    <a:pt x="167359" y="2616831"/>
                    <a:pt x="167933" y="2483609"/>
                    <a:pt x="168661" y="2329265"/>
                  </a:cubicBezTo>
                  <a:cubicBezTo>
                    <a:pt x="169388" y="2179437"/>
                    <a:pt x="170153" y="2009516"/>
                    <a:pt x="93728" y="1711927"/>
                  </a:cubicBezTo>
                  <a:cubicBezTo>
                    <a:pt x="89939" y="1697041"/>
                    <a:pt x="85921" y="1681924"/>
                    <a:pt x="81826" y="1666463"/>
                  </a:cubicBezTo>
                  <a:cubicBezTo>
                    <a:pt x="52588" y="1555598"/>
                    <a:pt x="19408" y="1429881"/>
                    <a:pt x="9802" y="1250770"/>
                  </a:cubicBezTo>
                  <a:cubicBezTo>
                    <a:pt x="5898" y="1178401"/>
                    <a:pt x="8118" y="1139327"/>
                    <a:pt x="10682" y="1094094"/>
                  </a:cubicBezTo>
                  <a:cubicBezTo>
                    <a:pt x="13552" y="1043731"/>
                    <a:pt x="16767" y="986629"/>
                    <a:pt x="12213" y="867114"/>
                  </a:cubicBezTo>
                  <a:cubicBezTo>
                    <a:pt x="10031" y="810053"/>
                    <a:pt x="7123" y="765772"/>
                    <a:pt x="4635" y="729072"/>
                  </a:cubicBezTo>
                  <a:cubicBezTo>
                    <a:pt x="-1411" y="638334"/>
                    <a:pt x="-4435" y="592755"/>
                    <a:pt x="14279" y="516102"/>
                  </a:cubicBezTo>
                  <a:cubicBezTo>
                    <a:pt x="27176" y="463175"/>
                    <a:pt x="42370" y="428885"/>
                    <a:pt x="55764" y="398575"/>
                  </a:cubicBezTo>
                  <a:cubicBezTo>
                    <a:pt x="71876" y="362103"/>
                    <a:pt x="84620" y="333286"/>
                    <a:pt x="88677" y="284037"/>
                  </a:cubicBezTo>
                  <a:cubicBezTo>
                    <a:pt x="95910" y="196360"/>
                    <a:pt x="69924" y="105357"/>
                    <a:pt x="11257" y="13548"/>
                  </a:cubicBezTo>
                  <a:lnTo>
                    <a:pt x="32535" y="0"/>
                  </a:lnTo>
                  <a:cubicBezTo>
                    <a:pt x="94189" y="96556"/>
                    <a:pt x="121513" y="192808"/>
                    <a:pt x="113860" y="286106"/>
                  </a:cubicBezTo>
                  <a:cubicBezTo>
                    <a:pt x="109420" y="339645"/>
                    <a:pt x="95261" y="371678"/>
                    <a:pt x="78805" y="408835"/>
                  </a:cubicBezTo>
                  <a:cubicBezTo>
                    <a:pt x="65869" y="438150"/>
                    <a:pt x="51135" y="471330"/>
                    <a:pt x="38736" y="522109"/>
                  </a:cubicBezTo>
                  <a:cubicBezTo>
                    <a:pt x="20979" y="595014"/>
                    <a:pt x="23849" y="639293"/>
                    <a:pt x="29781" y="727467"/>
                  </a:cubicBezTo>
                  <a:cubicBezTo>
                    <a:pt x="32192" y="764398"/>
                    <a:pt x="35215" y="808868"/>
                    <a:pt x="37397" y="866234"/>
                  </a:cubicBezTo>
                  <a:cubicBezTo>
                    <a:pt x="41989" y="986935"/>
                    <a:pt x="38774" y="1044650"/>
                    <a:pt x="35866" y="1095624"/>
                  </a:cubicBezTo>
                  <a:cubicBezTo>
                    <a:pt x="33302" y="1140133"/>
                    <a:pt x="31159" y="1178517"/>
                    <a:pt x="34947" y="1249508"/>
                  </a:cubicBezTo>
                  <a:cubicBezTo>
                    <a:pt x="44477" y="1426053"/>
                    <a:pt x="77312" y="1550427"/>
                    <a:pt x="106206" y="1660146"/>
                  </a:cubicBezTo>
                  <a:cubicBezTo>
                    <a:pt x="110339" y="1675683"/>
                    <a:pt x="114319" y="1690876"/>
                    <a:pt x="118185" y="1705802"/>
                  </a:cubicBezTo>
                  <a:cubicBezTo>
                    <a:pt x="195376" y="2006565"/>
                    <a:pt x="194610" y="2178172"/>
                    <a:pt x="193883" y="2329567"/>
                  </a:cubicBezTo>
                  <a:cubicBezTo>
                    <a:pt x="193156" y="2481305"/>
                    <a:pt x="192620" y="2612381"/>
                    <a:pt x="277236" y="2832816"/>
                  </a:cubicBezTo>
                  <a:cubicBezTo>
                    <a:pt x="369122" y="3072004"/>
                    <a:pt x="429738" y="3230100"/>
                    <a:pt x="567741" y="3403618"/>
                  </a:cubicBezTo>
                  <a:cubicBezTo>
                    <a:pt x="576504" y="3414716"/>
                    <a:pt x="585689" y="3425890"/>
                    <a:pt x="594950" y="3437181"/>
                  </a:cubicBezTo>
                  <a:cubicBezTo>
                    <a:pt x="653504" y="3508784"/>
                    <a:pt x="719942" y="3589996"/>
                    <a:pt x="757250" y="3716321"/>
                  </a:cubicBezTo>
                  <a:cubicBezTo>
                    <a:pt x="787980" y="3820572"/>
                    <a:pt x="792305" y="3933426"/>
                    <a:pt x="770147" y="40516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E159BC6-8D77-B6F3-DCC0-4564BFD9A18B}"/>
                </a:ext>
              </a:extLst>
            </p:cNvPr>
            <p:cNvSpPr/>
            <p:nvPr/>
          </p:nvSpPr>
          <p:spPr>
            <a:xfrm>
              <a:off x="17388898" y="4202655"/>
              <a:ext cx="562333" cy="3064403"/>
            </a:xfrm>
            <a:custGeom>
              <a:avLst/>
              <a:gdLst>
                <a:gd name="connsiteX0" fmla="*/ 24187 w 562333"/>
                <a:gd name="connsiteY0" fmla="*/ 3064392 h 3064403"/>
                <a:gd name="connsiteX1" fmla="*/ 0 w 562333"/>
                <a:gd name="connsiteY1" fmla="*/ 3057159 h 3064403"/>
                <a:gd name="connsiteX2" fmla="*/ 133525 w 562333"/>
                <a:gd name="connsiteY2" fmla="*/ 2496469 h 3064403"/>
                <a:gd name="connsiteX3" fmla="*/ 183545 w 562333"/>
                <a:gd name="connsiteY3" fmla="*/ 2136267 h 3064403"/>
                <a:gd name="connsiteX4" fmla="*/ 253004 w 562333"/>
                <a:gd name="connsiteY4" fmla="*/ 1802361 h 3064403"/>
                <a:gd name="connsiteX5" fmla="*/ 399883 w 562333"/>
                <a:gd name="connsiteY5" fmla="*/ 1522378 h 3064403"/>
                <a:gd name="connsiteX6" fmla="*/ 517645 w 562333"/>
                <a:gd name="connsiteY6" fmla="*/ 1247637 h 3064403"/>
                <a:gd name="connsiteX7" fmla="*/ 522084 w 562333"/>
                <a:gd name="connsiteY7" fmla="*/ 760386 h 3064403"/>
                <a:gd name="connsiteX8" fmla="*/ 479222 w 562333"/>
                <a:gd name="connsiteY8" fmla="*/ 512126 h 3064403"/>
                <a:gd name="connsiteX9" fmla="*/ 444205 w 562333"/>
                <a:gd name="connsiteY9" fmla="*/ 385184 h 3064403"/>
                <a:gd name="connsiteX10" fmla="*/ 419521 w 562333"/>
                <a:gd name="connsiteY10" fmla="*/ 199156 h 3064403"/>
                <a:gd name="connsiteX11" fmla="*/ 544816 w 562333"/>
                <a:gd name="connsiteY11" fmla="*/ 0 h 3064403"/>
                <a:gd name="connsiteX12" fmla="*/ 561387 w 562333"/>
                <a:gd name="connsiteY12" fmla="*/ 19020 h 3064403"/>
                <a:gd name="connsiteX13" fmla="*/ 444321 w 562333"/>
                <a:gd name="connsiteY13" fmla="*/ 203784 h 3064403"/>
                <a:gd name="connsiteX14" fmla="*/ 468393 w 562333"/>
                <a:gd name="connsiteY14" fmla="*/ 377988 h 3064403"/>
                <a:gd name="connsiteX15" fmla="*/ 503716 w 562333"/>
                <a:gd name="connsiteY15" fmla="*/ 506193 h 3064403"/>
                <a:gd name="connsiteX16" fmla="*/ 547115 w 562333"/>
                <a:gd name="connsiteY16" fmla="*/ 757019 h 3064403"/>
                <a:gd name="connsiteX17" fmla="*/ 542446 w 562333"/>
                <a:gd name="connsiteY17" fmla="*/ 1252040 h 3064403"/>
                <a:gd name="connsiteX18" fmla="*/ 420707 w 562333"/>
                <a:gd name="connsiteY18" fmla="*/ 1536696 h 3064403"/>
                <a:gd name="connsiteX19" fmla="*/ 276738 w 562333"/>
                <a:gd name="connsiteY19" fmla="*/ 1811055 h 3064403"/>
                <a:gd name="connsiteX20" fmla="*/ 208655 w 562333"/>
                <a:gd name="connsiteY20" fmla="*/ 2138916 h 3064403"/>
                <a:gd name="connsiteX21" fmla="*/ 158330 w 562333"/>
                <a:gd name="connsiteY21" fmla="*/ 2500950 h 3064403"/>
                <a:gd name="connsiteX22" fmla="*/ 24197 w 562333"/>
                <a:gd name="connsiteY22" fmla="*/ 3064403 h 306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2333" h="3064403">
                  <a:moveTo>
                    <a:pt x="24187" y="3064392"/>
                  </a:moveTo>
                  <a:lnTo>
                    <a:pt x="0" y="3057159"/>
                  </a:lnTo>
                  <a:cubicBezTo>
                    <a:pt x="54306" y="2875491"/>
                    <a:pt x="99235" y="2686896"/>
                    <a:pt x="133525" y="2496469"/>
                  </a:cubicBezTo>
                  <a:cubicBezTo>
                    <a:pt x="163261" y="2331338"/>
                    <a:pt x="174513" y="2223177"/>
                    <a:pt x="183545" y="2136267"/>
                  </a:cubicBezTo>
                  <a:cubicBezTo>
                    <a:pt x="196097" y="2015066"/>
                    <a:pt x="204440" y="1935043"/>
                    <a:pt x="253004" y="1802361"/>
                  </a:cubicBezTo>
                  <a:cubicBezTo>
                    <a:pt x="304860" y="1660802"/>
                    <a:pt x="355335" y="1587284"/>
                    <a:pt x="399883" y="1522378"/>
                  </a:cubicBezTo>
                  <a:cubicBezTo>
                    <a:pt x="451663" y="1446948"/>
                    <a:pt x="492535" y="1387403"/>
                    <a:pt x="517645" y="1247637"/>
                  </a:cubicBezTo>
                  <a:cubicBezTo>
                    <a:pt x="556642" y="1029729"/>
                    <a:pt x="525758" y="787328"/>
                    <a:pt x="522084" y="760386"/>
                  </a:cubicBezTo>
                  <a:cubicBezTo>
                    <a:pt x="501227" y="605013"/>
                    <a:pt x="480101" y="515839"/>
                    <a:pt x="479222" y="512126"/>
                  </a:cubicBezTo>
                  <a:cubicBezTo>
                    <a:pt x="466784" y="460500"/>
                    <a:pt x="454805" y="420507"/>
                    <a:pt x="444205" y="385184"/>
                  </a:cubicBezTo>
                  <a:cubicBezTo>
                    <a:pt x="421396" y="308797"/>
                    <a:pt x="407618" y="262720"/>
                    <a:pt x="419521" y="199156"/>
                  </a:cubicBezTo>
                  <a:cubicBezTo>
                    <a:pt x="432839" y="127898"/>
                    <a:pt x="474975" y="60889"/>
                    <a:pt x="544816" y="0"/>
                  </a:cubicBezTo>
                  <a:lnTo>
                    <a:pt x="561387" y="19020"/>
                  </a:lnTo>
                  <a:cubicBezTo>
                    <a:pt x="495984" y="76081"/>
                    <a:pt x="456607" y="138232"/>
                    <a:pt x="444321" y="203784"/>
                  </a:cubicBezTo>
                  <a:cubicBezTo>
                    <a:pt x="433567" y="261343"/>
                    <a:pt x="446694" y="305234"/>
                    <a:pt x="468393" y="377988"/>
                  </a:cubicBezTo>
                  <a:cubicBezTo>
                    <a:pt x="478496" y="411856"/>
                    <a:pt x="491049" y="453915"/>
                    <a:pt x="503716" y="506193"/>
                  </a:cubicBezTo>
                  <a:cubicBezTo>
                    <a:pt x="504635" y="510097"/>
                    <a:pt x="526027" y="600452"/>
                    <a:pt x="547115" y="757019"/>
                  </a:cubicBezTo>
                  <a:cubicBezTo>
                    <a:pt x="550789" y="784345"/>
                    <a:pt x="582132" y="1030340"/>
                    <a:pt x="542446" y="1252040"/>
                  </a:cubicBezTo>
                  <a:cubicBezTo>
                    <a:pt x="516423" y="1397194"/>
                    <a:pt x="472105" y="1461836"/>
                    <a:pt x="420707" y="1536696"/>
                  </a:cubicBezTo>
                  <a:cubicBezTo>
                    <a:pt x="376964" y="1600339"/>
                    <a:pt x="327443" y="1672474"/>
                    <a:pt x="276738" y="1811055"/>
                  </a:cubicBezTo>
                  <a:cubicBezTo>
                    <a:pt x="229244" y="1940749"/>
                    <a:pt x="221055" y="2019587"/>
                    <a:pt x="208655" y="2138916"/>
                  </a:cubicBezTo>
                  <a:cubicBezTo>
                    <a:pt x="199585" y="2226211"/>
                    <a:pt x="188296" y="2334898"/>
                    <a:pt x="158330" y="2500950"/>
                  </a:cubicBezTo>
                  <a:cubicBezTo>
                    <a:pt x="123849" y="2692298"/>
                    <a:pt x="78728" y="2881853"/>
                    <a:pt x="24197" y="30644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C81BC6CC-D975-9C62-B196-8371B444232E}"/>
                </a:ext>
              </a:extLst>
            </p:cNvPr>
            <p:cNvSpPr/>
            <p:nvPr/>
          </p:nvSpPr>
          <p:spPr>
            <a:xfrm>
              <a:off x="16868207" y="4208391"/>
              <a:ext cx="661903" cy="3519807"/>
            </a:xfrm>
            <a:custGeom>
              <a:avLst/>
              <a:gdLst>
                <a:gd name="connsiteX0" fmla="*/ 544780 w 661903"/>
                <a:gd name="connsiteY0" fmla="*/ 3519808 h 3519807"/>
                <a:gd name="connsiteX1" fmla="*/ 341068 w 661903"/>
                <a:gd name="connsiteY1" fmla="*/ 2973735 h 3519807"/>
                <a:gd name="connsiteX2" fmla="*/ 490475 w 661903"/>
                <a:gd name="connsiteY2" fmla="*/ 2446110 h 3519807"/>
                <a:gd name="connsiteX3" fmla="*/ 596401 w 661903"/>
                <a:gd name="connsiteY3" fmla="*/ 2181890 h 3519807"/>
                <a:gd name="connsiteX4" fmla="*/ 631571 w 661903"/>
                <a:gd name="connsiteY4" fmla="*/ 2070908 h 3519807"/>
                <a:gd name="connsiteX5" fmla="*/ 473288 w 661903"/>
                <a:gd name="connsiteY5" fmla="*/ 1400451 h 3519807"/>
                <a:gd name="connsiteX6" fmla="*/ 378914 w 661903"/>
                <a:gd name="connsiteY6" fmla="*/ 1162223 h 3519807"/>
                <a:gd name="connsiteX7" fmla="*/ 314468 w 661903"/>
                <a:gd name="connsiteY7" fmla="*/ 894830 h 3519807"/>
                <a:gd name="connsiteX8" fmla="*/ 339420 w 661903"/>
                <a:gd name="connsiteY8" fmla="*/ 749440 h 3519807"/>
                <a:gd name="connsiteX9" fmla="*/ 353236 w 661903"/>
                <a:gd name="connsiteY9" fmla="*/ 542975 h 3519807"/>
                <a:gd name="connsiteX10" fmla="*/ 225334 w 661903"/>
                <a:gd name="connsiteY10" fmla="*/ 259015 h 3519807"/>
                <a:gd name="connsiteX11" fmla="*/ 0 w 661903"/>
                <a:gd name="connsiteY11" fmla="*/ 20092 h 3519807"/>
                <a:gd name="connsiteX12" fmla="*/ 15308 w 661903"/>
                <a:gd name="connsiteY12" fmla="*/ 0 h 3519807"/>
                <a:gd name="connsiteX13" fmla="*/ 246227 w 661903"/>
                <a:gd name="connsiteY13" fmla="*/ 244850 h 3519807"/>
                <a:gd name="connsiteX14" fmla="*/ 378067 w 661903"/>
                <a:gd name="connsiteY14" fmla="*/ 538686 h 3519807"/>
                <a:gd name="connsiteX15" fmla="*/ 363869 w 661903"/>
                <a:gd name="connsiteY15" fmla="*/ 755526 h 3519807"/>
                <a:gd name="connsiteX16" fmla="*/ 339605 w 661903"/>
                <a:gd name="connsiteY16" fmla="*/ 896360 h 3519807"/>
                <a:gd name="connsiteX17" fmla="*/ 402139 w 661903"/>
                <a:gd name="connsiteY17" fmla="*/ 1152506 h 3519807"/>
                <a:gd name="connsiteX18" fmla="*/ 496896 w 661903"/>
                <a:gd name="connsiteY18" fmla="*/ 1391772 h 3519807"/>
                <a:gd name="connsiteX19" fmla="*/ 656481 w 661903"/>
                <a:gd name="connsiteY19" fmla="*/ 2074437 h 3519807"/>
                <a:gd name="connsiteX20" fmla="*/ 619321 w 661903"/>
                <a:gd name="connsiteY20" fmla="*/ 2192228 h 3519807"/>
                <a:gd name="connsiteX21" fmla="*/ 514266 w 661903"/>
                <a:gd name="connsiteY21" fmla="*/ 2454145 h 3519807"/>
                <a:gd name="connsiteX22" fmla="*/ 366202 w 661903"/>
                <a:gd name="connsiteY22" fmla="*/ 2974197 h 3519807"/>
                <a:gd name="connsiteX23" fmla="*/ 564711 w 661903"/>
                <a:gd name="connsiteY23" fmla="*/ 3504468 h 351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1903" h="3519807">
                  <a:moveTo>
                    <a:pt x="544780" y="3519808"/>
                  </a:moveTo>
                  <a:cubicBezTo>
                    <a:pt x="406317" y="3338757"/>
                    <a:pt x="337776" y="3155060"/>
                    <a:pt x="341068" y="2973735"/>
                  </a:cubicBezTo>
                  <a:cubicBezTo>
                    <a:pt x="343326" y="2851045"/>
                    <a:pt x="392541" y="2715717"/>
                    <a:pt x="490475" y="2446110"/>
                  </a:cubicBezTo>
                  <a:cubicBezTo>
                    <a:pt x="544626" y="2297046"/>
                    <a:pt x="577041" y="2224949"/>
                    <a:pt x="596401" y="2181890"/>
                  </a:cubicBezTo>
                  <a:cubicBezTo>
                    <a:pt x="617641" y="2134780"/>
                    <a:pt x="624759" y="2118859"/>
                    <a:pt x="631571" y="2070908"/>
                  </a:cubicBezTo>
                  <a:cubicBezTo>
                    <a:pt x="655107" y="1904935"/>
                    <a:pt x="600036" y="1745457"/>
                    <a:pt x="473288" y="1400451"/>
                  </a:cubicBezTo>
                  <a:cubicBezTo>
                    <a:pt x="434445" y="1294710"/>
                    <a:pt x="403675" y="1221271"/>
                    <a:pt x="378914" y="1162223"/>
                  </a:cubicBezTo>
                  <a:cubicBezTo>
                    <a:pt x="329049" y="1043276"/>
                    <a:pt x="308421" y="994026"/>
                    <a:pt x="314468" y="894830"/>
                  </a:cubicBezTo>
                  <a:cubicBezTo>
                    <a:pt x="318027" y="835741"/>
                    <a:pt x="328896" y="791921"/>
                    <a:pt x="339420" y="749440"/>
                  </a:cubicBezTo>
                  <a:cubicBezTo>
                    <a:pt x="355073" y="686448"/>
                    <a:pt x="368506" y="632031"/>
                    <a:pt x="353236" y="542975"/>
                  </a:cubicBezTo>
                  <a:cubicBezTo>
                    <a:pt x="331728" y="417719"/>
                    <a:pt x="270228" y="325988"/>
                    <a:pt x="225334" y="259015"/>
                  </a:cubicBezTo>
                  <a:cubicBezTo>
                    <a:pt x="164064" y="167664"/>
                    <a:pt x="88292" y="87300"/>
                    <a:pt x="0" y="20092"/>
                  </a:cubicBezTo>
                  <a:lnTo>
                    <a:pt x="15308" y="0"/>
                  </a:lnTo>
                  <a:cubicBezTo>
                    <a:pt x="105779" y="68963"/>
                    <a:pt x="183466" y="151317"/>
                    <a:pt x="246227" y="244850"/>
                  </a:cubicBezTo>
                  <a:cubicBezTo>
                    <a:pt x="292418" y="313813"/>
                    <a:pt x="355680" y="408110"/>
                    <a:pt x="378067" y="538686"/>
                  </a:cubicBezTo>
                  <a:cubicBezTo>
                    <a:pt x="394293" y="632984"/>
                    <a:pt x="379483" y="692452"/>
                    <a:pt x="363869" y="755526"/>
                  </a:cubicBezTo>
                  <a:cubicBezTo>
                    <a:pt x="353612" y="796858"/>
                    <a:pt x="343012" y="839567"/>
                    <a:pt x="339605" y="896360"/>
                  </a:cubicBezTo>
                  <a:cubicBezTo>
                    <a:pt x="334018" y="989739"/>
                    <a:pt x="352540" y="1034059"/>
                    <a:pt x="402139" y="1152506"/>
                  </a:cubicBezTo>
                  <a:cubicBezTo>
                    <a:pt x="426976" y="1211749"/>
                    <a:pt x="457898" y="1285532"/>
                    <a:pt x="496896" y="1391772"/>
                  </a:cubicBezTo>
                  <a:cubicBezTo>
                    <a:pt x="616186" y="1716420"/>
                    <a:pt x="681895" y="1895218"/>
                    <a:pt x="656481" y="2074437"/>
                  </a:cubicBezTo>
                  <a:cubicBezTo>
                    <a:pt x="649133" y="2125910"/>
                    <a:pt x="640446" y="2145314"/>
                    <a:pt x="619321" y="2192228"/>
                  </a:cubicBezTo>
                  <a:cubicBezTo>
                    <a:pt x="598807" y="2237769"/>
                    <a:pt x="567847" y="2306620"/>
                    <a:pt x="514266" y="2454145"/>
                  </a:cubicBezTo>
                  <a:cubicBezTo>
                    <a:pt x="416983" y="2721725"/>
                    <a:pt x="368337" y="2855750"/>
                    <a:pt x="366202" y="2974197"/>
                  </a:cubicBezTo>
                  <a:cubicBezTo>
                    <a:pt x="363025" y="3149664"/>
                    <a:pt x="429807" y="3328080"/>
                    <a:pt x="564711" y="35044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C23DEC8D-A189-80E5-BCCA-780C0948515A}"/>
                </a:ext>
              </a:extLst>
            </p:cNvPr>
            <p:cNvSpPr/>
            <p:nvPr/>
          </p:nvSpPr>
          <p:spPr>
            <a:xfrm>
              <a:off x="16832969" y="4198442"/>
              <a:ext cx="525565" cy="3876085"/>
            </a:xfrm>
            <a:custGeom>
              <a:avLst/>
              <a:gdLst>
                <a:gd name="connsiteX0" fmla="*/ 178629 w 525565"/>
                <a:gd name="connsiteY0" fmla="*/ 3876086 h 3876085"/>
                <a:gd name="connsiteX1" fmla="*/ 3769 w 525565"/>
                <a:gd name="connsiteY1" fmla="*/ 3581750 h 3876085"/>
                <a:gd name="connsiteX2" fmla="*/ 27688 w 525565"/>
                <a:gd name="connsiteY2" fmla="*/ 3367399 h 3876085"/>
                <a:gd name="connsiteX3" fmla="*/ 135917 w 525565"/>
                <a:gd name="connsiteY3" fmla="*/ 3172063 h 3876085"/>
                <a:gd name="connsiteX4" fmla="*/ 153751 w 525565"/>
                <a:gd name="connsiteY4" fmla="*/ 3148259 h 3876085"/>
                <a:gd name="connsiteX5" fmla="*/ 337369 w 525565"/>
                <a:gd name="connsiteY5" fmla="*/ 2713511 h 3876085"/>
                <a:gd name="connsiteX6" fmla="*/ 361900 w 525565"/>
                <a:gd name="connsiteY6" fmla="*/ 2224996 h 3876085"/>
                <a:gd name="connsiteX7" fmla="*/ 319267 w 525565"/>
                <a:gd name="connsiteY7" fmla="*/ 1992852 h 3876085"/>
                <a:gd name="connsiteX8" fmla="*/ 278241 w 525565"/>
                <a:gd name="connsiteY8" fmla="*/ 1766098 h 3876085"/>
                <a:gd name="connsiteX9" fmla="*/ 313373 w 525565"/>
                <a:gd name="connsiteY9" fmla="*/ 1254540 h 3876085"/>
                <a:gd name="connsiteX10" fmla="*/ 417125 w 525565"/>
                <a:gd name="connsiteY10" fmla="*/ 1006555 h 3876085"/>
                <a:gd name="connsiteX11" fmla="*/ 499099 w 525565"/>
                <a:gd name="connsiteY11" fmla="*/ 753739 h 3876085"/>
                <a:gd name="connsiteX12" fmla="*/ 487694 w 525565"/>
                <a:gd name="connsiteY12" fmla="*/ 600159 h 3876085"/>
                <a:gd name="connsiteX13" fmla="*/ 465306 w 525565"/>
                <a:gd name="connsiteY13" fmla="*/ 435900 h 3876085"/>
                <a:gd name="connsiteX14" fmla="*/ 422291 w 525565"/>
                <a:gd name="connsiteY14" fmla="*/ 1799 h 3876085"/>
                <a:gd name="connsiteX15" fmla="*/ 447472 w 525565"/>
                <a:gd name="connsiteY15" fmla="*/ 0 h 3876085"/>
                <a:gd name="connsiteX16" fmla="*/ 490373 w 525565"/>
                <a:gd name="connsiteY16" fmla="*/ 432759 h 3876085"/>
                <a:gd name="connsiteX17" fmla="*/ 512684 w 525565"/>
                <a:gd name="connsiteY17" fmla="*/ 596597 h 3876085"/>
                <a:gd name="connsiteX18" fmla="*/ 524242 w 525565"/>
                <a:gd name="connsiteY18" fmla="*/ 755497 h 3876085"/>
                <a:gd name="connsiteX19" fmla="*/ 439244 w 525565"/>
                <a:gd name="connsiteY19" fmla="*/ 1018717 h 3876085"/>
                <a:gd name="connsiteX20" fmla="*/ 337677 w 525565"/>
                <a:gd name="connsiteY20" fmla="*/ 1261274 h 3876085"/>
                <a:gd name="connsiteX21" fmla="*/ 303425 w 525565"/>
                <a:gd name="connsiteY21" fmla="*/ 1764103 h 3876085"/>
                <a:gd name="connsiteX22" fmla="*/ 343571 w 525565"/>
                <a:gd name="connsiteY22" fmla="*/ 1986185 h 3876085"/>
                <a:gd name="connsiteX23" fmla="*/ 386969 w 525565"/>
                <a:gd name="connsiteY23" fmla="*/ 2222766 h 3876085"/>
                <a:gd name="connsiteX24" fmla="*/ 361902 w 525565"/>
                <a:gd name="connsiteY24" fmla="*/ 2719393 h 3876085"/>
                <a:gd name="connsiteX25" fmla="*/ 174110 w 525565"/>
                <a:gd name="connsiteY25" fmla="*/ 3163174 h 3876085"/>
                <a:gd name="connsiteX26" fmla="*/ 156047 w 525565"/>
                <a:gd name="connsiteY26" fmla="*/ 3187322 h 3876085"/>
                <a:gd name="connsiteX27" fmla="*/ 51687 w 525565"/>
                <a:gd name="connsiteY27" fmla="*/ 3375114 h 3876085"/>
                <a:gd name="connsiteX28" fmla="*/ 28648 w 525565"/>
                <a:gd name="connsiteY28" fmla="*/ 3578365 h 3876085"/>
                <a:gd name="connsiteX29" fmla="*/ 194318 w 525565"/>
                <a:gd name="connsiteY29" fmla="*/ 3856516 h 387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5565" h="3876085">
                  <a:moveTo>
                    <a:pt x="178629" y="3876086"/>
                  </a:moveTo>
                  <a:cubicBezTo>
                    <a:pt x="122104" y="3830429"/>
                    <a:pt x="24246" y="3731460"/>
                    <a:pt x="3769" y="3581750"/>
                  </a:cubicBezTo>
                  <a:cubicBezTo>
                    <a:pt x="-9511" y="3484238"/>
                    <a:pt x="15633" y="3405363"/>
                    <a:pt x="27688" y="3367399"/>
                  </a:cubicBezTo>
                  <a:cubicBezTo>
                    <a:pt x="56391" y="3277349"/>
                    <a:pt x="98679" y="3221401"/>
                    <a:pt x="135917" y="3172063"/>
                  </a:cubicBezTo>
                  <a:cubicBezTo>
                    <a:pt x="142079" y="3163950"/>
                    <a:pt x="148049" y="3156028"/>
                    <a:pt x="153751" y="3148259"/>
                  </a:cubicBezTo>
                  <a:cubicBezTo>
                    <a:pt x="268985" y="2990858"/>
                    <a:pt x="308477" y="2830577"/>
                    <a:pt x="337369" y="2713511"/>
                  </a:cubicBezTo>
                  <a:cubicBezTo>
                    <a:pt x="387388" y="2510298"/>
                    <a:pt x="372654" y="2345393"/>
                    <a:pt x="361900" y="2224996"/>
                  </a:cubicBezTo>
                  <a:cubicBezTo>
                    <a:pt x="351529" y="2109576"/>
                    <a:pt x="335111" y="2050254"/>
                    <a:pt x="319267" y="1992852"/>
                  </a:cubicBezTo>
                  <a:cubicBezTo>
                    <a:pt x="302849" y="1933381"/>
                    <a:pt x="287273" y="1877197"/>
                    <a:pt x="278241" y="1766098"/>
                  </a:cubicBezTo>
                  <a:cubicBezTo>
                    <a:pt x="269248" y="1655723"/>
                    <a:pt x="254208" y="1470919"/>
                    <a:pt x="313373" y="1254540"/>
                  </a:cubicBezTo>
                  <a:cubicBezTo>
                    <a:pt x="345175" y="1138160"/>
                    <a:pt x="383369" y="1068276"/>
                    <a:pt x="417125" y="1006555"/>
                  </a:cubicBezTo>
                  <a:cubicBezTo>
                    <a:pt x="458457" y="930932"/>
                    <a:pt x="491063" y="871197"/>
                    <a:pt x="499099" y="753739"/>
                  </a:cubicBezTo>
                  <a:cubicBezTo>
                    <a:pt x="502544" y="702610"/>
                    <a:pt x="498831" y="676816"/>
                    <a:pt x="487694" y="600159"/>
                  </a:cubicBezTo>
                  <a:cubicBezTo>
                    <a:pt x="482107" y="561354"/>
                    <a:pt x="474568" y="509841"/>
                    <a:pt x="465306" y="435900"/>
                  </a:cubicBezTo>
                  <a:cubicBezTo>
                    <a:pt x="447089" y="290746"/>
                    <a:pt x="432624" y="144661"/>
                    <a:pt x="422291" y="1799"/>
                  </a:cubicBezTo>
                  <a:lnTo>
                    <a:pt x="447472" y="0"/>
                  </a:lnTo>
                  <a:cubicBezTo>
                    <a:pt x="457805" y="142480"/>
                    <a:pt x="472233" y="288095"/>
                    <a:pt x="490373" y="432759"/>
                  </a:cubicBezTo>
                  <a:cubicBezTo>
                    <a:pt x="499634" y="506505"/>
                    <a:pt x="507097" y="557869"/>
                    <a:pt x="512684" y="596597"/>
                  </a:cubicBezTo>
                  <a:cubicBezTo>
                    <a:pt x="523782" y="673061"/>
                    <a:pt x="527954" y="701720"/>
                    <a:pt x="524242" y="755497"/>
                  </a:cubicBezTo>
                  <a:cubicBezTo>
                    <a:pt x="515899" y="878500"/>
                    <a:pt x="480422" y="943514"/>
                    <a:pt x="439244" y="1018717"/>
                  </a:cubicBezTo>
                  <a:cubicBezTo>
                    <a:pt x="406216" y="1079184"/>
                    <a:pt x="368750" y="1147686"/>
                    <a:pt x="337677" y="1261274"/>
                  </a:cubicBezTo>
                  <a:cubicBezTo>
                    <a:pt x="279697" y="1473334"/>
                    <a:pt x="294547" y="1655384"/>
                    <a:pt x="303425" y="1764103"/>
                  </a:cubicBezTo>
                  <a:cubicBezTo>
                    <a:pt x="312303" y="1872822"/>
                    <a:pt x="327497" y="1927862"/>
                    <a:pt x="343571" y="1986185"/>
                  </a:cubicBezTo>
                  <a:cubicBezTo>
                    <a:pt x="359759" y="2044662"/>
                    <a:pt x="376445" y="2105132"/>
                    <a:pt x="386969" y="2222766"/>
                  </a:cubicBezTo>
                  <a:cubicBezTo>
                    <a:pt x="397340" y="2338039"/>
                    <a:pt x="412992" y="2512282"/>
                    <a:pt x="361902" y="2719393"/>
                  </a:cubicBezTo>
                  <a:cubicBezTo>
                    <a:pt x="332511" y="2838683"/>
                    <a:pt x="292288" y="3001786"/>
                    <a:pt x="174110" y="3163174"/>
                  </a:cubicBezTo>
                  <a:cubicBezTo>
                    <a:pt x="168332" y="3171058"/>
                    <a:pt x="162247" y="3179094"/>
                    <a:pt x="156047" y="3187322"/>
                  </a:cubicBezTo>
                  <a:cubicBezTo>
                    <a:pt x="119996" y="3235045"/>
                    <a:pt x="79085" y="3289163"/>
                    <a:pt x="51687" y="3375114"/>
                  </a:cubicBezTo>
                  <a:cubicBezTo>
                    <a:pt x="40168" y="3411279"/>
                    <a:pt x="16134" y="3486556"/>
                    <a:pt x="28648" y="3578365"/>
                  </a:cubicBezTo>
                  <a:cubicBezTo>
                    <a:pt x="47898" y="3719464"/>
                    <a:pt x="140737" y="3813232"/>
                    <a:pt x="194318" y="38565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503457A5-CCCF-FA46-232F-3B4F1E5888BA}"/>
                </a:ext>
              </a:extLst>
            </p:cNvPr>
            <p:cNvSpPr/>
            <p:nvPr/>
          </p:nvSpPr>
          <p:spPr>
            <a:xfrm>
              <a:off x="16307178" y="4174851"/>
              <a:ext cx="1137382" cy="2678756"/>
            </a:xfrm>
            <a:custGeom>
              <a:avLst/>
              <a:gdLst>
                <a:gd name="connsiteX0" fmla="*/ 285887 w 1137382"/>
                <a:gd name="connsiteY0" fmla="*/ 2678757 h 2678756"/>
                <a:gd name="connsiteX1" fmla="*/ 175669 w 1137382"/>
                <a:gd name="connsiteY1" fmla="*/ 2656330 h 2678756"/>
                <a:gd name="connsiteX2" fmla="*/ 163 w 1137382"/>
                <a:gd name="connsiteY2" fmla="*/ 2370371 h 2678756"/>
                <a:gd name="connsiteX3" fmla="*/ 70925 w 1137382"/>
                <a:gd name="connsiteY3" fmla="*/ 2219201 h 2678756"/>
                <a:gd name="connsiteX4" fmla="*/ 181221 w 1137382"/>
                <a:gd name="connsiteY4" fmla="*/ 2256629 h 2678756"/>
                <a:gd name="connsiteX5" fmla="*/ 193888 w 1137382"/>
                <a:gd name="connsiteY5" fmla="*/ 2336078 h 2678756"/>
                <a:gd name="connsiteX6" fmla="*/ 169357 w 1137382"/>
                <a:gd name="connsiteY6" fmla="*/ 2330146 h 2678756"/>
                <a:gd name="connsiteX7" fmla="*/ 160287 w 1137382"/>
                <a:gd name="connsiteY7" fmla="*/ 2270789 h 2678756"/>
                <a:gd name="connsiteX8" fmla="*/ 79193 w 1137382"/>
                <a:gd name="connsiteY8" fmla="*/ 2243044 h 2678756"/>
                <a:gd name="connsiteX9" fmla="*/ 25309 w 1137382"/>
                <a:gd name="connsiteY9" fmla="*/ 2371328 h 2678756"/>
                <a:gd name="connsiteX10" fmla="*/ 185581 w 1137382"/>
                <a:gd name="connsiteY10" fmla="*/ 2633245 h 2678756"/>
                <a:gd name="connsiteX11" fmla="*/ 383708 w 1137382"/>
                <a:gd name="connsiteY11" fmla="*/ 2636268 h 2678756"/>
                <a:gd name="connsiteX12" fmla="*/ 581718 w 1137382"/>
                <a:gd name="connsiteY12" fmla="*/ 2421652 h 2678756"/>
                <a:gd name="connsiteX13" fmla="*/ 702762 w 1137382"/>
                <a:gd name="connsiteY13" fmla="*/ 1831374 h 2678756"/>
                <a:gd name="connsiteX14" fmla="*/ 686229 w 1137382"/>
                <a:gd name="connsiteY14" fmla="*/ 1517983 h 2678756"/>
                <a:gd name="connsiteX15" fmla="*/ 675820 w 1137382"/>
                <a:gd name="connsiteY15" fmla="*/ 1123569 h 2678756"/>
                <a:gd name="connsiteX16" fmla="*/ 718874 w 1137382"/>
                <a:gd name="connsiteY16" fmla="*/ 826863 h 2678756"/>
                <a:gd name="connsiteX17" fmla="*/ 930159 w 1137382"/>
                <a:gd name="connsiteY17" fmla="*/ 393075 h 2678756"/>
                <a:gd name="connsiteX18" fmla="*/ 992424 w 1137382"/>
                <a:gd name="connsiteY18" fmla="*/ 334637 h 2678756"/>
                <a:gd name="connsiteX19" fmla="*/ 1077461 w 1137382"/>
                <a:gd name="connsiteY19" fmla="*/ 231992 h 2678756"/>
                <a:gd name="connsiteX20" fmla="*/ 1107312 w 1137382"/>
                <a:gd name="connsiteY20" fmla="*/ 3444 h 2678756"/>
                <a:gd name="connsiteX21" fmla="*/ 1132264 w 1137382"/>
                <a:gd name="connsiteY21" fmla="*/ 0 h 2678756"/>
                <a:gd name="connsiteX22" fmla="*/ 1100156 w 1137382"/>
                <a:gd name="connsiteY22" fmla="*/ 243057 h 2678756"/>
                <a:gd name="connsiteX23" fmla="*/ 1008920 w 1137382"/>
                <a:gd name="connsiteY23" fmla="*/ 353736 h 2678756"/>
                <a:gd name="connsiteX24" fmla="*/ 948338 w 1137382"/>
                <a:gd name="connsiteY24" fmla="*/ 410529 h 2678756"/>
                <a:gd name="connsiteX25" fmla="*/ 743137 w 1137382"/>
                <a:gd name="connsiteY25" fmla="*/ 833413 h 2678756"/>
                <a:gd name="connsiteX26" fmla="*/ 700849 w 1137382"/>
                <a:gd name="connsiteY26" fmla="*/ 1125220 h 2678756"/>
                <a:gd name="connsiteX27" fmla="*/ 711220 w 1137382"/>
                <a:gd name="connsiteY27" fmla="*/ 1515304 h 2678756"/>
                <a:gd name="connsiteX28" fmla="*/ 727906 w 1137382"/>
                <a:gd name="connsiteY28" fmla="*/ 1831800 h 2678756"/>
                <a:gd name="connsiteX29" fmla="*/ 604373 w 1137382"/>
                <a:gd name="connsiteY29" fmla="*/ 2432718 h 2678756"/>
                <a:gd name="connsiteX30" fmla="*/ 392432 w 1137382"/>
                <a:gd name="connsiteY30" fmla="*/ 2659923 h 2678756"/>
                <a:gd name="connsiteX31" fmla="*/ 285888 w 1137382"/>
                <a:gd name="connsiteY31" fmla="*/ 2678752 h 267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37382" h="2678756">
                  <a:moveTo>
                    <a:pt x="285887" y="2678757"/>
                  </a:moveTo>
                  <a:cubicBezTo>
                    <a:pt x="252362" y="2678757"/>
                    <a:pt x="214436" y="2673093"/>
                    <a:pt x="175669" y="2656330"/>
                  </a:cubicBezTo>
                  <a:cubicBezTo>
                    <a:pt x="49991" y="2602063"/>
                    <a:pt x="-3355" y="2470067"/>
                    <a:pt x="163" y="2370371"/>
                  </a:cubicBezTo>
                  <a:cubicBezTo>
                    <a:pt x="1847" y="2322572"/>
                    <a:pt x="13366" y="2239452"/>
                    <a:pt x="70925" y="2219201"/>
                  </a:cubicBezTo>
                  <a:cubicBezTo>
                    <a:pt x="104717" y="2207300"/>
                    <a:pt x="155196" y="2218092"/>
                    <a:pt x="181221" y="2256629"/>
                  </a:cubicBezTo>
                  <a:cubicBezTo>
                    <a:pt x="202461" y="2287972"/>
                    <a:pt x="197141" y="2322569"/>
                    <a:pt x="193888" y="2336078"/>
                  </a:cubicBezTo>
                  <a:lnTo>
                    <a:pt x="169357" y="2330146"/>
                  </a:lnTo>
                  <a:cubicBezTo>
                    <a:pt x="171845" y="2319928"/>
                    <a:pt x="175902" y="2293828"/>
                    <a:pt x="160287" y="2270789"/>
                  </a:cubicBezTo>
                  <a:cubicBezTo>
                    <a:pt x="141305" y="2242699"/>
                    <a:pt x="103456" y="2234586"/>
                    <a:pt x="79193" y="2243044"/>
                  </a:cubicBezTo>
                  <a:cubicBezTo>
                    <a:pt x="34149" y="2258888"/>
                    <a:pt x="26457" y="2338030"/>
                    <a:pt x="25309" y="2371328"/>
                  </a:cubicBezTo>
                  <a:cubicBezTo>
                    <a:pt x="21903" y="2465625"/>
                    <a:pt x="75903" y="2585905"/>
                    <a:pt x="185581" y="2633245"/>
                  </a:cubicBezTo>
                  <a:cubicBezTo>
                    <a:pt x="271458" y="2670329"/>
                    <a:pt x="352739" y="2647711"/>
                    <a:pt x="383708" y="2636268"/>
                  </a:cubicBezTo>
                  <a:cubicBezTo>
                    <a:pt x="463157" y="2606915"/>
                    <a:pt x="522397" y="2542774"/>
                    <a:pt x="581718" y="2421652"/>
                  </a:cubicBezTo>
                  <a:cubicBezTo>
                    <a:pt x="661206" y="2259421"/>
                    <a:pt x="698520" y="2077370"/>
                    <a:pt x="702762" y="1831374"/>
                  </a:cubicBezTo>
                  <a:cubicBezTo>
                    <a:pt x="705135" y="1693067"/>
                    <a:pt x="695529" y="1604090"/>
                    <a:pt x="686229" y="1517983"/>
                  </a:cubicBezTo>
                  <a:cubicBezTo>
                    <a:pt x="674672" y="1410518"/>
                    <a:pt x="663688" y="1308990"/>
                    <a:pt x="675820" y="1123569"/>
                  </a:cubicBezTo>
                  <a:cubicBezTo>
                    <a:pt x="686306" y="962494"/>
                    <a:pt x="705402" y="877112"/>
                    <a:pt x="718874" y="826863"/>
                  </a:cubicBezTo>
                  <a:cubicBezTo>
                    <a:pt x="754159" y="695366"/>
                    <a:pt x="798054" y="531685"/>
                    <a:pt x="930159" y="393075"/>
                  </a:cubicBezTo>
                  <a:cubicBezTo>
                    <a:pt x="953542" y="368544"/>
                    <a:pt x="974169" y="350557"/>
                    <a:pt x="992424" y="334637"/>
                  </a:cubicBezTo>
                  <a:cubicBezTo>
                    <a:pt x="1027939" y="303676"/>
                    <a:pt x="1053580" y="281327"/>
                    <a:pt x="1077461" y="231992"/>
                  </a:cubicBezTo>
                  <a:cubicBezTo>
                    <a:pt x="1109187" y="166359"/>
                    <a:pt x="1119251" y="89473"/>
                    <a:pt x="1107312" y="3444"/>
                  </a:cubicBezTo>
                  <a:lnTo>
                    <a:pt x="1132264" y="0"/>
                  </a:lnTo>
                  <a:cubicBezTo>
                    <a:pt x="1144894" y="91083"/>
                    <a:pt x="1134139" y="172831"/>
                    <a:pt x="1100156" y="243057"/>
                  </a:cubicBezTo>
                  <a:cubicBezTo>
                    <a:pt x="1074055" y="297056"/>
                    <a:pt x="1045276" y="322047"/>
                    <a:pt x="1008920" y="353736"/>
                  </a:cubicBezTo>
                  <a:cubicBezTo>
                    <a:pt x="991163" y="369273"/>
                    <a:pt x="970918" y="386877"/>
                    <a:pt x="948338" y="410529"/>
                  </a:cubicBezTo>
                  <a:cubicBezTo>
                    <a:pt x="820633" y="544514"/>
                    <a:pt x="777652" y="704707"/>
                    <a:pt x="743137" y="833413"/>
                  </a:cubicBezTo>
                  <a:cubicBezTo>
                    <a:pt x="729934" y="882628"/>
                    <a:pt x="711220" y="966399"/>
                    <a:pt x="700849" y="1125220"/>
                  </a:cubicBezTo>
                  <a:cubicBezTo>
                    <a:pt x="688870" y="1308456"/>
                    <a:pt x="699739" y="1408916"/>
                    <a:pt x="711220" y="1515304"/>
                  </a:cubicBezTo>
                  <a:cubicBezTo>
                    <a:pt x="720596" y="1602139"/>
                    <a:pt x="730240" y="1691917"/>
                    <a:pt x="727906" y="1831800"/>
                  </a:cubicBezTo>
                  <a:cubicBezTo>
                    <a:pt x="723696" y="2081667"/>
                    <a:pt x="685541" y="2266970"/>
                    <a:pt x="604373" y="2432718"/>
                  </a:cubicBezTo>
                  <a:cubicBezTo>
                    <a:pt x="541955" y="2560237"/>
                    <a:pt x="478500" y="2628122"/>
                    <a:pt x="392432" y="2659923"/>
                  </a:cubicBezTo>
                  <a:cubicBezTo>
                    <a:pt x="372570" y="2667195"/>
                    <a:pt x="333687" y="2678714"/>
                    <a:pt x="285888" y="26787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D48D921B-0B10-40F2-E802-EE0FC751F4B9}"/>
                </a:ext>
              </a:extLst>
            </p:cNvPr>
            <p:cNvSpPr/>
            <p:nvPr/>
          </p:nvSpPr>
          <p:spPr>
            <a:xfrm>
              <a:off x="16726961" y="4326199"/>
              <a:ext cx="1595140" cy="252119"/>
            </a:xfrm>
            <a:custGeom>
              <a:avLst/>
              <a:gdLst>
                <a:gd name="connsiteX0" fmla="*/ 1170495 w 1595140"/>
                <a:gd name="connsiteY0" fmla="*/ 252120 h 252119"/>
                <a:gd name="connsiteX1" fmla="*/ 1158746 w 1595140"/>
                <a:gd name="connsiteY1" fmla="*/ 251201 h 252119"/>
                <a:gd name="connsiteX2" fmla="*/ 1106776 w 1595140"/>
                <a:gd name="connsiteY2" fmla="*/ 225675 h 252119"/>
                <a:gd name="connsiteX3" fmla="*/ 1050327 w 1595140"/>
                <a:gd name="connsiteY3" fmla="*/ 200991 h 252119"/>
                <a:gd name="connsiteX4" fmla="*/ 1014621 w 1595140"/>
                <a:gd name="connsiteY4" fmla="*/ 206196 h 252119"/>
                <a:gd name="connsiteX5" fmla="*/ 967818 w 1595140"/>
                <a:gd name="connsiteY5" fmla="*/ 217370 h 252119"/>
                <a:gd name="connsiteX6" fmla="*/ 859510 w 1595140"/>
                <a:gd name="connsiteY6" fmla="*/ 235625 h 252119"/>
                <a:gd name="connsiteX7" fmla="*/ 762840 w 1595140"/>
                <a:gd name="connsiteY7" fmla="*/ 213007 h 252119"/>
                <a:gd name="connsiteX8" fmla="*/ 692499 w 1595140"/>
                <a:gd name="connsiteY8" fmla="*/ 193758 h 252119"/>
                <a:gd name="connsiteX9" fmla="*/ 632301 w 1595140"/>
                <a:gd name="connsiteY9" fmla="*/ 209066 h 252119"/>
                <a:gd name="connsiteX10" fmla="*/ 520172 w 1595140"/>
                <a:gd name="connsiteY10" fmla="*/ 242629 h 252119"/>
                <a:gd name="connsiteX11" fmla="*/ 421202 w 1595140"/>
                <a:gd name="connsiteY11" fmla="*/ 241711 h 252119"/>
                <a:gd name="connsiteX12" fmla="*/ 371833 w 1595140"/>
                <a:gd name="connsiteY12" fmla="*/ 192840 h 252119"/>
                <a:gd name="connsiteX13" fmla="*/ 335055 w 1595140"/>
                <a:gd name="connsiteY13" fmla="*/ 149556 h 252119"/>
                <a:gd name="connsiteX14" fmla="*/ 182357 w 1595140"/>
                <a:gd name="connsiteY14" fmla="*/ 126632 h 252119"/>
                <a:gd name="connsiteX15" fmla="*/ 140643 w 1595140"/>
                <a:gd name="connsiteY15" fmla="*/ 131799 h 252119"/>
                <a:gd name="connsiteX16" fmla="*/ 97283 w 1595140"/>
                <a:gd name="connsiteY16" fmla="*/ 131569 h 252119"/>
                <a:gd name="connsiteX17" fmla="*/ 0 w 1595140"/>
                <a:gd name="connsiteY17" fmla="*/ 7616 h 252119"/>
                <a:gd name="connsiteX18" fmla="*/ 24033 w 1595140"/>
                <a:gd name="connsiteY18" fmla="*/ 0 h 252119"/>
                <a:gd name="connsiteX19" fmla="*/ 104286 w 1595140"/>
                <a:gd name="connsiteY19" fmla="*/ 107308 h 252119"/>
                <a:gd name="connsiteX20" fmla="*/ 136279 w 1595140"/>
                <a:gd name="connsiteY20" fmla="*/ 106925 h 252119"/>
                <a:gd name="connsiteX21" fmla="*/ 180596 w 1595140"/>
                <a:gd name="connsiteY21" fmla="*/ 101453 h 252119"/>
                <a:gd name="connsiteX22" fmla="*/ 349136 w 1595140"/>
                <a:gd name="connsiteY22" fmla="*/ 128701 h 252119"/>
                <a:gd name="connsiteX23" fmla="*/ 393644 w 1595140"/>
                <a:gd name="connsiteY23" fmla="*/ 180327 h 252119"/>
                <a:gd name="connsiteX24" fmla="*/ 430996 w 1595140"/>
                <a:gd name="connsiteY24" fmla="*/ 218558 h 252119"/>
                <a:gd name="connsiteX25" fmla="*/ 515879 w 1595140"/>
                <a:gd name="connsiteY25" fmla="*/ 217831 h 252119"/>
                <a:gd name="connsiteX26" fmla="*/ 621924 w 1595140"/>
                <a:gd name="connsiteY26" fmla="*/ 186105 h 252119"/>
                <a:gd name="connsiteX27" fmla="*/ 692264 w 1595140"/>
                <a:gd name="connsiteY27" fmla="*/ 168615 h 252119"/>
                <a:gd name="connsiteX28" fmla="*/ 774277 w 1595140"/>
                <a:gd name="connsiteY28" fmla="*/ 190735 h 252119"/>
                <a:gd name="connsiteX29" fmla="*/ 858050 w 1595140"/>
                <a:gd name="connsiteY29" fmla="*/ 210559 h 252119"/>
                <a:gd name="connsiteX30" fmla="*/ 962341 w 1595140"/>
                <a:gd name="connsiteY30" fmla="*/ 192801 h 252119"/>
                <a:gd name="connsiteX31" fmla="*/ 1008150 w 1595140"/>
                <a:gd name="connsiteY31" fmla="*/ 181894 h 252119"/>
                <a:gd name="connsiteX32" fmla="*/ 1052047 w 1595140"/>
                <a:gd name="connsiteY32" fmla="*/ 175924 h 252119"/>
                <a:gd name="connsiteX33" fmla="*/ 1122004 w 1595140"/>
                <a:gd name="connsiteY33" fmla="*/ 205775 h 252119"/>
                <a:gd name="connsiteX34" fmla="*/ 1162341 w 1595140"/>
                <a:gd name="connsiteY34" fmla="*/ 226403 h 252119"/>
                <a:gd name="connsiteX35" fmla="*/ 1236470 w 1595140"/>
                <a:gd name="connsiteY35" fmla="*/ 189549 h 252119"/>
                <a:gd name="connsiteX36" fmla="*/ 1318215 w 1595140"/>
                <a:gd name="connsiteY36" fmla="*/ 130192 h 252119"/>
                <a:gd name="connsiteX37" fmla="*/ 1511405 w 1595140"/>
                <a:gd name="connsiteY37" fmla="*/ 33024 h 252119"/>
                <a:gd name="connsiteX38" fmla="*/ 1595140 w 1595140"/>
                <a:gd name="connsiteY38" fmla="*/ 27436 h 252119"/>
                <a:gd name="connsiteX39" fmla="*/ 1593763 w 1595140"/>
                <a:gd name="connsiteY39" fmla="*/ 52618 h 252119"/>
                <a:gd name="connsiteX40" fmla="*/ 1516112 w 1595140"/>
                <a:gd name="connsiteY40" fmla="*/ 57823 h 252119"/>
                <a:gd name="connsiteX41" fmla="*/ 1332416 w 1595140"/>
                <a:gd name="connsiteY41" fmla="*/ 150972 h 252119"/>
                <a:gd name="connsiteX42" fmla="*/ 1251666 w 1595140"/>
                <a:gd name="connsiteY42" fmla="*/ 209640 h 252119"/>
                <a:gd name="connsiteX43" fmla="*/ 1170495 w 1595140"/>
                <a:gd name="connsiteY43" fmla="*/ 252120 h 25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95140" h="252119">
                  <a:moveTo>
                    <a:pt x="1170495" y="252120"/>
                  </a:moveTo>
                  <a:cubicBezTo>
                    <a:pt x="1166783" y="252120"/>
                    <a:pt x="1162879" y="251775"/>
                    <a:pt x="1158746" y="251201"/>
                  </a:cubicBezTo>
                  <a:cubicBezTo>
                    <a:pt x="1135478" y="247680"/>
                    <a:pt x="1120897" y="236505"/>
                    <a:pt x="1106776" y="225675"/>
                  </a:cubicBezTo>
                  <a:cubicBezTo>
                    <a:pt x="1091582" y="214002"/>
                    <a:pt x="1077269" y="202942"/>
                    <a:pt x="1050327" y="200991"/>
                  </a:cubicBezTo>
                  <a:cubicBezTo>
                    <a:pt x="1038272" y="200111"/>
                    <a:pt x="1032340" y="201641"/>
                    <a:pt x="1014621" y="206196"/>
                  </a:cubicBezTo>
                  <a:cubicBezTo>
                    <a:pt x="1003867" y="208951"/>
                    <a:pt x="989440" y="212663"/>
                    <a:pt x="967818" y="217370"/>
                  </a:cubicBezTo>
                  <a:cubicBezTo>
                    <a:pt x="926333" y="226325"/>
                    <a:pt x="890550" y="234056"/>
                    <a:pt x="859510" y="235625"/>
                  </a:cubicBezTo>
                  <a:cubicBezTo>
                    <a:pt x="811290" y="238189"/>
                    <a:pt x="785610" y="224833"/>
                    <a:pt x="762840" y="213007"/>
                  </a:cubicBezTo>
                  <a:cubicBezTo>
                    <a:pt x="743437" y="203019"/>
                    <a:pt x="725679" y="193413"/>
                    <a:pt x="692499" y="193758"/>
                  </a:cubicBezTo>
                  <a:cubicBezTo>
                    <a:pt x="666284" y="193911"/>
                    <a:pt x="652775" y="199958"/>
                    <a:pt x="632301" y="209066"/>
                  </a:cubicBezTo>
                  <a:cubicBezTo>
                    <a:pt x="608918" y="219552"/>
                    <a:pt x="579794" y="232487"/>
                    <a:pt x="520172" y="242629"/>
                  </a:cubicBezTo>
                  <a:cubicBezTo>
                    <a:pt x="459208" y="252962"/>
                    <a:pt x="436552" y="248293"/>
                    <a:pt x="421202" y="241711"/>
                  </a:cubicBezTo>
                  <a:cubicBezTo>
                    <a:pt x="392844" y="229541"/>
                    <a:pt x="382128" y="210865"/>
                    <a:pt x="371833" y="192840"/>
                  </a:cubicBezTo>
                  <a:cubicBezTo>
                    <a:pt x="363107" y="177532"/>
                    <a:pt x="354841" y="163065"/>
                    <a:pt x="335055" y="149556"/>
                  </a:cubicBezTo>
                  <a:cubicBezTo>
                    <a:pt x="291236" y="119705"/>
                    <a:pt x="230882" y="123533"/>
                    <a:pt x="182357" y="126632"/>
                  </a:cubicBezTo>
                  <a:cubicBezTo>
                    <a:pt x="163375" y="127857"/>
                    <a:pt x="150822" y="130038"/>
                    <a:pt x="140643" y="131799"/>
                  </a:cubicBezTo>
                  <a:cubicBezTo>
                    <a:pt x="125220" y="134478"/>
                    <a:pt x="114160" y="136391"/>
                    <a:pt x="97283" y="131569"/>
                  </a:cubicBezTo>
                  <a:cubicBezTo>
                    <a:pt x="55109" y="119323"/>
                    <a:pt x="22350" y="77685"/>
                    <a:pt x="0" y="7616"/>
                  </a:cubicBezTo>
                  <a:lnTo>
                    <a:pt x="24033" y="0"/>
                  </a:lnTo>
                  <a:cubicBezTo>
                    <a:pt x="43628" y="61500"/>
                    <a:pt x="70684" y="97588"/>
                    <a:pt x="104286" y="107308"/>
                  </a:cubicBezTo>
                  <a:cubicBezTo>
                    <a:pt x="115460" y="110561"/>
                    <a:pt x="122005" y="109451"/>
                    <a:pt x="136279" y="106925"/>
                  </a:cubicBezTo>
                  <a:cubicBezTo>
                    <a:pt x="146421" y="105165"/>
                    <a:pt x="160313" y="102754"/>
                    <a:pt x="180596" y="101453"/>
                  </a:cubicBezTo>
                  <a:cubicBezTo>
                    <a:pt x="233103" y="98123"/>
                    <a:pt x="298240" y="93952"/>
                    <a:pt x="349136" y="128701"/>
                  </a:cubicBezTo>
                  <a:cubicBezTo>
                    <a:pt x="373705" y="145501"/>
                    <a:pt x="384306" y="163986"/>
                    <a:pt x="393644" y="180327"/>
                  </a:cubicBezTo>
                  <a:cubicBezTo>
                    <a:pt x="403021" y="196745"/>
                    <a:pt x="410444" y="209718"/>
                    <a:pt x="430996" y="218558"/>
                  </a:cubicBezTo>
                  <a:cubicBezTo>
                    <a:pt x="438420" y="221735"/>
                    <a:pt x="453728" y="228317"/>
                    <a:pt x="515879" y="217831"/>
                  </a:cubicBezTo>
                  <a:cubicBezTo>
                    <a:pt x="572327" y="208302"/>
                    <a:pt x="599806" y="195978"/>
                    <a:pt x="621924" y="186105"/>
                  </a:cubicBezTo>
                  <a:cubicBezTo>
                    <a:pt x="643584" y="176384"/>
                    <a:pt x="660767" y="168769"/>
                    <a:pt x="692264" y="168615"/>
                  </a:cubicBezTo>
                  <a:cubicBezTo>
                    <a:pt x="730611" y="168385"/>
                    <a:pt x="753037" y="179751"/>
                    <a:pt x="774277" y="190735"/>
                  </a:cubicBezTo>
                  <a:cubicBezTo>
                    <a:pt x="796129" y="201986"/>
                    <a:pt x="816642" y="212626"/>
                    <a:pt x="858050" y="210559"/>
                  </a:cubicBezTo>
                  <a:cubicBezTo>
                    <a:pt x="887136" y="209066"/>
                    <a:pt x="922037" y="201489"/>
                    <a:pt x="962341" y="192801"/>
                  </a:cubicBezTo>
                  <a:cubicBezTo>
                    <a:pt x="983505" y="188247"/>
                    <a:pt x="997664" y="184573"/>
                    <a:pt x="1008150" y="181894"/>
                  </a:cubicBezTo>
                  <a:cubicBezTo>
                    <a:pt x="1027171" y="176995"/>
                    <a:pt x="1035896" y="174699"/>
                    <a:pt x="1052047" y="175924"/>
                  </a:cubicBezTo>
                  <a:cubicBezTo>
                    <a:pt x="1086489" y="178450"/>
                    <a:pt x="1105357" y="192992"/>
                    <a:pt x="1122004" y="205775"/>
                  </a:cubicBezTo>
                  <a:cubicBezTo>
                    <a:pt x="1134633" y="215495"/>
                    <a:pt x="1145502" y="223839"/>
                    <a:pt x="1162341" y="226403"/>
                  </a:cubicBezTo>
                  <a:cubicBezTo>
                    <a:pt x="1182854" y="229426"/>
                    <a:pt x="1193684" y="221887"/>
                    <a:pt x="1236470" y="189549"/>
                  </a:cubicBezTo>
                  <a:cubicBezTo>
                    <a:pt x="1255797" y="174891"/>
                    <a:pt x="1282241" y="154876"/>
                    <a:pt x="1318215" y="130192"/>
                  </a:cubicBezTo>
                  <a:cubicBezTo>
                    <a:pt x="1430197" y="53269"/>
                    <a:pt x="1476655" y="39721"/>
                    <a:pt x="1511405" y="33024"/>
                  </a:cubicBezTo>
                  <a:cubicBezTo>
                    <a:pt x="1538730" y="27819"/>
                    <a:pt x="1566974" y="25906"/>
                    <a:pt x="1595140" y="27436"/>
                  </a:cubicBezTo>
                  <a:lnTo>
                    <a:pt x="1593763" y="52618"/>
                  </a:lnTo>
                  <a:cubicBezTo>
                    <a:pt x="1567700" y="51240"/>
                    <a:pt x="1541524" y="52962"/>
                    <a:pt x="1516112" y="57823"/>
                  </a:cubicBezTo>
                  <a:cubicBezTo>
                    <a:pt x="1483889" y="64022"/>
                    <a:pt x="1440452" y="76805"/>
                    <a:pt x="1332416" y="150972"/>
                  </a:cubicBezTo>
                  <a:cubicBezTo>
                    <a:pt x="1296901" y="175350"/>
                    <a:pt x="1271834" y="194370"/>
                    <a:pt x="1251666" y="209640"/>
                  </a:cubicBezTo>
                  <a:cubicBezTo>
                    <a:pt x="1214085" y="238074"/>
                    <a:pt x="1195562" y="252120"/>
                    <a:pt x="1170495" y="2521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1F1CD15-B489-C3E9-95A7-8C8F42126F05}"/>
                </a:ext>
              </a:extLst>
            </p:cNvPr>
            <p:cNvSpPr/>
            <p:nvPr/>
          </p:nvSpPr>
          <p:spPr>
            <a:xfrm>
              <a:off x="17970488" y="4195172"/>
              <a:ext cx="151741" cy="315155"/>
            </a:xfrm>
            <a:custGeom>
              <a:avLst/>
              <a:gdLst>
                <a:gd name="connsiteX0" fmla="*/ 24646 w 151741"/>
                <a:gd name="connsiteY0" fmla="*/ 315155 h 315155"/>
                <a:gd name="connsiteX1" fmla="*/ 0 w 151741"/>
                <a:gd name="connsiteY1" fmla="*/ 309874 h 315155"/>
                <a:gd name="connsiteX2" fmla="*/ 51129 w 151741"/>
                <a:gd name="connsiteY2" fmla="*/ 147878 h 315155"/>
                <a:gd name="connsiteX3" fmla="*/ 130731 w 151741"/>
                <a:gd name="connsiteY3" fmla="*/ 0 h 315155"/>
                <a:gd name="connsiteX4" fmla="*/ 151741 w 151741"/>
                <a:gd name="connsiteY4" fmla="*/ 14007 h 315155"/>
                <a:gd name="connsiteX5" fmla="*/ 74398 w 151741"/>
                <a:gd name="connsiteY5" fmla="*/ 157711 h 315155"/>
                <a:gd name="connsiteX6" fmla="*/ 24647 w 151741"/>
                <a:gd name="connsiteY6" fmla="*/ 315152 h 31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741" h="315155">
                  <a:moveTo>
                    <a:pt x="24646" y="315155"/>
                  </a:moveTo>
                  <a:lnTo>
                    <a:pt x="0" y="309874"/>
                  </a:lnTo>
                  <a:cubicBezTo>
                    <a:pt x="11902" y="254459"/>
                    <a:pt x="29086" y="199960"/>
                    <a:pt x="51129" y="147878"/>
                  </a:cubicBezTo>
                  <a:cubicBezTo>
                    <a:pt x="73020" y="96252"/>
                    <a:pt x="99809" y="46536"/>
                    <a:pt x="130731" y="0"/>
                  </a:cubicBezTo>
                  <a:lnTo>
                    <a:pt x="151741" y="14007"/>
                  </a:lnTo>
                  <a:cubicBezTo>
                    <a:pt x="121661" y="59166"/>
                    <a:pt x="95599" y="107501"/>
                    <a:pt x="74398" y="157711"/>
                  </a:cubicBezTo>
                  <a:cubicBezTo>
                    <a:pt x="52966" y="208305"/>
                    <a:pt x="36243" y="261306"/>
                    <a:pt x="24647" y="3151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31C8ADA-4C79-05D6-AA60-0E8D8755EC61}"/>
                </a:ext>
              </a:extLst>
            </p:cNvPr>
            <p:cNvSpPr/>
            <p:nvPr/>
          </p:nvSpPr>
          <p:spPr>
            <a:xfrm>
              <a:off x="18172495" y="4195907"/>
              <a:ext cx="71910" cy="172369"/>
            </a:xfrm>
            <a:custGeom>
              <a:avLst/>
              <a:gdLst>
                <a:gd name="connsiteX0" fmla="*/ 24264 w 71910"/>
                <a:gd name="connsiteY0" fmla="*/ 0 h 172369"/>
                <a:gd name="connsiteX1" fmla="*/ 71910 w 71910"/>
                <a:gd name="connsiteY1" fmla="*/ 165366 h 172369"/>
                <a:gd name="connsiteX2" fmla="*/ 47647 w 71910"/>
                <a:gd name="connsiteY2" fmla="*/ 172369 h 172369"/>
                <a:gd name="connsiteX3" fmla="*/ 0 w 71910"/>
                <a:gd name="connsiteY3" fmla="*/ 7003 h 17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10" h="172369">
                  <a:moveTo>
                    <a:pt x="24264" y="0"/>
                  </a:moveTo>
                  <a:lnTo>
                    <a:pt x="71910" y="165366"/>
                  </a:lnTo>
                  <a:lnTo>
                    <a:pt x="47647" y="172369"/>
                  </a:lnTo>
                  <a:lnTo>
                    <a:pt x="0" y="7003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000EDAC-AEB1-5F7F-E53E-3DB5A8C5C7FE}"/>
                </a:ext>
              </a:extLst>
            </p:cNvPr>
            <p:cNvSpPr/>
            <p:nvPr/>
          </p:nvSpPr>
          <p:spPr>
            <a:xfrm>
              <a:off x="17098404" y="4180346"/>
              <a:ext cx="132340" cy="370835"/>
            </a:xfrm>
            <a:custGeom>
              <a:avLst/>
              <a:gdLst>
                <a:gd name="connsiteX0" fmla="*/ 128927 w 132340"/>
                <a:gd name="connsiteY0" fmla="*/ 370835 h 370835"/>
                <a:gd name="connsiteX1" fmla="*/ 103899 w 132340"/>
                <a:gd name="connsiteY1" fmla="*/ 367889 h 370835"/>
                <a:gd name="connsiteX2" fmla="*/ 103899 w 132340"/>
                <a:gd name="connsiteY2" fmla="*/ 258778 h 370835"/>
                <a:gd name="connsiteX3" fmla="*/ 0 w 132340"/>
                <a:gd name="connsiteY3" fmla="*/ 15691 h 370835"/>
                <a:gd name="connsiteX4" fmla="*/ 19747 w 132340"/>
                <a:gd name="connsiteY4" fmla="*/ 0 h 370835"/>
                <a:gd name="connsiteX5" fmla="*/ 128858 w 132340"/>
                <a:gd name="connsiteY5" fmla="*/ 255754 h 370835"/>
                <a:gd name="connsiteX6" fmla="*/ 128934 w 132340"/>
                <a:gd name="connsiteY6" fmla="*/ 370832 h 37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340" h="370835">
                  <a:moveTo>
                    <a:pt x="128927" y="370835"/>
                  </a:moveTo>
                  <a:lnTo>
                    <a:pt x="103899" y="367889"/>
                  </a:lnTo>
                  <a:cubicBezTo>
                    <a:pt x="108185" y="331417"/>
                    <a:pt x="108185" y="294639"/>
                    <a:pt x="103899" y="258778"/>
                  </a:cubicBezTo>
                  <a:cubicBezTo>
                    <a:pt x="90733" y="149442"/>
                    <a:pt x="40141" y="66205"/>
                    <a:pt x="0" y="15691"/>
                  </a:cubicBezTo>
                  <a:lnTo>
                    <a:pt x="19747" y="0"/>
                  </a:lnTo>
                  <a:cubicBezTo>
                    <a:pt x="80214" y="76157"/>
                    <a:pt x="117915" y="164602"/>
                    <a:pt x="128858" y="255754"/>
                  </a:cubicBezTo>
                  <a:cubicBezTo>
                    <a:pt x="133489" y="293642"/>
                    <a:pt x="133489" y="332371"/>
                    <a:pt x="128934" y="3708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74A6B25-1347-F36A-51A8-D5E3CDF23636}"/>
                </a:ext>
              </a:extLst>
            </p:cNvPr>
            <p:cNvSpPr/>
            <p:nvPr/>
          </p:nvSpPr>
          <p:spPr>
            <a:xfrm>
              <a:off x="16807786" y="4270693"/>
              <a:ext cx="42047" cy="166743"/>
            </a:xfrm>
            <a:custGeom>
              <a:avLst/>
              <a:gdLst>
                <a:gd name="connsiteX0" fmla="*/ 35399 w 42047"/>
                <a:gd name="connsiteY0" fmla="*/ 166743 h 166743"/>
                <a:gd name="connsiteX1" fmla="*/ 10715 w 42047"/>
                <a:gd name="connsiteY1" fmla="*/ 161462 h 166743"/>
                <a:gd name="connsiteX2" fmla="*/ 16073 w 42047"/>
                <a:gd name="connsiteY2" fmla="*/ 83735 h 166743"/>
                <a:gd name="connsiteX3" fmla="*/ 0 w 42047"/>
                <a:gd name="connsiteY3" fmla="*/ 8611 h 166743"/>
                <a:gd name="connsiteX4" fmla="*/ 23689 w 42047"/>
                <a:gd name="connsiteY4" fmla="*/ 0 h 166743"/>
                <a:gd name="connsiteX5" fmla="*/ 41256 w 42047"/>
                <a:gd name="connsiteY5" fmla="*/ 81860 h 166743"/>
                <a:gd name="connsiteX6" fmla="*/ 35400 w 42047"/>
                <a:gd name="connsiteY6" fmla="*/ 166743 h 16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047" h="166743">
                  <a:moveTo>
                    <a:pt x="35399" y="166743"/>
                  </a:moveTo>
                  <a:lnTo>
                    <a:pt x="10715" y="161462"/>
                  </a:lnTo>
                  <a:cubicBezTo>
                    <a:pt x="16150" y="135935"/>
                    <a:pt x="17948" y="109836"/>
                    <a:pt x="16073" y="83735"/>
                  </a:cubicBezTo>
                  <a:cubicBezTo>
                    <a:pt x="14198" y="58171"/>
                    <a:pt x="8764" y="32913"/>
                    <a:pt x="0" y="8611"/>
                  </a:cubicBezTo>
                  <a:lnTo>
                    <a:pt x="23689" y="0"/>
                  </a:lnTo>
                  <a:cubicBezTo>
                    <a:pt x="33295" y="26444"/>
                    <a:pt x="39227" y="53999"/>
                    <a:pt x="41256" y="81860"/>
                  </a:cubicBezTo>
                  <a:cubicBezTo>
                    <a:pt x="43322" y="110372"/>
                    <a:pt x="41332" y="138921"/>
                    <a:pt x="35400" y="1667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650386D8-6E22-48A9-19A0-775E7E6A369A}"/>
                </a:ext>
              </a:extLst>
            </p:cNvPr>
            <p:cNvSpPr/>
            <p:nvPr/>
          </p:nvSpPr>
          <p:spPr>
            <a:xfrm>
              <a:off x="16887603" y="4171953"/>
              <a:ext cx="84271" cy="264405"/>
            </a:xfrm>
            <a:custGeom>
              <a:avLst/>
              <a:gdLst>
                <a:gd name="connsiteX0" fmla="*/ 35821 w 84271"/>
                <a:gd name="connsiteY0" fmla="*/ 264405 h 264405"/>
                <a:gd name="connsiteX1" fmla="*/ 0 w 84271"/>
                <a:gd name="connsiteY1" fmla="*/ 150053 h 264405"/>
                <a:gd name="connsiteX2" fmla="*/ 67088 w 84271"/>
                <a:gd name="connsiteY2" fmla="*/ 0 h 264405"/>
                <a:gd name="connsiteX3" fmla="*/ 84272 w 84271"/>
                <a:gd name="connsiteY3" fmla="*/ 18484 h 264405"/>
                <a:gd name="connsiteX4" fmla="*/ 25221 w 84271"/>
                <a:gd name="connsiteY4" fmla="*/ 150099 h 264405"/>
                <a:gd name="connsiteX5" fmla="*/ 56641 w 84271"/>
                <a:gd name="connsiteY5" fmla="*/ 250177 h 26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1" h="264405">
                  <a:moveTo>
                    <a:pt x="35821" y="264405"/>
                  </a:moveTo>
                  <a:cubicBezTo>
                    <a:pt x="19403" y="240448"/>
                    <a:pt x="-77" y="201145"/>
                    <a:pt x="0" y="150053"/>
                  </a:cubicBezTo>
                  <a:cubicBezTo>
                    <a:pt x="115" y="68576"/>
                    <a:pt x="51359" y="14578"/>
                    <a:pt x="67088" y="0"/>
                  </a:cubicBezTo>
                  <a:lnTo>
                    <a:pt x="84272" y="18484"/>
                  </a:lnTo>
                  <a:cubicBezTo>
                    <a:pt x="70455" y="31305"/>
                    <a:pt x="25336" y="78797"/>
                    <a:pt x="25221" y="150099"/>
                  </a:cubicBezTo>
                  <a:cubicBezTo>
                    <a:pt x="25183" y="194722"/>
                    <a:pt x="42290" y="229165"/>
                    <a:pt x="56641" y="2501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56FF388A-B7D8-A3C4-647A-9ECCC2954DBD}"/>
                </a:ext>
              </a:extLst>
            </p:cNvPr>
            <p:cNvSpPr/>
            <p:nvPr/>
          </p:nvSpPr>
          <p:spPr>
            <a:xfrm>
              <a:off x="17030596" y="4169242"/>
              <a:ext cx="34507" cy="277500"/>
            </a:xfrm>
            <a:custGeom>
              <a:avLst/>
              <a:gdLst>
                <a:gd name="connsiteX0" fmla="*/ 31458 w 34507"/>
                <a:gd name="connsiteY0" fmla="*/ 277501 h 277500"/>
                <a:gd name="connsiteX1" fmla="*/ 6276 w 34507"/>
                <a:gd name="connsiteY1" fmla="*/ 275970 h 277500"/>
                <a:gd name="connsiteX2" fmla="*/ 8343 w 34507"/>
                <a:gd name="connsiteY2" fmla="*/ 121587 h 277500"/>
                <a:gd name="connsiteX3" fmla="*/ 0 w 34507"/>
                <a:gd name="connsiteY3" fmla="*/ 2679 h 277500"/>
                <a:gd name="connsiteX4" fmla="*/ 25067 w 34507"/>
                <a:gd name="connsiteY4" fmla="*/ 0 h 277500"/>
                <a:gd name="connsiteX5" fmla="*/ 33525 w 34507"/>
                <a:gd name="connsiteY5" fmla="*/ 120740 h 277500"/>
                <a:gd name="connsiteX6" fmla="*/ 31458 w 34507"/>
                <a:gd name="connsiteY6" fmla="*/ 277494 h 27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07" h="277500">
                  <a:moveTo>
                    <a:pt x="31458" y="277501"/>
                  </a:moveTo>
                  <a:lnTo>
                    <a:pt x="6276" y="275970"/>
                  </a:lnTo>
                  <a:cubicBezTo>
                    <a:pt x="9338" y="224688"/>
                    <a:pt x="10065" y="172718"/>
                    <a:pt x="8343" y="121587"/>
                  </a:cubicBezTo>
                  <a:cubicBezTo>
                    <a:pt x="7042" y="82131"/>
                    <a:pt x="4209" y="42138"/>
                    <a:pt x="0" y="2679"/>
                  </a:cubicBezTo>
                  <a:lnTo>
                    <a:pt x="25067" y="0"/>
                  </a:lnTo>
                  <a:cubicBezTo>
                    <a:pt x="29353" y="40068"/>
                    <a:pt x="32185" y="80712"/>
                    <a:pt x="33525" y="120740"/>
                  </a:cubicBezTo>
                  <a:cubicBezTo>
                    <a:pt x="35362" y="172673"/>
                    <a:pt x="34596" y="225452"/>
                    <a:pt x="31458" y="2774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F80B90D-2889-76A3-C40D-00AC8968D0CA}"/>
                </a:ext>
              </a:extLst>
            </p:cNvPr>
            <p:cNvSpPr/>
            <p:nvPr/>
          </p:nvSpPr>
          <p:spPr>
            <a:xfrm>
              <a:off x="17334149" y="4176479"/>
              <a:ext cx="95789" cy="333259"/>
            </a:xfrm>
            <a:custGeom>
              <a:avLst/>
              <a:gdLst>
                <a:gd name="connsiteX0" fmla="*/ 70609 w 95789"/>
                <a:gd name="connsiteY0" fmla="*/ 333260 h 333259"/>
                <a:gd name="connsiteX1" fmla="*/ 45695 w 95789"/>
                <a:gd name="connsiteY1" fmla="*/ 154727 h 333259"/>
                <a:gd name="connsiteX2" fmla="*/ 0 w 95789"/>
                <a:gd name="connsiteY2" fmla="*/ 9376 h 333259"/>
                <a:gd name="connsiteX3" fmla="*/ 23421 w 95789"/>
                <a:gd name="connsiteY3" fmla="*/ 0 h 333259"/>
                <a:gd name="connsiteX4" fmla="*/ 70225 w 95789"/>
                <a:gd name="connsiteY4" fmla="*/ 148946 h 333259"/>
                <a:gd name="connsiteX5" fmla="*/ 95790 w 95789"/>
                <a:gd name="connsiteY5" fmla="*/ 331957 h 33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789" h="333259">
                  <a:moveTo>
                    <a:pt x="70609" y="333260"/>
                  </a:moveTo>
                  <a:cubicBezTo>
                    <a:pt x="67700" y="273252"/>
                    <a:pt x="59320" y="213167"/>
                    <a:pt x="45695" y="154727"/>
                  </a:cubicBezTo>
                  <a:cubicBezTo>
                    <a:pt x="34214" y="105396"/>
                    <a:pt x="18867" y="56530"/>
                    <a:pt x="0" y="9376"/>
                  </a:cubicBezTo>
                  <a:lnTo>
                    <a:pt x="23421" y="0"/>
                  </a:lnTo>
                  <a:cubicBezTo>
                    <a:pt x="42748" y="48297"/>
                    <a:pt x="58476" y="98432"/>
                    <a:pt x="70225" y="148946"/>
                  </a:cubicBezTo>
                  <a:cubicBezTo>
                    <a:pt x="84156" y="208839"/>
                    <a:pt x="92766" y="270450"/>
                    <a:pt x="95790" y="331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9191810D-BF5B-453E-DFAA-A17282443B5C}"/>
                </a:ext>
              </a:extLst>
            </p:cNvPr>
            <p:cNvSpPr/>
            <p:nvPr/>
          </p:nvSpPr>
          <p:spPr>
            <a:xfrm>
              <a:off x="17517229" y="4134871"/>
              <a:ext cx="25219" cy="395177"/>
            </a:xfrm>
            <a:custGeom>
              <a:avLst/>
              <a:gdLst>
                <a:gd name="connsiteX0" fmla="*/ 0 w 25219"/>
                <a:gd name="connsiteY0" fmla="*/ 0 h 395177"/>
                <a:gd name="connsiteX1" fmla="*/ 25220 w 25219"/>
                <a:gd name="connsiteY1" fmla="*/ 0 h 395177"/>
                <a:gd name="connsiteX2" fmla="*/ 25220 w 25219"/>
                <a:gd name="connsiteY2" fmla="*/ 395178 h 395177"/>
                <a:gd name="connsiteX3" fmla="*/ 0 w 25219"/>
                <a:gd name="connsiteY3" fmla="*/ 395178 h 39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19" h="395177">
                  <a:moveTo>
                    <a:pt x="0" y="0"/>
                  </a:moveTo>
                  <a:lnTo>
                    <a:pt x="25220" y="0"/>
                  </a:lnTo>
                  <a:lnTo>
                    <a:pt x="25220" y="395178"/>
                  </a:lnTo>
                  <a:lnTo>
                    <a:pt x="0" y="395178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843DF64-EAAF-7873-C411-B6C503089A31}"/>
                </a:ext>
              </a:extLst>
            </p:cNvPr>
            <p:cNvSpPr/>
            <p:nvPr/>
          </p:nvSpPr>
          <p:spPr>
            <a:xfrm>
              <a:off x="18105953" y="4193111"/>
              <a:ext cx="51358" cy="226788"/>
            </a:xfrm>
            <a:custGeom>
              <a:avLst/>
              <a:gdLst>
                <a:gd name="connsiteX0" fmla="*/ 25067 w 51358"/>
                <a:gd name="connsiteY0" fmla="*/ 226788 h 226788"/>
                <a:gd name="connsiteX1" fmla="*/ 0 w 51358"/>
                <a:gd name="connsiteY1" fmla="*/ 224224 h 226788"/>
                <a:gd name="connsiteX2" fmla="*/ 14772 w 51358"/>
                <a:gd name="connsiteY2" fmla="*/ 91581 h 226788"/>
                <a:gd name="connsiteX3" fmla="*/ 26330 w 51358"/>
                <a:gd name="connsiteY3" fmla="*/ 0 h 226788"/>
                <a:gd name="connsiteX4" fmla="*/ 51359 w 51358"/>
                <a:gd name="connsiteY4" fmla="*/ 3291 h 226788"/>
                <a:gd name="connsiteX5" fmla="*/ 39801 w 51358"/>
                <a:gd name="connsiteY5" fmla="*/ 94604 h 226788"/>
                <a:gd name="connsiteX6" fmla="*/ 25067 w 51358"/>
                <a:gd name="connsiteY6" fmla="*/ 226787 h 22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358" h="226788">
                  <a:moveTo>
                    <a:pt x="25067" y="226788"/>
                  </a:moveTo>
                  <a:lnTo>
                    <a:pt x="0" y="224224"/>
                  </a:lnTo>
                  <a:cubicBezTo>
                    <a:pt x="4439" y="180597"/>
                    <a:pt x="9338" y="136395"/>
                    <a:pt x="14772" y="91581"/>
                  </a:cubicBezTo>
                  <a:cubicBezTo>
                    <a:pt x="18484" y="60735"/>
                    <a:pt x="22350" y="30196"/>
                    <a:pt x="26330" y="0"/>
                  </a:cubicBezTo>
                  <a:lnTo>
                    <a:pt x="51359" y="3291"/>
                  </a:lnTo>
                  <a:cubicBezTo>
                    <a:pt x="47340" y="33410"/>
                    <a:pt x="43513" y="63873"/>
                    <a:pt x="39801" y="94604"/>
                  </a:cubicBezTo>
                  <a:cubicBezTo>
                    <a:pt x="34367" y="139227"/>
                    <a:pt x="29506" y="183314"/>
                    <a:pt x="25067" y="2267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7" name="任意多边形: 形状 326">
            <a:extLst>
              <a:ext uri="{FF2B5EF4-FFF2-40B4-BE49-F238E27FC236}">
                <a16:creationId xmlns:a16="http://schemas.microsoft.com/office/drawing/2014/main" id="{4589843C-C474-C321-103E-FD68A14D6CC5}"/>
              </a:ext>
            </a:extLst>
          </p:cNvPr>
          <p:cNvSpPr/>
          <p:nvPr/>
        </p:nvSpPr>
        <p:spPr>
          <a:xfrm>
            <a:off x="1974598" y="1410383"/>
            <a:ext cx="1408038" cy="1230806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F6323AA6-3A08-C3ED-3025-DC7A1951F9C5}"/>
              </a:ext>
            </a:extLst>
          </p:cNvPr>
          <p:cNvGrpSpPr/>
          <p:nvPr/>
        </p:nvGrpSpPr>
        <p:grpSpPr>
          <a:xfrm>
            <a:off x="9808847" y="4679635"/>
            <a:ext cx="2035325" cy="1621908"/>
            <a:chOff x="9130671" y="876548"/>
            <a:chExt cx="3614549" cy="2880358"/>
          </a:xfrm>
          <a:solidFill>
            <a:srgbClr val="DED1DD"/>
          </a:solidFill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08F6DF7-F998-7688-D315-29D5ABB7D179}"/>
                </a:ext>
              </a:extLst>
            </p:cNvPr>
            <p:cNvSpPr/>
            <p:nvPr/>
          </p:nvSpPr>
          <p:spPr>
            <a:xfrm>
              <a:off x="9130671" y="1003860"/>
              <a:ext cx="3614549" cy="2753046"/>
            </a:xfrm>
            <a:custGeom>
              <a:avLst/>
              <a:gdLst>
                <a:gd name="connsiteX0" fmla="*/ 3834155 w 5036799"/>
                <a:gd name="connsiteY0" fmla="*/ 2466756 h 3836313"/>
                <a:gd name="connsiteX1" fmla="*/ 3844335 w 5036799"/>
                <a:gd name="connsiteY1" fmla="*/ 2481873 h 3836313"/>
                <a:gd name="connsiteX2" fmla="*/ 4076410 w 5036799"/>
                <a:gd name="connsiteY2" fmla="*/ 2547812 h 3836313"/>
                <a:gd name="connsiteX3" fmla="*/ 4179358 w 5036799"/>
                <a:gd name="connsiteY3" fmla="*/ 2576056 h 3836313"/>
                <a:gd name="connsiteX4" fmla="*/ 4701478 w 5036799"/>
                <a:gd name="connsiteY4" fmla="*/ 2800851 h 3836313"/>
                <a:gd name="connsiteX5" fmla="*/ 4802476 w 5036799"/>
                <a:gd name="connsiteY5" fmla="*/ 2892049 h 3836313"/>
                <a:gd name="connsiteX6" fmla="*/ 4802476 w 5036799"/>
                <a:gd name="connsiteY6" fmla="*/ 2892087 h 3836313"/>
                <a:gd name="connsiteX7" fmla="*/ 4876950 w 5036799"/>
                <a:gd name="connsiteY7" fmla="*/ 2998553 h 3836313"/>
                <a:gd name="connsiteX8" fmla="*/ 4982808 w 5036799"/>
                <a:gd name="connsiteY8" fmla="*/ 3231196 h 3836313"/>
                <a:gd name="connsiteX9" fmla="*/ 5000106 w 5036799"/>
                <a:gd name="connsiteY9" fmla="*/ 3388714 h 3836313"/>
                <a:gd name="connsiteX10" fmla="*/ 5007186 w 5036799"/>
                <a:gd name="connsiteY10" fmla="*/ 3439920 h 3836313"/>
                <a:gd name="connsiteX11" fmla="*/ 5007148 w 5036799"/>
                <a:gd name="connsiteY11" fmla="*/ 3439920 h 3836313"/>
                <a:gd name="connsiteX12" fmla="*/ 5000566 w 5036799"/>
                <a:gd name="connsiteY12" fmla="*/ 3486839 h 3836313"/>
                <a:gd name="connsiteX13" fmla="*/ 4942280 w 5036799"/>
                <a:gd name="connsiteY13" fmla="*/ 3491202 h 3836313"/>
                <a:gd name="connsiteX14" fmla="*/ 4897657 w 5036799"/>
                <a:gd name="connsiteY14" fmla="*/ 3452013 h 3836313"/>
                <a:gd name="connsiteX15" fmla="*/ 4638072 w 5036799"/>
                <a:gd name="connsiteY15" fmla="*/ 3204371 h 3836313"/>
                <a:gd name="connsiteX16" fmla="*/ 4424602 w 5036799"/>
                <a:gd name="connsiteY16" fmla="*/ 3077468 h 3836313"/>
                <a:gd name="connsiteX17" fmla="*/ 4142209 w 5036799"/>
                <a:gd name="connsiteY17" fmla="*/ 3013634 h 3836313"/>
                <a:gd name="connsiteX18" fmla="*/ 3808146 w 5036799"/>
                <a:gd name="connsiteY18" fmla="*/ 3011721 h 3836313"/>
                <a:gd name="connsiteX19" fmla="*/ 3779444 w 5036799"/>
                <a:gd name="connsiteY19" fmla="*/ 3027029 h 3836313"/>
                <a:gd name="connsiteX20" fmla="*/ 3782582 w 5036799"/>
                <a:gd name="connsiteY20" fmla="*/ 3044710 h 3836313"/>
                <a:gd name="connsiteX21" fmla="*/ 3815876 w 5036799"/>
                <a:gd name="connsiteY21" fmla="*/ 3036635 h 3836313"/>
                <a:gd name="connsiteX22" fmla="*/ 3927015 w 5036799"/>
                <a:gd name="connsiteY22" fmla="*/ 3038472 h 3836313"/>
                <a:gd name="connsiteX23" fmla="*/ 3961611 w 5036799"/>
                <a:gd name="connsiteY23" fmla="*/ 3066639 h 3836313"/>
                <a:gd name="connsiteX24" fmla="*/ 3958473 w 5036799"/>
                <a:gd name="connsiteY24" fmla="*/ 3111109 h 3836313"/>
                <a:gd name="connsiteX25" fmla="*/ 3899460 w 5036799"/>
                <a:gd name="connsiteY25" fmla="*/ 3190825 h 3836313"/>
                <a:gd name="connsiteX26" fmla="*/ 3803824 w 5036799"/>
                <a:gd name="connsiteY26" fmla="*/ 3217079 h 3836313"/>
                <a:gd name="connsiteX27" fmla="*/ 3712512 w 5036799"/>
                <a:gd name="connsiteY27" fmla="*/ 3303952 h 3836313"/>
                <a:gd name="connsiteX28" fmla="*/ 3816028 w 5036799"/>
                <a:gd name="connsiteY28" fmla="*/ 3276168 h 3836313"/>
                <a:gd name="connsiteX29" fmla="*/ 3816028 w 5036799"/>
                <a:gd name="connsiteY29" fmla="*/ 3276206 h 3836313"/>
                <a:gd name="connsiteX30" fmla="*/ 3884799 w 5036799"/>
                <a:gd name="connsiteY30" fmla="*/ 3363194 h 3836313"/>
                <a:gd name="connsiteX31" fmla="*/ 3850280 w 5036799"/>
                <a:gd name="connsiteY31" fmla="*/ 3433344 h 3836313"/>
                <a:gd name="connsiteX32" fmla="*/ 3747674 w 5036799"/>
                <a:gd name="connsiteY32" fmla="*/ 3489639 h 3836313"/>
                <a:gd name="connsiteX33" fmla="*/ 3747636 w 5036799"/>
                <a:gd name="connsiteY33" fmla="*/ 3489639 h 3836313"/>
                <a:gd name="connsiteX34" fmla="*/ 3689542 w 5036799"/>
                <a:gd name="connsiteY34" fmla="*/ 3481717 h 3836313"/>
                <a:gd name="connsiteX35" fmla="*/ 3637916 w 5036799"/>
                <a:gd name="connsiteY35" fmla="*/ 3479383 h 3836313"/>
                <a:gd name="connsiteX36" fmla="*/ 3601560 w 5036799"/>
                <a:gd name="connsiteY36" fmla="*/ 3516084 h 3836313"/>
                <a:gd name="connsiteX37" fmla="*/ 3650967 w 5036799"/>
                <a:gd name="connsiteY37" fmla="*/ 3512639 h 3836313"/>
                <a:gd name="connsiteX38" fmla="*/ 3739103 w 5036799"/>
                <a:gd name="connsiteY38" fmla="*/ 3545934 h 3836313"/>
                <a:gd name="connsiteX39" fmla="*/ 3700182 w 5036799"/>
                <a:gd name="connsiteY39" fmla="*/ 3654124 h 3836313"/>
                <a:gd name="connsiteX40" fmla="*/ 3608028 w 5036799"/>
                <a:gd name="connsiteY40" fmla="*/ 3688682 h 3836313"/>
                <a:gd name="connsiteX41" fmla="*/ 3512200 w 5036799"/>
                <a:gd name="connsiteY41" fmla="*/ 3666217 h 3836313"/>
                <a:gd name="connsiteX42" fmla="*/ 3454718 w 5036799"/>
                <a:gd name="connsiteY42" fmla="*/ 3705634 h 3836313"/>
                <a:gd name="connsiteX43" fmla="*/ 3454718 w 5036799"/>
                <a:gd name="connsiteY43" fmla="*/ 3705673 h 3836313"/>
                <a:gd name="connsiteX44" fmla="*/ 3431909 w 5036799"/>
                <a:gd name="connsiteY44" fmla="*/ 3765871 h 3836313"/>
                <a:gd name="connsiteX45" fmla="*/ 3412736 w 5036799"/>
                <a:gd name="connsiteY45" fmla="*/ 3777812 h 3836313"/>
                <a:gd name="connsiteX46" fmla="*/ 3390731 w 5036799"/>
                <a:gd name="connsiteY46" fmla="*/ 3772607 h 3836313"/>
                <a:gd name="connsiteX47" fmla="*/ 3373854 w 5036799"/>
                <a:gd name="connsiteY47" fmla="*/ 3754047 h 3836313"/>
                <a:gd name="connsiteX48" fmla="*/ 3377872 w 5036799"/>
                <a:gd name="connsiteY48" fmla="*/ 3729248 h 3836313"/>
                <a:gd name="connsiteX49" fmla="*/ 3384340 w 5036799"/>
                <a:gd name="connsiteY49" fmla="*/ 3716734 h 3836313"/>
                <a:gd name="connsiteX50" fmla="*/ 3366161 w 5036799"/>
                <a:gd name="connsiteY50" fmla="*/ 3594917 h 3836313"/>
                <a:gd name="connsiteX51" fmla="*/ 3331488 w 5036799"/>
                <a:gd name="connsiteY51" fmla="*/ 3442032 h 3836313"/>
                <a:gd name="connsiteX52" fmla="*/ 3417289 w 5036799"/>
                <a:gd name="connsiteY52" fmla="*/ 3413444 h 3836313"/>
                <a:gd name="connsiteX53" fmla="*/ 3498307 w 5036799"/>
                <a:gd name="connsiteY53" fmla="*/ 3440807 h 3836313"/>
                <a:gd name="connsiteX54" fmla="*/ 3464476 w 5036799"/>
                <a:gd name="connsiteY54" fmla="*/ 3354279 h 3836313"/>
                <a:gd name="connsiteX55" fmla="*/ 3464438 w 5036799"/>
                <a:gd name="connsiteY55" fmla="*/ 3354317 h 3836313"/>
                <a:gd name="connsiteX56" fmla="*/ 3464400 w 5036799"/>
                <a:gd name="connsiteY56" fmla="*/ 3270238 h 3836313"/>
                <a:gd name="connsiteX57" fmla="*/ 3530109 w 5036799"/>
                <a:gd name="connsiteY57" fmla="*/ 3217808 h 3836313"/>
                <a:gd name="connsiteX58" fmla="*/ 3605884 w 5036799"/>
                <a:gd name="connsiteY58" fmla="*/ 3242301 h 3836313"/>
                <a:gd name="connsiteX59" fmla="*/ 3647751 w 5036799"/>
                <a:gd name="connsiteY59" fmla="*/ 3280265 h 3836313"/>
                <a:gd name="connsiteX60" fmla="*/ 3636424 w 5036799"/>
                <a:gd name="connsiteY60" fmla="*/ 3178423 h 3836313"/>
                <a:gd name="connsiteX61" fmla="*/ 3581430 w 5036799"/>
                <a:gd name="connsiteY61" fmla="*/ 3045515 h 3836313"/>
                <a:gd name="connsiteX62" fmla="*/ 3581544 w 5036799"/>
                <a:gd name="connsiteY62" fmla="*/ 3031546 h 3836313"/>
                <a:gd name="connsiteX63" fmla="*/ 3540978 w 5036799"/>
                <a:gd name="connsiteY63" fmla="*/ 2981872 h 3836313"/>
                <a:gd name="connsiteX64" fmla="*/ 3256136 w 5036799"/>
                <a:gd name="connsiteY64" fmla="*/ 2860750 h 3836313"/>
                <a:gd name="connsiteX65" fmla="*/ 3093602 w 5036799"/>
                <a:gd name="connsiteY65" fmla="*/ 2915514 h 3836313"/>
                <a:gd name="connsiteX66" fmla="*/ 3093563 w 5036799"/>
                <a:gd name="connsiteY66" fmla="*/ 2915552 h 3836313"/>
                <a:gd name="connsiteX67" fmla="*/ 2851388 w 5036799"/>
                <a:gd name="connsiteY67" fmla="*/ 3279350 h 3836313"/>
                <a:gd name="connsiteX68" fmla="*/ 2578067 w 5036799"/>
                <a:gd name="connsiteY68" fmla="*/ 3548007 h 3836313"/>
                <a:gd name="connsiteX69" fmla="*/ 2025714 w 5036799"/>
                <a:gd name="connsiteY69" fmla="*/ 3831585 h 3836313"/>
                <a:gd name="connsiteX70" fmla="*/ 1829007 w 5036799"/>
                <a:gd name="connsiteY70" fmla="*/ 3825385 h 3836313"/>
                <a:gd name="connsiteX71" fmla="*/ 1673399 w 5036799"/>
                <a:gd name="connsiteY71" fmla="*/ 3819301 h 3836313"/>
                <a:gd name="connsiteX72" fmla="*/ 1577226 w 5036799"/>
                <a:gd name="connsiteY72" fmla="*/ 3800702 h 3836313"/>
                <a:gd name="connsiteX73" fmla="*/ 1560196 w 5036799"/>
                <a:gd name="connsiteY73" fmla="*/ 3739775 h 3836313"/>
                <a:gd name="connsiteX74" fmla="*/ 1560158 w 5036799"/>
                <a:gd name="connsiteY74" fmla="*/ 3739813 h 3836313"/>
                <a:gd name="connsiteX75" fmla="*/ 1694183 w 5036799"/>
                <a:gd name="connsiteY75" fmla="*/ 3616967 h 3836313"/>
                <a:gd name="connsiteX76" fmla="*/ 2064671 w 5036799"/>
                <a:gd name="connsiteY76" fmla="*/ 3363662 h 3836313"/>
                <a:gd name="connsiteX77" fmla="*/ 2103477 w 5036799"/>
                <a:gd name="connsiteY77" fmla="*/ 3320952 h 3836313"/>
                <a:gd name="connsiteX78" fmla="*/ 2090389 w 5036799"/>
                <a:gd name="connsiteY78" fmla="*/ 3264733 h 3836313"/>
                <a:gd name="connsiteX79" fmla="*/ 2052884 w 5036799"/>
                <a:gd name="connsiteY79" fmla="*/ 3106980 h 3836313"/>
                <a:gd name="connsiteX80" fmla="*/ 1871902 w 5036799"/>
                <a:gd name="connsiteY80" fmla="*/ 2757192 h 3836313"/>
                <a:gd name="connsiteX81" fmla="*/ 1676037 w 5036799"/>
                <a:gd name="connsiteY81" fmla="*/ 2488839 h 3836313"/>
                <a:gd name="connsiteX82" fmla="*/ 1633902 w 5036799"/>
                <a:gd name="connsiteY82" fmla="*/ 2458644 h 3836313"/>
                <a:gd name="connsiteX83" fmla="*/ 1229123 w 5036799"/>
                <a:gd name="connsiteY83" fmla="*/ 2392935 h 3836313"/>
                <a:gd name="connsiteX84" fmla="*/ 919406 w 5036799"/>
                <a:gd name="connsiteY84" fmla="*/ 2346053 h 3836313"/>
                <a:gd name="connsiteX85" fmla="*/ 919406 w 5036799"/>
                <a:gd name="connsiteY85" fmla="*/ 2346091 h 3836313"/>
                <a:gd name="connsiteX86" fmla="*/ 811716 w 5036799"/>
                <a:gd name="connsiteY86" fmla="*/ 2335415 h 3836313"/>
                <a:gd name="connsiteX87" fmla="*/ 758903 w 5036799"/>
                <a:gd name="connsiteY87" fmla="*/ 2281568 h 3836313"/>
                <a:gd name="connsiteX88" fmla="*/ 807927 w 5036799"/>
                <a:gd name="connsiteY88" fmla="*/ 2227225 h 3836313"/>
                <a:gd name="connsiteX89" fmla="*/ 1314626 w 5036799"/>
                <a:gd name="connsiteY89" fmla="*/ 2083824 h 3836313"/>
                <a:gd name="connsiteX90" fmla="*/ 1426646 w 5036799"/>
                <a:gd name="connsiteY90" fmla="*/ 2071501 h 3836313"/>
                <a:gd name="connsiteX91" fmla="*/ 1460783 w 5036799"/>
                <a:gd name="connsiteY91" fmla="*/ 2010996 h 3836313"/>
                <a:gd name="connsiteX92" fmla="*/ 1314022 w 5036799"/>
                <a:gd name="connsiteY92" fmla="*/ 1859943 h 3836313"/>
                <a:gd name="connsiteX93" fmla="*/ 1009811 w 5036799"/>
                <a:gd name="connsiteY93" fmla="*/ 1675219 h 3836313"/>
                <a:gd name="connsiteX94" fmla="*/ 757152 w 5036799"/>
                <a:gd name="connsiteY94" fmla="*/ 1579008 h 3836313"/>
                <a:gd name="connsiteX95" fmla="*/ 324893 w 5036799"/>
                <a:gd name="connsiteY95" fmla="*/ 1431854 h 3836313"/>
                <a:gd name="connsiteX96" fmla="*/ 201282 w 5036799"/>
                <a:gd name="connsiteY96" fmla="*/ 1339892 h 3836313"/>
                <a:gd name="connsiteX97" fmla="*/ 10924 w 5036799"/>
                <a:gd name="connsiteY97" fmla="*/ 1077975 h 3836313"/>
                <a:gd name="connsiteX98" fmla="*/ 55 w 5036799"/>
                <a:gd name="connsiteY98" fmla="*/ 1049961 h 3836313"/>
                <a:gd name="connsiteX99" fmla="*/ 13831 w 5036799"/>
                <a:gd name="connsiteY99" fmla="*/ 1023210 h 3836313"/>
                <a:gd name="connsiteX100" fmla="*/ 45519 w 5036799"/>
                <a:gd name="connsiteY100" fmla="*/ 1009203 h 3836313"/>
                <a:gd name="connsiteX101" fmla="*/ 77284 w 5036799"/>
                <a:gd name="connsiteY101" fmla="*/ 1023057 h 3836313"/>
                <a:gd name="connsiteX102" fmla="*/ 244834 w 5036799"/>
                <a:gd name="connsiteY102" fmla="*/ 1133853 h 3836313"/>
                <a:gd name="connsiteX103" fmla="*/ 523475 w 5036799"/>
                <a:gd name="connsiteY103" fmla="*/ 1224553 h 3836313"/>
                <a:gd name="connsiteX104" fmla="*/ 740276 w 5036799"/>
                <a:gd name="connsiteY104" fmla="*/ 1297726 h 3836313"/>
                <a:gd name="connsiteX105" fmla="*/ 1002271 w 5036799"/>
                <a:gd name="connsiteY105" fmla="*/ 1405876 h 3836313"/>
                <a:gd name="connsiteX106" fmla="*/ 1178815 w 5036799"/>
                <a:gd name="connsiteY106" fmla="*/ 1511460 h 3836313"/>
                <a:gd name="connsiteX107" fmla="*/ 1435030 w 5036799"/>
                <a:gd name="connsiteY107" fmla="*/ 1664344 h 3836313"/>
                <a:gd name="connsiteX108" fmla="*/ 1550225 w 5036799"/>
                <a:gd name="connsiteY108" fmla="*/ 1750260 h 3836313"/>
                <a:gd name="connsiteX109" fmla="*/ 1446973 w 5036799"/>
                <a:gd name="connsiteY109" fmla="*/ 1537751 h 3836313"/>
                <a:gd name="connsiteX110" fmla="*/ 1447011 w 5036799"/>
                <a:gd name="connsiteY110" fmla="*/ 1537751 h 3836313"/>
                <a:gd name="connsiteX111" fmla="*/ 1196156 w 5036799"/>
                <a:gd name="connsiteY111" fmla="*/ 1165920 h 3836313"/>
                <a:gd name="connsiteX112" fmla="*/ 1036031 w 5036799"/>
                <a:gd name="connsiteY112" fmla="*/ 881078 h 3836313"/>
                <a:gd name="connsiteX113" fmla="*/ 932240 w 5036799"/>
                <a:gd name="connsiteY113" fmla="*/ 677327 h 3836313"/>
                <a:gd name="connsiteX114" fmla="*/ 804652 w 5036799"/>
                <a:gd name="connsiteY114" fmla="*/ 388232 h 3836313"/>
                <a:gd name="connsiteX115" fmla="*/ 746749 w 5036799"/>
                <a:gd name="connsiteY115" fmla="*/ 222259 h 3836313"/>
                <a:gd name="connsiteX116" fmla="*/ 777020 w 5036799"/>
                <a:gd name="connsiteY116" fmla="*/ 178325 h 3836313"/>
                <a:gd name="connsiteX117" fmla="*/ 811731 w 5036799"/>
                <a:gd name="connsiteY117" fmla="*/ 177827 h 3836313"/>
                <a:gd name="connsiteX118" fmla="*/ 833775 w 5036799"/>
                <a:gd name="connsiteY118" fmla="*/ 204616 h 3836313"/>
                <a:gd name="connsiteX119" fmla="*/ 932814 w 5036799"/>
                <a:gd name="connsiteY119" fmla="*/ 352338 h 3836313"/>
                <a:gd name="connsiteX120" fmla="*/ 950572 w 5036799"/>
                <a:gd name="connsiteY120" fmla="*/ 379969 h 3836313"/>
                <a:gd name="connsiteX121" fmla="*/ 1139891 w 5036799"/>
                <a:gd name="connsiteY121" fmla="*/ 679428 h 3836313"/>
                <a:gd name="connsiteX122" fmla="*/ 1307932 w 5036799"/>
                <a:gd name="connsiteY122" fmla="*/ 905487 h 3836313"/>
                <a:gd name="connsiteX123" fmla="*/ 1307932 w 5036799"/>
                <a:gd name="connsiteY123" fmla="*/ 905526 h 3836313"/>
                <a:gd name="connsiteX124" fmla="*/ 1485623 w 5036799"/>
                <a:gd name="connsiteY124" fmla="*/ 1102047 h 3836313"/>
                <a:gd name="connsiteX125" fmla="*/ 1529443 w 5036799"/>
                <a:gd name="connsiteY125" fmla="*/ 1150113 h 3836313"/>
                <a:gd name="connsiteX126" fmla="*/ 1539240 w 5036799"/>
                <a:gd name="connsiteY126" fmla="*/ 1144220 h 3836313"/>
                <a:gd name="connsiteX127" fmla="*/ 1539469 w 5036799"/>
                <a:gd name="connsiteY127" fmla="*/ 1132815 h 3836313"/>
                <a:gd name="connsiteX128" fmla="*/ 1543909 w 5036799"/>
                <a:gd name="connsiteY128" fmla="*/ 795774 h 3836313"/>
                <a:gd name="connsiteX129" fmla="*/ 1549802 w 5036799"/>
                <a:gd name="connsiteY129" fmla="*/ 688769 h 3836313"/>
                <a:gd name="connsiteX130" fmla="*/ 1549764 w 5036799"/>
                <a:gd name="connsiteY130" fmla="*/ 688769 h 3836313"/>
                <a:gd name="connsiteX131" fmla="*/ 1561666 w 5036799"/>
                <a:gd name="connsiteY131" fmla="*/ 656507 h 3836313"/>
                <a:gd name="connsiteX132" fmla="*/ 1594960 w 5036799"/>
                <a:gd name="connsiteY132" fmla="*/ 647820 h 3836313"/>
                <a:gd name="connsiteX133" fmla="*/ 1619070 w 5036799"/>
                <a:gd name="connsiteY133" fmla="*/ 668792 h 3836313"/>
                <a:gd name="connsiteX134" fmla="*/ 1616774 w 5036799"/>
                <a:gd name="connsiteY134" fmla="*/ 700671 h 3836313"/>
                <a:gd name="connsiteX135" fmla="*/ 1638396 w 5036799"/>
                <a:gd name="connsiteY135" fmla="*/ 929600 h 3836313"/>
                <a:gd name="connsiteX136" fmla="*/ 1781336 w 5036799"/>
                <a:gd name="connsiteY136" fmla="*/ 1290106 h 3836313"/>
                <a:gd name="connsiteX137" fmla="*/ 1781374 w 5036799"/>
                <a:gd name="connsiteY137" fmla="*/ 1290106 h 3836313"/>
                <a:gd name="connsiteX138" fmla="*/ 1855236 w 5036799"/>
                <a:gd name="connsiteY138" fmla="*/ 1414412 h 3836313"/>
                <a:gd name="connsiteX139" fmla="*/ 2023237 w 5036799"/>
                <a:gd name="connsiteY139" fmla="*/ 1695776 h 3836313"/>
                <a:gd name="connsiteX140" fmla="*/ 2091588 w 5036799"/>
                <a:gd name="connsiteY140" fmla="*/ 1804926 h 3836313"/>
                <a:gd name="connsiteX141" fmla="*/ 2082174 w 5036799"/>
                <a:gd name="connsiteY141" fmla="*/ 1726702 h 3836313"/>
                <a:gd name="connsiteX142" fmla="*/ 2015163 w 5036799"/>
                <a:gd name="connsiteY142" fmla="*/ 1256704 h 3836313"/>
                <a:gd name="connsiteX143" fmla="*/ 2015125 w 5036799"/>
                <a:gd name="connsiteY143" fmla="*/ 1256704 h 3836313"/>
                <a:gd name="connsiteX144" fmla="*/ 2013556 w 5036799"/>
                <a:gd name="connsiteY144" fmla="*/ 1140666 h 3836313"/>
                <a:gd name="connsiteX145" fmla="*/ 2069468 w 5036799"/>
                <a:gd name="connsiteY145" fmla="*/ 968952 h 3836313"/>
                <a:gd name="connsiteX146" fmla="*/ 2094037 w 5036799"/>
                <a:gd name="connsiteY146" fmla="*/ 935007 h 3836313"/>
                <a:gd name="connsiteX147" fmla="*/ 2094037 w 5036799"/>
                <a:gd name="connsiteY147" fmla="*/ 934968 h 3836313"/>
                <a:gd name="connsiteX148" fmla="*/ 2112867 w 5036799"/>
                <a:gd name="connsiteY148" fmla="*/ 912045 h 3836313"/>
                <a:gd name="connsiteX149" fmla="*/ 2142449 w 5036799"/>
                <a:gd name="connsiteY149" fmla="*/ 909672 h 3836313"/>
                <a:gd name="connsiteX150" fmla="*/ 2164722 w 5036799"/>
                <a:gd name="connsiteY150" fmla="*/ 929305 h 3836313"/>
                <a:gd name="connsiteX151" fmla="*/ 2166062 w 5036799"/>
                <a:gd name="connsiteY151" fmla="*/ 958925 h 3836313"/>
                <a:gd name="connsiteX152" fmla="*/ 2160091 w 5036799"/>
                <a:gd name="connsiteY152" fmla="*/ 1293752 h 3836313"/>
                <a:gd name="connsiteX153" fmla="*/ 2197175 w 5036799"/>
                <a:gd name="connsiteY153" fmla="*/ 1500413 h 3836313"/>
                <a:gd name="connsiteX154" fmla="*/ 2317151 w 5036799"/>
                <a:gd name="connsiteY154" fmla="*/ 1863828 h 3836313"/>
                <a:gd name="connsiteX155" fmla="*/ 2335253 w 5036799"/>
                <a:gd name="connsiteY155" fmla="*/ 2016752 h 3836313"/>
                <a:gd name="connsiteX156" fmla="*/ 2512670 w 5036799"/>
                <a:gd name="connsiteY156" fmla="*/ 2030950 h 3836313"/>
                <a:gd name="connsiteX157" fmla="*/ 2555723 w 5036799"/>
                <a:gd name="connsiteY157" fmla="*/ 1995665 h 3836313"/>
                <a:gd name="connsiteX158" fmla="*/ 2548108 w 5036799"/>
                <a:gd name="connsiteY158" fmla="*/ 1887896 h 3836313"/>
                <a:gd name="connsiteX159" fmla="*/ 2567090 w 5036799"/>
                <a:gd name="connsiteY159" fmla="*/ 1362368 h 3836313"/>
                <a:gd name="connsiteX160" fmla="*/ 2584771 w 5036799"/>
                <a:gd name="connsiteY160" fmla="*/ 938759 h 3836313"/>
                <a:gd name="connsiteX161" fmla="*/ 2584809 w 5036799"/>
                <a:gd name="connsiteY161" fmla="*/ 938720 h 3836313"/>
                <a:gd name="connsiteX162" fmla="*/ 2614086 w 5036799"/>
                <a:gd name="connsiteY162" fmla="*/ 896011 h 3836313"/>
                <a:gd name="connsiteX163" fmla="*/ 2638387 w 5036799"/>
                <a:gd name="connsiteY163" fmla="*/ 903971 h 3836313"/>
                <a:gd name="connsiteX164" fmla="*/ 2649218 w 5036799"/>
                <a:gd name="connsiteY164" fmla="*/ 927163 h 3836313"/>
                <a:gd name="connsiteX165" fmla="*/ 2730848 w 5036799"/>
                <a:gd name="connsiteY165" fmla="*/ 1185445 h 3836313"/>
                <a:gd name="connsiteX166" fmla="*/ 2860856 w 5036799"/>
                <a:gd name="connsiteY166" fmla="*/ 1489921 h 3836313"/>
                <a:gd name="connsiteX167" fmla="*/ 3047923 w 5036799"/>
                <a:gd name="connsiteY167" fmla="*/ 1855246 h 3836313"/>
                <a:gd name="connsiteX168" fmla="*/ 3093885 w 5036799"/>
                <a:gd name="connsiteY168" fmla="*/ 1873348 h 3836313"/>
                <a:gd name="connsiteX169" fmla="*/ 3389670 w 5036799"/>
                <a:gd name="connsiteY169" fmla="*/ 1756664 h 3836313"/>
                <a:gd name="connsiteX170" fmla="*/ 3473367 w 5036799"/>
                <a:gd name="connsiteY170" fmla="*/ 1728307 h 3836313"/>
                <a:gd name="connsiteX171" fmla="*/ 3491775 w 5036799"/>
                <a:gd name="connsiteY171" fmla="*/ 1702780 h 3836313"/>
                <a:gd name="connsiteX172" fmla="*/ 3409150 w 5036799"/>
                <a:gd name="connsiteY172" fmla="*/ 1591534 h 3836313"/>
                <a:gd name="connsiteX173" fmla="*/ 3409074 w 5036799"/>
                <a:gd name="connsiteY173" fmla="*/ 1591495 h 3836313"/>
                <a:gd name="connsiteX174" fmla="*/ 3360891 w 5036799"/>
                <a:gd name="connsiteY174" fmla="*/ 1515873 h 3836313"/>
                <a:gd name="connsiteX175" fmla="*/ 3390321 w 5036799"/>
                <a:gd name="connsiteY175" fmla="*/ 1431182 h 3836313"/>
                <a:gd name="connsiteX176" fmla="*/ 3376697 w 5036799"/>
                <a:gd name="connsiteY176" fmla="*/ 1339372 h 3836313"/>
                <a:gd name="connsiteX177" fmla="*/ 3376697 w 5036799"/>
                <a:gd name="connsiteY177" fmla="*/ 1339333 h 3836313"/>
                <a:gd name="connsiteX178" fmla="*/ 3313475 w 5036799"/>
                <a:gd name="connsiteY178" fmla="*/ 1301753 h 3836313"/>
                <a:gd name="connsiteX179" fmla="*/ 3192432 w 5036799"/>
                <a:gd name="connsiteY179" fmla="*/ 1112433 h 3836313"/>
                <a:gd name="connsiteX180" fmla="*/ 3198325 w 5036799"/>
                <a:gd name="connsiteY180" fmla="*/ 1028315 h 3836313"/>
                <a:gd name="connsiteX181" fmla="*/ 3175669 w 5036799"/>
                <a:gd name="connsiteY181" fmla="*/ 949402 h 3836313"/>
                <a:gd name="connsiteX182" fmla="*/ 3114437 w 5036799"/>
                <a:gd name="connsiteY182" fmla="*/ 894638 h 3836313"/>
                <a:gd name="connsiteX183" fmla="*/ 3044823 w 5036799"/>
                <a:gd name="connsiteY183" fmla="*/ 777151 h 3836313"/>
                <a:gd name="connsiteX184" fmla="*/ 3061432 w 5036799"/>
                <a:gd name="connsiteY184" fmla="*/ 594140 h 3836313"/>
                <a:gd name="connsiteX185" fmla="*/ 3014207 w 5036799"/>
                <a:gd name="connsiteY185" fmla="*/ 479445 h 3836313"/>
                <a:gd name="connsiteX186" fmla="*/ 2912719 w 5036799"/>
                <a:gd name="connsiteY186" fmla="*/ 332488 h 3836313"/>
                <a:gd name="connsiteX187" fmla="*/ 2887001 w 5036799"/>
                <a:gd name="connsiteY187" fmla="*/ 238917 h 3836313"/>
                <a:gd name="connsiteX188" fmla="*/ 2879845 w 5036799"/>
                <a:gd name="connsiteY188" fmla="*/ 212435 h 3836313"/>
                <a:gd name="connsiteX189" fmla="*/ 2897602 w 5036799"/>
                <a:gd name="connsiteY189" fmla="*/ 65977 h 3836313"/>
                <a:gd name="connsiteX190" fmla="*/ 2897564 w 5036799"/>
                <a:gd name="connsiteY190" fmla="*/ 65977 h 3836313"/>
                <a:gd name="connsiteX191" fmla="*/ 3032735 w 5036799"/>
                <a:gd name="connsiteY191" fmla="*/ 2449 h 3836313"/>
                <a:gd name="connsiteX192" fmla="*/ 3157570 w 5036799"/>
                <a:gd name="connsiteY192" fmla="*/ 16877 h 3836313"/>
                <a:gd name="connsiteX193" fmla="*/ 3264957 w 5036799"/>
                <a:gd name="connsiteY193" fmla="*/ 115612 h 3836313"/>
                <a:gd name="connsiteX194" fmla="*/ 3329289 w 5036799"/>
                <a:gd name="connsiteY194" fmla="*/ 278990 h 3836313"/>
                <a:gd name="connsiteX195" fmla="*/ 3427524 w 5036799"/>
                <a:gd name="connsiteY195" fmla="*/ 378264 h 3836313"/>
                <a:gd name="connsiteX196" fmla="*/ 3559825 w 5036799"/>
                <a:gd name="connsiteY196" fmla="*/ 480595 h 3836313"/>
                <a:gd name="connsiteX197" fmla="*/ 3609232 w 5036799"/>
                <a:gd name="connsiteY197" fmla="*/ 640377 h 3836313"/>
                <a:gd name="connsiteX198" fmla="*/ 3602037 w 5036799"/>
                <a:gd name="connsiteY198" fmla="*/ 752319 h 3836313"/>
                <a:gd name="connsiteX199" fmla="*/ 3625191 w 5036799"/>
                <a:gd name="connsiteY199" fmla="*/ 810490 h 3836313"/>
                <a:gd name="connsiteX200" fmla="*/ 3677812 w 5036799"/>
                <a:gd name="connsiteY200" fmla="*/ 945582 h 3836313"/>
                <a:gd name="connsiteX201" fmla="*/ 3645168 w 5036799"/>
                <a:gd name="connsiteY201" fmla="*/ 1090169 h 3836313"/>
                <a:gd name="connsiteX202" fmla="*/ 3626339 w 5036799"/>
                <a:gd name="connsiteY202" fmla="*/ 1153965 h 3836313"/>
                <a:gd name="connsiteX203" fmla="*/ 3659864 w 5036799"/>
                <a:gd name="connsiteY203" fmla="*/ 1211408 h 3836313"/>
                <a:gd name="connsiteX204" fmla="*/ 3652822 w 5036799"/>
                <a:gd name="connsiteY204" fmla="*/ 1386454 h 3836313"/>
                <a:gd name="connsiteX205" fmla="*/ 3638279 w 5036799"/>
                <a:gd name="connsiteY205" fmla="*/ 1451705 h 3836313"/>
                <a:gd name="connsiteX206" fmla="*/ 3648880 w 5036799"/>
                <a:gd name="connsiteY206" fmla="*/ 1487793 h 3836313"/>
                <a:gd name="connsiteX207" fmla="*/ 3626224 w 5036799"/>
                <a:gd name="connsiteY207" fmla="*/ 1596983 h 3836313"/>
                <a:gd name="connsiteX208" fmla="*/ 3581065 w 5036799"/>
                <a:gd name="connsiteY208" fmla="*/ 1666711 h 3836313"/>
                <a:gd name="connsiteX209" fmla="*/ 3656840 w 5036799"/>
                <a:gd name="connsiteY209" fmla="*/ 1652015 h 3836313"/>
                <a:gd name="connsiteX210" fmla="*/ 3818571 w 5036799"/>
                <a:gd name="connsiteY210" fmla="*/ 1593232 h 3836313"/>
                <a:gd name="connsiteX211" fmla="*/ 3787764 w 5036799"/>
                <a:gd name="connsiteY211" fmla="*/ 1439153 h 3836313"/>
                <a:gd name="connsiteX212" fmla="*/ 3944744 w 5036799"/>
                <a:gd name="connsiteY212" fmla="*/ 1435938 h 3836313"/>
                <a:gd name="connsiteX213" fmla="*/ 3909115 w 5036799"/>
                <a:gd name="connsiteY213" fmla="*/ 1318715 h 3836313"/>
                <a:gd name="connsiteX214" fmla="*/ 3909076 w 5036799"/>
                <a:gd name="connsiteY214" fmla="*/ 1318715 h 3836313"/>
                <a:gd name="connsiteX215" fmla="*/ 3903412 w 5036799"/>
                <a:gd name="connsiteY215" fmla="*/ 1262534 h 3836313"/>
                <a:gd name="connsiteX216" fmla="*/ 3940037 w 5036799"/>
                <a:gd name="connsiteY216" fmla="*/ 1185458 h 3836313"/>
                <a:gd name="connsiteX217" fmla="*/ 4036401 w 5036799"/>
                <a:gd name="connsiteY217" fmla="*/ 1203904 h 3836313"/>
                <a:gd name="connsiteX218" fmla="*/ 4070958 w 5036799"/>
                <a:gd name="connsiteY218" fmla="*/ 1222350 h 3836313"/>
                <a:gd name="connsiteX219" fmla="*/ 4070996 w 5036799"/>
                <a:gd name="connsiteY219" fmla="*/ 1222350 h 3836313"/>
                <a:gd name="connsiteX220" fmla="*/ 4091777 w 5036799"/>
                <a:gd name="connsiteY220" fmla="*/ 1153426 h 3836313"/>
                <a:gd name="connsiteX221" fmla="*/ 4064184 w 5036799"/>
                <a:gd name="connsiteY221" fmla="*/ 953966 h 3836313"/>
                <a:gd name="connsiteX222" fmla="*/ 4116155 w 5036799"/>
                <a:gd name="connsiteY222" fmla="*/ 903679 h 3836313"/>
                <a:gd name="connsiteX223" fmla="*/ 4197747 w 5036799"/>
                <a:gd name="connsiteY223" fmla="*/ 942140 h 3836313"/>
                <a:gd name="connsiteX224" fmla="*/ 4219791 w 5036799"/>
                <a:gd name="connsiteY224" fmla="*/ 1014471 h 3836313"/>
                <a:gd name="connsiteX225" fmla="*/ 4255534 w 5036799"/>
                <a:gd name="connsiteY225" fmla="*/ 985003 h 3836313"/>
                <a:gd name="connsiteX226" fmla="*/ 4266709 w 5036799"/>
                <a:gd name="connsiteY226" fmla="*/ 906281 h 3836313"/>
                <a:gd name="connsiteX227" fmla="*/ 4285538 w 5036799"/>
                <a:gd name="connsiteY227" fmla="*/ 699512 h 3836313"/>
                <a:gd name="connsiteX228" fmla="*/ 4311065 w 5036799"/>
                <a:gd name="connsiteY228" fmla="*/ 660018 h 3836313"/>
                <a:gd name="connsiteX229" fmla="*/ 4311027 w 5036799"/>
                <a:gd name="connsiteY229" fmla="*/ 660018 h 3836313"/>
                <a:gd name="connsiteX230" fmla="*/ 4363686 w 5036799"/>
                <a:gd name="connsiteY230" fmla="*/ 630627 h 3836313"/>
                <a:gd name="connsiteX231" fmla="*/ 4399851 w 5036799"/>
                <a:gd name="connsiteY231" fmla="*/ 679995 h 3836313"/>
                <a:gd name="connsiteX232" fmla="*/ 4400464 w 5036799"/>
                <a:gd name="connsiteY232" fmla="*/ 825150 h 3836313"/>
                <a:gd name="connsiteX233" fmla="*/ 4505783 w 5036799"/>
                <a:gd name="connsiteY233" fmla="*/ 721859 h 3836313"/>
                <a:gd name="connsiteX234" fmla="*/ 4510146 w 5036799"/>
                <a:gd name="connsiteY234" fmla="*/ 686382 h 3836313"/>
                <a:gd name="connsiteX235" fmla="*/ 4546923 w 5036799"/>
                <a:gd name="connsiteY235" fmla="*/ 468856 h 3836313"/>
                <a:gd name="connsiteX236" fmla="*/ 4579683 w 5036799"/>
                <a:gd name="connsiteY236" fmla="*/ 439732 h 3836313"/>
                <a:gd name="connsiteX237" fmla="*/ 4623196 w 5036799"/>
                <a:gd name="connsiteY237" fmla="*/ 445090 h 3836313"/>
                <a:gd name="connsiteX238" fmla="*/ 4655535 w 5036799"/>
                <a:gd name="connsiteY238" fmla="*/ 470348 h 3836313"/>
                <a:gd name="connsiteX239" fmla="*/ 4656606 w 5036799"/>
                <a:gd name="connsiteY239" fmla="*/ 511373 h 3836313"/>
                <a:gd name="connsiteX240" fmla="*/ 4645431 w 5036799"/>
                <a:gd name="connsiteY240" fmla="*/ 611373 h 3836313"/>
                <a:gd name="connsiteX241" fmla="*/ 4840649 w 5036799"/>
                <a:gd name="connsiteY241" fmla="*/ 428284 h 3836313"/>
                <a:gd name="connsiteX242" fmla="*/ 4982825 w 5036799"/>
                <a:gd name="connsiteY242" fmla="*/ 353198 h 3836313"/>
                <a:gd name="connsiteX243" fmla="*/ 5022129 w 5036799"/>
                <a:gd name="connsiteY243" fmla="*/ 432340 h 3836313"/>
                <a:gd name="connsiteX244" fmla="*/ 4798636 w 5036799"/>
                <a:gd name="connsiteY244" fmla="*/ 577191 h 3836313"/>
                <a:gd name="connsiteX245" fmla="*/ 4702234 w 5036799"/>
                <a:gd name="connsiteY245" fmla="*/ 635016 h 3836313"/>
                <a:gd name="connsiteX246" fmla="*/ 4812570 w 5036799"/>
                <a:gd name="connsiteY246" fmla="*/ 695904 h 3836313"/>
                <a:gd name="connsiteX247" fmla="*/ 4818042 w 5036799"/>
                <a:gd name="connsiteY247" fmla="*/ 749597 h 3836313"/>
                <a:gd name="connsiteX248" fmla="*/ 4776481 w 5036799"/>
                <a:gd name="connsiteY248" fmla="*/ 784078 h 3836313"/>
                <a:gd name="connsiteX249" fmla="*/ 4630788 w 5036799"/>
                <a:gd name="connsiteY249" fmla="*/ 762723 h 3836313"/>
                <a:gd name="connsiteX250" fmla="*/ 4481607 w 5036799"/>
                <a:gd name="connsiteY250" fmla="*/ 819171 h 3836313"/>
                <a:gd name="connsiteX251" fmla="*/ 4499670 w 5036799"/>
                <a:gd name="connsiteY251" fmla="*/ 841100 h 3836313"/>
                <a:gd name="connsiteX252" fmla="*/ 4499708 w 5036799"/>
                <a:gd name="connsiteY252" fmla="*/ 841062 h 3836313"/>
                <a:gd name="connsiteX253" fmla="*/ 4587615 w 5036799"/>
                <a:gd name="connsiteY253" fmla="*/ 916684 h 3836313"/>
                <a:gd name="connsiteX254" fmla="*/ 4599709 w 5036799"/>
                <a:gd name="connsiteY254" fmla="*/ 975543 h 3836313"/>
                <a:gd name="connsiteX255" fmla="*/ 4538017 w 5036799"/>
                <a:gd name="connsiteY255" fmla="*/ 998735 h 3836313"/>
                <a:gd name="connsiteX256" fmla="*/ 4386083 w 5036799"/>
                <a:gd name="connsiteY256" fmla="*/ 971946 h 3836313"/>
                <a:gd name="connsiteX257" fmla="*/ 4314058 w 5036799"/>
                <a:gd name="connsiteY257" fmla="*/ 991731 h 3836313"/>
                <a:gd name="connsiteX258" fmla="*/ 4261820 w 5036799"/>
                <a:gd name="connsiteY258" fmla="*/ 1040449 h 3836313"/>
                <a:gd name="connsiteX259" fmla="*/ 4357993 w 5036799"/>
                <a:gd name="connsiteY259" fmla="*/ 1094563 h 3836313"/>
                <a:gd name="connsiteX260" fmla="*/ 4358031 w 5036799"/>
                <a:gd name="connsiteY260" fmla="*/ 1094563 h 3836313"/>
                <a:gd name="connsiteX261" fmla="*/ 4408280 w 5036799"/>
                <a:gd name="connsiteY261" fmla="*/ 1180556 h 3836313"/>
                <a:gd name="connsiteX262" fmla="*/ 4325961 w 5036799"/>
                <a:gd name="connsiteY262" fmla="*/ 1247184 h 3836313"/>
                <a:gd name="connsiteX263" fmla="*/ 4186695 w 5036799"/>
                <a:gd name="connsiteY263" fmla="*/ 1205699 h 3836313"/>
                <a:gd name="connsiteX264" fmla="*/ 4157839 w 5036799"/>
                <a:gd name="connsiteY264" fmla="*/ 1194868 h 3836313"/>
                <a:gd name="connsiteX265" fmla="*/ 4135413 w 5036799"/>
                <a:gd name="connsiteY265" fmla="*/ 1216032 h 3836313"/>
                <a:gd name="connsiteX266" fmla="*/ 4083480 w 5036799"/>
                <a:gd name="connsiteY266" fmla="*/ 1345619 h 3836313"/>
                <a:gd name="connsiteX267" fmla="*/ 4195501 w 5036799"/>
                <a:gd name="connsiteY267" fmla="*/ 1312362 h 3836313"/>
                <a:gd name="connsiteX268" fmla="*/ 4237367 w 5036799"/>
                <a:gd name="connsiteY268" fmla="*/ 1303981 h 3836313"/>
                <a:gd name="connsiteX269" fmla="*/ 4271657 w 5036799"/>
                <a:gd name="connsiteY269" fmla="*/ 1329354 h 3836313"/>
                <a:gd name="connsiteX270" fmla="*/ 4259449 w 5036799"/>
                <a:gd name="connsiteY270" fmla="*/ 1409875 h 3836313"/>
                <a:gd name="connsiteX271" fmla="*/ 4202503 w 5036799"/>
                <a:gd name="connsiteY271" fmla="*/ 1450555 h 3836313"/>
                <a:gd name="connsiteX272" fmla="*/ 4035070 w 5036799"/>
                <a:gd name="connsiteY272" fmla="*/ 1521508 h 3836313"/>
                <a:gd name="connsiteX273" fmla="*/ 4017313 w 5036799"/>
                <a:gd name="connsiteY273" fmla="*/ 1537581 h 3836313"/>
                <a:gd name="connsiteX274" fmla="*/ 4161282 w 5036799"/>
                <a:gd name="connsiteY274" fmla="*/ 1515385 h 3836313"/>
                <a:gd name="connsiteX275" fmla="*/ 4370392 w 5036799"/>
                <a:gd name="connsiteY275" fmla="*/ 1454765 h 3836313"/>
                <a:gd name="connsiteX276" fmla="*/ 4599479 w 5036799"/>
                <a:gd name="connsiteY276" fmla="*/ 1433717 h 3836313"/>
                <a:gd name="connsiteX277" fmla="*/ 4716202 w 5036799"/>
                <a:gd name="connsiteY277" fmla="*/ 1469997 h 3836313"/>
                <a:gd name="connsiteX278" fmla="*/ 4729979 w 5036799"/>
                <a:gd name="connsiteY278" fmla="*/ 1498967 h 3836313"/>
                <a:gd name="connsiteX279" fmla="*/ 4709963 w 5036799"/>
                <a:gd name="connsiteY279" fmla="*/ 1524072 h 3836313"/>
                <a:gd name="connsiteX280" fmla="*/ 4211798 w 5036799"/>
                <a:gd name="connsiteY280" fmla="*/ 1819789 h 3836313"/>
                <a:gd name="connsiteX281" fmla="*/ 4073795 w 5036799"/>
                <a:gd name="connsiteY281" fmla="*/ 1899544 h 3836313"/>
                <a:gd name="connsiteX282" fmla="*/ 4067213 w 5036799"/>
                <a:gd name="connsiteY282" fmla="*/ 1940110 h 3836313"/>
                <a:gd name="connsiteX283" fmla="*/ 4067251 w 5036799"/>
                <a:gd name="connsiteY283" fmla="*/ 1940110 h 3836313"/>
                <a:gd name="connsiteX284" fmla="*/ 4059138 w 5036799"/>
                <a:gd name="connsiteY284" fmla="*/ 2055490 h 3836313"/>
                <a:gd name="connsiteX285" fmla="*/ 3953094 w 5036799"/>
                <a:gd name="connsiteY285" fmla="*/ 2133715 h 3836313"/>
                <a:gd name="connsiteX286" fmla="*/ 3958566 w 5036799"/>
                <a:gd name="connsiteY286" fmla="*/ 2145656 h 3836313"/>
                <a:gd name="connsiteX287" fmla="*/ 3971540 w 5036799"/>
                <a:gd name="connsiteY287" fmla="*/ 2147990 h 3836313"/>
                <a:gd name="connsiteX288" fmla="*/ 4051868 w 5036799"/>
                <a:gd name="connsiteY288" fmla="*/ 2191312 h 3836313"/>
                <a:gd name="connsiteX289" fmla="*/ 4047008 w 5036799"/>
                <a:gd name="connsiteY289" fmla="*/ 2282433 h 3836313"/>
                <a:gd name="connsiteX290" fmla="*/ 3975558 w 5036799"/>
                <a:gd name="connsiteY290" fmla="*/ 2352200 h 3836313"/>
                <a:gd name="connsiteX291" fmla="*/ 3864194 w 5036799"/>
                <a:gd name="connsiteY291" fmla="*/ 2451935 h 3836313"/>
                <a:gd name="connsiteX292" fmla="*/ 3833539 w 5036799"/>
                <a:gd name="connsiteY292" fmla="*/ 2467090 h 3836313"/>
                <a:gd name="connsiteX293" fmla="*/ 3721901 w 5036799"/>
                <a:gd name="connsiteY293" fmla="*/ 2365327 h 3836313"/>
                <a:gd name="connsiteX294" fmla="*/ 3721863 w 5036799"/>
                <a:gd name="connsiteY294" fmla="*/ 2365289 h 3836313"/>
                <a:gd name="connsiteX295" fmla="*/ 3693772 w 5036799"/>
                <a:gd name="connsiteY295" fmla="*/ 2239836 h 3836313"/>
                <a:gd name="connsiteX296" fmla="*/ 3698862 w 5036799"/>
                <a:gd name="connsiteY296" fmla="*/ 2172558 h 3836313"/>
                <a:gd name="connsiteX297" fmla="*/ 3603569 w 5036799"/>
                <a:gd name="connsiteY297" fmla="*/ 2262224 h 3836313"/>
                <a:gd name="connsiteX298" fmla="*/ 3613864 w 5036799"/>
                <a:gd name="connsiteY298" fmla="*/ 2354608 h 3836313"/>
                <a:gd name="connsiteX299" fmla="*/ 3613902 w 5036799"/>
                <a:gd name="connsiteY299" fmla="*/ 2354608 h 3836313"/>
                <a:gd name="connsiteX300" fmla="*/ 3732692 w 5036799"/>
                <a:gd name="connsiteY300" fmla="*/ 2425025 h 3836313"/>
                <a:gd name="connsiteX301" fmla="*/ 3834181 w 5036799"/>
                <a:gd name="connsiteY301" fmla="*/ 2466777 h 3836313"/>
                <a:gd name="connsiteX302" fmla="*/ 3280156 w 5036799"/>
                <a:gd name="connsiteY302" fmla="*/ 1176766 h 3836313"/>
                <a:gd name="connsiteX303" fmla="*/ 3253252 w 5036799"/>
                <a:gd name="connsiteY303" fmla="*/ 1052812 h 3836313"/>
                <a:gd name="connsiteX304" fmla="*/ 3342191 w 5036799"/>
                <a:gd name="connsiteY304" fmla="*/ 1074627 h 3836313"/>
                <a:gd name="connsiteX305" fmla="*/ 3280309 w 5036799"/>
                <a:gd name="connsiteY305" fmla="*/ 936320 h 3836313"/>
                <a:gd name="connsiteX306" fmla="*/ 3268713 w 5036799"/>
                <a:gd name="connsiteY306" fmla="*/ 917300 h 3836313"/>
                <a:gd name="connsiteX307" fmla="*/ 3246478 w 5036799"/>
                <a:gd name="connsiteY307" fmla="*/ 915502 h 3836313"/>
                <a:gd name="connsiteX308" fmla="*/ 3242345 w 5036799"/>
                <a:gd name="connsiteY308" fmla="*/ 949256 h 3836313"/>
                <a:gd name="connsiteX309" fmla="*/ 3242345 w 5036799"/>
                <a:gd name="connsiteY309" fmla="*/ 949294 h 3836313"/>
                <a:gd name="connsiteX310" fmla="*/ 3255051 w 5036799"/>
                <a:gd name="connsiteY310" fmla="*/ 1053967 h 3836313"/>
                <a:gd name="connsiteX311" fmla="*/ 3265269 w 5036799"/>
                <a:gd name="connsiteY311" fmla="*/ 1176206 h 3836313"/>
                <a:gd name="connsiteX312" fmla="*/ 3281343 w 5036799"/>
                <a:gd name="connsiteY312" fmla="*/ 1175593 h 3836313"/>
                <a:gd name="connsiteX313" fmla="*/ 3371737 w 5036799"/>
                <a:gd name="connsiteY313" fmla="*/ 1272723 h 3836313"/>
                <a:gd name="connsiteX314" fmla="*/ 3391867 w 5036799"/>
                <a:gd name="connsiteY314" fmla="*/ 1254775 h 3836313"/>
                <a:gd name="connsiteX315" fmla="*/ 3390107 w 5036799"/>
                <a:gd name="connsiteY315" fmla="*/ 1227450 h 3836313"/>
                <a:gd name="connsiteX316" fmla="*/ 3390145 w 5036799"/>
                <a:gd name="connsiteY316" fmla="*/ 1227450 h 3836313"/>
                <a:gd name="connsiteX317" fmla="*/ 3316972 w 5036799"/>
                <a:gd name="connsiteY317" fmla="*/ 1179000 h 3836313"/>
                <a:gd name="connsiteX318" fmla="*/ 3306065 w 5036799"/>
                <a:gd name="connsiteY318" fmla="*/ 1185774 h 3836313"/>
                <a:gd name="connsiteX319" fmla="*/ 3280156 w 5036799"/>
                <a:gd name="connsiteY319" fmla="*/ 1176780 h 3836313"/>
                <a:gd name="connsiteX320" fmla="*/ 4313951 w 5036799"/>
                <a:gd name="connsiteY320" fmla="*/ 1671218 h 3836313"/>
                <a:gd name="connsiteX321" fmla="*/ 4295390 w 5036799"/>
                <a:gd name="connsiteY321" fmla="*/ 1709105 h 3836313"/>
                <a:gd name="connsiteX322" fmla="*/ 4349696 w 5036799"/>
                <a:gd name="connsiteY322" fmla="*/ 1686947 h 3836313"/>
                <a:gd name="connsiteX323" fmla="*/ 4349428 w 5036799"/>
                <a:gd name="connsiteY323" fmla="*/ 1670147 h 3836313"/>
                <a:gd name="connsiteX324" fmla="*/ 4312421 w 5036799"/>
                <a:gd name="connsiteY324" fmla="*/ 1672711 h 3836313"/>
                <a:gd name="connsiteX325" fmla="*/ 4320113 w 5036799"/>
                <a:gd name="connsiteY325" fmla="*/ 1629581 h 3836313"/>
                <a:gd name="connsiteX326" fmla="*/ 4362784 w 5036799"/>
                <a:gd name="connsiteY326" fmla="*/ 1612972 h 3836313"/>
                <a:gd name="connsiteX327" fmla="*/ 4375491 w 5036799"/>
                <a:gd name="connsiteY327" fmla="*/ 1590507 h 3836313"/>
                <a:gd name="connsiteX328" fmla="*/ 4379929 w 5036799"/>
                <a:gd name="connsiteY328" fmla="*/ 1620396 h 3836313"/>
                <a:gd name="connsiteX329" fmla="*/ 4391717 w 5036799"/>
                <a:gd name="connsiteY329" fmla="*/ 1642019 h 3836313"/>
                <a:gd name="connsiteX330" fmla="*/ 4435345 w 5036799"/>
                <a:gd name="connsiteY330" fmla="*/ 1607231 h 3836313"/>
                <a:gd name="connsiteX331" fmla="*/ 4447400 w 5036799"/>
                <a:gd name="connsiteY331" fmla="*/ 1579753 h 3836313"/>
                <a:gd name="connsiteX332" fmla="*/ 4476179 w 5036799"/>
                <a:gd name="connsiteY332" fmla="*/ 1571142 h 3836313"/>
                <a:gd name="connsiteX333" fmla="*/ 4566381 w 5036799"/>
                <a:gd name="connsiteY333" fmla="*/ 1538613 h 3836313"/>
                <a:gd name="connsiteX334" fmla="*/ 4571969 w 5036799"/>
                <a:gd name="connsiteY334" fmla="*/ 1499845 h 3836313"/>
                <a:gd name="connsiteX335" fmla="*/ 4560335 w 5036799"/>
                <a:gd name="connsiteY335" fmla="*/ 1493837 h 3836313"/>
                <a:gd name="connsiteX336" fmla="*/ 4560335 w 5036799"/>
                <a:gd name="connsiteY336" fmla="*/ 1493799 h 3836313"/>
                <a:gd name="connsiteX337" fmla="*/ 4505762 w 5036799"/>
                <a:gd name="connsiteY337" fmla="*/ 1505547 h 3836313"/>
                <a:gd name="connsiteX338" fmla="*/ 4503274 w 5036799"/>
                <a:gd name="connsiteY338" fmla="*/ 1521085 h 3836313"/>
                <a:gd name="connsiteX339" fmla="*/ 4496424 w 5036799"/>
                <a:gd name="connsiteY339" fmla="*/ 1547338 h 3836313"/>
                <a:gd name="connsiteX340" fmla="*/ 4417855 w 5036799"/>
                <a:gd name="connsiteY340" fmla="*/ 1523151 h 3836313"/>
                <a:gd name="connsiteX341" fmla="*/ 4370668 w 5036799"/>
                <a:gd name="connsiteY341" fmla="*/ 1525868 h 3836313"/>
                <a:gd name="connsiteX342" fmla="*/ 4305610 w 5036799"/>
                <a:gd name="connsiteY342" fmla="*/ 1590927 h 3836313"/>
                <a:gd name="connsiteX343" fmla="*/ 4270057 w 5036799"/>
                <a:gd name="connsiteY343" fmla="*/ 1564061 h 3836313"/>
                <a:gd name="connsiteX344" fmla="*/ 4270018 w 5036799"/>
                <a:gd name="connsiteY344" fmla="*/ 1564061 h 3836313"/>
                <a:gd name="connsiteX345" fmla="*/ 4280543 w 5036799"/>
                <a:gd name="connsiteY345" fmla="*/ 1532450 h 3836313"/>
                <a:gd name="connsiteX346" fmla="*/ 4215751 w 5036799"/>
                <a:gd name="connsiteY346" fmla="*/ 1566816 h 3836313"/>
                <a:gd name="connsiteX347" fmla="*/ 4214641 w 5036799"/>
                <a:gd name="connsiteY347" fmla="*/ 1577647 h 3836313"/>
                <a:gd name="connsiteX348" fmla="*/ 4212574 w 5036799"/>
                <a:gd name="connsiteY348" fmla="*/ 1598657 h 3836313"/>
                <a:gd name="connsiteX349" fmla="*/ 4077217 w 5036799"/>
                <a:gd name="connsiteY349" fmla="*/ 1656139 h 3836313"/>
                <a:gd name="connsiteX350" fmla="*/ 4029916 w 5036799"/>
                <a:gd name="connsiteY350" fmla="*/ 1673169 h 3836313"/>
                <a:gd name="connsiteX351" fmla="*/ 3967382 w 5036799"/>
                <a:gd name="connsiteY351" fmla="*/ 1657134 h 3836313"/>
                <a:gd name="connsiteX352" fmla="*/ 3994057 w 5036799"/>
                <a:gd name="connsiteY352" fmla="*/ 1597510 h 3836313"/>
                <a:gd name="connsiteX353" fmla="*/ 3948018 w 5036799"/>
                <a:gd name="connsiteY353" fmla="*/ 1614655 h 3836313"/>
                <a:gd name="connsiteX354" fmla="*/ 3907988 w 5036799"/>
                <a:gd name="connsiteY354" fmla="*/ 1711746 h 3836313"/>
                <a:gd name="connsiteX355" fmla="*/ 3955022 w 5036799"/>
                <a:gd name="connsiteY355" fmla="*/ 1732871 h 3836313"/>
                <a:gd name="connsiteX356" fmla="*/ 3988393 w 5036799"/>
                <a:gd name="connsiteY356" fmla="*/ 1735971 h 3836313"/>
                <a:gd name="connsiteX357" fmla="*/ 4164664 w 5036799"/>
                <a:gd name="connsiteY357" fmla="*/ 1661956 h 3836313"/>
                <a:gd name="connsiteX358" fmla="*/ 4275038 w 5036799"/>
                <a:gd name="connsiteY358" fmla="*/ 1661765 h 3836313"/>
                <a:gd name="connsiteX359" fmla="*/ 4313959 w 5036799"/>
                <a:gd name="connsiteY359" fmla="*/ 1671218 h 3836313"/>
                <a:gd name="connsiteX360" fmla="*/ 3557121 w 5036799"/>
                <a:gd name="connsiteY360" fmla="*/ 2197050 h 3836313"/>
                <a:gd name="connsiteX361" fmla="*/ 3572774 w 5036799"/>
                <a:gd name="connsiteY361" fmla="*/ 2123724 h 3836313"/>
                <a:gd name="connsiteX362" fmla="*/ 3604424 w 5036799"/>
                <a:gd name="connsiteY362" fmla="*/ 2089702 h 3836313"/>
                <a:gd name="connsiteX363" fmla="*/ 3644722 w 5036799"/>
                <a:gd name="connsiteY363" fmla="*/ 2112779 h 3836313"/>
                <a:gd name="connsiteX364" fmla="*/ 3672009 w 5036799"/>
                <a:gd name="connsiteY364" fmla="*/ 2119132 h 3836313"/>
                <a:gd name="connsiteX365" fmla="*/ 3712805 w 5036799"/>
                <a:gd name="connsiteY365" fmla="*/ 2084995 h 3836313"/>
                <a:gd name="connsiteX366" fmla="*/ 3702856 w 5036799"/>
                <a:gd name="connsiteY366" fmla="*/ 2082163 h 3836313"/>
                <a:gd name="connsiteX367" fmla="*/ 3694053 w 5036799"/>
                <a:gd name="connsiteY367" fmla="*/ 2087635 h 3836313"/>
                <a:gd name="connsiteX368" fmla="*/ 3662289 w 5036799"/>
                <a:gd name="connsiteY368" fmla="*/ 2095060 h 3836313"/>
                <a:gd name="connsiteX369" fmla="*/ 3662251 w 5036799"/>
                <a:gd name="connsiteY369" fmla="*/ 2095060 h 3836313"/>
                <a:gd name="connsiteX370" fmla="*/ 3659419 w 5036799"/>
                <a:gd name="connsiteY370" fmla="*/ 2076843 h 3836313"/>
                <a:gd name="connsiteX371" fmla="*/ 3671474 w 5036799"/>
                <a:gd name="connsiteY371" fmla="*/ 2062912 h 3836313"/>
                <a:gd name="connsiteX372" fmla="*/ 3698302 w 5036799"/>
                <a:gd name="connsiteY372" fmla="*/ 2022767 h 3836313"/>
                <a:gd name="connsiteX373" fmla="*/ 3748818 w 5036799"/>
                <a:gd name="connsiteY373" fmla="*/ 1991998 h 3836313"/>
                <a:gd name="connsiteX374" fmla="*/ 3808596 w 5036799"/>
                <a:gd name="connsiteY374" fmla="*/ 2024642 h 3836313"/>
                <a:gd name="connsiteX375" fmla="*/ 3841164 w 5036799"/>
                <a:gd name="connsiteY375" fmla="*/ 1891920 h 3836313"/>
                <a:gd name="connsiteX376" fmla="*/ 3946904 w 5036799"/>
                <a:gd name="connsiteY376" fmla="*/ 1803822 h 3836313"/>
                <a:gd name="connsiteX377" fmla="*/ 3878975 w 5036799"/>
                <a:gd name="connsiteY377" fmla="*/ 1869953 h 3836313"/>
                <a:gd name="connsiteX378" fmla="*/ 3868068 w 5036799"/>
                <a:gd name="connsiteY378" fmla="*/ 1908912 h 3836313"/>
                <a:gd name="connsiteX379" fmla="*/ 3894550 w 5036799"/>
                <a:gd name="connsiteY379" fmla="*/ 1943547 h 3836313"/>
                <a:gd name="connsiteX380" fmla="*/ 4016172 w 5036799"/>
                <a:gd name="connsiteY380" fmla="*/ 1826099 h 3836313"/>
                <a:gd name="connsiteX381" fmla="*/ 4083375 w 5036799"/>
                <a:gd name="connsiteY381" fmla="*/ 1810026 h 3836313"/>
                <a:gd name="connsiteX382" fmla="*/ 4083375 w 5036799"/>
                <a:gd name="connsiteY382" fmla="*/ 1810064 h 3836313"/>
                <a:gd name="connsiteX383" fmla="*/ 4095468 w 5036799"/>
                <a:gd name="connsiteY383" fmla="*/ 1818866 h 3836313"/>
                <a:gd name="connsiteX384" fmla="*/ 4110278 w 5036799"/>
                <a:gd name="connsiteY384" fmla="*/ 1816455 h 3836313"/>
                <a:gd name="connsiteX385" fmla="*/ 4195085 w 5036799"/>
                <a:gd name="connsiteY385" fmla="*/ 1775927 h 3836313"/>
                <a:gd name="connsiteX386" fmla="*/ 4165922 w 5036799"/>
                <a:gd name="connsiteY386" fmla="*/ 1771526 h 3836313"/>
                <a:gd name="connsiteX387" fmla="*/ 4146519 w 5036799"/>
                <a:gd name="connsiteY387" fmla="*/ 1758706 h 3836313"/>
                <a:gd name="connsiteX388" fmla="*/ 4142501 w 5036799"/>
                <a:gd name="connsiteY388" fmla="*/ 1735820 h 3836313"/>
                <a:gd name="connsiteX389" fmla="*/ 4153522 w 5036799"/>
                <a:gd name="connsiteY389" fmla="*/ 1718446 h 3836313"/>
                <a:gd name="connsiteX390" fmla="*/ 4173997 w 5036799"/>
                <a:gd name="connsiteY390" fmla="*/ 1716609 h 3836313"/>
                <a:gd name="connsiteX391" fmla="*/ 4219730 w 5036799"/>
                <a:gd name="connsiteY391" fmla="*/ 1676387 h 3836313"/>
                <a:gd name="connsiteX392" fmla="*/ 4219691 w 5036799"/>
                <a:gd name="connsiteY392" fmla="*/ 1676387 h 3836313"/>
                <a:gd name="connsiteX393" fmla="*/ 4090340 w 5036799"/>
                <a:gd name="connsiteY393" fmla="*/ 1719938 h 3836313"/>
                <a:gd name="connsiteX394" fmla="*/ 4019158 w 5036799"/>
                <a:gd name="connsiteY394" fmla="*/ 1787103 h 3836313"/>
                <a:gd name="connsiteX395" fmla="*/ 3972124 w 5036799"/>
                <a:gd name="connsiteY395" fmla="*/ 1788940 h 3836313"/>
                <a:gd name="connsiteX396" fmla="*/ 3931251 w 5036799"/>
                <a:gd name="connsiteY396" fmla="*/ 1776540 h 3836313"/>
                <a:gd name="connsiteX397" fmla="*/ 3835499 w 5036799"/>
                <a:gd name="connsiteY397" fmla="*/ 1801722 h 3836313"/>
                <a:gd name="connsiteX398" fmla="*/ 3835461 w 5036799"/>
                <a:gd name="connsiteY398" fmla="*/ 1801760 h 3836313"/>
                <a:gd name="connsiteX399" fmla="*/ 3868565 w 5036799"/>
                <a:gd name="connsiteY399" fmla="*/ 1777038 h 3836313"/>
                <a:gd name="connsiteX400" fmla="*/ 3864967 w 5036799"/>
                <a:gd name="connsiteY400" fmla="*/ 1735898 h 3836313"/>
                <a:gd name="connsiteX401" fmla="*/ 3842694 w 5036799"/>
                <a:gd name="connsiteY401" fmla="*/ 1646537 h 3836313"/>
                <a:gd name="connsiteX402" fmla="*/ 3842694 w 5036799"/>
                <a:gd name="connsiteY402" fmla="*/ 1646575 h 3836313"/>
                <a:gd name="connsiteX403" fmla="*/ 3799717 w 5036799"/>
                <a:gd name="connsiteY403" fmla="*/ 1661233 h 3836313"/>
                <a:gd name="connsiteX404" fmla="*/ 3783988 w 5036799"/>
                <a:gd name="connsiteY404" fmla="*/ 1703866 h 3836313"/>
                <a:gd name="connsiteX405" fmla="*/ 3728917 w 5036799"/>
                <a:gd name="connsiteY405" fmla="*/ 1756487 h 3836313"/>
                <a:gd name="connsiteX406" fmla="*/ 3728917 w 5036799"/>
                <a:gd name="connsiteY406" fmla="*/ 1756449 h 3836313"/>
                <a:gd name="connsiteX407" fmla="*/ 3640284 w 5036799"/>
                <a:gd name="connsiteY407" fmla="*/ 1798929 h 3836313"/>
                <a:gd name="connsiteX408" fmla="*/ 3610968 w 5036799"/>
                <a:gd name="connsiteY408" fmla="*/ 1816993 h 3836313"/>
                <a:gd name="connsiteX409" fmla="*/ 3580812 w 5036799"/>
                <a:gd name="connsiteY409" fmla="*/ 1800307 h 3836313"/>
                <a:gd name="connsiteX410" fmla="*/ 3548626 w 5036799"/>
                <a:gd name="connsiteY410" fmla="*/ 1757790 h 3836313"/>
                <a:gd name="connsiteX411" fmla="*/ 3531634 w 5036799"/>
                <a:gd name="connsiteY411" fmla="*/ 1750863 h 3836313"/>
                <a:gd name="connsiteX412" fmla="*/ 3523827 w 5036799"/>
                <a:gd name="connsiteY412" fmla="*/ 1767931 h 3836313"/>
                <a:gd name="connsiteX413" fmla="*/ 3531022 w 5036799"/>
                <a:gd name="connsiteY413" fmla="*/ 1802030 h 3836313"/>
                <a:gd name="connsiteX414" fmla="*/ 3459802 w 5036799"/>
                <a:gd name="connsiteY414" fmla="*/ 1861502 h 3836313"/>
                <a:gd name="connsiteX415" fmla="*/ 3412538 w 5036799"/>
                <a:gd name="connsiteY415" fmla="*/ 1818754 h 3836313"/>
                <a:gd name="connsiteX416" fmla="*/ 3390916 w 5036799"/>
                <a:gd name="connsiteY416" fmla="*/ 1809531 h 3836313"/>
                <a:gd name="connsiteX417" fmla="*/ 3365351 w 5036799"/>
                <a:gd name="connsiteY417" fmla="*/ 1824686 h 3836313"/>
                <a:gd name="connsiteX418" fmla="*/ 3311696 w 5036799"/>
                <a:gd name="connsiteY418" fmla="*/ 1917414 h 3836313"/>
                <a:gd name="connsiteX419" fmla="*/ 3271474 w 5036799"/>
                <a:gd name="connsiteY419" fmla="*/ 1931535 h 3836313"/>
                <a:gd name="connsiteX420" fmla="*/ 3239671 w 5036799"/>
                <a:gd name="connsiteY420" fmla="*/ 1903140 h 3836313"/>
                <a:gd name="connsiteX421" fmla="*/ 3231367 w 5036799"/>
                <a:gd name="connsiteY421" fmla="*/ 1872715 h 3836313"/>
                <a:gd name="connsiteX422" fmla="*/ 3209629 w 5036799"/>
                <a:gd name="connsiteY422" fmla="*/ 1880330 h 3836313"/>
                <a:gd name="connsiteX423" fmla="*/ 3202434 w 5036799"/>
                <a:gd name="connsiteY423" fmla="*/ 1902259 h 3836313"/>
                <a:gd name="connsiteX424" fmla="*/ 3153104 w 5036799"/>
                <a:gd name="connsiteY424" fmla="*/ 1972064 h 3836313"/>
                <a:gd name="connsiteX425" fmla="*/ 3078133 w 5036799"/>
                <a:gd name="connsiteY425" fmla="*/ 1940912 h 3836313"/>
                <a:gd name="connsiteX426" fmla="*/ 3044838 w 5036799"/>
                <a:gd name="connsiteY426" fmla="*/ 2062573 h 3836313"/>
                <a:gd name="connsiteX427" fmla="*/ 2991911 w 5036799"/>
                <a:gd name="connsiteY427" fmla="*/ 2068352 h 3836313"/>
                <a:gd name="connsiteX428" fmla="*/ 2975111 w 5036799"/>
                <a:gd name="connsiteY428" fmla="*/ 2046653 h 3836313"/>
                <a:gd name="connsiteX429" fmla="*/ 2979589 w 5036799"/>
                <a:gd name="connsiteY429" fmla="*/ 2019596 h 3836313"/>
                <a:gd name="connsiteX430" fmla="*/ 2991912 w 5036799"/>
                <a:gd name="connsiteY430" fmla="*/ 1960851 h 3836313"/>
                <a:gd name="connsiteX431" fmla="*/ 2964280 w 5036799"/>
                <a:gd name="connsiteY431" fmla="*/ 1944281 h 3836313"/>
                <a:gd name="connsiteX432" fmla="*/ 2927236 w 5036799"/>
                <a:gd name="connsiteY432" fmla="*/ 1926294 h 3836313"/>
                <a:gd name="connsiteX433" fmla="*/ 2934584 w 5036799"/>
                <a:gd name="connsiteY433" fmla="*/ 1885459 h 3836313"/>
                <a:gd name="connsiteX434" fmla="*/ 2970443 w 5036799"/>
                <a:gd name="connsiteY434" fmla="*/ 1864641 h 3836313"/>
                <a:gd name="connsiteX435" fmla="*/ 2983723 w 5036799"/>
                <a:gd name="connsiteY435" fmla="*/ 1837737 h 3836313"/>
                <a:gd name="connsiteX436" fmla="*/ 2909020 w 5036799"/>
                <a:gd name="connsiteY436" fmla="*/ 1825337 h 3836313"/>
                <a:gd name="connsiteX437" fmla="*/ 2903088 w 5036799"/>
                <a:gd name="connsiteY437" fmla="*/ 1864220 h 3836313"/>
                <a:gd name="connsiteX438" fmla="*/ 2903050 w 5036799"/>
                <a:gd name="connsiteY438" fmla="*/ 1864220 h 3836313"/>
                <a:gd name="connsiteX439" fmla="*/ 2863096 w 5036799"/>
                <a:gd name="connsiteY439" fmla="*/ 1815656 h 3836313"/>
                <a:gd name="connsiteX440" fmla="*/ 2878442 w 5036799"/>
                <a:gd name="connsiteY440" fmla="*/ 1754653 h 3836313"/>
                <a:gd name="connsiteX441" fmla="*/ 2904389 w 5036799"/>
                <a:gd name="connsiteY441" fmla="*/ 1715388 h 3836313"/>
                <a:gd name="connsiteX442" fmla="*/ 2904389 w 5036799"/>
                <a:gd name="connsiteY442" fmla="*/ 1715426 h 3836313"/>
                <a:gd name="connsiteX443" fmla="*/ 2907451 w 5036799"/>
                <a:gd name="connsiteY443" fmla="*/ 1685613 h 3836313"/>
                <a:gd name="connsiteX444" fmla="*/ 2883953 w 5036799"/>
                <a:gd name="connsiteY444" fmla="*/ 1667015 h 3836313"/>
                <a:gd name="connsiteX445" fmla="*/ 2875342 w 5036799"/>
                <a:gd name="connsiteY445" fmla="*/ 1695105 h 3836313"/>
                <a:gd name="connsiteX446" fmla="*/ 2859498 w 5036799"/>
                <a:gd name="connsiteY446" fmla="*/ 1701611 h 3836313"/>
                <a:gd name="connsiteX447" fmla="*/ 2859536 w 5036799"/>
                <a:gd name="connsiteY447" fmla="*/ 1701611 h 3836313"/>
                <a:gd name="connsiteX448" fmla="*/ 2805423 w 5036799"/>
                <a:gd name="connsiteY448" fmla="*/ 1664068 h 3836313"/>
                <a:gd name="connsiteX449" fmla="*/ 2804045 w 5036799"/>
                <a:gd name="connsiteY449" fmla="*/ 1622278 h 3836313"/>
                <a:gd name="connsiteX450" fmla="*/ 2833475 w 5036799"/>
                <a:gd name="connsiteY450" fmla="*/ 1592541 h 3836313"/>
                <a:gd name="connsiteX451" fmla="*/ 2840096 w 5036799"/>
                <a:gd name="connsiteY451" fmla="*/ 1559590 h 3836313"/>
                <a:gd name="connsiteX452" fmla="*/ 2812196 w 5036799"/>
                <a:gd name="connsiteY452" fmla="*/ 1522277 h 3836313"/>
                <a:gd name="connsiteX453" fmla="*/ 2784642 w 5036799"/>
                <a:gd name="connsiteY453" fmla="*/ 1546234 h 3836313"/>
                <a:gd name="connsiteX454" fmla="*/ 2787091 w 5036799"/>
                <a:gd name="connsiteY454" fmla="*/ 1577348 h 3836313"/>
                <a:gd name="connsiteX455" fmla="*/ 2787091 w 5036799"/>
                <a:gd name="connsiteY455" fmla="*/ 1577386 h 3836313"/>
                <a:gd name="connsiteX456" fmla="*/ 2731370 w 5036799"/>
                <a:gd name="connsiteY456" fmla="*/ 1542177 h 3836313"/>
                <a:gd name="connsiteX457" fmla="*/ 2735120 w 5036799"/>
                <a:gd name="connsiteY457" fmla="*/ 1607198 h 3836313"/>
                <a:gd name="connsiteX458" fmla="*/ 2669602 w 5036799"/>
                <a:gd name="connsiteY458" fmla="*/ 1492463 h 3836313"/>
                <a:gd name="connsiteX459" fmla="*/ 2640823 w 5036799"/>
                <a:gd name="connsiteY459" fmla="*/ 1463301 h 3836313"/>
                <a:gd name="connsiteX460" fmla="*/ 2640861 w 5036799"/>
                <a:gd name="connsiteY460" fmla="*/ 1463301 h 3836313"/>
                <a:gd name="connsiteX461" fmla="*/ 2614493 w 5036799"/>
                <a:gd name="connsiteY461" fmla="*/ 1448300 h 3836313"/>
                <a:gd name="connsiteX462" fmla="*/ 2628959 w 5036799"/>
                <a:gd name="connsiteY462" fmla="*/ 1416919 h 3836313"/>
                <a:gd name="connsiteX463" fmla="*/ 2650046 w 5036799"/>
                <a:gd name="connsiteY463" fmla="*/ 1399314 h 3836313"/>
                <a:gd name="connsiteX464" fmla="*/ 2641741 w 5036799"/>
                <a:gd name="connsiteY464" fmla="*/ 1389861 h 3836313"/>
                <a:gd name="connsiteX465" fmla="*/ 2611852 w 5036799"/>
                <a:gd name="connsiteY465" fmla="*/ 1407045 h 3836313"/>
                <a:gd name="connsiteX466" fmla="*/ 2595779 w 5036799"/>
                <a:gd name="connsiteY466" fmla="*/ 1521201 h 3836313"/>
                <a:gd name="connsiteX467" fmla="*/ 2666196 w 5036799"/>
                <a:gd name="connsiteY467" fmla="*/ 1536776 h 3836313"/>
                <a:gd name="connsiteX468" fmla="*/ 2627849 w 5036799"/>
                <a:gd name="connsiteY468" fmla="*/ 1627591 h 3836313"/>
                <a:gd name="connsiteX469" fmla="*/ 2608255 w 5036799"/>
                <a:gd name="connsiteY469" fmla="*/ 1702945 h 3836313"/>
                <a:gd name="connsiteX470" fmla="*/ 2668224 w 5036799"/>
                <a:gd name="connsiteY470" fmla="*/ 1678758 h 3836313"/>
                <a:gd name="connsiteX471" fmla="*/ 2673658 w 5036799"/>
                <a:gd name="connsiteY471" fmla="*/ 1735015 h 3836313"/>
                <a:gd name="connsiteX472" fmla="*/ 2644994 w 5036799"/>
                <a:gd name="connsiteY472" fmla="*/ 1774587 h 3836313"/>
                <a:gd name="connsiteX473" fmla="*/ 2596353 w 5036799"/>
                <a:gd name="connsiteY473" fmla="*/ 1769994 h 3836313"/>
                <a:gd name="connsiteX474" fmla="*/ 2632097 w 5036799"/>
                <a:gd name="connsiteY474" fmla="*/ 1824491 h 3836313"/>
                <a:gd name="connsiteX475" fmla="*/ 2665545 w 5036799"/>
                <a:gd name="connsiteY475" fmla="*/ 1847376 h 3836313"/>
                <a:gd name="connsiteX476" fmla="*/ 2669028 w 5036799"/>
                <a:gd name="connsiteY476" fmla="*/ 1910828 h 3836313"/>
                <a:gd name="connsiteX477" fmla="*/ 2623027 w 5036799"/>
                <a:gd name="connsiteY477" fmla="*/ 1954724 h 3836313"/>
                <a:gd name="connsiteX478" fmla="*/ 2602132 w 5036799"/>
                <a:gd name="connsiteY478" fmla="*/ 1969458 h 3836313"/>
                <a:gd name="connsiteX479" fmla="*/ 2598229 w 5036799"/>
                <a:gd name="connsiteY479" fmla="*/ 1994716 h 3836313"/>
                <a:gd name="connsiteX480" fmla="*/ 2661259 w 5036799"/>
                <a:gd name="connsiteY480" fmla="*/ 1960502 h 3836313"/>
                <a:gd name="connsiteX481" fmla="*/ 2695014 w 5036799"/>
                <a:gd name="connsiteY481" fmla="*/ 1971257 h 3836313"/>
                <a:gd name="connsiteX482" fmla="*/ 2668455 w 5036799"/>
                <a:gd name="connsiteY482" fmla="*/ 2101529 h 3836313"/>
                <a:gd name="connsiteX483" fmla="*/ 2598612 w 5036799"/>
                <a:gd name="connsiteY483" fmla="*/ 2159853 h 3836313"/>
                <a:gd name="connsiteX484" fmla="*/ 2540518 w 5036799"/>
                <a:gd name="connsiteY484" fmla="*/ 2184729 h 3836313"/>
                <a:gd name="connsiteX485" fmla="*/ 2492489 w 5036799"/>
                <a:gd name="connsiteY485" fmla="*/ 2143703 h 3836313"/>
                <a:gd name="connsiteX486" fmla="*/ 2453415 w 5036799"/>
                <a:gd name="connsiteY486" fmla="*/ 2130194 h 3836313"/>
                <a:gd name="connsiteX487" fmla="*/ 2375765 w 5036799"/>
                <a:gd name="connsiteY487" fmla="*/ 2134174 h 3836313"/>
                <a:gd name="connsiteX488" fmla="*/ 2370751 w 5036799"/>
                <a:gd name="connsiteY488" fmla="*/ 2064407 h 3836313"/>
                <a:gd name="connsiteX489" fmla="*/ 2302822 w 5036799"/>
                <a:gd name="connsiteY489" fmla="*/ 2064407 h 3836313"/>
                <a:gd name="connsiteX490" fmla="*/ 2298574 w 5036799"/>
                <a:gd name="connsiteY490" fmla="*/ 2145655 h 3836313"/>
                <a:gd name="connsiteX491" fmla="*/ 2249167 w 5036799"/>
                <a:gd name="connsiteY491" fmla="*/ 2132108 h 3836313"/>
                <a:gd name="connsiteX492" fmla="*/ 2244881 w 5036799"/>
                <a:gd name="connsiteY492" fmla="*/ 2066015 h 3836313"/>
                <a:gd name="connsiteX493" fmla="*/ 2036309 w 5036799"/>
                <a:gd name="connsiteY493" fmla="*/ 2066513 h 3836313"/>
                <a:gd name="connsiteX494" fmla="*/ 2024866 w 5036799"/>
                <a:gd name="connsiteY494" fmla="*/ 2086757 h 3836313"/>
                <a:gd name="connsiteX495" fmla="*/ 2017901 w 5036799"/>
                <a:gd name="connsiteY495" fmla="*/ 2117259 h 3836313"/>
                <a:gd name="connsiteX496" fmla="*/ 1929229 w 5036799"/>
                <a:gd name="connsiteY496" fmla="*/ 2127056 h 3836313"/>
                <a:gd name="connsiteX497" fmla="*/ 1927163 w 5036799"/>
                <a:gd name="connsiteY497" fmla="*/ 2096861 h 3836313"/>
                <a:gd name="connsiteX498" fmla="*/ 1913346 w 5036799"/>
                <a:gd name="connsiteY498" fmla="*/ 2079831 h 3836313"/>
                <a:gd name="connsiteX499" fmla="*/ 1866160 w 5036799"/>
                <a:gd name="connsiteY499" fmla="*/ 2083237 h 3836313"/>
                <a:gd name="connsiteX500" fmla="*/ 1829649 w 5036799"/>
                <a:gd name="connsiteY500" fmla="*/ 2149827 h 3836313"/>
                <a:gd name="connsiteX501" fmla="*/ 1829688 w 5036799"/>
                <a:gd name="connsiteY501" fmla="*/ 2149751 h 3836313"/>
                <a:gd name="connsiteX502" fmla="*/ 1813117 w 5036799"/>
                <a:gd name="connsiteY502" fmla="*/ 2155721 h 3836313"/>
                <a:gd name="connsiteX503" fmla="*/ 1767805 w 5036799"/>
                <a:gd name="connsiteY503" fmla="*/ 2176578 h 3836313"/>
                <a:gd name="connsiteX504" fmla="*/ 1722838 w 5036799"/>
                <a:gd name="connsiteY504" fmla="*/ 2155071 h 3836313"/>
                <a:gd name="connsiteX505" fmla="*/ 1675039 w 5036799"/>
                <a:gd name="connsiteY505" fmla="*/ 2153846 h 3836313"/>
                <a:gd name="connsiteX506" fmla="*/ 1661530 w 5036799"/>
                <a:gd name="connsiteY506" fmla="*/ 2187868 h 3836313"/>
                <a:gd name="connsiteX507" fmla="*/ 1644270 w 5036799"/>
                <a:gd name="connsiteY507" fmla="*/ 2254802 h 3836313"/>
                <a:gd name="connsiteX508" fmla="*/ 1640443 w 5036799"/>
                <a:gd name="connsiteY508" fmla="*/ 2215690 h 3836313"/>
                <a:gd name="connsiteX509" fmla="*/ 1594328 w 5036799"/>
                <a:gd name="connsiteY509" fmla="*/ 2228970 h 3836313"/>
                <a:gd name="connsiteX510" fmla="*/ 1629728 w 5036799"/>
                <a:gd name="connsiteY510" fmla="*/ 2178645 h 3836313"/>
                <a:gd name="connsiteX511" fmla="*/ 1629766 w 5036799"/>
                <a:gd name="connsiteY511" fmla="*/ 2178683 h 3836313"/>
                <a:gd name="connsiteX512" fmla="*/ 1563941 w 5036799"/>
                <a:gd name="connsiteY512" fmla="*/ 2120513 h 3836313"/>
                <a:gd name="connsiteX513" fmla="*/ 1539448 w 5036799"/>
                <a:gd name="connsiteY513" fmla="*/ 2146728 h 3836313"/>
                <a:gd name="connsiteX514" fmla="*/ 1523528 w 5036799"/>
                <a:gd name="connsiteY514" fmla="*/ 2172255 h 3836313"/>
                <a:gd name="connsiteX515" fmla="*/ 1501255 w 5036799"/>
                <a:gd name="connsiteY515" fmla="*/ 2195446 h 3836313"/>
                <a:gd name="connsiteX516" fmla="*/ 1501255 w 5036799"/>
                <a:gd name="connsiteY516" fmla="*/ 2195485 h 3836313"/>
                <a:gd name="connsiteX517" fmla="*/ 1459694 w 5036799"/>
                <a:gd name="connsiteY517" fmla="*/ 2185458 h 3836313"/>
                <a:gd name="connsiteX518" fmla="*/ 1451083 w 5036799"/>
                <a:gd name="connsiteY518" fmla="*/ 2143553 h 3836313"/>
                <a:gd name="connsiteX519" fmla="*/ 1447256 w 5036799"/>
                <a:gd name="connsiteY519" fmla="*/ 2120361 h 3836313"/>
                <a:gd name="connsiteX520" fmla="*/ 1429766 w 5036799"/>
                <a:gd name="connsiteY520" fmla="*/ 2140989 h 3836313"/>
                <a:gd name="connsiteX521" fmla="*/ 1432904 w 5036799"/>
                <a:gd name="connsiteY521" fmla="*/ 2171490 h 3836313"/>
                <a:gd name="connsiteX522" fmla="*/ 1397006 w 5036799"/>
                <a:gd name="connsiteY522" fmla="*/ 2211253 h 3836313"/>
                <a:gd name="connsiteX523" fmla="*/ 1340405 w 5036799"/>
                <a:gd name="connsiteY523" fmla="*/ 2227901 h 3836313"/>
                <a:gd name="connsiteX524" fmla="*/ 1496513 w 5036799"/>
                <a:gd name="connsiteY524" fmla="*/ 2247035 h 3836313"/>
                <a:gd name="connsiteX525" fmla="*/ 1372746 w 5036799"/>
                <a:gd name="connsiteY525" fmla="*/ 2259435 h 3836313"/>
                <a:gd name="connsiteX526" fmla="*/ 1321808 w 5036799"/>
                <a:gd name="connsiteY526" fmla="*/ 2235171 h 3836313"/>
                <a:gd name="connsiteX527" fmla="*/ 1336771 w 5036799"/>
                <a:gd name="connsiteY527" fmla="*/ 2129470 h 3836313"/>
                <a:gd name="connsiteX528" fmla="*/ 1177911 w 5036799"/>
                <a:gd name="connsiteY528" fmla="*/ 2212860 h 3836313"/>
                <a:gd name="connsiteX529" fmla="*/ 1125213 w 5036799"/>
                <a:gd name="connsiteY529" fmla="*/ 2200001 h 3836313"/>
                <a:gd name="connsiteX530" fmla="*/ 1087823 w 5036799"/>
                <a:gd name="connsiteY530" fmla="*/ 2191084 h 3836313"/>
                <a:gd name="connsiteX531" fmla="*/ 1102786 w 5036799"/>
                <a:gd name="connsiteY531" fmla="*/ 2262190 h 3836313"/>
                <a:gd name="connsiteX532" fmla="*/ 1102786 w 5036799"/>
                <a:gd name="connsiteY532" fmla="*/ 2262228 h 3836313"/>
                <a:gd name="connsiteX533" fmla="*/ 1116410 w 5036799"/>
                <a:gd name="connsiteY533" fmla="*/ 2277384 h 3836313"/>
                <a:gd name="connsiteX534" fmla="*/ 1114841 w 5036799"/>
                <a:gd name="connsiteY534" fmla="*/ 2297743 h 3836313"/>
                <a:gd name="connsiteX535" fmla="*/ 1126208 w 5036799"/>
                <a:gd name="connsiteY535" fmla="*/ 2320973 h 3836313"/>
                <a:gd name="connsiteX536" fmla="*/ 1193946 w 5036799"/>
                <a:gd name="connsiteY536" fmla="*/ 2296825 h 3836313"/>
                <a:gd name="connsiteX537" fmla="*/ 1255484 w 5036799"/>
                <a:gd name="connsiteY537" fmla="*/ 2280752 h 3836313"/>
                <a:gd name="connsiteX538" fmla="*/ 1264592 w 5036799"/>
                <a:gd name="connsiteY538" fmla="*/ 2326943 h 3836313"/>
                <a:gd name="connsiteX539" fmla="*/ 1272246 w 5036799"/>
                <a:gd name="connsiteY539" fmla="*/ 2352775 h 3836313"/>
                <a:gd name="connsiteX540" fmla="*/ 1308221 w 5036799"/>
                <a:gd name="connsiteY540" fmla="*/ 2339687 h 3836313"/>
                <a:gd name="connsiteX541" fmla="*/ 1356632 w 5036799"/>
                <a:gd name="connsiteY541" fmla="*/ 2310832 h 3836313"/>
                <a:gd name="connsiteX542" fmla="*/ 1415262 w 5036799"/>
                <a:gd name="connsiteY542" fmla="*/ 2363453 h 3836313"/>
                <a:gd name="connsiteX543" fmla="*/ 1420964 w 5036799"/>
                <a:gd name="connsiteY543" fmla="*/ 2380139 h 3836313"/>
                <a:gd name="connsiteX544" fmla="*/ 1437764 w 5036799"/>
                <a:gd name="connsiteY544" fmla="*/ 2385382 h 3836313"/>
                <a:gd name="connsiteX545" fmla="*/ 1455636 w 5036799"/>
                <a:gd name="connsiteY545" fmla="*/ 2364295 h 3836313"/>
                <a:gd name="connsiteX546" fmla="*/ 1512199 w 5036799"/>
                <a:gd name="connsiteY546" fmla="*/ 2321930 h 3836313"/>
                <a:gd name="connsiteX547" fmla="*/ 1554794 w 5036799"/>
                <a:gd name="connsiteY547" fmla="*/ 2351896 h 3836313"/>
                <a:gd name="connsiteX548" fmla="*/ 1553378 w 5036799"/>
                <a:gd name="connsiteY548" fmla="*/ 2403944 h 3836313"/>
                <a:gd name="connsiteX549" fmla="*/ 1620543 w 5036799"/>
                <a:gd name="connsiteY549" fmla="*/ 2372065 h 3836313"/>
                <a:gd name="connsiteX550" fmla="*/ 1651426 w 5036799"/>
                <a:gd name="connsiteY550" fmla="*/ 2358211 h 3836313"/>
                <a:gd name="connsiteX551" fmla="*/ 1722341 w 5036799"/>
                <a:gd name="connsiteY551" fmla="*/ 2411942 h 3836313"/>
                <a:gd name="connsiteX552" fmla="*/ 1742931 w 5036799"/>
                <a:gd name="connsiteY552" fmla="*/ 2431765 h 3836313"/>
                <a:gd name="connsiteX553" fmla="*/ 1758774 w 5036799"/>
                <a:gd name="connsiteY553" fmla="*/ 2411444 h 3836313"/>
                <a:gd name="connsiteX554" fmla="*/ 1803741 w 5036799"/>
                <a:gd name="connsiteY554" fmla="*/ 2377345 h 3836313"/>
                <a:gd name="connsiteX555" fmla="*/ 1867844 w 5036799"/>
                <a:gd name="connsiteY555" fmla="*/ 2443476 h 3836313"/>
                <a:gd name="connsiteX556" fmla="*/ 1897388 w 5036799"/>
                <a:gd name="connsiteY556" fmla="*/ 2460927 h 3836313"/>
                <a:gd name="connsiteX557" fmla="*/ 1913959 w 5036799"/>
                <a:gd name="connsiteY557" fmla="*/ 2444739 h 3836313"/>
                <a:gd name="connsiteX558" fmla="*/ 1913921 w 5036799"/>
                <a:gd name="connsiteY558" fmla="*/ 2444739 h 3836313"/>
                <a:gd name="connsiteX559" fmla="*/ 1917021 w 5036799"/>
                <a:gd name="connsiteY559" fmla="*/ 2412553 h 3836313"/>
                <a:gd name="connsiteX560" fmla="*/ 1944308 w 5036799"/>
                <a:gd name="connsiteY560" fmla="*/ 2395217 h 3836313"/>
                <a:gd name="connsiteX561" fmla="*/ 2021077 w 5036799"/>
                <a:gd name="connsiteY561" fmla="*/ 2432530 h 3836313"/>
                <a:gd name="connsiteX562" fmla="*/ 1986902 w 5036799"/>
                <a:gd name="connsiteY562" fmla="*/ 2486415 h 3836313"/>
                <a:gd name="connsiteX563" fmla="*/ 2074923 w 5036799"/>
                <a:gd name="connsiteY563" fmla="*/ 2455072 h 3836313"/>
                <a:gd name="connsiteX564" fmla="*/ 2074923 w 5036799"/>
                <a:gd name="connsiteY564" fmla="*/ 2455034 h 3836313"/>
                <a:gd name="connsiteX565" fmla="*/ 2080549 w 5036799"/>
                <a:gd name="connsiteY565" fmla="*/ 2447762 h 3836313"/>
                <a:gd name="connsiteX566" fmla="*/ 2191492 w 5036799"/>
                <a:gd name="connsiteY566" fmla="*/ 2480062 h 3836313"/>
                <a:gd name="connsiteX567" fmla="*/ 2180165 w 5036799"/>
                <a:gd name="connsiteY567" fmla="*/ 2534368 h 3836313"/>
                <a:gd name="connsiteX568" fmla="*/ 2239483 w 5036799"/>
                <a:gd name="connsiteY568" fmla="*/ 2558019 h 3836313"/>
                <a:gd name="connsiteX569" fmla="*/ 2236116 w 5036799"/>
                <a:gd name="connsiteY569" fmla="*/ 2520017 h 3836313"/>
                <a:gd name="connsiteX570" fmla="*/ 2262790 w 5036799"/>
                <a:gd name="connsiteY570" fmla="*/ 2492730 h 3836313"/>
                <a:gd name="connsiteX571" fmla="*/ 2346066 w 5036799"/>
                <a:gd name="connsiteY571" fmla="*/ 2522083 h 3836313"/>
                <a:gd name="connsiteX572" fmla="*/ 2319009 w 5036799"/>
                <a:gd name="connsiteY572" fmla="*/ 2597666 h 3836313"/>
                <a:gd name="connsiteX573" fmla="*/ 2319047 w 5036799"/>
                <a:gd name="connsiteY573" fmla="*/ 2597628 h 3836313"/>
                <a:gd name="connsiteX574" fmla="*/ 2371630 w 5036799"/>
                <a:gd name="connsiteY574" fmla="*/ 2599771 h 3836313"/>
                <a:gd name="connsiteX575" fmla="*/ 2417172 w 5036799"/>
                <a:gd name="connsiteY575" fmla="*/ 2529507 h 3836313"/>
                <a:gd name="connsiteX576" fmla="*/ 2498993 w 5036799"/>
                <a:gd name="connsiteY576" fmla="*/ 2597054 h 3836313"/>
                <a:gd name="connsiteX577" fmla="*/ 2530796 w 5036799"/>
                <a:gd name="connsiteY577" fmla="*/ 2611404 h 3836313"/>
                <a:gd name="connsiteX578" fmla="*/ 2602935 w 5036799"/>
                <a:gd name="connsiteY578" fmla="*/ 2626865 h 3836313"/>
                <a:gd name="connsiteX579" fmla="*/ 2631982 w 5036799"/>
                <a:gd name="connsiteY579" fmla="*/ 2694680 h 3836313"/>
                <a:gd name="connsiteX580" fmla="*/ 2635388 w 5036799"/>
                <a:gd name="connsiteY580" fmla="*/ 2731266 h 3836313"/>
                <a:gd name="connsiteX581" fmla="*/ 2618817 w 5036799"/>
                <a:gd name="connsiteY581" fmla="*/ 2805893 h 3836313"/>
                <a:gd name="connsiteX582" fmla="*/ 2608063 w 5036799"/>
                <a:gd name="connsiteY582" fmla="*/ 2852506 h 3836313"/>
                <a:gd name="connsiteX583" fmla="*/ 2594897 w 5036799"/>
                <a:gd name="connsiteY583" fmla="*/ 2891656 h 3836313"/>
                <a:gd name="connsiteX584" fmla="*/ 2564358 w 5036799"/>
                <a:gd name="connsiteY584" fmla="*/ 2964063 h 3836313"/>
                <a:gd name="connsiteX585" fmla="*/ 2564396 w 5036799"/>
                <a:gd name="connsiteY585" fmla="*/ 2964063 h 3836313"/>
                <a:gd name="connsiteX586" fmla="*/ 2547251 w 5036799"/>
                <a:gd name="connsiteY586" fmla="*/ 3005280 h 3836313"/>
                <a:gd name="connsiteX587" fmla="*/ 2489119 w 5036799"/>
                <a:gd name="connsiteY587" fmla="*/ 3084078 h 3836313"/>
                <a:gd name="connsiteX588" fmla="*/ 2370025 w 5036799"/>
                <a:gd name="connsiteY588" fmla="*/ 3157519 h 3836313"/>
                <a:gd name="connsiteX589" fmla="*/ 2346220 w 5036799"/>
                <a:gd name="connsiteY589" fmla="*/ 3236432 h 3836313"/>
                <a:gd name="connsiteX590" fmla="*/ 2264782 w 5036799"/>
                <a:gd name="connsiteY590" fmla="*/ 3248984 h 3836313"/>
                <a:gd name="connsiteX591" fmla="*/ 2240748 w 5036799"/>
                <a:gd name="connsiteY591" fmla="*/ 3264063 h 3836313"/>
                <a:gd name="connsiteX592" fmla="*/ 2253760 w 5036799"/>
                <a:gd name="connsiteY592" fmla="*/ 3277648 h 3836313"/>
                <a:gd name="connsiteX593" fmla="*/ 2270676 w 5036799"/>
                <a:gd name="connsiteY593" fmla="*/ 3341177 h 3836313"/>
                <a:gd name="connsiteX594" fmla="*/ 2270637 w 5036799"/>
                <a:gd name="connsiteY594" fmla="*/ 3341177 h 3836313"/>
                <a:gd name="connsiteX595" fmla="*/ 2226091 w 5036799"/>
                <a:gd name="connsiteY595" fmla="*/ 3376270 h 3836313"/>
                <a:gd name="connsiteX596" fmla="*/ 2170293 w 5036799"/>
                <a:gd name="connsiteY596" fmla="*/ 3366320 h 3836313"/>
                <a:gd name="connsiteX597" fmla="*/ 2136501 w 5036799"/>
                <a:gd name="connsiteY597" fmla="*/ 3396248 h 3836313"/>
                <a:gd name="connsiteX598" fmla="*/ 2136501 w 5036799"/>
                <a:gd name="connsiteY598" fmla="*/ 3396209 h 3836313"/>
                <a:gd name="connsiteX599" fmla="*/ 2138300 w 5036799"/>
                <a:gd name="connsiteY599" fmla="*/ 3414693 h 3836313"/>
                <a:gd name="connsiteX600" fmla="*/ 2124292 w 5036799"/>
                <a:gd name="connsiteY600" fmla="*/ 3426825 h 3836313"/>
                <a:gd name="connsiteX601" fmla="*/ 2098308 w 5036799"/>
                <a:gd name="connsiteY601" fmla="*/ 3457747 h 3836313"/>
                <a:gd name="connsiteX602" fmla="*/ 2017979 w 5036799"/>
                <a:gd name="connsiteY602" fmla="*/ 3522270 h 3836313"/>
                <a:gd name="connsiteX603" fmla="*/ 1994175 w 5036799"/>
                <a:gd name="connsiteY603" fmla="*/ 3496629 h 3836313"/>
                <a:gd name="connsiteX604" fmla="*/ 1986712 w 5036799"/>
                <a:gd name="connsiteY604" fmla="*/ 3478604 h 3836313"/>
                <a:gd name="connsiteX605" fmla="*/ 1965740 w 5036799"/>
                <a:gd name="connsiteY605" fmla="*/ 3487521 h 3836313"/>
                <a:gd name="connsiteX606" fmla="*/ 1967462 w 5036799"/>
                <a:gd name="connsiteY606" fmla="*/ 3506082 h 3836313"/>
                <a:gd name="connsiteX607" fmla="*/ 1977604 w 5036799"/>
                <a:gd name="connsiteY607" fmla="*/ 3529197 h 3836313"/>
                <a:gd name="connsiteX608" fmla="*/ 1964516 w 5036799"/>
                <a:gd name="connsiteY608" fmla="*/ 3550781 h 3836313"/>
                <a:gd name="connsiteX609" fmla="*/ 1940253 w 5036799"/>
                <a:gd name="connsiteY609" fmla="*/ 3563869 h 3836313"/>
                <a:gd name="connsiteX610" fmla="*/ 1914918 w 5036799"/>
                <a:gd name="connsiteY610" fmla="*/ 3553077 h 3836313"/>
                <a:gd name="connsiteX611" fmla="*/ 1896434 w 5036799"/>
                <a:gd name="connsiteY611" fmla="*/ 3555985 h 3836313"/>
                <a:gd name="connsiteX612" fmla="*/ 1853916 w 5036799"/>
                <a:gd name="connsiteY612" fmla="*/ 3630689 h 3836313"/>
                <a:gd name="connsiteX613" fmla="*/ 1853878 w 5036799"/>
                <a:gd name="connsiteY613" fmla="*/ 3630689 h 3836313"/>
                <a:gd name="connsiteX614" fmla="*/ 1820965 w 5036799"/>
                <a:gd name="connsiteY614" fmla="*/ 3639835 h 3836313"/>
                <a:gd name="connsiteX615" fmla="*/ 1791383 w 5036799"/>
                <a:gd name="connsiteY615" fmla="*/ 3622690 h 3836313"/>
                <a:gd name="connsiteX616" fmla="*/ 1784915 w 5036799"/>
                <a:gd name="connsiteY616" fmla="*/ 3659277 h 3836313"/>
                <a:gd name="connsiteX617" fmla="*/ 1785795 w 5036799"/>
                <a:gd name="connsiteY617" fmla="*/ 3670720 h 3836313"/>
                <a:gd name="connsiteX618" fmla="*/ 1777261 w 5036799"/>
                <a:gd name="connsiteY618" fmla="*/ 3678335 h 3836313"/>
                <a:gd name="connsiteX619" fmla="*/ 1766010 w 5036799"/>
                <a:gd name="connsiteY619" fmla="*/ 3677302 h 3836313"/>
                <a:gd name="connsiteX620" fmla="*/ 1760691 w 5036799"/>
                <a:gd name="connsiteY620" fmla="*/ 3667352 h 3836313"/>
                <a:gd name="connsiteX621" fmla="*/ 1736619 w 5036799"/>
                <a:gd name="connsiteY621" fmla="*/ 3650360 h 3836313"/>
                <a:gd name="connsiteX622" fmla="*/ 1742743 w 5036799"/>
                <a:gd name="connsiteY622" fmla="*/ 3676766 h 3836313"/>
                <a:gd name="connsiteX623" fmla="*/ 1742743 w 5036799"/>
                <a:gd name="connsiteY623" fmla="*/ 3676804 h 3836313"/>
                <a:gd name="connsiteX624" fmla="*/ 1709983 w 5036799"/>
                <a:gd name="connsiteY624" fmla="*/ 3739032 h 3836313"/>
                <a:gd name="connsiteX625" fmla="*/ 1669531 w 5036799"/>
                <a:gd name="connsiteY625" fmla="*/ 3730919 h 3836313"/>
                <a:gd name="connsiteX626" fmla="*/ 1660193 w 5036799"/>
                <a:gd name="connsiteY626" fmla="*/ 3723954 h 3836313"/>
                <a:gd name="connsiteX627" fmla="*/ 1648789 w 5036799"/>
                <a:gd name="connsiteY627" fmla="*/ 3726288 h 3836313"/>
                <a:gd name="connsiteX628" fmla="*/ 1639604 w 5036799"/>
                <a:gd name="connsiteY628" fmla="*/ 3739912 h 3836313"/>
                <a:gd name="connsiteX629" fmla="*/ 1658777 w 5036799"/>
                <a:gd name="connsiteY629" fmla="*/ 3759353 h 3836313"/>
                <a:gd name="connsiteX630" fmla="*/ 1753687 w 5036799"/>
                <a:gd name="connsiteY630" fmla="*/ 3731761 h 3836313"/>
                <a:gd name="connsiteX631" fmla="*/ 1833097 w 5036799"/>
                <a:gd name="connsiteY631" fmla="*/ 3708531 h 3836313"/>
                <a:gd name="connsiteX632" fmla="*/ 1831758 w 5036799"/>
                <a:gd name="connsiteY632" fmla="*/ 3761037 h 3836313"/>
                <a:gd name="connsiteX633" fmla="*/ 1868000 w 5036799"/>
                <a:gd name="connsiteY633" fmla="*/ 3741329 h 3836313"/>
                <a:gd name="connsiteX634" fmla="*/ 1895287 w 5036799"/>
                <a:gd name="connsiteY634" fmla="*/ 3700074 h 3836313"/>
                <a:gd name="connsiteX635" fmla="*/ 1944694 w 5036799"/>
                <a:gd name="connsiteY635" fmla="*/ 3698084 h 3836313"/>
                <a:gd name="connsiteX636" fmla="*/ 2052923 w 5036799"/>
                <a:gd name="connsiteY636" fmla="*/ 3679178 h 3836313"/>
                <a:gd name="connsiteX637" fmla="*/ 2083386 w 5036799"/>
                <a:gd name="connsiteY637" fmla="*/ 3675198 h 3836313"/>
                <a:gd name="connsiteX638" fmla="*/ 2167045 w 5036799"/>
                <a:gd name="connsiteY638" fmla="*/ 3652657 h 3836313"/>
                <a:gd name="connsiteX639" fmla="*/ 2167083 w 5036799"/>
                <a:gd name="connsiteY639" fmla="*/ 3652695 h 3836313"/>
                <a:gd name="connsiteX640" fmla="*/ 2195595 w 5036799"/>
                <a:gd name="connsiteY640" fmla="*/ 3628355 h 3836313"/>
                <a:gd name="connsiteX641" fmla="*/ 2219820 w 5036799"/>
                <a:gd name="connsiteY641" fmla="*/ 3621849 h 3836313"/>
                <a:gd name="connsiteX642" fmla="*/ 2241442 w 5036799"/>
                <a:gd name="connsiteY642" fmla="*/ 3634517 h 3836313"/>
                <a:gd name="connsiteX643" fmla="*/ 2241174 w 5036799"/>
                <a:gd name="connsiteY643" fmla="*/ 3672252 h 3836313"/>
                <a:gd name="connsiteX644" fmla="*/ 2225025 w 5036799"/>
                <a:gd name="connsiteY644" fmla="*/ 3702600 h 3836313"/>
                <a:gd name="connsiteX645" fmla="*/ 2352162 w 5036799"/>
                <a:gd name="connsiteY645" fmla="*/ 3629887 h 3836313"/>
                <a:gd name="connsiteX646" fmla="*/ 2290663 w 5036799"/>
                <a:gd name="connsiteY646" fmla="*/ 3635359 h 3836313"/>
                <a:gd name="connsiteX647" fmla="*/ 2306889 w 5036799"/>
                <a:gd name="connsiteY647" fmla="*/ 3559929 h 3836313"/>
                <a:gd name="connsiteX648" fmla="*/ 2328282 w 5036799"/>
                <a:gd name="connsiteY648" fmla="*/ 3541904 h 3836313"/>
                <a:gd name="connsiteX649" fmla="*/ 2382128 w 5036799"/>
                <a:gd name="connsiteY649" fmla="*/ 3567431 h 3836313"/>
                <a:gd name="connsiteX650" fmla="*/ 2429851 w 5036799"/>
                <a:gd name="connsiteY650" fmla="*/ 3587523 h 3836313"/>
                <a:gd name="connsiteX651" fmla="*/ 2466935 w 5036799"/>
                <a:gd name="connsiteY651" fmla="*/ 3557826 h 3836313"/>
                <a:gd name="connsiteX652" fmla="*/ 2440069 w 5036799"/>
                <a:gd name="connsiteY652" fmla="*/ 3490776 h 3836313"/>
                <a:gd name="connsiteX653" fmla="*/ 2518944 w 5036799"/>
                <a:gd name="connsiteY653" fmla="*/ 3453118 h 3836313"/>
                <a:gd name="connsiteX654" fmla="*/ 2530425 w 5036799"/>
                <a:gd name="connsiteY654" fmla="*/ 3519172 h 3836313"/>
                <a:gd name="connsiteX655" fmla="*/ 2610563 w 5036799"/>
                <a:gd name="connsiteY655" fmla="*/ 3455031 h 3836313"/>
                <a:gd name="connsiteX656" fmla="*/ 2613854 w 5036799"/>
                <a:gd name="connsiteY656" fmla="*/ 3441215 h 3836313"/>
                <a:gd name="connsiteX657" fmla="*/ 2610180 w 5036799"/>
                <a:gd name="connsiteY657" fmla="*/ 3366589 h 3836313"/>
                <a:gd name="connsiteX658" fmla="*/ 2662916 w 5036799"/>
                <a:gd name="connsiteY658" fmla="*/ 3309566 h 3836313"/>
                <a:gd name="connsiteX659" fmla="*/ 2683888 w 5036799"/>
                <a:gd name="connsiteY659" fmla="*/ 3385992 h 3836313"/>
                <a:gd name="connsiteX660" fmla="*/ 2784955 w 5036799"/>
                <a:gd name="connsiteY660" fmla="*/ 3277616 h 3836313"/>
                <a:gd name="connsiteX661" fmla="*/ 2762032 w 5036799"/>
                <a:gd name="connsiteY661" fmla="*/ 3277539 h 3836313"/>
                <a:gd name="connsiteX662" fmla="*/ 2723762 w 5036799"/>
                <a:gd name="connsiteY662" fmla="*/ 3273138 h 3836313"/>
                <a:gd name="connsiteX663" fmla="*/ 2723801 w 5036799"/>
                <a:gd name="connsiteY663" fmla="*/ 3273100 h 3836313"/>
                <a:gd name="connsiteX664" fmla="*/ 2731952 w 5036799"/>
                <a:gd name="connsiteY664" fmla="*/ 3224726 h 3836313"/>
                <a:gd name="connsiteX665" fmla="*/ 2821734 w 5036799"/>
                <a:gd name="connsiteY665" fmla="*/ 3187299 h 3836313"/>
                <a:gd name="connsiteX666" fmla="*/ 2885339 w 5036799"/>
                <a:gd name="connsiteY666" fmla="*/ 3160242 h 3836313"/>
                <a:gd name="connsiteX667" fmla="*/ 2869724 w 5036799"/>
                <a:gd name="connsiteY667" fmla="*/ 3113017 h 3836313"/>
                <a:gd name="connsiteX668" fmla="*/ 2869763 w 5036799"/>
                <a:gd name="connsiteY668" fmla="*/ 3113017 h 3836313"/>
                <a:gd name="connsiteX669" fmla="*/ 2861764 w 5036799"/>
                <a:gd name="connsiteY669" fmla="*/ 3049680 h 3836313"/>
                <a:gd name="connsiteX670" fmla="*/ 2933521 w 5036799"/>
                <a:gd name="connsiteY670" fmla="*/ 3036362 h 3836313"/>
                <a:gd name="connsiteX671" fmla="*/ 2983080 w 5036799"/>
                <a:gd name="connsiteY671" fmla="*/ 3012596 h 3836313"/>
                <a:gd name="connsiteX672" fmla="*/ 2928891 w 5036799"/>
                <a:gd name="connsiteY672" fmla="*/ 2978268 h 3836313"/>
                <a:gd name="connsiteX673" fmla="*/ 2928891 w 5036799"/>
                <a:gd name="connsiteY673" fmla="*/ 2978306 h 3836313"/>
                <a:gd name="connsiteX674" fmla="*/ 2945730 w 5036799"/>
                <a:gd name="connsiteY674" fmla="*/ 2903258 h 3836313"/>
                <a:gd name="connsiteX675" fmla="*/ 3002178 w 5036799"/>
                <a:gd name="connsiteY675" fmla="*/ 2871034 h 3836313"/>
                <a:gd name="connsiteX676" fmla="*/ 3019821 w 5036799"/>
                <a:gd name="connsiteY676" fmla="*/ 2845164 h 3836313"/>
                <a:gd name="connsiteX677" fmla="*/ 3047604 w 5036799"/>
                <a:gd name="connsiteY677" fmla="*/ 2771723 h 3836313"/>
                <a:gd name="connsiteX678" fmla="*/ 3140103 w 5036799"/>
                <a:gd name="connsiteY678" fmla="*/ 2665062 h 3836313"/>
                <a:gd name="connsiteX679" fmla="*/ 3192112 w 5036799"/>
                <a:gd name="connsiteY679" fmla="*/ 2637775 h 3836313"/>
                <a:gd name="connsiteX680" fmla="*/ 3219552 w 5036799"/>
                <a:gd name="connsiteY680" fmla="*/ 2665865 h 3836313"/>
                <a:gd name="connsiteX681" fmla="*/ 3213429 w 5036799"/>
                <a:gd name="connsiteY681" fmla="*/ 2704633 h 3836313"/>
                <a:gd name="connsiteX682" fmla="*/ 3214386 w 5036799"/>
                <a:gd name="connsiteY682" fmla="*/ 2713473 h 3836313"/>
                <a:gd name="connsiteX683" fmla="*/ 3311668 w 5036799"/>
                <a:gd name="connsiteY683" fmla="*/ 2730694 h 3836313"/>
                <a:gd name="connsiteX684" fmla="*/ 3345805 w 5036799"/>
                <a:gd name="connsiteY684" fmla="*/ 2730503 h 3836313"/>
                <a:gd name="connsiteX685" fmla="*/ 3405201 w 5036799"/>
                <a:gd name="connsiteY685" fmla="*/ 2737545 h 3836313"/>
                <a:gd name="connsiteX686" fmla="*/ 3426020 w 5036799"/>
                <a:gd name="connsiteY686" fmla="*/ 2793611 h 3836313"/>
                <a:gd name="connsiteX687" fmla="*/ 3434975 w 5036799"/>
                <a:gd name="connsiteY687" fmla="*/ 2819022 h 3836313"/>
                <a:gd name="connsiteX688" fmla="*/ 3490428 w 5036799"/>
                <a:gd name="connsiteY688" fmla="*/ 2849715 h 3836313"/>
                <a:gd name="connsiteX689" fmla="*/ 3513620 w 5036799"/>
                <a:gd name="connsiteY689" fmla="*/ 2841487 h 3836313"/>
                <a:gd name="connsiteX690" fmla="*/ 3513659 w 5036799"/>
                <a:gd name="connsiteY690" fmla="*/ 2841487 h 3836313"/>
                <a:gd name="connsiteX691" fmla="*/ 3520394 w 5036799"/>
                <a:gd name="connsiteY691" fmla="*/ 2801341 h 3836313"/>
                <a:gd name="connsiteX692" fmla="*/ 3556712 w 5036799"/>
                <a:gd name="connsiteY692" fmla="*/ 2748107 h 3836313"/>
                <a:gd name="connsiteX693" fmla="*/ 3575732 w 5036799"/>
                <a:gd name="connsiteY693" fmla="*/ 2755761 h 3836313"/>
                <a:gd name="connsiteX694" fmla="*/ 3566241 w 5036799"/>
                <a:gd name="connsiteY694" fmla="*/ 2774934 h 3836313"/>
                <a:gd name="connsiteX695" fmla="*/ 3570068 w 5036799"/>
                <a:gd name="connsiteY695" fmla="*/ 2835593 h 3836313"/>
                <a:gd name="connsiteX696" fmla="*/ 3601029 w 5036799"/>
                <a:gd name="connsiteY696" fmla="*/ 2855914 h 3836313"/>
                <a:gd name="connsiteX697" fmla="*/ 3621389 w 5036799"/>
                <a:gd name="connsiteY697" fmla="*/ 2870342 h 3836313"/>
                <a:gd name="connsiteX698" fmla="*/ 3644771 w 5036799"/>
                <a:gd name="connsiteY698" fmla="*/ 2861616 h 3836313"/>
                <a:gd name="connsiteX699" fmla="*/ 3743321 w 5036799"/>
                <a:gd name="connsiteY699" fmla="*/ 2856718 h 3836313"/>
                <a:gd name="connsiteX700" fmla="*/ 3882205 w 5036799"/>
                <a:gd name="connsiteY700" fmla="*/ 2890663 h 3836313"/>
                <a:gd name="connsiteX701" fmla="*/ 3935132 w 5036799"/>
                <a:gd name="connsiteY701" fmla="*/ 2930119 h 3836313"/>
                <a:gd name="connsiteX702" fmla="*/ 3935132 w 5036799"/>
                <a:gd name="connsiteY702" fmla="*/ 2930157 h 3836313"/>
                <a:gd name="connsiteX703" fmla="*/ 3938156 w 5036799"/>
                <a:gd name="connsiteY703" fmla="*/ 2945618 h 3836313"/>
                <a:gd name="connsiteX704" fmla="*/ 3951588 w 5036799"/>
                <a:gd name="connsiteY704" fmla="*/ 2953923 h 3836313"/>
                <a:gd name="connsiteX705" fmla="*/ 3987256 w 5036799"/>
                <a:gd name="connsiteY705" fmla="*/ 2946767 h 3836313"/>
                <a:gd name="connsiteX706" fmla="*/ 3978110 w 5036799"/>
                <a:gd name="connsiteY706" fmla="*/ 2920360 h 3836313"/>
                <a:gd name="connsiteX707" fmla="*/ 3964944 w 5036799"/>
                <a:gd name="connsiteY707" fmla="*/ 2883774 h 3836313"/>
                <a:gd name="connsiteX708" fmla="*/ 3982280 w 5036799"/>
                <a:gd name="connsiteY708" fmla="*/ 2862113 h 3836313"/>
                <a:gd name="connsiteX709" fmla="*/ 4009835 w 5036799"/>
                <a:gd name="connsiteY709" fmla="*/ 2859166 h 3836313"/>
                <a:gd name="connsiteX710" fmla="*/ 4080328 w 5036799"/>
                <a:gd name="connsiteY710" fmla="*/ 2897819 h 3836313"/>
                <a:gd name="connsiteX711" fmla="*/ 4042097 w 5036799"/>
                <a:gd name="connsiteY711" fmla="*/ 2925909 h 3836313"/>
                <a:gd name="connsiteX712" fmla="*/ 4042058 w 5036799"/>
                <a:gd name="connsiteY712" fmla="*/ 2925909 h 3836313"/>
                <a:gd name="connsiteX713" fmla="*/ 4037810 w 5036799"/>
                <a:gd name="connsiteY713" fmla="*/ 2932339 h 3836313"/>
                <a:gd name="connsiteX714" fmla="*/ 4125143 w 5036799"/>
                <a:gd name="connsiteY714" fmla="*/ 2911405 h 3836313"/>
                <a:gd name="connsiteX715" fmla="*/ 4125182 w 5036799"/>
                <a:gd name="connsiteY715" fmla="*/ 2911405 h 3836313"/>
                <a:gd name="connsiteX716" fmla="*/ 4199808 w 5036799"/>
                <a:gd name="connsiteY716" fmla="*/ 2879794 h 3836313"/>
                <a:gd name="connsiteX717" fmla="*/ 4238270 w 5036799"/>
                <a:gd name="connsiteY717" fmla="*/ 2900766 h 3836313"/>
                <a:gd name="connsiteX718" fmla="*/ 4206008 w 5036799"/>
                <a:gd name="connsiteY718" fmla="*/ 2945925 h 3836313"/>
                <a:gd name="connsiteX719" fmla="*/ 4207003 w 5036799"/>
                <a:gd name="connsiteY719" fmla="*/ 2970608 h 3836313"/>
                <a:gd name="connsiteX720" fmla="*/ 4266283 w 5036799"/>
                <a:gd name="connsiteY720" fmla="*/ 2957673 h 3836313"/>
                <a:gd name="connsiteX721" fmla="*/ 4266322 w 5036799"/>
                <a:gd name="connsiteY721" fmla="*/ 2957673 h 3836313"/>
                <a:gd name="connsiteX722" fmla="*/ 4304669 w 5036799"/>
                <a:gd name="connsiteY722" fmla="*/ 2923804 h 3836313"/>
                <a:gd name="connsiteX723" fmla="*/ 4355492 w 5036799"/>
                <a:gd name="connsiteY723" fmla="*/ 2929775 h 3836313"/>
                <a:gd name="connsiteX724" fmla="*/ 4344775 w 5036799"/>
                <a:gd name="connsiteY724" fmla="*/ 2982856 h 3836313"/>
                <a:gd name="connsiteX725" fmla="*/ 4348870 w 5036799"/>
                <a:gd name="connsiteY725" fmla="*/ 2998011 h 3836313"/>
                <a:gd name="connsiteX726" fmla="*/ 4435667 w 5036799"/>
                <a:gd name="connsiteY726" fmla="*/ 2997322 h 3836313"/>
                <a:gd name="connsiteX727" fmla="*/ 4435705 w 5036799"/>
                <a:gd name="connsiteY727" fmla="*/ 2997322 h 3836313"/>
                <a:gd name="connsiteX728" fmla="*/ 4520015 w 5036799"/>
                <a:gd name="connsiteY728" fmla="*/ 2962649 h 3836313"/>
                <a:gd name="connsiteX729" fmla="*/ 4433448 w 5036799"/>
                <a:gd name="connsiteY729" fmla="*/ 2882971 h 3836313"/>
                <a:gd name="connsiteX730" fmla="*/ 4588478 w 5036799"/>
                <a:gd name="connsiteY730" fmla="*/ 2960965 h 3836313"/>
                <a:gd name="connsiteX731" fmla="*/ 4682202 w 5036799"/>
                <a:gd name="connsiteY731" fmla="*/ 3012132 h 3836313"/>
                <a:gd name="connsiteX732" fmla="*/ 4722003 w 5036799"/>
                <a:gd name="connsiteY732" fmla="*/ 3092614 h 3836313"/>
                <a:gd name="connsiteX733" fmla="*/ 4682163 w 5036799"/>
                <a:gd name="connsiteY733" fmla="*/ 3046996 h 3836313"/>
                <a:gd name="connsiteX734" fmla="*/ 4682163 w 5036799"/>
                <a:gd name="connsiteY734" fmla="*/ 3047035 h 3836313"/>
                <a:gd name="connsiteX735" fmla="*/ 4567272 w 5036799"/>
                <a:gd name="connsiteY735" fmla="*/ 2968390 h 3836313"/>
                <a:gd name="connsiteX736" fmla="*/ 4542741 w 5036799"/>
                <a:gd name="connsiteY736" fmla="*/ 2973901 h 3836313"/>
                <a:gd name="connsiteX737" fmla="*/ 4495018 w 5036799"/>
                <a:gd name="connsiteY737" fmla="*/ 3036205 h 3836313"/>
                <a:gd name="connsiteX738" fmla="*/ 4572745 w 5036799"/>
                <a:gd name="connsiteY738" fmla="*/ 3041257 h 3836313"/>
                <a:gd name="connsiteX739" fmla="*/ 4638454 w 5036799"/>
                <a:gd name="connsiteY739" fmla="*/ 3040606 h 3836313"/>
                <a:gd name="connsiteX740" fmla="*/ 4663636 w 5036799"/>
                <a:gd name="connsiteY740" fmla="*/ 3058018 h 3836313"/>
                <a:gd name="connsiteX741" fmla="*/ 4637995 w 5036799"/>
                <a:gd name="connsiteY741" fmla="*/ 3091964 h 3836313"/>
                <a:gd name="connsiteX742" fmla="*/ 4637995 w 5036799"/>
                <a:gd name="connsiteY742" fmla="*/ 3092002 h 3836313"/>
                <a:gd name="connsiteX743" fmla="*/ 4667003 w 5036799"/>
                <a:gd name="connsiteY743" fmla="*/ 3118561 h 3836313"/>
                <a:gd name="connsiteX744" fmla="*/ 4632942 w 5036799"/>
                <a:gd name="connsiteY744" fmla="*/ 3131190 h 3836313"/>
                <a:gd name="connsiteX745" fmla="*/ 4685411 w 5036799"/>
                <a:gd name="connsiteY745" fmla="*/ 3164906 h 3836313"/>
                <a:gd name="connsiteX746" fmla="*/ 4719510 w 5036799"/>
                <a:gd name="connsiteY746" fmla="*/ 3153463 h 3836313"/>
                <a:gd name="connsiteX747" fmla="*/ 4719586 w 5036799"/>
                <a:gd name="connsiteY747" fmla="*/ 3153502 h 3836313"/>
                <a:gd name="connsiteX748" fmla="*/ 4739869 w 5036799"/>
                <a:gd name="connsiteY748" fmla="*/ 3121125 h 3836313"/>
                <a:gd name="connsiteX749" fmla="*/ 4778063 w 5036799"/>
                <a:gd name="connsiteY749" fmla="*/ 3122311 h 3836313"/>
                <a:gd name="connsiteX750" fmla="*/ 4797121 w 5036799"/>
                <a:gd name="connsiteY750" fmla="*/ 3185802 h 3836313"/>
                <a:gd name="connsiteX751" fmla="*/ 4844882 w 5036799"/>
                <a:gd name="connsiteY751" fmla="*/ 3127364 h 3836313"/>
                <a:gd name="connsiteX752" fmla="*/ 4840710 w 5036799"/>
                <a:gd name="connsiteY752" fmla="*/ 3071604 h 3836313"/>
                <a:gd name="connsiteX753" fmla="*/ 4840749 w 5036799"/>
                <a:gd name="connsiteY753" fmla="*/ 3071642 h 3836313"/>
                <a:gd name="connsiteX754" fmla="*/ 4831564 w 5036799"/>
                <a:gd name="connsiteY754" fmla="*/ 3061309 h 3836313"/>
                <a:gd name="connsiteX755" fmla="*/ 4817787 w 5036799"/>
                <a:gd name="connsiteY755" fmla="*/ 3060850 h 3836313"/>
                <a:gd name="connsiteX756" fmla="*/ 4799188 w 5036799"/>
                <a:gd name="connsiteY756" fmla="*/ 3105894 h 3836313"/>
                <a:gd name="connsiteX757" fmla="*/ 4733363 w 5036799"/>
                <a:gd name="connsiteY757" fmla="*/ 3022466 h 3836313"/>
                <a:gd name="connsiteX758" fmla="*/ 4814381 w 5036799"/>
                <a:gd name="connsiteY758" fmla="*/ 3014697 h 3836313"/>
                <a:gd name="connsiteX759" fmla="*/ 4714989 w 5036799"/>
                <a:gd name="connsiteY759" fmla="*/ 2968466 h 3836313"/>
                <a:gd name="connsiteX760" fmla="*/ 4667917 w 5036799"/>
                <a:gd name="connsiteY760" fmla="*/ 2955416 h 3836313"/>
                <a:gd name="connsiteX761" fmla="*/ 4667917 w 5036799"/>
                <a:gd name="connsiteY761" fmla="*/ 2955378 h 3836313"/>
                <a:gd name="connsiteX762" fmla="*/ 4689539 w 5036799"/>
                <a:gd name="connsiteY762" fmla="*/ 2895141 h 3836313"/>
                <a:gd name="connsiteX763" fmla="*/ 4688123 w 5036799"/>
                <a:gd name="connsiteY763" fmla="*/ 2869424 h 3836313"/>
                <a:gd name="connsiteX764" fmla="*/ 4658386 w 5036799"/>
                <a:gd name="connsiteY764" fmla="*/ 2867281 h 3836313"/>
                <a:gd name="connsiteX765" fmla="*/ 4588735 w 5036799"/>
                <a:gd name="connsiteY765" fmla="*/ 2872524 h 3836313"/>
                <a:gd name="connsiteX766" fmla="*/ 4588773 w 5036799"/>
                <a:gd name="connsiteY766" fmla="*/ 2872562 h 3836313"/>
                <a:gd name="connsiteX767" fmla="*/ 4498762 w 5036799"/>
                <a:gd name="connsiteY767" fmla="*/ 2791085 h 3836313"/>
                <a:gd name="connsiteX768" fmla="*/ 4470940 w 5036799"/>
                <a:gd name="connsiteY768" fmla="*/ 2762880 h 3836313"/>
                <a:gd name="connsiteX769" fmla="*/ 4475264 w 5036799"/>
                <a:gd name="connsiteY769" fmla="*/ 2723539 h 3836313"/>
                <a:gd name="connsiteX770" fmla="*/ 4375647 w 5036799"/>
                <a:gd name="connsiteY770" fmla="*/ 2746386 h 3836313"/>
                <a:gd name="connsiteX771" fmla="*/ 4278517 w 5036799"/>
                <a:gd name="connsiteY771" fmla="*/ 2714545 h 3836313"/>
                <a:gd name="connsiteX772" fmla="*/ 4250695 w 5036799"/>
                <a:gd name="connsiteY772" fmla="*/ 2672448 h 3836313"/>
                <a:gd name="connsiteX773" fmla="*/ 4249394 w 5036799"/>
                <a:gd name="connsiteY773" fmla="*/ 2652624 h 3836313"/>
                <a:gd name="connsiteX774" fmla="*/ 4223217 w 5036799"/>
                <a:gd name="connsiteY774" fmla="*/ 2658097 h 3836313"/>
                <a:gd name="connsiteX775" fmla="*/ 4195472 w 5036799"/>
                <a:gd name="connsiteY775" fmla="*/ 2696022 h 3836313"/>
                <a:gd name="connsiteX776" fmla="*/ 4114530 w 5036799"/>
                <a:gd name="connsiteY776" fmla="*/ 2687029 h 3836313"/>
                <a:gd name="connsiteX777" fmla="*/ 4128843 w 5036799"/>
                <a:gd name="connsiteY777" fmla="*/ 2626064 h 3836313"/>
                <a:gd name="connsiteX778" fmla="*/ 4085139 w 5036799"/>
                <a:gd name="connsiteY778" fmla="*/ 2623041 h 3836313"/>
                <a:gd name="connsiteX779" fmla="*/ 4085177 w 5036799"/>
                <a:gd name="connsiteY779" fmla="*/ 2623079 h 3836313"/>
                <a:gd name="connsiteX780" fmla="*/ 4037301 w 5036799"/>
                <a:gd name="connsiteY780" fmla="*/ 2667932 h 3836313"/>
                <a:gd name="connsiteX781" fmla="*/ 3971783 w 5036799"/>
                <a:gd name="connsiteY781" fmla="*/ 2665138 h 3836313"/>
                <a:gd name="connsiteX782" fmla="*/ 3942659 w 5036799"/>
                <a:gd name="connsiteY782" fmla="*/ 2632378 h 3836313"/>
                <a:gd name="connsiteX783" fmla="*/ 3980202 w 5036799"/>
                <a:gd name="connsiteY783" fmla="*/ 2603561 h 3836313"/>
                <a:gd name="connsiteX784" fmla="*/ 4007221 w 5036799"/>
                <a:gd name="connsiteY784" fmla="*/ 2590702 h 3836313"/>
                <a:gd name="connsiteX785" fmla="*/ 4007221 w 5036799"/>
                <a:gd name="connsiteY785" fmla="*/ 2590664 h 3836313"/>
                <a:gd name="connsiteX786" fmla="*/ 3927657 w 5036799"/>
                <a:gd name="connsiteY786" fmla="*/ 2607196 h 3836313"/>
                <a:gd name="connsiteX787" fmla="*/ 3889999 w 5036799"/>
                <a:gd name="connsiteY787" fmla="*/ 2614429 h 3836313"/>
                <a:gd name="connsiteX788" fmla="*/ 3868184 w 5036799"/>
                <a:gd name="connsiteY788" fmla="*/ 2571682 h 3836313"/>
                <a:gd name="connsiteX789" fmla="*/ 3861602 w 5036799"/>
                <a:gd name="connsiteY789" fmla="*/ 2546844 h 3836313"/>
                <a:gd name="connsiteX790" fmla="*/ 3845567 w 5036799"/>
                <a:gd name="connsiteY790" fmla="*/ 2547112 h 3836313"/>
                <a:gd name="connsiteX791" fmla="*/ 3836650 w 5036799"/>
                <a:gd name="connsiteY791" fmla="*/ 2560430 h 3836313"/>
                <a:gd name="connsiteX792" fmla="*/ 3798724 w 5036799"/>
                <a:gd name="connsiteY792" fmla="*/ 2573327 h 3836313"/>
                <a:gd name="connsiteX793" fmla="*/ 3798724 w 5036799"/>
                <a:gd name="connsiteY793" fmla="*/ 2573289 h 3836313"/>
                <a:gd name="connsiteX794" fmla="*/ 3774996 w 5036799"/>
                <a:gd name="connsiteY794" fmla="*/ 2537469 h 3836313"/>
                <a:gd name="connsiteX795" fmla="*/ 3770328 w 5036799"/>
                <a:gd name="connsiteY795" fmla="*/ 2500805 h 3836313"/>
                <a:gd name="connsiteX796" fmla="*/ 3729416 w 5036799"/>
                <a:gd name="connsiteY796" fmla="*/ 2516726 h 3836313"/>
                <a:gd name="connsiteX797" fmla="*/ 3686975 w 5036799"/>
                <a:gd name="connsiteY797" fmla="*/ 2523117 h 3836313"/>
                <a:gd name="connsiteX798" fmla="*/ 3675265 w 5036799"/>
                <a:gd name="connsiteY798" fmla="*/ 2485000 h 3836313"/>
                <a:gd name="connsiteX799" fmla="*/ 3673237 w 5036799"/>
                <a:gd name="connsiteY799" fmla="*/ 2448797 h 3836313"/>
                <a:gd name="connsiteX800" fmla="*/ 3640784 w 5036799"/>
                <a:gd name="connsiteY800" fmla="*/ 2472294 h 3836313"/>
                <a:gd name="connsiteX801" fmla="*/ 3604963 w 5036799"/>
                <a:gd name="connsiteY801" fmla="*/ 2496825 h 3836313"/>
                <a:gd name="connsiteX802" fmla="*/ 3562484 w 5036799"/>
                <a:gd name="connsiteY802" fmla="*/ 2488023 h 3836313"/>
                <a:gd name="connsiteX803" fmla="*/ 3563900 w 5036799"/>
                <a:gd name="connsiteY803" fmla="*/ 2417032 h 3836313"/>
                <a:gd name="connsiteX804" fmla="*/ 3563900 w 5036799"/>
                <a:gd name="connsiteY804" fmla="*/ 2416994 h 3836313"/>
                <a:gd name="connsiteX805" fmla="*/ 3569793 w 5036799"/>
                <a:gd name="connsiteY805" fmla="*/ 2391467 h 3836313"/>
                <a:gd name="connsiteX806" fmla="*/ 3546678 w 5036799"/>
                <a:gd name="connsiteY806" fmla="*/ 2395486 h 3836313"/>
                <a:gd name="connsiteX807" fmla="*/ 3474653 w 5036799"/>
                <a:gd name="connsiteY807" fmla="*/ 2387908 h 3836313"/>
                <a:gd name="connsiteX808" fmla="*/ 3490957 w 5036799"/>
                <a:gd name="connsiteY808" fmla="*/ 2324494 h 3836313"/>
                <a:gd name="connsiteX809" fmla="*/ 3471209 w 5036799"/>
                <a:gd name="connsiteY809" fmla="*/ 2231383 h 3836313"/>
                <a:gd name="connsiteX810" fmla="*/ 3557125 w 5036799"/>
                <a:gd name="connsiteY810" fmla="*/ 2197055 h 3836313"/>
                <a:gd name="connsiteX811" fmla="*/ 3531213 w 5036799"/>
                <a:gd name="connsiteY811" fmla="*/ 858172 h 3836313"/>
                <a:gd name="connsiteX812" fmla="*/ 3521263 w 5036799"/>
                <a:gd name="connsiteY812" fmla="*/ 807273 h 3836313"/>
                <a:gd name="connsiteX813" fmla="*/ 3541929 w 5036799"/>
                <a:gd name="connsiteY813" fmla="*/ 600083 h 3836313"/>
                <a:gd name="connsiteX814" fmla="*/ 3521301 w 5036799"/>
                <a:gd name="connsiteY814" fmla="*/ 575935 h 3836313"/>
                <a:gd name="connsiteX815" fmla="*/ 3507715 w 5036799"/>
                <a:gd name="connsiteY815" fmla="*/ 587837 h 3836313"/>
                <a:gd name="connsiteX816" fmla="*/ 3508825 w 5036799"/>
                <a:gd name="connsiteY816" fmla="*/ 605862 h 3836313"/>
                <a:gd name="connsiteX817" fmla="*/ 3488273 w 5036799"/>
                <a:gd name="connsiteY817" fmla="*/ 741337 h 3836313"/>
                <a:gd name="connsiteX818" fmla="*/ 3493363 w 5036799"/>
                <a:gd name="connsiteY818" fmla="*/ 663917 h 3836313"/>
                <a:gd name="connsiteX819" fmla="*/ 3470019 w 5036799"/>
                <a:gd name="connsiteY819" fmla="*/ 594457 h 3836313"/>
                <a:gd name="connsiteX820" fmla="*/ 3467684 w 5036799"/>
                <a:gd name="connsiteY820" fmla="*/ 616845 h 3836313"/>
                <a:gd name="connsiteX821" fmla="*/ 3459648 w 5036799"/>
                <a:gd name="connsiteY821" fmla="*/ 628403 h 3836313"/>
                <a:gd name="connsiteX822" fmla="*/ 3501860 w 5036799"/>
                <a:gd name="connsiteY822" fmla="*/ 540612 h 3836313"/>
                <a:gd name="connsiteX823" fmla="*/ 3508059 w 5036799"/>
                <a:gd name="connsiteY823" fmla="*/ 515009 h 3836313"/>
                <a:gd name="connsiteX824" fmla="*/ 3442732 w 5036799"/>
                <a:gd name="connsiteY824" fmla="*/ 519219 h 3836313"/>
                <a:gd name="connsiteX825" fmla="*/ 3469407 w 5036799"/>
                <a:gd name="connsiteY825" fmla="*/ 469697 h 3836313"/>
                <a:gd name="connsiteX826" fmla="*/ 3469407 w 5036799"/>
                <a:gd name="connsiteY826" fmla="*/ 469659 h 3836313"/>
                <a:gd name="connsiteX827" fmla="*/ 3354672 w 5036799"/>
                <a:gd name="connsiteY827" fmla="*/ 430317 h 3836313"/>
                <a:gd name="connsiteX828" fmla="*/ 3387585 w 5036799"/>
                <a:gd name="connsiteY828" fmla="*/ 502916 h 3836313"/>
                <a:gd name="connsiteX829" fmla="*/ 3395047 w 5036799"/>
                <a:gd name="connsiteY829" fmla="*/ 577964 h 3836313"/>
                <a:gd name="connsiteX830" fmla="*/ 3385136 w 5036799"/>
                <a:gd name="connsiteY830" fmla="*/ 593463 h 3836313"/>
                <a:gd name="connsiteX831" fmla="*/ 3367072 w 5036799"/>
                <a:gd name="connsiteY831" fmla="*/ 596984 h 3836313"/>
                <a:gd name="connsiteX832" fmla="*/ 3336494 w 5036799"/>
                <a:gd name="connsiteY832" fmla="*/ 555423 h 3836313"/>
                <a:gd name="connsiteX833" fmla="*/ 3342273 w 5036799"/>
                <a:gd name="connsiteY833" fmla="*/ 434908 h 3836313"/>
                <a:gd name="connsiteX834" fmla="*/ 3342311 w 5036799"/>
                <a:gd name="connsiteY834" fmla="*/ 434908 h 3836313"/>
                <a:gd name="connsiteX835" fmla="*/ 3337489 w 5036799"/>
                <a:gd name="connsiteY835" fmla="*/ 413744 h 3836313"/>
                <a:gd name="connsiteX836" fmla="*/ 3285939 w 5036799"/>
                <a:gd name="connsiteY836" fmla="*/ 331272 h 3836313"/>
                <a:gd name="connsiteX837" fmla="*/ 3206528 w 5036799"/>
                <a:gd name="connsiteY837" fmla="*/ 183208 h 3836313"/>
                <a:gd name="connsiteX838" fmla="*/ 3236992 w 5036799"/>
                <a:gd name="connsiteY838" fmla="*/ 347810 h 3836313"/>
                <a:gd name="connsiteX839" fmla="*/ 3172086 w 5036799"/>
                <a:gd name="connsiteY839" fmla="*/ 257110 h 3836313"/>
                <a:gd name="connsiteX840" fmla="*/ 3218316 w 5036799"/>
                <a:gd name="connsiteY840" fmla="*/ 370080 h 3836313"/>
                <a:gd name="connsiteX841" fmla="*/ 3250233 w 5036799"/>
                <a:gd name="connsiteY841" fmla="*/ 445587 h 3836313"/>
                <a:gd name="connsiteX842" fmla="*/ 3258003 w 5036799"/>
                <a:gd name="connsiteY842" fmla="*/ 461852 h 3836313"/>
                <a:gd name="connsiteX843" fmla="*/ 3273885 w 5036799"/>
                <a:gd name="connsiteY843" fmla="*/ 507738 h 3836313"/>
                <a:gd name="connsiteX844" fmla="*/ 3300176 w 5036799"/>
                <a:gd name="connsiteY844" fmla="*/ 583321 h 3836313"/>
                <a:gd name="connsiteX845" fmla="*/ 3355591 w 5036799"/>
                <a:gd name="connsiteY845" fmla="*/ 674290 h 3836313"/>
                <a:gd name="connsiteX846" fmla="*/ 3355629 w 5036799"/>
                <a:gd name="connsiteY846" fmla="*/ 674290 h 3836313"/>
                <a:gd name="connsiteX847" fmla="*/ 3380849 w 5036799"/>
                <a:gd name="connsiteY847" fmla="*/ 747997 h 3836313"/>
                <a:gd name="connsiteX848" fmla="*/ 3373004 w 5036799"/>
                <a:gd name="connsiteY848" fmla="*/ 638240 h 3836313"/>
                <a:gd name="connsiteX849" fmla="*/ 3372965 w 5036799"/>
                <a:gd name="connsiteY849" fmla="*/ 638202 h 3836313"/>
                <a:gd name="connsiteX850" fmla="*/ 3374764 w 5036799"/>
                <a:gd name="connsiteY850" fmla="*/ 622549 h 3836313"/>
                <a:gd name="connsiteX851" fmla="*/ 3387239 w 5036799"/>
                <a:gd name="connsiteY851" fmla="*/ 612905 h 3836313"/>
                <a:gd name="connsiteX852" fmla="*/ 3401285 w 5036799"/>
                <a:gd name="connsiteY852" fmla="*/ 634719 h 3836313"/>
                <a:gd name="connsiteX853" fmla="*/ 3401285 w 5036799"/>
                <a:gd name="connsiteY853" fmla="*/ 634681 h 3836313"/>
                <a:gd name="connsiteX854" fmla="*/ 3403083 w 5036799"/>
                <a:gd name="connsiteY854" fmla="*/ 718607 h 3836313"/>
                <a:gd name="connsiteX855" fmla="*/ 3410852 w 5036799"/>
                <a:gd name="connsiteY855" fmla="*/ 777122 h 3836313"/>
                <a:gd name="connsiteX856" fmla="*/ 3418085 w 5036799"/>
                <a:gd name="connsiteY856" fmla="*/ 769162 h 3836313"/>
                <a:gd name="connsiteX857" fmla="*/ 3416784 w 5036799"/>
                <a:gd name="connsiteY857" fmla="*/ 758485 h 3836313"/>
                <a:gd name="connsiteX858" fmla="*/ 3414526 w 5036799"/>
                <a:gd name="connsiteY858" fmla="*/ 735982 h 3836313"/>
                <a:gd name="connsiteX859" fmla="*/ 3434542 w 5036799"/>
                <a:gd name="connsiteY859" fmla="*/ 725496 h 3836313"/>
                <a:gd name="connsiteX860" fmla="*/ 3447324 w 5036799"/>
                <a:gd name="connsiteY860" fmla="*/ 753242 h 3836313"/>
                <a:gd name="connsiteX861" fmla="*/ 3459149 w 5036799"/>
                <a:gd name="connsiteY861" fmla="*/ 851370 h 3836313"/>
                <a:gd name="connsiteX862" fmla="*/ 3521453 w 5036799"/>
                <a:gd name="connsiteY862" fmla="*/ 909655 h 3836313"/>
                <a:gd name="connsiteX863" fmla="*/ 3544454 w 5036799"/>
                <a:gd name="connsiteY863" fmla="*/ 935985 h 3836313"/>
                <a:gd name="connsiteX864" fmla="*/ 3544454 w 5036799"/>
                <a:gd name="connsiteY864" fmla="*/ 935947 h 3836313"/>
                <a:gd name="connsiteX865" fmla="*/ 3505533 w 5036799"/>
                <a:gd name="connsiteY865" fmla="*/ 1008660 h 3836313"/>
                <a:gd name="connsiteX866" fmla="*/ 3497075 w 5036799"/>
                <a:gd name="connsiteY866" fmla="*/ 1027871 h 3836313"/>
                <a:gd name="connsiteX867" fmla="*/ 3519386 w 5036799"/>
                <a:gd name="connsiteY867" fmla="*/ 1031048 h 3836313"/>
                <a:gd name="connsiteX868" fmla="*/ 3545027 w 5036799"/>
                <a:gd name="connsiteY868" fmla="*/ 1030703 h 3836313"/>
                <a:gd name="connsiteX869" fmla="*/ 3539976 w 5036799"/>
                <a:gd name="connsiteY869" fmla="*/ 1130742 h 3836313"/>
                <a:gd name="connsiteX870" fmla="*/ 3603733 w 5036799"/>
                <a:gd name="connsiteY870" fmla="*/ 1042146 h 3836313"/>
                <a:gd name="connsiteX871" fmla="*/ 3545295 w 5036799"/>
                <a:gd name="connsiteY871" fmla="*/ 822250 h 3836313"/>
                <a:gd name="connsiteX872" fmla="*/ 3534541 w 5036799"/>
                <a:gd name="connsiteY872" fmla="*/ 822632 h 3836313"/>
                <a:gd name="connsiteX873" fmla="*/ 2352616 w 5036799"/>
                <a:gd name="connsiteY873" fmla="*/ 3036763 h 3836313"/>
                <a:gd name="connsiteX874" fmla="*/ 2492568 w 5036799"/>
                <a:gd name="connsiteY874" fmla="*/ 2846865 h 3836313"/>
                <a:gd name="connsiteX875" fmla="*/ 2462871 w 5036799"/>
                <a:gd name="connsiteY875" fmla="*/ 2700368 h 3836313"/>
                <a:gd name="connsiteX876" fmla="*/ 2462910 w 5036799"/>
                <a:gd name="connsiteY876" fmla="*/ 2700368 h 3836313"/>
                <a:gd name="connsiteX877" fmla="*/ 2365895 w 5036799"/>
                <a:gd name="connsiteY877" fmla="*/ 2661678 h 3836313"/>
                <a:gd name="connsiteX878" fmla="*/ 2345306 w 5036799"/>
                <a:gd name="connsiteY878" fmla="*/ 2686285 h 3836313"/>
                <a:gd name="connsiteX879" fmla="*/ 2352615 w 5036799"/>
                <a:gd name="connsiteY879" fmla="*/ 3036758 h 3836313"/>
                <a:gd name="connsiteX880" fmla="*/ 3038338 w 5036799"/>
                <a:gd name="connsiteY880" fmla="*/ 69796 h 3836313"/>
                <a:gd name="connsiteX881" fmla="*/ 2934782 w 5036799"/>
                <a:gd name="connsiteY881" fmla="*/ 173891 h 3836313"/>
                <a:gd name="connsiteX882" fmla="*/ 2934782 w 5036799"/>
                <a:gd name="connsiteY882" fmla="*/ 173929 h 3836313"/>
                <a:gd name="connsiteX883" fmla="*/ 3023262 w 5036799"/>
                <a:gd name="connsiteY883" fmla="*/ 392719 h 3836313"/>
                <a:gd name="connsiteX884" fmla="*/ 3124829 w 5036799"/>
                <a:gd name="connsiteY884" fmla="*/ 563591 h 3836313"/>
                <a:gd name="connsiteX885" fmla="*/ 3143887 w 5036799"/>
                <a:gd name="connsiteY885" fmla="*/ 576565 h 3836313"/>
                <a:gd name="connsiteX886" fmla="*/ 3150279 w 5036799"/>
                <a:gd name="connsiteY886" fmla="*/ 567341 h 3836313"/>
                <a:gd name="connsiteX887" fmla="*/ 3148288 w 5036799"/>
                <a:gd name="connsiteY887" fmla="*/ 556319 h 3836313"/>
                <a:gd name="connsiteX888" fmla="*/ 3076954 w 5036799"/>
                <a:gd name="connsiteY888" fmla="*/ 335237 h 3836313"/>
                <a:gd name="connsiteX889" fmla="*/ 2991420 w 5036799"/>
                <a:gd name="connsiteY889" fmla="*/ 178405 h 3836313"/>
                <a:gd name="connsiteX890" fmla="*/ 2975882 w 5036799"/>
                <a:gd name="connsiteY890" fmla="*/ 223755 h 3836313"/>
                <a:gd name="connsiteX891" fmla="*/ 2977413 w 5036799"/>
                <a:gd name="connsiteY891" fmla="*/ 84371 h 3836313"/>
                <a:gd name="connsiteX892" fmla="*/ 3038340 w 5036799"/>
                <a:gd name="connsiteY892" fmla="*/ 69789 h 3836313"/>
                <a:gd name="connsiteX893" fmla="*/ 3146567 w 5036799"/>
                <a:gd name="connsiteY893" fmla="*/ 756204 h 3836313"/>
                <a:gd name="connsiteX894" fmla="*/ 3167731 w 5036799"/>
                <a:gd name="connsiteY894" fmla="*/ 708788 h 3836313"/>
                <a:gd name="connsiteX895" fmla="*/ 3146452 w 5036799"/>
                <a:gd name="connsiteY895" fmla="*/ 629798 h 3836313"/>
                <a:gd name="connsiteX896" fmla="*/ 3141362 w 5036799"/>
                <a:gd name="connsiteY896" fmla="*/ 604386 h 3836313"/>
                <a:gd name="connsiteX897" fmla="*/ 3124447 w 5036799"/>
                <a:gd name="connsiteY897" fmla="*/ 611849 h 3836313"/>
                <a:gd name="connsiteX898" fmla="*/ 3118745 w 5036799"/>
                <a:gd name="connsiteY898" fmla="*/ 629453 h 3836313"/>
                <a:gd name="connsiteX899" fmla="*/ 3097849 w 5036799"/>
                <a:gd name="connsiteY899" fmla="*/ 722832 h 3836313"/>
                <a:gd name="connsiteX900" fmla="*/ 3217061 w 5036799"/>
                <a:gd name="connsiteY900" fmla="*/ 890990 h 3836313"/>
                <a:gd name="connsiteX901" fmla="*/ 3192797 w 5036799"/>
                <a:gd name="connsiteY901" fmla="*/ 837259 h 3836313"/>
                <a:gd name="connsiteX902" fmla="*/ 3146566 w 5036799"/>
                <a:gd name="connsiteY902" fmla="*/ 756203 h 3836313"/>
                <a:gd name="connsiteX903" fmla="*/ 3837951 w 5036799"/>
                <a:gd name="connsiteY903" fmla="*/ 2058636 h 3836313"/>
                <a:gd name="connsiteX904" fmla="*/ 3709824 w 5036799"/>
                <a:gd name="connsiteY904" fmla="*/ 2155000 h 3836313"/>
                <a:gd name="connsiteX905" fmla="*/ 3709786 w 5036799"/>
                <a:gd name="connsiteY905" fmla="*/ 2155000 h 3836313"/>
                <a:gd name="connsiteX906" fmla="*/ 3780432 w 5036799"/>
                <a:gd name="connsiteY906" fmla="*/ 2160817 h 3836313"/>
                <a:gd name="connsiteX907" fmla="*/ 3846448 w 5036799"/>
                <a:gd name="connsiteY907" fmla="*/ 2105363 h 3836313"/>
                <a:gd name="connsiteX908" fmla="*/ 3837952 w 5036799"/>
                <a:gd name="connsiteY908" fmla="*/ 2058635 h 3836313"/>
                <a:gd name="connsiteX909" fmla="*/ 2689041 w 5036799"/>
                <a:gd name="connsiteY909" fmla="*/ 1233609 h 3836313"/>
                <a:gd name="connsiteX910" fmla="*/ 2618433 w 5036799"/>
                <a:gd name="connsiteY910" fmla="*/ 1255347 h 3836313"/>
                <a:gd name="connsiteX911" fmla="*/ 2618471 w 5036799"/>
                <a:gd name="connsiteY911" fmla="*/ 1255347 h 3836313"/>
                <a:gd name="connsiteX912" fmla="*/ 2592868 w 5036799"/>
                <a:gd name="connsiteY912" fmla="*/ 1355425 h 3836313"/>
                <a:gd name="connsiteX913" fmla="*/ 2670365 w 5036799"/>
                <a:gd name="connsiteY913" fmla="*/ 1365260 h 3836313"/>
                <a:gd name="connsiteX914" fmla="*/ 2684755 w 5036799"/>
                <a:gd name="connsiteY914" fmla="*/ 1303990 h 3836313"/>
                <a:gd name="connsiteX915" fmla="*/ 2697461 w 5036799"/>
                <a:gd name="connsiteY915" fmla="*/ 1284548 h 3836313"/>
                <a:gd name="connsiteX916" fmla="*/ 2689042 w 5036799"/>
                <a:gd name="connsiteY916" fmla="*/ 1233611 h 3836313"/>
                <a:gd name="connsiteX917" fmla="*/ 3095622 w 5036799"/>
                <a:gd name="connsiteY917" fmla="*/ 82934 h 3836313"/>
                <a:gd name="connsiteX918" fmla="*/ 3109629 w 5036799"/>
                <a:gd name="connsiteY918" fmla="*/ 139077 h 3836313"/>
                <a:gd name="connsiteX919" fmla="*/ 3164087 w 5036799"/>
                <a:gd name="connsiteY919" fmla="*/ 206203 h 3836313"/>
                <a:gd name="connsiteX920" fmla="*/ 3181385 w 5036799"/>
                <a:gd name="connsiteY920" fmla="*/ 216498 h 3836313"/>
                <a:gd name="connsiteX921" fmla="*/ 3185556 w 5036799"/>
                <a:gd name="connsiteY921" fmla="*/ 192847 h 3836313"/>
                <a:gd name="connsiteX922" fmla="*/ 3180352 w 5036799"/>
                <a:gd name="connsiteY922" fmla="*/ 148454 h 3836313"/>
                <a:gd name="connsiteX923" fmla="*/ 3179471 w 5036799"/>
                <a:gd name="connsiteY923" fmla="*/ 104176 h 3836313"/>
                <a:gd name="connsiteX924" fmla="*/ 3095622 w 5036799"/>
                <a:gd name="connsiteY924" fmla="*/ 82935 h 3836313"/>
                <a:gd name="connsiteX925" fmla="*/ 2705000 w 5036799"/>
                <a:gd name="connsiteY925" fmla="*/ 1523898 h 3836313"/>
                <a:gd name="connsiteX926" fmla="*/ 2753680 w 5036799"/>
                <a:gd name="connsiteY926" fmla="*/ 1464770 h 3836313"/>
                <a:gd name="connsiteX927" fmla="*/ 2759267 w 5036799"/>
                <a:gd name="connsiteY927" fmla="*/ 1402161 h 3836313"/>
                <a:gd name="connsiteX928" fmla="*/ 2747786 w 5036799"/>
                <a:gd name="connsiteY928" fmla="*/ 1388039 h 3836313"/>
                <a:gd name="connsiteX929" fmla="*/ 2729838 w 5036799"/>
                <a:gd name="connsiteY929" fmla="*/ 1391139 h 3836313"/>
                <a:gd name="connsiteX930" fmla="*/ 2731560 w 5036799"/>
                <a:gd name="connsiteY930" fmla="*/ 1418272 h 3836313"/>
                <a:gd name="connsiteX931" fmla="*/ 2740438 w 5036799"/>
                <a:gd name="connsiteY931" fmla="*/ 1440316 h 3836313"/>
                <a:gd name="connsiteX932" fmla="*/ 2712617 w 5036799"/>
                <a:gd name="connsiteY932" fmla="*/ 1432930 h 3836313"/>
                <a:gd name="connsiteX933" fmla="*/ 2703049 w 5036799"/>
                <a:gd name="connsiteY933" fmla="*/ 1417545 h 3836313"/>
                <a:gd name="connsiteX934" fmla="*/ 2685713 w 5036799"/>
                <a:gd name="connsiteY934" fmla="*/ 1409432 h 3836313"/>
                <a:gd name="connsiteX935" fmla="*/ 2682652 w 5036799"/>
                <a:gd name="connsiteY935" fmla="*/ 1426118 h 3836313"/>
                <a:gd name="connsiteX936" fmla="*/ 2705001 w 5036799"/>
                <a:gd name="connsiteY936" fmla="*/ 1523898 h 3836313"/>
                <a:gd name="connsiteX937" fmla="*/ 936714 w 5036799"/>
                <a:gd name="connsiteY937" fmla="*/ 2295727 h 3836313"/>
                <a:gd name="connsiteX938" fmla="*/ 1025691 w 5036799"/>
                <a:gd name="connsiteY938" fmla="*/ 2285126 h 3836313"/>
                <a:gd name="connsiteX939" fmla="*/ 1008546 w 5036799"/>
                <a:gd name="connsiteY939" fmla="*/ 2228142 h 3836313"/>
                <a:gd name="connsiteX940" fmla="*/ 936714 w 5036799"/>
                <a:gd name="connsiteY940" fmla="*/ 2295727 h 3836313"/>
                <a:gd name="connsiteX941" fmla="*/ 4851750 w 5036799"/>
                <a:gd name="connsiteY941" fmla="*/ 3302383 h 3836313"/>
                <a:gd name="connsiteX942" fmla="*/ 4898133 w 5036799"/>
                <a:gd name="connsiteY942" fmla="*/ 3229670 h 3836313"/>
                <a:gd name="connsiteX943" fmla="*/ 4901157 w 5036799"/>
                <a:gd name="connsiteY943" fmla="*/ 3205177 h 3836313"/>
                <a:gd name="connsiteX944" fmla="*/ 4878234 w 5036799"/>
                <a:gd name="connsiteY944" fmla="*/ 3202383 h 3836313"/>
                <a:gd name="connsiteX945" fmla="*/ 4854889 w 5036799"/>
                <a:gd name="connsiteY945" fmla="*/ 3220982 h 3836313"/>
                <a:gd name="connsiteX946" fmla="*/ 4808276 w 5036799"/>
                <a:gd name="connsiteY946" fmla="*/ 3259023 h 3836313"/>
                <a:gd name="connsiteX947" fmla="*/ 4851751 w 5036799"/>
                <a:gd name="connsiteY947" fmla="*/ 3302383 h 3836313"/>
                <a:gd name="connsiteX948" fmla="*/ 3323885 w 5036799"/>
                <a:gd name="connsiteY948" fmla="*/ 2809734 h 3836313"/>
                <a:gd name="connsiteX949" fmla="*/ 3399316 w 5036799"/>
                <a:gd name="connsiteY949" fmla="*/ 2785088 h 3836313"/>
                <a:gd name="connsiteX950" fmla="*/ 3398550 w 5036799"/>
                <a:gd name="connsiteY950" fmla="*/ 2766681 h 3836313"/>
                <a:gd name="connsiteX951" fmla="*/ 3383051 w 5036799"/>
                <a:gd name="connsiteY951" fmla="*/ 2756769 h 3836313"/>
                <a:gd name="connsiteX952" fmla="*/ 3323885 w 5036799"/>
                <a:gd name="connsiteY952" fmla="*/ 2809734 h 3836313"/>
                <a:gd name="connsiteX953" fmla="*/ 3564454 w 5036799"/>
                <a:gd name="connsiteY953" fmla="*/ 1317727 h 3836313"/>
                <a:gd name="connsiteX954" fmla="*/ 3564454 w 5036799"/>
                <a:gd name="connsiteY954" fmla="*/ 1194881 h 3836313"/>
                <a:gd name="connsiteX955" fmla="*/ 3564454 w 5036799"/>
                <a:gd name="connsiteY955" fmla="*/ 1317766 h 3836313"/>
                <a:gd name="connsiteX956" fmla="*/ 2406334 w 5036799"/>
                <a:gd name="connsiteY956" fmla="*/ 3121087 h 3836313"/>
                <a:gd name="connsiteX957" fmla="*/ 2466609 w 5036799"/>
                <a:gd name="connsiteY957" fmla="*/ 3076197 h 3836313"/>
                <a:gd name="connsiteX958" fmla="*/ 2444949 w 5036799"/>
                <a:gd name="connsiteY958" fmla="*/ 3057291 h 3836313"/>
                <a:gd name="connsiteX959" fmla="*/ 2406334 w 5036799"/>
                <a:gd name="connsiteY959" fmla="*/ 3121087 h 3836313"/>
                <a:gd name="connsiteX960" fmla="*/ 3060754 w 5036799"/>
                <a:gd name="connsiteY960" fmla="*/ 1994808 h 3836313"/>
                <a:gd name="connsiteX961" fmla="*/ 3047550 w 5036799"/>
                <a:gd name="connsiteY961" fmla="*/ 1971463 h 3836313"/>
                <a:gd name="connsiteX962" fmla="*/ 3003923 w 5036799"/>
                <a:gd name="connsiteY962" fmla="*/ 2028983 h 3836313"/>
                <a:gd name="connsiteX963" fmla="*/ 3005032 w 5036799"/>
                <a:gd name="connsiteY963" fmla="*/ 2039967 h 3836313"/>
                <a:gd name="connsiteX964" fmla="*/ 3015901 w 5036799"/>
                <a:gd name="connsiteY964" fmla="*/ 2042071 h 3836313"/>
                <a:gd name="connsiteX965" fmla="*/ 3060754 w 5036799"/>
                <a:gd name="connsiteY965" fmla="*/ 1994808 h 3836313"/>
                <a:gd name="connsiteX966" fmla="*/ 2448658 w 5036799"/>
                <a:gd name="connsiteY966" fmla="*/ 2096913 h 3836313"/>
                <a:gd name="connsiteX967" fmla="*/ 2411918 w 5036799"/>
                <a:gd name="connsiteY967" fmla="*/ 2077625 h 3836313"/>
                <a:gd name="connsiteX968" fmla="*/ 2394773 w 5036799"/>
                <a:gd name="connsiteY968" fmla="*/ 2111303 h 3836313"/>
                <a:gd name="connsiteX969" fmla="*/ 2448658 w 5036799"/>
                <a:gd name="connsiteY969" fmla="*/ 2096912 h 3836313"/>
                <a:gd name="connsiteX970" fmla="*/ 3438365 w 5036799"/>
                <a:gd name="connsiteY970" fmla="*/ 899898 h 3836313"/>
                <a:gd name="connsiteX971" fmla="*/ 3441809 w 5036799"/>
                <a:gd name="connsiteY971" fmla="*/ 831395 h 3836313"/>
                <a:gd name="connsiteX972" fmla="*/ 3418350 w 5036799"/>
                <a:gd name="connsiteY972" fmla="*/ 839508 h 3836313"/>
                <a:gd name="connsiteX973" fmla="*/ 3438366 w 5036799"/>
                <a:gd name="connsiteY973" fmla="*/ 899899 h 3836313"/>
                <a:gd name="connsiteX974" fmla="*/ 3638824 w 5036799"/>
                <a:gd name="connsiteY974" fmla="*/ 2916151 h 3836313"/>
                <a:gd name="connsiteX975" fmla="*/ 3646364 w 5036799"/>
                <a:gd name="connsiteY975" fmla="*/ 2925220 h 3836313"/>
                <a:gd name="connsiteX976" fmla="*/ 3720263 w 5036799"/>
                <a:gd name="connsiteY976" fmla="*/ 2884922 h 3836313"/>
                <a:gd name="connsiteX977" fmla="*/ 3709127 w 5036799"/>
                <a:gd name="connsiteY977" fmla="*/ 2871527 h 3836313"/>
                <a:gd name="connsiteX978" fmla="*/ 3696995 w 5036799"/>
                <a:gd name="connsiteY978" fmla="*/ 2873632 h 3836313"/>
                <a:gd name="connsiteX979" fmla="*/ 3659989 w 5036799"/>
                <a:gd name="connsiteY979" fmla="*/ 2897513 h 3836313"/>
                <a:gd name="connsiteX980" fmla="*/ 3660027 w 5036799"/>
                <a:gd name="connsiteY980" fmla="*/ 2897513 h 3836313"/>
                <a:gd name="connsiteX981" fmla="*/ 3638825 w 5036799"/>
                <a:gd name="connsiteY981" fmla="*/ 2916150 h 3836313"/>
                <a:gd name="connsiteX982" fmla="*/ 2640300 w 5036799"/>
                <a:gd name="connsiteY982" fmla="*/ 2053120 h 3836313"/>
                <a:gd name="connsiteX983" fmla="*/ 2657139 w 5036799"/>
                <a:gd name="connsiteY983" fmla="*/ 2038884 h 3836313"/>
                <a:gd name="connsiteX984" fmla="*/ 2665252 w 5036799"/>
                <a:gd name="connsiteY984" fmla="*/ 2013703 h 3836313"/>
                <a:gd name="connsiteX985" fmla="*/ 2671758 w 5036799"/>
                <a:gd name="connsiteY985" fmla="*/ 1992616 h 3836313"/>
                <a:gd name="connsiteX986" fmla="*/ 2671720 w 5036799"/>
                <a:gd name="connsiteY986" fmla="*/ 1992616 h 3836313"/>
                <a:gd name="connsiteX987" fmla="*/ 2658746 w 5036799"/>
                <a:gd name="connsiteY987" fmla="*/ 1988062 h 3836313"/>
                <a:gd name="connsiteX988" fmla="*/ 2647419 w 5036799"/>
                <a:gd name="connsiteY988" fmla="*/ 1995946 h 3836313"/>
                <a:gd name="connsiteX989" fmla="*/ 2624687 w 5036799"/>
                <a:gd name="connsiteY989" fmla="*/ 2042137 h 3836313"/>
                <a:gd name="connsiteX990" fmla="*/ 2640301 w 5036799"/>
                <a:gd name="connsiteY990" fmla="*/ 2053121 h 3836313"/>
                <a:gd name="connsiteX991" fmla="*/ 4037862 w 5036799"/>
                <a:gd name="connsiteY991" fmla="*/ 1650977 h 3836313"/>
                <a:gd name="connsiteX992" fmla="*/ 4081069 w 5036799"/>
                <a:gd name="connsiteY992" fmla="*/ 1587334 h 383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</a:cxnLst>
              <a:rect l="l" t="t" r="r" b="b"/>
              <a:pathLst>
                <a:path w="5036799" h="3836313">
                  <a:moveTo>
                    <a:pt x="3834155" y="2466756"/>
                  </a:moveTo>
                  <a:cubicBezTo>
                    <a:pt x="3828185" y="2478122"/>
                    <a:pt x="3837064" y="2479347"/>
                    <a:pt x="3844335" y="2481873"/>
                  </a:cubicBezTo>
                  <a:cubicBezTo>
                    <a:pt x="3918311" y="2514364"/>
                    <a:pt x="3996387" y="2536560"/>
                    <a:pt x="4076410" y="2547812"/>
                  </a:cubicBezTo>
                  <a:cubicBezTo>
                    <a:pt x="4111465" y="2550147"/>
                    <a:pt x="4142808" y="2571425"/>
                    <a:pt x="4179358" y="2576056"/>
                  </a:cubicBezTo>
                  <a:cubicBezTo>
                    <a:pt x="4370138" y="2603878"/>
                    <a:pt x="4550200" y="2681414"/>
                    <a:pt x="4701478" y="2800851"/>
                  </a:cubicBezTo>
                  <a:cubicBezTo>
                    <a:pt x="4737452" y="2827717"/>
                    <a:pt x="4768106" y="2862236"/>
                    <a:pt x="4802476" y="2892049"/>
                  </a:cubicBezTo>
                  <a:lnTo>
                    <a:pt x="4802476" y="2892087"/>
                  </a:lnTo>
                  <a:cubicBezTo>
                    <a:pt x="4834508" y="2921938"/>
                    <a:pt x="4859882" y="2958218"/>
                    <a:pt x="4876950" y="2998553"/>
                  </a:cubicBezTo>
                  <a:cubicBezTo>
                    <a:pt x="4913268" y="3075628"/>
                    <a:pt x="4947252" y="3153778"/>
                    <a:pt x="4982808" y="3231196"/>
                  </a:cubicBezTo>
                  <a:cubicBezTo>
                    <a:pt x="5005771" y="3281215"/>
                    <a:pt x="4987975" y="3336779"/>
                    <a:pt x="5000106" y="3388714"/>
                  </a:cubicBezTo>
                  <a:cubicBezTo>
                    <a:pt x="5004010" y="3405438"/>
                    <a:pt x="5002364" y="3423578"/>
                    <a:pt x="5007186" y="3439920"/>
                  </a:cubicBezTo>
                  <a:lnTo>
                    <a:pt x="5007148" y="3439920"/>
                  </a:lnTo>
                  <a:cubicBezTo>
                    <a:pt x="5016601" y="3455113"/>
                    <a:pt x="5013807" y="3474860"/>
                    <a:pt x="5000566" y="3486839"/>
                  </a:cubicBezTo>
                  <a:cubicBezTo>
                    <a:pt x="4983268" y="3498550"/>
                    <a:pt x="4961109" y="3500196"/>
                    <a:pt x="4942280" y="3491202"/>
                  </a:cubicBezTo>
                  <a:cubicBezTo>
                    <a:pt x="4923184" y="3483931"/>
                    <a:pt x="4907340" y="3470038"/>
                    <a:pt x="4897657" y="3452013"/>
                  </a:cubicBezTo>
                  <a:cubicBezTo>
                    <a:pt x="4836654" y="3341756"/>
                    <a:pt x="4732409" y="3279221"/>
                    <a:pt x="4638072" y="3204371"/>
                  </a:cubicBezTo>
                  <a:cubicBezTo>
                    <a:pt x="4573166" y="3152362"/>
                    <a:pt x="4501294" y="3109652"/>
                    <a:pt x="4424602" y="3077468"/>
                  </a:cubicBezTo>
                  <a:cubicBezTo>
                    <a:pt x="4333099" y="3045895"/>
                    <a:pt x="4238378" y="3024503"/>
                    <a:pt x="4142209" y="3013634"/>
                  </a:cubicBezTo>
                  <a:cubicBezTo>
                    <a:pt x="4031452" y="2997714"/>
                    <a:pt x="3919060" y="2997063"/>
                    <a:pt x="3808146" y="3011721"/>
                  </a:cubicBezTo>
                  <a:cubicBezTo>
                    <a:pt x="3796512" y="3012869"/>
                    <a:pt x="3780821" y="3007396"/>
                    <a:pt x="3779444" y="3027029"/>
                  </a:cubicBezTo>
                  <a:cubicBezTo>
                    <a:pt x="3778219" y="3033114"/>
                    <a:pt x="3779329" y="3039428"/>
                    <a:pt x="3782582" y="3044710"/>
                  </a:cubicBezTo>
                  <a:cubicBezTo>
                    <a:pt x="3794216" y="3050029"/>
                    <a:pt x="3807993" y="3046700"/>
                    <a:pt x="3815876" y="3036635"/>
                  </a:cubicBezTo>
                  <a:cubicBezTo>
                    <a:pt x="3851085" y="3019375"/>
                    <a:pt x="3892417" y="3020064"/>
                    <a:pt x="3927015" y="3038472"/>
                  </a:cubicBezTo>
                  <a:cubicBezTo>
                    <a:pt x="3942438" y="3041686"/>
                    <a:pt x="3955335" y="3052172"/>
                    <a:pt x="3961611" y="3066639"/>
                  </a:cubicBezTo>
                  <a:cubicBezTo>
                    <a:pt x="3967849" y="3081105"/>
                    <a:pt x="3966662" y="3097676"/>
                    <a:pt x="3958473" y="3111109"/>
                  </a:cubicBezTo>
                  <a:cubicBezTo>
                    <a:pt x="3948292" y="3143562"/>
                    <a:pt x="3927512" y="3171614"/>
                    <a:pt x="3899460" y="3190825"/>
                  </a:cubicBezTo>
                  <a:cubicBezTo>
                    <a:pt x="3871447" y="3210036"/>
                    <a:pt x="3837769" y="3219298"/>
                    <a:pt x="3803824" y="3217079"/>
                  </a:cubicBezTo>
                  <a:cubicBezTo>
                    <a:pt x="3740028" y="3219758"/>
                    <a:pt x="3708531" y="3238510"/>
                    <a:pt x="3712512" y="3303952"/>
                  </a:cubicBezTo>
                  <a:cubicBezTo>
                    <a:pt x="3745960" y="3301617"/>
                    <a:pt x="3771677" y="3261854"/>
                    <a:pt x="3816028" y="3276168"/>
                  </a:cubicBezTo>
                  <a:lnTo>
                    <a:pt x="3816028" y="3276206"/>
                  </a:lnTo>
                  <a:cubicBezTo>
                    <a:pt x="3852614" y="3291170"/>
                    <a:pt x="3878714" y="3324158"/>
                    <a:pt x="3884799" y="3363194"/>
                  </a:cubicBezTo>
                  <a:cubicBezTo>
                    <a:pt x="3891152" y="3391782"/>
                    <a:pt x="3876801" y="3420943"/>
                    <a:pt x="3850280" y="3433344"/>
                  </a:cubicBezTo>
                  <a:cubicBezTo>
                    <a:pt x="3818210" y="3457224"/>
                    <a:pt x="3780896" y="3469280"/>
                    <a:pt x="3747674" y="3489639"/>
                  </a:cubicBezTo>
                  <a:lnTo>
                    <a:pt x="3747636" y="3489639"/>
                  </a:lnTo>
                  <a:cubicBezTo>
                    <a:pt x="3728118" y="3496260"/>
                    <a:pt x="3706572" y="3493313"/>
                    <a:pt x="3689542" y="3481717"/>
                  </a:cubicBezTo>
                  <a:cubicBezTo>
                    <a:pt x="3673431" y="3473680"/>
                    <a:pt x="3654678" y="3472839"/>
                    <a:pt x="3637916" y="3479383"/>
                  </a:cubicBezTo>
                  <a:cubicBezTo>
                    <a:pt x="3621154" y="3485927"/>
                    <a:pt x="3607951" y="3499283"/>
                    <a:pt x="3601560" y="3516084"/>
                  </a:cubicBezTo>
                  <a:cubicBezTo>
                    <a:pt x="3618092" y="3517347"/>
                    <a:pt x="3634740" y="3516199"/>
                    <a:pt x="3650967" y="3512639"/>
                  </a:cubicBezTo>
                  <a:cubicBezTo>
                    <a:pt x="3684492" y="3498173"/>
                    <a:pt x="3723526" y="3512869"/>
                    <a:pt x="3739103" y="3545934"/>
                  </a:cubicBezTo>
                  <a:cubicBezTo>
                    <a:pt x="3753989" y="3586653"/>
                    <a:pt x="3737610" y="3632195"/>
                    <a:pt x="3700182" y="3654124"/>
                  </a:cubicBezTo>
                  <a:cubicBezTo>
                    <a:pt x="3673584" y="3674483"/>
                    <a:pt x="3641513" y="3686539"/>
                    <a:pt x="3608028" y="3688682"/>
                  </a:cubicBezTo>
                  <a:cubicBezTo>
                    <a:pt x="3574579" y="3690825"/>
                    <a:pt x="3541247" y="3683017"/>
                    <a:pt x="3512200" y="3666217"/>
                  </a:cubicBezTo>
                  <a:cubicBezTo>
                    <a:pt x="3475728" y="3644173"/>
                    <a:pt x="3465396" y="3680491"/>
                    <a:pt x="3454718" y="3705634"/>
                  </a:cubicBezTo>
                  <a:lnTo>
                    <a:pt x="3454718" y="3705673"/>
                  </a:lnTo>
                  <a:cubicBezTo>
                    <a:pt x="3453111" y="3727525"/>
                    <a:pt x="3445189" y="3748459"/>
                    <a:pt x="3431909" y="3765871"/>
                  </a:cubicBezTo>
                  <a:cubicBezTo>
                    <a:pt x="3427355" y="3772262"/>
                    <a:pt x="3420466" y="3776548"/>
                    <a:pt x="3412736" y="3777812"/>
                  </a:cubicBezTo>
                  <a:cubicBezTo>
                    <a:pt x="3405006" y="3779075"/>
                    <a:pt x="3397084" y="3777200"/>
                    <a:pt x="3390731" y="3772607"/>
                  </a:cubicBezTo>
                  <a:cubicBezTo>
                    <a:pt x="3382579" y="3769316"/>
                    <a:pt x="3376341" y="3762465"/>
                    <a:pt x="3373854" y="3754047"/>
                  </a:cubicBezTo>
                  <a:cubicBezTo>
                    <a:pt x="3371366" y="3745589"/>
                    <a:pt x="3372820" y="3736480"/>
                    <a:pt x="3377872" y="3729248"/>
                  </a:cubicBezTo>
                  <a:cubicBezTo>
                    <a:pt x="3380513" y="3725344"/>
                    <a:pt x="3382694" y="3721135"/>
                    <a:pt x="3384340" y="3716734"/>
                  </a:cubicBezTo>
                  <a:cubicBezTo>
                    <a:pt x="3397466" y="3673872"/>
                    <a:pt x="3428465" y="3636865"/>
                    <a:pt x="3366161" y="3594917"/>
                  </a:cubicBezTo>
                  <a:cubicBezTo>
                    <a:pt x="3322074" y="3565219"/>
                    <a:pt x="3323413" y="3494035"/>
                    <a:pt x="3331488" y="3442032"/>
                  </a:cubicBezTo>
                  <a:cubicBezTo>
                    <a:pt x="3336463" y="3410000"/>
                    <a:pt x="3382999" y="3405369"/>
                    <a:pt x="3417289" y="3413444"/>
                  </a:cubicBezTo>
                  <a:cubicBezTo>
                    <a:pt x="3442509" y="3419376"/>
                    <a:pt x="3466620" y="3429900"/>
                    <a:pt x="3498307" y="3440807"/>
                  </a:cubicBezTo>
                  <a:cubicBezTo>
                    <a:pt x="3485946" y="3407359"/>
                    <a:pt x="3473890" y="3381105"/>
                    <a:pt x="3464476" y="3354279"/>
                  </a:cubicBezTo>
                  <a:lnTo>
                    <a:pt x="3464438" y="3354317"/>
                  </a:lnTo>
                  <a:cubicBezTo>
                    <a:pt x="3451617" y="3327758"/>
                    <a:pt x="3451617" y="3296797"/>
                    <a:pt x="3464400" y="3270238"/>
                  </a:cubicBezTo>
                  <a:cubicBezTo>
                    <a:pt x="3477182" y="3243679"/>
                    <a:pt x="3501368" y="3224352"/>
                    <a:pt x="3530109" y="3217808"/>
                  </a:cubicBezTo>
                  <a:cubicBezTo>
                    <a:pt x="3557893" y="3212603"/>
                    <a:pt x="3586404" y="3221826"/>
                    <a:pt x="3605884" y="3242301"/>
                  </a:cubicBezTo>
                  <a:cubicBezTo>
                    <a:pt x="3620963" y="3253667"/>
                    <a:pt x="3634970" y="3266372"/>
                    <a:pt x="3647751" y="3280265"/>
                  </a:cubicBezTo>
                  <a:cubicBezTo>
                    <a:pt x="3682386" y="3213751"/>
                    <a:pt x="3677679" y="3225308"/>
                    <a:pt x="3636424" y="3178423"/>
                  </a:cubicBezTo>
                  <a:cubicBezTo>
                    <a:pt x="3608410" y="3138775"/>
                    <a:pt x="3589620" y="3093387"/>
                    <a:pt x="3581430" y="3045515"/>
                  </a:cubicBezTo>
                  <a:cubicBezTo>
                    <a:pt x="3579669" y="3041038"/>
                    <a:pt x="3579707" y="3036024"/>
                    <a:pt x="3581544" y="3031546"/>
                  </a:cubicBezTo>
                  <a:cubicBezTo>
                    <a:pt x="3630032" y="2964689"/>
                    <a:pt x="3565815" y="2984589"/>
                    <a:pt x="3540978" y="2981872"/>
                  </a:cubicBezTo>
                  <a:cubicBezTo>
                    <a:pt x="3433513" y="2970238"/>
                    <a:pt x="3347788" y="2907819"/>
                    <a:pt x="3256136" y="2860750"/>
                  </a:cubicBezTo>
                  <a:cubicBezTo>
                    <a:pt x="3166431" y="2814711"/>
                    <a:pt x="3139678" y="2819188"/>
                    <a:pt x="3093602" y="2915514"/>
                  </a:cubicBezTo>
                  <a:lnTo>
                    <a:pt x="3093563" y="2915552"/>
                  </a:lnTo>
                  <a:cubicBezTo>
                    <a:pt x="3028236" y="3046393"/>
                    <a:pt x="2946871" y="3168593"/>
                    <a:pt x="2851388" y="3279350"/>
                  </a:cubicBezTo>
                  <a:cubicBezTo>
                    <a:pt x="2769987" y="3378281"/>
                    <a:pt x="2678370" y="3468327"/>
                    <a:pt x="2578067" y="3548007"/>
                  </a:cubicBezTo>
                  <a:cubicBezTo>
                    <a:pt x="2413544" y="3677515"/>
                    <a:pt x="2236891" y="3793896"/>
                    <a:pt x="2025714" y="3831585"/>
                  </a:cubicBezTo>
                  <a:cubicBezTo>
                    <a:pt x="1960234" y="3839545"/>
                    <a:pt x="1893874" y="3837441"/>
                    <a:pt x="1829007" y="3825385"/>
                  </a:cubicBezTo>
                  <a:cubicBezTo>
                    <a:pt x="1777343" y="3819568"/>
                    <a:pt x="1725334" y="3817540"/>
                    <a:pt x="1673399" y="3819301"/>
                  </a:cubicBezTo>
                  <a:cubicBezTo>
                    <a:pt x="1640448" y="3819186"/>
                    <a:pt x="1607804" y="3812871"/>
                    <a:pt x="1577226" y="3800702"/>
                  </a:cubicBezTo>
                  <a:cubicBezTo>
                    <a:pt x="1540372" y="3786886"/>
                    <a:pt x="1540832" y="3765952"/>
                    <a:pt x="1560196" y="3739775"/>
                  </a:cubicBezTo>
                  <a:lnTo>
                    <a:pt x="1560158" y="3739813"/>
                  </a:lnTo>
                  <a:cubicBezTo>
                    <a:pt x="1599423" y="3693315"/>
                    <a:pt x="1644429" y="3652022"/>
                    <a:pt x="1694183" y="3616967"/>
                  </a:cubicBezTo>
                  <a:cubicBezTo>
                    <a:pt x="1810945" y="3522593"/>
                    <a:pt x="1941403" y="3448388"/>
                    <a:pt x="2064671" y="3363662"/>
                  </a:cubicBezTo>
                  <a:cubicBezTo>
                    <a:pt x="2083844" y="3356659"/>
                    <a:pt x="2098349" y="3340699"/>
                    <a:pt x="2103477" y="3320952"/>
                  </a:cubicBezTo>
                  <a:cubicBezTo>
                    <a:pt x="2108643" y="3301205"/>
                    <a:pt x="2103745" y="3280194"/>
                    <a:pt x="2090389" y="3264733"/>
                  </a:cubicBezTo>
                  <a:cubicBezTo>
                    <a:pt x="2068957" y="3214676"/>
                    <a:pt x="2056290" y="3161324"/>
                    <a:pt x="2052884" y="3106980"/>
                  </a:cubicBezTo>
                  <a:cubicBezTo>
                    <a:pt x="2027434" y="2972073"/>
                    <a:pt x="1947604" y="2866342"/>
                    <a:pt x="1871902" y="2757192"/>
                  </a:cubicBezTo>
                  <a:cubicBezTo>
                    <a:pt x="1802135" y="2671084"/>
                    <a:pt x="1736770" y="2581530"/>
                    <a:pt x="1676037" y="2488839"/>
                  </a:cubicBezTo>
                  <a:cubicBezTo>
                    <a:pt x="1668919" y="2471541"/>
                    <a:pt x="1652578" y="2459830"/>
                    <a:pt x="1633902" y="2458644"/>
                  </a:cubicBezTo>
                  <a:cubicBezTo>
                    <a:pt x="1497202" y="2448426"/>
                    <a:pt x="1364676" y="2411112"/>
                    <a:pt x="1229123" y="2392935"/>
                  </a:cubicBezTo>
                  <a:cubicBezTo>
                    <a:pt x="1125675" y="2379080"/>
                    <a:pt x="1026635" y="2337902"/>
                    <a:pt x="919406" y="2346053"/>
                  </a:cubicBezTo>
                  <a:lnTo>
                    <a:pt x="919406" y="2346091"/>
                  </a:lnTo>
                  <a:cubicBezTo>
                    <a:pt x="883317" y="2344522"/>
                    <a:pt x="847381" y="2340963"/>
                    <a:pt x="811716" y="2335415"/>
                  </a:cubicBezTo>
                  <a:cubicBezTo>
                    <a:pt x="784429" y="2330593"/>
                    <a:pt x="763189" y="2308970"/>
                    <a:pt x="758903" y="2281568"/>
                  </a:cubicBezTo>
                  <a:cubicBezTo>
                    <a:pt x="758291" y="2253325"/>
                    <a:pt x="779798" y="2229521"/>
                    <a:pt x="807927" y="2227225"/>
                  </a:cubicBezTo>
                  <a:cubicBezTo>
                    <a:pt x="978074" y="2183367"/>
                    <a:pt x="1139884" y="2109581"/>
                    <a:pt x="1314626" y="2083824"/>
                  </a:cubicBezTo>
                  <a:cubicBezTo>
                    <a:pt x="1351250" y="2078428"/>
                    <a:pt x="1388946" y="2073453"/>
                    <a:pt x="1426646" y="2071501"/>
                  </a:cubicBezTo>
                  <a:cubicBezTo>
                    <a:pt x="1471881" y="2069167"/>
                    <a:pt x="1481946" y="2050032"/>
                    <a:pt x="1460783" y="2010996"/>
                  </a:cubicBezTo>
                  <a:cubicBezTo>
                    <a:pt x="1423279" y="1950683"/>
                    <a:pt x="1373221" y="1899171"/>
                    <a:pt x="1314022" y="1859943"/>
                  </a:cubicBezTo>
                  <a:cubicBezTo>
                    <a:pt x="1218309" y="1789488"/>
                    <a:pt x="1116512" y="1727682"/>
                    <a:pt x="1009811" y="1675219"/>
                  </a:cubicBezTo>
                  <a:cubicBezTo>
                    <a:pt x="927951" y="1637255"/>
                    <a:pt x="843524" y="1605108"/>
                    <a:pt x="757152" y="1579008"/>
                  </a:cubicBezTo>
                  <a:cubicBezTo>
                    <a:pt x="613183" y="1529448"/>
                    <a:pt x="466608" y="1486968"/>
                    <a:pt x="324893" y="1431854"/>
                  </a:cubicBezTo>
                  <a:cubicBezTo>
                    <a:pt x="277017" y="1411380"/>
                    <a:pt x="234652" y="1379883"/>
                    <a:pt x="201282" y="1339892"/>
                  </a:cubicBezTo>
                  <a:cubicBezTo>
                    <a:pt x="129985" y="1257993"/>
                    <a:pt x="80042" y="1161133"/>
                    <a:pt x="10924" y="1077975"/>
                  </a:cubicBezTo>
                  <a:cubicBezTo>
                    <a:pt x="3461" y="1070627"/>
                    <a:pt x="-520" y="1060409"/>
                    <a:pt x="55" y="1049961"/>
                  </a:cubicBezTo>
                  <a:cubicBezTo>
                    <a:pt x="629" y="1039475"/>
                    <a:pt x="5642" y="1029754"/>
                    <a:pt x="13831" y="1023210"/>
                  </a:cubicBezTo>
                  <a:cubicBezTo>
                    <a:pt x="21983" y="1014331"/>
                    <a:pt x="33464" y="1009241"/>
                    <a:pt x="45519" y="1009203"/>
                  </a:cubicBezTo>
                  <a:cubicBezTo>
                    <a:pt x="57575" y="1009203"/>
                    <a:pt x="69093" y="1014216"/>
                    <a:pt x="77284" y="1023057"/>
                  </a:cubicBezTo>
                  <a:cubicBezTo>
                    <a:pt x="127647" y="1067680"/>
                    <a:pt x="184053" y="1104955"/>
                    <a:pt x="244834" y="1133853"/>
                  </a:cubicBezTo>
                  <a:cubicBezTo>
                    <a:pt x="332664" y="1177825"/>
                    <a:pt x="426581" y="1208403"/>
                    <a:pt x="523475" y="1224553"/>
                  </a:cubicBezTo>
                  <a:cubicBezTo>
                    <a:pt x="597757" y="1242463"/>
                    <a:pt x="670314" y="1266956"/>
                    <a:pt x="740276" y="1297726"/>
                  </a:cubicBezTo>
                  <a:cubicBezTo>
                    <a:pt x="828717" y="1330829"/>
                    <a:pt x="915204" y="1369176"/>
                    <a:pt x="1002271" y="1405876"/>
                  </a:cubicBezTo>
                  <a:cubicBezTo>
                    <a:pt x="1066029" y="1432780"/>
                    <a:pt x="1118612" y="1478743"/>
                    <a:pt x="1178815" y="1511460"/>
                  </a:cubicBezTo>
                  <a:cubicBezTo>
                    <a:pt x="1267640" y="1556427"/>
                    <a:pt x="1353254" y="1607518"/>
                    <a:pt x="1435030" y="1664344"/>
                  </a:cubicBezTo>
                  <a:cubicBezTo>
                    <a:pt x="1471502" y="1695497"/>
                    <a:pt x="1509963" y="1724199"/>
                    <a:pt x="1550225" y="1750260"/>
                  </a:cubicBezTo>
                  <a:cubicBezTo>
                    <a:pt x="1515935" y="1679346"/>
                    <a:pt x="1483520" y="1607477"/>
                    <a:pt x="1446973" y="1537751"/>
                  </a:cubicBezTo>
                  <a:lnTo>
                    <a:pt x="1447011" y="1537751"/>
                  </a:lnTo>
                  <a:cubicBezTo>
                    <a:pt x="1369973" y="1409506"/>
                    <a:pt x="1286240" y="1285396"/>
                    <a:pt x="1196156" y="1165920"/>
                  </a:cubicBezTo>
                  <a:cubicBezTo>
                    <a:pt x="1135000" y="1075564"/>
                    <a:pt x="1081421" y="980274"/>
                    <a:pt x="1036031" y="881078"/>
                  </a:cubicBezTo>
                  <a:cubicBezTo>
                    <a:pt x="997991" y="814947"/>
                    <a:pt x="963394" y="746945"/>
                    <a:pt x="932240" y="677327"/>
                  </a:cubicBezTo>
                  <a:cubicBezTo>
                    <a:pt x="897874" y="577552"/>
                    <a:pt x="855202" y="480845"/>
                    <a:pt x="804652" y="388232"/>
                  </a:cubicBezTo>
                  <a:cubicBezTo>
                    <a:pt x="775835" y="333965"/>
                    <a:pt x="776561" y="273958"/>
                    <a:pt x="746749" y="222259"/>
                  </a:cubicBezTo>
                  <a:cubicBezTo>
                    <a:pt x="732053" y="196771"/>
                    <a:pt x="759531" y="184869"/>
                    <a:pt x="777020" y="178325"/>
                  </a:cubicBezTo>
                  <a:cubicBezTo>
                    <a:pt x="787889" y="172890"/>
                    <a:pt x="800671" y="172699"/>
                    <a:pt x="811731" y="177827"/>
                  </a:cubicBezTo>
                  <a:cubicBezTo>
                    <a:pt x="822753" y="182955"/>
                    <a:pt x="830866" y="192790"/>
                    <a:pt x="833775" y="204616"/>
                  </a:cubicBezTo>
                  <a:cubicBezTo>
                    <a:pt x="848279" y="264012"/>
                    <a:pt x="883373" y="316363"/>
                    <a:pt x="932814" y="352338"/>
                  </a:cubicBezTo>
                  <a:cubicBezTo>
                    <a:pt x="941004" y="359877"/>
                    <a:pt x="947127" y="369406"/>
                    <a:pt x="950572" y="379969"/>
                  </a:cubicBezTo>
                  <a:cubicBezTo>
                    <a:pt x="1003346" y="485974"/>
                    <a:pt x="1066756" y="586316"/>
                    <a:pt x="1139891" y="679428"/>
                  </a:cubicBezTo>
                  <a:cubicBezTo>
                    <a:pt x="1193585" y="756695"/>
                    <a:pt x="1254283" y="828374"/>
                    <a:pt x="1307932" y="905487"/>
                  </a:cubicBezTo>
                  <a:lnTo>
                    <a:pt x="1307932" y="905526"/>
                  </a:lnTo>
                  <a:cubicBezTo>
                    <a:pt x="1363653" y="974106"/>
                    <a:pt x="1422970" y="1039698"/>
                    <a:pt x="1485623" y="1102047"/>
                  </a:cubicBezTo>
                  <a:cubicBezTo>
                    <a:pt x="1499821" y="1118465"/>
                    <a:pt x="1514823" y="1134117"/>
                    <a:pt x="1529443" y="1150113"/>
                  </a:cubicBezTo>
                  <a:cubicBezTo>
                    <a:pt x="1533499" y="1149960"/>
                    <a:pt x="1537211" y="1147741"/>
                    <a:pt x="1539240" y="1144220"/>
                  </a:cubicBezTo>
                  <a:cubicBezTo>
                    <a:pt x="1541268" y="1140737"/>
                    <a:pt x="1541345" y="1136413"/>
                    <a:pt x="1539469" y="1132815"/>
                  </a:cubicBezTo>
                  <a:cubicBezTo>
                    <a:pt x="1507781" y="1019952"/>
                    <a:pt x="1538551" y="908020"/>
                    <a:pt x="1543909" y="795774"/>
                  </a:cubicBezTo>
                  <a:cubicBezTo>
                    <a:pt x="1545593" y="760106"/>
                    <a:pt x="1548386" y="724477"/>
                    <a:pt x="1549802" y="688769"/>
                  </a:cubicBezTo>
                  <a:lnTo>
                    <a:pt x="1549764" y="688769"/>
                  </a:lnTo>
                  <a:cubicBezTo>
                    <a:pt x="1548233" y="676714"/>
                    <a:pt x="1552672" y="664659"/>
                    <a:pt x="1561666" y="656507"/>
                  </a:cubicBezTo>
                  <a:cubicBezTo>
                    <a:pt x="1570659" y="648356"/>
                    <a:pt x="1583097" y="645102"/>
                    <a:pt x="1594960" y="647820"/>
                  </a:cubicBezTo>
                  <a:cubicBezTo>
                    <a:pt x="1605829" y="650614"/>
                    <a:pt x="1614784" y="658382"/>
                    <a:pt x="1619070" y="668792"/>
                  </a:cubicBezTo>
                  <a:cubicBezTo>
                    <a:pt x="1623356" y="679201"/>
                    <a:pt x="1622514" y="690988"/>
                    <a:pt x="1616774" y="700671"/>
                  </a:cubicBezTo>
                  <a:cubicBezTo>
                    <a:pt x="1596950" y="777173"/>
                    <a:pt x="1604604" y="858189"/>
                    <a:pt x="1638396" y="929600"/>
                  </a:cubicBezTo>
                  <a:cubicBezTo>
                    <a:pt x="1681641" y="1051340"/>
                    <a:pt x="1730780" y="1171159"/>
                    <a:pt x="1781336" y="1290106"/>
                  </a:cubicBezTo>
                  <a:lnTo>
                    <a:pt x="1781374" y="1290106"/>
                  </a:lnTo>
                  <a:cubicBezTo>
                    <a:pt x="1801160" y="1334231"/>
                    <a:pt x="1825959" y="1375946"/>
                    <a:pt x="1855236" y="1414412"/>
                  </a:cubicBezTo>
                  <a:cubicBezTo>
                    <a:pt x="1920333" y="1503008"/>
                    <a:pt x="1966336" y="1602547"/>
                    <a:pt x="2023237" y="1695776"/>
                  </a:cubicBezTo>
                  <a:cubicBezTo>
                    <a:pt x="2043865" y="1729530"/>
                    <a:pt x="2065220" y="1762864"/>
                    <a:pt x="2091588" y="1804926"/>
                  </a:cubicBezTo>
                  <a:cubicBezTo>
                    <a:pt x="2096869" y="1778520"/>
                    <a:pt x="2093578" y="1751118"/>
                    <a:pt x="2082174" y="1726702"/>
                  </a:cubicBezTo>
                  <a:cubicBezTo>
                    <a:pt x="2007547" y="1577374"/>
                    <a:pt x="2014397" y="1416671"/>
                    <a:pt x="2015163" y="1256704"/>
                  </a:cubicBezTo>
                  <a:lnTo>
                    <a:pt x="2015125" y="1256704"/>
                  </a:lnTo>
                  <a:cubicBezTo>
                    <a:pt x="2016579" y="1218013"/>
                    <a:pt x="2016044" y="1179284"/>
                    <a:pt x="2013556" y="1140666"/>
                  </a:cubicBezTo>
                  <a:cubicBezTo>
                    <a:pt x="2010877" y="1078554"/>
                    <a:pt x="2030739" y="1017555"/>
                    <a:pt x="2069468" y="968952"/>
                  </a:cubicBezTo>
                  <a:cubicBezTo>
                    <a:pt x="2077237" y="957356"/>
                    <a:pt x="2087149" y="947061"/>
                    <a:pt x="2094037" y="935007"/>
                  </a:cubicBezTo>
                  <a:lnTo>
                    <a:pt x="2094037" y="934968"/>
                  </a:lnTo>
                  <a:cubicBezTo>
                    <a:pt x="2096946" y="925095"/>
                    <a:pt x="2103720" y="916828"/>
                    <a:pt x="2112867" y="912045"/>
                  </a:cubicBezTo>
                  <a:cubicBezTo>
                    <a:pt x="2122013" y="907261"/>
                    <a:pt x="2132690" y="906419"/>
                    <a:pt x="2142449" y="909672"/>
                  </a:cubicBezTo>
                  <a:cubicBezTo>
                    <a:pt x="2152246" y="912925"/>
                    <a:pt x="2160245" y="920005"/>
                    <a:pt x="2164722" y="929305"/>
                  </a:cubicBezTo>
                  <a:cubicBezTo>
                    <a:pt x="2169161" y="938566"/>
                    <a:pt x="2169659" y="949282"/>
                    <a:pt x="2166062" y="958925"/>
                  </a:cubicBezTo>
                  <a:cubicBezTo>
                    <a:pt x="2164301" y="1070564"/>
                    <a:pt x="2155614" y="1182418"/>
                    <a:pt x="2160091" y="1293752"/>
                  </a:cubicBezTo>
                  <a:cubicBezTo>
                    <a:pt x="2162885" y="1362983"/>
                    <a:pt x="2189597" y="1430952"/>
                    <a:pt x="2197175" y="1500413"/>
                  </a:cubicBezTo>
                  <a:cubicBezTo>
                    <a:pt x="2211412" y="1630803"/>
                    <a:pt x="2279877" y="1741933"/>
                    <a:pt x="2317151" y="1863828"/>
                  </a:cubicBezTo>
                  <a:cubicBezTo>
                    <a:pt x="2338161" y="1911895"/>
                    <a:pt x="2344476" y="1965092"/>
                    <a:pt x="2335253" y="2016752"/>
                  </a:cubicBezTo>
                  <a:cubicBezTo>
                    <a:pt x="2394763" y="2012466"/>
                    <a:pt x="2454583" y="2017250"/>
                    <a:pt x="2512670" y="2030950"/>
                  </a:cubicBezTo>
                  <a:cubicBezTo>
                    <a:pt x="2546654" y="2037341"/>
                    <a:pt x="2557293" y="2025745"/>
                    <a:pt x="2555723" y="1995665"/>
                  </a:cubicBezTo>
                  <a:cubicBezTo>
                    <a:pt x="2553848" y="1959691"/>
                    <a:pt x="2547113" y="1923717"/>
                    <a:pt x="2548108" y="1887896"/>
                  </a:cubicBezTo>
                  <a:cubicBezTo>
                    <a:pt x="2553083" y="1712655"/>
                    <a:pt x="2556833" y="1537345"/>
                    <a:pt x="2567090" y="1362368"/>
                  </a:cubicBezTo>
                  <a:cubicBezTo>
                    <a:pt x="2575356" y="1221191"/>
                    <a:pt x="2582207" y="1080092"/>
                    <a:pt x="2584771" y="938759"/>
                  </a:cubicBezTo>
                  <a:lnTo>
                    <a:pt x="2584809" y="938720"/>
                  </a:lnTo>
                  <a:cubicBezTo>
                    <a:pt x="2582551" y="919164"/>
                    <a:pt x="2595027" y="900948"/>
                    <a:pt x="2614086" y="896011"/>
                  </a:cubicBezTo>
                  <a:cubicBezTo>
                    <a:pt x="2622926" y="895207"/>
                    <a:pt x="2631728" y="898078"/>
                    <a:pt x="2638387" y="903971"/>
                  </a:cubicBezTo>
                  <a:cubicBezTo>
                    <a:pt x="2645046" y="909865"/>
                    <a:pt x="2648988" y="918284"/>
                    <a:pt x="2649218" y="927163"/>
                  </a:cubicBezTo>
                  <a:cubicBezTo>
                    <a:pt x="2681671" y="1011510"/>
                    <a:pt x="2708920" y="1097770"/>
                    <a:pt x="2730848" y="1185445"/>
                  </a:cubicBezTo>
                  <a:cubicBezTo>
                    <a:pt x="2760584" y="1292214"/>
                    <a:pt x="2804289" y="1394594"/>
                    <a:pt x="2860856" y="1489921"/>
                  </a:cubicBezTo>
                  <a:cubicBezTo>
                    <a:pt x="2921169" y="1612688"/>
                    <a:pt x="2980528" y="1735956"/>
                    <a:pt x="3047923" y="1855246"/>
                  </a:cubicBezTo>
                  <a:cubicBezTo>
                    <a:pt x="3061279" y="1878936"/>
                    <a:pt x="3069852" y="1883107"/>
                    <a:pt x="3093885" y="1873348"/>
                  </a:cubicBezTo>
                  <a:cubicBezTo>
                    <a:pt x="3192052" y="1833357"/>
                    <a:pt x="3290827" y="1794895"/>
                    <a:pt x="3389670" y="1756664"/>
                  </a:cubicBezTo>
                  <a:cubicBezTo>
                    <a:pt x="3417110" y="1746026"/>
                    <a:pt x="3445928" y="1738945"/>
                    <a:pt x="3473367" y="1728307"/>
                  </a:cubicBezTo>
                  <a:cubicBezTo>
                    <a:pt x="3483968" y="1724212"/>
                    <a:pt x="3503869" y="1710856"/>
                    <a:pt x="3491775" y="1702780"/>
                  </a:cubicBezTo>
                  <a:cubicBezTo>
                    <a:pt x="3450941" y="1675570"/>
                    <a:pt x="3456797" y="1620500"/>
                    <a:pt x="3409150" y="1591534"/>
                  </a:cubicBezTo>
                  <a:lnTo>
                    <a:pt x="3409074" y="1591495"/>
                  </a:lnTo>
                  <a:cubicBezTo>
                    <a:pt x="3382284" y="1575001"/>
                    <a:pt x="3364527" y="1547141"/>
                    <a:pt x="3360891" y="1515873"/>
                  </a:cubicBezTo>
                  <a:cubicBezTo>
                    <a:pt x="3357217" y="1484607"/>
                    <a:pt x="3368086" y="1453416"/>
                    <a:pt x="3390321" y="1431182"/>
                  </a:cubicBezTo>
                  <a:cubicBezTo>
                    <a:pt x="3417493" y="1395438"/>
                    <a:pt x="3422315" y="1364898"/>
                    <a:pt x="3376697" y="1339372"/>
                  </a:cubicBezTo>
                  <a:lnTo>
                    <a:pt x="3376697" y="1339333"/>
                  </a:lnTo>
                  <a:cubicBezTo>
                    <a:pt x="3356912" y="1324752"/>
                    <a:pt x="3335748" y="1312162"/>
                    <a:pt x="3313475" y="1301753"/>
                  </a:cubicBezTo>
                  <a:cubicBezTo>
                    <a:pt x="3223962" y="1271481"/>
                    <a:pt x="3206314" y="1191192"/>
                    <a:pt x="3192432" y="1112433"/>
                  </a:cubicBezTo>
                  <a:cubicBezTo>
                    <a:pt x="3188184" y="1084304"/>
                    <a:pt x="3190174" y="1055601"/>
                    <a:pt x="3198325" y="1028315"/>
                  </a:cubicBezTo>
                  <a:cubicBezTo>
                    <a:pt x="3198363" y="1000416"/>
                    <a:pt x="3190518" y="973054"/>
                    <a:pt x="3175669" y="949402"/>
                  </a:cubicBezTo>
                  <a:cubicBezTo>
                    <a:pt x="3160820" y="925751"/>
                    <a:pt x="3139619" y="906769"/>
                    <a:pt x="3114437" y="894638"/>
                  </a:cubicBezTo>
                  <a:cubicBezTo>
                    <a:pt x="3070005" y="872747"/>
                    <a:pt x="3042681" y="826670"/>
                    <a:pt x="3044823" y="777151"/>
                  </a:cubicBezTo>
                  <a:cubicBezTo>
                    <a:pt x="3041685" y="715651"/>
                    <a:pt x="3047273" y="654040"/>
                    <a:pt x="3061432" y="594140"/>
                  </a:cubicBezTo>
                  <a:cubicBezTo>
                    <a:pt x="3061241" y="551201"/>
                    <a:pt x="3044287" y="510061"/>
                    <a:pt x="3014207" y="479445"/>
                  </a:cubicBezTo>
                  <a:cubicBezTo>
                    <a:pt x="2976243" y="433406"/>
                    <a:pt x="2942298" y="384268"/>
                    <a:pt x="2912719" y="332488"/>
                  </a:cubicBezTo>
                  <a:cubicBezTo>
                    <a:pt x="2894694" y="304666"/>
                    <a:pt x="2885738" y="272021"/>
                    <a:pt x="2887001" y="238917"/>
                  </a:cubicBezTo>
                  <a:cubicBezTo>
                    <a:pt x="2887690" y="229541"/>
                    <a:pt x="2885164" y="220165"/>
                    <a:pt x="2879845" y="212435"/>
                  </a:cubicBezTo>
                  <a:cubicBezTo>
                    <a:pt x="2840656" y="157976"/>
                    <a:pt x="2871043" y="110104"/>
                    <a:pt x="2897602" y="65977"/>
                  </a:cubicBezTo>
                  <a:lnTo>
                    <a:pt x="2897564" y="65977"/>
                  </a:lnTo>
                  <a:cubicBezTo>
                    <a:pt x="2923779" y="17413"/>
                    <a:pt x="2978620" y="-8381"/>
                    <a:pt x="3032735" y="2449"/>
                  </a:cubicBezTo>
                  <a:cubicBezTo>
                    <a:pt x="3074105" y="8878"/>
                    <a:pt x="3116930" y="7730"/>
                    <a:pt x="3157570" y="16877"/>
                  </a:cubicBezTo>
                  <a:cubicBezTo>
                    <a:pt x="3205944" y="32721"/>
                    <a:pt x="3245094" y="68733"/>
                    <a:pt x="3264957" y="115612"/>
                  </a:cubicBezTo>
                  <a:cubicBezTo>
                    <a:pt x="3291363" y="167966"/>
                    <a:pt x="3312909" y="222656"/>
                    <a:pt x="3329289" y="278990"/>
                  </a:cubicBezTo>
                  <a:cubicBezTo>
                    <a:pt x="3343946" y="326062"/>
                    <a:pt x="3380571" y="363107"/>
                    <a:pt x="3427524" y="378264"/>
                  </a:cubicBezTo>
                  <a:cubicBezTo>
                    <a:pt x="3481103" y="397935"/>
                    <a:pt x="3527299" y="433679"/>
                    <a:pt x="3559825" y="480595"/>
                  </a:cubicBezTo>
                  <a:cubicBezTo>
                    <a:pt x="3592316" y="527515"/>
                    <a:pt x="3609576" y="583308"/>
                    <a:pt x="3609232" y="640377"/>
                  </a:cubicBezTo>
                  <a:cubicBezTo>
                    <a:pt x="3613863" y="677805"/>
                    <a:pt x="3611414" y="715769"/>
                    <a:pt x="3602037" y="752319"/>
                  </a:cubicBezTo>
                  <a:cubicBezTo>
                    <a:pt x="3597100" y="774630"/>
                    <a:pt x="3606285" y="797669"/>
                    <a:pt x="3625191" y="810490"/>
                  </a:cubicBezTo>
                  <a:cubicBezTo>
                    <a:pt x="3660055" y="846693"/>
                    <a:pt x="3679037" y="895335"/>
                    <a:pt x="3677812" y="945582"/>
                  </a:cubicBezTo>
                  <a:cubicBezTo>
                    <a:pt x="3683706" y="996098"/>
                    <a:pt x="3672187" y="1047110"/>
                    <a:pt x="3645168" y="1090169"/>
                  </a:cubicBezTo>
                  <a:cubicBezTo>
                    <a:pt x="3630358" y="1107926"/>
                    <a:pt x="3623546" y="1131003"/>
                    <a:pt x="3626339" y="1153965"/>
                  </a:cubicBezTo>
                  <a:cubicBezTo>
                    <a:pt x="3629133" y="1176927"/>
                    <a:pt x="3641264" y="1197707"/>
                    <a:pt x="3659864" y="1211408"/>
                  </a:cubicBezTo>
                  <a:cubicBezTo>
                    <a:pt x="3699703" y="1263915"/>
                    <a:pt x="3696756" y="1337282"/>
                    <a:pt x="3652822" y="1386454"/>
                  </a:cubicBezTo>
                  <a:cubicBezTo>
                    <a:pt x="3631467" y="1400920"/>
                    <a:pt x="3625077" y="1429545"/>
                    <a:pt x="3638279" y="1451705"/>
                  </a:cubicBezTo>
                  <a:cubicBezTo>
                    <a:pt x="3642451" y="1463568"/>
                    <a:pt x="3645972" y="1475585"/>
                    <a:pt x="3648880" y="1487793"/>
                  </a:cubicBezTo>
                  <a:cubicBezTo>
                    <a:pt x="3669775" y="1524724"/>
                    <a:pt x="3660055" y="1571414"/>
                    <a:pt x="3626224" y="1596983"/>
                  </a:cubicBezTo>
                  <a:cubicBezTo>
                    <a:pt x="3603492" y="1615238"/>
                    <a:pt x="3568130" y="1645165"/>
                    <a:pt x="3581065" y="1666711"/>
                  </a:cubicBezTo>
                  <a:cubicBezTo>
                    <a:pt x="3595416" y="1690668"/>
                    <a:pt x="3633839" y="1662004"/>
                    <a:pt x="3656840" y="1652015"/>
                  </a:cubicBezTo>
                  <a:cubicBezTo>
                    <a:pt x="3709691" y="1629092"/>
                    <a:pt x="3767558" y="1620710"/>
                    <a:pt x="3818571" y="1593232"/>
                  </a:cubicBezTo>
                  <a:cubicBezTo>
                    <a:pt x="3767442" y="1538545"/>
                    <a:pt x="3755693" y="1479184"/>
                    <a:pt x="3787764" y="1439153"/>
                  </a:cubicBezTo>
                  <a:cubicBezTo>
                    <a:pt x="3824274" y="1393612"/>
                    <a:pt x="3866983" y="1391468"/>
                    <a:pt x="3944744" y="1435938"/>
                  </a:cubicBezTo>
                  <a:cubicBezTo>
                    <a:pt x="3934756" y="1392425"/>
                    <a:pt x="3905670" y="1360086"/>
                    <a:pt x="3909115" y="1318715"/>
                  </a:cubicBezTo>
                  <a:lnTo>
                    <a:pt x="3909076" y="1318715"/>
                  </a:lnTo>
                  <a:cubicBezTo>
                    <a:pt x="3908885" y="1299886"/>
                    <a:pt x="3906971" y="1281057"/>
                    <a:pt x="3903412" y="1262534"/>
                  </a:cubicBezTo>
                  <a:cubicBezTo>
                    <a:pt x="3893270" y="1231191"/>
                    <a:pt x="3909344" y="1197399"/>
                    <a:pt x="3940037" y="1185458"/>
                  </a:cubicBezTo>
                  <a:cubicBezTo>
                    <a:pt x="3973064" y="1173059"/>
                    <a:pt x="4010301" y="1180177"/>
                    <a:pt x="4036401" y="1203904"/>
                  </a:cubicBezTo>
                  <a:cubicBezTo>
                    <a:pt x="4047499" y="1212094"/>
                    <a:pt x="4050408" y="1247647"/>
                    <a:pt x="4070958" y="1222350"/>
                  </a:cubicBezTo>
                  <a:lnTo>
                    <a:pt x="4070996" y="1222350"/>
                  </a:lnTo>
                  <a:cubicBezTo>
                    <a:pt x="4094379" y="1208000"/>
                    <a:pt x="4103335" y="1178340"/>
                    <a:pt x="4091777" y="1153426"/>
                  </a:cubicBezTo>
                  <a:cubicBezTo>
                    <a:pt x="4058290" y="1092615"/>
                    <a:pt x="4048455" y="1021585"/>
                    <a:pt x="4064184" y="953966"/>
                  </a:cubicBezTo>
                  <a:cubicBezTo>
                    <a:pt x="4065409" y="926066"/>
                    <a:pt x="4088218" y="903984"/>
                    <a:pt x="4116155" y="903679"/>
                  </a:cubicBezTo>
                  <a:cubicBezTo>
                    <a:pt x="4149182" y="893958"/>
                    <a:pt x="4184238" y="910491"/>
                    <a:pt x="4197747" y="942140"/>
                  </a:cubicBezTo>
                  <a:cubicBezTo>
                    <a:pt x="4206052" y="965792"/>
                    <a:pt x="4212443" y="990093"/>
                    <a:pt x="4219791" y="1014471"/>
                  </a:cubicBezTo>
                  <a:cubicBezTo>
                    <a:pt x="4233529" y="1007085"/>
                    <a:pt x="4245661" y="997058"/>
                    <a:pt x="4255534" y="985003"/>
                  </a:cubicBezTo>
                  <a:cubicBezTo>
                    <a:pt x="4286687" y="962271"/>
                    <a:pt x="4288026" y="943594"/>
                    <a:pt x="4266709" y="906281"/>
                  </a:cubicBezTo>
                  <a:cubicBezTo>
                    <a:pt x="4227521" y="837625"/>
                    <a:pt x="4252855" y="766094"/>
                    <a:pt x="4285538" y="699512"/>
                  </a:cubicBezTo>
                  <a:cubicBezTo>
                    <a:pt x="4292388" y="685543"/>
                    <a:pt x="4304368" y="674062"/>
                    <a:pt x="4311065" y="660018"/>
                  </a:cubicBezTo>
                  <a:lnTo>
                    <a:pt x="4311027" y="660018"/>
                  </a:lnTo>
                  <a:cubicBezTo>
                    <a:pt x="4318298" y="638051"/>
                    <a:pt x="4341183" y="625268"/>
                    <a:pt x="4363686" y="630627"/>
                  </a:cubicBezTo>
                  <a:cubicBezTo>
                    <a:pt x="4386457" y="635640"/>
                    <a:pt x="4401956" y="656803"/>
                    <a:pt x="4399851" y="679995"/>
                  </a:cubicBezTo>
                  <a:cubicBezTo>
                    <a:pt x="4401842" y="727833"/>
                    <a:pt x="4400464" y="775823"/>
                    <a:pt x="4400464" y="825150"/>
                  </a:cubicBezTo>
                  <a:cubicBezTo>
                    <a:pt x="4437739" y="793042"/>
                    <a:pt x="4472947" y="758521"/>
                    <a:pt x="4505783" y="721859"/>
                  </a:cubicBezTo>
                  <a:cubicBezTo>
                    <a:pt x="4514738" y="712214"/>
                    <a:pt x="4516499" y="697901"/>
                    <a:pt x="4510146" y="686382"/>
                  </a:cubicBezTo>
                  <a:cubicBezTo>
                    <a:pt x="4490399" y="611946"/>
                    <a:pt x="4503831" y="532616"/>
                    <a:pt x="4546923" y="468856"/>
                  </a:cubicBezTo>
                  <a:cubicBezTo>
                    <a:pt x="4553161" y="454887"/>
                    <a:pt x="4565102" y="444287"/>
                    <a:pt x="4579683" y="439732"/>
                  </a:cubicBezTo>
                  <a:cubicBezTo>
                    <a:pt x="4594302" y="435178"/>
                    <a:pt x="4610146" y="437130"/>
                    <a:pt x="4623196" y="445090"/>
                  </a:cubicBezTo>
                  <a:cubicBezTo>
                    <a:pt x="4637203" y="448266"/>
                    <a:pt x="4649066" y="457527"/>
                    <a:pt x="4655535" y="470348"/>
                  </a:cubicBezTo>
                  <a:cubicBezTo>
                    <a:pt x="4662002" y="483207"/>
                    <a:pt x="4662385" y="498247"/>
                    <a:pt x="4656606" y="511373"/>
                  </a:cubicBezTo>
                  <a:cubicBezTo>
                    <a:pt x="4654769" y="544898"/>
                    <a:pt x="4651057" y="578269"/>
                    <a:pt x="4645431" y="611373"/>
                  </a:cubicBezTo>
                  <a:cubicBezTo>
                    <a:pt x="4720862" y="562425"/>
                    <a:pt x="4786951" y="500430"/>
                    <a:pt x="4840649" y="428284"/>
                  </a:cubicBezTo>
                  <a:cubicBezTo>
                    <a:pt x="4867400" y="375701"/>
                    <a:pt x="4924308" y="345621"/>
                    <a:pt x="4982825" y="353198"/>
                  </a:cubicBezTo>
                  <a:cubicBezTo>
                    <a:pt x="5036288" y="364258"/>
                    <a:pt x="5051329" y="389439"/>
                    <a:pt x="5022129" y="432340"/>
                  </a:cubicBezTo>
                  <a:cubicBezTo>
                    <a:pt x="4969124" y="510143"/>
                    <a:pt x="4908815" y="582168"/>
                    <a:pt x="4798636" y="577191"/>
                  </a:cubicBezTo>
                  <a:cubicBezTo>
                    <a:pt x="4761017" y="575507"/>
                    <a:pt x="4744331" y="616915"/>
                    <a:pt x="4702234" y="635016"/>
                  </a:cubicBezTo>
                  <a:cubicBezTo>
                    <a:pt x="4747279" y="633983"/>
                    <a:pt x="4789413" y="657213"/>
                    <a:pt x="4812570" y="695904"/>
                  </a:cubicBezTo>
                  <a:cubicBezTo>
                    <a:pt x="4823247" y="711786"/>
                    <a:pt x="4825276" y="731916"/>
                    <a:pt x="4818042" y="749597"/>
                  </a:cubicBezTo>
                  <a:cubicBezTo>
                    <a:pt x="4810771" y="767316"/>
                    <a:pt x="4795195" y="780213"/>
                    <a:pt x="4776481" y="784078"/>
                  </a:cubicBezTo>
                  <a:cubicBezTo>
                    <a:pt x="4728031" y="787484"/>
                    <a:pt x="4676824" y="804973"/>
                    <a:pt x="4630788" y="762723"/>
                  </a:cubicBezTo>
                  <a:cubicBezTo>
                    <a:pt x="4595770" y="730537"/>
                    <a:pt x="4492481" y="773247"/>
                    <a:pt x="4481607" y="819171"/>
                  </a:cubicBezTo>
                  <a:cubicBezTo>
                    <a:pt x="4477818" y="835168"/>
                    <a:pt x="4491289" y="834977"/>
                    <a:pt x="4499670" y="841100"/>
                  </a:cubicBezTo>
                  <a:lnTo>
                    <a:pt x="4499708" y="841062"/>
                  </a:lnTo>
                  <a:cubicBezTo>
                    <a:pt x="4533808" y="860082"/>
                    <a:pt x="4563735" y="885800"/>
                    <a:pt x="4587615" y="916684"/>
                  </a:cubicBezTo>
                  <a:cubicBezTo>
                    <a:pt x="4604913" y="931074"/>
                    <a:pt x="4609926" y="955528"/>
                    <a:pt x="4599709" y="975543"/>
                  </a:cubicBezTo>
                  <a:cubicBezTo>
                    <a:pt x="4586621" y="996171"/>
                    <a:pt x="4561477" y="1005623"/>
                    <a:pt x="4538017" y="998735"/>
                  </a:cubicBezTo>
                  <a:cubicBezTo>
                    <a:pt x="4486621" y="994908"/>
                    <a:pt x="4435725" y="985953"/>
                    <a:pt x="4386083" y="971946"/>
                  </a:cubicBezTo>
                  <a:cubicBezTo>
                    <a:pt x="4360557" y="959087"/>
                    <a:pt x="4329405" y="967621"/>
                    <a:pt x="4314058" y="991731"/>
                  </a:cubicBezTo>
                  <a:cubicBezTo>
                    <a:pt x="4297947" y="1009336"/>
                    <a:pt x="4280495" y="1025638"/>
                    <a:pt x="4261820" y="1040449"/>
                  </a:cubicBezTo>
                  <a:cubicBezTo>
                    <a:pt x="4298176" y="1060809"/>
                    <a:pt x="4328487" y="1077074"/>
                    <a:pt x="4357993" y="1094563"/>
                  </a:cubicBezTo>
                  <a:lnTo>
                    <a:pt x="4358031" y="1094563"/>
                  </a:lnTo>
                  <a:cubicBezTo>
                    <a:pt x="4392589" y="1108225"/>
                    <a:pt x="4413331" y="1143740"/>
                    <a:pt x="4408280" y="1180556"/>
                  </a:cubicBezTo>
                  <a:cubicBezTo>
                    <a:pt x="4397525" y="1217831"/>
                    <a:pt x="4364652" y="1244466"/>
                    <a:pt x="4325961" y="1247184"/>
                  </a:cubicBezTo>
                  <a:cubicBezTo>
                    <a:pt x="4275713" y="1254340"/>
                    <a:pt x="4224855" y="1239185"/>
                    <a:pt x="4186695" y="1205699"/>
                  </a:cubicBezTo>
                  <a:cubicBezTo>
                    <a:pt x="4179959" y="1196897"/>
                    <a:pt x="4168746" y="1192687"/>
                    <a:pt x="4157839" y="1194868"/>
                  </a:cubicBezTo>
                  <a:cubicBezTo>
                    <a:pt x="4146970" y="1197088"/>
                    <a:pt x="4138245" y="1205278"/>
                    <a:pt x="4135413" y="1216032"/>
                  </a:cubicBezTo>
                  <a:cubicBezTo>
                    <a:pt x="4111111" y="1256062"/>
                    <a:pt x="4093584" y="1299844"/>
                    <a:pt x="4083480" y="1345619"/>
                  </a:cubicBezTo>
                  <a:cubicBezTo>
                    <a:pt x="4122209" y="1339916"/>
                    <a:pt x="4159943" y="1328741"/>
                    <a:pt x="4195501" y="1312362"/>
                  </a:cubicBezTo>
                  <a:cubicBezTo>
                    <a:pt x="4207632" y="1303790"/>
                    <a:pt x="4222864" y="1300728"/>
                    <a:pt x="4237367" y="1303981"/>
                  </a:cubicBezTo>
                  <a:cubicBezTo>
                    <a:pt x="4251872" y="1307196"/>
                    <a:pt x="4264310" y="1316419"/>
                    <a:pt x="4271657" y="1329354"/>
                  </a:cubicBezTo>
                  <a:cubicBezTo>
                    <a:pt x="4288497" y="1355416"/>
                    <a:pt x="4283253" y="1389935"/>
                    <a:pt x="4259449" y="1409875"/>
                  </a:cubicBezTo>
                  <a:cubicBezTo>
                    <a:pt x="4244218" y="1428015"/>
                    <a:pt x="4224623" y="1442021"/>
                    <a:pt x="4202503" y="1450555"/>
                  </a:cubicBezTo>
                  <a:cubicBezTo>
                    <a:pt x="4148313" y="1477919"/>
                    <a:pt x="4092403" y="1501607"/>
                    <a:pt x="4035070" y="1521508"/>
                  </a:cubicBezTo>
                  <a:cubicBezTo>
                    <a:pt x="4028258" y="1525794"/>
                    <a:pt x="4022250" y="1531229"/>
                    <a:pt x="4017313" y="1537581"/>
                  </a:cubicBezTo>
                  <a:cubicBezTo>
                    <a:pt x="4066337" y="1540987"/>
                    <a:pt x="4115509" y="1533410"/>
                    <a:pt x="4161282" y="1515385"/>
                  </a:cubicBezTo>
                  <a:cubicBezTo>
                    <a:pt x="4231584" y="1497436"/>
                    <a:pt x="4301616" y="1477766"/>
                    <a:pt x="4370392" y="1454765"/>
                  </a:cubicBezTo>
                  <a:cubicBezTo>
                    <a:pt x="4445670" y="1438921"/>
                    <a:pt x="4522551" y="1431842"/>
                    <a:pt x="4599479" y="1433717"/>
                  </a:cubicBezTo>
                  <a:cubicBezTo>
                    <a:pt x="4641805" y="1428206"/>
                    <a:pt x="4684439" y="1441447"/>
                    <a:pt x="4716202" y="1469997"/>
                  </a:cubicBezTo>
                  <a:cubicBezTo>
                    <a:pt x="4725961" y="1476235"/>
                    <a:pt x="4731319" y="1487487"/>
                    <a:pt x="4729979" y="1498967"/>
                  </a:cubicBezTo>
                  <a:cubicBezTo>
                    <a:pt x="4728678" y="1510486"/>
                    <a:pt x="4720871" y="1520245"/>
                    <a:pt x="4709963" y="1524072"/>
                  </a:cubicBezTo>
                  <a:cubicBezTo>
                    <a:pt x="4544019" y="1622768"/>
                    <a:pt x="4388881" y="1739452"/>
                    <a:pt x="4211798" y="1819789"/>
                  </a:cubicBezTo>
                  <a:cubicBezTo>
                    <a:pt x="4164343" y="1843746"/>
                    <a:pt x="4118265" y="1870383"/>
                    <a:pt x="4073795" y="1899544"/>
                  </a:cubicBezTo>
                  <a:cubicBezTo>
                    <a:pt x="4057110" y="1909570"/>
                    <a:pt x="4038855" y="1915655"/>
                    <a:pt x="4067213" y="1940110"/>
                  </a:cubicBezTo>
                  <a:lnTo>
                    <a:pt x="4067251" y="1940110"/>
                  </a:lnTo>
                  <a:cubicBezTo>
                    <a:pt x="4094155" y="1975050"/>
                    <a:pt x="4090672" y="2024648"/>
                    <a:pt x="4059138" y="2055490"/>
                  </a:cubicBezTo>
                  <a:cubicBezTo>
                    <a:pt x="4028216" y="2087102"/>
                    <a:pt x="3992433" y="2113508"/>
                    <a:pt x="3953094" y="2133715"/>
                  </a:cubicBezTo>
                  <a:cubicBezTo>
                    <a:pt x="3952864" y="2138346"/>
                    <a:pt x="3954892" y="2142823"/>
                    <a:pt x="3958566" y="2145656"/>
                  </a:cubicBezTo>
                  <a:cubicBezTo>
                    <a:pt x="3962240" y="2148526"/>
                    <a:pt x="3967101" y="2149406"/>
                    <a:pt x="3971540" y="2147990"/>
                  </a:cubicBezTo>
                  <a:cubicBezTo>
                    <a:pt x="4004414" y="2145694"/>
                    <a:pt x="4035719" y="2162533"/>
                    <a:pt x="4051868" y="2191312"/>
                  </a:cubicBezTo>
                  <a:cubicBezTo>
                    <a:pt x="4068018" y="2220053"/>
                    <a:pt x="4066105" y="2255529"/>
                    <a:pt x="4047008" y="2282433"/>
                  </a:cubicBezTo>
                  <a:cubicBezTo>
                    <a:pt x="4034953" y="2315270"/>
                    <a:pt x="4008699" y="2340949"/>
                    <a:pt x="3975558" y="2352200"/>
                  </a:cubicBezTo>
                  <a:cubicBezTo>
                    <a:pt x="3920487" y="2365747"/>
                    <a:pt x="3903609" y="2421278"/>
                    <a:pt x="3864194" y="2451935"/>
                  </a:cubicBezTo>
                  <a:cubicBezTo>
                    <a:pt x="3854894" y="2459168"/>
                    <a:pt x="3849881" y="2474055"/>
                    <a:pt x="3833539" y="2467090"/>
                  </a:cubicBezTo>
                  <a:cubicBezTo>
                    <a:pt x="3796035" y="2433412"/>
                    <a:pt x="3756923" y="2401342"/>
                    <a:pt x="3721901" y="2365327"/>
                  </a:cubicBezTo>
                  <a:lnTo>
                    <a:pt x="3721863" y="2365289"/>
                  </a:lnTo>
                  <a:cubicBezTo>
                    <a:pt x="3687956" y="2333027"/>
                    <a:pt x="3676856" y="2283505"/>
                    <a:pt x="3693772" y="2239836"/>
                  </a:cubicBezTo>
                  <a:cubicBezTo>
                    <a:pt x="3705674" y="2219362"/>
                    <a:pt x="3707549" y="2194601"/>
                    <a:pt x="3698862" y="2172558"/>
                  </a:cubicBezTo>
                  <a:cubicBezTo>
                    <a:pt x="3663003" y="2197739"/>
                    <a:pt x="3630894" y="2227934"/>
                    <a:pt x="3603569" y="2262224"/>
                  </a:cubicBezTo>
                  <a:cubicBezTo>
                    <a:pt x="3569853" y="2303824"/>
                    <a:pt x="3569624" y="2325064"/>
                    <a:pt x="3613864" y="2354608"/>
                  </a:cubicBezTo>
                  <a:lnTo>
                    <a:pt x="3613902" y="2354608"/>
                  </a:lnTo>
                  <a:cubicBezTo>
                    <a:pt x="3651025" y="2381971"/>
                    <a:pt x="3690864" y="2405584"/>
                    <a:pt x="3732692" y="2425025"/>
                  </a:cubicBezTo>
                  <a:cubicBezTo>
                    <a:pt x="3766485" y="2438763"/>
                    <a:pt x="3792471" y="2472824"/>
                    <a:pt x="3834181" y="2466777"/>
                  </a:cubicBezTo>
                  <a:close/>
                  <a:moveTo>
                    <a:pt x="3280156" y="1176766"/>
                  </a:moveTo>
                  <a:cubicBezTo>
                    <a:pt x="3277553" y="1134325"/>
                    <a:pt x="3268484" y="1092495"/>
                    <a:pt x="3253252" y="1052812"/>
                  </a:cubicBezTo>
                  <a:cubicBezTo>
                    <a:pt x="3285552" y="1041791"/>
                    <a:pt x="3309969" y="1069000"/>
                    <a:pt x="3342191" y="1074627"/>
                  </a:cubicBezTo>
                  <a:cubicBezTo>
                    <a:pt x="3316589" y="1030923"/>
                    <a:pt x="3295846" y="984539"/>
                    <a:pt x="3280309" y="936320"/>
                  </a:cubicBezTo>
                  <a:cubicBezTo>
                    <a:pt x="3279735" y="928475"/>
                    <a:pt x="3275410" y="921395"/>
                    <a:pt x="3268713" y="917300"/>
                  </a:cubicBezTo>
                  <a:cubicBezTo>
                    <a:pt x="3262016" y="913167"/>
                    <a:pt x="3253750" y="912516"/>
                    <a:pt x="3246478" y="915502"/>
                  </a:cubicBezTo>
                  <a:cubicBezTo>
                    <a:pt x="3223937" y="922696"/>
                    <a:pt x="3236949" y="939611"/>
                    <a:pt x="3242345" y="949256"/>
                  </a:cubicBezTo>
                  <a:lnTo>
                    <a:pt x="3242345" y="949294"/>
                  </a:lnTo>
                  <a:cubicBezTo>
                    <a:pt x="3263929" y="979834"/>
                    <a:pt x="3268675" y="1019137"/>
                    <a:pt x="3255051" y="1053967"/>
                  </a:cubicBezTo>
                  <a:cubicBezTo>
                    <a:pt x="3226195" y="1097289"/>
                    <a:pt x="3253329" y="1136323"/>
                    <a:pt x="3265269" y="1176206"/>
                  </a:cubicBezTo>
                  <a:cubicBezTo>
                    <a:pt x="3266915" y="1181716"/>
                    <a:pt x="3275986" y="1179650"/>
                    <a:pt x="3281343" y="1175593"/>
                  </a:cubicBezTo>
                  <a:cubicBezTo>
                    <a:pt x="3290221" y="1222704"/>
                    <a:pt x="3325391" y="1260477"/>
                    <a:pt x="3371737" y="1272723"/>
                  </a:cubicBezTo>
                  <a:cubicBezTo>
                    <a:pt x="3388576" y="1274407"/>
                    <a:pt x="3373918" y="1256574"/>
                    <a:pt x="3391867" y="1254775"/>
                  </a:cubicBezTo>
                  <a:cubicBezTo>
                    <a:pt x="3430214" y="1250871"/>
                    <a:pt x="3377171" y="1238357"/>
                    <a:pt x="3390107" y="1227450"/>
                  </a:cubicBezTo>
                  <a:lnTo>
                    <a:pt x="3390145" y="1227450"/>
                  </a:lnTo>
                  <a:cubicBezTo>
                    <a:pt x="3360524" y="1221097"/>
                    <a:pt x="3334385" y="1203798"/>
                    <a:pt x="3316972" y="1179000"/>
                  </a:cubicBezTo>
                  <a:cubicBezTo>
                    <a:pt x="3309854" y="1169815"/>
                    <a:pt x="3309548" y="1182329"/>
                    <a:pt x="3306065" y="1185774"/>
                  </a:cubicBezTo>
                  <a:cubicBezTo>
                    <a:pt x="3291829" y="1199972"/>
                    <a:pt x="3286738" y="1185965"/>
                    <a:pt x="3280156" y="1176780"/>
                  </a:cubicBezTo>
                  <a:close/>
                  <a:moveTo>
                    <a:pt x="4313951" y="1671218"/>
                  </a:moveTo>
                  <a:cubicBezTo>
                    <a:pt x="4304881" y="1682201"/>
                    <a:pt x="4298528" y="1695175"/>
                    <a:pt x="4295390" y="1709105"/>
                  </a:cubicBezTo>
                  <a:cubicBezTo>
                    <a:pt x="4316362" y="1714310"/>
                    <a:pt x="4338329" y="1705355"/>
                    <a:pt x="4349696" y="1686947"/>
                  </a:cubicBezTo>
                  <a:cubicBezTo>
                    <a:pt x="4354173" y="1682202"/>
                    <a:pt x="4354097" y="1674739"/>
                    <a:pt x="4349428" y="1670147"/>
                  </a:cubicBezTo>
                  <a:cubicBezTo>
                    <a:pt x="4335918" y="1653767"/>
                    <a:pt x="4325471" y="1681781"/>
                    <a:pt x="4312421" y="1672711"/>
                  </a:cubicBezTo>
                  <a:cubicBezTo>
                    <a:pt x="4313033" y="1658054"/>
                    <a:pt x="4315597" y="1643549"/>
                    <a:pt x="4320113" y="1629581"/>
                  </a:cubicBezTo>
                  <a:cubicBezTo>
                    <a:pt x="4351878" y="1657097"/>
                    <a:pt x="4346060" y="1608303"/>
                    <a:pt x="4362784" y="1612972"/>
                  </a:cubicBezTo>
                  <a:cubicBezTo>
                    <a:pt x="4365196" y="1604170"/>
                    <a:pt x="4350423" y="1583428"/>
                    <a:pt x="4375491" y="1590507"/>
                  </a:cubicBezTo>
                  <a:cubicBezTo>
                    <a:pt x="4390990" y="1594870"/>
                    <a:pt x="4390301" y="1607576"/>
                    <a:pt x="4379929" y="1620396"/>
                  </a:cubicBezTo>
                  <a:cubicBezTo>
                    <a:pt x="4367492" y="1635781"/>
                    <a:pt x="4378207" y="1647951"/>
                    <a:pt x="4391717" y="1642019"/>
                  </a:cubicBezTo>
                  <a:cubicBezTo>
                    <a:pt x="4407828" y="1634977"/>
                    <a:pt x="4434579" y="1635474"/>
                    <a:pt x="4435345" y="1607231"/>
                  </a:cubicBezTo>
                  <a:cubicBezTo>
                    <a:pt x="4435153" y="1596745"/>
                    <a:pt x="4439554" y="1586679"/>
                    <a:pt x="4447400" y="1579753"/>
                  </a:cubicBezTo>
                  <a:cubicBezTo>
                    <a:pt x="4455245" y="1572788"/>
                    <a:pt x="4465769" y="1569650"/>
                    <a:pt x="4476179" y="1571142"/>
                  </a:cubicBezTo>
                  <a:cubicBezTo>
                    <a:pt x="4515138" y="1579791"/>
                    <a:pt x="4532857" y="1541598"/>
                    <a:pt x="4566381" y="1538613"/>
                  </a:cubicBezTo>
                  <a:cubicBezTo>
                    <a:pt x="4585899" y="1536890"/>
                    <a:pt x="4559761" y="1513507"/>
                    <a:pt x="4571969" y="1499845"/>
                  </a:cubicBezTo>
                  <a:cubicBezTo>
                    <a:pt x="4577786" y="1493301"/>
                    <a:pt x="4564085" y="1493225"/>
                    <a:pt x="4560335" y="1493837"/>
                  </a:cubicBezTo>
                  <a:lnTo>
                    <a:pt x="4560335" y="1493799"/>
                  </a:lnTo>
                  <a:cubicBezTo>
                    <a:pt x="4541927" y="1496631"/>
                    <a:pt x="4523710" y="1500534"/>
                    <a:pt x="4505762" y="1505547"/>
                  </a:cubicBezTo>
                  <a:cubicBezTo>
                    <a:pt x="4502662" y="1506428"/>
                    <a:pt x="4488617" y="1512780"/>
                    <a:pt x="4503274" y="1521085"/>
                  </a:cubicBezTo>
                  <a:cubicBezTo>
                    <a:pt x="4531403" y="1537081"/>
                    <a:pt x="4501935" y="1545883"/>
                    <a:pt x="4496424" y="1547338"/>
                  </a:cubicBezTo>
                  <a:cubicBezTo>
                    <a:pt x="4467759" y="1557250"/>
                    <a:pt x="4435956" y="1547453"/>
                    <a:pt x="4417855" y="1523151"/>
                  </a:cubicBezTo>
                  <a:cubicBezTo>
                    <a:pt x="4395697" y="1488478"/>
                    <a:pt x="4383374" y="1506044"/>
                    <a:pt x="4370668" y="1525868"/>
                  </a:cubicBezTo>
                  <a:cubicBezTo>
                    <a:pt x="4356356" y="1553844"/>
                    <a:pt x="4333584" y="1576614"/>
                    <a:pt x="4305610" y="1590927"/>
                  </a:cubicBezTo>
                  <a:cubicBezTo>
                    <a:pt x="4276371" y="1603364"/>
                    <a:pt x="4267951" y="1590047"/>
                    <a:pt x="4270057" y="1564061"/>
                  </a:cubicBezTo>
                  <a:lnTo>
                    <a:pt x="4270018" y="1564061"/>
                  </a:lnTo>
                  <a:cubicBezTo>
                    <a:pt x="4272315" y="1553154"/>
                    <a:pt x="4275835" y="1542515"/>
                    <a:pt x="4280543" y="1532450"/>
                  </a:cubicBezTo>
                  <a:cubicBezTo>
                    <a:pt x="4254710" y="1532909"/>
                    <a:pt x="4230638" y="1545692"/>
                    <a:pt x="4215751" y="1566816"/>
                  </a:cubicBezTo>
                  <a:cubicBezTo>
                    <a:pt x="4213416" y="1569189"/>
                    <a:pt x="4203466" y="1569648"/>
                    <a:pt x="4214641" y="1577647"/>
                  </a:cubicBezTo>
                  <a:cubicBezTo>
                    <a:pt x="4229031" y="1587942"/>
                    <a:pt x="4227615" y="1591233"/>
                    <a:pt x="4212574" y="1598657"/>
                  </a:cubicBezTo>
                  <a:cubicBezTo>
                    <a:pt x="4165349" y="1612511"/>
                    <a:pt x="4119961" y="1631799"/>
                    <a:pt x="4077217" y="1656139"/>
                  </a:cubicBezTo>
                  <a:cubicBezTo>
                    <a:pt x="4065085" y="1669036"/>
                    <a:pt x="4047520" y="1675350"/>
                    <a:pt x="4029916" y="1673169"/>
                  </a:cubicBezTo>
                  <a:cubicBezTo>
                    <a:pt x="4009211" y="1668117"/>
                    <a:pt x="3983264" y="1688363"/>
                    <a:pt x="3967382" y="1657134"/>
                  </a:cubicBezTo>
                  <a:cubicBezTo>
                    <a:pt x="3951807" y="1626480"/>
                    <a:pt x="3978864" y="1617754"/>
                    <a:pt x="3994057" y="1597510"/>
                  </a:cubicBezTo>
                  <a:cubicBezTo>
                    <a:pt x="3977218" y="1597892"/>
                    <a:pt x="3960991" y="1603939"/>
                    <a:pt x="3948018" y="1614655"/>
                  </a:cubicBezTo>
                  <a:cubicBezTo>
                    <a:pt x="3961911" y="1659699"/>
                    <a:pt x="3913499" y="1674662"/>
                    <a:pt x="3907988" y="1711746"/>
                  </a:cubicBezTo>
                  <a:cubicBezTo>
                    <a:pt x="3928156" y="1707269"/>
                    <a:pt x="3954601" y="1690048"/>
                    <a:pt x="3955022" y="1732871"/>
                  </a:cubicBezTo>
                  <a:cubicBezTo>
                    <a:pt x="3955137" y="1743280"/>
                    <a:pt x="3976415" y="1741290"/>
                    <a:pt x="3988393" y="1735971"/>
                  </a:cubicBezTo>
                  <a:cubicBezTo>
                    <a:pt x="4048898" y="1715688"/>
                    <a:pt x="4107801" y="1690965"/>
                    <a:pt x="4164664" y="1661956"/>
                  </a:cubicBezTo>
                  <a:cubicBezTo>
                    <a:pt x="4195816" y="1633215"/>
                    <a:pt x="4243768" y="1633139"/>
                    <a:pt x="4275038" y="1661765"/>
                  </a:cubicBezTo>
                  <a:cubicBezTo>
                    <a:pt x="4285755" y="1670988"/>
                    <a:pt x="4300219" y="1674471"/>
                    <a:pt x="4313959" y="1671218"/>
                  </a:cubicBezTo>
                  <a:close/>
                  <a:moveTo>
                    <a:pt x="3557121" y="2197050"/>
                  </a:moveTo>
                  <a:cubicBezTo>
                    <a:pt x="3551917" y="2171485"/>
                    <a:pt x="3557619" y="2144926"/>
                    <a:pt x="3572774" y="2123724"/>
                  </a:cubicBezTo>
                  <a:cubicBezTo>
                    <a:pt x="3574113" y="2106427"/>
                    <a:pt x="3587240" y="2092305"/>
                    <a:pt x="3604424" y="2089702"/>
                  </a:cubicBezTo>
                  <a:cubicBezTo>
                    <a:pt x="3621607" y="2087061"/>
                    <a:pt x="3638292" y="2096667"/>
                    <a:pt x="3644722" y="2112779"/>
                  </a:cubicBezTo>
                  <a:cubicBezTo>
                    <a:pt x="3656280" y="2132795"/>
                    <a:pt x="3662786" y="2121696"/>
                    <a:pt x="3672009" y="2119132"/>
                  </a:cubicBezTo>
                  <a:cubicBezTo>
                    <a:pt x="3689001" y="2112549"/>
                    <a:pt x="3703352" y="2100571"/>
                    <a:pt x="3712805" y="2084995"/>
                  </a:cubicBezTo>
                  <a:cubicBezTo>
                    <a:pt x="3710012" y="2082698"/>
                    <a:pt x="3706415" y="2081665"/>
                    <a:pt x="3702856" y="2082163"/>
                  </a:cubicBezTo>
                  <a:cubicBezTo>
                    <a:pt x="3699258" y="2082660"/>
                    <a:pt x="3696082" y="2084650"/>
                    <a:pt x="3694053" y="2087635"/>
                  </a:cubicBezTo>
                  <a:cubicBezTo>
                    <a:pt x="3684639" y="2096055"/>
                    <a:pt x="3674192" y="2108225"/>
                    <a:pt x="3662289" y="2095060"/>
                  </a:cubicBezTo>
                  <a:lnTo>
                    <a:pt x="3662251" y="2095060"/>
                  </a:lnTo>
                  <a:cubicBezTo>
                    <a:pt x="3658692" y="2089702"/>
                    <a:pt x="3657659" y="2083043"/>
                    <a:pt x="3659419" y="2076843"/>
                  </a:cubicBezTo>
                  <a:cubicBezTo>
                    <a:pt x="3661218" y="2070643"/>
                    <a:pt x="3665619" y="2065554"/>
                    <a:pt x="3671474" y="2062912"/>
                  </a:cubicBezTo>
                  <a:cubicBezTo>
                    <a:pt x="3684448" y="2052694"/>
                    <a:pt x="3693824" y="2038649"/>
                    <a:pt x="3698302" y="2022767"/>
                  </a:cubicBezTo>
                  <a:cubicBezTo>
                    <a:pt x="3704655" y="2003134"/>
                    <a:pt x="3733242" y="1970834"/>
                    <a:pt x="3748818" y="1991998"/>
                  </a:cubicBezTo>
                  <a:cubicBezTo>
                    <a:pt x="3766614" y="2016223"/>
                    <a:pt x="3793058" y="2001565"/>
                    <a:pt x="3808596" y="2024642"/>
                  </a:cubicBezTo>
                  <a:cubicBezTo>
                    <a:pt x="3765543" y="1962261"/>
                    <a:pt x="3829721" y="1934554"/>
                    <a:pt x="3841164" y="1891920"/>
                  </a:cubicBezTo>
                  <a:cubicBezTo>
                    <a:pt x="3857620" y="1830726"/>
                    <a:pt x="3918278" y="1840140"/>
                    <a:pt x="3946904" y="1803822"/>
                  </a:cubicBezTo>
                  <a:cubicBezTo>
                    <a:pt x="3927961" y="1829616"/>
                    <a:pt x="3920689" y="1865283"/>
                    <a:pt x="3878975" y="1869953"/>
                  </a:cubicBezTo>
                  <a:cubicBezTo>
                    <a:pt x="3859304" y="1872134"/>
                    <a:pt x="3854673" y="1909753"/>
                    <a:pt x="3868068" y="1908912"/>
                  </a:cubicBezTo>
                  <a:cubicBezTo>
                    <a:pt x="3900138" y="1906884"/>
                    <a:pt x="3888274" y="1937500"/>
                    <a:pt x="3894550" y="1943547"/>
                  </a:cubicBezTo>
                  <a:cubicBezTo>
                    <a:pt x="3970746" y="1935357"/>
                    <a:pt x="3980697" y="1867925"/>
                    <a:pt x="4016172" y="1826099"/>
                  </a:cubicBezTo>
                  <a:cubicBezTo>
                    <a:pt x="4038560" y="1799693"/>
                    <a:pt x="4054098" y="1786107"/>
                    <a:pt x="4083375" y="1810026"/>
                  </a:cubicBezTo>
                  <a:lnTo>
                    <a:pt x="4083375" y="1810064"/>
                  </a:lnTo>
                  <a:cubicBezTo>
                    <a:pt x="4086054" y="1814503"/>
                    <a:pt x="4090416" y="1817680"/>
                    <a:pt x="4095468" y="1818866"/>
                  </a:cubicBezTo>
                  <a:cubicBezTo>
                    <a:pt x="4100558" y="1820091"/>
                    <a:pt x="4105878" y="1819210"/>
                    <a:pt x="4110278" y="1816455"/>
                  </a:cubicBezTo>
                  <a:cubicBezTo>
                    <a:pt x="4137565" y="1801185"/>
                    <a:pt x="4166727" y="1789245"/>
                    <a:pt x="4195085" y="1775927"/>
                  </a:cubicBezTo>
                  <a:cubicBezTo>
                    <a:pt x="4185747" y="1772483"/>
                    <a:pt x="4175835" y="1770990"/>
                    <a:pt x="4165922" y="1771526"/>
                  </a:cubicBezTo>
                  <a:cubicBezTo>
                    <a:pt x="4157962" y="1770072"/>
                    <a:pt x="4150959" y="1765441"/>
                    <a:pt x="4146519" y="1758706"/>
                  </a:cubicBezTo>
                  <a:cubicBezTo>
                    <a:pt x="4142118" y="1751932"/>
                    <a:pt x="4140664" y="1743665"/>
                    <a:pt x="4142501" y="1735820"/>
                  </a:cubicBezTo>
                  <a:cubicBezTo>
                    <a:pt x="4143266" y="1728626"/>
                    <a:pt x="4147323" y="1722197"/>
                    <a:pt x="4153522" y="1718446"/>
                  </a:cubicBezTo>
                  <a:cubicBezTo>
                    <a:pt x="4159684" y="1714657"/>
                    <a:pt x="4167261" y="1714007"/>
                    <a:pt x="4173997" y="1716609"/>
                  </a:cubicBezTo>
                  <a:cubicBezTo>
                    <a:pt x="4230713" y="1743207"/>
                    <a:pt x="4213109" y="1701875"/>
                    <a:pt x="4219730" y="1676387"/>
                  </a:cubicBezTo>
                  <a:lnTo>
                    <a:pt x="4219691" y="1676387"/>
                  </a:lnTo>
                  <a:cubicBezTo>
                    <a:pt x="4174418" y="1683467"/>
                    <a:pt x="4130676" y="1698163"/>
                    <a:pt x="4090340" y="1719938"/>
                  </a:cubicBezTo>
                  <a:cubicBezTo>
                    <a:pt x="4064584" y="1740068"/>
                    <a:pt x="4040742" y="1762533"/>
                    <a:pt x="4019158" y="1787103"/>
                  </a:cubicBezTo>
                  <a:cubicBezTo>
                    <a:pt x="4005227" y="1798086"/>
                    <a:pt x="3981844" y="1822617"/>
                    <a:pt x="3972124" y="1788940"/>
                  </a:cubicBezTo>
                  <a:cubicBezTo>
                    <a:pt x="3962097" y="1754190"/>
                    <a:pt x="3947363" y="1772100"/>
                    <a:pt x="3931251" y="1776540"/>
                  </a:cubicBezTo>
                  <a:cubicBezTo>
                    <a:pt x="3901898" y="1784654"/>
                    <a:pt x="3879318" y="1814237"/>
                    <a:pt x="3835499" y="1801722"/>
                  </a:cubicBezTo>
                  <a:lnTo>
                    <a:pt x="3835461" y="1801760"/>
                  </a:lnTo>
                  <a:cubicBezTo>
                    <a:pt x="3850042" y="1799808"/>
                    <a:pt x="3862556" y="1790471"/>
                    <a:pt x="3868565" y="1777038"/>
                  </a:cubicBezTo>
                  <a:cubicBezTo>
                    <a:pt x="3874573" y="1763643"/>
                    <a:pt x="3873234" y="1748068"/>
                    <a:pt x="3864967" y="1735898"/>
                  </a:cubicBezTo>
                  <a:cubicBezTo>
                    <a:pt x="3787968" y="1720666"/>
                    <a:pt x="3829797" y="1681708"/>
                    <a:pt x="3842694" y="1646537"/>
                  </a:cubicBezTo>
                  <a:lnTo>
                    <a:pt x="3842694" y="1646575"/>
                  </a:lnTo>
                  <a:cubicBezTo>
                    <a:pt x="3826889" y="1644738"/>
                    <a:pt x="3811083" y="1650135"/>
                    <a:pt x="3799717" y="1661233"/>
                  </a:cubicBezTo>
                  <a:cubicBezTo>
                    <a:pt x="3788312" y="1672369"/>
                    <a:pt x="3782534" y="1688022"/>
                    <a:pt x="3783988" y="1703866"/>
                  </a:cubicBezTo>
                  <a:cubicBezTo>
                    <a:pt x="3791680" y="1755799"/>
                    <a:pt x="3751268" y="1755378"/>
                    <a:pt x="3728917" y="1756487"/>
                  </a:cubicBezTo>
                  <a:lnTo>
                    <a:pt x="3728917" y="1756449"/>
                  </a:lnTo>
                  <a:cubicBezTo>
                    <a:pt x="3694322" y="1755913"/>
                    <a:pt x="3661524" y="1771604"/>
                    <a:pt x="3640284" y="1798929"/>
                  </a:cubicBezTo>
                  <a:cubicBezTo>
                    <a:pt x="3634505" y="1809798"/>
                    <a:pt x="3623291" y="1816724"/>
                    <a:pt x="3610968" y="1816993"/>
                  </a:cubicBezTo>
                  <a:cubicBezTo>
                    <a:pt x="3598646" y="1817299"/>
                    <a:pt x="3587126" y="1810908"/>
                    <a:pt x="3580812" y="1800307"/>
                  </a:cubicBezTo>
                  <a:cubicBezTo>
                    <a:pt x="3563858" y="1792156"/>
                    <a:pt x="3551880" y="1776312"/>
                    <a:pt x="3548626" y="1757790"/>
                  </a:cubicBezTo>
                  <a:cubicBezTo>
                    <a:pt x="3549621" y="1744624"/>
                    <a:pt x="3536992" y="1749447"/>
                    <a:pt x="3531634" y="1750863"/>
                  </a:cubicBezTo>
                  <a:cubicBezTo>
                    <a:pt x="3524784" y="1752661"/>
                    <a:pt x="3516365" y="1759206"/>
                    <a:pt x="3523827" y="1767931"/>
                  </a:cubicBezTo>
                  <a:cubicBezTo>
                    <a:pt x="3534389" y="1775891"/>
                    <a:pt x="3537451" y="1790434"/>
                    <a:pt x="3531022" y="1802030"/>
                  </a:cubicBezTo>
                  <a:cubicBezTo>
                    <a:pt x="3514528" y="1829202"/>
                    <a:pt x="3489460" y="1850136"/>
                    <a:pt x="3459802" y="1861502"/>
                  </a:cubicBezTo>
                  <a:cubicBezTo>
                    <a:pt x="3429262" y="1869232"/>
                    <a:pt x="3424976" y="1836244"/>
                    <a:pt x="3412538" y="1818754"/>
                  </a:cubicBezTo>
                  <a:cubicBezTo>
                    <a:pt x="3405803" y="1809263"/>
                    <a:pt x="3400024" y="1803217"/>
                    <a:pt x="3390916" y="1809531"/>
                  </a:cubicBezTo>
                  <a:cubicBezTo>
                    <a:pt x="3382305" y="1815463"/>
                    <a:pt x="3361141" y="1813626"/>
                    <a:pt x="3365351" y="1824686"/>
                  </a:cubicBezTo>
                  <a:cubicBezTo>
                    <a:pt x="3385941" y="1878800"/>
                    <a:pt x="3333663" y="1890434"/>
                    <a:pt x="3311696" y="1917414"/>
                  </a:cubicBezTo>
                  <a:cubicBezTo>
                    <a:pt x="3301861" y="1929086"/>
                    <a:pt x="3286438" y="1934521"/>
                    <a:pt x="3271474" y="1931535"/>
                  </a:cubicBezTo>
                  <a:cubicBezTo>
                    <a:pt x="3256473" y="1928550"/>
                    <a:pt x="3244303" y="1917681"/>
                    <a:pt x="3239671" y="1903140"/>
                  </a:cubicBezTo>
                  <a:cubicBezTo>
                    <a:pt x="3236533" y="1893113"/>
                    <a:pt x="3262749" y="1874744"/>
                    <a:pt x="3231367" y="1872715"/>
                  </a:cubicBezTo>
                  <a:cubicBezTo>
                    <a:pt x="3223330" y="1871720"/>
                    <a:pt x="3215294" y="1874552"/>
                    <a:pt x="3209629" y="1880330"/>
                  </a:cubicBezTo>
                  <a:cubicBezTo>
                    <a:pt x="3203965" y="1886147"/>
                    <a:pt x="3201286" y="1894223"/>
                    <a:pt x="3202434" y="1902259"/>
                  </a:cubicBezTo>
                  <a:cubicBezTo>
                    <a:pt x="3199449" y="1932608"/>
                    <a:pt x="3180696" y="1959129"/>
                    <a:pt x="3153104" y="1972064"/>
                  </a:cubicBezTo>
                  <a:cubicBezTo>
                    <a:pt x="3120153" y="1991658"/>
                    <a:pt x="3102357" y="1961271"/>
                    <a:pt x="3078133" y="1940912"/>
                  </a:cubicBezTo>
                  <a:cubicBezTo>
                    <a:pt x="3115599" y="1997934"/>
                    <a:pt x="3080697" y="2030196"/>
                    <a:pt x="3044838" y="2062573"/>
                  </a:cubicBezTo>
                  <a:cubicBezTo>
                    <a:pt x="3030296" y="2075661"/>
                    <a:pt x="3008979" y="2077995"/>
                    <a:pt x="2991911" y="2068352"/>
                  </a:cubicBezTo>
                  <a:cubicBezTo>
                    <a:pt x="2983530" y="2063759"/>
                    <a:pt x="2977445" y="2055914"/>
                    <a:pt x="2975111" y="2046653"/>
                  </a:cubicBezTo>
                  <a:cubicBezTo>
                    <a:pt x="2972777" y="2037391"/>
                    <a:pt x="2974384" y="2027594"/>
                    <a:pt x="2979589" y="2019596"/>
                  </a:cubicBezTo>
                  <a:cubicBezTo>
                    <a:pt x="2987243" y="2000921"/>
                    <a:pt x="2991414" y="1981020"/>
                    <a:pt x="2991912" y="1960851"/>
                  </a:cubicBezTo>
                  <a:cubicBezTo>
                    <a:pt x="2992907" y="1943132"/>
                    <a:pt x="2990572" y="1919022"/>
                    <a:pt x="2964280" y="1944281"/>
                  </a:cubicBezTo>
                  <a:cubicBezTo>
                    <a:pt x="2934277" y="1973136"/>
                    <a:pt x="2930182" y="1944128"/>
                    <a:pt x="2927236" y="1926294"/>
                  </a:cubicBezTo>
                  <a:cubicBezTo>
                    <a:pt x="2923600" y="1912249"/>
                    <a:pt x="2926279" y="1897324"/>
                    <a:pt x="2934584" y="1885459"/>
                  </a:cubicBezTo>
                  <a:cubicBezTo>
                    <a:pt x="2942888" y="1873596"/>
                    <a:pt x="2956015" y="1865980"/>
                    <a:pt x="2970443" y="1864641"/>
                  </a:cubicBezTo>
                  <a:cubicBezTo>
                    <a:pt x="2996046" y="1861158"/>
                    <a:pt x="2986287" y="1850136"/>
                    <a:pt x="2983723" y="1837737"/>
                  </a:cubicBezTo>
                  <a:cubicBezTo>
                    <a:pt x="2969831" y="1770458"/>
                    <a:pt x="2933934" y="1822581"/>
                    <a:pt x="2909020" y="1825337"/>
                  </a:cubicBezTo>
                  <a:cubicBezTo>
                    <a:pt x="2865928" y="1830083"/>
                    <a:pt x="2916100" y="1852585"/>
                    <a:pt x="2903088" y="1864220"/>
                  </a:cubicBezTo>
                  <a:lnTo>
                    <a:pt x="2903050" y="1864220"/>
                  </a:lnTo>
                  <a:cubicBezTo>
                    <a:pt x="2882767" y="1855303"/>
                    <a:pt x="2867956" y="1837278"/>
                    <a:pt x="2863096" y="1815656"/>
                  </a:cubicBezTo>
                  <a:cubicBezTo>
                    <a:pt x="2858236" y="1794033"/>
                    <a:pt x="2863938" y="1771416"/>
                    <a:pt x="2878442" y="1754653"/>
                  </a:cubicBezTo>
                  <a:cubicBezTo>
                    <a:pt x="2887244" y="1741680"/>
                    <a:pt x="2895970" y="1728630"/>
                    <a:pt x="2904389" y="1715388"/>
                  </a:cubicBezTo>
                  <a:lnTo>
                    <a:pt x="2904389" y="1715426"/>
                  </a:lnTo>
                  <a:cubicBezTo>
                    <a:pt x="2910436" y="1706662"/>
                    <a:pt x="2911584" y="1695410"/>
                    <a:pt x="2907451" y="1685613"/>
                  </a:cubicBezTo>
                  <a:cubicBezTo>
                    <a:pt x="2903317" y="1675816"/>
                    <a:pt x="2894439" y="1668813"/>
                    <a:pt x="2883953" y="1667015"/>
                  </a:cubicBezTo>
                  <a:cubicBezTo>
                    <a:pt x="2860149" y="1662767"/>
                    <a:pt x="2871477" y="1681174"/>
                    <a:pt x="2875342" y="1695105"/>
                  </a:cubicBezTo>
                  <a:cubicBezTo>
                    <a:pt x="2878748" y="1707199"/>
                    <a:pt x="2865162" y="1701152"/>
                    <a:pt x="2859498" y="1701611"/>
                  </a:cubicBezTo>
                  <a:lnTo>
                    <a:pt x="2859536" y="1701611"/>
                  </a:lnTo>
                  <a:cubicBezTo>
                    <a:pt x="2834699" y="1704137"/>
                    <a:pt x="2811737" y="1688216"/>
                    <a:pt x="2805423" y="1664068"/>
                  </a:cubicBezTo>
                  <a:cubicBezTo>
                    <a:pt x="2799223" y="1650903"/>
                    <a:pt x="2798726" y="1635787"/>
                    <a:pt x="2804045" y="1622278"/>
                  </a:cubicBezTo>
                  <a:cubicBezTo>
                    <a:pt x="2809327" y="1608730"/>
                    <a:pt x="2819966" y="1597976"/>
                    <a:pt x="2833475" y="1592541"/>
                  </a:cubicBezTo>
                  <a:cubicBezTo>
                    <a:pt x="2856667" y="1583203"/>
                    <a:pt x="2845109" y="1569885"/>
                    <a:pt x="2840096" y="1559590"/>
                  </a:cubicBezTo>
                  <a:cubicBezTo>
                    <a:pt x="2833207" y="1545507"/>
                    <a:pt x="2835121" y="1520861"/>
                    <a:pt x="2812196" y="1522277"/>
                  </a:cubicBezTo>
                  <a:cubicBezTo>
                    <a:pt x="2800562" y="1526908"/>
                    <a:pt x="2790842" y="1535365"/>
                    <a:pt x="2784642" y="1546234"/>
                  </a:cubicBezTo>
                  <a:cubicBezTo>
                    <a:pt x="2776950" y="1555955"/>
                    <a:pt x="2805385" y="1565331"/>
                    <a:pt x="2787091" y="1577348"/>
                  </a:cubicBezTo>
                  <a:lnTo>
                    <a:pt x="2787091" y="1577386"/>
                  </a:lnTo>
                  <a:cubicBezTo>
                    <a:pt x="2766808" y="1568622"/>
                    <a:pt x="2748017" y="1556720"/>
                    <a:pt x="2731370" y="1542177"/>
                  </a:cubicBezTo>
                  <a:cubicBezTo>
                    <a:pt x="2717057" y="1566746"/>
                    <a:pt x="2743464" y="1583891"/>
                    <a:pt x="2735120" y="1607198"/>
                  </a:cubicBezTo>
                  <a:cubicBezTo>
                    <a:pt x="2708484" y="1571377"/>
                    <a:pt x="2670176" y="1543707"/>
                    <a:pt x="2669602" y="1492463"/>
                  </a:cubicBezTo>
                  <a:cubicBezTo>
                    <a:pt x="2669411" y="1475663"/>
                    <a:pt x="2679859" y="1445429"/>
                    <a:pt x="2640823" y="1463301"/>
                  </a:cubicBezTo>
                  <a:lnTo>
                    <a:pt x="2640861" y="1463301"/>
                  </a:lnTo>
                  <a:cubicBezTo>
                    <a:pt x="2629456" y="1466439"/>
                    <a:pt x="2617631" y="1459704"/>
                    <a:pt x="2614493" y="1448300"/>
                  </a:cubicBezTo>
                  <a:cubicBezTo>
                    <a:pt x="2610245" y="1435670"/>
                    <a:pt x="2616598" y="1421894"/>
                    <a:pt x="2628959" y="1416919"/>
                  </a:cubicBezTo>
                  <a:cubicBezTo>
                    <a:pt x="2636996" y="1412288"/>
                    <a:pt x="2653950" y="1417531"/>
                    <a:pt x="2650046" y="1399314"/>
                  </a:cubicBezTo>
                  <a:cubicBezTo>
                    <a:pt x="2648860" y="1395066"/>
                    <a:pt x="2645798" y="1391545"/>
                    <a:pt x="2641741" y="1389861"/>
                  </a:cubicBezTo>
                  <a:cubicBezTo>
                    <a:pt x="2629074" y="1388407"/>
                    <a:pt x="2616943" y="1395411"/>
                    <a:pt x="2611852" y="1407045"/>
                  </a:cubicBezTo>
                  <a:cubicBezTo>
                    <a:pt x="2581696" y="1441718"/>
                    <a:pt x="2599070" y="1480944"/>
                    <a:pt x="2595779" y="1521201"/>
                  </a:cubicBezTo>
                  <a:cubicBezTo>
                    <a:pt x="2625132" y="1512475"/>
                    <a:pt x="2661871" y="1494757"/>
                    <a:pt x="2666196" y="1536776"/>
                  </a:cubicBezTo>
                  <a:cubicBezTo>
                    <a:pt x="2673314" y="1572062"/>
                    <a:pt x="2658121" y="1608111"/>
                    <a:pt x="2627849" y="1627591"/>
                  </a:cubicBezTo>
                  <a:cubicBezTo>
                    <a:pt x="2591875" y="1644813"/>
                    <a:pt x="2603241" y="1666627"/>
                    <a:pt x="2608255" y="1702945"/>
                  </a:cubicBezTo>
                  <a:cubicBezTo>
                    <a:pt x="2627543" y="1677457"/>
                    <a:pt x="2647098" y="1662684"/>
                    <a:pt x="2668224" y="1678758"/>
                  </a:cubicBezTo>
                  <a:cubicBezTo>
                    <a:pt x="2682652" y="1694066"/>
                    <a:pt x="2684871" y="1717219"/>
                    <a:pt x="2673658" y="1735015"/>
                  </a:cubicBezTo>
                  <a:cubicBezTo>
                    <a:pt x="2671783" y="1752351"/>
                    <a:pt x="2660914" y="1767391"/>
                    <a:pt x="2644994" y="1774587"/>
                  </a:cubicBezTo>
                  <a:cubicBezTo>
                    <a:pt x="2629112" y="1781781"/>
                    <a:pt x="2610628" y="1780021"/>
                    <a:pt x="2596353" y="1769994"/>
                  </a:cubicBezTo>
                  <a:cubicBezTo>
                    <a:pt x="2592679" y="1820281"/>
                    <a:pt x="2592641" y="1821046"/>
                    <a:pt x="2632097" y="1824491"/>
                  </a:cubicBezTo>
                  <a:cubicBezTo>
                    <a:pt x="2646448" y="1825830"/>
                    <a:pt x="2659077" y="1834479"/>
                    <a:pt x="2665545" y="1847376"/>
                  </a:cubicBezTo>
                  <a:cubicBezTo>
                    <a:pt x="2675917" y="1867008"/>
                    <a:pt x="2677179" y="1890200"/>
                    <a:pt x="2669028" y="1910828"/>
                  </a:cubicBezTo>
                  <a:cubicBezTo>
                    <a:pt x="2660838" y="1931494"/>
                    <a:pt x="2644037" y="1947529"/>
                    <a:pt x="2623027" y="1954724"/>
                  </a:cubicBezTo>
                  <a:cubicBezTo>
                    <a:pt x="2614378" y="1956599"/>
                    <a:pt x="2606840" y="1961919"/>
                    <a:pt x="2602132" y="1969458"/>
                  </a:cubicBezTo>
                  <a:cubicBezTo>
                    <a:pt x="2597463" y="1976997"/>
                    <a:pt x="2596047" y="1986105"/>
                    <a:pt x="2598229" y="1994716"/>
                  </a:cubicBezTo>
                  <a:cubicBezTo>
                    <a:pt x="2615029" y="1976844"/>
                    <a:pt x="2637111" y="1964865"/>
                    <a:pt x="2661259" y="1960502"/>
                  </a:cubicBezTo>
                  <a:cubicBezTo>
                    <a:pt x="2673659" y="1956369"/>
                    <a:pt x="2687282" y="1960732"/>
                    <a:pt x="2695014" y="1971257"/>
                  </a:cubicBezTo>
                  <a:cubicBezTo>
                    <a:pt x="2719507" y="2015306"/>
                    <a:pt x="2708255" y="2070610"/>
                    <a:pt x="2668455" y="2101529"/>
                  </a:cubicBezTo>
                  <a:cubicBezTo>
                    <a:pt x="2641245" y="2115689"/>
                    <a:pt x="2617403" y="2135590"/>
                    <a:pt x="2598612" y="2159853"/>
                  </a:cubicBezTo>
                  <a:cubicBezTo>
                    <a:pt x="2585562" y="2178528"/>
                    <a:pt x="2563059" y="2188172"/>
                    <a:pt x="2540518" y="2184729"/>
                  </a:cubicBezTo>
                  <a:cubicBezTo>
                    <a:pt x="2518014" y="2181323"/>
                    <a:pt x="2499416" y="2165402"/>
                    <a:pt x="2492489" y="2143703"/>
                  </a:cubicBezTo>
                  <a:cubicBezTo>
                    <a:pt x="2482271" y="2117603"/>
                    <a:pt x="2475689" y="2115727"/>
                    <a:pt x="2453415" y="2130194"/>
                  </a:cubicBezTo>
                  <a:cubicBezTo>
                    <a:pt x="2431946" y="2150210"/>
                    <a:pt x="2399186" y="2151893"/>
                    <a:pt x="2375765" y="2134174"/>
                  </a:cubicBezTo>
                  <a:cubicBezTo>
                    <a:pt x="2345149" y="2111173"/>
                    <a:pt x="2366886" y="2087714"/>
                    <a:pt x="2370751" y="2064407"/>
                  </a:cubicBezTo>
                  <a:lnTo>
                    <a:pt x="2302822" y="2064407"/>
                  </a:lnTo>
                  <a:cubicBezTo>
                    <a:pt x="2295895" y="2092498"/>
                    <a:pt x="2337571" y="2121201"/>
                    <a:pt x="2298574" y="2145655"/>
                  </a:cubicBezTo>
                  <a:cubicBezTo>
                    <a:pt x="2277410" y="2158935"/>
                    <a:pt x="2264973" y="2141675"/>
                    <a:pt x="2249167" y="2132108"/>
                  </a:cubicBezTo>
                  <a:cubicBezTo>
                    <a:pt x="2217517" y="2112935"/>
                    <a:pt x="2227736" y="2090241"/>
                    <a:pt x="2244881" y="2066015"/>
                  </a:cubicBezTo>
                  <a:cubicBezTo>
                    <a:pt x="2172282" y="2049368"/>
                    <a:pt x="2104350" y="2074855"/>
                    <a:pt x="2036309" y="2066513"/>
                  </a:cubicBezTo>
                  <a:cubicBezTo>
                    <a:pt x="2029115" y="2065632"/>
                    <a:pt x="2010515" y="2071067"/>
                    <a:pt x="2024866" y="2086757"/>
                  </a:cubicBezTo>
                  <a:cubicBezTo>
                    <a:pt x="2038375" y="2101530"/>
                    <a:pt x="2027086" y="2108878"/>
                    <a:pt x="2017901" y="2117259"/>
                  </a:cubicBezTo>
                  <a:cubicBezTo>
                    <a:pt x="1991188" y="2141523"/>
                    <a:pt x="1958735" y="2123267"/>
                    <a:pt x="1929229" y="2127056"/>
                  </a:cubicBezTo>
                  <a:cubicBezTo>
                    <a:pt x="1915987" y="2128740"/>
                    <a:pt x="1920618" y="2108992"/>
                    <a:pt x="1927163" y="2096861"/>
                  </a:cubicBezTo>
                  <a:cubicBezTo>
                    <a:pt x="1934396" y="2083505"/>
                    <a:pt x="1922494" y="2079946"/>
                    <a:pt x="1913346" y="2079831"/>
                  </a:cubicBezTo>
                  <a:cubicBezTo>
                    <a:pt x="1897962" y="2079601"/>
                    <a:pt x="1882501" y="2081897"/>
                    <a:pt x="1866160" y="2083237"/>
                  </a:cubicBezTo>
                  <a:cubicBezTo>
                    <a:pt x="1893599" y="2133180"/>
                    <a:pt x="1884070" y="2149215"/>
                    <a:pt x="1829649" y="2149827"/>
                  </a:cubicBezTo>
                  <a:lnTo>
                    <a:pt x="1829688" y="2149751"/>
                  </a:lnTo>
                  <a:cubicBezTo>
                    <a:pt x="1823679" y="2149980"/>
                    <a:pt x="1817901" y="2152085"/>
                    <a:pt x="1813117" y="2155721"/>
                  </a:cubicBezTo>
                  <a:cubicBezTo>
                    <a:pt x="1801866" y="2169039"/>
                    <a:pt x="1785256" y="2176693"/>
                    <a:pt x="1767805" y="2176578"/>
                  </a:cubicBezTo>
                  <a:cubicBezTo>
                    <a:pt x="1750393" y="2176463"/>
                    <a:pt x="1733898" y="2168580"/>
                    <a:pt x="1722838" y="2155071"/>
                  </a:cubicBezTo>
                  <a:cubicBezTo>
                    <a:pt x="1709482" y="2142671"/>
                    <a:pt x="1689008" y="2142173"/>
                    <a:pt x="1675039" y="2153846"/>
                  </a:cubicBezTo>
                  <a:cubicBezTo>
                    <a:pt x="1666466" y="2160658"/>
                    <a:pt x="1649321" y="2173785"/>
                    <a:pt x="1661530" y="2187868"/>
                  </a:cubicBezTo>
                  <a:cubicBezTo>
                    <a:pt x="1690654" y="2221546"/>
                    <a:pt x="1660190" y="2234290"/>
                    <a:pt x="1644270" y="2254802"/>
                  </a:cubicBezTo>
                  <a:cubicBezTo>
                    <a:pt x="1630646" y="2240336"/>
                    <a:pt x="1655254" y="2226023"/>
                    <a:pt x="1640443" y="2215690"/>
                  </a:cubicBezTo>
                  <a:cubicBezTo>
                    <a:pt x="1620351" y="2209644"/>
                    <a:pt x="1609980" y="2253309"/>
                    <a:pt x="1594328" y="2228970"/>
                  </a:cubicBezTo>
                  <a:cubicBezTo>
                    <a:pt x="1577872" y="2203444"/>
                    <a:pt x="1621423" y="2203598"/>
                    <a:pt x="1629728" y="2178645"/>
                  </a:cubicBezTo>
                  <a:lnTo>
                    <a:pt x="1629766" y="2178683"/>
                  </a:lnTo>
                  <a:cubicBezTo>
                    <a:pt x="1597237" y="2176311"/>
                    <a:pt x="1570295" y="2152506"/>
                    <a:pt x="1563941" y="2120513"/>
                  </a:cubicBezTo>
                  <a:cubicBezTo>
                    <a:pt x="1554450" y="2130808"/>
                    <a:pt x="1547599" y="2139495"/>
                    <a:pt x="1539448" y="2146728"/>
                  </a:cubicBezTo>
                  <a:cubicBezTo>
                    <a:pt x="1531412" y="2153885"/>
                    <a:pt x="1518782" y="2158745"/>
                    <a:pt x="1523528" y="2172255"/>
                  </a:cubicBezTo>
                  <a:cubicBezTo>
                    <a:pt x="1531832" y="2196135"/>
                    <a:pt x="1515644" y="2194145"/>
                    <a:pt x="1501255" y="2195446"/>
                  </a:cubicBezTo>
                  <a:lnTo>
                    <a:pt x="1501255" y="2195485"/>
                  </a:lnTo>
                  <a:cubicBezTo>
                    <a:pt x="1486636" y="2200498"/>
                    <a:pt x="1470410" y="2196594"/>
                    <a:pt x="1459694" y="2185458"/>
                  </a:cubicBezTo>
                  <a:cubicBezTo>
                    <a:pt x="1448939" y="2174360"/>
                    <a:pt x="1445572" y="2158018"/>
                    <a:pt x="1451083" y="2143553"/>
                  </a:cubicBezTo>
                  <a:cubicBezTo>
                    <a:pt x="1451925" y="2135172"/>
                    <a:pt x="1461607" y="2124724"/>
                    <a:pt x="1447256" y="2120361"/>
                  </a:cubicBezTo>
                  <a:cubicBezTo>
                    <a:pt x="1428848" y="2114774"/>
                    <a:pt x="1435048" y="2133794"/>
                    <a:pt x="1429766" y="2140989"/>
                  </a:cubicBezTo>
                  <a:cubicBezTo>
                    <a:pt x="1427240" y="2151208"/>
                    <a:pt x="1428350" y="2161999"/>
                    <a:pt x="1432904" y="2171490"/>
                  </a:cubicBezTo>
                  <a:cubicBezTo>
                    <a:pt x="1432406" y="2193496"/>
                    <a:pt x="1422992" y="2224188"/>
                    <a:pt x="1397006" y="2211253"/>
                  </a:cubicBezTo>
                  <a:cubicBezTo>
                    <a:pt x="1369605" y="2197629"/>
                    <a:pt x="1364821" y="2214583"/>
                    <a:pt x="1340405" y="2227901"/>
                  </a:cubicBezTo>
                  <a:lnTo>
                    <a:pt x="1496513" y="2247035"/>
                  </a:lnTo>
                  <a:cubicBezTo>
                    <a:pt x="1451966" y="2282473"/>
                    <a:pt x="1411094" y="2254613"/>
                    <a:pt x="1372746" y="2259435"/>
                  </a:cubicBezTo>
                  <a:cubicBezTo>
                    <a:pt x="1352577" y="2261463"/>
                    <a:pt x="1332945" y="2252125"/>
                    <a:pt x="1321808" y="2235171"/>
                  </a:cubicBezTo>
                  <a:cubicBezTo>
                    <a:pt x="1281931" y="2193342"/>
                    <a:pt x="1323722" y="2165021"/>
                    <a:pt x="1336771" y="2129470"/>
                  </a:cubicBezTo>
                  <a:cubicBezTo>
                    <a:pt x="1271865" y="2137277"/>
                    <a:pt x="1239260" y="2200958"/>
                    <a:pt x="1177911" y="2212860"/>
                  </a:cubicBezTo>
                  <a:cubicBezTo>
                    <a:pt x="1154604" y="2217376"/>
                    <a:pt x="1136464" y="2230081"/>
                    <a:pt x="1125213" y="2200001"/>
                  </a:cubicBezTo>
                  <a:cubicBezTo>
                    <a:pt x="1116717" y="2177383"/>
                    <a:pt x="1102366" y="2185153"/>
                    <a:pt x="1087823" y="2191084"/>
                  </a:cubicBezTo>
                  <a:cubicBezTo>
                    <a:pt x="1113426" y="2210487"/>
                    <a:pt x="1073931" y="2243668"/>
                    <a:pt x="1102786" y="2262190"/>
                  </a:cubicBezTo>
                  <a:lnTo>
                    <a:pt x="1102786" y="2262228"/>
                  </a:lnTo>
                  <a:cubicBezTo>
                    <a:pt x="1109216" y="2265213"/>
                    <a:pt x="1114153" y="2270686"/>
                    <a:pt x="1116410" y="2277384"/>
                  </a:cubicBezTo>
                  <a:cubicBezTo>
                    <a:pt x="1118706" y="2284119"/>
                    <a:pt x="1118132" y="2291467"/>
                    <a:pt x="1114841" y="2297743"/>
                  </a:cubicBezTo>
                  <a:cubicBezTo>
                    <a:pt x="1109981" y="2309339"/>
                    <a:pt x="1111244" y="2315500"/>
                    <a:pt x="1126208" y="2320973"/>
                  </a:cubicBezTo>
                  <a:cubicBezTo>
                    <a:pt x="1156862" y="2332147"/>
                    <a:pt x="1184952" y="2357176"/>
                    <a:pt x="1193946" y="2296825"/>
                  </a:cubicBezTo>
                  <a:cubicBezTo>
                    <a:pt x="1198424" y="2266859"/>
                    <a:pt x="1228887" y="2266209"/>
                    <a:pt x="1255484" y="2280752"/>
                  </a:cubicBezTo>
                  <a:cubicBezTo>
                    <a:pt x="1277911" y="2292998"/>
                    <a:pt x="1287286" y="2306355"/>
                    <a:pt x="1264592" y="2326943"/>
                  </a:cubicBezTo>
                  <a:cubicBezTo>
                    <a:pt x="1249437" y="2340682"/>
                    <a:pt x="1260038" y="2350786"/>
                    <a:pt x="1272246" y="2352775"/>
                  </a:cubicBezTo>
                  <a:cubicBezTo>
                    <a:pt x="1284760" y="2354842"/>
                    <a:pt x="1308641" y="2365825"/>
                    <a:pt x="1308221" y="2339687"/>
                  </a:cubicBezTo>
                  <a:cubicBezTo>
                    <a:pt x="1307493" y="2297973"/>
                    <a:pt x="1336616" y="2306813"/>
                    <a:pt x="1356632" y="2310832"/>
                  </a:cubicBezTo>
                  <a:cubicBezTo>
                    <a:pt x="1385794" y="2313166"/>
                    <a:pt x="1409789" y="2334712"/>
                    <a:pt x="1415262" y="2363453"/>
                  </a:cubicBezTo>
                  <a:cubicBezTo>
                    <a:pt x="1414382" y="2369576"/>
                    <a:pt x="1416487" y="2375814"/>
                    <a:pt x="1420964" y="2380139"/>
                  </a:cubicBezTo>
                  <a:cubicBezTo>
                    <a:pt x="1425404" y="2384463"/>
                    <a:pt x="1431641" y="2386415"/>
                    <a:pt x="1437764" y="2385382"/>
                  </a:cubicBezTo>
                  <a:cubicBezTo>
                    <a:pt x="1453417" y="2385343"/>
                    <a:pt x="1454068" y="2376542"/>
                    <a:pt x="1455636" y="2364295"/>
                  </a:cubicBezTo>
                  <a:cubicBezTo>
                    <a:pt x="1459770" y="2331613"/>
                    <a:pt x="1474235" y="2309187"/>
                    <a:pt x="1512199" y="2321930"/>
                  </a:cubicBezTo>
                  <a:cubicBezTo>
                    <a:pt x="1530492" y="2324150"/>
                    <a:pt x="1546527" y="2335402"/>
                    <a:pt x="1554794" y="2351896"/>
                  </a:cubicBezTo>
                  <a:cubicBezTo>
                    <a:pt x="1563099" y="2368391"/>
                    <a:pt x="1562563" y="2387947"/>
                    <a:pt x="1553378" y="2403944"/>
                  </a:cubicBezTo>
                  <a:cubicBezTo>
                    <a:pt x="1580626" y="2402221"/>
                    <a:pt x="1626092" y="2446691"/>
                    <a:pt x="1620543" y="2372065"/>
                  </a:cubicBezTo>
                  <a:cubicBezTo>
                    <a:pt x="1619662" y="2360239"/>
                    <a:pt x="1638109" y="2353848"/>
                    <a:pt x="1651426" y="2358211"/>
                  </a:cubicBezTo>
                  <a:cubicBezTo>
                    <a:pt x="1683114" y="2361846"/>
                    <a:pt x="1710285" y="2382436"/>
                    <a:pt x="1722341" y="2411942"/>
                  </a:cubicBezTo>
                  <a:cubicBezTo>
                    <a:pt x="1725785" y="2424609"/>
                    <a:pt x="1729344" y="2433106"/>
                    <a:pt x="1742931" y="2431765"/>
                  </a:cubicBezTo>
                  <a:cubicBezTo>
                    <a:pt x="1752613" y="2430005"/>
                    <a:pt x="1759425" y="2421241"/>
                    <a:pt x="1758774" y="2411444"/>
                  </a:cubicBezTo>
                  <a:cubicBezTo>
                    <a:pt x="1762869" y="2385956"/>
                    <a:pt x="1777947" y="2367778"/>
                    <a:pt x="1803741" y="2377345"/>
                  </a:cubicBezTo>
                  <a:cubicBezTo>
                    <a:pt x="1833669" y="2388482"/>
                    <a:pt x="1872819" y="2395294"/>
                    <a:pt x="1867844" y="2443476"/>
                  </a:cubicBezTo>
                  <a:cubicBezTo>
                    <a:pt x="1865471" y="2466591"/>
                    <a:pt x="1885065" y="2460161"/>
                    <a:pt x="1897388" y="2460927"/>
                  </a:cubicBezTo>
                  <a:cubicBezTo>
                    <a:pt x="1907109" y="2461539"/>
                    <a:pt x="1918705" y="2465366"/>
                    <a:pt x="1913959" y="2444739"/>
                  </a:cubicBezTo>
                  <a:lnTo>
                    <a:pt x="1913921" y="2444739"/>
                  </a:lnTo>
                  <a:cubicBezTo>
                    <a:pt x="1909941" y="2434100"/>
                    <a:pt x="1911089" y="2422236"/>
                    <a:pt x="1917021" y="2412553"/>
                  </a:cubicBezTo>
                  <a:cubicBezTo>
                    <a:pt x="1922991" y="2402871"/>
                    <a:pt x="1933056" y="2396480"/>
                    <a:pt x="1944308" y="2395217"/>
                  </a:cubicBezTo>
                  <a:cubicBezTo>
                    <a:pt x="1974924" y="2392155"/>
                    <a:pt x="2004583" y="2406584"/>
                    <a:pt x="2021077" y="2432530"/>
                  </a:cubicBezTo>
                  <a:cubicBezTo>
                    <a:pt x="2036538" y="2451436"/>
                    <a:pt x="2012620" y="2465825"/>
                    <a:pt x="1986902" y="2486415"/>
                  </a:cubicBezTo>
                  <a:cubicBezTo>
                    <a:pt x="2029267" y="2480636"/>
                    <a:pt x="2075114" y="2533870"/>
                    <a:pt x="2074923" y="2455072"/>
                  </a:cubicBezTo>
                  <a:lnTo>
                    <a:pt x="2074923" y="2455034"/>
                  </a:lnTo>
                  <a:cubicBezTo>
                    <a:pt x="2075880" y="2452010"/>
                    <a:pt x="2077870" y="2449446"/>
                    <a:pt x="2080549" y="2447762"/>
                  </a:cubicBezTo>
                  <a:cubicBezTo>
                    <a:pt x="2099722" y="2431497"/>
                    <a:pt x="2159003" y="2450900"/>
                    <a:pt x="2191492" y="2480062"/>
                  </a:cubicBezTo>
                  <a:cubicBezTo>
                    <a:pt x="2221343" y="2506852"/>
                    <a:pt x="2184603" y="2515998"/>
                    <a:pt x="2180165" y="2534368"/>
                  </a:cubicBezTo>
                  <a:lnTo>
                    <a:pt x="2239483" y="2558019"/>
                  </a:lnTo>
                  <a:cubicBezTo>
                    <a:pt x="2232863" y="2546462"/>
                    <a:pt x="2231638" y="2532569"/>
                    <a:pt x="2236116" y="2520017"/>
                  </a:cubicBezTo>
                  <a:cubicBezTo>
                    <a:pt x="2240593" y="2507465"/>
                    <a:pt x="2250352" y="2497476"/>
                    <a:pt x="2262790" y="2492730"/>
                  </a:cubicBezTo>
                  <a:cubicBezTo>
                    <a:pt x="2293980" y="2483086"/>
                    <a:pt x="2327811" y="2494988"/>
                    <a:pt x="2346066" y="2522083"/>
                  </a:cubicBezTo>
                  <a:cubicBezTo>
                    <a:pt x="2374883" y="2556871"/>
                    <a:pt x="2331753" y="2568620"/>
                    <a:pt x="2319009" y="2597666"/>
                  </a:cubicBezTo>
                  <a:lnTo>
                    <a:pt x="2319047" y="2597628"/>
                  </a:lnTo>
                  <a:cubicBezTo>
                    <a:pt x="2336498" y="2594528"/>
                    <a:pt x="2354448" y="2595255"/>
                    <a:pt x="2371630" y="2599771"/>
                  </a:cubicBezTo>
                  <a:cubicBezTo>
                    <a:pt x="2363479" y="2546002"/>
                    <a:pt x="2381351" y="2517567"/>
                    <a:pt x="2417172" y="2529507"/>
                  </a:cubicBezTo>
                  <a:cubicBezTo>
                    <a:pt x="2455977" y="2532492"/>
                    <a:pt x="2488699" y="2559511"/>
                    <a:pt x="2498993" y="2597054"/>
                  </a:cubicBezTo>
                  <a:cubicBezTo>
                    <a:pt x="2502323" y="2621241"/>
                    <a:pt x="2518702" y="2613395"/>
                    <a:pt x="2530796" y="2611404"/>
                  </a:cubicBezTo>
                  <a:cubicBezTo>
                    <a:pt x="2555901" y="2604554"/>
                    <a:pt x="2582805" y="2610294"/>
                    <a:pt x="2602935" y="2626865"/>
                  </a:cubicBezTo>
                  <a:cubicBezTo>
                    <a:pt x="2623066" y="2643436"/>
                    <a:pt x="2633896" y="2668694"/>
                    <a:pt x="2631982" y="2694680"/>
                  </a:cubicBezTo>
                  <a:cubicBezTo>
                    <a:pt x="2627925" y="2706812"/>
                    <a:pt x="2629188" y="2720092"/>
                    <a:pt x="2635388" y="2731266"/>
                  </a:cubicBezTo>
                  <a:cubicBezTo>
                    <a:pt x="2678595" y="2767776"/>
                    <a:pt x="2644420" y="2786490"/>
                    <a:pt x="2618817" y="2805893"/>
                  </a:cubicBezTo>
                  <a:cubicBezTo>
                    <a:pt x="2601098" y="2819326"/>
                    <a:pt x="2584374" y="2828128"/>
                    <a:pt x="2608063" y="2852506"/>
                  </a:cubicBezTo>
                  <a:cubicBezTo>
                    <a:pt x="2622720" y="2867585"/>
                    <a:pt x="2607374" y="2881859"/>
                    <a:pt x="2594897" y="2891656"/>
                  </a:cubicBezTo>
                  <a:cubicBezTo>
                    <a:pt x="2571208" y="2910294"/>
                    <a:pt x="2543118" y="2924607"/>
                    <a:pt x="2564358" y="2964063"/>
                  </a:cubicBezTo>
                  <a:lnTo>
                    <a:pt x="2564396" y="2964063"/>
                  </a:lnTo>
                  <a:cubicBezTo>
                    <a:pt x="2568759" y="2980098"/>
                    <a:pt x="2561717" y="2997052"/>
                    <a:pt x="2547251" y="3005280"/>
                  </a:cubicBezTo>
                  <a:cubicBezTo>
                    <a:pt x="2513918" y="3017603"/>
                    <a:pt x="2491070" y="3048563"/>
                    <a:pt x="2489119" y="3084078"/>
                  </a:cubicBezTo>
                  <a:cubicBezTo>
                    <a:pt x="2488047" y="3137503"/>
                    <a:pt x="2424710" y="3166971"/>
                    <a:pt x="2370025" y="3157519"/>
                  </a:cubicBezTo>
                  <a:cubicBezTo>
                    <a:pt x="2377947" y="3186221"/>
                    <a:pt x="2368685" y="3216914"/>
                    <a:pt x="2346220" y="3236432"/>
                  </a:cubicBezTo>
                  <a:cubicBezTo>
                    <a:pt x="2323756" y="3255949"/>
                    <a:pt x="2292069" y="3260810"/>
                    <a:pt x="2264782" y="3248984"/>
                  </a:cubicBezTo>
                  <a:cubicBezTo>
                    <a:pt x="2250315" y="3244697"/>
                    <a:pt x="2245952" y="3253117"/>
                    <a:pt x="2240748" y="3264063"/>
                  </a:cubicBezTo>
                  <a:cubicBezTo>
                    <a:pt x="2232061" y="3282241"/>
                    <a:pt x="2247369" y="3275237"/>
                    <a:pt x="2253760" y="3277648"/>
                  </a:cubicBezTo>
                  <a:cubicBezTo>
                    <a:pt x="2296239" y="3293721"/>
                    <a:pt x="2300411" y="3307843"/>
                    <a:pt x="2270676" y="3341177"/>
                  </a:cubicBezTo>
                  <a:lnTo>
                    <a:pt x="2270637" y="3341177"/>
                  </a:lnTo>
                  <a:cubicBezTo>
                    <a:pt x="2261491" y="3358705"/>
                    <a:pt x="2245265" y="3371448"/>
                    <a:pt x="2226091" y="3376270"/>
                  </a:cubicBezTo>
                  <a:cubicBezTo>
                    <a:pt x="2206918" y="3381054"/>
                    <a:pt x="2186635" y="3377457"/>
                    <a:pt x="2170293" y="3366320"/>
                  </a:cubicBezTo>
                  <a:cubicBezTo>
                    <a:pt x="2154756" y="3356523"/>
                    <a:pt x="2118705" y="3352620"/>
                    <a:pt x="2136501" y="3396248"/>
                  </a:cubicBezTo>
                  <a:lnTo>
                    <a:pt x="2136501" y="3396209"/>
                  </a:lnTo>
                  <a:cubicBezTo>
                    <a:pt x="2140060" y="3401720"/>
                    <a:pt x="2140711" y="3408608"/>
                    <a:pt x="2138300" y="3414693"/>
                  </a:cubicBezTo>
                  <a:cubicBezTo>
                    <a:pt x="2135889" y="3420778"/>
                    <a:pt x="2130646" y="3425294"/>
                    <a:pt x="2124292" y="3426825"/>
                  </a:cubicBezTo>
                  <a:cubicBezTo>
                    <a:pt x="2108946" y="3428854"/>
                    <a:pt x="2097656" y="3442248"/>
                    <a:pt x="2098308" y="3457747"/>
                  </a:cubicBezTo>
                  <a:cubicBezTo>
                    <a:pt x="2085219" y="3492228"/>
                    <a:pt x="2054488" y="3516951"/>
                    <a:pt x="2017979" y="3522270"/>
                  </a:cubicBezTo>
                  <a:cubicBezTo>
                    <a:pt x="2001179" y="3527092"/>
                    <a:pt x="1985640" y="3521045"/>
                    <a:pt x="1994175" y="3496629"/>
                  </a:cubicBezTo>
                  <a:cubicBezTo>
                    <a:pt x="1996662" y="3489549"/>
                    <a:pt x="1997963" y="3479025"/>
                    <a:pt x="1986712" y="3478604"/>
                  </a:cubicBezTo>
                  <a:cubicBezTo>
                    <a:pt x="1978981" y="3479370"/>
                    <a:pt x="1971633" y="3482469"/>
                    <a:pt x="1965740" y="3487521"/>
                  </a:cubicBezTo>
                  <a:cubicBezTo>
                    <a:pt x="1957474" y="3493606"/>
                    <a:pt x="1960153" y="3499462"/>
                    <a:pt x="1967462" y="3506082"/>
                  </a:cubicBezTo>
                  <a:cubicBezTo>
                    <a:pt x="1974428" y="3511669"/>
                    <a:pt x="1978178" y="3520318"/>
                    <a:pt x="1977604" y="3529197"/>
                  </a:cubicBezTo>
                  <a:cubicBezTo>
                    <a:pt x="1976992" y="3538076"/>
                    <a:pt x="1972132" y="3546151"/>
                    <a:pt x="1964516" y="3550781"/>
                  </a:cubicBezTo>
                  <a:cubicBezTo>
                    <a:pt x="1958852" y="3558589"/>
                    <a:pt x="1949935" y="3563411"/>
                    <a:pt x="1940253" y="3563869"/>
                  </a:cubicBezTo>
                  <a:cubicBezTo>
                    <a:pt x="1930609" y="3564290"/>
                    <a:pt x="1921309" y="3560348"/>
                    <a:pt x="1914918" y="3553077"/>
                  </a:cubicBezTo>
                  <a:cubicBezTo>
                    <a:pt x="1910594" y="3549135"/>
                    <a:pt x="1906001" y="3543050"/>
                    <a:pt x="1896434" y="3555985"/>
                  </a:cubicBezTo>
                  <a:cubicBezTo>
                    <a:pt x="1924065" y="3599958"/>
                    <a:pt x="1873625" y="3608071"/>
                    <a:pt x="1853916" y="3630689"/>
                  </a:cubicBezTo>
                  <a:lnTo>
                    <a:pt x="1853878" y="3630689"/>
                  </a:lnTo>
                  <a:cubicBezTo>
                    <a:pt x="1844578" y="3638036"/>
                    <a:pt x="1832714" y="3641366"/>
                    <a:pt x="1820965" y="3639835"/>
                  </a:cubicBezTo>
                  <a:cubicBezTo>
                    <a:pt x="1809179" y="3638343"/>
                    <a:pt x="1798539" y="3632143"/>
                    <a:pt x="1791383" y="3622690"/>
                  </a:cubicBezTo>
                  <a:cubicBezTo>
                    <a:pt x="1784609" y="3633597"/>
                    <a:pt x="1782313" y="3646723"/>
                    <a:pt x="1784915" y="3659277"/>
                  </a:cubicBezTo>
                  <a:cubicBezTo>
                    <a:pt x="1786982" y="3662759"/>
                    <a:pt x="1787288" y="3666969"/>
                    <a:pt x="1785795" y="3670720"/>
                  </a:cubicBezTo>
                  <a:cubicBezTo>
                    <a:pt x="1784265" y="3674432"/>
                    <a:pt x="1781127" y="3677264"/>
                    <a:pt x="1777261" y="3678335"/>
                  </a:cubicBezTo>
                  <a:cubicBezTo>
                    <a:pt x="1773549" y="3679905"/>
                    <a:pt x="1769340" y="3679522"/>
                    <a:pt x="1766010" y="3677302"/>
                  </a:cubicBezTo>
                  <a:cubicBezTo>
                    <a:pt x="1762681" y="3675083"/>
                    <a:pt x="1760691" y="3671370"/>
                    <a:pt x="1760691" y="3667352"/>
                  </a:cubicBezTo>
                  <a:cubicBezTo>
                    <a:pt x="1758471" y="3651853"/>
                    <a:pt x="1751009" y="3641329"/>
                    <a:pt x="1736619" y="3650360"/>
                  </a:cubicBezTo>
                  <a:cubicBezTo>
                    <a:pt x="1720966" y="3660157"/>
                    <a:pt x="1741020" y="3667658"/>
                    <a:pt x="1742743" y="3676766"/>
                  </a:cubicBezTo>
                  <a:lnTo>
                    <a:pt x="1742743" y="3676804"/>
                  </a:lnTo>
                  <a:cubicBezTo>
                    <a:pt x="1745039" y="3702177"/>
                    <a:pt x="1732218" y="3726555"/>
                    <a:pt x="1709983" y="3739032"/>
                  </a:cubicBezTo>
                  <a:cubicBezTo>
                    <a:pt x="1692647" y="3754111"/>
                    <a:pt x="1680286" y="3751011"/>
                    <a:pt x="1669531" y="3730919"/>
                  </a:cubicBezTo>
                  <a:cubicBezTo>
                    <a:pt x="1667541" y="3727398"/>
                    <a:pt x="1664135" y="3724834"/>
                    <a:pt x="1660193" y="3723954"/>
                  </a:cubicBezTo>
                  <a:cubicBezTo>
                    <a:pt x="1656213" y="3723073"/>
                    <a:pt x="1652080" y="3723954"/>
                    <a:pt x="1648789" y="3726288"/>
                  </a:cubicBezTo>
                  <a:cubicBezTo>
                    <a:pt x="1644081" y="3729503"/>
                    <a:pt x="1640790" y="3734363"/>
                    <a:pt x="1639604" y="3739912"/>
                  </a:cubicBezTo>
                  <a:cubicBezTo>
                    <a:pt x="1643431" y="3748485"/>
                    <a:pt x="1650243" y="3755373"/>
                    <a:pt x="1658777" y="3759353"/>
                  </a:cubicBezTo>
                  <a:cubicBezTo>
                    <a:pt x="1692914" y="3760578"/>
                    <a:pt x="1729577" y="3769610"/>
                    <a:pt x="1753687" y="3731761"/>
                  </a:cubicBezTo>
                  <a:cubicBezTo>
                    <a:pt x="1770143" y="3704589"/>
                    <a:pt x="1804586" y="3694524"/>
                    <a:pt x="1833097" y="3708531"/>
                  </a:cubicBezTo>
                  <a:cubicBezTo>
                    <a:pt x="1866469" y="3722461"/>
                    <a:pt x="1829002" y="3741520"/>
                    <a:pt x="1831758" y="3761037"/>
                  </a:cubicBezTo>
                  <a:cubicBezTo>
                    <a:pt x="1845267" y="3757363"/>
                    <a:pt x="1863982" y="3772978"/>
                    <a:pt x="1868000" y="3741329"/>
                  </a:cubicBezTo>
                  <a:cubicBezTo>
                    <a:pt x="1869913" y="3723993"/>
                    <a:pt x="1880093" y="3708646"/>
                    <a:pt x="1895287" y="3700074"/>
                  </a:cubicBezTo>
                  <a:cubicBezTo>
                    <a:pt x="1910480" y="3691540"/>
                    <a:pt x="1928850" y="3690774"/>
                    <a:pt x="1944694" y="3698084"/>
                  </a:cubicBezTo>
                  <a:cubicBezTo>
                    <a:pt x="1980553" y="3718903"/>
                    <a:pt x="2026209" y="3710942"/>
                    <a:pt x="2052923" y="3679178"/>
                  </a:cubicBezTo>
                  <a:cubicBezTo>
                    <a:pt x="2060500" y="3670147"/>
                    <a:pt x="2073741" y="3668424"/>
                    <a:pt x="2083386" y="3675198"/>
                  </a:cubicBezTo>
                  <a:cubicBezTo>
                    <a:pt x="2122269" y="3706274"/>
                    <a:pt x="2143738" y="3678107"/>
                    <a:pt x="2167045" y="3652657"/>
                  </a:cubicBezTo>
                  <a:lnTo>
                    <a:pt x="2167083" y="3652695"/>
                  </a:lnTo>
                  <a:cubicBezTo>
                    <a:pt x="2176038" y="3643970"/>
                    <a:pt x="2185567" y="3635818"/>
                    <a:pt x="2195595" y="3628355"/>
                  </a:cubicBezTo>
                  <a:cubicBezTo>
                    <a:pt x="2202483" y="3623035"/>
                    <a:pt x="2211170" y="3620701"/>
                    <a:pt x="2219820" y="3621849"/>
                  </a:cubicBezTo>
                  <a:cubicBezTo>
                    <a:pt x="2228431" y="3622998"/>
                    <a:pt x="2236200" y="3627551"/>
                    <a:pt x="2241442" y="3634517"/>
                  </a:cubicBezTo>
                  <a:cubicBezTo>
                    <a:pt x="2256023" y="3646342"/>
                    <a:pt x="2248331" y="3659546"/>
                    <a:pt x="2241174" y="3672252"/>
                  </a:cubicBezTo>
                  <a:cubicBezTo>
                    <a:pt x="2231339" y="3679293"/>
                    <a:pt x="2225368" y="3690507"/>
                    <a:pt x="2225025" y="3702600"/>
                  </a:cubicBezTo>
                  <a:cubicBezTo>
                    <a:pt x="2275580" y="3696821"/>
                    <a:pt x="2321542" y="3670530"/>
                    <a:pt x="2352162" y="3629887"/>
                  </a:cubicBezTo>
                  <a:cubicBezTo>
                    <a:pt x="2331496" y="3630958"/>
                    <a:pt x="2313203" y="3667086"/>
                    <a:pt x="2290663" y="3635359"/>
                  </a:cubicBezTo>
                  <a:cubicBezTo>
                    <a:pt x="2276312" y="3609718"/>
                    <a:pt x="2283277" y="3577418"/>
                    <a:pt x="2306889" y="3559929"/>
                  </a:cubicBezTo>
                  <a:cubicBezTo>
                    <a:pt x="2312782" y="3552581"/>
                    <a:pt x="2320054" y="3546458"/>
                    <a:pt x="2328282" y="3541904"/>
                  </a:cubicBezTo>
                  <a:cubicBezTo>
                    <a:pt x="2358018" y="3524836"/>
                    <a:pt x="2379181" y="3535973"/>
                    <a:pt x="2382128" y="3567431"/>
                  </a:cubicBezTo>
                  <a:cubicBezTo>
                    <a:pt x="2386070" y="3609528"/>
                    <a:pt x="2406123" y="3601950"/>
                    <a:pt x="2429851" y="3587523"/>
                  </a:cubicBezTo>
                  <a:cubicBezTo>
                    <a:pt x="2442862" y="3578491"/>
                    <a:pt x="2455263" y="3568541"/>
                    <a:pt x="2466935" y="3557826"/>
                  </a:cubicBezTo>
                  <a:cubicBezTo>
                    <a:pt x="2442442" y="3541676"/>
                    <a:pt x="2420245" y="3524531"/>
                    <a:pt x="2440069" y="3490776"/>
                  </a:cubicBezTo>
                  <a:cubicBezTo>
                    <a:pt x="2457291" y="3464485"/>
                    <a:pt x="2487677" y="3449980"/>
                    <a:pt x="2518944" y="3453118"/>
                  </a:cubicBezTo>
                  <a:cubicBezTo>
                    <a:pt x="2554268" y="3456294"/>
                    <a:pt x="2527287" y="3492881"/>
                    <a:pt x="2530425" y="3519172"/>
                  </a:cubicBezTo>
                  <a:cubicBezTo>
                    <a:pt x="2559587" y="3496019"/>
                    <a:pt x="2585419" y="3475926"/>
                    <a:pt x="2610563" y="3455031"/>
                  </a:cubicBezTo>
                  <a:cubicBezTo>
                    <a:pt x="2613471" y="3452620"/>
                    <a:pt x="2623689" y="3446344"/>
                    <a:pt x="2613854" y="3441215"/>
                  </a:cubicBezTo>
                  <a:cubicBezTo>
                    <a:pt x="2568964" y="3417680"/>
                    <a:pt x="2596824" y="3394105"/>
                    <a:pt x="2610180" y="3366589"/>
                  </a:cubicBezTo>
                  <a:cubicBezTo>
                    <a:pt x="2622810" y="3340603"/>
                    <a:pt x="2634137" y="3304399"/>
                    <a:pt x="2662916" y="3309566"/>
                  </a:cubicBezTo>
                  <a:cubicBezTo>
                    <a:pt x="2702334" y="3316646"/>
                    <a:pt x="2683199" y="3356370"/>
                    <a:pt x="2683888" y="3385992"/>
                  </a:cubicBezTo>
                  <a:cubicBezTo>
                    <a:pt x="2712705" y="3345846"/>
                    <a:pt x="2753387" y="3318751"/>
                    <a:pt x="2784955" y="3277616"/>
                  </a:cubicBezTo>
                  <a:cubicBezTo>
                    <a:pt x="2774317" y="3277616"/>
                    <a:pt x="2768116" y="3278037"/>
                    <a:pt x="2762032" y="3277539"/>
                  </a:cubicBezTo>
                  <a:cubicBezTo>
                    <a:pt x="2749173" y="3276506"/>
                    <a:pt x="2734095" y="3290360"/>
                    <a:pt x="2723762" y="3273138"/>
                  </a:cubicBezTo>
                  <a:lnTo>
                    <a:pt x="2723801" y="3273100"/>
                  </a:lnTo>
                  <a:cubicBezTo>
                    <a:pt x="2715573" y="3256950"/>
                    <a:pt x="2718902" y="3237318"/>
                    <a:pt x="2731952" y="3224726"/>
                  </a:cubicBezTo>
                  <a:cubicBezTo>
                    <a:pt x="2752159" y="3195947"/>
                    <a:pt x="2787099" y="3181405"/>
                    <a:pt x="2821734" y="3187299"/>
                  </a:cubicBezTo>
                  <a:cubicBezTo>
                    <a:pt x="2846572" y="3193345"/>
                    <a:pt x="2872442" y="3182323"/>
                    <a:pt x="2885339" y="3160242"/>
                  </a:cubicBezTo>
                  <a:cubicBezTo>
                    <a:pt x="2902408" y="3139040"/>
                    <a:pt x="2879522" y="3126219"/>
                    <a:pt x="2869724" y="3113017"/>
                  </a:cubicBezTo>
                  <a:lnTo>
                    <a:pt x="2869763" y="3113017"/>
                  </a:lnTo>
                  <a:cubicBezTo>
                    <a:pt x="2850666" y="3097402"/>
                    <a:pt x="2847183" y="3069542"/>
                    <a:pt x="2861764" y="3049680"/>
                  </a:cubicBezTo>
                  <a:cubicBezTo>
                    <a:pt x="2878144" y="3026526"/>
                    <a:pt x="2909985" y="3020633"/>
                    <a:pt x="2933521" y="3036362"/>
                  </a:cubicBezTo>
                  <a:cubicBezTo>
                    <a:pt x="2970069" y="3064107"/>
                    <a:pt x="2967811" y="3030812"/>
                    <a:pt x="2983080" y="3012596"/>
                  </a:cubicBezTo>
                  <a:cubicBezTo>
                    <a:pt x="2935625" y="3037930"/>
                    <a:pt x="2939223" y="2997402"/>
                    <a:pt x="2928891" y="2978268"/>
                  </a:cubicBezTo>
                  <a:lnTo>
                    <a:pt x="2928891" y="2978306"/>
                  </a:lnTo>
                  <a:cubicBezTo>
                    <a:pt x="2913315" y="2952856"/>
                    <a:pt x="2920777" y="2919638"/>
                    <a:pt x="2945730" y="2903258"/>
                  </a:cubicBezTo>
                  <a:cubicBezTo>
                    <a:pt x="2962415" y="2889175"/>
                    <a:pt x="2981550" y="2878267"/>
                    <a:pt x="3002178" y="2871034"/>
                  </a:cubicBezTo>
                  <a:cubicBezTo>
                    <a:pt x="3018596" y="2866021"/>
                    <a:pt x="3024298" y="2858864"/>
                    <a:pt x="3019821" y="2845164"/>
                  </a:cubicBezTo>
                  <a:cubicBezTo>
                    <a:pt x="3014004" y="2817342"/>
                    <a:pt x="3024872" y="2788716"/>
                    <a:pt x="3047604" y="2771723"/>
                  </a:cubicBezTo>
                  <a:cubicBezTo>
                    <a:pt x="3077379" y="2735749"/>
                    <a:pt x="3127015" y="2718299"/>
                    <a:pt x="3140103" y="2665062"/>
                  </a:cubicBezTo>
                  <a:cubicBezTo>
                    <a:pt x="3147336" y="2643516"/>
                    <a:pt x="3170298" y="2631460"/>
                    <a:pt x="3192112" y="2637775"/>
                  </a:cubicBezTo>
                  <a:cubicBezTo>
                    <a:pt x="3205200" y="2642252"/>
                    <a:pt x="3215380" y="2652661"/>
                    <a:pt x="3219552" y="2665865"/>
                  </a:cubicBezTo>
                  <a:cubicBezTo>
                    <a:pt x="3223762" y="2679030"/>
                    <a:pt x="3221466" y="2693381"/>
                    <a:pt x="3213429" y="2704633"/>
                  </a:cubicBezTo>
                  <a:cubicBezTo>
                    <a:pt x="3212931" y="2707618"/>
                    <a:pt x="3213276" y="2710679"/>
                    <a:pt x="3214386" y="2713473"/>
                  </a:cubicBezTo>
                  <a:cubicBezTo>
                    <a:pt x="3268729" y="2687450"/>
                    <a:pt x="3270260" y="2685995"/>
                    <a:pt x="3311668" y="2730694"/>
                  </a:cubicBezTo>
                  <a:cubicBezTo>
                    <a:pt x="3327512" y="2747801"/>
                    <a:pt x="3333521" y="2735095"/>
                    <a:pt x="3345805" y="2730503"/>
                  </a:cubicBezTo>
                  <a:cubicBezTo>
                    <a:pt x="3365361" y="2721548"/>
                    <a:pt x="3388285" y="2724265"/>
                    <a:pt x="3405201" y="2737545"/>
                  </a:cubicBezTo>
                  <a:cubicBezTo>
                    <a:pt x="3422116" y="2750863"/>
                    <a:pt x="3430153" y="2772523"/>
                    <a:pt x="3426020" y="2793611"/>
                  </a:cubicBezTo>
                  <a:cubicBezTo>
                    <a:pt x="3424144" y="2806279"/>
                    <a:pt x="3421159" y="2817951"/>
                    <a:pt x="3434975" y="2819022"/>
                  </a:cubicBezTo>
                  <a:cubicBezTo>
                    <a:pt x="3456942" y="2821051"/>
                    <a:pt x="3477034" y="2832188"/>
                    <a:pt x="3490428" y="2849715"/>
                  </a:cubicBezTo>
                  <a:cubicBezTo>
                    <a:pt x="3501833" y="2862497"/>
                    <a:pt x="3510176" y="2853198"/>
                    <a:pt x="3513620" y="2841487"/>
                  </a:cubicBezTo>
                  <a:lnTo>
                    <a:pt x="3513659" y="2841487"/>
                  </a:lnTo>
                  <a:cubicBezTo>
                    <a:pt x="3519591" y="2829011"/>
                    <a:pt x="3521925" y="2815081"/>
                    <a:pt x="3520394" y="2801341"/>
                  </a:cubicBezTo>
                  <a:cubicBezTo>
                    <a:pt x="3506502" y="2764640"/>
                    <a:pt x="3552580" y="2771644"/>
                    <a:pt x="3556712" y="2748107"/>
                  </a:cubicBezTo>
                  <a:cubicBezTo>
                    <a:pt x="3557554" y="2743362"/>
                    <a:pt x="3571102" y="2749102"/>
                    <a:pt x="3575732" y="2755761"/>
                  </a:cubicBezTo>
                  <a:cubicBezTo>
                    <a:pt x="3583960" y="2767549"/>
                    <a:pt x="3574661" y="2768965"/>
                    <a:pt x="3566241" y="2774934"/>
                  </a:cubicBezTo>
                  <a:cubicBezTo>
                    <a:pt x="3535511" y="2796787"/>
                    <a:pt x="3537998" y="2820361"/>
                    <a:pt x="3570068" y="2835593"/>
                  </a:cubicBezTo>
                  <a:cubicBezTo>
                    <a:pt x="3581664" y="2840223"/>
                    <a:pt x="3592188" y="2847112"/>
                    <a:pt x="3601029" y="2855914"/>
                  </a:cubicBezTo>
                  <a:cubicBezTo>
                    <a:pt x="3605009" y="2863798"/>
                    <a:pt x="3612625" y="2869194"/>
                    <a:pt x="3621389" y="2870342"/>
                  </a:cubicBezTo>
                  <a:cubicBezTo>
                    <a:pt x="3630153" y="2871490"/>
                    <a:pt x="3638917" y="2868199"/>
                    <a:pt x="3644771" y="2861616"/>
                  </a:cubicBezTo>
                  <a:cubicBezTo>
                    <a:pt x="3673015" y="2838539"/>
                    <a:pt x="3712968" y="2836550"/>
                    <a:pt x="3743321" y="2856718"/>
                  </a:cubicBezTo>
                  <a:cubicBezTo>
                    <a:pt x="3781897" y="2888826"/>
                    <a:pt x="3833141" y="2901341"/>
                    <a:pt x="3882205" y="2890663"/>
                  </a:cubicBezTo>
                  <a:cubicBezTo>
                    <a:pt x="3925795" y="2878455"/>
                    <a:pt x="3937352" y="2885650"/>
                    <a:pt x="3935132" y="2930119"/>
                  </a:cubicBezTo>
                  <a:lnTo>
                    <a:pt x="3935132" y="2930157"/>
                  </a:lnTo>
                  <a:cubicBezTo>
                    <a:pt x="3933946" y="2935515"/>
                    <a:pt x="3935017" y="2941103"/>
                    <a:pt x="3938156" y="2945618"/>
                  </a:cubicBezTo>
                  <a:cubicBezTo>
                    <a:pt x="3941294" y="2950134"/>
                    <a:pt x="3946154" y="2953157"/>
                    <a:pt x="3951588" y="2953923"/>
                  </a:cubicBezTo>
                  <a:cubicBezTo>
                    <a:pt x="3963911" y="2958171"/>
                    <a:pt x="3977535" y="2955454"/>
                    <a:pt x="3987256" y="2946767"/>
                  </a:cubicBezTo>
                  <a:cubicBezTo>
                    <a:pt x="3999349" y="2933448"/>
                    <a:pt x="3983735" y="2927937"/>
                    <a:pt x="3978110" y="2920360"/>
                  </a:cubicBezTo>
                  <a:cubicBezTo>
                    <a:pt x="3969882" y="2909300"/>
                    <a:pt x="3955837" y="2900766"/>
                    <a:pt x="3964944" y="2883774"/>
                  </a:cubicBezTo>
                  <a:cubicBezTo>
                    <a:pt x="3967585" y="2874512"/>
                    <a:pt x="3973823" y="2866743"/>
                    <a:pt x="3982280" y="2862113"/>
                  </a:cubicBezTo>
                  <a:cubicBezTo>
                    <a:pt x="3990700" y="2857482"/>
                    <a:pt x="4000611" y="2856449"/>
                    <a:pt x="4009835" y="2859166"/>
                  </a:cubicBezTo>
                  <a:cubicBezTo>
                    <a:pt x="4034901" y="2869078"/>
                    <a:pt x="4070761" y="2868619"/>
                    <a:pt x="4080328" y="2897819"/>
                  </a:cubicBezTo>
                  <a:cubicBezTo>
                    <a:pt x="4090354" y="2928512"/>
                    <a:pt x="4049214" y="2907846"/>
                    <a:pt x="4042097" y="2925909"/>
                  </a:cubicBezTo>
                  <a:lnTo>
                    <a:pt x="4042058" y="2925909"/>
                  </a:lnTo>
                  <a:cubicBezTo>
                    <a:pt x="4040872" y="2928206"/>
                    <a:pt x="4039456" y="2930349"/>
                    <a:pt x="4037810" y="2932339"/>
                  </a:cubicBezTo>
                  <a:cubicBezTo>
                    <a:pt x="4088518" y="2965175"/>
                    <a:pt x="4098698" y="2962036"/>
                    <a:pt x="4125143" y="2911405"/>
                  </a:cubicBezTo>
                  <a:lnTo>
                    <a:pt x="4125182" y="2911405"/>
                  </a:lnTo>
                  <a:cubicBezTo>
                    <a:pt x="4143857" y="2889936"/>
                    <a:pt x="4171373" y="2878263"/>
                    <a:pt x="4199808" y="2879794"/>
                  </a:cubicBezTo>
                  <a:cubicBezTo>
                    <a:pt x="4216150" y="2875584"/>
                    <a:pt x="4232950" y="2884731"/>
                    <a:pt x="4238270" y="2900766"/>
                  </a:cubicBezTo>
                  <a:cubicBezTo>
                    <a:pt x="4245235" y="2925603"/>
                    <a:pt x="4222388" y="2934520"/>
                    <a:pt x="4206008" y="2945925"/>
                  </a:cubicBezTo>
                  <a:cubicBezTo>
                    <a:pt x="4193302" y="2954765"/>
                    <a:pt x="4196594" y="2970685"/>
                    <a:pt x="4207003" y="2970608"/>
                  </a:cubicBezTo>
                  <a:cubicBezTo>
                    <a:pt x="4226406" y="2970417"/>
                    <a:pt x="4251473" y="2995790"/>
                    <a:pt x="4266283" y="2957673"/>
                  </a:cubicBezTo>
                  <a:lnTo>
                    <a:pt x="4266322" y="2957673"/>
                  </a:lnTo>
                  <a:cubicBezTo>
                    <a:pt x="4273708" y="2941447"/>
                    <a:pt x="4287638" y="2929123"/>
                    <a:pt x="4304669" y="2923804"/>
                  </a:cubicBezTo>
                  <a:cubicBezTo>
                    <a:pt x="4321699" y="2918485"/>
                    <a:pt x="4340184" y="2920628"/>
                    <a:pt x="4355492" y="2929775"/>
                  </a:cubicBezTo>
                  <a:cubicBezTo>
                    <a:pt x="4392383" y="2945886"/>
                    <a:pt x="4354037" y="2965442"/>
                    <a:pt x="4344775" y="2982856"/>
                  </a:cubicBezTo>
                  <a:cubicBezTo>
                    <a:pt x="4341331" y="2989323"/>
                    <a:pt x="4343321" y="2998891"/>
                    <a:pt x="4348870" y="2998011"/>
                  </a:cubicBezTo>
                  <a:cubicBezTo>
                    <a:pt x="4378070" y="2993495"/>
                    <a:pt x="4408610" y="3032225"/>
                    <a:pt x="4435667" y="2997322"/>
                  </a:cubicBezTo>
                  <a:lnTo>
                    <a:pt x="4435705" y="2997322"/>
                  </a:lnTo>
                  <a:cubicBezTo>
                    <a:pt x="4456141" y="2972293"/>
                    <a:pt x="4487867" y="2959243"/>
                    <a:pt x="4520015" y="2962649"/>
                  </a:cubicBezTo>
                  <a:cubicBezTo>
                    <a:pt x="4496785" y="2930196"/>
                    <a:pt x="4456984" y="2924034"/>
                    <a:pt x="4433448" y="2882971"/>
                  </a:cubicBezTo>
                  <a:cubicBezTo>
                    <a:pt x="4483008" y="2912974"/>
                    <a:pt x="4534829" y="2939075"/>
                    <a:pt x="4588478" y="2960965"/>
                  </a:cubicBezTo>
                  <a:cubicBezTo>
                    <a:pt x="4622768" y="2971681"/>
                    <a:pt x="4654647" y="2989055"/>
                    <a:pt x="4682202" y="3012132"/>
                  </a:cubicBezTo>
                  <a:cubicBezTo>
                    <a:pt x="4709029" y="3029813"/>
                    <a:pt x="4724222" y="3060582"/>
                    <a:pt x="4722003" y="3092614"/>
                  </a:cubicBezTo>
                  <a:cubicBezTo>
                    <a:pt x="4704016" y="3072254"/>
                    <a:pt x="4691615" y="3060659"/>
                    <a:pt x="4682163" y="3046996"/>
                  </a:cubicBezTo>
                  <a:lnTo>
                    <a:pt x="4682163" y="3047035"/>
                  </a:lnTo>
                  <a:cubicBezTo>
                    <a:pt x="4652886" y="3009607"/>
                    <a:pt x="4612741" y="2982129"/>
                    <a:pt x="4567272" y="2968390"/>
                  </a:cubicBezTo>
                  <a:cubicBezTo>
                    <a:pt x="4557360" y="2964563"/>
                    <a:pt x="4540943" y="2958440"/>
                    <a:pt x="4542741" y="2973901"/>
                  </a:cubicBezTo>
                  <a:cubicBezTo>
                    <a:pt x="4547219" y="3012706"/>
                    <a:pt x="4510441" y="3015424"/>
                    <a:pt x="4495018" y="3036205"/>
                  </a:cubicBezTo>
                  <a:cubicBezTo>
                    <a:pt x="4537536" y="3081746"/>
                    <a:pt x="4538531" y="3081861"/>
                    <a:pt x="4572745" y="3041257"/>
                  </a:cubicBezTo>
                  <a:cubicBezTo>
                    <a:pt x="4594444" y="3015501"/>
                    <a:pt x="4616526" y="3043706"/>
                    <a:pt x="4638454" y="3040606"/>
                  </a:cubicBezTo>
                  <a:cubicBezTo>
                    <a:pt x="4650050" y="3039228"/>
                    <a:pt x="4660843" y="3046691"/>
                    <a:pt x="4663636" y="3058018"/>
                  </a:cubicBezTo>
                  <a:cubicBezTo>
                    <a:pt x="4670716" y="3079833"/>
                    <a:pt x="4647486" y="3081172"/>
                    <a:pt x="4637995" y="3091964"/>
                  </a:cubicBezTo>
                  <a:lnTo>
                    <a:pt x="4637995" y="3092002"/>
                  </a:lnTo>
                  <a:cubicBezTo>
                    <a:pt x="4649131" y="3099120"/>
                    <a:pt x="4658966" y="3108113"/>
                    <a:pt x="4667003" y="3118561"/>
                  </a:cubicBezTo>
                  <a:cubicBezTo>
                    <a:pt x="4659846" y="3132797"/>
                    <a:pt x="4641439" y="3118982"/>
                    <a:pt x="4632942" y="3131190"/>
                  </a:cubicBezTo>
                  <a:cubicBezTo>
                    <a:pt x="4651426" y="3142939"/>
                    <a:pt x="4669069" y="3153043"/>
                    <a:pt x="4685411" y="3164906"/>
                  </a:cubicBezTo>
                  <a:cubicBezTo>
                    <a:pt x="4703168" y="3177765"/>
                    <a:pt x="4713999" y="3175163"/>
                    <a:pt x="4719510" y="3153463"/>
                  </a:cubicBezTo>
                  <a:lnTo>
                    <a:pt x="4719586" y="3153502"/>
                  </a:lnTo>
                  <a:cubicBezTo>
                    <a:pt x="4720122" y="3139839"/>
                    <a:pt x="4727852" y="3127516"/>
                    <a:pt x="4739869" y="3121125"/>
                  </a:cubicBezTo>
                  <a:cubicBezTo>
                    <a:pt x="4751925" y="3114695"/>
                    <a:pt x="4766467" y="3115155"/>
                    <a:pt x="4778063" y="3122311"/>
                  </a:cubicBezTo>
                  <a:cubicBezTo>
                    <a:pt x="4813424" y="3133754"/>
                    <a:pt x="4825938" y="3147914"/>
                    <a:pt x="4797121" y="3185802"/>
                  </a:cubicBezTo>
                  <a:cubicBezTo>
                    <a:pt x="4833593" y="3174550"/>
                    <a:pt x="4825747" y="3142365"/>
                    <a:pt x="4844882" y="3127364"/>
                  </a:cubicBezTo>
                  <a:cubicBezTo>
                    <a:pt x="4866504" y="3110371"/>
                    <a:pt x="4845953" y="3089936"/>
                    <a:pt x="4840710" y="3071604"/>
                  </a:cubicBezTo>
                  <a:lnTo>
                    <a:pt x="4840749" y="3071642"/>
                  </a:lnTo>
                  <a:cubicBezTo>
                    <a:pt x="4839218" y="3067088"/>
                    <a:pt x="4835889" y="3063376"/>
                    <a:pt x="4831564" y="3061309"/>
                  </a:cubicBezTo>
                  <a:cubicBezTo>
                    <a:pt x="4827239" y="3059281"/>
                    <a:pt x="4822264" y="3059128"/>
                    <a:pt x="4817787" y="3060850"/>
                  </a:cubicBezTo>
                  <a:cubicBezTo>
                    <a:pt x="4786559" y="3066399"/>
                    <a:pt x="4819394" y="3094375"/>
                    <a:pt x="4799188" y="3105894"/>
                  </a:cubicBezTo>
                  <a:cubicBezTo>
                    <a:pt x="4775001" y="3080100"/>
                    <a:pt x="4713349" y="3081631"/>
                    <a:pt x="4733363" y="3022466"/>
                  </a:cubicBezTo>
                  <a:cubicBezTo>
                    <a:pt x="4748136" y="2978762"/>
                    <a:pt x="4782426" y="2996901"/>
                    <a:pt x="4814381" y="3014697"/>
                  </a:cubicBezTo>
                  <a:cubicBezTo>
                    <a:pt x="4782961" y="2940415"/>
                    <a:pt x="4759157" y="2930580"/>
                    <a:pt x="4714989" y="2968466"/>
                  </a:cubicBezTo>
                  <a:cubicBezTo>
                    <a:pt x="4681695" y="2997016"/>
                    <a:pt x="4683415" y="2996097"/>
                    <a:pt x="4667917" y="2955416"/>
                  </a:cubicBezTo>
                  <a:lnTo>
                    <a:pt x="4667917" y="2955378"/>
                  </a:lnTo>
                  <a:cubicBezTo>
                    <a:pt x="4658464" y="2932722"/>
                    <a:pt x="4667840" y="2906622"/>
                    <a:pt x="4689539" y="2895141"/>
                  </a:cubicBezTo>
                  <a:cubicBezTo>
                    <a:pt x="4700560" y="2886186"/>
                    <a:pt x="4700906" y="2877996"/>
                    <a:pt x="4688123" y="2869424"/>
                  </a:cubicBezTo>
                  <a:cubicBezTo>
                    <a:pt x="4678173" y="2862765"/>
                    <a:pt x="4670251" y="2853006"/>
                    <a:pt x="4658386" y="2867281"/>
                  </a:cubicBezTo>
                  <a:cubicBezTo>
                    <a:pt x="4628804" y="2902948"/>
                    <a:pt x="4617055" y="2906202"/>
                    <a:pt x="4588735" y="2872524"/>
                  </a:cubicBezTo>
                  <a:lnTo>
                    <a:pt x="4588773" y="2872562"/>
                  </a:lnTo>
                  <a:cubicBezTo>
                    <a:pt x="4563400" y="2840645"/>
                    <a:pt x="4533013" y="2813129"/>
                    <a:pt x="4498762" y="2791085"/>
                  </a:cubicBezTo>
                  <a:cubicBezTo>
                    <a:pt x="4485712" y="2786340"/>
                    <a:pt x="4475493" y="2775968"/>
                    <a:pt x="4470940" y="2762880"/>
                  </a:cubicBezTo>
                  <a:cubicBezTo>
                    <a:pt x="4466386" y="2749792"/>
                    <a:pt x="4467993" y="2735326"/>
                    <a:pt x="4475264" y="2723539"/>
                  </a:cubicBezTo>
                  <a:cubicBezTo>
                    <a:pt x="4444763" y="2740072"/>
                    <a:pt x="4410320" y="2747993"/>
                    <a:pt x="4375647" y="2746386"/>
                  </a:cubicBezTo>
                  <a:cubicBezTo>
                    <a:pt x="4340974" y="2744816"/>
                    <a:pt x="4307373" y="2733794"/>
                    <a:pt x="4278517" y="2714545"/>
                  </a:cubicBezTo>
                  <a:cubicBezTo>
                    <a:pt x="4259459" y="2710220"/>
                    <a:pt x="4247174" y="2691660"/>
                    <a:pt x="4250695" y="2672448"/>
                  </a:cubicBezTo>
                  <a:cubicBezTo>
                    <a:pt x="4252341" y="2665559"/>
                    <a:pt x="4260186" y="2657292"/>
                    <a:pt x="4249394" y="2652624"/>
                  </a:cubicBezTo>
                  <a:cubicBezTo>
                    <a:pt x="4240362" y="2649180"/>
                    <a:pt x="4230145" y="2651323"/>
                    <a:pt x="4223217" y="2658097"/>
                  </a:cubicBezTo>
                  <a:cubicBezTo>
                    <a:pt x="4213075" y="2670038"/>
                    <a:pt x="4203814" y="2682704"/>
                    <a:pt x="4195472" y="2696022"/>
                  </a:cubicBezTo>
                  <a:cubicBezTo>
                    <a:pt x="4168567" y="2705666"/>
                    <a:pt x="4138678" y="2702375"/>
                    <a:pt x="4114530" y="2687029"/>
                  </a:cubicBezTo>
                  <a:cubicBezTo>
                    <a:pt x="4090956" y="2663072"/>
                    <a:pt x="4117975" y="2645124"/>
                    <a:pt x="4128843" y="2626064"/>
                  </a:cubicBezTo>
                  <a:cubicBezTo>
                    <a:pt x="4092180" y="2609570"/>
                    <a:pt x="4090650" y="2609493"/>
                    <a:pt x="4085139" y="2623041"/>
                  </a:cubicBezTo>
                  <a:lnTo>
                    <a:pt x="4085177" y="2623079"/>
                  </a:lnTo>
                  <a:cubicBezTo>
                    <a:pt x="4075878" y="2643860"/>
                    <a:pt x="4058656" y="2660010"/>
                    <a:pt x="4037301" y="2667932"/>
                  </a:cubicBezTo>
                  <a:cubicBezTo>
                    <a:pt x="4015985" y="2675853"/>
                    <a:pt x="3992373" y="2674820"/>
                    <a:pt x="3971783" y="2665138"/>
                  </a:cubicBezTo>
                  <a:cubicBezTo>
                    <a:pt x="3955403" y="2662727"/>
                    <a:pt x="3943119" y="2648912"/>
                    <a:pt x="3942659" y="2632378"/>
                  </a:cubicBezTo>
                  <a:cubicBezTo>
                    <a:pt x="3946257" y="2614774"/>
                    <a:pt x="3962254" y="2602489"/>
                    <a:pt x="3980202" y="2603561"/>
                  </a:cubicBezTo>
                  <a:cubicBezTo>
                    <a:pt x="3989731" y="2602221"/>
                    <a:pt x="4003241" y="2608727"/>
                    <a:pt x="4007221" y="2590702"/>
                  </a:cubicBezTo>
                  <a:lnTo>
                    <a:pt x="4007221" y="2590664"/>
                  </a:lnTo>
                  <a:cubicBezTo>
                    <a:pt x="3979933" y="2578034"/>
                    <a:pt x="3947634" y="2584770"/>
                    <a:pt x="3927657" y="2607196"/>
                  </a:cubicBezTo>
                  <a:cubicBezTo>
                    <a:pt x="3918893" y="2619021"/>
                    <a:pt x="3902514" y="2622160"/>
                    <a:pt x="3889999" y="2614429"/>
                  </a:cubicBezTo>
                  <a:cubicBezTo>
                    <a:pt x="3874078" y="2606546"/>
                    <a:pt x="3865200" y="2589171"/>
                    <a:pt x="3868184" y="2571682"/>
                  </a:cubicBezTo>
                  <a:cubicBezTo>
                    <a:pt x="3871207" y="2560469"/>
                    <a:pt x="3879244" y="2550786"/>
                    <a:pt x="3861602" y="2546844"/>
                  </a:cubicBezTo>
                  <a:cubicBezTo>
                    <a:pt x="3856512" y="2544318"/>
                    <a:pt x="3850542" y="2544395"/>
                    <a:pt x="3845567" y="2547112"/>
                  </a:cubicBezTo>
                  <a:cubicBezTo>
                    <a:pt x="3840592" y="2549829"/>
                    <a:pt x="3837262" y="2554804"/>
                    <a:pt x="3836650" y="2560430"/>
                  </a:cubicBezTo>
                  <a:cubicBezTo>
                    <a:pt x="3831751" y="2585650"/>
                    <a:pt x="3811430" y="2575431"/>
                    <a:pt x="3798724" y="2573327"/>
                  </a:cubicBezTo>
                  <a:lnTo>
                    <a:pt x="3798724" y="2573289"/>
                  </a:lnTo>
                  <a:cubicBezTo>
                    <a:pt x="3782804" y="2569232"/>
                    <a:pt x="3772547" y="2553733"/>
                    <a:pt x="3774996" y="2537469"/>
                  </a:cubicBezTo>
                  <a:cubicBezTo>
                    <a:pt x="3775303" y="2524572"/>
                    <a:pt x="3789501" y="2509416"/>
                    <a:pt x="3770328" y="2500805"/>
                  </a:cubicBezTo>
                  <a:cubicBezTo>
                    <a:pt x="3754636" y="2495792"/>
                    <a:pt x="3737607" y="2502451"/>
                    <a:pt x="3729416" y="2516726"/>
                  </a:cubicBezTo>
                  <a:cubicBezTo>
                    <a:pt x="3719236" y="2529852"/>
                    <a:pt x="3700561" y="2532684"/>
                    <a:pt x="3686975" y="2523117"/>
                  </a:cubicBezTo>
                  <a:cubicBezTo>
                    <a:pt x="3675456" y="2514123"/>
                    <a:pt x="3670788" y="2498930"/>
                    <a:pt x="3675265" y="2485000"/>
                  </a:cubicBezTo>
                  <a:cubicBezTo>
                    <a:pt x="3676298" y="2473059"/>
                    <a:pt x="3695012" y="2459053"/>
                    <a:pt x="3673237" y="2448797"/>
                  </a:cubicBezTo>
                  <a:cubicBezTo>
                    <a:pt x="3649127" y="2437469"/>
                    <a:pt x="3650657" y="2463225"/>
                    <a:pt x="3640784" y="2472294"/>
                  </a:cubicBezTo>
                  <a:cubicBezTo>
                    <a:pt x="3632670" y="2485000"/>
                    <a:pt x="3619735" y="2493878"/>
                    <a:pt x="3604963" y="2496825"/>
                  </a:cubicBezTo>
                  <a:cubicBezTo>
                    <a:pt x="3590191" y="2499772"/>
                    <a:pt x="3574845" y="2496596"/>
                    <a:pt x="3562484" y="2488023"/>
                  </a:cubicBezTo>
                  <a:cubicBezTo>
                    <a:pt x="3528347" y="2463378"/>
                    <a:pt x="3542966" y="2440071"/>
                    <a:pt x="3563900" y="2417032"/>
                  </a:cubicBezTo>
                  <a:lnTo>
                    <a:pt x="3563900" y="2416994"/>
                  </a:lnTo>
                  <a:cubicBezTo>
                    <a:pt x="3571554" y="2410871"/>
                    <a:pt x="3573964" y="2400308"/>
                    <a:pt x="3569793" y="2391467"/>
                  </a:cubicBezTo>
                  <a:cubicBezTo>
                    <a:pt x="3561680" y="2379450"/>
                    <a:pt x="3554332" y="2391161"/>
                    <a:pt x="3546678" y="2395486"/>
                  </a:cubicBezTo>
                  <a:cubicBezTo>
                    <a:pt x="3524443" y="2412363"/>
                    <a:pt x="3492908" y="2409033"/>
                    <a:pt x="3474653" y="2387908"/>
                  </a:cubicBezTo>
                  <a:cubicBezTo>
                    <a:pt x="3447558" y="2358670"/>
                    <a:pt x="3479743" y="2344204"/>
                    <a:pt x="3490957" y="2324494"/>
                  </a:cubicBezTo>
                  <a:cubicBezTo>
                    <a:pt x="3421841" y="2306392"/>
                    <a:pt x="3465545" y="2262459"/>
                    <a:pt x="3471209" y="2231383"/>
                  </a:cubicBezTo>
                  <a:cubicBezTo>
                    <a:pt x="3478749" y="2190549"/>
                    <a:pt x="3506112" y="2173136"/>
                    <a:pt x="3557125" y="2197055"/>
                  </a:cubicBezTo>
                  <a:close/>
                  <a:moveTo>
                    <a:pt x="3531213" y="858172"/>
                  </a:moveTo>
                  <a:cubicBezTo>
                    <a:pt x="3533126" y="840262"/>
                    <a:pt x="3505342" y="829661"/>
                    <a:pt x="3521263" y="807273"/>
                  </a:cubicBezTo>
                  <a:cubicBezTo>
                    <a:pt x="3557926" y="744472"/>
                    <a:pt x="3565464" y="668850"/>
                    <a:pt x="3541929" y="600083"/>
                  </a:cubicBezTo>
                  <a:cubicBezTo>
                    <a:pt x="3539020" y="589329"/>
                    <a:pt x="3531443" y="580489"/>
                    <a:pt x="3521301" y="575935"/>
                  </a:cubicBezTo>
                  <a:cubicBezTo>
                    <a:pt x="3515178" y="577581"/>
                    <a:pt x="3510126" y="581982"/>
                    <a:pt x="3507715" y="587837"/>
                  </a:cubicBezTo>
                  <a:cubicBezTo>
                    <a:pt x="3505266" y="593692"/>
                    <a:pt x="3505687" y="600351"/>
                    <a:pt x="3508825" y="605862"/>
                  </a:cubicBezTo>
                  <a:cubicBezTo>
                    <a:pt x="3526697" y="651441"/>
                    <a:pt x="3518851" y="703106"/>
                    <a:pt x="3488273" y="741337"/>
                  </a:cubicBezTo>
                  <a:cubicBezTo>
                    <a:pt x="3477864" y="714318"/>
                    <a:pt x="3504003" y="687605"/>
                    <a:pt x="3493363" y="663917"/>
                  </a:cubicBezTo>
                  <a:cubicBezTo>
                    <a:pt x="3484332" y="643825"/>
                    <a:pt x="3481729" y="621437"/>
                    <a:pt x="3470019" y="594457"/>
                  </a:cubicBezTo>
                  <a:cubicBezTo>
                    <a:pt x="3468756" y="607507"/>
                    <a:pt x="3468756" y="612291"/>
                    <a:pt x="3467684" y="616845"/>
                  </a:cubicBezTo>
                  <a:cubicBezTo>
                    <a:pt x="3466575" y="621476"/>
                    <a:pt x="3469139" y="629321"/>
                    <a:pt x="3459648" y="628403"/>
                  </a:cubicBezTo>
                  <a:cubicBezTo>
                    <a:pt x="3453065" y="569620"/>
                    <a:pt x="3453257" y="569965"/>
                    <a:pt x="3501860" y="540612"/>
                  </a:cubicBezTo>
                  <a:cubicBezTo>
                    <a:pt x="3510279" y="535522"/>
                    <a:pt x="3516594" y="530624"/>
                    <a:pt x="3508059" y="515009"/>
                  </a:cubicBezTo>
                  <a:cubicBezTo>
                    <a:pt x="3484332" y="471381"/>
                    <a:pt x="3465235" y="504829"/>
                    <a:pt x="3442732" y="519219"/>
                  </a:cubicBezTo>
                  <a:cubicBezTo>
                    <a:pt x="3437719" y="494764"/>
                    <a:pt x="3420038" y="470004"/>
                    <a:pt x="3469407" y="469697"/>
                  </a:cubicBezTo>
                  <a:lnTo>
                    <a:pt x="3469407" y="469659"/>
                  </a:lnTo>
                  <a:cubicBezTo>
                    <a:pt x="3432973" y="451787"/>
                    <a:pt x="3394436" y="438583"/>
                    <a:pt x="3354672" y="430317"/>
                  </a:cubicBezTo>
                  <a:cubicBezTo>
                    <a:pt x="3356165" y="457795"/>
                    <a:pt x="3367914" y="483704"/>
                    <a:pt x="3387585" y="502916"/>
                  </a:cubicBezTo>
                  <a:cubicBezTo>
                    <a:pt x="3406222" y="523621"/>
                    <a:pt x="3409245" y="554006"/>
                    <a:pt x="3395047" y="577964"/>
                  </a:cubicBezTo>
                  <a:cubicBezTo>
                    <a:pt x="3394014" y="584279"/>
                    <a:pt x="3390417" y="589866"/>
                    <a:pt x="3385136" y="593463"/>
                  </a:cubicBezTo>
                  <a:cubicBezTo>
                    <a:pt x="3379855" y="597061"/>
                    <a:pt x="3373349" y="598324"/>
                    <a:pt x="3367072" y="596984"/>
                  </a:cubicBezTo>
                  <a:cubicBezTo>
                    <a:pt x="3373807" y="569621"/>
                    <a:pt x="3324209" y="573984"/>
                    <a:pt x="3336494" y="555423"/>
                  </a:cubicBezTo>
                  <a:cubicBezTo>
                    <a:pt x="3363857" y="514206"/>
                    <a:pt x="3332208" y="474367"/>
                    <a:pt x="3342273" y="434908"/>
                  </a:cubicBezTo>
                  <a:lnTo>
                    <a:pt x="3342311" y="434908"/>
                  </a:lnTo>
                  <a:cubicBezTo>
                    <a:pt x="3346100" y="427637"/>
                    <a:pt x="3344033" y="418682"/>
                    <a:pt x="3337489" y="413744"/>
                  </a:cubicBezTo>
                  <a:cubicBezTo>
                    <a:pt x="3309437" y="394762"/>
                    <a:pt x="3290723" y="364797"/>
                    <a:pt x="3285939" y="331272"/>
                  </a:cubicBezTo>
                  <a:cubicBezTo>
                    <a:pt x="3274612" y="275168"/>
                    <a:pt x="3246980" y="223660"/>
                    <a:pt x="3206528" y="183208"/>
                  </a:cubicBezTo>
                  <a:cubicBezTo>
                    <a:pt x="3197152" y="239924"/>
                    <a:pt x="3207944" y="298167"/>
                    <a:pt x="3236992" y="347810"/>
                  </a:cubicBezTo>
                  <a:cubicBezTo>
                    <a:pt x="3206681" y="327220"/>
                    <a:pt x="3204232" y="289141"/>
                    <a:pt x="3172086" y="257110"/>
                  </a:cubicBezTo>
                  <a:cubicBezTo>
                    <a:pt x="3176984" y="298250"/>
                    <a:pt x="3192943" y="337324"/>
                    <a:pt x="3218316" y="370080"/>
                  </a:cubicBezTo>
                  <a:cubicBezTo>
                    <a:pt x="3234620" y="394535"/>
                    <a:pt x="3279549" y="401768"/>
                    <a:pt x="3250233" y="445587"/>
                  </a:cubicBezTo>
                  <a:cubicBezTo>
                    <a:pt x="3251075" y="451672"/>
                    <a:pt x="3253793" y="457374"/>
                    <a:pt x="3258003" y="461852"/>
                  </a:cubicBezTo>
                  <a:cubicBezTo>
                    <a:pt x="3267494" y="475361"/>
                    <a:pt x="3273004" y="491244"/>
                    <a:pt x="3273885" y="507738"/>
                  </a:cubicBezTo>
                  <a:cubicBezTo>
                    <a:pt x="3273157" y="535293"/>
                    <a:pt x="3282495" y="562196"/>
                    <a:pt x="3300176" y="583321"/>
                  </a:cubicBezTo>
                  <a:cubicBezTo>
                    <a:pt x="3358730" y="594343"/>
                    <a:pt x="3340206" y="642831"/>
                    <a:pt x="3355591" y="674290"/>
                  </a:cubicBezTo>
                  <a:lnTo>
                    <a:pt x="3355629" y="674290"/>
                  </a:lnTo>
                  <a:cubicBezTo>
                    <a:pt x="3358958" y="700313"/>
                    <a:pt x="3367570" y="725380"/>
                    <a:pt x="3380849" y="747997"/>
                  </a:cubicBezTo>
                  <a:cubicBezTo>
                    <a:pt x="3378285" y="709076"/>
                    <a:pt x="3377098" y="673485"/>
                    <a:pt x="3373004" y="638240"/>
                  </a:cubicBezTo>
                  <a:lnTo>
                    <a:pt x="3372965" y="638202"/>
                  </a:lnTo>
                  <a:cubicBezTo>
                    <a:pt x="3371434" y="632959"/>
                    <a:pt x="3372085" y="627295"/>
                    <a:pt x="3374764" y="622549"/>
                  </a:cubicBezTo>
                  <a:cubicBezTo>
                    <a:pt x="3377443" y="617765"/>
                    <a:pt x="3381959" y="614283"/>
                    <a:pt x="3387239" y="612905"/>
                  </a:cubicBezTo>
                  <a:cubicBezTo>
                    <a:pt x="3407484" y="607930"/>
                    <a:pt x="3399869" y="626452"/>
                    <a:pt x="3401285" y="634719"/>
                  </a:cubicBezTo>
                  <a:lnTo>
                    <a:pt x="3401285" y="634681"/>
                  </a:lnTo>
                  <a:cubicBezTo>
                    <a:pt x="3407484" y="662273"/>
                    <a:pt x="3408097" y="690785"/>
                    <a:pt x="3403083" y="718607"/>
                  </a:cubicBezTo>
                  <a:cubicBezTo>
                    <a:pt x="3395276" y="738125"/>
                    <a:pt x="3398223" y="760283"/>
                    <a:pt x="3410852" y="777122"/>
                  </a:cubicBezTo>
                  <a:cubicBezTo>
                    <a:pt x="3414296" y="775630"/>
                    <a:pt x="3416937" y="772721"/>
                    <a:pt x="3418085" y="769162"/>
                  </a:cubicBezTo>
                  <a:cubicBezTo>
                    <a:pt x="3419234" y="765565"/>
                    <a:pt x="3418736" y="761661"/>
                    <a:pt x="3416784" y="758485"/>
                  </a:cubicBezTo>
                  <a:cubicBezTo>
                    <a:pt x="3411503" y="752132"/>
                    <a:pt x="3410622" y="743254"/>
                    <a:pt x="3414526" y="735982"/>
                  </a:cubicBezTo>
                  <a:cubicBezTo>
                    <a:pt x="3418430" y="728749"/>
                    <a:pt x="3426351" y="724616"/>
                    <a:pt x="3434542" y="725496"/>
                  </a:cubicBezTo>
                  <a:cubicBezTo>
                    <a:pt x="3456280" y="723392"/>
                    <a:pt x="3446367" y="743942"/>
                    <a:pt x="3447324" y="753242"/>
                  </a:cubicBezTo>
                  <a:cubicBezTo>
                    <a:pt x="3453141" y="785695"/>
                    <a:pt x="3457083" y="818454"/>
                    <a:pt x="3459149" y="851370"/>
                  </a:cubicBezTo>
                  <a:cubicBezTo>
                    <a:pt x="3462096" y="883785"/>
                    <a:pt x="3488885" y="908890"/>
                    <a:pt x="3521453" y="909655"/>
                  </a:cubicBezTo>
                  <a:cubicBezTo>
                    <a:pt x="3550194" y="904489"/>
                    <a:pt x="3554786" y="908890"/>
                    <a:pt x="3544454" y="935985"/>
                  </a:cubicBezTo>
                  <a:lnTo>
                    <a:pt x="3544454" y="935947"/>
                  </a:lnTo>
                  <a:cubicBezTo>
                    <a:pt x="3538178" y="963234"/>
                    <a:pt x="3524745" y="988339"/>
                    <a:pt x="3505533" y="1008660"/>
                  </a:cubicBezTo>
                  <a:cubicBezTo>
                    <a:pt x="3498568" y="1012296"/>
                    <a:pt x="3495085" y="1020294"/>
                    <a:pt x="3497075" y="1027871"/>
                  </a:cubicBezTo>
                  <a:cubicBezTo>
                    <a:pt x="3501974" y="1043065"/>
                    <a:pt x="3511044" y="1032923"/>
                    <a:pt x="3519386" y="1031048"/>
                  </a:cubicBezTo>
                  <a:cubicBezTo>
                    <a:pt x="3527920" y="1030091"/>
                    <a:pt x="3536493" y="1029976"/>
                    <a:pt x="3545027" y="1030703"/>
                  </a:cubicBezTo>
                  <a:cubicBezTo>
                    <a:pt x="3529910" y="1062008"/>
                    <a:pt x="3528112" y="1098059"/>
                    <a:pt x="3539976" y="1130742"/>
                  </a:cubicBezTo>
                  <a:cubicBezTo>
                    <a:pt x="3559493" y="1100011"/>
                    <a:pt x="3580772" y="1070429"/>
                    <a:pt x="3603733" y="1042146"/>
                  </a:cubicBezTo>
                  <a:cubicBezTo>
                    <a:pt x="3652566" y="954814"/>
                    <a:pt x="3613607" y="882718"/>
                    <a:pt x="3545295" y="822250"/>
                  </a:cubicBezTo>
                  <a:cubicBezTo>
                    <a:pt x="3541736" y="821599"/>
                    <a:pt x="3538062" y="821714"/>
                    <a:pt x="3534541" y="822632"/>
                  </a:cubicBezTo>
                  <a:close/>
                  <a:moveTo>
                    <a:pt x="2352616" y="3036763"/>
                  </a:moveTo>
                  <a:cubicBezTo>
                    <a:pt x="2413313" y="2985137"/>
                    <a:pt x="2461227" y="2920119"/>
                    <a:pt x="2492568" y="2846865"/>
                  </a:cubicBezTo>
                  <a:cubicBezTo>
                    <a:pt x="2518286" y="2782188"/>
                    <a:pt x="2516028" y="2731063"/>
                    <a:pt x="2462871" y="2700368"/>
                  </a:cubicBezTo>
                  <a:lnTo>
                    <a:pt x="2462910" y="2700368"/>
                  </a:lnTo>
                  <a:cubicBezTo>
                    <a:pt x="2432064" y="2683989"/>
                    <a:pt x="2399534" y="2671015"/>
                    <a:pt x="2365895" y="2661678"/>
                  </a:cubicBezTo>
                  <a:cubicBezTo>
                    <a:pt x="2346530" y="2655631"/>
                    <a:pt x="2348291" y="2670097"/>
                    <a:pt x="2345306" y="2686285"/>
                  </a:cubicBezTo>
                  <a:cubicBezTo>
                    <a:pt x="2323951" y="2803165"/>
                    <a:pt x="2358509" y="2918703"/>
                    <a:pt x="2352615" y="3036758"/>
                  </a:cubicBezTo>
                  <a:close/>
                  <a:moveTo>
                    <a:pt x="3038338" y="69796"/>
                  </a:moveTo>
                  <a:cubicBezTo>
                    <a:pt x="2953302" y="68036"/>
                    <a:pt x="2923907" y="99455"/>
                    <a:pt x="2934782" y="173891"/>
                  </a:cubicBezTo>
                  <a:lnTo>
                    <a:pt x="2934782" y="173929"/>
                  </a:lnTo>
                  <a:cubicBezTo>
                    <a:pt x="2937767" y="254947"/>
                    <a:pt x="2969072" y="332408"/>
                    <a:pt x="3023262" y="392719"/>
                  </a:cubicBezTo>
                  <a:cubicBezTo>
                    <a:pt x="3066010" y="443887"/>
                    <a:pt x="3100300" y="501556"/>
                    <a:pt x="3124829" y="563591"/>
                  </a:cubicBezTo>
                  <a:cubicBezTo>
                    <a:pt x="3128886" y="571513"/>
                    <a:pt x="3131220" y="583262"/>
                    <a:pt x="3143887" y="576565"/>
                  </a:cubicBezTo>
                  <a:cubicBezTo>
                    <a:pt x="3147140" y="574460"/>
                    <a:pt x="3149475" y="571130"/>
                    <a:pt x="3150279" y="567341"/>
                  </a:cubicBezTo>
                  <a:cubicBezTo>
                    <a:pt x="3151120" y="563553"/>
                    <a:pt x="3150393" y="559572"/>
                    <a:pt x="3148288" y="556319"/>
                  </a:cubicBezTo>
                  <a:cubicBezTo>
                    <a:pt x="3124179" y="482726"/>
                    <a:pt x="3103091" y="408059"/>
                    <a:pt x="3076954" y="335237"/>
                  </a:cubicBezTo>
                  <a:cubicBezTo>
                    <a:pt x="3056709" y="278904"/>
                    <a:pt x="3048596" y="214644"/>
                    <a:pt x="2991420" y="178405"/>
                  </a:cubicBezTo>
                  <a:cubicBezTo>
                    <a:pt x="2975461" y="187398"/>
                    <a:pt x="2991037" y="207451"/>
                    <a:pt x="2975882" y="223755"/>
                  </a:cubicBezTo>
                  <a:cubicBezTo>
                    <a:pt x="2965166" y="173965"/>
                    <a:pt x="2987784" y="132366"/>
                    <a:pt x="2977413" y="84371"/>
                  </a:cubicBezTo>
                  <a:cubicBezTo>
                    <a:pt x="3012354" y="125396"/>
                    <a:pt x="3025557" y="102511"/>
                    <a:pt x="3038340" y="69789"/>
                  </a:cubicBezTo>
                  <a:close/>
                  <a:moveTo>
                    <a:pt x="3146567" y="756204"/>
                  </a:moveTo>
                  <a:cubicBezTo>
                    <a:pt x="3176456" y="750081"/>
                    <a:pt x="3178025" y="734046"/>
                    <a:pt x="3167731" y="708788"/>
                  </a:cubicBezTo>
                  <a:cubicBezTo>
                    <a:pt x="3158661" y="683032"/>
                    <a:pt x="3151543" y="656626"/>
                    <a:pt x="3146452" y="629798"/>
                  </a:cubicBezTo>
                  <a:cubicBezTo>
                    <a:pt x="3144386" y="621264"/>
                    <a:pt x="3160306" y="607257"/>
                    <a:pt x="3141362" y="604386"/>
                  </a:cubicBezTo>
                  <a:cubicBezTo>
                    <a:pt x="3134895" y="604348"/>
                    <a:pt x="3128771" y="607065"/>
                    <a:pt x="3124447" y="611849"/>
                  </a:cubicBezTo>
                  <a:cubicBezTo>
                    <a:pt x="3120122" y="616633"/>
                    <a:pt x="3118056" y="623062"/>
                    <a:pt x="3118745" y="629453"/>
                  </a:cubicBezTo>
                  <a:cubicBezTo>
                    <a:pt x="3114343" y="661103"/>
                    <a:pt x="3107339" y="692332"/>
                    <a:pt x="3097849" y="722832"/>
                  </a:cubicBezTo>
                  <a:cubicBezTo>
                    <a:pt x="3085335" y="800176"/>
                    <a:pt x="3150279" y="890069"/>
                    <a:pt x="3217061" y="890990"/>
                  </a:cubicBezTo>
                  <a:cubicBezTo>
                    <a:pt x="3212813" y="871243"/>
                    <a:pt x="3185794" y="859111"/>
                    <a:pt x="3192797" y="837259"/>
                  </a:cubicBezTo>
                  <a:cubicBezTo>
                    <a:pt x="3207033" y="792750"/>
                    <a:pt x="3174045" y="778170"/>
                    <a:pt x="3146566" y="756203"/>
                  </a:cubicBezTo>
                  <a:close/>
                  <a:moveTo>
                    <a:pt x="3837951" y="2058636"/>
                  </a:moveTo>
                  <a:cubicBezTo>
                    <a:pt x="3803852" y="2100886"/>
                    <a:pt x="3751691" y="2115658"/>
                    <a:pt x="3709824" y="2155000"/>
                  </a:cubicBezTo>
                  <a:lnTo>
                    <a:pt x="3709786" y="2155000"/>
                  </a:lnTo>
                  <a:cubicBezTo>
                    <a:pt x="3733437" y="2155306"/>
                    <a:pt x="3757049" y="2157258"/>
                    <a:pt x="3780432" y="2160817"/>
                  </a:cubicBezTo>
                  <a:cubicBezTo>
                    <a:pt x="3847214" y="2176240"/>
                    <a:pt x="3847290" y="2177043"/>
                    <a:pt x="3846448" y="2105363"/>
                  </a:cubicBezTo>
                  <a:cubicBezTo>
                    <a:pt x="3849204" y="2089290"/>
                    <a:pt x="3846180" y="2072719"/>
                    <a:pt x="3837952" y="2058635"/>
                  </a:cubicBezTo>
                  <a:close/>
                  <a:moveTo>
                    <a:pt x="2689041" y="1233609"/>
                  </a:moveTo>
                  <a:cubicBezTo>
                    <a:pt x="2677406" y="1275706"/>
                    <a:pt x="2656204" y="1285694"/>
                    <a:pt x="2618433" y="1255347"/>
                  </a:cubicBezTo>
                  <a:lnTo>
                    <a:pt x="2618471" y="1255347"/>
                  </a:lnTo>
                  <a:cubicBezTo>
                    <a:pt x="2634162" y="1290594"/>
                    <a:pt x="2623561" y="1332040"/>
                    <a:pt x="2592868" y="1355425"/>
                  </a:cubicBezTo>
                  <a:cubicBezTo>
                    <a:pt x="2617782" y="1363882"/>
                    <a:pt x="2644150" y="1367211"/>
                    <a:pt x="2670365" y="1365260"/>
                  </a:cubicBezTo>
                  <a:cubicBezTo>
                    <a:pt x="2710702" y="1361203"/>
                    <a:pt x="2672853" y="1323775"/>
                    <a:pt x="2684755" y="1303990"/>
                  </a:cubicBezTo>
                  <a:cubicBezTo>
                    <a:pt x="2688429" y="1297177"/>
                    <a:pt x="2692677" y="1290671"/>
                    <a:pt x="2697461" y="1284548"/>
                  </a:cubicBezTo>
                  <a:cubicBezTo>
                    <a:pt x="2712004" y="1267863"/>
                    <a:pt x="2707182" y="1253320"/>
                    <a:pt x="2689042" y="1233611"/>
                  </a:cubicBezTo>
                  <a:close/>
                  <a:moveTo>
                    <a:pt x="3095622" y="82934"/>
                  </a:moveTo>
                  <a:cubicBezTo>
                    <a:pt x="3105572" y="99927"/>
                    <a:pt x="3110432" y="119406"/>
                    <a:pt x="3109629" y="139077"/>
                  </a:cubicBezTo>
                  <a:cubicBezTo>
                    <a:pt x="3131328" y="158326"/>
                    <a:pt x="3149736" y="180982"/>
                    <a:pt x="3164087" y="206203"/>
                  </a:cubicBezTo>
                  <a:cubicBezTo>
                    <a:pt x="3168297" y="211255"/>
                    <a:pt x="3171550" y="221587"/>
                    <a:pt x="3181385" y="216498"/>
                  </a:cubicBezTo>
                  <a:cubicBezTo>
                    <a:pt x="3192407" y="210796"/>
                    <a:pt x="3188044" y="202721"/>
                    <a:pt x="3185556" y="192847"/>
                  </a:cubicBezTo>
                  <a:cubicBezTo>
                    <a:pt x="3181921" y="178418"/>
                    <a:pt x="3159724" y="163034"/>
                    <a:pt x="3180352" y="148454"/>
                  </a:cubicBezTo>
                  <a:cubicBezTo>
                    <a:pt x="3204539" y="131385"/>
                    <a:pt x="3189919" y="116039"/>
                    <a:pt x="3179471" y="104176"/>
                  </a:cubicBezTo>
                  <a:cubicBezTo>
                    <a:pt x="3158691" y="80333"/>
                    <a:pt x="3125282" y="71837"/>
                    <a:pt x="3095622" y="82935"/>
                  </a:cubicBezTo>
                  <a:close/>
                  <a:moveTo>
                    <a:pt x="2705000" y="1523898"/>
                  </a:moveTo>
                  <a:cubicBezTo>
                    <a:pt x="2732593" y="1511728"/>
                    <a:pt x="2733817" y="1475180"/>
                    <a:pt x="2753680" y="1464770"/>
                  </a:cubicBezTo>
                  <a:cubicBezTo>
                    <a:pt x="2794705" y="1443225"/>
                    <a:pt x="2763056" y="1422559"/>
                    <a:pt x="2759267" y="1402161"/>
                  </a:cubicBezTo>
                  <a:cubicBezTo>
                    <a:pt x="2758272" y="1395731"/>
                    <a:pt x="2753871" y="1390336"/>
                    <a:pt x="2747786" y="1388039"/>
                  </a:cubicBezTo>
                  <a:cubicBezTo>
                    <a:pt x="2741663" y="1385781"/>
                    <a:pt x="2734813" y="1386968"/>
                    <a:pt x="2729838" y="1391139"/>
                  </a:cubicBezTo>
                  <a:cubicBezTo>
                    <a:pt x="2715410" y="1399252"/>
                    <a:pt x="2725513" y="1409318"/>
                    <a:pt x="2731560" y="1418272"/>
                  </a:cubicBezTo>
                  <a:cubicBezTo>
                    <a:pt x="2736152" y="1425046"/>
                    <a:pt x="2750657" y="1429830"/>
                    <a:pt x="2740438" y="1440316"/>
                  </a:cubicBezTo>
                  <a:cubicBezTo>
                    <a:pt x="2729417" y="1451643"/>
                    <a:pt x="2720615" y="1438747"/>
                    <a:pt x="2712617" y="1432930"/>
                  </a:cubicBezTo>
                  <a:cubicBezTo>
                    <a:pt x="2709019" y="1428108"/>
                    <a:pt x="2705805" y="1422942"/>
                    <a:pt x="2703049" y="1417545"/>
                  </a:cubicBezTo>
                  <a:cubicBezTo>
                    <a:pt x="2698686" y="1412762"/>
                    <a:pt x="2696084" y="1401854"/>
                    <a:pt x="2685713" y="1409432"/>
                  </a:cubicBezTo>
                  <a:cubicBezTo>
                    <a:pt x="2680547" y="1413374"/>
                    <a:pt x="2679207" y="1420607"/>
                    <a:pt x="2682652" y="1426118"/>
                  </a:cubicBezTo>
                  <a:cubicBezTo>
                    <a:pt x="2685981" y="1459528"/>
                    <a:pt x="2693482" y="1492363"/>
                    <a:pt x="2705001" y="1523898"/>
                  </a:cubicBezTo>
                  <a:close/>
                  <a:moveTo>
                    <a:pt x="936714" y="2295727"/>
                  </a:moveTo>
                  <a:cubicBezTo>
                    <a:pt x="967330" y="2291173"/>
                    <a:pt x="1004107" y="2318995"/>
                    <a:pt x="1025691" y="2285126"/>
                  </a:cubicBezTo>
                  <a:cubicBezTo>
                    <a:pt x="1034838" y="2264498"/>
                    <a:pt x="1027528" y="2240274"/>
                    <a:pt x="1008546" y="2228142"/>
                  </a:cubicBezTo>
                  <a:cubicBezTo>
                    <a:pt x="961589" y="2216930"/>
                    <a:pt x="958795" y="2268479"/>
                    <a:pt x="936714" y="2295727"/>
                  </a:cubicBezTo>
                  <a:close/>
                  <a:moveTo>
                    <a:pt x="4851750" y="3302383"/>
                  </a:moveTo>
                  <a:cubicBezTo>
                    <a:pt x="4848000" y="3260210"/>
                    <a:pt x="4857529" y="3234569"/>
                    <a:pt x="4898133" y="3229670"/>
                  </a:cubicBezTo>
                  <a:cubicBezTo>
                    <a:pt x="4919336" y="3227106"/>
                    <a:pt x="4903300" y="3213405"/>
                    <a:pt x="4901157" y="3205177"/>
                  </a:cubicBezTo>
                  <a:cubicBezTo>
                    <a:pt x="4896335" y="3186463"/>
                    <a:pt x="4886078" y="3193122"/>
                    <a:pt x="4878234" y="3202383"/>
                  </a:cubicBezTo>
                  <a:cubicBezTo>
                    <a:pt x="4874674" y="3212564"/>
                    <a:pt x="4865604" y="3219796"/>
                    <a:pt x="4854889" y="3220982"/>
                  </a:cubicBezTo>
                  <a:cubicBezTo>
                    <a:pt x="4831966" y="3220102"/>
                    <a:pt x="4811988" y="3236405"/>
                    <a:pt x="4808276" y="3259023"/>
                  </a:cubicBezTo>
                  <a:cubicBezTo>
                    <a:pt x="4813251" y="3280607"/>
                    <a:pt x="4830129" y="3297484"/>
                    <a:pt x="4851751" y="3302383"/>
                  </a:cubicBezTo>
                  <a:close/>
                  <a:moveTo>
                    <a:pt x="3323885" y="2809734"/>
                  </a:moveTo>
                  <a:cubicBezTo>
                    <a:pt x="3351707" y="2820182"/>
                    <a:pt x="3383052" y="2809925"/>
                    <a:pt x="3399316" y="2785088"/>
                  </a:cubicBezTo>
                  <a:cubicBezTo>
                    <a:pt x="3402071" y="2779195"/>
                    <a:pt x="3401803" y="2772306"/>
                    <a:pt x="3398550" y="2766681"/>
                  </a:cubicBezTo>
                  <a:cubicBezTo>
                    <a:pt x="3395297" y="2761055"/>
                    <a:pt x="3389518" y="2757343"/>
                    <a:pt x="3383051" y="2756769"/>
                  </a:cubicBezTo>
                  <a:cubicBezTo>
                    <a:pt x="3345891" y="2749497"/>
                    <a:pt x="3336400" y="2777435"/>
                    <a:pt x="3323885" y="2809734"/>
                  </a:cubicBezTo>
                  <a:close/>
                  <a:moveTo>
                    <a:pt x="3564454" y="1317727"/>
                  </a:moveTo>
                  <a:cubicBezTo>
                    <a:pt x="3607355" y="1234337"/>
                    <a:pt x="3607355" y="1234337"/>
                    <a:pt x="3564454" y="1194881"/>
                  </a:cubicBezTo>
                  <a:lnTo>
                    <a:pt x="3564454" y="1317766"/>
                  </a:lnTo>
                  <a:close/>
                  <a:moveTo>
                    <a:pt x="2406334" y="3121087"/>
                  </a:moveTo>
                  <a:cubicBezTo>
                    <a:pt x="2434195" y="3121317"/>
                    <a:pt x="2458841" y="3102947"/>
                    <a:pt x="2466609" y="3076197"/>
                  </a:cubicBezTo>
                  <a:cubicBezTo>
                    <a:pt x="2470398" y="3065366"/>
                    <a:pt x="2456391" y="3057903"/>
                    <a:pt x="2444949" y="3057291"/>
                  </a:cubicBezTo>
                  <a:cubicBezTo>
                    <a:pt x="2394355" y="3054651"/>
                    <a:pt x="2433123" y="3107578"/>
                    <a:pt x="2406334" y="3121087"/>
                  </a:cubicBezTo>
                  <a:close/>
                  <a:moveTo>
                    <a:pt x="3060754" y="1994808"/>
                  </a:moveTo>
                  <a:cubicBezTo>
                    <a:pt x="3060524" y="1982982"/>
                    <a:pt x="3055396" y="1969014"/>
                    <a:pt x="3047550" y="1971463"/>
                  </a:cubicBezTo>
                  <a:cubicBezTo>
                    <a:pt x="3026426" y="1984628"/>
                    <a:pt x="3010887" y="2005103"/>
                    <a:pt x="3003923" y="2028983"/>
                  </a:cubicBezTo>
                  <a:cubicBezTo>
                    <a:pt x="3001818" y="2032504"/>
                    <a:pt x="3002277" y="2036982"/>
                    <a:pt x="3005032" y="2039967"/>
                  </a:cubicBezTo>
                  <a:cubicBezTo>
                    <a:pt x="3007788" y="2042990"/>
                    <a:pt x="3012189" y="2043870"/>
                    <a:pt x="3015901" y="2042071"/>
                  </a:cubicBezTo>
                  <a:cubicBezTo>
                    <a:pt x="3038557" y="2036063"/>
                    <a:pt x="3055931" y="2017770"/>
                    <a:pt x="3060754" y="1994808"/>
                  </a:cubicBezTo>
                  <a:close/>
                  <a:moveTo>
                    <a:pt x="2448658" y="2096913"/>
                  </a:moveTo>
                  <a:cubicBezTo>
                    <a:pt x="2434765" y="2092665"/>
                    <a:pt x="2424050" y="2080381"/>
                    <a:pt x="2411918" y="2077625"/>
                  </a:cubicBezTo>
                  <a:cubicBezTo>
                    <a:pt x="2370013" y="2068134"/>
                    <a:pt x="2380269" y="2095458"/>
                    <a:pt x="2394773" y="2111303"/>
                  </a:cubicBezTo>
                  <a:cubicBezTo>
                    <a:pt x="2413755" y="2132083"/>
                    <a:pt x="2430020" y="2108356"/>
                    <a:pt x="2448658" y="2096912"/>
                  </a:cubicBezTo>
                  <a:close/>
                  <a:moveTo>
                    <a:pt x="3438365" y="899898"/>
                  </a:moveTo>
                  <a:cubicBezTo>
                    <a:pt x="3449272" y="878620"/>
                    <a:pt x="3450535" y="853668"/>
                    <a:pt x="3441809" y="831395"/>
                  </a:cubicBezTo>
                  <a:cubicBezTo>
                    <a:pt x="3433275" y="831165"/>
                    <a:pt x="3424932" y="834074"/>
                    <a:pt x="3418350" y="839508"/>
                  </a:cubicBezTo>
                  <a:cubicBezTo>
                    <a:pt x="3413030" y="861819"/>
                    <a:pt x="3420799" y="885203"/>
                    <a:pt x="3438366" y="899899"/>
                  </a:cubicBezTo>
                  <a:close/>
                  <a:moveTo>
                    <a:pt x="3638824" y="2916151"/>
                  </a:moveTo>
                  <a:cubicBezTo>
                    <a:pt x="3640776" y="2919595"/>
                    <a:pt x="3643340" y="2922695"/>
                    <a:pt x="3646364" y="2925220"/>
                  </a:cubicBezTo>
                  <a:cubicBezTo>
                    <a:pt x="3676100" y="2924685"/>
                    <a:pt x="3703731" y="2909645"/>
                    <a:pt x="3720263" y="2884922"/>
                  </a:cubicBezTo>
                  <a:cubicBezTo>
                    <a:pt x="3718579" y="2879105"/>
                    <a:pt x="3714523" y="2874245"/>
                    <a:pt x="3709127" y="2871527"/>
                  </a:cubicBezTo>
                  <a:cubicBezTo>
                    <a:pt x="3704956" y="2871030"/>
                    <a:pt x="3700746" y="2871757"/>
                    <a:pt x="3696995" y="2873632"/>
                  </a:cubicBezTo>
                  <a:cubicBezTo>
                    <a:pt x="3702583" y="2908764"/>
                    <a:pt x="3673038" y="2891773"/>
                    <a:pt x="3659989" y="2897513"/>
                  </a:cubicBezTo>
                  <a:lnTo>
                    <a:pt x="3660027" y="2897513"/>
                  </a:lnTo>
                  <a:cubicBezTo>
                    <a:pt x="3650804" y="2900689"/>
                    <a:pt x="3643187" y="2907386"/>
                    <a:pt x="3638825" y="2916150"/>
                  </a:cubicBezTo>
                  <a:close/>
                  <a:moveTo>
                    <a:pt x="2640300" y="2053120"/>
                  </a:moveTo>
                  <a:cubicBezTo>
                    <a:pt x="2648183" y="2051628"/>
                    <a:pt x="2661845" y="2052929"/>
                    <a:pt x="2657139" y="2038884"/>
                  </a:cubicBezTo>
                  <a:cubicBezTo>
                    <a:pt x="2653006" y="2026599"/>
                    <a:pt x="2650709" y="2019442"/>
                    <a:pt x="2665252" y="2013703"/>
                  </a:cubicBezTo>
                  <a:cubicBezTo>
                    <a:pt x="2673710" y="2010373"/>
                    <a:pt x="2682052" y="2003293"/>
                    <a:pt x="2671758" y="1992616"/>
                  </a:cubicBezTo>
                  <a:lnTo>
                    <a:pt x="2671720" y="1992616"/>
                  </a:lnTo>
                  <a:cubicBezTo>
                    <a:pt x="2668390" y="1989095"/>
                    <a:pt x="2663530" y="1987411"/>
                    <a:pt x="2658746" y="1988062"/>
                  </a:cubicBezTo>
                  <a:cubicBezTo>
                    <a:pt x="2653924" y="1988712"/>
                    <a:pt x="2649715" y="1991659"/>
                    <a:pt x="2647419" y="1995946"/>
                  </a:cubicBezTo>
                  <a:cubicBezTo>
                    <a:pt x="2636435" y="2009111"/>
                    <a:pt x="2636283" y="2027901"/>
                    <a:pt x="2624687" y="2042137"/>
                  </a:cubicBezTo>
                  <a:cubicBezTo>
                    <a:pt x="2618908" y="2049255"/>
                    <a:pt x="2631422" y="2052853"/>
                    <a:pt x="2640301" y="2053121"/>
                  </a:cubicBezTo>
                  <a:close/>
                  <a:moveTo>
                    <a:pt x="4037862" y="1650977"/>
                  </a:moveTo>
                  <a:cubicBezTo>
                    <a:pt x="4076668" y="1635133"/>
                    <a:pt x="4121865" y="1637277"/>
                    <a:pt x="4081069" y="15873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CC238E32-F14F-77CC-F9BE-25B673593DB8}"/>
                </a:ext>
              </a:extLst>
            </p:cNvPr>
            <p:cNvGrpSpPr/>
            <p:nvPr/>
          </p:nvGrpSpPr>
          <p:grpSpPr>
            <a:xfrm>
              <a:off x="9571219" y="876548"/>
              <a:ext cx="2703209" cy="2655195"/>
              <a:chOff x="6439089" y="6790743"/>
              <a:chExt cx="2703209" cy="2655195"/>
            </a:xfrm>
            <a:grpFill/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9382F114-D042-ACBD-2EB9-7544B2EF0A2B}"/>
                  </a:ext>
                </a:extLst>
              </p:cNvPr>
              <p:cNvSpPr/>
              <p:nvPr/>
            </p:nvSpPr>
            <p:spPr>
              <a:xfrm>
                <a:off x="7510826" y="7301813"/>
                <a:ext cx="134455" cy="131530"/>
              </a:xfrm>
              <a:custGeom>
                <a:avLst/>
                <a:gdLst>
                  <a:gd name="connsiteX0" fmla="*/ 106957 w 187360"/>
                  <a:gd name="connsiteY0" fmla="*/ 0 h 183285"/>
                  <a:gd name="connsiteX1" fmla="*/ 184033 w 187360"/>
                  <a:gd name="connsiteY1" fmla="*/ 32300 h 183285"/>
                  <a:gd name="connsiteX2" fmla="*/ 184033 w 187360"/>
                  <a:gd name="connsiteY2" fmla="*/ 32262 h 183285"/>
                  <a:gd name="connsiteX3" fmla="*/ 163903 w 187360"/>
                  <a:gd name="connsiteY3" fmla="*/ 118025 h 183285"/>
                  <a:gd name="connsiteX4" fmla="*/ 142778 w 187360"/>
                  <a:gd name="connsiteY4" fmla="*/ 148909 h 183285"/>
                  <a:gd name="connsiteX5" fmla="*/ 91458 w 187360"/>
                  <a:gd name="connsiteY5" fmla="*/ 183199 h 183285"/>
                  <a:gd name="connsiteX6" fmla="*/ 36770 w 187360"/>
                  <a:gd name="connsiteY6" fmla="*/ 154534 h 183285"/>
                  <a:gd name="connsiteX7" fmla="*/ 7455 w 187360"/>
                  <a:gd name="connsiteY7" fmla="*/ 106352 h 183285"/>
                  <a:gd name="connsiteX8" fmla="*/ 106955 w 187360"/>
                  <a:gd name="connsiteY8" fmla="*/ 4 h 18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360" h="183285">
                    <a:moveTo>
                      <a:pt x="106957" y="0"/>
                    </a:moveTo>
                    <a:cubicBezTo>
                      <a:pt x="134933" y="10754"/>
                      <a:pt x="172016" y="-4669"/>
                      <a:pt x="184033" y="32300"/>
                    </a:cubicBezTo>
                    <a:lnTo>
                      <a:pt x="184033" y="32262"/>
                    </a:lnTo>
                    <a:cubicBezTo>
                      <a:pt x="192376" y="62419"/>
                      <a:pt x="184799" y="94757"/>
                      <a:pt x="163903" y="118025"/>
                    </a:cubicBezTo>
                    <a:cubicBezTo>
                      <a:pt x="156402" y="127975"/>
                      <a:pt x="150585" y="139227"/>
                      <a:pt x="142778" y="148909"/>
                    </a:cubicBezTo>
                    <a:cubicBezTo>
                      <a:pt x="133211" y="168886"/>
                      <a:pt x="113540" y="182012"/>
                      <a:pt x="91458" y="183199"/>
                    </a:cubicBezTo>
                    <a:cubicBezTo>
                      <a:pt x="69338" y="184385"/>
                      <a:pt x="48366" y="173363"/>
                      <a:pt x="36770" y="154534"/>
                    </a:cubicBezTo>
                    <a:cubicBezTo>
                      <a:pt x="22878" y="140565"/>
                      <a:pt x="-16234" y="135054"/>
                      <a:pt x="7455" y="106352"/>
                    </a:cubicBezTo>
                    <a:cubicBezTo>
                      <a:pt x="38416" y="68886"/>
                      <a:pt x="46070" y="6891"/>
                      <a:pt x="106955" y="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7E71E4B-6C09-DE7C-1A86-5E7A4D3B0784}"/>
                  </a:ext>
                </a:extLst>
              </p:cNvPr>
              <p:cNvSpPr/>
              <p:nvPr/>
            </p:nvSpPr>
            <p:spPr>
              <a:xfrm>
                <a:off x="7471799" y="7071524"/>
                <a:ext cx="116206" cy="141839"/>
              </a:xfrm>
              <a:custGeom>
                <a:avLst/>
                <a:gdLst>
                  <a:gd name="connsiteX0" fmla="*/ 161929 w 161930"/>
                  <a:gd name="connsiteY0" fmla="*/ 81264 h 197650"/>
                  <a:gd name="connsiteX1" fmla="*/ 72454 w 161930"/>
                  <a:gd name="connsiteY1" fmla="*/ 195734 h 197650"/>
                  <a:gd name="connsiteX2" fmla="*/ 17804 w 161930"/>
                  <a:gd name="connsiteY2" fmla="*/ 181651 h 197650"/>
                  <a:gd name="connsiteX3" fmla="*/ 1310 w 161930"/>
                  <a:gd name="connsiteY3" fmla="*/ 127652 h 197650"/>
                  <a:gd name="connsiteX4" fmla="*/ 92546 w 161930"/>
                  <a:gd name="connsiteY4" fmla="*/ 3884 h 197650"/>
                  <a:gd name="connsiteX5" fmla="*/ 130357 w 161930"/>
                  <a:gd name="connsiteY5" fmla="*/ 19499 h 197650"/>
                  <a:gd name="connsiteX6" fmla="*/ 161930 w 161930"/>
                  <a:gd name="connsiteY6" fmla="*/ 81267 h 19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30" h="197650">
                    <a:moveTo>
                      <a:pt x="161929" y="81264"/>
                    </a:moveTo>
                    <a:cubicBezTo>
                      <a:pt x="153816" y="132278"/>
                      <a:pt x="120024" y="175523"/>
                      <a:pt x="72454" y="195734"/>
                    </a:cubicBezTo>
                    <a:cubicBezTo>
                      <a:pt x="53051" y="200862"/>
                      <a:pt x="32346" y="195543"/>
                      <a:pt x="17804" y="181651"/>
                    </a:cubicBezTo>
                    <a:cubicBezTo>
                      <a:pt x="3300" y="167758"/>
                      <a:pt x="-2938" y="147284"/>
                      <a:pt x="1310" y="127652"/>
                    </a:cubicBezTo>
                    <a:cubicBezTo>
                      <a:pt x="10571" y="74341"/>
                      <a:pt x="44363" y="28495"/>
                      <a:pt x="92546" y="3884"/>
                    </a:cubicBezTo>
                    <a:cubicBezTo>
                      <a:pt x="115547" y="-8324"/>
                      <a:pt x="119641" y="11423"/>
                      <a:pt x="130357" y="19499"/>
                    </a:cubicBezTo>
                    <a:cubicBezTo>
                      <a:pt x="149186" y="34654"/>
                      <a:pt x="160667" y="57118"/>
                      <a:pt x="161930" y="8126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E247C136-4CF3-9150-CDBF-6DA2652C0236}"/>
                  </a:ext>
                </a:extLst>
              </p:cNvPr>
              <p:cNvSpPr/>
              <p:nvPr/>
            </p:nvSpPr>
            <p:spPr>
              <a:xfrm>
                <a:off x="8852855" y="6790743"/>
                <a:ext cx="125047" cy="135564"/>
              </a:xfrm>
              <a:custGeom>
                <a:avLst/>
                <a:gdLst>
                  <a:gd name="connsiteX0" fmla="*/ 1040 w 174250"/>
                  <a:gd name="connsiteY0" fmla="*/ 138425 h 188905"/>
                  <a:gd name="connsiteX1" fmla="*/ 92162 w 174250"/>
                  <a:gd name="connsiteY1" fmla="*/ 1 h 188905"/>
                  <a:gd name="connsiteX2" fmla="*/ 174251 w 174250"/>
                  <a:gd name="connsiteY2" fmla="*/ 100922 h 188905"/>
                  <a:gd name="connsiteX3" fmla="*/ 64111 w 174250"/>
                  <a:gd name="connsiteY3" fmla="*/ 188905 h 188905"/>
                  <a:gd name="connsiteX4" fmla="*/ 1042 w 174250"/>
                  <a:gd name="connsiteY4" fmla="*/ 138427 h 188905"/>
                  <a:gd name="connsiteX5" fmla="*/ 104792 w 174250"/>
                  <a:gd name="connsiteY5" fmla="*/ 69960 h 188905"/>
                  <a:gd name="connsiteX6" fmla="*/ 75017 w 174250"/>
                  <a:gd name="connsiteY6" fmla="*/ 97553 h 188905"/>
                  <a:gd name="connsiteX7" fmla="*/ 63498 w 174250"/>
                  <a:gd name="connsiteY7" fmla="*/ 108422 h 188905"/>
                  <a:gd name="connsiteX8" fmla="*/ 66292 w 174250"/>
                  <a:gd name="connsiteY8" fmla="*/ 123997 h 188905"/>
                  <a:gd name="connsiteX9" fmla="*/ 102227 w 174250"/>
                  <a:gd name="connsiteY9" fmla="*/ 120821 h 188905"/>
                  <a:gd name="connsiteX10" fmla="*/ 104792 w 174250"/>
                  <a:gd name="connsiteY10" fmla="*/ 69960 h 18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250" h="188905">
                    <a:moveTo>
                      <a:pt x="1040" y="138425"/>
                    </a:moveTo>
                    <a:cubicBezTo>
                      <a:pt x="2724" y="73252"/>
                      <a:pt x="52322" y="-381"/>
                      <a:pt x="92162" y="1"/>
                    </a:cubicBezTo>
                    <a:cubicBezTo>
                      <a:pt x="137435" y="13932"/>
                      <a:pt x="169850" y="53771"/>
                      <a:pt x="174251" y="100922"/>
                    </a:cubicBezTo>
                    <a:cubicBezTo>
                      <a:pt x="156034" y="147918"/>
                      <a:pt x="113976" y="181519"/>
                      <a:pt x="64111" y="188905"/>
                    </a:cubicBezTo>
                    <a:cubicBezTo>
                      <a:pt x="33112" y="186035"/>
                      <a:pt x="-6994" y="187030"/>
                      <a:pt x="1042" y="138427"/>
                    </a:cubicBezTo>
                    <a:close/>
                    <a:moveTo>
                      <a:pt x="104792" y="69960"/>
                    </a:moveTo>
                    <a:cubicBezTo>
                      <a:pt x="95339" y="79681"/>
                      <a:pt x="85389" y="88866"/>
                      <a:pt x="75017" y="97553"/>
                    </a:cubicBezTo>
                    <a:cubicBezTo>
                      <a:pt x="69583" y="99007"/>
                      <a:pt x="65259" y="103102"/>
                      <a:pt x="63498" y="108422"/>
                    </a:cubicBezTo>
                    <a:cubicBezTo>
                      <a:pt x="61776" y="113741"/>
                      <a:pt x="62809" y="119596"/>
                      <a:pt x="66292" y="123997"/>
                    </a:cubicBezTo>
                    <a:cubicBezTo>
                      <a:pt x="79725" y="143170"/>
                      <a:pt x="93501" y="126102"/>
                      <a:pt x="102227" y="120821"/>
                    </a:cubicBezTo>
                    <a:cubicBezTo>
                      <a:pt x="124692" y="107273"/>
                      <a:pt x="122051" y="88253"/>
                      <a:pt x="104792" y="699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C6A6DC10-A388-C3D3-1890-58785DF5DBD2}"/>
                  </a:ext>
                </a:extLst>
              </p:cNvPr>
              <p:cNvSpPr/>
              <p:nvPr/>
            </p:nvSpPr>
            <p:spPr>
              <a:xfrm>
                <a:off x="8790121" y="7294819"/>
                <a:ext cx="111467" cy="124548"/>
              </a:xfrm>
              <a:custGeom>
                <a:avLst/>
                <a:gdLst>
                  <a:gd name="connsiteX0" fmla="*/ 48975 w 155327"/>
                  <a:gd name="connsiteY0" fmla="*/ 173554 h 173555"/>
                  <a:gd name="connsiteX1" fmla="*/ 1214 w 155327"/>
                  <a:gd name="connsiteY1" fmla="*/ 103864 h 173555"/>
                  <a:gd name="connsiteX2" fmla="*/ 17632 w 155327"/>
                  <a:gd name="connsiteY2" fmla="*/ 35668 h 173555"/>
                  <a:gd name="connsiteX3" fmla="*/ 78061 w 155327"/>
                  <a:gd name="connsiteY3" fmla="*/ 0 h 173555"/>
                  <a:gd name="connsiteX4" fmla="*/ 155328 w 155327"/>
                  <a:gd name="connsiteY4" fmla="*/ 85687 h 173555"/>
                  <a:gd name="connsiteX5" fmla="*/ 48980 w 155327"/>
                  <a:gd name="connsiteY5" fmla="*/ 173555 h 17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27" h="173555">
                    <a:moveTo>
                      <a:pt x="48975" y="173554"/>
                    </a:moveTo>
                    <a:cubicBezTo>
                      <a:pt x="5347" y="170799"/>
                      <a:pt x="4199" y="133562"/>
                      <a:pt x="1214" y="103864"/>
                    </a:cubicBezTo>
                    <a:cubicBezTo>
                      <a:pt x="-2766" y="79831"/>
                      <a:pt x="3127" y="55224"/>
                      <a:pt x="17632" y="35668"/>
                    </a:cubicBezTo>
                    <a:cubicBezTo>
                      <a:pt x="32098" y="16073"/>
                      <a:pt x="53912" y="3215"/>
                      <a:pt x="78061" y="0"/>
                    </a:cubicBezTo>
                    <a:cubicBezTo>
                      <a:pt x="116139" y="14390"/>
                      <a:pt x="144957" y="46307"/>
                      <a:pt x="155328" y="85687"/>
                    </a:cubicBezTo>
                    <a:cubicBezTo>
                      <a:pt x="143426" y="135399"/>
                      <a:pt x="100028" y="171221"/>
                      <a:pt x="48980" y="17355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44C7AE72-B096-CABC-62B7-58696F941534}"/>
                  </a:ext>
                </a:extLst>
              </p:cNvPr>
              <p:cNvSpPr/>
              <p:nvPr/>
            </p:nvSpPr>
            <p:spPr>
              <a:xfrm>
                <a:off x="6439089" y="7581828"/>
                <a:ext cx="99207" cy="128673"/>
              </a:xfrm>
              <a:custGeom>
                <a:avLst/>
                <a:gdLst>
                  <a:gd name="connsiteX0" fmla="*/ 138177 w 138243"/>
                  <a:gd name="connsiteY0" fmla="*/ 101719 h 179303"/>
                  <a:gd name="connsiteX1" fmla="*/ 102203 w 138243"/>
                  <a:gd name="connsiteY1" fmla="*/ 170797 h 179303"/>
                  <a:gd name="connsiteX2" fmla="*/ 59608 w 138243"/>
                  <a:gd name="connsiteY2" fmla="*/ 176346 h 179303"/>
                  <a:gd name="connsiteX3" fmla="*/ 31441 w 138243"/>
                  <a:gd name="connsiteY3" fmla="*/ 143970 h 179303"/>
                  <a:gd name="connsiteX4" fmla="*/ 12191 w 138243"/>
                  <a:gd name="connsiteY4" fmla="*/ 29813 h 179303"/>
                  <a:gd name="connsiteX5" fmla="*/ 55245 w 138243"/>
                  <a:gd name="connsiteY5" fmla="*/ 116 h 179303"/>
                  <a:gd name="connsiteX6" fmla="*/ 101819 w 138243"/>
                  <a:gd name="connsiteY6" fmla="*/ 23806 h 179303"/>
                  <a:gd name="connsiteX7" fmla="*/ 138176 w 138243"/>
                  <a:gd name="connsiteY7" fmla="*/ 101723 h 17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243" h="179303">
                    <a:moveTo>
                      <a:pt x="138177" y="101719"/>
                    </a:moveTo>
                    <a:cubicBezTo>
                      <a:pt x="128839" y="122806"/>
                      <a:pt x="139210" y="156369"/>
                      <a:pt x="102203" y="170797"/>
                    </a:cubicBezTo>
                    <a:cubicBezTo>
                      <a:pt x="89841" y="179676"/>
                      <a:pt x="73845" y="181742"/>
                      <a:pt x="59608" y="176346"/>
                    </a:cubicBezTo>
                    <a:cubicBezTo>
                      <a:pt x="45409" y="170950"/>
                      <a:pt x="34809" y="158818"/>
                      <a:pt x="31441" y="143970"/>
                    </a:cubicBezTo>
                    <a:cubicBezTo>
                      <a:pt x="18697" y="107268"/>
                      <a:pt x="-19306" y="76078"/>
                      <a:pt x="12191" y="29813"/>
                    </a:cubicBezTo>
                    <a:cubicBezTo>
                      <a:pt x="19998" y="12745"/>
                      <a:pt x="36531" y="1379"/>
                      <a:pt x="55245" y="116"/>
                    </a:cubicBezTo>
                    <a:cubicBezTo>
                      <a:pt x="73958" y="-1147"/>
                      <a:pt x="91831" y="7961"/>
                      <a:pt x="101819" y="23806"/>
                    </a:cubicBezTo>
                    <a:cubicBezTo>
                      <a:pt x="138559" y="75011"/>
                      <a:pt x="138559" y="75011"/>
                      <a:pt x="138176" y="10172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1C8803F-3AA6-E6CD-EEE2-7E6A5D780E04}"/>
                  </a:ext>
                </a:extLst>
              </p:cNvPr>
              <p:cNvSpPr/>
              <p:nvPr/>
            </p:nvSpPr>
            <p:spPr>
              <a:xfrm>
                <a:off x="8847132" y="7048438"/>
                <a:ext cx="107489" cy="121897"/>
              </a:xfrm>
              <a:custGeom>
                <a:avLst/>
                <a:gdLst>
                  <a:gd name="connsiteX0" fmla="*/ 0 w 149784"/>
                  <a:gd name="connsiteY0" fmla="*/ 92371 h 169861"/>
                  <a:gd name="connsiteX1" fmla="*/ 40184 w 149784"/>
                  <a:gd name="connsiteY1" fmla="*/ 20500 h 169861"/>
                  <a:gd name="connsiteX2" fmla="*/ 120360 w 149784"/>
                  <a:gd name="connsiteY2" fmla="*/ 1747 h 169861"/>
                  <a:gd name="connsiteX3" fmla="*/ 140796 w 149784"/>
                  <a:gd name="connsiteY3" fmla="*/ 59420 h 169861"/>
                  <a:gd name="connsiteX4" fmla="*/ 108266 w 149784"/>
                  <a:gd name="connsiteY4" fmla="*/ 125513 h 169861"/>
                  <a:gd name="connsiteX5" fmla="*/ 50441 w 149784"/>
                  <a:gd name="connsiteY5" fmla="*/ 167610 h 169861"/>
                  <a:gd name="connsiteX6" fmla="*/ 50479 w 149784"/>
                  <a:gd name="connsiteY6" fmla="*/ 167572 h 169861"/>
                  <a:gd name="connsiteX7" fmla="*/ 1 w 149784"/>
                  <a:gd name="connsiteY7" fmla="*/ 92371 h 16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784" h="169861">
                    <a:moveTo>
                      <a:pt x="0" y="92371"/>
                    </a:moveTo>
                    <a:cubicBezTo>
                      <a:pt x="2717" y="63821"/>
                      <a:pt x="17298" y="37760"/>
                      <a:pt x="40184" y="20500"/>
                    </a:cubicBezTo>
                    <a:cubicBezTo>
                      <a:pt x="63107" y="3279"/>
                      <a:pt x="92193" y="-3533"/>
                      <a:pt x="120360" y="1747"/>
                    </a:cubicBezTo>
                    <a:cubicBezTo>
                      <a:pt x="146039" y="13458"/>
                      <a:pt x="160084" y="29340"/>
                      <a:pt x="140796" y="59420"/>
                    </a:cubicBezTo>
                    <a:cubicBezTo>
                      <a:pt x="127630" y="79972"/>
                      <a:pt x="121431" y="104961"/>
                      <a:pt x="108266" y="125513"/>
                    </a:cubicBezTo>
                    <a:cubicBezTo>
                      <a:pt x="94834" y="146485"/>
                      <a:pt x="80980" y="178670"/>
                      <a:pt x="50441" y="167610"/>
                    </a:cubicBezTo>
                    <a:lnTo>
                      <a:pt x="50479" y="167572"/>
                    </a:lnTo>
                    <a:cubicBezTo>
                      <a:pt x="20897" y="153910"/>
                      <a:pt x="1455" y="124900"/>
                      <a:pt x="1" y="9237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9FEA4126-040D-CCD7-4754-39BC035B55FD}"/>
                  </a:ext>
                </a:extLst>
              </p:cNvPr>
              <p:cNvSpPr/>
              <p:nvPr/>
            </p:nvSpPr>
            <p:spPr>
              <a:xfrm>
                <a:off x="6585717" y="7653563"/>
                <a:ext cx="102867" cy="109196"/>
              </a:xfrm>
              <a:custGeom>
                <a:avLst/>
                <a:gdLst>
                  <a:gd name="connsiteX0" fmla="*/ 143023 w 143343"/>
                  <a:gd name="connsiteY0" fmla="*/ 69652 h 152162"/>
                  <a:gd name="connsiteX1" fmla="*/ 78422 w 143343"/>
                  <a:gd name="connsiteY1" fmla="*/ 152162 h 152162"/>
                  <a:gd name="connsiteX2" fmla="*/ 351 w 143343"/>
                  <a:gd name="connsiteY2" fmla="*/ 77995 h 152162"/>
                  <a:gd name="connsiteX3" fmla="*/ 389 w 143343"/>
                  <a:gd name="connsiteY3" fmla="*/ 77995 h 152162"/>
                  <a:gd name="connsiteX4" fmla="*/ 67477 w 143343"/>
                  <a:gd name="connsiteY4" fmla="*/ 1 h 152162"/>
                  <a:gd name="connsiteX5" fmla="*/ 143022 w 143343"/>
                  <a:gd name="connsiteY5" fmla="*/ 69653 h 15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343" h="152162">
                    <a:moveTo>
                      <a:pt x="143023" y="69652"/>
                    </a:moveTo>
                    <a:cubicBezTo>
                      <a:pt x="146697" y="109912"/>
                      <a:pt x="118415" y="146077"/>
                      <a:pt x="78422" y="152162"/>
                    </a:cubicBezTo>
                    <a:cubicBezTo>
                      <a:pt x="28327" y="144317"/>
                      <a:pt x="-3743" y="128511"/>
                      <a:pt x="351" y="77995"/>
                    </a:cubicBezTo>
                    <a:lnTo>
                      <a:pt x="389" y="77995"/>
                    </a:lnTo>
                    <a:cubicBezTo>
                      <a:pt x="1461" y="39419"/>
                      <a:pt x="29475" y="6851"/>
                      <a:pt x="67477" y="1"/>
                    </a:cubicBezTo>
                    <a:cubicBezTo>
                      <a:pt x="107011" y="-190"/>
                      <a:pt x="139999" y="30234"/>
                      <a:pt x="143022" y="6965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9F68D126-C720-E86B-736C-E726323963D3}"/>
                  </a:ext>
                </a:extLst>
              </p:cNvPr>
              <p:cNvSpPr/>
              <p:nvPr/>
            </p:nvSpPr>
            <p:spPr>
              <a:xfrm>
                <a:off x="6538656" y="7485565"/>
                <a:ext cx="93831" cy="122123"/>
              </a:xfrm>
              <a:custGeom>
                <a:avLst/>
                <a:gdLst>
                  <a:gd name="connsiteX0" fmla="*/ 21 w 130751"/>
                  <a:gd name="connsiteY0" fmla="*/ 83025 h 170176"/>
                  <a:gd name="connsiteX1" fmla="*/ 55053 w 130751"/>
                  <a:gd name="connsiteY1" fmla="*/ 17 h 170176"/>
                  <a:gd name="connsiteX2" fmla="*/ 55092 w 130751"/>
                  <a:gd name="connsiteY2" fmla="*/ 17 h 170176"/>
                  <a:gd name="connsiteX3" fmla="*/ 130752 w 130751"/>
                  <a:gd name="connsiteY3" fmla="*/ 64539 h 170176"/>
                  <a:gd name="connsiteX4" fmla="*/ 47744 w 130751"/>
                  <a:gd name="connsiteY4" fmla="*/ 170163 h 170176"/>
                  <a:gd name="connsiteX5" fmla="*/ 21 w 130751"/>
                  <a:gd name="connsiteY5" fmla="*/ 83022 h 17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751" h="170176">
                    <a:moveTo>
                      <a:pt x="21" y="83025"/>
                    </a:moveTo>
                    <a:cubicBezTo>
                      <a:pt x="1054" y="30518"/>
                      <a:pt x="21835" y="-825"/>
                      <a:pt x="55053" y="17"/>
                    </a:cubicBezTo>
                    <a:lnTo>
                      <a:pt x="55092" y="17"/>
                    </a:lnTo>
                    <a:cubicBezTo>
                      <a:pt x="90109" y="6293"/>
                      <a:pt x="119002" y="30977"/>
                      <a:pt x="130752" y="64539"/>
                    </a:cubicBezTo>
                    <a:cubicBezTo>
                      <a:pt x="129642" y="114290"/>
                      <a:pt x="95812" y="157345"/>
                      <a:pt x="47744" y="170163"/>
                    </a:cubicBezTo>
                    <a:cubicBezTo>
                      <a:pt x="23863" y="171081"/>
                      <a:pt x="-821" y="125999"/>
                      <a:pt x="21" y="8302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7AF51C38-5E4A-8F62-FA12-73B5E81FE5D3}"/>
                  </a:ext>
                </a:extLst>
              </p:cNvPr>
              <p:cNvSpPr/>
              <p:nvPr/>
            </p:nvSpPr>
            <p:spPr>
              <a:xfrm>
                <a:off x="8914504" y="7350261"/>
                <a:ext cx="116553" cy="117224"/>
              </a:xfrm>
              <a:custGeom>
                <a:avLst/>
                <a:gdLst>
                  <a:gd name="connsiteX0" fmla="*/ 162413 w 162414"/>
                  <a:gd name="connsiteY0" fmla="*/ 67199 h 163349"/>
                  <a:gd name="connsiteX1" fmla="*/ 104090 w 162414"/>
                  <a:gd name="connsiteY1" fmla="*/ 156560 h 163349"/>
                  <a:gd name="connsiteX2" fmla="*/ 41595 w 162414"/>
                  <a:gd name="connsiteY2" fmla="*/ 121274 h 163349"/>
                  <a:gd name="connsiteX3" fmla="*/ 15648 w 162414"/>
                  <a:gd name="connsiteY3" fmla="*/ 80593 h 163349"/>
                  <a:gd name="connsiteX4" fmla="*/ 15265 w 162414"/>
                  <a:gd name="connsiteY4" fmla="*/ 42897 h 163349"/>
                  <a:gd name="connsiteX5" fmla="*/ 88284 w 162414"/>
                  <a:gd name="connsiteY5" fmla="*/ 2101 h 163349"/>
                  <a:gd name="connsiteX6" fmla="*/ 162413 w 162414"/>
                  <a:gd name="connsiteY6" fmla="*/ 67198 h 163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414" h="163349">
                    <a:moveTo>
                      <a:pt x="162413" y="67199"/>
                    </a:moveTo>
                    <a:cubicBezTo>
                      <a:pt x="149171" y="100609"/>
                      <a:pt x="129310" y="130995"/>
                      <a:pt x="104090" y="156560"/>
                    </a:cubicBezTo>
                    <a:cubicBezTo>
                      <a:pt x="79291" y="174202"/>
                      <a:pt x="50091" y="155718"/>
                      <a:pt x="41595" y="121274"/>
                    </a:cubicBezTo>
                    <a:cubicBezTo>
                      <a:pt x="37576" y="104971"/>
                      <a:pt x="45651" y="85683"/>
                      <a:pt x="15648" y="80593"/>
                    </a:cubicBezTo>
                    <a:cubicBezTo>
                      <a:pt x="-5516" y="76996"/>
                      <a:pt x="-4788" y="53422"/>
                      <a:pt x="15265" y="42897"/>
                    </a:cubicBezTo>
                    <a:cubicBezTo>
                      <a:pt x="40026" y="29924"/>
                      <a:pt x="64480" y="17103"/>
                      <a:pt x="88284" y="2101"/>
                    </a:cubicBezTo>
                    <a:cubicBezTo>
                      <a:pt x="108338" y="-10491"/>
                      <a:pt x="162682" y="36352"/>
                      <a:pt x="162413" y="6719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0FCF0F23-6E89-B2AC-02E2-6FE63B0BEAE0}"/>
                  </a:ext>
                </a:extLst>
              </p:cNvPr>
              <p:cNvSpPr/>
              <p:nvPr/>
            </p:nvSpPr>
            <p:spPr>
              <a:xfrm>
                <a:off x="6479364" y="7305796"/>
                <a:ext cx="86656" cy="130819"/>
              </a:xfrm>
              <a:custGeom>
                <a:avLst/>
                <a:gdLst>
                  <a:gd name="connsiteX0" fmla="*/ 120754 w 120753"/>
                  <a:gd name="connsiteY0" fmla="*/ 83505 h 182294"/>
                  <a:gd name="connsiteX1" fmla="*/ 102805 w 120753"/>
                  <a:gd name="connsiteY1" fmla="*/ 150516 h 182294"/>
                  <a:gd name="connsiteX2" fmla="*/ 49227 w 120753"/>
                  <a:gd name="connsiteY2" fmla="*/ 174894 h 182294"/>
                  <a:gd name="connsiteX3" fmla="*/ 6555 w 120753"/>
                  <a:gd name="connsiteY3" fmla="*/ 108074 h 182294"/>
                  <a:gd name="connsiteX4" fmla="*/ 46280 w 120753"/>
                  <a:gd name="connsiteY4" fmla="*/ 24148 h 182294"/>
                  <a:gd name="connsiteX5" fmla="*/ 46318 w 120753"/>
                  <a:gd name="connsiteY5" fmla="*/ 24110 h 182294"/>
                  <a:gd name="connsiteX6" fmla="*/ 78235 w 120753"/>
                  <a:gd name="connsiteY6" fmla="*/ 0 h 182294"/>
                  <a:gd name="connsiteX7" fmla="*/ 109731 w 120753"/>
                  <a:gd name="connsiteY7" fmla="*/ 31381 h 182294"/>
                  <a:gd name="connsiteX8" fmla="*/ 120753 w 120753"/>
                  <a:gd name="connsiteY8" fmla="*/ 83505 h 18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753" h="182294">
                    <a:moveTo>
                      <a:pt x="120754" y="83505"/>
                    </a:moveTo>
                    <a:cubicBezTo>
                      <a:pt x="115051" y="105281"/>
                      <a:pt x="110344" y="128396"/>
                      <a:pt x="102805" y="150516"/>
                    </a:cubicBezTo>
                    <a:cubicBezTo>
                      <a:pt x="93927" y="176616"/>
                      <a:pt x="74371" y="192421"/>
                      <a:pt x="49227" y="174894"/>
                    </a:cubicBezTo>
                    <a:cubicBezTo>
                      <a:pt x="27642" y="159815"/>
                      <a:pt x="-16675" y="154151"/>
                      <a:pt x="6555" y="108074"/>
                    </a:cubicBezTo>
                    <a:cubicBezTo>
                      <a:pt x="20486" y="80443"/>
                      <a:pt x="32808" y="52008"/>
                      <a:pt x="46280" y="24148"/>
                    </a:cubicBezTo>
                    <a:lnTo>
                      <a:pt x="46318" y="24110"/>
                    </a:lnTo>
                    <a:cubicBezTo>
                      <a:pt x="51025" y="10294"/>
                      <a:pt x="63654" y="727"/>
                      <a:pt x="78235" y="0"/>
                    </a:cubicBezTo>
                    <a:cubicBezTo>
                      <a:pt x="94346" y="2679"/>
                      <a:pt x="106976" y="15270"/>
                      <a:pt x="109731" y="31381"/>
                    </a:cubicBezTo>
                    <a:cubicBezTo>
                      <a:pt x="114132" y="48029"/>
                      <a:pt x="116964" y="65097"/>
                      <a:pt x="120753" y="8350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EF008B5C-7501-D407-64E0-29E48596A667}"/>
                  </a:ext>
                </a:extLst>
              </p:cNvPr>
              <p:cNvSpPr/>
              <p:nvPr/>
            </p:nvSpPr>
            <p:spPr>
              <a:xfrm>
                <a:off x="8848121" y="8863109"/>
                <a:ext cx="207406" cy="64048"/>
              </a:xfrm>
              <a:custGeom>
                <a:avLst/>
                <a:gdLst>
                  <a:gd name="connsiteX0" fmla="*/ 214161 w 289016"/>
                  <a:gd name="connsiteY0" fmla="*/ 2270 h 89249"/>
                  <a:gd name="connsiteX1" fmla="*/ 289017 w 289016"/>
                  <a:gd name="connsiteY1" fmla="*/ 87383 h 89249"/>
                  <a:gd name="connsiteX2" fmla="*/ 289017 w 289016"/>
                  <a:gd name="connsiteY2" fmla="*/ 87421 h 89249"/>
                  <a:gd name="connsiteX3" fmla="*/ 158323 w 289016"/>
                  <a:gd name="connsiteY3" fmla="*/ 67904 h 89249"/>
                  <a:gd name="connsiteX4" fmla="*/ 107922 w 289016"/>
                  <a:gd name="connsiteY4" fmla="*/ 73606 h 89249"/>
                  <a:gd name="connsiteX5" fmla="*/ 97091 w 289016"/>
                  <a:gd name="connsiteY5" fmla="*/ 82025 h 89249"/>
                  <a:gd name="connsiteX6" fmla="*/ 84117 w 289016"/>
                  <a:gd name="connsiteY6" fmla="*/ 77586 h 89249"/>
                  <a:gd name="connsiteX7" fmla="*/ 17757 w 289016"/>
                  <a:gd name="connsiteY7" fmla="*/ 45822 h 89249"/>
                  <a:gd name="connsiteX8" fmla="*/ 1531 w 289016"/>
                  <a:gd name="connsiteY8" fmla="*/ 23319 h 89249"/>
                  <a:gd name="connsiteX9" fmla="*/ 24226 w 289016"/>
                  <a:gd name="connsiteY9" fmla="*/ 930 h 89249"/>
                  <a:gd name="connsiteX10" fmla="*/ 37314 w 289016"/>
                  <a:gd name="connsiteY10" fmla="*/ 19032 h 89249"/>
                  <a:gd name="connsiteX11" fmla="*/ 42480 w 289016"/>
                  <a:gd name="connsiteY11" fmla="*/ 31508 h 89249"/>
                  <a:gd name="connsiteX12" fmla="*/ 55530 w 289016"/>
                  <a:gd name="connsiteY12" fmla="*/ 34991 h 89249"/>
                  <a:gd name="connsiteX13" fmla="*/ 214155 w 289016"/>
                  <a:gd name="connsiteY13" fmla="*/ 2270 h 89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016" h="89249">
                    <a:moveTo>
                      <a:pt x="214161" y="2270"/>
                    </a:moveTo>
                    <a:cubicBezTo>
                      <a:pt x="194031" y="72726"/>
                      <a:pt x="266361" y="51601"/>
                      <a:pt x="289017" y="87383"/>
                    </a:cubicBezTo>
                    <a:lnTo>
                      <a:pt x="289017" y="87421"/>
                    </a:lnTo>
                    <a:cubicBezTo>
                      <a:pt x="244470" y="92856"/>
                      <a:pt x="199313" y="86120"/>
                      <a:pt x="158323" y="67904"/>
                    </a:cubicBezTo>
                    <a:cubicBezTo>
                      <a:pt x="142517" y="56614"/>
                      <a:pt x="120780" y="59102"/>
                      <a:pt x="107922" y="73606"/>
                    </a:cubicBezTo>
                    <a:cubicBezTo>
                      <a:pt x="105970" y="78084"/>
                      <a:pt x="101875" y="81222"/>
                      <a:pt x="97091" y="82025"/>
                    </a:cubicBezTo>
                    <a:cubicBezTo>
                      <a:pt x="92307" y="82829"/>
                      <a:pt x="87409" y="81145"/>
                      <a:pt x="84117" y="77586"/>
                    </a:cubicBezTo>
                    <a:cubicBezTo>
                      <a:pt x="64140" y="63005"/>
                      <a:pt x="41638" y="52213"/>
                      <a:pt x="17757" y="45822"/>
                    </a:cubicBezTo>
                    <a:cubicBezTo>
                      <a:pt x="5664" y="40732"/>
                      <a:pt x="-3827" y="35757"/>
                      <a:pt x="1531" y="23319"/>
                    </a:cubicBezTo>
                    <a:cubicBezTo>
                      <a:pt x="5971" y="13254"/>
                      <a:pt x="14123" y="5216"/>
                      <a:pt x="24226" y="930"/>
                    </a:cubicBezTo>
                    <a:cubicBezTo>
                      <a:pt x="38538" y="-3815"/>
                      <a:pt x="36932" y="10727"/>
                      <a:pt x="37314" y="19032"/>
                    </a:cubicBezTo>
                    <a:cubicBezTo>
                      <a:pt x="37008" y="23778"/>
                      <a:pt x="38883" y="28370"/>
                      <a:pt x="42480" y="31508"/>
                    </a:cubicBezTo>
                    <a:cubicBezTo>
                      <a:pt x="46039" y="34646"/>
                      <a:pt x="50861" y="35909"/>
                      <a:pt x="55530" y="34991"/>
                    </a:cubicBezTo>
                    <a:cubicBezTo>
                      <a:pt x="109185" y="36713"/>
                      <a:pt x="168540" y="72571"/>
                      <a:pt x="214155" y="227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2CBC4D33-D4CB-3EB5-C0F4-6AEB4098D8A3}"/>
                  </a:ext>
                </a:extLst>
              </p:cNvPr>
              <p:cNvSpPr/>
              <p:nvPr/>
            </p:nvSpPr>
            <p:spPr>
              <a:xfrm>
                <a:off x="7779064" y="8602740"/>
                <a:ext cx="232750" cy="48326"/>
              </a:xfrm>
              <a:custGeom>
                <a:avLst/>
                <a:gdLst>
                  <a:gd name="connsiteX0" fmla="*/ 324332 w 324332"/>
                  <a:gd name="connsiteY0" fmla="*/ 62456 h 67341"/>
                  <a:gd name="connsiteX1" fmla="*/ 202025 w 324332"/>
                  <a:gd name="connsiteY1" fmla="*/ 45196 h 67341"/>
                  <a:gd name="connsiteX2" fmla="*/ 154570 w 324332"/>
                  <a:gd name="connsiteY2" fmla="*/ 28434 h 67341"/>
                  <a:gd name="connsiteX3" fmla="*/ 0 w 324332"/>
                  <a:gd name="connsiteY3" fmla="*/ 0 h 67341"/>
                  <a:gd name="connsiteX4" fmla="*/ 323110 w 324332"/>
                  <a:gd name="connsiteY4" fmla="*/ 63987 h 6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332" h="67341">
                    <a:moveTo>
                      <a:pt x="324332" y="62456"/>
                    </a:moveTo>
                    <a:cubicBezTo>
                      <a:pt x="282886" y="72789"/>
                      <a:pt x="239029" y="66589"/>
                      <a:pt x="202025" y="45196"/>
                    </a:cubicBezTo>
                    <a:cubicBezTo>
                      <a:pt x="188707" y="34136"/>
                      <a:pt x="171869" y="28204"/>
                      <a:pt x="154570" y="28434"/>
                    </a:cubicBezTo>
                    <a:cubicBezTo>
                      <a:pt x="101336" y="34634"/>
                      <a:pt x="47526" y="24722"/>
                      <a:pt x="0" y="0"/>
                    </a:cubicBezTo>
                    <a:cubicBezTo>
                      <a:pt x="110825" y="383"/>
                      <a:pt x="220514" y="22082"/>
                      <a:pt x="323110" y="6398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92DF34C-9FC6-432F-2343-38428303C951}"/>
                  </a:ext>
                </a:extLst>
              </p:cNvPr>
              <p:cNvSpPr/>
              <p:nvPr/>
            </p:nvSpPr>
            <p:spPr>
              <a:xfrm>
                <a:off x="8585866" y="8207508"/>
                <a:ext cx="152398" cy="110462"/>
              </a:xfrm>
              <a:custGeom>
                <a:avLst/>
                <a:gdLst>
                  <a:gd name="connsiteX0" fmla="*/ 144320 w 212364"/>
                  <a:gd name="connsiteY0" fmla="*/ 0 h 153926"/>
                  <a:gd name="connsiteX1" fmla="*/ 212364 w 212364"/>
                  <a:gd name="connsiteY1" fmla="*/ 23919 h 153926"/>
                  <a:gd name="connsiteX2" fmla="*/ 1000 w 212364"/>
                  <a:gd name="connsiteY2" fmla="*/ 153927 h 153926"/>
                  <a:gd name="connsiteX3" fmla="*/ 1000 w 212364"/>
                  <a:gd name="connsiteY3" fmla="*/ 153889 h 153926"/>
                  <a:gd name="connsiteX4" fmla="*/ 33836 w 212364"/>
                  <a:gd name="connsiteY4" fmla="*/ 98741 h 153926"/>
                  <a:gd name="connsiteX5" fmla="*/ 110683 w 212364"/>
                  <a:gd name="connsiteY5" fmla="*/ 29894 h 153926"/>
                  <a:gd name="connsiteX6" fmla="*/ 144323 w 212364"/>
                  <a:gd name="connsiteY6" fmla="*/ 5 h 153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64" h="153926">
                    <a:moveTo>
                      <a:pt x="144320" y="0"/>
                    </a:moveTo>
                    <a:cubicBezTo>
                      <a:pt x="149180" y="72483"/>
                      <a:pt x="187373" y="10486"/>
                      <a:pt x="212364" y="23919"/>
                    </a:cubicBezTo>
                    <a:cubicBezTo>
                      <a:pt x="154920" y="88365"/>
                      <a:pt x="59166" y="80979"/>
                      <a:pt x="1000" y="153927"/>
                    </a:cubicBezTo>
                    <a:lnTo>
                      <a:pt x="1000" y="153889"/>
                    </a:lnTo>
                    <a:cubicBezTo>
                      <a:pt x="-4013" y="129779"/>
                      <a:pt x="10262" y="105860"/>
                      <a:pt x="33836" y="98741"/>
                    </a:cubicBezTo>
                    <a:cubicBezTo>
                      <a:pt x="67055" y="84543"/>
                      <a:pt x="112902" y="85844"/>
                      <a:pt x="110683" y="29894"/>
                    </a:cubicBezTo>
                    <a:cubicBezTo>
                      <a:pt x="119447" y="17495"/>
                      <a:pt x="130966" y="7276"/>
                      <a:pt x="144323" y="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0BDEFA44-DE05-0F1E-81A8-056B2A3651FB}"/>
                  </a:ext>
                </a:extLst>
              </p:cNvPr>
              <p:cNvSpPr/>
              <p:nvPr/>
            </p:nvSpPr>
            <p:spPr>
              <a:xfrm>
                <a:off x="7492993" y="8405029"/>
                <a:ext cx="67072" cy="54319"/>
              </a:xfrm>
              <a:custGeom>
                <a:avLst/>
                <a:gdLst>
                  <a:gd name="connsiteX0" fmla="*/ 39126 w 93464"/>
                  <a:gd name="connsiteY0" fmla="*/ 75693 h 75693"/>
                  <a:gd name="connsiteX1" fmla="*/ 167 w 93464"/>
                  <a:gd name="connsiteY1" fmla="*/ 51698 h 75693"/>
                  <a:gd name="connsiteX2" fmla="*/ 13447 w 93464"/>
                  <a:gd name="connsiteY2" fmla="*/ 14729 h 75693"/>
                  <a:gd name="connsiteX3" fmla="*/ 50109 w 93464"/>
                  <a:gd name="connsiteY3" fmla="*/ 723 h 75693"/>
                  <a:gd name="connsiteX4" fmla="*/ 81300 w 93464"/>
                  <a:gd name="connsiteY4" fmla="*/ 9104 h 75693"/>
                  <a:gd name="connsiteX5" fmla="*/ 93355 w 93464"/>
                  <a:gd name="connsiteY5" fmla="*/ 39031 h 75693"/>
                  <a:gd name="connsiteX6" fmla="*/ 39126 w 93464"/>
                  <a:gd name="connsiteY6" fmla="*/ 75694 h 7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64" h="75693">
                    <a:moveTo>
                      <a:pt x="39126" y="75693"/>
                    </a:moveTo>
                    <a:cubicBezTo>
                      <a:pt x="24660" y="73435"/>
                      <a:pt x="-177" y="75234"/>
                      <a:pt x="167" y="51698"/>
                    </a:cubicBezTo>
                    <a:cubicBezTo>
                      <a:pt x="-981" y="38036"/>
                      <a:pt x="3841" y="24527"/>
                      <a:pt x="13447" y="14729"/>
                    </a:cubicBezTo>
                    <a:cubicBezTo>
                      <a:pt x="23052" y="4932"/>
                      <a:pt x="36447" y="-157"/>
                      <a:pt x="50109" y="723"/>
                    </a:cubicBezTo>
                    <a:cubicBezTo>
                      <a:pt x="61246" y="-1535"/>
                      <a:pt x="72804" y="1564"/>
                      <a:pt x="81300" y="9104"/>
                    </a:cubicBezTo>
                    <a:cubicBezTo>
                      <a:pt x="89796" y="16605"/>
                      <a:pt x="94235" y="27703"/>
                      <a:pt x="93355" y="39031"/>
                    </a:cubicBezTo>
                    <a:cubicBezTo>
                      <a:pt x="91059" y="70183"/>
                      <a:pt x="67752" y="74929"/>
                      <a:pt x="39126" y="7569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F92C7316-61C1-C9CA-A983-A519702BD773}"/>
                  </a:ext>
                </a:extLst>
              </p:cNvPr>
              <p:cNvSpPr/>
              <p:nvPr/>
            </p:nvSpPr>
            <p:spPr>
              <a:xfrm>
                <a:off x="8411891" y="8784689"/>
                <a:ext cx="155913" cy="49553"/>
              </a:xfrm>
              <a:custGeom>
                <a:avLst/>
                <a:gdLst>
                  <a:gd name="connsiteX0" fmla="*/ 217260 w 217261"/>
                  <a:gd name="connsiteY0" fmla="*/ 50708 h 69051"/>
                  <a:gd name="connsiteX1" fmla="*/ 157061 w 217261"/>
                  <a:gd name="connsiteY1" fmla="*/ 58668 h 69051"/>
                  <a:gd name="connsiteX2" fmla="*/ 157099 w 217261"/>
                  <a:gd name="connsiteY2" fmla="*/ 58668 h 69051"/>
                  <a:gd name="connsiteX3" fmla="*/ 72905 w 217261"/>
                  <a:gd name="connsiteY3" fmla="*/ 48259 h 69051"/>
                  <a:gd name="connsiteX4" fmla="*/ 0 w 217261"/>
                  <a:gd name="connsiteY4" fmla="*/ 0 h 69051"/>
                  <a:gd name="connsiteX5" fmla="*/ 217262 w 217261"/>
                  <a:gd name="connsiteY5" fmla="*/ 50708 h 69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61" h="69051">
                    <a:moveTo>
                      <a:pt x="217260" y="50708"/>
                    </a:moveTo>
                    <a:cubicBezTo>
                      <a:pt x="200689" y="79449"/>
                      <a:pt x="177726" y="68159"/>
                      <a:pt x="157061" y="58668"/>
                    </a:cubicBezTo>
                    <a:lnTo>
                      <a:pt x="157099" y="58668"/>
                    </a:lnTo>
                    <a:cubicBezTo>
                      <a:pt x="131994" y="42786"/>
                      <a:pt x="101110" y="38959"/>
                      <a:pt x="72905" y="48259"/>
                    </a:cubicBezTo>
                    <a:cubicBezTo>
                      <a:pt x="39074" y="60965"/>
                      <a:pt x="19173" y="32913"/>
                      <a:pt x="0" y="0"/>
                    </a:cubicBezTo>
                    <a:cubicBezTo>
                      <a:pt x="71413" y="34711"/>
                      <a:pt x="148907" y="10142"/>
                      <a:pt x="217262" y="5070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259486A-E221-1070-E598-1DD69F1C0439}"/>
                  </a:ext>
                </a:extLst>
              </p:cNvPr>
              <p:cNvSpPr/>
              <p:nvPr/>
            </p:nvSpPr>
            <p:spPr>
              <a:xfrm>
                <a:off x="7963896" y="8152892"/>
                <a:ext cx="50560" cy="129353"/>
              </a:xfrm>
              <a:custGeom>
                <a:avLst/>
                <a:gdLst>
                  <a:gd name="connsiteX0" fmla="*/ 33953 w 70454"/>
                  <a:gd name="connsiteY0" fmla="*/ 180251 h 180251"/>
                  <a:gd name="connsiteX1" fmla="*/ 3108 w 70454"/>
                  <a:gd name="connsiteY1" fmla="*/ 45197 h 180251"/>
                  <a:gd name="connsiteX2" fmla="*/ 61929 w 70454"/>
                  <a:gd name="connsiteY2" fmla="*/ 0 h 180251"/>
                  <a:gd name="connsiteX3" fmla="*/ 67593 w 70454"/>
                  <a:gd name="connsiteY3" fmla="*/ 17145 h 180251"/>
                  <a:gd name="connsiteX4" fmla="*/ 53203 w 70454"/>
                  <a:gd name="connsiteY4" fmla="*/ 38269 h 180251"/>
                  <a:gd name="connsiteX5" fmla="*/ 29590 w 70454"/>
                  <a:gd name="connsiteY5" fmla="*/ 83811 h 180251"/>
                  <a:gd name="connsiteX6" fmla="*/ 33952 w 70454"/>
                  <a:gd name="connsiteY6" fmla="*/ 180252 h 180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54" h="180251">
                    <a:moveTo>
                      <a:pt x="33953" y="180251"/>
                    </a:moveTo>
                    <a:cubicBezTo>
                      <a:pt x="20597" y="135666"/>
                      <a:pt x="-9751" y="95712"/>
                      <a:pt x="3108" y="45197"/>
                    </a:cubicBezTo>
                    <a:cubicBezTo>
                      <a:pt x="14130" y="21431"/>
                      <a:pt x="36135" y="4555"/>
                      <a:pt x="61929" y="0"/>
                    </a:cubicBezTo>
                    <a:cubicBezTo>
                      <a:pt x="75745" y="2794"/>
                      <a:pt x="64761" y="11825"/>
                      <a:pt x="67593" y="17145"/>
                    </a:cubicBezTo>
                    <a:cubicBezTo>
                      <a:pt x="76050" y="33180"/>
                      <a:pt x="64110" y="38652"/>
                      <a:pt x="53203" y="38269"/>
                    </a:cubicBezTo>
                    <a:cubicBezTo>
                      <a:pt x="11641" y="36739"/>
                      <a:pt x="19870" y="64447"/>
                      <a:pt x="29590" y="83811"/>
                    </a:cubicBezTo>
                    <a:cubicBezTo>
                      <a:pt x="36555" y="115460"/>
                      <a:pt x="38047" y="148104"/>
                      <a:pt x="33952" y="18025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1E6A082B-CB13-B905-CF5E-D884AD64CF12}"/>
                  </a:ext>
                </a:extLst>
              </p:cNvPr>
              <p:cNvSpPr/>
              <p:nvPr/>
            </p:nvSpPr>
            <p:spPr>
              <a:xfrm>
                <a:off x="9066135" y="8896539"/>
                <a:ext cx="76163" cy="106545"/>
              </a:xfrm>
              <a:custGeom>
                <a:avLst/>
                <a:gdLst>
                  <a:gd name="connsiteX0" fmla="*/ 74463 w 106131"/>
                  <a:gd name="connsiteY0" fmla="*/ 97550 h 148468"/>
                  <a:gd name="connsiteX1" fmla="*/ 13997 w 106131"/>
                  <a:gd name="connsiteY1" fmla="*/ 51435 h 148468"/>
                  <a:gd name="connsiteX2" fmla="*/ 449 w 106131"/>
                  <a:gd name="connsiteY2" fmla="*/ 15844 h 148468"/>
                  <a:gd name="connsiteX3" fmla="*/ 4008 w 106131"/>
                  <a:gd name="connsiteY3" fmla="*/ 4784 h 148468"/>
                  <a:gd name="connsiteX4" fmla="*/ 14685 w 106131"/>
                  <a:gd name="connsiteY4" fmla="*/ 191 h 148468"/>
                  <a:gd name="connsiteX5" fmla="*/ 25324 w 106131"/>
                  <a:gd name="connsiteY5" fmla="*/ 4210 h 148468"/>
                  <a:gd name="connsiteX6" fmla="*/ 26625 w 106131"/>
                  <a:gd name="connsiteY6" fmla="*/ 15499 h 148468"/>
                  <a:gd name="connsiteX7" fmla="*/ 46334 w 106131"/>
                  <a:gd name="connsiteY7" fmla="*/ 48143 h 148468"/>
                  <a:gd name="connsiteX8" fmla="*/ 46372 w 106131"/>
                  <a:gd name="connsiteY8" fmla="*/ 48143 h 148468"/>
                  <a:gd name="connsiteX9" fmla="*/ 90535 w 106131"/>
                  <a:gd name="connsiteY9" fmla="*/ 74206 h 148468"/>
                  <a:gd name="connsiteX10" fmla="*/ 103127 w 106131"/>
                  <a:gd name="connsiteY10" fmla="*/ 104898 h 148468"/>
                  <a:gd name="connsiteX11" fmla="*/ 64321 w 106131"/>
                  <a:gd name="connsiteY11" fmla="*/ 148028 h 148468"/>
                  <a:gd name="connsiteX12" fmla="*/ 49435 w 106131"/>
                  <a:gd name="connsiteY12" fmla="*/ 142441 h 148468"/>
                  <a:gd name="connsiteX13" fmla="*/ 49626 w 106131"/>
                  <a:gd name="connsiteY13" fmla="*/ 126520 h 148468"/>
                  <a:gd name="connsiteX14" fmla="*/ 74464 w 106131"/>
                  <a:gd name="connsiteY14" fmla="*/ 97550 h 1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131" h="148468">
                    <a:moveTo>
                      <a:pt x="74463" y="97550"/>
                    </a:moveTo>
                    <a:cubicBezTo>
                      <a:pt x="55291" y="80941"/>
                      <a:pt x="35084" y="65557"/>
                      <a:pt x="13997" y="51435"/>
                    </a:cubicBezTo>
                    <a:cubicBezTo>
                      <a:pt x="3549" y="42786"/>
                      <a:pt x="-1618" y="29277"/>
                      <a:pt x="449" y="15844"/>
                    </a:cubicBezTo>
                    <a:cubicBezTo>
                      <a:pt x="-10" y="11825"/>
                      <a:pt x="1253" y="7769"/>
                      <a:pt x="4008" y="4784"/>
                    </a:cubicBezTo>
                    <a:cubicBezTo>
                      <a:pt x="6725" y="1761"/>
                      <a:pt x="10629" y="115"/>
                      <a:pt x="14685" y="191"/>
                    </a:cubicBezTo>
                    <a:cubicBezTo>
                      <a:pt x="18703" y="-574"/>
                      <a:pt x="22798" y="995"/>
                      <a:pt x="25324" y="4210"/>
                    </a:cubicBezTo>
                    <a:cubicBezTo>
                      <a:pt x="27811" y="7424"/>
                      <a:pt x="28347" y="11787"/>
                      <a:pt x="26625" y="15499"/>
                    </a:cubicBezTo>
                    <a:cubicBezTo>
                      <a:pt x="13690" y="39571"/>
                      <a:pt x="27850" y="42250"/>
                      <a:pt x="46334" y="48143"/>
                    </a:cubicBezTo>
                    <a:lnTo>
                      <a:pt x="46372" y="48143"/>
                    </a:lnTo>
                    <a:cubicBezTo>
                      <a:pt x="62025" y="55147"/>
                      <a:pt x="76835" y="63872"/>
                      <a:pt x="90535" y="74206"/>
                    </a:cubicBezTo>
                    <a:cubicBezTo>
                      <a:pt x="103012" y="81706"/>
                      <a:pt x="110704" y="101033"/>
                      <a:pt x="103127" y="104898"/>
                    </a:cubicBezTo>
                    <a:cubicBezTo>
                      <a:pt x="83111" y="115078"/>
                      <a:pt x="85599" y="143781"/>
                      <a:pt x="64321" y="148028"/>
                    </a:cubicBezTo>
                    <a:cubicBezTo>
                      <a:pt x="58695" y="149482"/>
                      <a:pt x="52725" y="147263"/>
                      <a:pt x="49435" y="142441"/>
                    </a:cubicBezTo>
                    <a:cubicBezTo>
                      <a:pt x="46143" y="137619"/>
                      <a:pt x="46220" y="131266"/>
                      <a:pt x="49626" y="126520"/>
                    </a:cubicBezTo>
                    <a:cubicBezTo>
                      <a:pt x="56706" y="115920"/>
                      <a:pt x="65049" y="106161"/>
                      <a:pt x="74464" y="9755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464BDE9-C441-FCDA-A40F-F4998178C850}"/>
                  </a:ext>
                </a:extLst>
              </p:cNvPr>
              <p:cNvSpPr/>
              <p:nvPr/>
            </p:nvSpPr>
            <p:spPr>
              <a:xfrm>
                <a:off x="7958135" y="8327871"/>
                <a:ext cx="65959" cy="95302"/>
              </a:xfrm>
              <a:custGeom>
                <a:avLst/>
                <a:gdLst>
                  <a:gd name="connsiteX0" fmla="*/ 91749 w 91912"/>
                  <a:gd name="connsiteY0" fmla="*/ 4 h 132801"/>
                  <a:gd name="connsiteX1" fmla="*/ 67983 w 91912"/>
                  <a:gd name="connsiteY1" fmla="*/ 42905 h 132801"/>
                  <a:gd name="connsiteX2" fmla="*/ 37062 w 91912"/>
                  <a:gd name="connsiteY2" fmla="*/ 132802 h 132801"/>
                  <a:gd name="connsiteX3" fmla="*/ 284 w 91912"/>
                  <a:gd name="connsiteY3" fmla="*/ 16686 h 132801"/>
                  <a:gd name="connsiteX4" fmla="*/ 29828 w 91912"/>
                  <a:gd name="connsiteY4" fmla="*/ 5205 h 132801"/>
                  <a:gd name="connsiteX5" fmla="*/ 29790 w 91912"/>
                  <a:gd name="connsiteY5" fmla="*/ 5205 h 132801"/>
                  <a:gd name="connsiteX6" fmla="*/ 91749 w 91912"/>
                  <a:gd name="connsiteY6" fmla="*/ 0 h 13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12" h="132801">
                    <a:moveTo>
                      <a:pt x="91749" y="4"/>
                    </a:moveTo>
                    <a:cubicBezTo>
                      <a:pt x="93280" y="17800"/>
                      <a:pt x="83904" y="34792"/>
                      <a:pt x="67983" y="42905"/>
                    </a:cubicBezTo>
                    <a:cubicBezTo>
                      <a:pt x="4570" y="47191"/>
                      <a:pt x="24776" y="87643"/>
                      <a:pt x="37062" y="132802"/>
                    </a:cubicBezTo>
                    <a:cubicBezTo>
                      <a:pt x="-8059" y="95948"/>
                      <a:pt x="11421" y="51708"/>
                      <a:pt x="284" y="16686"/>
                    </a:cubicBezTo>
                    <a:cubicBezTo>
                      <a:pt x="-2586" y="7578"/>
                      <a:pt x="16932" y="-2563"/>
                      <a:pt x="29828" y="5205"/>
                    </a:cubicBezTo>
                    <a:lnTo>
                      <a:pt x="29790" y="5205"/>
                    </a:lnTo>
                    <a:cubicBezTo>
                      <a:pt x="49768" y="15500"/>
                      <a:pt x="73801" y="13433"/>
                      <a:pt x="91749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9E02BF56-D2AA-BEF9-ADBC-54DA467ED769}"/>
                  </a:ext>
                </a:extLst>
              </p:cNvPr>
              <p:cNvSpPr/>
              <p:nvPr/>
            </p:nvSpPr>
            <p:spPr>
              <a:xfrm>
                <a:off x="8042960" y="8794151"/>
                <a:ext cx="84509" cy="74673"/>
              </a:xfrm>
              <a:custGeom>
                <a:avLst/>
                <a:gdLst>
                  <a:gd name="connsiteX0" fmla="*/ 117762 w 117761"/>
                  <a:gd name="connsiteY0" fmla="*/ 0 h 104055"/>
                  <a:gd name="connsiteX1" fmla="*/ 0 w 117761"/>
                  <a:gd name="connsiteY1" fmla="*/ 104055 h 104055"/>
                  <a:gd name="connsiteX2" fmla="*/ 117762 w 117761"/>
                  <a:gd name="connsiteY2" fmla="*/ 0 h 10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761" h="104055">
                    <a:moveTo>
                      <a:pt x="117762" y="0"/>
                    </a:moveTo>
                    <a:cubicBezTo>
                      <a:pt x="92618" y="51473"/>
                      <a:pt x="33185" y="61385"/>
                      <a:pt x="0" y="104055"/>
                    </a:cubicBezTo>
                    <a:cubicBezTo>
                      <a:pt x="15499" y="41522"/>
                      <a:pt x="67202" y="21928"/>
                      <a:pt x="117762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A345CA61-75EE-F924-36CB-0EDC8C32B86E}"/>
                  </a:ext>
                </a:extLst>
              </p:cNvPr>
              <p:cNvSpPr/>
              <p:nvPr/>
            </p:nvSpPr>
            <p:spPr>
              <a:xfrm>
                <a:off x="8010971" y="8647641"/>
                <a:ext cx="120852" cy="51802"/>
              </a:xfrm>
              <a:custGeom>
                <a:avLst/>
                <a:gdLst>
                  <a:gd name="connsiteX0" fmla="*/ 0 w 168405"/>
                  <a:gd name="connsiteY0" fmla="*/ 1455 h 72185"/>
                  <a:gd name="connsiteX1" fmla="*/ 152737 w 168405"/>
                  <a:gd name="connsiteY1" fmla="*/ 45465 h 72185"/>
                  <a:gd name="connsiteX2" fmla="*/ 166859 w 168405"/>
                  <a:gd name="connsiteY2" fmla="*/ 65365 h 72185"/>
                  <a:gd name="connsiteX3" fmla="*/ 157138 w 168405"/>
                  <a:gd name="connsiteY3" fmla="*/ 71947 h 72185"/>
                  <a:gd name="connsiteX4" fmla="*/ 145695 w 168405"/>
                  <a:gd name="connsiteY4" fmla="*/ 69307 h 72185"/>
                  <a:gd name="connsiteX5" fmla="*/ 5244 w 168405"/>
                  <a:gd name="connsiteY5" fmla="*/ 11098 h 72185"/>
                  <a:gd name="connsiteX6" fmla="*/ 5282 w 168405"/>
                  <a:gd name="connsiteY6" fmla="*/ 11098 h 72185"/>
                  <a:gd name="connsiteX7" fmla="*/ 1187 w 168405"/>
                  <a:gd name="connsiteY7" fmla="*/ 0 h 72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405" h="72185">
                    <a:moveTo>
                      <a:pt x="0" y="1455"/>
                    </a:moveTo>
                    <a:cubicBezTo>
                      <a:pt x="50937" y="15997"/>
                      <a:pt x="102027" y="30157"/>
                      <a:pt x="152737" y="45465"/>
                    </a:cubicBezTo>
                    <a:cubicBezTo>
                      <a:pt x="160774" y="47876"/>
                      <a:pt x="172677" y="53349"/>
                      <a:pt x="166859" y="65365"/>
                    </a:cubicBezTo>
                    <a:cubicBezTo>
                      <a:pt x="164678" y="68809"/>
                      <a:pt x="161157" y="71182"/>
                      <a:pt x="157138" y="71947"/>
                    </a:cubicBezTo>
                    <a:cubicBezTo>
                      <a:pt x="153120" y="72675"/>
                      <a:pt x="148987" y="71718"/>
                      <a:pt x="145695" y="69307"/>
                    </a:cubicBezTo>
                    <a:cubicBezTo>
                      <a:pt x="104058" y="36930"/>
                      <a:pt x="46999" y="42441"/>
                      <a:pt x="5244" y="11098"/>
                    </a:cubicBezTo>
                    <a:lnTo>
                      <a:pt x="5282" y="11098"/>
                    </a:lnTo>
                    <a:cubicBezTo>
                      <a:pt x="3024" y="7807"/>
                      <a:pt x="1608" y="3980"/>
                      <a:pt x="1187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6BA33073-D59A-F3EA-34CB-68D0AD346554}"/>
                  </a:ext>
                </a:extLst>
              </p:cNvPr>
              <p:cNvSpPr/>
              <p:nvPr/>
            </p:nvSpPr>
            <p:spPr>
              <a:xfrm>
                <a:off x="8160068" y="8732984"/>
                <a:ext cx="70801" cy="78765"/>
              </a:xfrm>
              <a:custGeom>
                <a:avLst/>
                <a:gdLst>
                  <a:gd name="connsiteX0" fmla="*/ 95751 w 98660"/>
                  <a:gd name="connsiteY0" fmla="*/ 0 h 109757"/>
                  <a:gd name="connsiteX1" fmla="*/ 0 w 98660"/>
                  <a:gd name="connsiteY1" fmla="*/ 109757 h 109757"/>
                  <a:gd name="connsiteX2" fmla="*/ 97206 w 98660"/>
                  <a:gd name="connsiteY2" fmla="*/ 1568 h 10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660" h="109757">
                    <a:moveTo>
                      <a:pt x="95751" y="0"/>
                    </a:moveTo>
                    <a:cubicBezTo>
                      <a:pt x="111748" y="48106"/>
                      <a:pt x="59242" y="100117"/>
                      <a:pt x="0" y="109757"/>
                    </a:cubicBezTo>
                    <a:cubicBezTo>
                      <a:pt x="33716" y="72253"/>
                      <a:pt x="65442" y="36929"/>
                      <a:pt x="97206" y="156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859BFC1C-E683-8ED2-6BDE-39A58D221FF6}"/>
                  </a:ext>
                </a:extLst>
              </p:cNvPr>
              <p:cNvSpPr/>
              <p:nvPr/>
            </p:nvSpPr>
            <p:spPr>
              <a:xfrm>
                <a:off x="7649030" y="8575215"/>
                <a:ext cx="92362" cy="30031"/>
              </a:xfrm>
              <a:custGeom>
                <a:avLst/>
                <a:gdLst>
                  <a:gd name="connsiteX0" fmla="*/ 0 w 128705"/>
                  <a:gd name="connsiteY0" fmla="*/ 0 h 41848"/>
                  <a:gd name="connsiteX1" fmla="*/ 128705 w 128705"/>
                  <a:gd name="connsiteY1" fmla="*/ 27669 h 41848"/>
                  <a:gd name="connsiteX2" fmla="*/ 0 w 128705"/>
                  <a:gd name="connsiteY2" fmla="*/ 0 h 41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705" h="41848">
                    <a:moveTo>
                      <a:pt x="0" y="0"/>
                    </a:moveTo>
                    <a:lnTo>
                      <a:pt x="128705" y="27669"/>
                    </a:lnTo>
                    <a:cubicBezTo>
                      <a:pt x="75509" y="62571"/>
                      <a:pt x="39191" y="25143"/>
                      <a:pt x="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240F7157-8685-FFA7-3E9C-5475B8A56000}"/>
                  </a:ext>
                </a:extLst>
              </p:cNvPr>
              <p:cNvSpPr/>
              <p:nvPr/>
            </p:nvSpPr>
            <p:spPr>
              <a:xfrm>
                <a:off x="7580070" y="8636682"/>
                <a:ext cx="59624" cy="44459"/>
              </a:xfrm>
              <a:custGeom>
                <a:avLst/>
                <a:gdLst>
                  <a:gd name="connsiteX0" fmla="*/ 61216 w 83085"/>
                  <a:gd name="connsiteY0" fmla="*/ 1148 h 61953"/>
                  <a:gd name="connsiteX1" fmla="*/ 83069 w 83085"/>
                  <a:gd name="connsiteY1" fmla="*/ 10907 h 61953"/>
                  <a:gd name="connsiteX2" fmla="*/ 75338 w 83085"/>
                  <a:gd name="connsiteY2" fmla="*/ 24607 h 61953"/>
                  <a:gd name="connsiteX3" fmla="*/ 59647 w 83085"/>
                  <a:gd name="connsiteY3" fmla="*/ 25526 h 61953"/>
                  <a:gd name="connsiteX4" fmla="*/ 34235 w 83085"/>
                  <a:gd name="connsiteY4" fmla="*/ 41523 h 61953"/>
                  <a:gd name="connsiteX5" fmla="*/ 13876 w 83085"/>
                  <a:gd name="connsiteY5" fmla="*/ 61576 h 61953"/>
                  <a:gd name="connsiteX6" fmla="*/ 13914 w 83085"/>
                  <a:gd name="connsiteY6" fmla="*/ 61615 h 61953"/>
                  <a:gd name="connsiteX7" fmla="*/ 1132 w 83085"/>
                  <a:gd name="connsiteY7" fmla="*/ 44125 h 61953"/>
                  <a:gd name="connsiteX8" fmla="*/ 14564 w 83085"/>
                  <a:gd name="connsiteY8" fmla="*/ 12514 h 61953"/>
                  <a:gd name="connsiteX9" fmla="*/ 61216 w 83085"/>
                  <a:gd name="connsiteY9" fmla="*/ 1147 h 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085" h="61953">
                    <a:moveTo>
                      <a:pt x="61216" y="1148"/>
                    </a:moveTo>
                    <a:cubicBezTo>
                      <a:pt x="66842" y="4057"/>
                      <a:pt x="83681" y="-7998"/>
                      <a:pt x="83069" y="10907"/>
                    </a:cubicBezTo>
                    <a:cubicBezTo>
                      <a:pt x="82992" y="16495"/>
                      <a:pt x="80045" y="21623"/>
                      <a:pt x="75338" y="24607"/>
                    </a:cubicBezTo>
                    <a:cubicBezTo>
                      <a:pt x="70592" y="27554"/>
                      <a:pt x="64699" y="27899"/>
                      <a:pt x="59647" y="25526"/>
                    </a:cubicBezTo>
                    <a:cubicBezTo>
                      <a:pt x="48320" y="23612"/>
                      <a:pt x="37374" y="30501"/>
                      <a:pt x="34235" y="41523"/>
                    </a:cubicBezTo>
                    <a:cubicBezTo>
                      <a:pt x="29834" y="51396"/>
                      <a:pt x="28342" y="64332"/>
                      <a:pt x="13876" y="61576"/>
                    </a:cubicBezTo>
                    <a:lnTo>
                      <a:pt x="13914" y="61615"/>
                    </a:lnTo>
                    <a:cubicBezTo>
                      <a:pt x="6145" y="59395"/>
                      <a:pt x="902" y="52162"/>
                      <a:pt x="1132" y="44125"/>
                    </a:cubicBezTo>
                    <a:cubicBezTo>
                      <a:pt x="-2581" y="31726"/>
                      <a:pt x="3083" y="18446"/>
                      <a:pt x="14564" y="12514"/>
                    </a:cubicBezTo>
                    <a:cubicBezTo>
                      <a:pt x="28610" y="4056"/>
                      <a:pt x="44875" y="76"/>
                      <a:pt x="61216" y="114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F1B9339E-D838-A222-00B6-7360DA289CC1}"/>
                  </a:ext>
                </a:extLst>
              </p:cNvPr>
              <p:cNvSpPr/>
              <p:nvPr/>
            </p:nvSpPr>
            <p:spPr>
              <a:xfrm>
                <a:off x="8261987" y="8631261"/>
                <a:ext cx="74787" cy="57624"/>
              </a:xfrm>
              <a:custGeom>
                <a:avLst/>
                <a:gdLst>
                  <a:gd name="connsiteX0" fmla="*/ 104213 w 104214"/>
                  <a:gd name="connsiteY0" fmla="*/ 15267 h 80298"/>
                  <a:gd name="connsiteX1" fmla="*/ 96024 w 104214"/>
                  <a:gd name="connsiteY1" fmla="*/ 25370 h 80298"/>
                  <a:gd name="connsiteX2" fmla="*/ 82974 w 104214"/>
                  <a:gd name="connsiteY2" fmla="*/ 25753 h 80298"/>
                  <a:gd name="connsiteX3" fmla="*/ 46158 w 104214"/>
                  <a:gd name="connsiteY3" fmla="*/ 26709 h 80298"/>
                  <a:gd name="connsiteX4" fmla="*/ 28784 w 104214"/>
                  <a:gd name="connsiteY4" fmla="*/ 59162 h 80298"/>
                  <a:gd name="connsiteX5" fmla="*/ 6128 w 104214"/>
                  <a:gd name="connsiteY5" fmla="*/ 77647 h 80298"/>
                  <a:gd name="connsiteX6" fmla="*/ 9419 w 104214"/>
                  <a:gd name="connsiteY6" fmla="*/ 49825 h 80298"/>
                  <a:gd name="connsiteX7" fmla="*/ 104215 w 104214"/>
                  <a:gd name="connsiteY7" fmla="*/ 15268 h 80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14" h="80298">
                    <a:moveTo>
                      <a:pt x="104213" y="15267"/>
                    </a:moveTo>
                    <a:cubicBezTo>
                      <a:pt x="103104" y="19668"/>
                      <a:pt x="100080" y="23381"/>
                      <a:pt x="96024" y="25370"/>
                    </a:cubicBezTo>
                    <a:cubicBezTo>
                      <a:pt x="91929" y="27398"/>
                      <a:pt x="87145" y="27551"/>
                      <a:pt x="82974" y="25753"/>
                    </a:cubicBezTo>
                    <a:cubicBezTo>
                      <a:pt x="71416" y="19438"/>
                      <a:pt x="57371" y="19783"/>
                      <a:pt x="46158" y="26709"/>
                    </a:cubicBezTo>
                    <a:cubicBezTo>
                      <a:pt x="34945" y="33598"/>
                      <a:pt x="28324" y="45998"/>
                      <a:pt x="28784" y="59162"/>
                    </a:cubicBezTo>
                    <a:cubicBezTo>
                      <a:pt x="26373" y="71830"/>
                      <a:pt x="21704" y="86372"/>
                      <a:pt x="6128" y="77647"/>
                    </a:cubicBezTo>
                    <a:cubicBezTo>
                      <a:pt x="-6540" y="70529"/>
                      <a:pt x="3411" y="59430"/>
                      <a:pt x="9419" y="49825"/>
                    </a:cubicBezTo>
                    <a:cubicBezTo>
                      <a:pt x="31768" y="14119"/>
                      <a:pt x="53621" y="-20975"/>
                      <a:pt x="104215" y="1526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E644FE9C-23C0-04C5-A9C6-26DA401D2358}"/>
                  </a:ext>
                </a:extLst>
              </p:cNvPr>
              <p:cNvSpPr/>
              <p:nvPr/>
            </p:nvSpPr>
            <p:spPr>
              <a:xfrm>
                <a:off x="7724844" y="8657026"/>
                <a:ext cx="60159" cy="48802"/>
              </a:xfrm>
              <a:custGeom>
                <a:avLst/>
                <a:gdLst>
                  <a:gd name="connsiteX0" fmla="*/ 83832 w 83831"/>
                  <a:gd name="connsiteY0" fmla="*/ 67049 h 68004"/>
                  <a:gd name="connsiteX1" fmla="*/ 1359 w 83831"/>
                  <a:gd name="connsiteY1" fmla="*/ 39954 h 68004"/>
                  <a:gd name="connsiteX2" fmla="*/ 40510 w 83831"/>
                  <a:gd name="connsiteY2" fmla="*/ 0 h 68004"/>
                  <a:gd name="connsiteX3" fmla="*/ 29947 w 83831"/>
                  <a:gd name="connsiteY3" fmla="*/ 44240 h 68004"/>
                  <a:gd name="connsiteX4" fmla="*/ 83832 w 83831"/>
                  <a:gd name="connsiteY4" fmla="*/ 67049 h 6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31" h="68004">
                    <a:moveTo>
                      <a:pt x="83832" y="67049"/>
                    </a:moveTo>
                    <a:cubicBezTo>
                      <a:pt x="50307" y="64676"/>
                      <a:pt x="13491" y="79946"/>
                      <a:pt x="1359" y="39954"/>
                    </a:cubicBezTo>
                    <a:cubicBezTo>
                      <a:pt x="-6830" y="12974"/>
                      <a:pt x="23977" y="11289"/>
                      <a:pt x="40510" y="0"/>
                    </a:cubicBezTo>
                    <a:cubicBezTo>
                      <a:pt x="52373" y="21622"/>
                      <a:pt x="21106" y="26559"/>
                      <a:pt x="29947" y="44240"/>
                    </a:cubicBezTo>
                    <a:cubicBezTo>
                      <a:pt x="44567" y="55071"/>
                      <a:pt x="68677" y="35361"/>
                      <a:pt x="83832" y="6704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F102D9C0-2163-2A98-9FB4-DA887592A17C}"/>
                  </a:ext>
                </a:extLst>
              </p:cNvPr>
              <p:cNvSpPr/>
              <p:nvPr/>
            </p:nvSpPr>
            <p:spPr>
              <a:xfrm>
                <a:off x="8432503" y="8273597"/>
                <a:ext cx="51214" cy="49981"/>
              </a:xfrm>
              <a:custGeom>
                <a:avLst/>
                <a:gdLst>
                  <a:gd name="connsiteX0" fmla="*/ 71363 w 71365"/>
                  <a:gd name="connsiteY0" fmla="*/ 0 h 69648"/>
                  <a:gd name="connsiteX1" fmla="*/ 53950 w 71365"/>
                  <a:gd name="connsiteY1" fmla="*/ 48259 h 69648"/>
                  <a:gd name="connsiteX2" fmla="*/ 24482 w 71365"/>
                  <a:gd name="connsiteY2" fmla="*/ 68925 h 69648"/>
                  <a:gd name="connsiteX3" fmla="*/ 678 w 71365"/>
                  <a:gd name="connsiteY3" fmla="*/ 60582 h 69648"/>
                  <a:gd name="connsiteX4" fmla="*/ 16598 w 71365"/>
                  <a:gd name="connsiteY4" fmla="*/ 29315 h 69648"/>
                  <a:gd name="connsiteX5" fmla="*/ 71363 w 71365"/>
                  <a:gd name="connsiteY5" fmla="*/ 0 h 69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365" h="69648">
                    <a:moveTo>
                      <a:pt x="71363" y="0"/>
                    </a:moveTo>
                    <a:cubicBezTo>
                      <a:pt x="71669" y="21738"/>
                      <a:pt x="46449" y="25718"/>
                      <a:pt x="53950" y="48259"/>
                    </a:cubicBezTo>
                    <a:cubicBezTo>
                      <a:pt x="59423" y="64677"/>
                      <a:pt x="38795" y="68542"/>
                      <a:pt x="24482" y="68925"/>
                    </a:cubicBezTo>
                    <a:cubicBezTo>
                      <a:pt x="15986" y="69154"/>
                      <a:pt x="4467" y="72943"/>
                      <a:pt x="678" y="60582"/>
                    </a:cubicBezTo>
                    <a:cubicBezTo>
                      <a:pt x="-2230" y="47723"/>
                      <a:pt x="4429" y="34559"/>
                      <a:pt x="16598" y="29315"/>
                    </a:cubicBezTo>
                    <a:cubicBezTo>
                      <a:pt x="33017" y="18753"/>
                      <a:pt x="51080" y="10678"/>
                      <a:pt x="71363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38D160B2-9C04-09E4-DD5B-F07D743C147B}"/>
                  </a:ext>
                </a:extLst>
              </p:cNvPr>
              <p:cNvSpPr/>
              <p:nvPr/>
            </p:nvSpPr>
            <p:spPr>
              <a:xfrm>
                <a:off x="7692332" y="8500453"/>
                <a:ext cx="80438" cy="41495"/>
              </a:xfrm>
              <a:custGeom>
                <a:avLst/>
                <a:gdLst>
                  <a:gd name="connsiteX0" fmla="*/ 112089 w 112088"/>
                  <a:gd name="connsiteY0" fmla="*/ 25997 h 57823"/>
                  <a:gd name="connsiteX1" fmla="*/ 0 w 112088"/>
                  <a:gd name="connsiteY1" fmla="*/ 2729 h 57823"/>
                  <a:gd name="connsiteX2" fmla="*/ 112089 w 112088"/>
                  <a:gd name="connsiteY2" fmla="*/ 25997 h 5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088" h="57823">
                    <a:moveTo>
                      <a:pt x="112089" y="25997"/>
                    </a:moveTo>
                    <a:cubicBezTo>
                      <a:pt x="83577" y="72571"/>
                      <a:pt x="76996" y="70658"/>
                      <a:pt x="0" y="2729"/>
                    </a:cubicBezTo>
                    <a:cubicBezTo>
                      <a:pt x="43666" y="-14416"/>
                      <a:pt x="62189" y="56039"/>
                      <a:pt x="112089" y="2599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4B51FA77-D9BF-AD37-1125-3AC96E1BB49B}"/>
                  </a:ext>
                </a:extLst>
              </p:cNvPr>
              <p:cNvSpPr/>
              <p:nvPr/>
            </p:nvSpPr>
            <p:spPr>
              <a:xfrm>
                <a:off x="8721916" y="8839147"/>
                <a:ext cx="77703" cy="40380"/>
              </a:xfrm>
              <a:custGeom>
                <a:avLst/>
                <a:gdLst>
                  <a:gd name="connsiteX0" fmla="*/ 0 w 108277"/>
                  <a:gd name="connsiteY0" fmla="*/ 0 h 56268"/>
                  <a:gd name="connsiteX1" fmla="*/ 93456 w 108277"/>
                  <a:gd name="connsiteY1" fmla="*/ 25603 h 56268"/>
                  <a:gd name="connsiteX2" fmla="*/ 106889 w 108277"/>
                  <a:gd name="connsiteY2" fmla="*/ 45618 h 56268"/>
                  <a:gd name="connsiteX3" fmla="*/ 106851 w 108277"/>
                  <a:gd name="connsiteY3" fmla="*/ 45580 h 56268"/>
                  <a:gd name="connsiteX4" fmla="*/ 83161 w 108277"/>
                  <a:gd name="connsiteY4" fmla="*/ 55339 h 56268"/>
                  <a:gd name="connsiteX5" fmla="*/ 0 w 108277"/>
                  <a:gd name="connsiteY5" fmla="*/ 1 h 5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277" h="56268">
                    <a:moveTo>
                      <a:pt x="0" y="0"/>
                    </a:moveTo>
                    <a:cubicBezTo>
                      <a:pt x="38002" y="10333"/>
                      <a:pt x="65863" y="17528"/>
                      <a:pt x="93456" y="25603"/>
                    </a:cubicBezTo>
                    <a:cubicBezTo>
                      <a:pt x="102718" y="28320"/>
                      <a:pt x="111826" y="34979"/>
                      <a:pt x="106889" y="45618"/>
                    </a:cubicBezTo>
                    <a:lnTo>
                      <a:pt x="106851" y="45580"/>
                    </a:lnTo>
                    <a:cubicBezTo>
                      <a:pt x="102373" y="54152"/>
                      <a:pt x="92384" y="58248"/>
                      <a:pt x="83161" y="55339"/>
                    </a:cubicBezTo>
                    <a:cubicBezTo>
                      <a:pt x="51129" y="44432"/>
                      <a:pt x="22465" y="25373"/>
                      <a:pt x="0" y="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46193671-9D5C-D6B5-1CE0-C8ACEA0F40F7}"/>
                  </a:ext>
                </a:extLst>
              </p:cNvPr>
              <p:cNvSpPr/>
              <p:nvPr/>
            </p:nvSpPr>
            <p:spPr>
              <a:xfrm>
                <a:off x="7400594" y="8478513"/>
                <a:ext cx="78574" cy="30656"/>
              </a:xfrm>
              <a:custGeom>
                <a:avLst/>
                <a:gdLst>
                  <a:gd name="connsiteX0" fmla="*/ 109491 w 109491"/>
                  <a:gd name="connsiteY0" fmla="*/ 27375 h 42718"/>
                  <a:gd name="connsiteX1" fmla="*/ 26560 w 109491"/>
                  <a:gd name="connsiteY1" fmla="*/ 31585 h 42718"/>
                  <a:gd name="connsiteX2" fmla="*/ 1226 w 109491"/>
                  <a:gd name="connsiteY2" fmla="*/ 10919 h 42718"/>
                  <a:gd name="connsiteX3" fmla="*/ 38195 w 109491"/>
                  <a:gd name="connsiteY3" fmla="*/ 5485 h 42718"/>
                  <a:gd name="connsiteX4" fmla="*/ 109491 w 109491"/>
                  <a:gd name="connsiteY4" fmla="*/ 27375 h 4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91" h="42718">
                    <a:moveTo>
                      <a:pt x="109491" y="27375"/>
                    </a:moveTo>
                    <a:cubicBezTo>
                      <a:pt x="85534" y="46166"/>
                      <a:pt x="52316" y="47849"/>
                      <a:pt x="26560" y="31585"/>
                    </a:cubicBezTo>
                    <a:cubicBezTo>
                      <a:pt x="16227" y="25539"/>
                      <a:pt x="-5357" y="30093"/>
                      <a:pt x="1226" y="10919"/>
                    </a:cubicBezTo>
                    <a:cubicBezTo>
                      <a:pt x="6431" y="-4313"/>
                      <a:pt x="26140" y="-1098"/>
                      <a:pt x="38195" y="5485"/>
                    </a:cubicBezTo>
                    <a:cubicBezTo>
                      <a:pt x="60850" y="16009"/>
                      <a:pt x="84846" y="23357"/>
                      <a:pt x="109491" y="2737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1AD3091-9690-CDC7-4A3F-12CB99728BFE}"/>
                  </a:ext>
                </a:extLst>
              </p:cNvPr>
              <p:cNvSpPr/>
              <p:nvPr/>
            </p:nvSpPr>
            <p:spPr>
              <a:xfrm>
                <a:off x="8521330" y="8364066"/>
                <a:ext cx="64017" cy="53801"/>
              </a:xfrm>
              <a:custGeom>
                <a:avLst/>
                <a:gdLst>
                  <a:gd name="connsiteX0" fmla="*/ 0 w 89207"/>
                  <a:gd name="connsiteY0" fmla="*/ 74971 h 74970"/>
                  <a:gd name="connsiteX1" fmla="*/ 89208 w 89207"/>
                  <a:gd name="connsiteY1" fmla="*/ 0 h 74970"/>
                  <a:gd name="connsiteX2" fmla="*/ 0 w 89207"/>
                  <a:gd name="connsiteY2" fmla="*/ 74971 h 7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207" h="74970">
                    <a:moveTo>
                      <a:pt x="0" y="74971"/>
                    </a:moveTo>
                    <a:cubicBezTo>
                      <a:pt x="3138" y="20819"/>
                      <a:pt x="40949" y="10944"/>
                      <a:pt x="89208" y="0"/>
                    </a:cubicBezTo>
                    <a:cubicBezTo>
                      <a:pt x="70341" y="46958"/>
                      <a:pt x="18484" y="41140"/>
                      <a:pt x="0" y="7497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546BA0BC-98F2-E7BD-62AB-0B8AA20CD11D}"/>
                  </a:ext>
                </a:extLst>
              </p:cNvPr>
              <p:cNvSpPr/>
              <p:nvPr/>
            </p:nvSpPr>
            <p:spPr>
              <a:xfrm>
                <a:off x="8340691" y="8310670"/>
                <a:ext cx="57952" cy="37185"/>
              </a:xfrm>
              <a:custGeom>
                <a:avLst/>
                <a:gdLst>
                  <a:gd name="connsiteX0" fmla="*/ 80755 w 80755"/>
                  <a:gd name="connsiteY0" fmla="*/ 14274 h 51816"/>
                  <a:gd name="connsiteX1" fmla="*/ 17954 w 80755"/>
                  <a:gd name="connsiteY1" fmla="*/ 51817 h 51816"/>
                  <a:gd name="connsiteX2" fmla="*/ 4291 w 80755"/>
                  <a:gd name="connsiteY2" fmla="*/ 44507 h 51816"/>
                  <a:gd name="connsiteX3" fmla="*/ 196 w 80755"/>
                  <a:gd name="connsiteY3" fmla="*/ 29544 h 51816"/>
                  <a:gd name="connsiteX4" fmla="*/ 44322 w 80755"/>
                  <a:gd name="connsiteY4" fmla="*/ 0 h 51816"/>
                  <a:gd name="connsiteX5" fmla="*/ 80756 w 80755"/>
                  <a:gd name="connsiteY5" fmla="*/ 14274 h 5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55" h="51816">
                    <a:moveTo>
                      <a:pt x="80755" y="14274"/>
                    </a:moveTo>
                    <a:cubicBezTo>
                      <a:pt x="64682" y="33524"/>
                      <a:pt x="42524" y="46765"/>
                      <a:pt x="17954" y="51817"/>
                    </a:cubicBezTo>
                    <a:cubicBezTo>
                      <a:pt x="12596" y="51358"/>
                      <a:pt x="7621" y="48717"/>
                      <a:pt x="4291" y="44507"/>
                    </a:cubicBezTo>
                    <a:cubicBezTo>
                      <a:pt x="924" y="40298"/>
                      <a:pt x="-569" y="34901"/>
                      <a:pt x="196" y="29544"/>
                    </a:cubicBezTo>
                    <a:cubicBezTo>
                      <a:pt x="8769" y="12705"/>
                      <a:pt x="25454" y="1530"/>
                      <a:pt x="44322" y="0"/>
                    </a:cubicBezTo>
                    <a:cubicBezTo>
                      <a:pt x="54540" y="8649"/>
                      <a:pt x="67361" y="13662"/>
                      <a:pt x="80756" y="1427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042D7669-5682-71A6-1B40-4F11D1F59E5E}"/>
                  </a:ext>
                </a:extLst>
              </p:cNvPr>
              <p:cNvSpPr/>
              <p:nvPr/>
            </p:nvSpPr>
            <p:spPr>
              <a:xfrm>
                <a:off x="8568727" y="8227687"/>
                <a:ext cx="45150" cy="38653"/>
              </a:xfrm>
              <a:custGeom>
                <a:avLst/>
                <a:gdLst>
                  <a:gd name="connsiteX0" fmla="*/ 16151 w 62916"/>
                  <a:gd name="connsiteY0" fmla="*/ 0 h 53862"/>
                  <a:gd name="connsiteX1" fmla="*/ 62916 w 62916"/>
                  <a:gd name="connsiteY1" fmla="*/ 33525 h 53862"/>
                  <a:gd name="connsiteX2" fmla="*/ 36127 w 62916"/>
                  <a:gd name="connsiteY2" fmla="*/ 53731 h 53862"/>
                  <a:gd name="connsiteX3" fmla="*/ 0 w 62916"/>
                  <a:gd name="connsiteY3" fmla="*/ 23842 h 53862"/>
                  <a:gd name="connsiteX4" fmla="*/ 16150 w 62916"/>
                  <a:gd name="connsiteY4" fmla="*/ 0 h 5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16" h="53862">
                    <a:moveTo>
                      <a:pt x="16151" y="0"/>
                    </a:moveTo>
                    <a:cubicBezTo>
                      <a:pt x="35668" y="4248"/>
                      <a:pt x="52584" y="16380"/>
                      <a:pt x="62916" y="33525"/>
                    </a:cubicBezTo>
                    <a:cubicBezTo>
                      <a:pt x="60352" y="46039"/>
                      <a:pt x="48871" y="54689"/>
                      <a:pt x="36127" y="53731"/>
                    </a:cubicBezTo>
                    <a:cubicBezTo>
                      <a:pt x="17910" y="55339"/>
                      <a:pt x="1799" y="42021"/>
                      <a:pt x="0" y="23842"/>
                    </a:cubicBezTo>
                    <a:cubicBezTo>
                      <a:pt x="651" y="13547"/>
                      <a:pt x="6812" y="4401"/>
                      <a:pt x="1615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84037B9B-6018-049D-FA3C-6AB82D085A03}"/>
                  </a:ext>
                </a:extLst>
              </p:cNvPr>
              <p:cNvSpPr/>
              <p:nvPr/>
            </p:nvSpPr>
            <p:spPr>
              <a:xfrm>
                <a:off x="8482028" y="8327550"/>
                <a:ext cx="74012" cy="35586"/>
              </a:xfrm>
              <a:custGeom>
                <a:avLst/>
                <a:gdLst>
                  <a:gd name="connsiteX0" fmla="*/ 0 w 103134"/>
                  <a:gd name="connsiteY0" fmla="*/ 7310 h 49588"/>
                  <a:gd name="connsiteX1" fmla="*/ 103135 w 103134"/>
                  <a:gd name="connsiteY1" fmla="*/ 0 h 49588"/>
                  <a:gd name="connsiteX2" fmla="*/ 0 w 103134"/>
                  <a:gd name="connsiteY2" fmla="*/ 7310 h 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134" h="49588">
                    <a:moveTo>
                      <a:pt x="0" y="7310"/>
                    </a:moveTo>
                    <a:cubicBezTo>
                      <a:pt x="33333" y="22924"/>
                      <a:pt x="72369" y="20130"/>
                      <a:pt x="103135" y="0"/>
                    </a:cubicBezTo>
                    <a:cubicBezTo>
                      <a:pt x="52848" y="64332"/>
                      <a:pt x="45347" y="65327"/>
                      <a:pt x="0" y="731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965DB8AE-0F14-72FA-874C-2176BFC30004}"/>
                  </a:ext>
                </a:extLst>
              </p:cNvPr>
              <p:cNvSpPr/>
              <p:nvPr/>
            </p:nvSpPr>
            <p:spPr>
              <a:xfrm>
                <a:off x="7897495" y="9073447"/>
                <a:ext cx="51659" cy="50725"/>
              </a:xfrm>
              <a:custGeom>
                <a:avLst/>
                <a:gdLst>
                  <a:gd name="connsiteX0" fmla="*/ 0 w 71986"/>
                  <a:gd name="connsiteY0" fmla="*/ 70684 h 70684"/>
                  <a:gd name="connsiteX1" fmla="*/ 71986 w 71986"/>
                  <a:gd name="connsiteY1" fmla="*/ 0 h 70684"/>
                  <a:gd name="connsiteX2" fmla="*/ 0 w 71986"/>
                  <a:gd name="connsiteY2" fmla="*/ 70684 h 7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986" h="70684">
                    <a:moveTo>
                      <a:pt x="0" y="70684"/>
                    </a:moveTo>
                    <a:cubicBezTo>
                      <a:pt x="17719" y="41484"/>
                      <a:pt x="42479" y="17183"/>
                      <a:pt x="71986" y="0"/>
                    </a:cubicBezTo>
                    <a:cubicBezTo>
                      <a:pt x="64332" y="35859"/>
                      <a:pt x="35974" y="63681"/>
                      <a:pt x="0" y="706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3C617857-7302-D302-484A-99AB41D42415}"/>
                  </a:ext>
                </a:extLst>
              </p:cNvPr>
              <p:cNvSpPr/>
              <p:nvPr/>
            </p:nvSpPr>
            <p:spPr>
              <a:xfrm>
                <a:off x="8203351" y="8529311"/>
                <a:ext cx="62624" cy="41923"/>
              </a:xfrm>
              <a:custGeom>
                <a:avLst/>
                <a:gdLst>
                  <a:gd name="connsiteX0" fmla="*/ 87265 w 87265"/>
                  <a:gd name="connsiteY0" fmla="*/ 13803 h 58419"/>
                  <a:gd name="connsiteX1" fmla="*/ 68244 w 87265"/>
                  <a:gd name="connsiteY1" fmla="*/ 26471 h 58419"/>
                  <a:gd name="connsiteX2" fmla="*/ 25267 w 87265"/>
                  <a:gd name="connsiteY2" fmla="*/ 39942 h 58419"/>
                  <a:gd name="connsiteX3" fmla="*/ 3951 w 87265"/>
                  <a:gd name="connsiteY3" fmla="*/ 50580 h 58419"/>
                  <a:gd name="connsiteX4" fmla="*/ 17001 w 87265"/>
                  <a:gd name="connsiteY4" fmla="*/ 21456 h 58419"/>
                  <a:gd name="connsiteX5" fmla="*/ 17039 w 87265"/>
                  <a:gd name="connsiteY5" fmla="*/ 21418 h 58419"/>
                  <a:gd name="connsiteX6" fmla="*/ 62734 w 87265"/>
                  <a:gd name="connsiteY6" fmla="*/ 1250 h 58419"/>
                  <a:gd name="connsiteX7" fmla="*/ 77812 w 87265"/>
                  <a:gd name="connsiteY7" fmla="*/ 2015 h 58419"/>
                  <a:gd name="connsiteX8" fmla="*/ 87265 w 87265"/>
                  <a:gd name="connsiteY8" fmla="*/ 13802 h 5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265" h="58419">
                    <a:moveTo>
                      <a:pt x="87265" y="13803"/>
                    </a:moveTo>
                    <a:cubicBezTo>
                      <a:pt x="82749" y="20271"/>
                      <a:pt x="75975" y="24786"/>
                      <a:pt x="68244" y="26471"/>
                    </a:cubicBezTo>
                    <a:cubicBezTo>
                      <a:pt x="53663" y="30030"/>
                      <a:pt x="39925" y="37531"/>
                      <a:pt x="25267" y="39942"/>
                    </a:cubicBezTo>
                    <a:cubicBezTo>
                      <a:pt x="16006" y="41434"/>
                      <a:pt x="21172" y="72586"/>
                      <a:pt x="3951" y="50580"/>
                    </a:cubicBezTo>
                    <a:cubicBezTo>
                      <a:pt x="-7224" y="36306"/>
                      <a:pt x="7931" y="27159"/>
                      <a:pt x="17001" y="21456"/>
                    </a:cubicBezTo>
                    <a:lnTo>
                      <a:pt x="17039" y="21418"/>
                    </a:lnTo>
                    <a:cubicBezTo>
                      <a:pt x="31543" y="13152"/>
                      <a:pt x="46851" y="6417"/>
                      <a:pt x="62734" y="1250"/>
                    </a:cubicBezTo>
                    <a:cubicBezTo>
                      <a:pt x="67632" y="-664"/>
                      <a:pt x="73143" y="-358"/>
                      <a:pt x="77812" y="2015"/>
                    </a:cubicBezTo>
                    <a:cubicBezTo>
                      <a:pt x="82520" y="4426"/>
                      <a:pt x="85926" y="8712"/>
                      <a:pt x="87265" y="1380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0D7BC187-2E75-AFB3-3C6B-0CECE63E47C5}"/>
                  </a:ext>
                </a:extLst>
              </p:cNvPr>
              <p:cNvSpPr/>
              <p:nvPr/>
            </p:nvSpPr>
            <p:spPr>
              <a:xfrm>
                <a:off x="7533439" y="8500056"/>
                <a:ext cx="47853" cy="41198"/>
              </a:xfrm>
              <a:custGeom>
                <a:avLst/>
                <a:gdLst>
                  <a:gd name="connsiteX0" fmla="*/ 10884 w 66682"/>
                  <a:gd name="connsiteY0" fmla="*/ 0 h 57409"/>
                  <a:gd name="connsiteX1" fmla="*/ 66682 w 66682"/>
                  <a:gd name="connsiteY1" fmla="*/ 31841 h 57409"/>
                  <a:gd name="connsiteX2" fmla="*/ 48083 w 66682"/>
                  <a:gd name="connsiteY2" fmla="*/ 54497 h 57409"/>
                  <a:gd name="connsiteX3" fmla="*/ 18768 w 66682"/>
                  <a:gd name="connsiteY3" fmla="*/ 53387 h 57409"/>
                  <a:gd name="connsiteX4" fmla="*/ 10884 w 66682"/>
                  <a:gd name="connsiteY4" fmla="*/ 0 h 57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82" h="57409">
                    <a:moveTo>
                      <a:pt x="10884" y="0"/>
                    </a:moveTo>
                    <a:cubicBezTo>
                      <a:pt x="15592" y="35744"/>
                      <a:pt x="43108" y="28167"/>
                      <a:pt x="66682" y="31841"/>
                    </a:cubicBezTo>
                    <a:cubicBezTo>
                      <a:pt x="64386" y="41905"/>
                      <a:pt x="57497" y="50287"/>
                      <a:pt x="48083" y="54497"/>
                    </a:cubicBezTo>
                    <a:cubicBezTo>
                      <a:pt x="38669" y="58745"/>
                      <a:pt x="27838" y="58324"/>
                      <a:pt x="18768" y="53387"/>
                    </a:cubicBezTo>
                    <a:cubicBezTo>
                      <a:pt x="-8480" y="43092"/>
                      <a:pt x="-1400" y="23612"/>
                      <a:pt x="10884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68671651-6DF3-D2E8-950D-C62FDD8D9183}"/>
                  </a:ext>
                </a:extLst>
              </p:cNvPr>
              <p:cNvSpPr/>
              <p:nvPr/>
            </p:nvSpPr>
            <p:spPr>
              <a:xfrm>
                <a:off x="8154592" y="8462372"/>
                <a:ext cx="37841" cy="48949"/>
              </a:xfrm>
              <a:custGeom>
                <a:avLst/>
                <a:gdLst>
                  <a:gd name="connsiteX0" fmla="*/ 52731 w 52731"/>
                  <a:gd name="connsiteY0" fmla="*/ 0 h 68210"/>
                  <a:gd name="connsiteX1" fmla="*/ 24220 w 52731"/>
                  <a:gd name="connsiteY1" fmla="*/ 60008 h 68210"/>
                  <a:gd name="connsiteX2" fmla="*/ 5429 w 52731"/>
                  <a:gd name="connsiteY2" fmla="*/ 64600 h 68210"/>
                  <a:gd name="connsiteX3" fmla="*/ 224 w 52731"/>
                  <a:gd name="connsiteY3" fmla="*/ 57213 h 68210"/>
                  <a:gd name="connsiteX4" fmla="*/ 2061 w 52731"/>
                  <a:gd name="connsiteY4" fmla="*/ 48373 h 68210"/>
                  <a:gd name="connsiteX5" fmla="*/ 52731 w 52731"/>
                  <a:gd name="connsiteY5" fmla="*/ 0 h 6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31" h="68210">
                    <a:moveTo>
                      <a:pt x="52731" y="0"/>
                    </a:moveTo>
                    <a:cubicBezTo>
                      <a:pt x="50665" y="22732"/>
                      <a:pt x="40523" y="44011"/>
                      <a:pt x="24220" y="60008"/>
                    </a:cubicBezTo>
                    <a:cubicBezTo>
                      <a:pt x="18939" y="64179"/>
                      <a:pt x="14461" y="73249"/>
                      <a:pt x="5429" y="64600"/>
                    </a:cubicBezTo>
                    <a:cubicBezTo>
                      <a:pt x="2750" y="62954"/>
                      <a:pt x="875" y="60275"/>
                      <a:pt x="224" y="57213"/>
                    </a:cubicBezTo>
                    <a:cubicBezTo>
                      <a:pt x="-388" y="54152"/>
                      <a:pt x="263" y="50937"/>
                      <a:pt x="2061" y="48373"/>
                    </a:cubicBezTo>
                    <a:cubicBezTo>
                      <a:pt x="10328" y="25143"/>
                      <a:pt x="29118" y="7195"/>
                      <a:pt x="52731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6D32DFA4-666D-FE9A-C6B5-254B1BC48C30}"/>
                  </a:ext>
                </a:extLst>
              </p:cNvPr>
              <p:cNvSpPr/>
              <p:nvPr/>
            </p:nvSpPr>
            <p:spPr>
              <a:xfrm>
                <a:off x="7271481" y="8547795"/>
                <a:ext cx="61491" cy="33280"/>
              </a:xfrm>
              <a:custGeom>
                <a:avLst/>
                <a:gdLst>
                  <a:gd name="connsiteX0" fmla="*/ 0 w 85686"/>
                  <a:gd name="connsiteY0" fmla="*/ 0 h 46375"/>
                  <a:gd name="connsiteX1" fmla="*/ 85687 w 85686"/>
                  <a:gd name="connsiteY1" fmla="*/ 20359 h 46375"/>
                  <a:gd name="connsiteX2" fmla="*/ 0 w 85686"/>
                  <a:gd name="connsiteY2" fmla="*/ 0 h 4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686" h="46375">
                    <a:moveTo>
                      <a:pt x="0" y="0"/>
                    </a:moveTo>
                    <a:cubicBezTo>
                      <a:pt x="25412" y="16342"/>
                      <a:pt x="55645" y="23536"/>
                      <a:pt x="85687" y="20359"/>
                    </a:cubicBezTo>
                    <a:cubicBezTo>
                      <a:pt x="47914" y="58285"/>
                      <a:pt x="44125" y="57404"/>
                      <a:pt x="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E439B18D-1C5D-8FEB-427D-C1A5A2410631}"/>
                  </a:ext>
                </a:extLst>
              </p:cNvPr>
              <p:cNvSpPr/>
              <p:nvPr/>
            </p:nvSpPr>
            <p:spPr>
              <a:xfrm>
                <a:off x="7965328" y="8511305"/>
                <a:ext cx="30873" cy="44186"/>
              </a:xfrm>
              <a:custGeom>
                <a:avLst/>
                <a:gdLst>
                  <a:gd name="connsiteX0" fmla="*/ 26667 w 43021"/>
                  <a:gd name="connsiteY0" fmla="*/ 0 h 61572"/>
                  <a:gd name="connsiteX1" fmla="*/ 29155 w 43021"/>
                  <a:gd name="connsiteY1" fmla="*/ 56908 h 61572"/>
                  <a:gd name="connsiteX2" fmla="*/ 29155 w 43021"/>
                  <a:gd name="connsiteY2" fmla="*/ 56946 h 61572"/>
                  <a:gd name="connsiteX3" fmla="*/ 13808 w 43021"/>
                  <a:gd name="connsiteY3" fmla="*/ 61385 h 61572"/>
                  <a:gd name="connsiteX4" fmla="*/ 337 w 43021"/>
                  <a:gd name="connsiteY4" fmla="*/ 52851 h 61572"/>
                  <a:gd name="connsiteX5" fmla="*/ 26667 w 43021"/>
                  <a:gd name="connsiteY5" fmla="*/ 0 h 6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021" h="61572">
                    <a:moveTo>
                      <a:pt x="26667" y="0"/>
                    </a:moveTo>
                    <a:cubicBezTo>
                      <a:pt x="18056" y="20130"/>
                      <a:pt x="65434" y="36089"/>
                      <a:pt x="29155" y="56908"/>
                    </a:cubicBezTo>
                    <a:lnTo>
                      <a:pt x="29155" y="56946"/>
                    </a:lnTo>
                    <a:cubicBezTo>
                      <a:pt x="24907" y="60543"/>
                      <a:pt x="19319" y="62151"/>
                      <a:pt x="13808" y="61385"/>
                    </a:cubicBezTo>
                    <a:cubicBezTo>
                      <a:pt x="8297" y="60620"/>
                      <a:pt x="3399" y="57482"/>
                      <a:pt x="337" y="52851"/>
                    </a:cubicBezTo>
                    <a:cubicBezTo>
                      <a:pt x="-2036" y="31611"/>
                      <a:pt x="8259" y="10908"/>
                      <a:pt x="26667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6EC7468-DB09-E957-F743-52B98154E98E}"/>
                  </a:ext>
                </a:extLst>
              </p:cNvPr>
              <p:cNvSpPr/>
              <p:nvPr/>
            </p:nvSpPr>
            <p:spPr>
              <a:xfrm>
                <a:off x="7841724" y="8500600"/>
                <a:ext cx="45860" cy="26779"/>
              </a:xfrm>
              <a:custGeom>
                <a:avLst/>
                <a:gdLst>
                  <a:gd name="connsiteX0" fmla="*/ 27555 w 63905"/>
                  <a:gd name="connsiteY0" fmla="*/ 8843 h 37316"/>
                  <a:gd name="connsiteX1" fmla="*/ 63720 w 63905"/>
                  <a:gd name="connsiteY1" fmla="*/ 11292 h 37316"/>
                  <a:gd name="connsiteX2" fmla="*/ 26062 w 63905"/>
                  <a:gd name="connsiteY2" fmla="*/ 36704 h 37316"/>
                  <a:gd name="connsiteX3" fmla="*/ 26100 w 63905"/>
                  <a:gd name="connsiteY3" fmla="*/ 36704 h 37316"/>
                  <a:gd name="connsiteX4" fmla="*/ 8266 w 63905"/>
                  <a:gd name="connsiteY4" fmla="*/ 32992 h 37316"/>
                  <a:gd name="connsiteX5" fmla="*/ 0 w 63905"/>
                  <a:gd name="connsiteY5" fmla="*/ 16727 h 37316"/>
                  <a:gd name="connsiteX6" fmla="*/ 27554 w 63905"/>
                  <a:gd name="connsiteY6" fmla="*/ 8843 h 3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905" h="37316">
                    <a:moveTo>
                      <a:pt x="27555" y="8843"/>
                    </a:moveTo>
                    <a:cubicBezTo>
                      <a:pt x="39189" y="17530"/>
                      <a:pt x="59472" y="-16836"/>
                      <a:pt x="63720" y="11292"/>
                    </a:cubicBezTo>
                    <a:cubicBezTo>
                      <a:pt x="66208" y="27710"/>
                      <a:pt x="43207" y="35096"/>
                      <a:pt x="26062" y="36704"/>
                    </a:cubicBezTo>
                    <a:lnTo>
                      <a:pt x="26100" y="36704"/>
                    </a:lnTo>
                    <a:cubicBezTo>
                      <a:pt x="19900" y="38235"/>
                      <a:pt x="13318" y="36857"/>
                      <a:pt x="8266" y="32992"/>
                    </a:cubicBezTo>
                    <a:cubicBezTo>
                      <a:pt x="3176" y="29088"/>
                      <a:pt x="153" y="23118"/>
                      <a:pt x="0" y="16727"/>
                    </a:cubicBezTo>
                    <a:cubicBezTo>
                      <a:pt x="1225" y="921"/>
                      <a:pt x="13548" y="-2677"/>
                      <a:pt x="27554" y="884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0838CC1C-60E2-49E3-1497-9FE1D0E9BB97}"/>
                  </a:ext>
                </a:extLst>
              </p:cNvPr>
              <p:cNvSpPr/>
              <p:nvPr/>
            </p:nvSpPr>
            <p:spPr>
              <a:xfrm>
                <a:off x="8431719" y="8379281"/>
                <a:ext cx="58183" cy="37691"/>
              </a:xfrm>
              <a:custGeom>
                <a:avLst/>
                <a:gdLst>
                  <a:gd name="connsiteX0" fmla="*/ 81077 w 81077"/>
                  <a:gd name="connsiteY0" fmla="*/ 571 h 52522"/>
                  <a:gd name="connsiteX1" fmla="*/ 27078 w 81077"/>
                  <a:gd name="connsiteY1" fmla="*/ 42400 h 52522"/>
                  <a:gd name="connsiteX2" fmla="*/ 4116 w 81077"/>
                  <a:gd name="connsiteY2" fmla="*/ 48026 h 52522"/>
                  <a:gd name="connsiteX3" fmla="*/ 4154 w 81077"/>
                  <a:gd name="connsiteY3" fmla="*/ 48026 h 52522"/>
                  <a:gd name="connsiteX4" fmla="*/ 289 w 81077"/>
                  <a:gd name="connsiteY4" fmla="*/ 34746 h 52522"/>
                  <a:gd name="connsiteX5" fmla="*/ 8976 w 81077"/>
                  <a:gd name="connsiteY5" fmla="*/ 24029 h 52522"/>
                  <a:gd name="connsiteX6" fmla="*/ 81077 w 81077"/>
                  <a:gd name="connsiteY6" fmla="*/ 570 h 5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077" h="52522">
                    <a:moveTo>
                      <a:pt x="81077" y="571"/>
                    </a:moveTo>
                    <a:cubicBezTo>
                      <a:pt x="63091" y="14540"/>
                      <a:pt x="45218" y="28623"/>
                      <a:pt x="27078" y="42400"/>
                    </a:cubicBezTo>
                    <a:cubicBezTo>
                      <a:pt x="20305" y="47528"/>
                      <a:pt x="13416" y="58780"/>
                      <a:pt x="4116" y="48026"/>
                    </a:cubicBezTo>
                    <a:lnTo>
                      <a:pt x="4154" y="48026"/>
                    </a:lnTo>
                    <a:cubicBezTo>
                      <a:pt x="786" y="44505"/>
                      <a:pt x="-668" y="39530"/>
                      <a:pt x="289" y="34746"/>
                    </a:cubicBezTo>
                    <a:cubicBezTo>
                      <a:pt x="1284" y="29962"/>
                      <a:pt x="4499" y="25982"/>
                      <a:pt x="8976" y="24029"/>
                    </a:cubicBezTo>
                    <a:cubicBezTo>
                      <a:pt x="28532" y="6196"/>
                      <a:pt x="54786" y="-2377"/>
                      <a:pt x="81077" y="57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9FEA90C7-1A4C-1D6F-FF8D-8E130D641218}"/>
                  </a:ext>
                </a:extLst>
              </p:cNvPr>
              <p:cNvSpPr/>
              <p:nvPr/>
            </p:nvSpPr>
            <p:spPr>
              <a:xfrm>
                <a:off x="7635114" y="9406219"/>
                <a:ext cx="57014" cy="39719"/>
              </a:xfrm>
              <a:custGeom>
                <a:avLst/>
                <a:gdLst>
                  <a:gd name="connsiteX0" fmla="*/ 79449 w 79448"/>
                  <a:gd name="connsiteY0" fmla="*/ 3072 h 55348"/>
                  <a:gd name="connsiteX1" fmla="*/ 0 w 79448"/>
                  <a:gd name="connsiteY1" fmla="*/ 55348 h 55348"/>
                  <a:gd name="connsiteX2" fmla="*/ 27057 w 79448"/>
                  <a:gd name="connsiteY2" fmla="*/ 9960 h 55348"/>
                  <a:gd name="connsiteX3" fmla="*/ 79449 w 79448"/>
                  <a:gd name="connsiteY3" fmla="*/ 3072 h 55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448" h="55348">
                    <a:moveTo>
                      <a:pt x="79449" y="3072"/>
                    </a:moveTo>
                    <a:cubicBezTo>
                      <a:pt x="55530" y="24082"/>
                      <a:pt x="28779" y="41686"/>
                      <a:pt x="0" y="55348"/>
                    </a:cubicBezTo>
                    <a:cubicBezTo>
                      <a:pt x="1607" y="36864"/>
                      <a:pt x="11558" y="20140"/>
                      <a:pt x="27057" y="9960"/>
                    </a:cubicBezTo>
                    <a:cubicBezTo>
                      <a:pt x="42556" y="-219"/>
                      <a:pt x="61844" y="-2746"/>
                      <a:pt x="79449" y="30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4CD551B3-4B59-E8EA-42E9-1E9070106DBC}"/>
                  </a:ext>
                </a:extLst>
              </p:cNvPr>
              <p:cNvSpPr/>
              <p:nvPr/>
            </p:nvSpPr>
            <p:spPr>
              <a:xfrm>
                <a:off x="7942650" y="8721197"/>
                <a:ext cx="39987" cy="31144"/>
              </a:xfrm>
              <a:custGeom>
                <a:avLst/>
                <a:gdLst>
                  <a:gd name="connsiteX0" fmla="*/ 55721 w 55721"/>
                  <a:gd name="connsiteY0" fmla="*/ 16620 h 43399"/>
                  <a:gd name="connsiteX1" fmla="*/ 28588 w 55721"/>
                  <a:gd name="connsiteY1" fmla="*/ 42683 h 43399"/>
                  <a:gd name="connsiteX2" fmla="*/ 28588 w 55721"/>
                  <a:gd name="connsiteY2" fmla="*/ 42645 h 43399"/>
                  <a:gd name="connsiteX3" fmla="*/ 0 w 55721"/>
                  <a:gd name="connsiteY3" fmla="*/ 17463 h 43399"/>
                  <a:gd name="connsiteX4" fmla="*/ 9414 w 55721"/>
                  <a:gd name="connsiteY4" fmla="*/ 2805 h 43399"/>
                  <a:gd name="connsiteX5" fmla="*/ 26750 w 55721"/>
                  <a:gd name="connsiteY5" fmla="*/ 1351 h 43399"/>
                  <a:gd name="connsiteX6" fmla="*/ 55721 w 55721"/>
                  <a:gd name="connsiteY6" fmla="*/ 16621 h 4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1" h="43399">
                    <a:moveTo>
                      <a:pt x="55721" y="16620"/>
                    </a:moveTo>
                    <a:cubicBezTo>
                      <a:pt x="45886" y="25423"/>
                      <a:pt x="48871" y="47658"/>
                      <a:pt x="28588" y="42683"/>
                    </a:cubicBezTo>
                    <a:lnTo>
                      <a:pt x="28588" y="42645"/>
                    </a:lnTo>
                    <a:cubicBezTo>
                      <a:pt x="14198" y="42377"/>
                      <a:pt x="2105" y="31699"/>
                      <a:pt x="0" y="17463"/>
                    </a:cubicBezTo>
                    <a:cubicBezTo>
                      <a:pt x="689" y="11378"/>
                      <a:pt x="4133" y="5943"/>
                      <a:pt x="9414" y="2805"/>
                    </a:cubicBezTo>
                    <a:cubicBezTo>
                      <a:pt x="14657" y="-333"/>
                      <a:pt x="21049" y="-868"/>
                      <a:pt x="26750" y="1351"/>
                    </a:cubicBezTo>
                    <a:cubicBezTo>
                      <a:pt x="36127" y="3647"/>
                      <a:pt x="52659" y="-524"/>
                      <a:pt x="55721" y="1662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DB4EA88D-0829-0408-16AF-5D2FA2B7B2CE}"/>
                  </a:ext>
                </a:extLst>
              </p:cNvPr>
              <p:cNvSpPr/>
              <p:nvPr/>
            </p:nvSpPr>
            <p:spPr>
              <a:xfrm>
                <a:off x="8209843" y="8698785"/>
                <a:ext cx="50275" cy="35393"/>
              </a:xfrm>
              <a:custGeom>
                <a:avLst/>
                <a:gdLst>
                  <a:gd name="connsiteX0" fmla="*/ 27861 w 70057"/>
                  <a:gd name="connsiteY0" fmla="*/ 49319 h 49319"/>
                  <a:gd name="connsiteX1" fmla="*/ 0 w 70057"/>
                  <a:gd name="connsiteY1" fmla="*/ 1329 h 49319"/>
                  <a:gd name="connsiteX2" fmla="*/ 60887 w 70057"/>
                  <a:gd name="connsiteY2" fmla="*/ 21919 h 49319"/>
                  <a:gd name="connsiteX3" fmla="*/ 58515 w 70057"/>
                  <a:gd name="connsiteY3" fmla="*/ 43580 h 49319"/>
                  <a:gd name="connsiteX4" fmla="*/ 58515 w 70057"/>
                  <a:gd name="connsiteY4" fmla="*/ 43541 h 49319"/>
                  <a:gd name="connsiteX5" fmla="*/ 26329 w 70057"/>
                  <a:gd name="connsiteY5" fmla="*/ 47674 h 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057" h="49319">
                    <a:moveTo>
                      <a:pt x="27861" y="49319"/>
                    </a:moveTo>
                    <a:lnTo>
                      <a:pt x="0" y="1329"/>
                    </a:lnTo>
                    <a:cubicBezTo>
                      <a:pt x="25412" y="-6248"/>
                      <a:pt x="37581" y="21000"/>
                      <a:pt x="60887" y="21919"/>
                    </a:cubicBezTo>
                    <a:cubicBezTo>
                      <a:pt x="76617" y="22531"/>
                      <a:pt x="69613" y="38987"/>
                      <a:pt x="58515" y="43580"/>
                    </a:cubicBezTo>
                    <a:lnTo>
                      <a:pt x="58515" y="43541"/>
                    </a:lnTo>
                    <a:cubicBezTo>
                      <a:pt x="48029" y="46335"/>
                      <a:pt x="37198" y="47713"/>
                      <a:pt x="26329" y="4767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5540448-15E7-42EC-874B-1ACB4788EA70}"/>
                  </a:ext>
                </a:extLst>
              </p:cNvPr>
              <p:cNvSpPr/>
              <p:nvPr/>
            </p:nvSpPr>
            <p:spPr>
              <a:xfrm>
                <a:off x="7751842" y="9342757"/>
                <a:ext cx="51582" cy="29782"/>
              </a:xfrm>
              <a:custGeom>
                <a:avLst/>
                <a:gdLst>
                  <a:gd name="connsiteX0" fmla="*/ 71879 w 71878"/>
                  <a:gd name="connsiteY0" fmla="*/ 0 h 41500"/>
                  <a:gd name="connsiteX1" fmla="*/ 23696 w 71878"/>
                  <a:gd name="connsiteY1" fmla="*/ 41102 h 41500"/>
                  <a:gd name="connsiteX2" fmla="*/ 7 w 71878"/>
                  <a:gd name="connsiteY2" fmla="*/ 33563 h 41500"/>
                  <a:gd name="connsiteX3" fmla="*/ 45 w 71878"/>
                  <a:gd name="connsiteY3" fmla="*/ 33563 h 41500"/>
                  <a:gd name="connsiteX4" fmla="*/ 5747 w 71878"/>
                  <a:gd name="connsiteY4" fmla="*/ 18638 h 41500"/>
                  <a:gd name="connsiteX5" fmla="*/ 20826 w 71878"/>
                  <a:gd name="connsiteY5" fmla="*/ 13357 h 41500"/>
                  <a:gd name="connsiteX6" fmla="*/ 71878 w 71878"/>
                  <a:gd name="connsiteY6" fmla="*/ 0 h 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78" h="41500">
                    <a:moveTo>
                      <a:pt x="71879" y="0"/>
                    </a:moveTo>
                    <a:cubicBezTo>
                      <a:pt x="65985" y="22427"/>
                      <a:pt x="46773" y="38844"/>
                      <a:pt x="23696" y="41102"/>
                    </a:cubicBezTo>
                    <a:cubicBezTo>
                      <a:pt x="15162" y="40337"/>
                      <a:pt x="1997" y="45274"/>
                      <a:pt x="7" y="33563"/>
                    </a:cubicBezTo>
                    <a:lnTo>
                      <a:pt x="45" y="33563"/>
                    </a:lnTo>
                    <a:cubicBezTo>
                      <a:pt x="-338" y="27975"/>
                      <a:pt x="1729" y="22541"/>
                      <a:pt x="5747" y="18638"/>
                    </a:cubicBezTo>
                    <a:cubicBezTo>
                      <a:pt x="9727" y="14734"/>
                      <a:pt x="15277" y="12821"/>
                      <a:pt x="20826" y="13357"/>
                    </a:cubicBezTo>
                    <a:cubicBezTo>
                      <a:pt x="38966" y="16265"/>
                      <a:pt x="57489" y="11443"/>
                      <a:pt x="71878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6D876FB-E2BE-09E9-2CE9-E087F6A241A7}"/>
                  </a:ext>
                </a:extLst>
              </p:cNvPr>
              <p:cNvSpPr/>
              <p:nvPr/>
            </p:nvSpPr>
            <p:spPr>
              <a:xfrm>
                <a:off x="8332274" y="8746975"/>
                <a:ext cx="45053" cy="37161"/>
              </a:xfrm>
              <a:custGeom>
                <a:avLst/>
                <a:gdLst>
                  <a:gd name="connsiteX0" fmla="*/ 0 w 62780"/>
                  <a:gd name="connsiteY0" fmla="*/ 0 h 51783"/>
                  <a:gd name="connsiteX1" fmla="*/ 52774 w 62780"/>
                  <a:gd name="connsiteY1" fmla="*/ 22427 h 51783"/>
                  <a:gd name="connsiteX2" fmla="*/ 62342 w 62780"/>
                  <a:gd name="connsiteY2" fmla="*/ 32109 h 51783"/>
                  <a:gd name="connsiteX3" fmla="*/ 58706 w 62780"/>
                  <a:gd name="connsiteY3" fmla="*/ 45197 h 51783"/>
                  <a:gd name="connsiteX4" fmla="*/ 47110 w 62780"/>
                  <a:gd name="connsiteY4" fmla="*/ 51741 h 51783"/>
                  <a:gd name="connsiteX5" fmla="*/ 34711 w 62780"/>
                  <a:gd name="connsiteY5" fmla="*/ 46919 h 51783"/>
                  <a:gd name="connsiteX6" fmla="*/ 0 w 62780"/>
                  <a:gd name="connsiteY6" fmla="*/ 0 h 51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780" h="51783">
                    <a:moveTo>
                      <a:pt x="0" y="0"/>
                    </a:moveTo>
                    <a:cubicBezTo>
                      <a:pt x="18982" y="3674"/>
                      <a:pt x="36931" y="11328"/>
                      <a:pt x="52774" y="22427"/>
                    </a:cubicBezTo>
                    <a:cubicBezTo>
                      <a:pt x="57443" y="23728"/>
                      <a:pt x="61117" y="27402"/>
                      <a:pt x="62342" y="32109"/>
                    </a:cubicBezTo>
                    <a:cubicBezTo>
                      <a:pt x="63567" y="36816"/>
                      <a:pt x="62189" y="41792"/>
                      <a:pt x="58706" y="45197"/>
                    </a:cubicBezTo>
                    <a:cubicBezTo>
                      <a:pt x="56027" y="49024"/>
                      <a:pt x="51779" y="51397"/>
                      <a:pt x="47110" y="51741"/>
                    </a:cubicBezTo>
                    <a:cubicBezTo>
                      <a:pt x="42480" y="52086"/>
                      <a:pt x="37926" y="50287"/>
                      <a:pt x="34711" y="46919"/>
                    </a:cubicBezTo>
                    <a:cubicBezTo>
                      <a:pt x="18217" y="35630"/>
                      <a:pt x="5970" y="19098"/>
                      <a:pt x="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856082E3-ECCA-E3E5-47B3-3DD3DFC92615}"/>
              </a:ext>
            </a:extLst>
          </p:cNvPr>
          <p:cNvSpPr/>
          <p:nvPr/>
        </p:nvSpPr>
        <p:spPr>
          <a:xfrm rot="20183372">
            <a:off x="-518468" y="2129050"/>
            <a:ext cx="6165792" cy="3516993"/>
          </a:xfrm>
          <a:custGeom>
            <a:avLst/>
            <a:gdLst>
              <a:gd name="connsiteX0" fmla="*/ 5092050 w 5113131"/>
              <a:gd name="connsiteY0" fmla="*/ 472877 h 2916551"/>
              <a:gd name="connsiteX1" fmla="*/ 4973524 w 5113131"/>
              <a:gd name="connsiteY1" fmla="*/ 582938 h 2916551"/>
              <a:gd name="connsiteX2" fmla="*/ 4753127 w 5113131"/>
              <a:gd name="connsiteY2" fmla="*/ 732884 h 2916551"/>
              <a:gd name="connsiteX3" fmla="*/ 4798516 w 5113131"/>
              <a:gd name="connsiteY3" fmla="*/ 627369 h 2916551"/>
              <a:gd name="connsiteX4" fmla="*/ 4600124 w 5113131"/>
              <a:gd name="connsiteY4" fmla="*/ 821548 h 2916551"/>
              <a:gd name="connsiteX5" fmla="*/ 4414399 w 5113131"/>
              <a:gd name="connsiteY5" fmla="*/ 910220 h 2916551"/>
              <a:gd name="connsiteX6" fmla="*/ 4541037 w 5113131"/>
              <a:gd name="connsiteY6" fmla="*/ 808957 h 2916551"/>
              <a:gd name="connsiteX7" fmla="*/ 4709842 w 5113131"/>
              <a:gd name="connsiteY7" fmla="*/ 631687 h 2916551"/>
              <a:gd name="connsiteX8" fmla="*/ 4667668 w 5113131"/>
              <a:gd name="connsiteY8" fmla="*/ 581055 h 2916551"/>
              <a:gd name="connsiteX9" fmla="*/ 4714090 w 5113131"/>
              <a:gd name="connsiteY9" fmla="*/ 471337 h 2916551"/>
              <a:gd name="connsiteX10" fmla="*/ 4822779 w 5113131"/>
              <a:gd name="connsiteY10" fmla="*/ 240262 h 2916551"/>
              <a:gd name="connsiteX11" fmla="*/ 4839005 w 5113131"/>
              <a:gd name="connsiteY11" fmla="*/ 95029 h 2916551"/>
              <a:gd name="connsiteX12" fmla="*/ 4748687 w 5113131"/>
              <a:gd name="connsiteY12" fmla="*/ 207892 h 2916551"/>
              <a:gd name="connsiteX13" fmla="*/ 4640155 w 5113131"/>
              <a:gd name="connsiteY13" fmla="*/ 518873 h 2916551"/>
              <a:gd name="connsiteX14" fmla="*/ 4597981 w 5113131"/>
              <a:gd name="connsiteY14" fmla="*/ 652898 h 2916551"/>
              <a:gd name="connsiteX15" fmla="*/ 4489291 w 5113131"/>
              <a:gd name="connsiteY15" fmla="*/ 800659 h 2916551"/>
              <a:gd name="connsiteX16" fmla="*/ 4470347 w 5113131"/>
              <a:gd name="connsiteY16" fmla="*/ 715775 h 2916551"/>
              <a:gd name="connsiteX17" fmla="*/ 4473485 w 5113131"/>
              <a:gd name="connsiteY17" fmla="*/ 623391 h 2916551"/>
              <a:gd name="connsiteX18" fmla="*/ 4418606 w 5113131"/>
              <a:gd name="connsiteY18" fmla="*/ 710953 h 2916551"/>
              <a:gd name="connsiteX19" fmla="*/ 4382708 w 5113131"/>
              <a:gd name="connsiteY19" fmla="*/ 858713 h 2916551"/>
              <a:gd name="connsiteX20" fmla="*/ 4304637 w 5113131"/>
              <a:gd name="connsiteY20" fmla="*/ 948418 h 2916551"/>
              <a:gd name="connsiteX21" fmla="*/ 4264109 w 5113131"/>
              <a:gd name="connsiteY21" fmla="*/ 740532 h 2916551"/>
              <a:gd name="connsiteX22" fmla="*/ 4257259 w 5113131"/>
              <a:gd name="connsiteY22" fmla="*/ 962957 h 2916551"/>
              <a:gd name="connsiteX23" fmla="*/ 4087298 w 5113131"/>
              <a:gd name="connsiteY23" fmla="*/ 1145693 h 2916551"/>
              <a:gd name="connsiteX24" fmla="*/ 3901417 w 5113131"/>
              <a:gd name="connsiteY24" fmla="*/ 1243512 h 2916551"/>
              <a:gd name="connsiteX25" fmla="*/ 4014309 w 5113131"/>
              <a:gd name="connsiteY25" fmla="*/ 945806 h 2916551"/>
              <a:gd name="connsiteX26" fmla="*/ 4175119 w 5113131"/>
              <a:gd name="connsiteY26" fmla="*/ 812359 h 2916551"/>
              <a:gd name="connsiteX27" fmla="*/ 4069339 w 5113131"/>
              <a:gd name="connsiteY27" fmla="*/ 792153 h 2916551"/>
              <a:gd name="connsiteX28" fmla="*/ 4321538 w 5113131"/>
              <a:gd name="connsiteY28" fmla="*/ 353192 h 2916551"/>
              <a:gd name="connsiteX29" fmla="*/ 4380092 w 5113131"/>
              <a:gd name="connsiteY29" fmla="*/ 117600 h 2916551"/>
              <a:gd name="connsiteX30" fmla="*/ 4304661 w 5113131"/>
              <a:gd name="connsiteY30" fmla="*/ 2826 h 2916551"/>
              <a:gd name="connsiteX31" fmla="*/ 4282273 w 5113131"/>
              <a:gd name="connsiteY31" fmla="*/ 313200 h 2916551"/>
              <a:gd name="connsiteX32" fmla="*/ 4137922 w 5113131"/>
              <a:gd name="connsiteY32" fmla="*/ 612737 h 2916551"/>
              <a:gd name="connsiteX33" fmla="*/ 4055641 w 5113131"/>
              <a:gd name="connsiteY33" fmla="*/ 686599 h 2916551"/>
              <a:gd name="connsiteX34" fmla="*/ 4140065 w 5113131"/>
              <a:gd name="connsiteY34" fmla="*/ 430149 h 2916551"/>
              <a:gd name="connsiteX35" fmla="*/ 4200187 w 5113131"/>
              <a:gd name="connsiteY35" fmla="*/ 205393 h 2916551"/>
              <a:gd name="connsiteX36" fmla="*/ 4169571 w 5113131"/>
              <a:gd name="connsiteY36" fmla="*/ 74552 h 2916551"/>
              <a:gd name="connsiteX37" fmla="*/ 4097930 w 5113131"/>
              <a:gd name="connsiteY37" fmla="*/ 98739 h 2916551"/>
              <a:gd name="connsiteX38" fmla="*/ 4124259 w 5113131"/>
              <a:gd name="connsiteY38" fmla="*/ 286795 h 2916551"/>
              <a:gd name="connsiteX39" fmla="*/ 4025024 w 5113131"/>
              <a:gd name="connsiteY39" fmla="*/ 611629 h 2916551"/>
              <a:gd name="connsiteX40" fmla="*/ 4021848 w 5113131"/>
              <a:gd name="connsiteY40" fmla="*/ 784686 h 2916551"/>
              <a:gd name="connsiteX41" fmla="*/ 3949058 w 5113131"/>
              <a:gd name="connsiteY41" fmla="*/ 884911 h 2916551"/>
              <a:gd name="connsiteX42" fmla="*/ 3906884 w 5113131"/>
              <a:gd name="connsiteY42" fmla="*/ 971439 h 2916551"/>
              <a:gd name="connsiteX43" fmla="*/ 3904818 w 5113131"/>
              <a:gd name="connsiteY43" fmla="*/ 895435 h 2916551"/>
              <a:gd name="connsiteX44" fmla="*/ 3966050 w 5113131"/>
              <a:gd name="connsiteY44" fmla="*/ 732940 h 2916551"/>
              <a:gd name="connsiteX45" fmla="*/ 4007190 w 5113131"/>
              <a:gd name="connsiteY45" fmla="*/ 356249 h 2916551"/>
              <a:gd name="connsiteX46" fmla="*/ 3992417 w 5113131"/>
              <a:gd name="connsiteY46" fmla="*/ 163138 h 2916551"/>
              <a:gd name="connsiteX47" fmla="*/ 3947604 w 5113131"/>
              <a:gd name="connsiteY47" fmla="*/ 275501 h 2916551"/>
              <a:gd name="connsiteX48" fmla="*/ 3923837 w 5113131"/>
              <a:gd name="connsiteY48" fmla="*/ 704469 h 2916551"/>
              <a:gd name="connsiteX49" fmla="*/ 3855257 w 5113131"/>
              <a:gd name="connsiteY49" fmla="*/ 901833 h 2916551"/>
              <a:gd name="connsiteX50" fmla="*/ 3865782 w 5113131"/>
              <a:gd name="connsiteY50" fmla="*/ 1040100 h 2916551"/>
              <a:gd name="connsiteX51" fmla="*/ 3821465 w 5113131"/>
              <a:gd name="connsiteY51" fmla="*/ 1154070 h 2916551"/>
              <a:gd name="connsiteX52" fmla="*/ 3823455 w 5113131"/>
              <a:gd name="connsiteY52" fmla="*/ 1020427 h 2916551"/>
              <a:gd name="connsiteX53" fmla="*/ 3764481 w 5113131"/>
              <a:gd name="connsiteY53" fmla="*/ 1003206 h 2916551"/>
              <a:gd name="connsiteX54" fmla="*/ 3770796 w 5113131"/>
              <a:gd name="connsiteY54" fmla="*/ 1207917 h 2916551"/>
              <a:gd name="connsiteX55" fmla="*/ 3718022 w 5113131"/>
              <a:gd name="connsiteY55" fmla="*/ 1134055 h 2916551"/>
              <a:gd name="connsiteX56" fmla="*/ 3696897 w 5113131"/>
              <a:gd name="connsiteY56" fmla="*/ 1041173 h 2916551"/>
              <a:gd name="connsiteX57" fmla="*/ 3661688 w 5113131"/>
              <a:gd name="connsiteY57" fmla="*/ 1144543 h 2916551"/>
              <a:gd name="connsiteX58" fmla="*/ 3680058 w 5113131"/>
              <a:gd name="connsiteY58" fmla="*/ 1278568 h 2916551"/>
              <a:gd name="connsiteX59" fmla="*/ 3625178 w 5113131"/>
              <a:gd name="connsiteY59" fmla="*/ 1349292 h 2916551"/>
              <a:gd name="connsiteX60" fmla="*/ 3603020 w 5113131"/>
              <a:gd name="connsiteY60" fmla="*/ 1435820 h 2916551"/>
              <a:gd name="connsiteX61" fmla="*/ 3423615 w 5113131"/>
              <a:gd name="connsiteY61" fmla="*/ 1666895 h 2916551"/>
              <a:gd name="connsiteX62" fmla="*/ 3317031 w 5113131"/>
              <a:gd name="connsiteY62" fmla="*/ 1746076 h 2916551"/>
              <a:gd name="connsiteX63" fmla="*/ 3385190 w 5113131"/>
              <a:gd name="connsiteY63" fmla="*/ 1607270 h 2916551"/>
              <a:gd name="connsiteX64" fmla="*/ 3481631 w 5113131"/>
              <a:gd name="connsiteY64" fmla="*/ 1433753 h 2916551"/>
              <a:gd name="connsiteX65" fmla="*/ 3593956 w 5113131"/>
              <a:gd name="connsiteY65" fmla="*/ 1251781 h 2916551"/>
              <a:gd name="connsiteX66" fmla="*/ 3586110 w 5113131"/>
              <a:gd name="connsiteY66" fmla="*/ 1117148 h 2916551"/>
              <a:gd name="connsiteX67" fmla="*/ 3486914 w 5113131"/>
              <a:gd name="connsiteY67" fmla="*/ 1354611 h 2916551"/>
              <a:gd name="connsiteX68" fmla="*/ 3451017 w 5113131"/>
              <a:gd name="connsiteY68" fmla="*/ 1291313 h 2916551"/>
              <a:gd name="connsiteX69" fmla="*/ 3540721 w 5113131"/>
              <a:gd name="connsiteY69" fmla="*/ 1092921 h 2916551"/>
              <a:gd name="connsiteX70" fmla="*/ 3620935 w 5113131"/>
              <a:gd name="connsiteY70" fmla="*/ 969457 h 2916551"/>
              <a:gd name="connsiteX71" fmla="*/ 3671567 w 5113131"/>
              <a:gd name="connsiteY71" fmla="*/ 850246 h 2916551"/>
              <a:gd name="connsiteX72" fmla="*/ 3789515 w 5113131"/>
              <a:gd name="connsiteY72" fmla="*/ 779752 h 2916551"/>
              <a:gd name="connsiteX73" fmla="*/ 3781286 w 5113131"/>
              <a:gd name="connsiteY73" fmla="*/ 699385 h 2916551"/>
              <a:gd name="connsiteX74" fmla="*/ 3725374 w 5113131"/>
              <a:gd name="connsiteY74" fmla="*/ 788057 h 2916551"/>
              <a:gd name="connsiteX75" fmla="*/ 3682090 w 5113131"/>
              <a:gd name="connsiteY75" fmla="*/ 776423 h 2916551"/>
              <a:gd name="connsiteX76" fmla="*/ 3785725 w 5113131"/>
              <a:gd name="connsiteY76" fmla="*/ 501378 h 2916551"/>
              <a:gd name="connsiteX77" fmla="*/ 3749636 w 5113131"/>
              <a:gd name="connsiteY77" fmla="*/ 383852 h 2916551"/>
              <a:gd name="connsiteX78" fmla="*/ 3707462 w 5113131"/>
              <a:gd name="connsiteY78" fmla="*/ 594912 h 2916551"/>
              <a:gd name="connsiteX79" fmla="*/ 3623038 w 5113131"/>
              <a:gd name="connsiteY79" fmla="*/ 830239 h 2916551"/>
              <a:gd name="connsiteX80" fmla="*/ 3570264 w 5113131"/>
              <a:gd name="connsiteY80" fmla="*/ 851364 h 2916551"/>
              <a:gd name="connsiteX81" fmla="*/ 3642020 w 5113131"/>
              <a:gd name="connsiteY81" fmla="*/ 527411 h 2916551"/>
              <a:gd name="connsiteX82" fmla="*/ 3709567 w 5113131"/>
              <a:gd name="connsiteY82" fmla="*/ 319526 h 2916551"/>
              <a:gd name="connsiteX83" fmla="*/ 3696899 w 5113131"/>
              <a:gd name="connsiteY83" fmla="*/ 247769 h 2916551"/>
              <a:gd name="connsiteX84" fmla="*/ 3635361 w 5113131"/>
              <a:gd name="connsiteY84" fmla="*/ 298285 h 2916551"/>
              <a:gd name="connsiteX85" fmla="*/ 3616532 w 5113131"/>
              <a:gd name="connsiteY85" fmla="*/ 463808 h 2916551"/>
              <a:gd name="connsiteX86" fmla="*/ 3523880 w 5113131"/>
              <a:gd name="connsiteY86" fmla="*/ 849267 h 2916551"/>
              <a:gd name="connsiteX87" fmla="*/ 3561844 w 5113131"/>
              <a:gd name="connsiteY87" fmla="*/ 968479 h 2916551"/>
              <a:gd name="connsiteX88" fmla="*/ 3473172 w 5113131"/>
              <a:gd name="connsiteY88" fmla="*/ 1139429 h 2916551"/>
              <a:gd name="connsiteX89" fmla="*/ 3411940 w 5113131"/>
              <a:gd name="connsiteY89" fmla="*/ 1307205 h 2916551"/>
              <a:gd name="connsiteX90" fmla="*/ 3404516 w 5113131"/>
              <a:gd name="connsiteY90" fmla="*/ 1410614 h 2916551"/>
              <a:gd name="connsiteX91" fmla="*/ 3387294 w 5113131"/>
              <a:gd name="connsiteY91" fmla="*/ 1504146 h 2916551"/>
              <a:gd name="connsiteX92" fmla="*/ 3300077 w 5113131"/>
              <a:gd name="connsiteY92" fmla="*/ 1644862 h 2916551"/>
              <a:gd name="connsiteX93" fmla="*/ 3236779 w 5113131"/>
              <a:gd name="connsiteY93" fmla="*/ 1699742 h 2916551"/>
              <a:gd name="connsiteX94" fmla="*/ 3257904 w 5113131"/>
              <a:gd name="connsiteY94" fmla="*/ 1653320 h 2916551"/>
              <a:gd name="connsiteX95" fmla="*/ 3287486 w 5113131"/>
              <a:gd name="connsiteY95" fmla="*/ 1564648 h 2916551"/>
              <a:gd name="connsiteX96" fmla="*/ 3349369 w 5113131"/>
              <a:gd name="connsiteY96" fmla="*/ 1324080 h 2916551"/>
              <a:gd name="connsiteX97" fmla="*/ 3397206 w 5113131"/>
              <a:gd name="connsiteY97" fmla="*/ 1197442 h 2916551"/>
              <a:gd name="connsiteX98" fmla="*/ 3401416 w 5113131"/>
              <a:gd name="connsiteY98" fmla="*/ 1083472 h 2916551"/>
              <a:gd name="connsiteX99" fmla="*/ 3488595 w 5113131"/>
              <a:gd name="connsiteY99" fmla="*/ 832420 h 2916551"/>
              <a:gd name="connsiteX100" fmla="*/ 3470378 w 5113131"/>
              <a:gd name="connsiteY100" fmla="*/ 643100 h 2916551"/>
              <a:gd name="connsiteX101" fmla="*/ 3453462 w 5113131"/>
              <a:gd name="connsiteY101" fmla="*/ 813325 h 2916551"/>
              <a:gd name="connsiteX102" fmla="*/ 3405625 w 5113131"/>
              <a:gd name="connsiteY102" fmla="*/ 963878 h 2916551"/>
              <a:gd name="connsiteX103" fmla="*/ 3373248 w 5113131"/>
              <a:gd name="connsiteY103" fmla="*/ 982133 h 2916551"/>
              <a:gd name="connsiteX104" fmla="*/ 3401377 w 5113131"/>
              <a:gd name="connsiteY104" fmla="*/ 703522 h 2916551"/>
              <a:gd name="connsiteX105" fmla="*/ 3398583 w 5113131"/>
              <a:gd name="connsiteY105" fmla="*/ 479794 h 2916551"/>
              <a:gd name="connsiteX106" fmla="*/ 3405625 w 5113131"/>
              <a:gd name="connsiteY106" fmla="*/ 268734 h 2916551"/>
              <a:gd name="connsiteX107" fmla="*/ 3330577 w 5113131"/>
              <a:gd name="connsiteY107" fmla="*/ 380941 h 2916551"/>
              <a:gd name="connsiteX108" fmla="*/ 3354993 w 5113131"/>
              <a:gd name="connsiteY108" fmla="*/ 657132 h 2916551"/>
              <a:gd name="connsiteX109" fmla="*/ 3329658 w 5113131"/>
              <a:gd name="connsiteY109" fmla="*/ 897701 h 2916551"/>
              <a:gd name="connsiteX110" fmla="*/ 3346574 w 5113131"/>
              <a:gd name="connsiteY110" fmla="*/ 1058129 h 2916551"/>
              <a:gd name="connsiteX111" fmla="*/ 3342364 w 5113131"/>
              <a:gd name="connsiteY111" fmla="*/ 1184767 h 2916551"/>
              <a:gd name="connsiteX112" fmla="*/ 3288863 w 5113131"/>
              <a:gd name="connsiteY112" fmla="*/ 1457706 h 2916551"/>
              <a:gd name="connsiteX113" fmla="*/ 3256487 w 5113131"/>
              <a:gd name="connsiteY113" fmla="*/ 1315608 h 2916551"/>
              <a:gd name="connsiteX114" fmla="*/ 3287448 w 5113131"/>
              <a:gd name="connsiteY114" fmla="*/ 1188970 h 2916551"/>
              <a:gd name="connsiteX115" fmla="*/ 3257865 w 5113131"/>
              <a:gd name="connsiteY115" fmla="*/ 1142548 h 2916551"/>
              <a:gd name="connsiteX116" fmla="*/ 3221432 w 5113131"/>
              <a:gd name="connsiteY116" fmla="*/ 1291347 h 2916551"/>
              <a:gd name="connsiteX117" fmla="*/ 3215614 w 5113131"/>
              <a:gd name="connsiteY117" fmla="*/ 1459123 h 2916551"/>
              <a:gd name="connsiteX118" fmla="*/ 3240949 w 5113131"/>
              <a:gd name="connsiteY118" fmla="*/ 1578717 h 2916551"/>
              <a:gd name="connsiteX119" fmla="*/ 3177651 w 5113131"/>
              <a:gd name="connsiteY119" fmla="*/ 1667389 h 2916551"/>
              <a:gd name="connsiteX120" fmla="*/ 3160735 w 5113131"/>
              <a:gd name="connsiteY120" fmla="*/ 1446493 h 2916551"/>
              <a:gd name="connsiteX121" fmla="*/ 3181859 w 5113131"/>
              <a:gd name="connsiteY121" fmla="*/ 1222766 h 2916551"/>
              <a:gd name="connsiteX122" fmla="*/ 3207194 w 5113131"/>
              <a:gd name="connsiteY122" fmla="*/ 885068 h 2916551"/>
              <a:gd name="connsiteX123" fmla="*/ 3165020 w 5113131"/>
              <a:gd name="connsiteY123" fmla="*/ 775349 h 2916551"/>
              <a:gd name="connsiteX124" fmla="*/ 3153769 w 5113131"/>
              <a:gd name="connsiteY124" fmla="*/ 1017368 h 2916551"/>
              <a:gd name="connsiteX125" fmla="*/ 3135514 w 5113131"/>
              <a:gd name="connsiteY125" fmla="*/ 1210098 h 2916551"/>
              <a:gd name="connsiteX126" fmla="*/ 3103138 w 5113131"/>
              <a:gd name="connsiteY126" fmla="*/ 1331073 h 2916551"/>
              <a:gd name="connsiteX127" fmla="*/ 3070761 w 5113131"/>
              <a:gd name="connsiteY127" fmla="*/ 1139725 h 2916551"/>
              <a:gd name="connsiteX128" fmla="*/ 3101109 w 5113131"/>
              <a:gd name="connsiteY128" fmla="*/ 960280 h 2916551"/>
              <a:gd name="connsiteX129" fmla="*/ 3046842 w 5113131"/>
              <a:gd name="connsiteY129" fmla="*/ 914586 h 2916551"/>
              <a:gd name="connsiteX130" fmla="*/ 3025717 w 5113131"/>
              <a:gd name="connsiteY130" fmla="*/ 1188945 h 2916551"/>
              <a:gd name="connsiteX131" fmla="*/ 3067891 w 5113131"/>
              <a:gd name="connsiteY131" fmla="*/ 1374669 h 2916551"/>
              <a:gd name="connsiteX132" fmla="*/ 3101645 w 5113131"/>
              <a:gd name="connsiteY132" fmla="*/ 1480184 h 2916551"/>
              <a:gd name="connsiteX133" fmla="*/ 3097436 w 5113131"/>
              <a:gd name="connsiteY133" fmla="*/ 1632158 h 2916551"/>
              <a:gd name="connsiteX134" fmla="*/ 3127018 w 5113131"/>
              <a:gd name="connsiteY134" fmla="*/ 1758796 h 2916551"/>
              <a:gd name="connsiteX135" fmla="*/ 3156601 w 5113131"/>
              <a:gd name="connsiteY135" fmla="*/ 1881181 h 2916551"/>
              <a:gd name="connsiteX136" fmla="*/ 3111556 w 5113131"/>
              <a:gd name="connsiteY136" fmla="*/ 1966983 h 2916551"/>
              <a:gd name="connsiteX137" fmla="*/ 3101683 w 5113131"/>
              <a:gd name="connsiteY137" fmla="*/ 1867062 h 2916551"/>
              <a:gd name="connsiteX138" fmla="*/ 3076348 w 5113131"/>
              <a:gd name="connsiteY138" fmla="*/ 1750260 h 2916551"/>
              <a:gd name="connsiteX139" fmla="*/ 3072138 w 5113131"/>
              <a:gd name="connsiteY139" fmla="*/ 1526533 h 2916551"/>
              <a:gd name="connsiteX140" fmla="*/ 3046804 w 5113131"/>
              <a:gd name="connsiteY140" fmla="*/ 1437861 h 2916551"/>
              <a:gd name="connsiteX141" fmla="*/ 3010830 w 5113131"/>
              <a:gd name="connsiteY141" fmla="*/ 1573336 h 2916551"/>
              <a:gd name="connsiteX142" fmla="*/ 3021546 w 5113131"/>
              <a:gd name="connsiteY142" fmla="*/ 1712259 h 2916551"/>
              <a:gd name="connsiteX143" fmla="*/ 3046880 w 5113131"/>
              <a:gd name="connsiteY143" fmla="*/ 1834645 h 2916551"/>
              <a:gd name="connsiteX144" fmla="*/ 3037045 w 5113131"/>
              <a:gd name="connsiteY144" fmla="*/ 1958491 h 2916551"/>
              <a:gd name="connsiteX145" fmla="*/ 3004669 w 5113131"/>
              <a:gd name="connsiteY145" fmla="*/ 2121711 h 2916551"/>
              <a:gd name="connsiteX146" fmla="*/ 2939379 w 5113131"/>
              <a:gd name="connsiteY146" fmla="*/ 2000354 h 2916551"/>
              <a:gd name="connsiteX147" fmla="*/ 2954037 w 5113131"/>
              <a:gd name="connsiteY147" fmla="*/ 1844560 h 2916551"/>
              <a:gd name="connsiteX148" fmla="*/ 2962495 w 5113131"/>
              <a:gd name="connsiteY148" fmla="*/ 1708046 h 2916551"/>
              <a:gd name="connsiteX149" fmla="*/ 2962495 w 5113131"/>
              <a:gd name="connsiteY149" fmla="*/ 1492774 h 2916551"/>
              <a:gd name="connsiteX150" fmla="*/ 2963911 w 5113131"/>
              <a:gd name="connsiteY150" fmla="*/ 1197292 h 2916551"/>
              <a:gd name="connsiteX151" fmla="*/ 2946995 w 5113131"/>
              <a:gd name="connsiteY151" fmla="*/ 1063649 h 2916551"/>
              <a:gd name="connsiteX152" fmla="*/ 2905586 w 5113131"/>
              <a:gd name="connsiteY152" fmla="*/ 1159554 h 2916551"/>
              <a:gd name="connsiteX153" fmla="*/ 2914694 w 5113131"/>
              <a:gd name="connsiteY153" fmla="*/ 1354890 h 2916551"/>
              <a:gd name="connsiteX154" fmla="*/ 2914694 w 5113131"/>
              <a:gd name="connsiteY154" fmla="*/ 1494195 h 2916551"/>
              <a:gd name="connsiteX155" fmla="*/ 2899234 w 5113131"/>
              <a:gd name="connsiteY155" fmla="*/ 1636293 h 2916551"/>
              <a:gd name="connsiteX156" fmla="*/ 2895024 w 5113131"/>
              <a:gd name="connsiteY156" fmla="*/ 1805098 h 2916551"/>
              <a:gd name="connsiteX157" fmla="*/ 2890814 w 5113131"/>
              <a:gd name="connsiteY157" fmla="*/ 1923271 h 2916551"/>
              <a:gd name="connsiteX158" fmla="*/ 2857022 w 5113131"/>
              <a:gd name="connsiteY158" fmla="*/ 2049909 h 2916551"/>
              <a:gd name="connsiteX159" fmla="*/ 2806390 w 5113131"/>
              <a:gd name="connsiteY159" fmla="*/ 2058367 h 2916551"/>
              <a:gd name="connsiteX160" fmla="*/ 2823306 w 5113131"/>
              <a:gd name="connsiteY160" fmla="*/ 1927526 h 2916551"/>
              <a:gd name="connsiteX161" fmla="*/ 2831764 w 5113131"/>
              <a:gd name="connsiteY161" fmla="*/ 1796685 h 2916551"/>
              <a:gd name="connsiteX162" fmla="*/ 2823306 w 5113131"/>
              <a:gd name="connsiteY162" fmla="*/ 1653176 h 2916551"/>
              <a:gd name="connsiteX163" fmla="*/ 2823306 w 5113131"/>
              <a:gd name="connsiteY163" fmla="*/ 1505416 h 2916551"/>
              <a:gd name="connsiteX164" fmla="*/ 2841752 w 5113131"/>
              <a:gd name="connsiteY164" fmla="*/ 1370166 h 2916551"/>
              <a:gd name="connsiteX165" fmla="*/ 2810715 w 5113131"/>
              <a:gd name="connsiteY165" fmla="*/ 1245057 h 2916551"/>
              <a:gd name="connsiteX166" fmla="*/ 2798047 w 5113131"/>
              <a:gd name="connsiteY166" fmla="*/ 1329481 h 2916551"/>
              <a:gd name="connsiteX167" fmla="*/ 2778338 w 5113131"/>
              <a:gd name="connsiteY167" fmla="*/ 1453326 h 2916551"/>
              <a:gd name="connsiteX168" fmla="*/ 2776922 w 5113131"/>
              <a:gd name="connsiteY168" fmla="*/ 1560252 h 2916551"/>
              <a:gd name="connsiteX169" fmla="*/ 2734748 w 5113131"/>
              <a:gd name="connsiteY169" fmla="*/ 1442079 h 2916551"/>
              <a:gd name="connsiteX170" fmla="*/ 2747416 w 5113131"/>
              <a:gd name="connsiteY170" fmla="*/ 1306986 h 2916551"/>
              <a:gd name="connsiteX171" fmla="*/ 2728932 w 5113131"/>
              <a:gd name="connsiteY171" fmla="*/ 1144413 h 2916551"/>
              <a:gd name="connsiteX172" fmla="*/ 2700956 w 5113131"/>
              <a:gd name="connsiteY172" fmla="*/ 1337906 h 2916551"/>
              <a:gd name="connsiteX173" fmla="*/ 2646076 w 5113131"/>
              <a:gd name="connsiteY173" fmla="*/ 1306945 h 2916551"/>
              <a:gd name="connsiteX174" fmla="*/ 2657443 w 5113131"/>
              <a:gd name="connsiteY174" fmla="*/ 1400209 h 2916551"/>
              <a:gd name="connsiteX175" fmla="*/ 2700956 w 5113131"/>
              <a:gd name="connsiteY175" fmla="*/ 1458916 h 2916551"/>
              <a:gd name="connsiteX176" fmla="*/ 2713624 w 5113131"/>
              <a:gd name="connsiteY176" fmla="*/ 1519421 h 2916551"/>
              <a:gd name="connsiteX177" fmla="*/ 2664371 w 5113131"/>
              <a:gd name="connsiteY177" fmla="*/ 1494086 h 2916551"/>
              <a:gd name="connsiteX178" fmla="*/ 2692499 w 5113131"/>
              <a:gd name="connsiteY178" fmla="*/ 1551759 h 2916551"/>
              <a:gd name="connsiteX179" fmla="*/ 2772713 w 5113131"/>
              <a:gd name="connsiteY179" fmla="*/ 1631973 h 2916551"/>
              <a:gd name="connsiteX180" fmla="*/ 2785381 w 5113131"/>
              <a:gd name="connsiteY180" fmla="*/ 1751567 h 2916551"/>
              <a:gd name="connsiteX181" fmla="*/ 2740336 w 5113131"/>
              <a:gd name="connsiteY181" fmla="*/ 1650304 h 2916551"/>
              <a:gd name="connsiteX182" fmla="*/ 2696709 w 5113131"/>
              <a:gd name="connsiteY182" fmla="*/ 1623591 h 2916551"/>
              <a:gd name="connsiteX183" fmla="*/ 2725143 w 5113131"/>
              <a:gd name="connsiteY183" fmla="*/ 1731359 h 2916551"/>
              <a:gd name="connsiteX184" fmla="*/ 2785380 w 5113131"/>
              <a:gd name="connsiteY184" fmla="*/ 1821983 h 2916551"/>
              <a:gd name="connsiteX185" fmla="*/ 2762877 w 5113131"/>
              <a:gd name="connsiteY185" fmla="*/ 1944369 h 2916551"/>
              <a:gd name="connsiteX186" fmla="*/ 2743168 w 5113131"/>
              <a:gd name="connsiteY186" fmla="*/ 1897947 h 2916551"/>
              <a:gd name="connsiteX187" fmla="*/ 2738958 w 5113131"/>
              <a:gd name="connsiteY187" fmla="*/ 1813523 h 2916551"/>
              <a:gd name="connsiteX188" fmla="*/ 2686911 w 5113131"/>
              <a:gd name="connsiteY188" fmla="*/ 1754435 h 2916551"/>
              <a:gd name="connsiteX189" fmla="*/ 2683773 w 5113131"/>
              <a:gd name="connsiteY189" fmla="*/ 1821599 h 2916551"/>
              <a:gd name="connsiteX190" fmla="*/ 2706314 w 5113131"/>
              <a:gd name="connsiteY190" fmla="*/ 1874258 h 2916551"/>
              <a:gd name="connsiteX191" fmla="*/ 2713547 w 5113131"/>
              <a:gd name="connsiteY191" fmla="*/ 1973876 h 2916551"/>
              <a:gd name="connsiteX192" fmla="*/ 2758591 w 5113131"/>
              <a:gd name="connsiteY192" fmla="*/ 2113182 h 2916551"/>
              <a:gd name="connsiteX193" fmla="*/ 2684041 w 5113131"/>
              <a:gd name="connsiteY193" fmla="*/ 2083599 h 2916551"/>
              <a:gd name="connsiteX194" fmla="*/ 2775506 w 5113131"/>
              <a:gd name="connsiteY194" fmla="*/ 2204574 h 2916551"/>
              <a:gd name="connsiteX195" fmla="*/ 2788174 w 5113131"/>
              <a:gd name="connsiteY195" fmla="*/ 2319955 h 2916551"/>
              <a:gd name="connsiteX196" fmla="*/ 2764255 w 5113131"/>
              <a:gd name="connsiteY196" fmla="*/ 2412837 h 2916551"/>
              <a:gd name="connsiteX197" fmla="*/ 2700957 w 5113131"/>
              <a:gd name="connsiteY197" fmla="*/ 2590107 h 2916551"/>
              <a:gd name="connsiteX198" fmla="*/ 2601036 w 5113131"/>
              <a:gd name="connsiteY198" fmla="*/ 2653405 h 2916551"/>
              <a:gd name="connsiteX199" fmla="*/ 2599620 w 5113131"/>
              <a:gd name="connsiteY199" fmla="*/ 2556313 h 2916551"/>
              <a:gd name="connsiteX200" fmla="*/ 2691085 w 5113131"/>
              <a:gd name="connsiteY200" fmla="*/ 2467641 h 2916551"/>
              <a:gd name="connsiteX201" fmla="*/ 2715004 w 5113131"/>
              <a:gd name="connsiteY201" fmla="*/ 2362126 h 2916551"/>
              <a:gd name="connsiteX202" fmla="*/ 2640453 w 5113131"/>
              <a:gd name="connsiteY202" fmla="*/ 2471844 h 2916551"/>
              <a:gd name="connsiteX203" fmla="*/ 2591200 w 5113131"/>
              <a:gd name="connsiteY203" fmla="*/ 2438090 h 2916551"/>
              <a:gd name="connsiteX204" fmla="*/ 2676236 w 5113131"/>
              <a:gd name="connsiteY204" fmla="*/ 2239051 h 2916551"/>
              <a:gd name="connsiteX205" fmla="*/ 2641832 w 5113131"/>
              <a:gd name="connsiteY205" fmla="*/ 2137024 h 2916551"/>
              <a:gd name="connsiteX206" fmla="*/ 2615119 w 5113131"/>
              <a:gd name="connsiteY206" fmla="*/ 2238287 h 2916551"/>
              <a:gd name="connsiteX207" fmla="*/ 2540568 w 5113131"/>
              <a:gd name="connsiteY207" fmla="*/ 2415557 h 2916551"/>
              <a:gd name="connsiteX208" fmla="*/ 2557484 w 5113131"/>
              <a:gd name="connsiteY208" fmla="*/ 2243881 h 2916551"/>
              <a:gd name="connsiteX209" fmla="*/ 2467435 w 5113131"/>
              <a:gd name="connsiteY209" fmla="*/ 2381766 h 2916551"/>
              <a:gd name="connsiteX210" fmla="*/ 2473099 w 5113131"/>
              <a:gd name="connsiteY210" fmla="*/ 2314220 h 2916551"/>
              <a:gd name="connsiteX211" fmla="*/ 2565981 w 5113131"/>
              <a:gd name="connsiteY211" fmla="*/ 2125703 h 2916551"/>
              <a:gd name="connsiteX212" fmla="*/ 2636321 w 5113131"/>
              <a:gd name="connsiteY212" fmla="*/ 1989190 h 2916551"/>
              <a:gd name="connsiteX213" fmla="*/ 2618066 w 5113131"/>
              <a:gd name="connsiteY213" fmla="*/ 1935689 h 2916551"/>
              <a:gd name="connsiteX214" fmla="*/ 2550520 w 5113131"/>
              <a:gd name="connsiteY214" fmla="*/ 2024361 h 2916551"/>
              <a:gd name="connsiteX215" fmla="*/ 2602567 w 5113131"/>
              <a:gd name="connsiteY215" fmla="*/ 1866803 h 2916551"/>
              <a:gd name="connsiteX216" fmla="*/ 2619483 w 5113131"/>
              <a:gd name="connsiteY216" fmla="*/ 1788005 h 2916551"/>
              <a:gd name="connsiteX217" fmla="*/ 2501310 w 5113131"/>
              <a:gd name="connsiteY217" fmla="*/ 1996233 h 2916551"/>
              <a:gd name="connsiteX218" fmla="*/ 2521019 w 5113131"/>
              <a:gd name="connsiteY218" fmla="*/ 2089115 h 2916551"/>
              <a:gd name="connsiteX219" fmla="*/ 2478845 w 5113131"/>
              <a:gd name="connsiteY219" fmla="*/ 2210090 h 2916551"/>
              <a:gd name="connsiteX220" fmla="*/ 2418340 w 5113131"/>
              <a:gd name="connsiteY220" fmla="*/ 2201632 h 2916551"/>
              <a:gd name="connsiteX221" fmla="*/ 2442258 w 5113131"/>
              <a:gd name="connsiteY221" fmla="*/ 2015908 h 2916551"/>
              <a:gd name="connsiteX222" fmla="*/ 2540730 w 5113131"/>
              <a:gd name="connsiteY222" fmla="*/ 1810511 h 2916551"/>
              <a:gd name="connsiteX223" fmla="*/ 2633611 w 5113131"/>
              <a:gd name="connsiteY223" fmla="*/ 1641706 h 2916551"/>
              <a:gd name="connsiteX224" fmla="*/ 2625154 w 5113131"/>
              <a:gd name="connsiteY224" fmla="*/ 1517860 h 2916551"/>
              <a:gd name="connsiteX225" fmla="*/ 2582406 w 5113131"/>
              <a:gd name="connsiteY225" fmla="*/ 1606954 h 2916551"/>
              <a:gd name="connsiteX226" fmla="*/ 2515433 w 5113131"/>
              <a:gd name="connsiteY226" fmla="*/ 1785144 h 2916551"/>
              <a:gd name="connsiteX227" fmla="*/ 2411300 w 5113131"/>
              <a:gd name="connsiteY227" fmla="*/ 1987749 h 2916551"/>
              <a:gd name="connsiteX228" fmla="*/ 2356727 w 5113131"/>
              <a:gd name="connsiteY228" fmla="*/ 2016987 h 2916551"/>
              <a:gd name="connsiteX229" fmla="*/ 2402918 w 5113131"/>
              <a:gd name="connsiteY229" fmla="*/ 1886450 h 2916551"/>
              <a:gd name="connsiteX230" fmla="*/ 2490135 w 5113131"/>
              <a:gd name="connsiteY230" fmla="*/ 1765407 h 2916551"/>
              <a:gd name="connsiteX231" fmla="*/ 2530970 w 5113131"/>
              <a:gd name="connsiteY231" fmla="*/ 1590929 h 2916551"/>
              <a:gd name="connsiteX232" fmla="*/ 2552094 w 5113131"/>
              <a:gd name="connsiteY232" fmla="*/ 1489666 h 2916551"/>
              <a:gd name="connsiteX233" fmla="*/ 2488451 w 5113131"/>
              <a:gd name="connsiteY233" fmla="*/ 1539226 h 2916551"/>
              <a:gd name="connsiteX234" fmla="*/ 2470503 w 5113131"/>
              <a:gd name="connsiteY234" fmla="*/ 1731691 h 2916551"/>
              <a:gd name="connsiteX235" fmla="*/ 2394498 w 5113131"/>
              <a:gd name="connsiteY235" fmla="*/ 1807695 h 2916551"/>
              <a:gd name="connsiteX236" fmla="*/ 2422627 w 5113131"/>
              <a:gd name="connsiteY236" fmla="*/ 1765521 h 2916551"/>
              <a:gd name="connsiteX237" fmla="*/ 2429669 w 5113131"/>
              <a:gd name="connsiteY237" fmla="*/ 1631878 h 2916551"/>
              <a:gd name="connsiteX238" fmla="*/ 2481716 w 5113131"/>
              <a:gd name="connsiteY238" fmla="*/ 1486988 h 2916551"/>
              <a:gd name="connsiteX239" fmla="*/ 2526032 w 5113131"/>
              <a:gd name="connsiteY239" fmla="*/ 1298589 h 2916551"/>
              <a:gd name="connsiteX240" fmla="*/ 2518302 w 5113131"/>
              <a:gd name="connsiteY240" fmla="*/ 1152093 h 2916551"/>
              <a:gd name="connsiteX241" fmla="*/ 2462083 w 5113131"/>
              <a:gd name="connsiteY241" fmla="*/ 1362506 h 2916551"/>
              <a:gd name="connsiteX242" fmla="*/ 2404295 w 5113131"/>
              <a:gd name="connsiteY242" fmla="*/ 1568589 h 2916551"/>
              <a:gd name="connsiteX243" fmla="*/ 2386040 w 5113131"/>
              <a:gd name="connsiteY243" fmla="*/ 1667060 h 2916551"/>
              <a:gd name="connsiteX244" fmla="*/ 2353664 w 5113131"/>
              <a:gd name="connsiteY244" fmla="*/ 1672724 h 2916551"/>
              <a:gd name="connsiteX245" fmla="*/ 2374788 w 5113131"/>
              <a:gd name="connsiteY245" fmla="*/ 1554551 h 2916551"/>
              <a:gd name="connsiteX246" fmla="*/ 2411375 w 5113131"/>
              <a:gd name="connsiteY246" fmla="*/ 1394123 h 2916551"/>
              <a:gd name="connsiteX247" fmla="*/ 2464876 w 5113131"/>
              <a:gd name="connsiteY247" fmla="*/ 1126768 h 2916551"/>
              <a:gd name="connsiteX248" fmla="*/ 2428290 w 5113131"/>
              <a:gd name="connsiteY248" fmla="*/ 1067680 h 2916551"/>
              <a:gd name="connsiteX249" fmla="*/ 2394421 w 5113131"/>
              <a:gd name="connsiteY249" fmla="*/ 1260977 h 2916551"/>
              <a:gd name="connsiteX250" fmla="*/ 2349492 w 5113131"/>
              <a:gd name="connsiteY250" fmla="*/ 1464464 h 2916551"/>
              <a:gd name="connsiteX251" fmla="*/ 2319910 w 5113131"/>
              <a:gd name="connsiteY251" fmla="*/ 1384250 h 2916551"/>
              <a:gd name="connsiteX252" fmla="*/ 2332577 w 5113131"/>
              <a:gd name="connsiteY252" fmla="*/ 1226692 h 2916551"/>
              <a:gd name="connsiteX253" fmla="*/ 2290404 w 5113131"/>
              <a:gd name="connsiteY253" fmla="*/ 1354741 h 2916551"/>
              <a:gd name="connsiteX254" fmla="*/ 2304066 w 5113131"/>
              <a:gd name="connsiteY254" fmla="*/ 1527220 h 2916551"/>
              <a:gd name="connsiteX255" fmla="*/ 2245397 w 5113131"/>
              <a:gd name="connsiteY255" fmla="*/ 1472914 h 2916551"/>
              <a:gd name="connsiteX256" fmla="*/ 2229937 w 5113131"/>
              <a:gd name="connsiteY256" fmla="*/ 1281566 h 2916551"/>
              <a:gd name="connsiteX257" fmla="*/ 2296029 w 5113131"/>
              <a:gd name="connsiteY257" fmla="*/ 1168977 h 2916551"/>
              <a:gd name="connsiteX258" fmla="*/ 2374828 w 5113131"/>
              <a:gd name="connsiteY258" fmla="*/ 1095804 h 2916551"/>
              <a:gd name="connsiteX259" fmla="*/ 2469623 w 5113131"/>
              <a:gd name="connsiteY259" fmla="*/ 873458 h 2916551"/>
              <a:gd name="connsiteX260" fmla="*/ 2453588 w 5113131"/>
              <a:gd name="connsiteY260" fmla="*/ 718732 h 2916551"/>
              <a:gd name="connsiteX261" fmla="*/ 2424005 w 5113131"/>
              <a:gd name="connsiteY261" fmla="*/ 888957 h 2916551"/>
              <a:gd name="connsiteX262" fmla="*/ 2330397 w 5113131"/>
              <a:gd name="connsiteY262" fmla="*/ 1050267 h 2916551"/>
              <a:gd name="connsiteX263" fmla="*/ 2345437 w 5113131"/>
              <a:gd name="connsiteY263" fmla="*/ 903575 h 2916551"/>
              <a:gd name="connsiteX264" fmla="*/ 2401847 w 5113131"/>
              <a:gd name="connsiteY264" fmla="*/ 741844 h 2916551"/>
              <a:gd name="connsiteX265" fmla="*/ 2356688 w 5113131"/>
              <a:gd name="connsiteY265" fmla="*/ 771962 h 2916551"/>
              <a:gd name="connsiteX266" fmla="*/ 2364189 w 5113131"/>
              <a:gd name="connsiteY266" fmla="*/ 670395 h 2916551"/>
              <a:gd name="connsiteX267" fmla="*/ 2480226 w 5113131"/>
              <a:gd name="connsiteY267" fmla="*/ 582335 h 2916551"/>
              <a:gd name="connsiteX268" fmla="*/ 2409350 w 5113131"/>
              <a:gd name="connsiteY268" fmla="*/ 580154 h 2916551"/>
              <a:gd name="connsiteX269" fmla="*/ 2352175 w 5113131"/>
              <a:gd name="connsiteY269" fmla="*/ 571084 h 2916551"/>
              <a:gd name="connsiteX270" fmla="*/ 2379232 w 5113131"/>
              <a:gd name="connsiteY270" fmla="*/ 331818 h 2916551"/>
              <a:gd name="connsiteX271" fmla="*/ 2317004 w 5113131"/>
              <a:gd name="connsiteY271" fmla="*/ 226303 h 2916551"/>
              <a:gd name="connsiteX272" fmla="*/ 2312794 w 5113131"/>
              <a:gd name="connsiteY272" fmla="*/ 344476 h 2916551"/>
              <a:gd name="connsiteX273" fmla="*/ 2326840 w 5113131"/>
              <a:gd name="connsiteY273" fmla="*/ 497821 h 2916551"/>
              <a:gd name="connsiteX274" fmla="*/ 2304336 w 5113131"/>
              <a:gd name="connsiteY274" fmla="*/ 578035 h 2916551"/>
              <a:gd name="connsiteX275" fmla="*/ 2243831 w 5113131"/>
              <a:gd name="connsiteY275" fmla="*/ 445773 h 2916551"/>
              <a:gd name="connsiteX276" fmla="*/ 2236790 w 5113131"/>
              <a:gd name="connsiteY276" fmla="*/ 510527 h 2916551"/>
              <a:gd name="connsiteX277" fmla="*/ 2308546 w 5113131"/>
              <a:gd name="connsiteY277" fmla="*/ 683583 h 2916551"/>
              <a:gd name="connsiteX278" fmla="*/ 2298672 w 5113131"/>
              <a:gd name="connsiteY278" fmla="*/ 874931 h 2916551"/>
              <a:gd name="connsiteX279" fmla="*/ 2249112 w 5113131"/>
              <a:gd name="connsiteY279" fmla="*/ 1041326 h 2916551"/>
              <a:gd name="connsiteX280" fmla="*/ 2214861 w 5113131"/>
              <a:gd name="connsiteY280" fmla="*/ 979711 h 2916551"/>
              <a:gd name="connsiteX281" fmla="*/ 2245132 w 5113131"/>
              <a:gd name="connsiteY281" fmla="*/ 687785 h 2916551"/>
              <a:gd name="connsiteX282" fmla="*/ 2204297 w 5113131"/>
              <a:gd name="connsiteY282" fmla="*/ 573815 h 2916551"/>
              <a:gd name="connsiteX283" fmla="*/ 2187229 w 5113131"/>
              <a:gd name="connsiteY283" fmla="*/ 685375 h 2916551"/>
              <a:gd name="connsiteX284" fmla="*/ 2194462 w 5113131"/>
              <a:gd name="connsiteY284" fmla="*/ 845343 h 2916551"/>
              <a:gd name="connsiteX285" fmla="*/ 2163501 w 5113131"/>
              <a:gd name="connsiteY285" fmla="*/ 943814 h 2916551"/>
              <a:gd name="connsiteX286" fmla="*/ 2160707 w 5113131"/>
              <a:gd name="connsiteY286" fmla="*/ 1126746 h 2916551"/>
              <a:gd name="connsiteX287" fmla="*/ 2112870 w 5113131"/>
              <a:gd name="connsiteY287" fmla="*/ 1091577 h 2916551"/>
              <a:gd name="connsiteX288" fmla="*/ 2107206 w 5113131"/>
              <a:gd name="connsiteY288" fmla="*/ 949479 h 2916551"/>
              <a:gd name="connsiteX289" fmla="*/ 2076245 w 5113131"/>
              <a:gd name="connsiteY289" fmla="*/ 890390 h 2916551"/>
              <a:gd name="connsiteX290" fmla="*/ 2084703 w 5113131"/>
              <a:gd name="connsiteY290" fmla="*/ 1108494 h 2916551"/>
              <a:gd name="connsiteX291" fmla="*/ 2166294 w 5113131"/>
              <a:gd name="connsiteY291" fmla="*/ 1222464 h 2916551"/>
              <a:gd name="connsiteX292" fmla="*/ 2171958 w 5113131"/>
              <a:gd name="connsiteY292" fmla="*/ 1347643 h 2916551"/>
              <a:gd name="connsiteX293" fmla="*/ 2118457 w 5113131"/>
              <a:gd name="connsiteY293" fmla="*/ 1242127 h 2916551"/>
              <a:gd name="connsiteX294" fmla="*/ 2031239 w 5113131"/>
              <a:gd name="connsiteY294" fmla="*/ 1135201 h 2916551"/>
              <a:gd name="connsiteX295" fmla="*/ 2063616 w 5113131"/>
              <a:gd name="connsiteY295" fmla="*/ 1215415 h 2916551"/>
              <a:gd name="connsiteX296" fmla="*/ 2124121 w 5113131"/>
              <a:gd name="connsiteY296" fmla="*/ 1346256 h 2916551"/>
              <a:gd name="connsiteX297" fmla="*/ 2171959 w 5113131"/>
              <a:gd name="connsiteY297" fmla="*/ 1416597 h 2916551"/>
              <a:gd name="connsiteX298" fmla="*/ 2224006 w 5113131"/>
              <a:gd name="connsiteY298" fmla="*/ 1585402 h 2916551"/>
              <a:gd name="connsiteX299" fmla="*/ 2284512 w 5113131"/>
              <a:gd name="connsiteY299" fmla="*/ 1734543 h 2916551"/>
              <a:gd name="connsiteX300" fmla="*/ 2311377 w 5113131"/>
              <a:gd name="connsiteY300" fmla="*/ 1843997 h 2916551"/>
              <a:gd name="connsiteX301" fmla="*/ 2191019 w 5113131"/>
              <a:gd name="connsiteY301" fmla="*/ 1810129 h 2916551"/>
              <a:gd name="connsiteX302" fmla="*/ 2166335 w 5113131"/>
              <a:gd name="connsiteY302" fmla="*/ 1664200 h 2916551"/>
              <a:gd name="connsiteX303" fmla="*/ 2119532 w 5113131"/>
              <a:gd name="connsiteY303" fmla="*/ 1415098 h 2916551"/>
              <a:gd name="connsiteX304" fmla="*/ 2028448 w 5113131"/>
              <a:gd name="connsiteY304" fmla="*/ 1289920 h 2916551"/>
              <a:gd name="connsiteX305" fmla="*/ 2083328 w 5113131"/>
              <a:gd name="connsiteY305" fmla="*/ 1465808 h 2916551"/>
              <a:gd name="connsiteX306" fmla="*/ 2127071 w 5113131"/>
              <a:gd name="connsiteY306" fmla="*/ 1633320 h 2916551"/>
              <a:gd name="connsiteX307" fmla="*/ 2096952 w 5113131"/>
              <a:gd name="connsiteY307" fmla="*/ 1674690 h 2916551"/>
              <a:gd name="connsiteX308" fmla="*/ 2050913 w 5113131"/>
              <a:gd name="connsiteY308" fmla="*/ 1593825 h 2916551"/>
              <a:gd name="connsiteX309" fmla="*/ 2006635 w 5113131"/>
              <a:gd name="connsiteY309" fmla="*/ 1411353 h 2916551"/>
              <a:gd name="connsiteX310" fmla="*/ 1935146 w 5113131"/>
              <a:gd name="connsiteY310" fmla="*/ 1415142 h 2916551"/>
              <a:gd name="connsiteX311" fmla="*/ 2003076 w 5113131"/>
              <a:gd name="connsiteY311" fmla="*/ 1564323 h 2916551"/>
              <a:gd name="connsiteX312" fmla="*/ 2111423 w 5113131"/>
              <a:gd name="connsiteY312" fmla="*/ 1755671 h 2916551"/>
              <a:gd name="connsiteX313" fmla="*/ 2132547 w 5113131"/>
              <a:gd name="connsiteY313" fmla="*/ 1903432 h 2916551"/>
              <a:gd name="connsiteX314" fmla="*/ 2256393 w 5113131"/>
              <a:gd name="connsiteY314" fmla="*/ 2153866 h 2916551"/>
              <a:gd name="connsiteX315" fmla="*/ 2179126 w 5113131"/>
              <a:gd name="connsiteY315" fmla="*/ 2207674 h 2916551"/>
              <a:gd name="connsiteX316" fmla="*/ 1973807 w 5113131"/>
              <a:gd name="connsiteY316" fmla="*/ 1994704 h 2916551"/>
              <a:gd name="connsiteX317" fmla="*/ 1966115 w 5113131"/>
              <a:gd name="connsiteY317" fmla="*/ 1789385 h 2916551"/>
              <a:gd name="connsiteX318" fmla="*/ 1887546 w 5113131"/>
              <a:gd name="connsiteY318" fmla="*/ 1586290 h 2916551"/>
              <a:gd name="connsiteX319" fmla="*/ 1897535 w 5113131"/>
              <a:gd name="connsiteY319" fmla="*/ 1472516 h 2916551"/>
              <a:gd name="connsiteX320" fmla="*/ 1910432 w 5113131"/>
              <a:gd name="connsiteY320" fmla="*/ 1339412 h 2916551"/>
              <a:gd name="connsiteX321" fmla="*/ 1865999 w 5113131"/>
              <a:gd name="connsiteY321" fmla="*/ 1159772 h 2916551"/>
              <a:gd name="connsiteX322" fmla="*/ 1855283 w 5113131"/>
              <a:gd name="connsiteY322" fmla="*/ 1155945 h 2916551"/>
              <a:gd name="connsiteX323" fmla="*/ 1825701 w 5113131"/>
              <a:gd name="connsiteY323" fmla="*/ 1202367 h 2916551"/>
              <a:gd name="connsiteX324" fmla="*/ 1856662 w 5113131"/>
              <a:gd name="connsiteY324" fmla="*/ 1329004 h 2916551"/>
              <a:gd name="connsiteX325" fmla="*/ 1770860 w 5113131"/>
              <a:gd name="connsiteY325" fmla="*/ 1198164 h 2916551"/>
              <a:gd name="connsiteX326" fmla="*/ 1766651 w 5113131"/>
              <a:gd name="connsiteY326" fmla="*/ 1071526 h 2916551"/>
              <a:gd name="connsiteX327" fmla="*/ 1783566 w 5113131"/>
              <a:gd name="connsiteY327" fmla="*/ 911097 h 2916551"/>
              <a:gd name="connsiteX328" fmla="*/ 1758232 w 5113131"/>
              <a:gd name="connsiteY328" fmla="*/ 670529 h 2916551"/>
              <a:gd name="connsiteX329" fmla="*/ 1782648 w 5113131"/>
              <a:gd name="connsiteY329" fmla="*/ 394337 h 2916551"/>
              <a:gd name="connsiteX330" fmla="*/ 1707600 w 5113131"/>
              <a:gd name="connsiteY330" fmla="*/ 282131 h 2916551"/>
              <a:gd name="connsiteX331" fmla="*/ 1714642 w 5113131"/>
              <a:gd name="connsiteY331" fmla="*/ 493190 h 2916551"/>
              <a:gd name="connsiteX332" fmla="*/ 1711848 w 5113131"/>
              <a:gd name="connsiteY332" fmla="*/ 716918 h 2916551"/>
              <a:gd name="connsiteX333" fmla="*/ 1739977 w 5113131"/>
              <a:gd name="connsiteY333" fmla="*/ 995529 h 2916551"/>
              <a:gd name="connsiteX334" fmla="*/ 1707600 w 5113131"/>
              <a:gd name="connsiteY334" fmla="*/ 977274 h 2916551"/>
              <a:gd name="connsiteX335" fmla="*/ 1659763 w 5113131"/>
              <a:gd name="connsiteY335" fmla="*/ 826721 h 2916551"/>
              <a:gd name="connsiteX336" fmla="*/ 1642847 w 5113131"/>
              <a:gd name="connsiteY336" fmla="*/ 656496 h 2916551"/>
              <a:gd name="connsiteX337" fmla="*/ 1624630 w 5113131"/>
              <a:gd name="connsiteY337" fmla="*/ 845816 h 2916551"/>
              <a:gd name="connsiteX338" fmla="*/ 1711809 w 5113131"/>
              <a:gd name="connsiteY338" fmla="*/ 1096868 h 2916551"/>
              <a:gd name="connsiteX339" fmla="*/ 1716019 w 5113131"/>
              <a:gd name="connsiteY339" fmla="*/ 1210838 h 2916551"/>
              <a:gd name="connsiteX340" fmla="*/ 1763856 w 5113131"/>
              <a:gd name="connsiteY340" fmla="*/ 1337476 h 2916551"/>
              <a:gd name="connsiteX341" fmla="*/ 1825739 w 5113131"/>
              <a:gd name="connsiteY341" fmla="*/ 1578045 h 2916551"/>
              <a:gd name="connsiteX342" fmla="*/ 1855321 w 5113131"/>
              <a:gd name="connsiteY342" fmla="*/ 1666717 h 2916551"/>
              <a:gd name="connsiteX343" fmla="*/ 1876446 w 5113131"/>
              <a:gd name="connsiteY343" fmla="*/ 1713139 h 2916551"/>
              <a:gd name="connsiteX344" fmla="*/ 1813148 w 5113131"/>
              <a:gd name="connsiteY344" fmla="*/ 1658259 h 2916551"/>
              <a:gd name="connsiteX345" fmla="*/ 1725931 w 5113131"/>
              <a:gd name="connsiteY345" fmla="*/ 1517543 h 2916551"/>
              <a:gd name="connsiteX346" fmla="*/ 1708709 w 5113131"/>
              <a:gd name="connsiteY346" fmla="*/ 1424010 h 2916551"/>
              <a:gd name="connsiteX347" fmla="*/ 1701285 w 5113131"/>
              <a:gd name="connsiteY347" fmla="*/ 1320602 h 2916551"/>
              <a:gd name="connsiteX348" fmla="*/ 1640052 w 5113131"/>
              <a:gd name="connsiteY348" fmla="*/ 1152825 h 2916551"/>
              <a:gd name="connsiteX349" fmla="*/ 1551381 w 5113131"/>
              <a:gd name="connsiteY349" fmla="*/ 981875 h 2916551"/>
              <a:gd name="connsiteX350" fmla="*/ 1589345 w 5113131"/>
              <a:gd name="connsiteY350" fmla="*/ 862663 h 2916551"/>
              <a:gd name="connsiteX351" fmla="*/ 1496693 w 5113131"/>
              <a:gd name="connsiteY351" fmla="*/ 477204 h 2916551"/>
              <a:gd name="connsiteX352" fmla="*/ 1477864 w 5113131"/>
              <a:gd name="connsiteY352" fmla="*/ 311682 h 2916551"/>
              <a:gd name="connsiteX353" fmla="*/ 1416326 w 5113131"/>
              <a:gd name="connsiteY353" fmla="*/ 261166 h 2916551"/>
              <a:gd name="connsiteX354" fmla="*/ 1403658 w 5113131"/>
              <a:gd name="connsiteY354" fmla="*/ 332922 h 2916551"/>
              <a:gd name="connsiteX355" fmla="*/ 1471205 w 5113131"/>
              <a:gd name="connsiteY355" fmla="*/ 540808 h 2916551"/>
              <a:gd name="connsiteX356" fmla="*/ 1542961 w 5113131"/>
              <a:gd name="connsiteY356" fmla="*/ 864760 h 2916551"/>
              <a:gd name="connsiteX357" fmla="*/ 1490187 w 5113131"/>
              <a:gd name="connsiteY357" fmla="*/ 843635 h 2916551"/>
              <a:gd name="connsiteX358" fmla="*/ 1405763 w 5113131"/>
              <a:gd name="connsiteY358" fmla="*/ 608308 h 2916551"/>
              <a:gd name="connsiteX359" fmla="*/ 1363589 w 5113131"/>
              <a:gd name="connsiteY359" fmla="*/ 397248 h 2916551"/>
              <a:gd name="connsiteX360" fmla="*/ 1327500 w 5113131"/>
              <a:gd name="connsiteY360" fmla="*/ 514775 h 2916551"/>
              <a:gd name="connsiteX361" fmla="*/ 1431134 w 5113131"/>
              <a:gd name="connsiteY361" fmla="*/ 789820 h 2916551"/>
              <a:gd name="connsiteX362" fmla="*/ 1387851 w 5113131"/>
              <a:gd name="connsiteY362" fmla="*/ 801454 h 2916551"/>
              <a:gd name="connsiteX363" fmla="*/ 1331938 w 5113131"/>
              <a:gd name="connsiteY363" fmla="*/ 712782 h 2916551"/>
              <a:gd name="connsiteX364" fmla="*/ 1323710 w 5113131"/>
              <a:gd name="connsiteY364" fmla="*/ 793149 h 2916551"/>
              <a:gd name="connsiteX365" fmla="*/ 1441658 w 5113131"/>
              <a:gd name="connsiteY365" fmla="*/ 863642 h 2916551"/>
              <a:gd name="connsiteX366" fmla="*/ 1492290 w 5113131"/>
              <a:gd name="connsiteY366" fmla="*/ 982854 h 2916551"/>
              <a:gd name="connsiteX367" fmla="*/ 1572504 w 5113131"/>
              <a:gd name="connsiteY367" fmla="*/ 1106317 h 2916551"/>
              <a:gd name="connsiteX368" fmla="*/ 1662208 w 5113131"/>
              <a:gd name="connsiteY368" fmla="*/ 1304710 h 2916551"/>
              <a:gd name="connsiteX369" fmla="*/ 1626311 w 5113131"/>
              <a:gd name="connsiteY369" fmla="*/ 1368008 h 2916551"/>
              <a:gd name="connsiteX370" fmla="*/ 1527115 w 5113131"/>
              <a:gd name="connsiteY370" fmla="*/ 1130545 h 2916551"/>
              <a:gd name="connsiteX371" fmla="*/ 1519269 w 5113131"/>
              <a:gd name="connsiteY371" fmla="*/ 1265177 h 2916551"/>
              <a:gd name="connsiteX372" fmla="*/ 1631594 w 5113131"/>
              <a:gd name="connsiteY372" fmla="*/ 1447149 h 2916551"/>
              <a:gd name="connsiteX373" fmla="*/ 1728035 w 5113131"/>
              <a:gd name="connsiteY373" fmla="*/ 1620666 h 2916551"/>
              <a:gd name="connsiteX374" fmla="*/ 1796193 w 5113131"/>
              <a:gd name="connsiteY374" fmla="*/ 1759472 h 2916551"/>
              <a:gd name="connsiteX375" fmla="*/ 1689610 w 5113131"/>
              <a:gd name="connsiteY375" fmla="*/ 1680292 h 2916551"/>
              <a:gd name="connsiteX376" fmla="*/ 1510205 w 5113131"/>
              <a:gd name="connsiteY376" fmla="*/ 1449216 h 2916551"/>
              <a:gd name="connsiteX377" fmla="*/ 1488047 w 5113131"/>
              <a:gd name="connsiteY377" fmla="*/ 1362688 h 2916551"/>
              <a:gd name="connsiteX378" fmla="*/ 1433167 w 5113131"/>
              <a:gd name="connsiteY378" fmla="*/ 1291964 h 2916551"/>
              <a:gd name="connsiteX379" fmla="*/ 1451537 w 5113131"/>
              <a:gd name="connsiteY379" fmla="*/ 1157939 h 2916551"/>
              <a:gd name="connsiteX380" fmla="*/ 1416251 w 5113131"/>
              <a:gd name="connsiteY380" fmla="*/ 1054570 h 2916551"/>
              <a:gd name="connsiteX381" fmla="*/ 1395127 w 5113131"/>
              <a:gd name="connsiteY381" fmla="*/ 1147452 h 2916551"/>
              <a:gd name="connsiteX382" fmla="*/ 1342352 w 5113131"/>
              <a:gd name="connsiteY382" fmla="*/ 1221313 h 2916551"/>
              <a:gd name="connsiteX383" fmla="*/ 1348667 w 5113131"/>
              <a:gd name="connsiteY383" fmla="*/ 1016602 h 2916551"/>
              <a:gd name="connsiteX384" fmla="*/ 1289693 w 5113131"/>
              <a:gd name="connsiteY384" fmla="*/ 1033823 h 2916551"/>
              <a:gd name="connsiteX385" fmla="*/ 1291683 w 5113131"/>
              <a:gd name="connsiteY385" fmla="*/ 1167466 h 2916551"/>
              <a:gd name="connsiteX386" fmla="*/ 1247367 w 5113131"/>
              <a:gd name="connsiteY386" fmla="*/ 1053496 h 2916551"/>
              <a:gd name="connsiteX387" fmla="*/ 1257891 w 5113131"/>
              <a:gd name="connsiteY387" fmla="*/ 915229 h 2916551"/>
              <a:gd name="connsiteX388" fmla="*/ 1189311 w 5113131"/>
              <a:gd name="connsiteY388" fmla="*/ 717866 h 2916551"/>
              <a:gd name="connsiteX389" fmla="*/ 1165545 w 5113131"/>
              <a:gd name="connsiteY389" fmla="*/ 288898 h 2916551"/>
              <a:gd name="connsiteX390" fmla="*/ 1120731 w 5113131"/>
              <a:gd name="connsiteY390" fmla="*/ 176534 h 2916551"/>
              <a:gd name="connsiteX391" fmla="*/ 1105959 w 5113131"/>
              <a:gd name="connsiteY391" fmla="*/ 369646 h 2916551"/>
              <a:gd name="connsiteX392" fmla="*/ 1147099 w 5113131"/>
              <a:gd name="connsiteY392" fmla="*/ 746336 h 2916551"/>
              <a:gd name="connsiteX393" fmla="*/ 1208331 w 5113131"/>
              <a:gd name="connsiteY393" fmla="*/ 908831 h 2916551"/>
              <a:gd name="connsiteX394" fmla="*/ 1206188 w 5113131"/>
              <a:gd name="connsiteY394" fmla="*/ 984836 h 2916551"/>
              <a:gd name="connsiteX395" fmla="*/ 1164014 w 5113131"/>
              <a:gd name="connsiteY395" fmla="*/ 898307 h 2916551"/>
              <a:gd name="connsiteX396" fmla="*/ 1091224 w 5113131"/>
              <a:gd name="connsiteY396" fmla="*/ 798082 h 2916551"/>
              <a:gd name="connsiteX397" fmla="*/ 1088048 w 5113131"/>
              <a:gd name="connsiteY397" fmla="*/ 625026 h 2916551"/>
              <a:gd name="connsiteX398" fmla="*/ 988813 w 5113131"/>
              <a:gd name="connsiteY398" fmla="*/ 300192 h 2916551"/>
              <a:gd name="connsiteX399" fmla="*/ 1015142 w 5113131"/>
              <a:gd name="connsiteY399" fmla="*/ 112135 h 2916551"/>
              <a:gd name="connsiteX400" fmla="*/ 943501 w 5113131"/>
              <a:gd name="connsiteY400" fmla="*/ 87948 h 2916551"/>
              <a:gd name="connsiteX401" fmla="*/ 912885 w 5113131"/>
              <a:gd name="connsiteY401" fmla="*/ 218789 h 2916551"/>
              <a:gd name="connsiteX402" fmla="*/ 973007 w 5113131"/>
              <a:gd name="connsiteY402" fmla="*/ 443545 h 2916551"/>
              <a:gd name="connsiteX403" fmla="*/ 1057431 w 5113131"/>
              <a:gd name="connsiteY403" fmla="*/ 699995 h 2916551"/>
              <a:gd name="connsiteX404" fmla="*/ 975150 w 5113131"/>
              <a:gd name="connsiteY404" fmla="*/ 626134 h 2916551"/>
              <a:gd name="connsiteX405" fmla="*/ 830799 w 5113131"/>
              <a:gd name="connsiteY405" fmla="*/ 326596 h 2916551"/>
              <a:gd name="connsiteX406" fmla="*/ 808411 w 5113131"/>
              <a:gd name="connsiteY406" fmla="*/ 16222 h 2916551"/>
              <a:gd name="connsiteX407" fmla="*/ 732981 w 5113131"/>
              <a:gd name="connsiteY407" fmla="*/ 130996 h 2916551"/>
              <a:gd name="connsiteX408" fmla="*/ 791534 w 5113131"/>
              <a:gd name="connsiteY408" fmla="*/ 366588 h 2916551"/>
              <a:gd name="connsiteX409" fmla="*/ 1043732 w 5113131"/>
              <a:gd name="connsiteY409" fmla="*/ 805549 h 2916551"/>
              <a:gd name="connsiteX410" fmla="*/ 937953 w 5113131"/>
              <a:gd name="connsiteY410" fmla="*/ 825755 h 2916551"/>
              <a:gd name="connsiteX411" fmla="*/ 1098763 w 5113131"/>
              <a:gd name="connsiteY411" fmla="*/ 959202 h 2916551"/>
              <a:gd name="connsiteX412" fmla="*/ 1211655 w 5113131"/>
              <a:gd name="connsiteY412" fmla="*/ 1256908 h 2916551"/>
              <a:gd name="connsiteX413" fmla="*/ 1025774 w 5113131"/>
              <a:gd name="connsiteY413" fmla="*/ 1159090 h 2916551"/>
              <a:gd name="connsiteX414" fmla="*/ 855813 w 5113131"/>
              <a:gd name="connsiteY414" fmla="*/ 976275 h 2916551"/>
              <a:gd name="connsiteX415" fmla="*/ 848963 w 5113131"/>
              <a:gd name="connsiteY415" fmla="*/ 753850 h 2916551"/>
              <a:gd name="connsiteX416" fmla="*/ 808435 w 5113131"/>
              <a:gd name="connsiteY416" fmla="*/ 961736 h 2916551"/>
              <a:gd name="connsiteX417" fmla="*/ 730364 w 5113131"/>
              <a:gd name="connsiteY417" fmla="*/ 872031 h 2916551"/>
              <a:gd name="connsiteX418" fmla="*/ 694466 w 5113131"/>
              <a:gd name="connsiteY418" fmla="*/ 724271 h 2916551"/>
              <a:gd name="connsiteX419" fmla="*/ 639586 w 5113131"/>
              <a:gd name="connsiteY419" fmla="*/ 636709 h 2916551"/>
              <a:gd name="connsiteX420" fmla="*/ 642725 w 5113131"/>
              <a:gd name="connsiteY420" fmla="*/ 729093 h 2916551"/>
              <a:gd name="connsiteX421" fmla="*/ 623781 w 5113131"/>
              <a:gd name="connsiteY421" fmla="*/ 813976 h 2916551"/>
              <a:gd name="connsiteX422" fmla="*/ 515091 w 5113131"/>
              <a:gd name="connsiteY422" fmla="*/ 666216 h 2916551"/>
              <a:gd name="connsiteX423" fmla="*/ 472917 w 5113131"/>
              <a:gd name="connsiteY423" fmla="*/ 532191 h 2916551"/>
              <a:gd name="connsiteX424" fmla="*/ 364385 w 5113131"/>
              <a:gd name="connsiteY424" fmla="*/ 221210 h 2916551"/>
              <a:gd name="connsiteX425" fmla="*/ 274067 w 5113131"/>
              <a:gd name="connsiteY425" fmla="*/ 108347 h 2916551"/>
              <a:gd name="connsiteX426" fmla="*/ 290293 w 5113131"/>
              <a:gd name="connsiteY426" fmla="*/ 253580 h 2916551"/>
              <a:gd name="connsiteX427" fmla="*/ 398982 w 5113131"/>
              <a:gd name="connsiteY427" fmla="*/ 484655 h 2916551"/>
              <a:gd name="connsiteX428" fmla="*/ 445404 w 5113131"/>
              <a:gd name="connsiteY428" fmla="*/ 594373 h 2916551"/>
              <a:gd name="connsiteX429" fmla="*/ 403230 w 5113131"/>
              <a:gd name="connsiteY429" fmla="*/ 645005 h 2916551"/>
              <a:gd name="connsiteX430" fmla="*/ 572035 w 5113131"/>
              <a:gd name="connsiteY430" fmla="*/ 822275 h 2916551"/>
              <a:gd name="connsiteX431" fmla="*/ 698673 w 5113131"/>
              <a:gd name="connsiteY431" fmla="*/ 923538 h 2916551"/>
              <a:gd name="connsiteX432" fmla="*/ 512949 w 5113131"/>
              <a:gd name="connsiteY432" fmla="*/ 834866 h 2916551"/>
              <a:gd name="connsiteX433" fmla="*/ 314556 w 5113131"/>
              <a:gd name="connsiteY433" fmla="*/ 640687 h 2916551"/>
              <a:gd name="connsiteX434" fmla="*/ 359945 w 5113131"/>
              <a:gd name="connsiteY434" fmla="*/ 746202 h 2916551"/>
              <a:gd name="connsiteX435" fmla="*/ 139548 w 5113131"/>
              <a:gd name="connsiteY435" fmla="*/ 596256 h 2916551"/>
              <a:gd name="connsiteX436" fmla="*/ 21022 w 5113131"/>
              <a:gd name="connsiteY436" fmla="*/ 486195 h 2916551"/>
              <a:gd name="connsiteX437" fmla="*/ 85928 w 5113131"/>
              <a:gd name="connsiteY437" fmla="*/ 634759 h 2916551"/>
              <a:gd name="connsiteX438" fmla="*/ 339890 w 5113131"/>
              <a:gd name="connsiteY438" fmla="*/ 775711 h 2916551"/>
              <a:gd name="connsiteX439" fmla="*/ 436942 w 5113131"/>
              <a:gd name="connsiteY439" fmla="*/ 834799 h 2916551"/>
              <a:gd name="connsiteX440" fmla="*/ 166796 w 5113131"/>
              <a:gd name="connsiteY440" fmla="*/ 775711 h 2916551"/>
              <a:gd name="connsiteX441" fmla="*/ 195001 w 5113131"/>
              <a:gd name="connsiteY441" fmla="*/ 856728 h 2916551"/>
              <a:gd name="connsiteX442" fmla="*/ 485437 w 5113131"/>
              <a:gd name="connsiteY442" fmla="*/ 871769 h 2916551"/>
              <a:gd name="connsiteX443" fmla="*/ 579352 w 5113131"/>
              <a:gd name="connsiteY443" fmla="*/ 942492 h 2916551"/>
              <a:gd name="connsiteX444" fmla="*/ 723938 w 5113131"/>
              <a:gd name="connsiteY444" fmla="*/ 985776 h 2916551"/>
              <a:gd name="connsiteX445" fmla="*/ 816820 w 5113131"/>
              <a:gd name="connsiteY445" fmla="*/ 1071272 h 2916551"/>
              <a:gd name="connsiteX446" fmla="*/ 913872 w 5113131"/>
              <a:gd name="connsiteY446" fmla="*/ 1185242 h 2916551"/>
              <a:gd name="connsiteX447" fmla="*/ 783903 w 5113131"/>
              <a:gd name="connsiteY447" fmla="*/ 1256693 h 2916551"/>
              <a:gd name="connsiteX448" fmla="*/ 1006328 w 5113131"/>
              <a:gd name="connsiteY448" fmla="*/ 1239586 h 2916551"/>
              <a:gd name="connsiteX449" fmla="*/ 1112255 w 5113131"/>
              <a:gd name="connsiteY449" fmla="*/ 1299210 h 2916551"/>
              <a:gd name="connsiteX450" fmla="*/ 1310872 w 5113131"/>
              <a:gd name="connsiteY450" fmla="*/ 1403765 h 2916551"/>
              <a:gd name="connsiteX451" fmla="*/ 1475278 w 5113131"/>
              <a:gd name="connsiteY451" fmla="*/ 1527111 h 2916551"/>
              <a:gd name="connsiteX452" fmla="*/ 1544508 w 5113131"/>
              <a:gd name="connsiteY452" fmla="*/ 1723211 h 2916551"/>
              <a:gd name="connsiteX453" fmla="*/ 1303979 w 5113131"/>
              <a:gd name="connsiteY453" fmla="*/ 1591978 h 2916551"/>
              <a:gd name="connsiteX454" fmla="*/ 1016834 w 5113131"/>
              <a:gd name="connsiteY454" fmla="*/ 1296996 h 2916551"/>
              <a:gd name="connsiteX455" fmla="*/ 972058 w 5113131"/>
              <a:gd name="connsiteY455" fmla="*/ 1321680 h 2916551"/>
              <a:gd name="connsiteX456" fmla="*/ 1167080 w 5113131"/>
              <a:gd name="connsiteY456" fmla="*/ 1556733 h 2916551"/>
              <a:gd name="connsiteX457" fmla="*/ 1515300 w 5113131"/>
              <a:gd name="connsiteY457" fmla="*/ 1790983 h 2916551"/>
              <a:gd name="connsiteX458" fmla="*/ 1614496 w 5113131"/>
              <a:gd name="connsiteY458" fmla="*/ 1869054 h 2916551"/>
              <a:gd name="connsiteX459" fmla="*/ 1545419 w 5113131"/>
              <a:gd name="connsiteY459" fmla="*/ 1876287 h 2916551"/>
              <a:gd name="connsiteX460" fmla="*/ 1729615 w 5113131"/>
              <a:gd name="connsiteY460" fmla="*/ 1936983 h 2916551"/>
              <a:gd name="connsiteX461" fmla="*/ 1825558 w 5113131"/>
              <a:gd name="connsiteY461" fmla="*/ 2025273 h 2916551"/>
              <a:gd name="connsiteX462" fmla="*/ 1748597 w 5113131"/>
              <a:gd name="connsiteY462" fmla="*/ 2064461 h 2916551"/>
              <a:gd name="connsiteX463" fmla="*/ 1904508 w 5113131"/>
              <a:gd name="connsiteY463" fmla="*/ 2094810 h 2916551"/>
              <a:gd name="connsiteX464" fmla="*/ 2057745 w 5113131"/>
              <a:gd name="connsiteY464" fmla="*/ 2236369 h 2916551"/>
              <a:gd name="connsiteX465" fmla="*/ 2002866 w 5113131"/>
              <a:gd name="connsiteY465" fmla="*/ 2295457 h 2916551"/>
              <a:gd name="connsiteX466" fmla="*/ 1872025 w 5113131"/>
              <a:gd name="connsiteY466" fmla="*/ 2232159 h 2916551"/>
              <a:gd name="connsiteX467" fmla="*/ 1688407 w 5113131"/>
              <a:gd name="connsiteY467" fmla="*/ 2102121 h 2916551"/>
              <a:gd name="connsiteX468" fmla="*/ 1652509 w 5113131"/>
              <a:gd name="connsiteY468" fmla="*/ 1962052 h 2916551"/>
              <a:gd name="connsiteX469" fmla="*/ 1602911 w 5113131"/>
              <a:gd name="connsiteY469" fmla="*/ 2004225 h 2916551"/>
              <a:gd name="connsiteX470" fmla="*/ 1519061 w 5113131"/>
              <a:gd name="connsiteY470" fmla="*/ 1880193 h 2916551"/>
              <a:gd name="connsiteX471" fmla="*/ 1513397 w 5113131"/>
              <a:gd name="connsiteY471" fmla="*/ 1956351 h 2916551"/>
              <a:gd name="connsiteX472" fmla="*/ 1541602 w 5113131"/>
              <a:gd name="connsiteY472" fmla="*/ 2004303 h 2916551"/>
              <a:gd name="connsiteX473" fmla="*/ 1479375 w 5113131"/>
              <a:gd name="connsiteY473" fmla="*/ 1970434 h 2916551"/>
              <a:gd name="connsiteX474" fmla="*/ 1420286 w 5113131"/>
              <a:gd name="connsiteY474" fmla="*/ 1831128 h 2916551"/>
              <a:gd name="connsiteX475" fmla="*/ 1302113 w 5113131"/>
              <a:gd name="connsiteY475" fmla="*/ 1734037 h 2916551"/>
              <a:gd name="connsiteX476" fmla="*/ 1219833 w 5113131"/>
              <a:gd name="connsiteY476" fmla="*/ 1686543 h 2916551"/>
              <a:gd name="connsiteX477" fmla="*/ 1129095 w 5113131"/>
              <a:gd name="connsiteY477" fmla="*/ 1620029 h 2916551"/>
              <a:gd name="connsiteX478" fmla="*/ 945477 w 5113131"/>
              <a:gd name="connsiteY478" fmla="*/ 1487043 h 2916551"/>
              <a:gd name="connsiteX479" fmla="*/ 849457 w 5113131"/>
              <a:gd name="connsiteY479" fmla="*/ 1432394 h 2916551"/>
              <a:gd name="connsiteX480" fmla="*/ 710151 w 5113131"/>
              <a:gd name="connsiteY480" fmla="*/ 1325585 h 2916551"/>
              <a:gd name="connsiteX481" fmla="*/ 719642 w 5113131"/>
              <a:gd name="connsiteY481" fmla="*/ 1392099 h 2916551"/>
              <a:gd name="connsiteX482" fmla="*/ 892699 w 5113131"/>
              <a:gd name="connsiteY482" fmla="*/ 1522940 h 2916551"/>
              <a:gd name="connsiteX483" fmla="*/ 978883 w 5113131"/>
              <a:gd name="connsiteY483" fmla="*/ 1550915 h 2916551"/>
              <a:gd name="connsiteX484" fmla="*/ 1091776 w 5113131"/>
              <a:gd name="connsiteY484" fmla="*/ 1653560 h 2916551"/>
              <a:gd name="connsiteX485" fmla="*/ 1225223 w 5113131"/>
              <a:gd name="connsiteY485" fmla="*/ 1742499 h 2916551"/>
              <a:gd name="connsiteX486" fmla="*/ 1171300 w 5113131"/>
              <a:gd name="connsiteY486" fmla="*/ 1746633 h 2916551"/>
              <a:gd name="connsiteX487" fmla="*/ 994031 w 5113131"/>
              <a:gd name="connsiteY487" fmla="*/ 1636915 h 2916551"/>
              <a:gd name="connsiteX488" fmla="*/ 854725 w 5113131"/>
              <a:gd name="connsiteY488" fmla="*/ 1552490 h 2916551"/>
              <a:gd name="connsiteX489" fmla="*/ 681669 w 5113131"/>
              <a:gd name="connsiteY489" fmla="*/ 1438520 h 2916551"/>
              <a:gd name="connsiteX490" fmla="*/ 680176 w 5113131"/>
              <a:gd name="connsiteY490" fmla="*/ 1511387 h 2916551"/>
              <a:gd name="connsiteX491" fmla="*/ 785534 w 5113131"/>
              <a:gd name="connsiteY491" fmla="*/ 1556546 h 2916551"/>
              <a:gd name="connsiteX492" fmla="*/ 908538 w 5113131"/>
              <a:gd name="connsiteY492" fmla="*/ 1648508 h 2916551"/>
              <a:gd name="connsiteX493" fmla="*/ 1017227 w 5113131"/>
              <a:gd name="connsiteY493" fmla="*/ 1684406 h 2916551"/>
              <a:gd name="connsiteX494" fmla="*/ 1166026 w 5113131"/>
              <a:gd name="connsiteY494" fmla="*/ 1797299 h 2916551"/>
              <a:gd name="connsiteX495" fmla="*/ 1213520 w 5113131"/>
              <a:gd name="connsiteY495" fmla="*/ 1877513 h 2916551"/>
              <a:gd name="connsiteX496" fmla="*/ 1019340 w 5113131"/>
              <a:gd name="connsiteY496" fmla="*/ 1784631 h 2916551"/>
              <a:gd name="connsiteX497" fmla="*/ 921173 w 5113131"/>
              <a:gd name="connsiteY497" fmla="*/ 1713907 h 2916551"/>
              <a:gd name="connsiteX498" fmla="*/ 793007 w 5113131"/>
              <a:gd name="connsiteY498" fmla="*/ 1620490 h 2916551"/>
              <a:gd name="connsiteX499" fmla="*/ 717500 w 5113131"/>
              <a:gd name="connsiteY499" fmla="*/ 1652751 h 2916551"/>
              <a:gd name="connsiteX500" fmla="*/ 831470 w 5113131"/>
              <a:gd name="connsiteY500" fmla="*/ 1702350 h 2916551"/>
              <a:gd name="connsiteX501" fmla="*/ 808279 w 5113131"/>
              <a:gd name="connsiteY501" fmla="*/ 1750914 h 2916551"/>
              <a:gd name="connsiteX502" fmla="*/ 668973 w 5113131"/>
              <a:gd name="connsiteY502" fmla="*/ 1696034 h 2916551"/>
              <a:gd name="connsiteX503" fmla="*/ 668858 w 5113131"/>
              <a:gd name="connsiteY503" fmla="*/ 1774756 h 2916551"/>
              <a:gd name="connsiteX504" fmla="*/ 801884 w 5113131"/>
              <a:gd name="connsiteY504" fmla="*/ 1781492 h 2916551"/>
              <a:gd name="connsiteX505" fmla="*/ 863116 w 5113131"/>
              <a:gd name="connsiteY505" fmla="*/ 1822632 h 2916551"/>
              <a:gd name="connsiteX506" fmla="*/ 970767 w 5113131"/>
              <a:gd name="connsiteY506" fmla="*/ 1796226 h 2916551"/>
              <a:gd name="connsiteX507" fmla="*/ 1078418 w 5113131"/>
              <a:gd name="connsiteY507" fmla="*/ 1887998 h 2916551"/>
              <a:gd name="connsiteX508" fmla="*/ 1162842 w 5113131"/>
              <a:gd name="connsiteY508" fmla="*/ 1932314 h 2916551"/>
              <a:gd name="connsiteX509" fmla="*/ 1230388 w 5113131"/>
              <a:gd name="connsiteY509" fmla="*/ 1970278 h 2916551"/>
              <a:gd name="connsiteX510" fmla="*/ 1339078 w 5113131"/>
              <a:gd name="connsiteY510" fmla="*/ 1928104 h 2916551"/>
              <a:gd name="connsiteX511" fmla="*/ 1399200 w 5113131"/>
              <a:gd name="connsiteY511" fmla="*/ 2008318 h 2916551"/>
              <a:gd name="connsiteX512" fmla="*/ 1437164 w 5113131"/>
              <a:gd name="connsiteY512" fmla="*/ 2037901 h 2916551"/>
              <a:gd name="connsiteX513" fmla="*/ 1551134 w 5113131"/>
              <a:gd name="connsiteY513" fmla="*/ 2096989 h 2916551"/>
              <a:gd name="connsiteX514" fmla="*/ 1707310 w 5113131"/>
              <a:gd name="connsiteY514" fmla="*/ 2194081 h 2916551"/>
              <a:gd name="connsiteX515" fmla="*/ 1527905 w 5113131"/>
              <a:gd name="connsiteY515" fmla="*/ 2165608 h 2916551"/>
              <a:gd name="connsiteX516" fmla="*/ 1356955 w 5113131"/>
              <a:gd name="connsiteY516" fmla="*/ 2050610 h 2916551"/>
              <a:gd name="connsiteX517" fmla="*/ 1293656 w 5113131"/>
              <a:gd name="connsiteY517" fmla="*/ 1995730 h 2916551"/>
              <a:gd name="connsiteX518" fmla="*/ 1125880 w 5113131"/>
              <a:gd name="connsiteY518" fmla="*/ 2025312 h 2916551"/>
              <a:gd name="connsiteX519" fmla="*/ 960210 w 5113131"/>
              <a:gd name="connsiteY519" fmla="*/ 1919797 h 2916551"/>
              <a:gd name="connsiteX520" fmla="*/ 884206 w 5113131"/>
              <a:gd name="connsiteY520" fmla="*/ 1961971 h 2916551"/>
              <a:gd name="connsiteX521" fmla="*/ 1010844 w 5113131"/>
              <a:gd name="connsiteY521" fmla="*/ 2012602 h 2916551"/>
              <a:gd name="connsiteX522" fmla="*/ 1107936 w 5113131"/>
              <a:gd name="connsiteY522" fmla="*/ 2071691 h 2916551"/>
              <a:gd name="connsiteX523" fmla="*/ 1309502 w 5113131"/>
              <a:gd name="connsiteY523" fmla="*/ 2073758 h 2916551"/>
              <a:gd name="connsiteX524" fmla="*/ 1525843 w 5113131"/>
              <a:gd name="connsiteY524" fmla="*/ 2210918 h 2916551"/>
              <a:gd name="connsiteX525" fmla="*/ 1509999 w 5113131"/>
              <a:gd name="connsiteY525" fmla="*/ 2329091 h 2916551"/>
              <a:gd name="connsiteX526" fmla="*/ 1383596 w 5113131"/>
              <a:gd name="connsiteY526" fmla="*/ 2252436 h 2916551"/>
              <a:gd name="connsiteX527" fmla="*/ 1335873 w 5113131"/>
              <a:gd name="connsiteY527" fmla="*/ 2308005 h 2916551"/>
              <a:gd name="connsiteX528" fmla="*/ 1508930 w 5113131"/>
              <a:gd name="connsiteY528" fmla="*/ 2379761 h 2916551"/>
              <a:gd name="connsiteX529" fmla="*/ 1670387 w 5113131"/>
              <a:gd name="connsiteY529" fmla="*/ 2304828 h 2916551"/>
              <a:gd name="connsiteX530" fmla="*/ 1884582 w 5113131"/>
              <a:gd name="connsiteY530" fmla="*/ 2362884 h 2916551"/>
              <a:gd name="connsiteX531" fmla="*/ 2061851 w 5113131"/>
              <a:gd name="connsiteY531" fmla="*/ 2468399 h 2916551"/>
              <a:gd name="connsiteX532" fmla="*/ 2205360 w 5113131"/>
              <a:gd name="connsiteY532" fmla="*/ 2569663 h 2916551"/>
              <a:gd name="connsiteX533" fmla="*/ 2306623 w 5113131"/>
              <a:gd name="connsiteY533" fmla="*/ 2763842 h 2916551"/>
              <a:gd name="connsiteX534" fmla="*/ 2335479 w 5113131"/>
              <a:gd name="connsiteY534" fmla="*/ 2837742 h 2916551"/>
              <a:gd name="connsiteX535" fmla="*/ 2328934 w 5113131"/>
              <a:gd name="connsiteY535" fmla="*/ 2844937 h 2916551"/>
              <a:gd name="connsiteX536" fmla="*/ 2315042 w 5113131"/>
              <a:gd name="connsiteY536" fmla="*/ 2839847 h 2916551"/>
              <a:gd name="connsiteX537" fmla="*/ 2196869 w 5113131"/>
              <a:gd name="connsiteY537" fmla="*/ 2671042 h 2916551"/>
              <a:gd name="connsiteX538" fmla="*/ 2103987 w 5113131"/>
              <a:gd name="connsiteY538" fmla="*/ 2531737 h 2916551"/>
              <a:gd name="connsiteX539" fmla="*/ 2101997 w 5113131"/>
              <a:gd name="connsiteY539" fmla="*/ 2606095 h 2916551"/>
              <a:gd name="connsiteX540" fmla="*/ 2133493 w 5113131"/>
              <a:gd name="connsiteY540" fmla="*/ 2713256 h 2916551"/>
              <a:gd name="connsiteX541" fmla="*/ 2004180 w 5113131"/>
              <a:gd name="connsiteY541" fmla="*/ 2549654 h 2916551"/>
              <a:gd name="connsiteX542" fmla="*/ 1928979 w 5113131"/>
              <a:gd name="connsiteY542" fmla="*/ 2455623 h 2916551"/>
              <a:gd name="connsiteX543" fmla="*/ 1904563 w 5113131"/>
              <a:gd name="connsiteY543" fmla="*/ 2506446 h 2916551"/>
              <a:gd name="connsiteX544" fmla="*/ 1994268 w 5113131"/>
              <a:gd name="connsiteY544" fmla="*/ 2645752 h 2916551"/>
              <a:gd name="connsiteX545" fmla="*/ 1914053 w 5113131"/>
              <a:gd name="connsiteY545" fmla="*/ 2616169 h 2916551"/>
              <a:gd name="connsiteX546" fmla="*/ 1871880 w 5113131"/>
              <a:gd name="connsiteY546" fmla="*/ 2540165 h 2916551"/>
              <a:gd name="connsiteX547" fmla="*/ 1799090 w 5113131"/>
              <a:gd name="connsiteY547" fmla="*/ 2552833 h 2916551"/>
              <a:gd name="connsiteX548" fmla="*/ 1677008 w 5113131"/>
              <a:gd name="connsiteY548" fmla="*/ 2402927 h 2916551"/>
              <a:gd name="connsiteX549" fmla="*/ 1639389 w 5113131"/>
              <a:gd name="connsiteY549" fmla="*/ 2463125 h 2916551"/>
              <a:gd name="connsiteX550" fmla="*/ 1808585 w 5113131"/>
              <a:gd name="connsiteY550" fmla="*/ 2599256 h 2916551"/>
              <a:gd name="connsiteX551" fmla="*/ 1932049 w 5113131"/>
              <a:gd name="connsiteY551" fmla="*/ 2686818 h 2916551"/>
              <a:gd name="connsiteX552" fmla="*/ 2087157 w 5113131"/>
              <a:gd name="connsiteY552" fmla="*/ 2776523 h 2916551"/>
              <a:gd name="connsiteX553" fmla="*/ 2201128 w 5113131"/>
              <a:gd name="connsiteY553" fmla="*/ 2886241 h 2916551"/>
              <a:gd name="connsiteX554" fmla="*/ 2248850 w 5113131"/>
              <a:gd name="connsiteY554" fmla="*/ 2914332 h 2916551"/>
              <a:gd name="connsiteX555" fmla="*/ 2840735 w 5113131"/>
              <a:gd name="connsiteY555" fmla="*/ 2910505 h 2916551"/>
              <a:gd name="connsiteX556" fmla="*/ 2911803 w 5113131"/>
              <a:gd name="connsiteY556" fmla="*/ 2872579 h 2916551"/>
              <a:gd name="connsiteX557" fmla="*/ 3025773 w 5113131"/>
              <a:gd name="connsiteY557" fmla="*/ 2762861 h 2916551"/>
              <a:gd name="connsiteX558" fmla="*/ 3180881 w 5113131"/>
              <a:gd name="connsiteY558" fmla="*/ 2673156 h 2916551"/>
              <a:gd name="connsiteX559" fmla="*/ 3304345 w 5113131"/>
              <a:gd name="connsiteY559" fmla="*/ 2585594 h 2916551"/>
              <a:gd name="connsiteX560" fmla="*/ 3473541 w 5113131"/>
              <a:gd name="connsiteY560" fmla="*/ 2449463 h 2916551"/>
              <a:gd name="connsiteX561" fmla="*/ 3435922 w 5113131"/>
              <a:gd name="connsiteY561" fmla="*/ 2389264 h 2916551"/>
              <a:gd name="connsiteX562" fmla="*/ 3313840 w 5113131"/>
              <a:gd name="connsiteY562" fmla="*/ 2539170 h 2916551"/>
              <a:gd name="connsiteX563" fmla="*/ 3241050 w 5113131"/>
              <a:gd name="connsiteY563" fmla="*/ 2526503 h 2916551"/>
              <a:gd name="connsiteX564" fmla="*/ 3198876 w 5113131"/>
              <a:gd name="connsiteY564" fmla="*/ 2602507 h 2916551"/>
              <a:gd name="connsiteX565" fmla="*/ 3118662 w 5113131"/>
              <a:gd name="connsiteY565" fmla="*/ 2632089 h 2916551"/>
              <a:gd name="connsiteX566" fmla="*/ 3208367 w 5113131"/>
              <a:gd name="connsiteY566" fmla="*/ 2492784 h 2916551"/>
              <a:gd name="connsiteX567" fmla="*/ 3183950 w 5113131"/>
              <a:gd name="connsiteY567" fmla="*/ 2441961 h 2916551"/>
              <a:gd name="connsiteX568" fmla="*/ 3108749 w 5113131"/>
              <a:gd name="connsiteY568" fmla="*/ 2535991 h 2916551"/>
              <a:gd name="connsiteX569" fmla="*/ 2979437 w 5113131"/>
              <a:gd name="connsiteY569" fmla="*/ 2699594 h 2916551"/>
              <a:gd name="connsiteX570" fmla="*/ 3010933 w 5113131"/>
              <a:gd name="connsiteY570" fmla="*/ 2592433 h 2916551"/>
              <a:gd name="connsiteX571" fmla="*/ 3008943 w 5113131"/>
              <a:gd name="connsiteY571" fmla="*/ 2518074 h 2916551"/>
              <a:gd name="connsiteX572" fmla="*/ 2916061 w 5113131"/>
              <a:gd name="connsiteY572" fmla="*/ 2657380 h 2916551"/>
              <a:gd name="connsiteX573" fmla="*/ 2797888 w 5113131"/>
              <a:gd name="connsiteY573" fmla="*/ 2826185 h 2916551"/>
              <a:gd name="connsiteX574" fmla="*/ 2806345 w 5113131"/>
              <a:gd name="connsiteY574" fmla="*/ 2750180 h 2916551"/>
              <a:gd name="connsiteX575" fmla="*/ 2907609 w 5113131"/>
              <a:gd name="connsiteY575" fmla="*/ 2556001 h 2916551"/>
              <a:gd name="connsiteX576" fmla="*/ 3051117 w 5113131"/>
              <a:gd name="connsiteY576" fmla="*/ 2454737 h 2916551"/>
              <a:gd name="connsiteX577" fmla="*/ 3228387 w 5113131"/>
              <a:gd name="connsiteY577" fmla="*/ 2349222 h 2916551"/>
              <a:gd name="connsiteX578" fmla="*/ 3442582 w 5113131"/>
              <a:gd name="connsiteY578" fmla="*/ 2291167 h 2916551"/>
              <a:gd name="connsiteX579" fmla="*/ 3604039 w 5113131"/>
              <a:gd name="connsiteY579" fmla="*/ 2366099 h 2916551"/>
              <a:gd name="connsiteX580" fmla="*/ 3777096 w 5113131"/>
              <a:gd name="connsiteY580" fmla="*/ 2294343 h 2916551"/>
              <a:gd name="connsiteX581" fmla="*/ 3729373 w 5113131"/>
              <a:gd name="connsiteY581" fmla="*/ 2238774 h 2916551"/>
              <a:gd name="connsiteX582" fmla="*/ 3602970 w 5113131"/>
              <a:gd name="connsiteY582" fmla="*/ 2315429 h 2916551"/>
              <a:gd name="connsiteX583" fmla="*/ 3587126 w 5113131"/>
              <a:gd name="connsiteY583" fmla="*/ 2197256 h 2916551"/>
              <a:gd name="connsiteX584" fmla="*/ 3803466 w 5113131"/>
              <a:gd name="connsiteY584" fmla="*/ 2060096 h 2916551"/>
              <a:gd name="connsiteX585" fmla="*/ 4005033 w 5113131"/>
              <a:gd name="connsiteY585" fmla="*/ 2058029 h 2916551"/>
              <a:gd name="connsiteX586" fmla="*/ 4102125 w 5113131"/>
              <a:gd name="connsiteY586" fmla="*/ 1998941 h 2916551"/>
              <a:gd name="connsiteX587" fmla="*/ 4228763 w 5113131"/>
              <a:gd name="connsiteY587" fmla="*/ 1948309 h 2916551"/>
              <a:gd name="connsiteX588" fmla="*/ 4152758 w 5113131"/>
              <a:gd name="connsiteY588" fmla="*/ 1906135 h 2916551"/>
              <a:gd name="connsiteX589" fmla="*/ 3987088 w 5113131"/>
              <a:gd name="connsiteY589" fmla="*/ 2011650 h 2916551"/>
              <a:gd name="connsiteX590" fmla="*/ 3819312 w 5113131"/>
              <a:gd name="connsiteY590" fmla="*/ 1982068 h 2916551"/>
              <a:gd name="connsiteX591" fmla="*/ 3756014 w 5113131"/>
              <a:gd name="connsiteY591" fmla="*/ 2036948 h 2916551"/>
              <a:gd name="connsiteX592" fmla="*/ 3585064 w 5113131"/>
              <a:gd name="connsiteY592" fmla="*/ 2151947 h 2916551"/>
              <a:gd name="connsiteX593" fmla="*/ 3405658 w 5113131"/>
              <a:gd name="connsiteY593" fmla="*/ 2180419 h 2916551"/>
              <a:gd name="connsiteX594" fmla="*/ 3561835 w 5113131"/>
              <a:gd name="connsiteY594" fmla="*/ 2083327 h 2916551"/>
              <a:gd name="connsiteX595" fmla="*/ 3675805 w 5113131"/>
              <a:gd name="connsiteY595" fmla="*/ 2024239 h 2916551"/>
              <a:gd name="connsiteX596" fmla="*/ 3713769 w 5113131"/>
              <a:gd name="connsiteY596" fmla="*/ 1994656 h 2916551"/>
              <a:gd name="connsiteX597" fmla="*/ 3773891 w 5113131"/>
              <a:gd name="connsiteY597" fmla="*/ 1914442 h 2916551"/>
              <a:gd name="connsiteX598" fmla="*/ 3882581 w 5113131"/>
              <a:gd name="connsiteY598" fmla="*/ 1956616 h 2916551"/>
              <a:gd name="connsiteX599" fmla="*/ 3950127 w 5113131"/>
              <a:gd name="connsiteY599" fmla="*/ 1918652 h 2916551"/>
              <a:gd name="connsiteX600" fmla="*/ 4034551 w 5113131"/>
              <a:gd name="connsiteY600" fmla="*/ 1874336 h 2916551"/>
              <a:gd name="connsiteX601" fmla="*/ 4142202 w 5113131"/>
              <a:gd name="connsiteY601" fmla="*/ 1782564 h 2916551"/>
              <a:gd name="connsiteX602" fmla="*/ 4249853 w 5113131"/>
              <a:gd name="connsiteY602" fmla="*/ 1808970 h 2916551"/>
              <a:gd name="connsiteX603" fmla="*/ 4311085 w 5113131"/>
              <a:gd name="connsiteY603" fmla="*/ 1767830 h 2916551"/>
              <a:gd name="connsiteX604" fmla="*/ 4444111 w 5113131"/>
              <a:gd name="connsiteY604" fmla="*/ 1761094 h 2916551"/>
              <a:gd name="connsiteX605" fmla="*/ 4443996 w 5113131"/>
              <a:gd name="connsiteY605" fmla="*/ 1682373 h 2916551"/>
              <a:gd name="connsiteX606" fmla="*/ 4304690 w 5113131"/>
              <a:gd name="connsiteY606" fmla="*/ 1737252 h 2916551"/>
              <a:gd name="connsiteX607" fmla="*/ 4281498 w 5113131"/>
              <a:gd name="connsiteY607" fmla="*/ 1688688 h 2916551"/>
              <a:gd name="connsiteX608" fmla="*/ 4395468 w 5113131"/>
              <a:gd name="connsiteY608" fmla="*/ 1639090 h 2916551"/>
              <a:gd name="connsiteX609" fmla="*/ 4319962 w 5113131"/>
              <a:gd name="connsiteY609" fmla="*/ 1606828 h 2916551"/>
              <a:gd name="connsiteX610" fmla="*/ 4191795 w 5113131"/>
              <a:gd name="connsiteY610" fmla="*/ 1700246 h 2916551"/>
              <a:gd name="connsiteX611" fmla="*/ 4093628 w 5113131"/>
              <a:gd name="connsiteY611" fmla="*/ 1770969 h 2916551"/>
              <a:gd name="connsiteX612" fmla="*/ 3899449 w 5113131"/>
              <a:gd name="connsiteY612" fmla="*/ 1863851 h 2916551"/>
              <a:gd name="connsiteX613" fmla="*/ 3946942 w 5113131"/>
              <a:gd name="connsiteY613" fmla="*/ 1783637 h 2916551"/>
              <a:gd name="connsiteX614" fmla="*/ 4095742 w 5113131"/>
              <a:gd name="connsiteY614" fmla="*/ 1670744 h 2916551"/>
              <a:gd name="connsiteX615" fmla="*/ 4204431 w 5113131"/>
              <a:gd name="connsiteY615" fmla="*/ 1634846 h 2916551"/>
              <a:gd name="connsiteX616" fmla="*/ 4327434 w 5113131"/>
              <a:gd name="connsiteY616" fmla="*/ 1542884 h 2916551"/>
              <a:gd name="connsiteX617" fmla="*/ 4432793 w 5113131"/>
              <a:gd name="connsiteY617" fmla="*/ 1497725 h 2916551"/>
              <a:gd name="connsiteX618" fmla="*/ 4431300 w 5113131"/>
              <a:gd name="connsiteY618" fmla="*/ 1424858 h 2916551"/>
              <a:gd name="connsiteX619" fmla="*/ 4258244 w 5113131"/>
              <a:gd name="connsiteY619" fmla="*/ 1538829 h 2916551"/>
              <a:gd name="connsiteX620" fmla="*/ 4118938 w 5113131"/>
              <a:gd name="connsiteY620" fmla="*/ 1623253 h 2916551"/>
              <a:gd name="connsiteX621" fmla="*/ 3941668 w 5113131"/>
              <a:gd name="connsiteY621" fmla="*/ 1732971 h 2916551"/>
              <a:gd name="connsiteX622" fmla="*/ 3887746 w 5113131"/>
              <a:gd name="connsiteY622" fmla="*/ 1728838 h 2916551"/>
              <a:gd name="connsiteX623" fmla="*/ 4021193 w 5113131"/>
              <a:gd name="connsiteY623" fmla="*/ 1639898 h 2916551"/>
              <a:gd name="connsiteX624" fmla="*/ 4134085 w 5113131"/>
              <a:gd name="connsiteY624" fmla="*/ 1537254 h 2916551"/>
              <a:gd name="connsiteX625" fmla="*/ 4220270 w 5113131"/>
              <a:gd name="connsiteY625" fmla="*/ 1509278 h 2916551"/>
              <a:gd name="connsiteX626" fmla="*/ 4393326 w 5113131"/>
              <a:gd name="connsiteY626" fmla="*/ 1378437 h 2916551"/>
              <a:gd name="connsiteX627" fmla="*/ 4402817 w 5113131"/>
              <a:gd name="connsiteY627" fmla="*/ 1311923 h 2916551"/>
              <a:gd name="connsiteX628" fmla="*/ 4263512 w 5113131"/>
              <a:gd name="connsiteY628" fmla="*/ 1418732 h 2916551"/>
              <a:gd name="connsiteX629" fmla="*/ 4167492 w 5113131"/>
              <a:gd name="connsiteY629" fmla="*/ 1473381 h 2916551"/>
              <a:gd name="connsiteX630" fmla="*/ 3983874 w 5113131"/>
              <a:gd name="connsiteY630" fmla="*/ 1606368 h 2916551"/>
              <a:gd name="connsiteX631" fmla="*/ 3893136 w 5113131"/>
              <a:gd name="connsiteY631" fmla="*/ 1672881 h 2916551"/>
              <a:gd name="connsiteX632" fmla="*/ 3810856 w 5113131"/>
              <a:gd name="connsiteY632" fmla="*/ 1720375 h 2916551"/>
              <a:gd name="connsiteX633" fmla="*/ 3692682 w 5113131"/>
              <a:gd name="connsiteY633" fmla="*/ 1817467 h 2916551"/>
              <a:gd name="connsiteX634" fmla="*/ 3633594 w 5113131"/>
              <a:gd name="connsiteY634" fmla="*/ 1956772 h 2916551"/>
              <a:gd name="connsiteX635" fmla="*/ 3571366 w 5113131"/>
              <a:gd name="connsiteY635" fmla="*/ 1990641 h 2916551"/>
              <a:gd name="connsiteX636" fmla="*/ 3599571 w 5113131"/>
              <a:gd name="connsiteY636" fmla="*/ 1942689 h 2916551"/>
              <a:gd name="connsiteX637" fmla="*/ 3593907 w 5113131"/>
              <a:gd name="connsiteY637" fmla="*/ 1866532 h 2916551"/>
              <a:gd name="connsiteX638" fmla="*/ 3510057 w 5113131"/>
              <a:gd name="connsiteY638" fmla="*/ 1990563 h 2916551"/>
              <a:gd name="connsiteX639" fmla="*/ 3460459 w 5113131"/>
              <a:gd name="connsiteY639" fmla="*/ 1948390 h 2916551"/>
              <a:gd name="connsiteX640" fmla="*/ 3424562 w 5113131"/>
              <a:gd name="connsiteY640" fmla="*/ 2088459 h 2916551"/>
              <a:gd name="connsiteX641" fmla="*/ 3240944 w 5113131"/>
              <a:gd name="connsiteY641" fmla="*/ 2218497 h 2916551"/>
              <a:gd name="connsiteX642" fmla="*/ 3110103 w 5113131"/>
              <a:gd name="connsiteY642" fmla="*/ 2281795 h 2916551"/>
              <a:gd name="connsiteX643" fmla="*/ 3055223 w 5113131"/>
              <a:gd name="connsiteY643" fmla="*/ 2222707 h 2916551"/>
              <a:gd name="connsiteX644" fmla="*/ 3206393 w 5113131"/>
              <a:gd name="connsiteY644" fmla="*/ 2095951 h 2916551"/>
              <a:gd name="connsiteX645" fmla="*/ 3364411 w 5113131"/>
              <a:gd name="connsiteY645" fmla="*/ 2050792 h 2916551"/>
              <a:gd name="connsiteX646" fmla="*/ 3287450 w 5113131"/>
              <a:gd name="connsiteY646" fmla="*/ 2011604 h 2916551"/>
              <a:gd name="connsiteX647" fmla="*/ 3409835 w 5113131"/>
              <a:gd name="connsiteY647" fmla="*/ 1927180 h 2916551"/>
              <a:gd name="connsiteX648" fmla="*/ 3555450 w 5113131"/>
              <a:gd name="connsiteY648" fmla="*/ 1844440 h 2916551"/>
              <a:gd name="connsiteX649" fmla="*/ 3481705 w 5113131"/>
              <a:gd name="connsiteY649" fmla="*/ 1849607 h 2916551"/>
              <a:gd name="connsiteX650" fmla="*/ 3599995 w 5113131"/>
              <a:gd name="connsiteY650" fmla="*/ 1738164 h 2916551"/>
              <a:gd name="connsiteX651" fmla="*/ 3945844 w 5113131"/>
              <a:gd name="connsiteY651" fmla="*/ 1543064 h 2916551"/>
              <a:gd name="connsiteX652" fmla="*/ 4140866 w 5113131"/>
              <a:gd name="connsiteY652" fmla="*/ 1308011 h 2916551"/>
              <a:gd name="connsiteX653" fmla="*/ 4096090 w 5113131"/>
              <a:gd name="connsiteY653" fmla="*/ 1283327 h 2916551"/>
              <a:gd name="connsiteX654" fmla="*/ 3808946 w 5113131"/>
              <a:gd name="connsiteY654" fmla="*/ 1578309 h 2916551"/>
              <a:gd name="connsiteX655" fmla="*/ 3620772 w 5113131"/>
              <a:gd name="connsiteY655" fmla="*/ 1660436 h 2916551"/>
              <a:gd name="connsiteX656" fmla="*/ 3637688 w 5113131"/>
              <a:gd name="connsiteY656" fmla="*/ 1513440 h 2916551"/>
              <a:gd name="connsiteX657" fmla="*/ 3802094 w 5113131"/>
              <a:gd name="connsiteY657" fmla="*/ 1390094 h 2916551"/>
              <a:gd name="connsiteX658" fmla="*/ 4000711 w 5113131"/>
              <a:gd name="connsiteY658" fmla="*/ 1285539 h 2916551"/>
              <a:gd name="connsiteX659" fmla="*/ 4106638 w 5113131"/>
              <a:gd name="connsiteY659" fmla="*/ 1225914 h 2916551"/>
              <a:gd name="connsiteX660" fmla="*/ 4329063 w 5113131"/>
              <a:gd name="connsiteY660" fmla="*/ 1243021 h 2916551"/>
              <a:gd name="connsiteX661" fmla="*/ 4199094 w 5113131"/>
              <a:gd name="connsiteY661" fmla="*/ 1171571 h 2916551"/>
              <a:gd name="connsiteX662" fmla="*/ 4296185 w 5113131"/>
              <a:gd name="connsiteY662" fmla="*/ 1057600 h 2916551"/>
              <a:gd name="connsiteX663" fmla="*/ 4389067 w 5113131"/>
              <a:gd name="connsiteY663" fmla="*/ 972105 h 2916551"/>
              <a:gd name="connsiteX664" fmla="*/ 4533653 w 5113131"/>
              <a:gd name="connsiteY664" fmla="*/ 928821 h 2916551"/>
              <a:gd name="connsiteX665" fmla="*/ 4627567 w 5113131"/>
              <a:gd name="connsiteY665" fmla="*/ 858097 h 2916551"/>
              <a:gd name="connsiteX666" fmla="*/ 4918004 w 5113131"/>
              <a:gd name="connsiteY666" fmla="*/ 843057 h 2916551"/>
              <a:gd name="connsiteX667" fmla="*/ 4946209 w 5113131"/>
              <a:gd name="connsiteY667" fmla="*/ 762039 h 2916551"/>
              <a:gd name="connsiteX668" fmla="*/ 4676063 w 5113131"/>
              <a:gd name="connsiteY668" fmla="*/ 821128 h 2916551"/>
              <a:gd name="connsiteX669" fmla="*/ 4773115 w 5113131"/>
              <a:gd name="connsiteY669" fmla="*/ 762039 h 2916551"/>
              <a:gd name="connsiteX670" fmla="*/ 5027077 w 5113131"/>
              <a:gd name="connsiteY670" fmla="*/ 621088 h 2916551"/>
              <a:gd name="connsiteX671" fmla="*/ 5092059 w 5113131"/>
              <a:gd name="connsiteY671" fmla="*/ 472906 h 291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</a:cxnLst>
            <a:rect l="l" t="t" r="r" b="b"/>
            <a:pathLst>
              <a:path w="5113131" h="2916551">
                <a:moveTo>
                  <a:pt x="5092050" y="472877"/>
                </a:moveTo>
                <a:cubicBezTo>
                  <a:pt x="5049761" y="453130"/>
                  <a:pt x="5049532" y="511186"/>
                  <a:pt x="4973524" y="582938"/>
                </a:cubicBezTo>
                <a:cubicBezTo>
                  <a:pt x="4897520" y="654695"/>
                  <a:pt x="4760818" y="747922"/>
                  <a:pt x="4753127" y="732884"/>
                </a:cubicBezTo>
                <a:cubicBezTo>
                  <a:pt x="4732003" y="691744"/>
                  <a:pt x="4859936" y="668628"/>
                  <a:pt x="4798516" y="627369"/>
                </a:cubicBezTo>
                <a:cubicBezTo>
                  <a:pt x="4745014" y="591433"/>
                  <a:pt x="4650755" y="779342"/>
                  <a:pt x="4600124" y="821548"/>
                </a:cubicBezTo>
                <a:cubicBezTo>
                  <a:pt x="4549492" y="863722"/>
                  <a:pt x="4443947" y="927063"/>
                  <a:pt x="4414399" y="910220"/>
                </a:cubicBezTo>
                <a:cubicBezTo>
                  <a:pt x="4384817" y="893304"/>
                  <a:pt x="4498823" y="842674"/>
                  <a:pt x="4541037" y="808957"/>
                </a:cubicBezTo>
                <a:cubicBezTo>
                  <a:pt x="4583211" y="775164"/>
                  <a:pt x="4688298" y="664067"/>
                  <a:pt x="4709842" y="631687"/>
                </a:cubicBezTo>
                <a:cubicBezTo>
                  <a:pt x="4733033" y="596861"/>
                  <a:pt x="4709842" y="589513"/>
                  <a:pt x="4667668" y="581055"/>
                </a:cubicBezTo>
                <a:cubicBezTo>
                  <a:pt x="4625494" y="572598"/>
                  <a:pt x="4684584" y="521967"/>
                  <a:pt x="4714090" y="471337"/>
                </a:cubicBezTo>
                <a:cubicBezTo>
                  <a:pt x="4743672" y="420706"/>
                  <a:pt x="4791242" y="318218"/>
                  <a:pt x="4822779" y="240262"/>
                </a:cubicBezTo>
                <a:cubicBezTo>
                  <a:pt x="4856533" y="156910"/>
                  <a:pt x="4877047" y="103484"/>
                  <a:pt x="4839005" y="95029"/>
                </a:cubicBezTo>
                <a:cubicBezTo>
                  <a:pt x="4801042" y="86571"/>
                  <a:pt x="4764762" y="167512"/>
                  <a:pt x="4748687" y="207892"/>
                </a:cubicBezTo>
                <a:cubicBezTo>
                  <a:pt x="4718071" y="284930"/>
                  <a:pt x="4689752" y="462961"/>
                  <a:pt x="4640155" y="518873"/>
                </a:cubicBezTo>
                <a:cubicBezTo>
                  <a:pt x="4599780" y="564414"/>
                  <a:pt x="4597981" y="623350"/>
                  <a:pt x="4597981" y="652898"/>
                </a:cubicBezTo>
                <a:cubicBezTo>
                  <a:pt x="4597981" y="682480"/>
                  <a:pt x="4574215" y="756797"/>
                  <a:pt x="4489291" y="800659"/>
                </a:cubicBezTo>
                <a:cubicBezTo>
                  <a:pt x="4456609" y="817574"/>
                  <a:pt x="4436823" y="761432"/>
                  <a:pt x="4470347" y="715775"/>
                </a:cubicBezTo>
                <a:cubicBezTo>
                  <a:pt x="4511718" y="659365"/>
                  <a:pt x="4498782" y="631849"/>
                  <a:pt x="4473485" y="623391"/>
                </a:cubicBezTo>
                <a:cubicBezTo>
                  <a:pt x="4448151" y="614933"/>
                  <a:pt x="4448151" y="660321"/>
                  <a:pt x="4418606" y="710953"/>
                </a:cubicBezTo>
                <a:cubicBezTo>
                  <a:pt x="4389023" y="761584"/>
                  <a:pt x="4375322" y="804867"/>
                  <a:pt x="4382708" y="858713"/>
                </a:cubicBezTo>
                <a:cubicBezTo>
                  <a:pt x="4388564" y="901347"/>
                  <a:pt x="4329934" y="939961"/>
                  <a:pt x="4304637" y="948418"/>
                </a:cubicBezTo>
                <a:cubicBezTo>
                  <a:pt x="4279302" y="956876"/>
                  <a:pt x="4295949" y="751554"/>
                  <a:pt x="4264109" y="740532"/>
                </a:cubicBezTo>
                <a:cubicBezTo>
                  <a:pt x="4164874" y="706281"/>
                  <a:pt x="4257259" y="941374"/>
                  <a:pt x="4257259" y="962957"/>
                </a:cubicBezTo>
                <a:cubicBezTo>
                  <a:pt x="4257259" y="1086421"/>
                  <a:pt x="4164300" y="1030695"/>
                  <a:pt x="4087298" y="1145693"/>
                </a:cubicBezTo>
                <a:cubicBezTo>
                  <a:pt x="4048798" y="1203175"/>
                  <a:pt x="3969889" y="1249709"/>
                  <a:pt x="3901417" y="1243512"/>
                </a:cubicBezTo>
                <a:cubicBezTo>
                  <a:pt x="3826139" y="1236661"/>
                  <a:pt x="3983812" y="1059051"/>
                  <a:pt x="4014309" y="945806"/>
                </a:cubicBezTo>
                <a:cubicBezTo>
                  <a:pt x="4038266" y="856828"/>
                  <a:pt x="4222998" y="908187"/>
                  <a:pt x="4175119" y="812359"/>
                </a:cubicBezTo>
                <a:cubicBezTo>
                  <a:pt x="4161496" y="785150"/>
                  <a:pt x="4027966" y="863641"/>
                  <a:pt x="4069339" y="792153"/>
                </a:cubicBezTo>
                <a:cubicBezTo>
                  <a:pt x="4093105" y="751127"/>
                  <a:pt x="4304549" y="413581"/>
                  <a:pt x="4321538" y="353192"/>
                </a:cubicBezTo>
                <a:cubicBezTo>
                  <a:pt x="4342662" y="278259"/>
                  <a:pt x="4380092" y="239986"/>
                  <a:pt x="4380092" y="117600"/>
                </a:cubicBezTo>
                <a:cubicBezTo>
                  <a:pt x="4380092" y="-4786"/>
                  <a:pt x="4329116" y="-5021"/>
                  <a:pt x="4304661" y="2826"/>
                </a:cubicBezTo>
                <a:cubicBezTo>
                  <a:pt x="4275078" y="12317"/>
                  <a:pt x="4315645" y="180742"/>
                  <a:pt x="4282273" y="313200"/>
                </a:cubicBezTo>
                <a:cubicBezTo>
                  <a:pt x="4258009" y="409525"/>
                  <a:pt x="4159005" y="562106"/>
                  <a:pt x="4137922" y="612737"/>
                </a:cubicBezTo>
                <a:cubicBezTo>
                  <a:pt x="4116797" y="663369"/>
                  <a:pt x="4095059" y="715764"/>
                  <a:pt x="4055641" y="686599"/>
                </a:cubicBezTo>
                <a:cubicBezTo>
                  <a:pt x="4031378" y="668651"/>
                  <a:pt x="4114118" y="491656"/>
                  <a:pt x="4140065" y="430149"/>
                </a:cubicBezTo>
                <a:cubicBezTo>
                  <a:pt x="4168537" y="362603"/>
                  <a:pt x="4195978" y="281350"/>
                  <a:pt x="4200187" y="205393"/>
                </a:cubicBezTo>
                <a:cubicBezTo>
                  <a:pt x="4204397" y="129389"/>
                  <a:pt x="4186487" y="95675"/>
                  <a:pt x="4169571" y="74552"/>
                </a:cubicBezTo>
                <a:cubicBezTo>
                  <a:pt x="4152655" y="53427"/>
                  <a:pt x="4102139" y="69500"/>
                  <a:pt x="4097930" y="98739"/>
                </a:cubicBezTo>
                <a:cubicBezTo>
                  <a:pt x="4090429" y="151399"/>
                  <a:pt x="4160157" y="175012"/>
                  <a:pt x="4124259" y="286795"/>
                </a:cubicBezTo>
                <a:cubicBezTo>
                  <a:pt x="4101451" y="358016"/>
                  <a:pt x="4050321" y="567356"/>
                  <a:pt x="4025024" y="611629"/>
                </a:cubicBezTo>
                <a:cubicBezTo>
                  <a:pt x="3991270" y="670718"/>
                  <a:pt x="4017600" y="750935"/>
                  <a:pt x="4021848" y="784686"/>
                </a:cubicBezTo>
                <a:cubicBezTo>
                  <a:pt x="4026057" y="818440"/>
                  <a:pt x="3978564" y="859619"/>
                  <a:pt x="3949058" y="884911"/>
                </a:cubicBezTo>
                <a:cubicBezTo>
                  <a:pt x="3919475" y="910245"/>
                  <a:pt x="3932142" y="971439"/>
                  <a:pt x="3906884" y="971439"/>
                </a:cubicBezTo>
                <a:cubicBezTo>
                  <a:pt x="3881550" y="971439"/>
                  <a:pt x="3889050" y="939943"/>
                  <a:pt x="3904818" y="895435"/>
                </a:cubicBezTo>
                <a:cubicBezTo>
                  <a:pt x="3923800" y="841627"/>
                  <a:pt x="3949134" y="792026"/>
                  <a:pt x="3966050" y="732940"/>
                </a:cubicBezTo>
                <a:cubicBezTo>
                  <a:pt x="3982965" y="673851"/>
                  <a:pt x="3962605" y="591459"/>
                  <a:pt x="4007190" y="356249"/>
                </a:cubicBezTo>
                <a:cubicBezTo>
                  <a:pt x="4049363" y="133590"/>
                  <a:pt x="3992417" y="163138"/>
                  <a:pt x="3992417" y="163138"/>
                </a:cubicBezTo>
                <a:cubicBezTo>
                  <a:pt x="3972058" y="162640"/>
                  <a:pt x="3936275" y="181469"/>
                  <a:pt x="3947604" y="275501"/>
                </a:cubicBezTo>
                <a:cubicBezTo>
                  <a:pt x="3960501" y="382809"/>
                  <a:pt x="3936505" y="607379"/>
                  <a:pt x="3923837" y="704469"/>
                </a:cubicBezTo>
                <a:cubicBezTo>
                  <a:pt x="3911170" y="801561"/>
                  <a:pt x="3872173" y="859578"/>
                  <a:pt x="3855257" y="901833"/>
                </a:cubicBezTo>
                <a:cubicBezTo>
                  <a:pt x="3838342" y="944006"/>
                  <a:pt x="3855257" y="1008416"/>
                  <a:pt x="3865782" y="1040100"/>
                </a:cubicBezTo>
                <a:cubicBezTo>
                  <a:pt x="3872977" y="1061646"/>
                  <a:pt x="3861572" y="1134014"/>
                  <a:pt x="3821465" y="1154070"/>
                </a:cubicBezTo>
                <a:cubicBezTo>
                  <a:pt x="3799460" y="1165092"/>
                  <a:pt x="3821886" y="1096473"/>
                  <a:pt x="3823455" y="1020427"/>
                </a:cubicBezTo>
                <a:cubicBezTo>
                  <a:pt x="3824489" y="968763"/>
                  <a:pt x="3768691" y="982080"/>
                  <a:pt x="3764481" y="1003206"/>
                </a:cubicBezTo>
                <a:cubicBezTo>
                  <a:pt x="3760272" y="1024330"/>
                  <a:pt x="3775005" y="1174156"/>
                  <a:pt x="3770796" y="1207917"/>
                </a:cubicBezTo>
                <a:cubicBezTo>
                  <a:pt x="3766586" y="1241671"/>
                  <a:pt x="3700072" y="1263829"/>
                  <a:pt x="3718022" y="1134055"/>
                </a:cubicBezTo>
                <a:cubicBezTo>
                  <a:pt x="3726709" y="1071331"/>
                  <a:pt x="3724336" y="1040141"/>
                  <a:pt x="3696897" y="1041173"/>
                </a:cubicBezTo>
                <a:cubicBezTo>
                  <a:pt x="3668577" y="1042283"/>
                  <a:pt x="3661688" y="1123454"/>
                  <a:pt x="3661688" y="1144543"/>
                </a:cubicBezTo>
                <a:cubicBezTo>
                  <a:pt x="3661688" y="1165668"/>
                  <a:pt x="3684306" y="1240601"/>
                  <a:pt x="3680058" y="1278568"/>
                </a:cubicBezTo>
                <a:cubicBezTo>
                  <a:pt x="3675848" y="1316532"/>
                  <a:pt x="3646304" y="1336624"/>
                  <a:pt x="3625178" y="1349292"/>
                </a:cubicBezTo>
                <a:cubicBezTo>
                  <a:pt x="3604054" y="1361959"/>
                  <a:pt x="3611478" y="1397856"/>
                  <a:pt x="3603020" y="1435820"/>
                </a:cubicBezTo>
                <a:cubicBezTo>
                  <a:pt x="3594562" y="1473784"/>
                  <a:pt x="3470073" y="1616264"/>
                  <a:pt x="3423615" y="1666895"/>
                </a:cubicBezTo>
                <a:cubicBezTo>
                  <a:pt x="3377193" y="1717527"/>
                  <a:pt x="3342367" y="1750248"/>
                  <a:pt x="3317031" y="1746076"/>
                </a:cubicBezTo>
                <a:cubicBezTo>
                  <a:pt x="3291697" y="1741866"/>
                  <a:pt x="3359818" y="1657902"/>
                  <a:pt x="3385190" y="1607270"/>
                </a:cubicBezTo>
                <a:cubicBezTo>
                  <a:pt x="3410525" y="1556638"/>
                  <a:pt x="3437697" y="1479329"/>
                  <a:pt x="3481631" y="1433753"/>
                </a:cubicBezTo>
                <a:cubicBezTo>
                  <a:pt x="3538654" y="1374664"/>
                  <a:pt x="3545007" y="1334782"/>
                  <a:pt x="3593956" y="1251781"/>
                </a:cubicBezTo>
                <a:cubicBezTo>
                  <a:pt x="3642520" y="1169500"/>
                  <a:pt x="3610412" y="1110829"/>
                  <a:pt x="3586110" y="1117148"/>
                </a:cubicBezTo>
                <a:cubicBezTo>
                  <a:pt x="3552356" y="1125912"/>
                  <a:pt x="3507771" y="1327669"/>
                  <a:pt x="3486914" y="1354611"/>
                </a:cubicBezTo>
                <a:cubicBezTo>
                  <a:pt x="3436283" y="1420054"/>
                  <a:pt x="3438350" y="1329277"/>
                  <a:pt x="3451017" y="1291313"/>
                </a:cubicBezTo>
                <a:cubicBezTo>
                  <a:pt x="3463684" y="1253349"/>
                  <a:pt x="3506929" y="1143553"/>
                  <a:pt x="3540721" y="1092921"/>
                </a:cubicBezTo>
                <a:cubicBezTo>
                  <a:pt x="3574513" y="1042289"/>
                  <a:pt x="3604019" y="1003216"/>
                  <a:pt x="3620935" y="969457"/>
                </a:cubicBezTo>
                <a:cubicBezTo>
                  <a:pt x="3637851" y="935665"/>
                  <a:pt x="3629393" y="862874"/>
                  <a:pt x="3671567" y="850246"/>
                </a:cubicBezTo>
                <a:cubicBezTo>
                  <a:pt x="3713741" y="837578"/>
                  <a:pt x="3737353" y="867467"/>
                  <a:pt x="3789515" y="779752"/>
                </a:cubicBezTo>
                <a:cubicBezTo>
                  <a:pt x="3812707" y="740678"/>
                  <a:pt x="3802412" y="707843"/>
                  <a:pt x="3781286" y="699385"/>
                </a:cubicBezTo>
                <a:cubicBezTo>
                  <a:pt x="3760162" y="690928"/>
                  <a:pt x="3750670" y="745807"/>
                  <a:pt x="3725374" y="788057"/>
                </a:cubicBezTo>
                <a:cubicBezTo>
                  <a:pt x="3712248" y="809948"/>
                  <a:pt x="3669462" y="810216"/>
                  <a:pt x="3682090" y="776423"/>
                </a:cubicBezTo>
                <a:cubicBezTo>
                  <a:pt x="3694758" y="742669"/>
                  <a:pt x="3760200" y="644848"/>
                  <a:pt x="3785725" y="501378"/>
                </a:cubicBezTo>
                <a:cubicBezTo>
                  <a:pt x="3807883" y="376847"/>
                  <a:pt x="3785725" y="362190"/>
                  <a:pt x="3749636" y="383852"/>
                </a:cubicBezTo>
                <a:cubicBezTo>
                  <a:pt x="3730156" y="395524"/>
                  <a:pt x="3720053" y="540028"/>
                  <a:pt x="3707462" y="594912"/>
                </a:cubicBezTo>
                <a:cubicBezTo>
                  <a:pt x="3694833" y="649791"/>
                  <a:pt x="3648374" y="788023"/>
                  <a:pt x="3623038" y="830239"/>
                </a:cubicBezTo>
                <a:cubicBezTo>
                  <a:pt x="3597704" y="872413"/>
                  <a:pt x="3579754" y="869313"/>
                  <a:pt x="3570264" y="851364"/>
                </a:cubicBezTo>
                <a:cubicBezTo>
                  <a:pt x="3563146" y="837931"/>
                  <a:pt x="3625144" y="590711"/>
                  <a:pt x="3642020" y="527411"/>
                </a:cubicBezTo>
                <a:cubicBezTo>
                  <a:pt x="3658936" y="464113"/>
                  <a:pt x="3696900" y="370157"/>
                  <a:pt x="3709567" y="319526"/>
                </a:cubicBezTo>
                <a:cubicBezTo>
                  <a:pt x="3722233" y="268894"/>
                  <a:pt x="3718024" y="249912"/>
                  <a:pt x="3696899" y="247769"/>
                </a:cubicBezTo>
                <a:cubicBezTo>
                  <a:pt x="3684997" y="246545"/>
                  <a:pt x="3635361" y="256916"/>
                  <a:pt x="3635361" y="298285"/>
                </a:cubicBezTo>
                <a:cubicBezTo>
                  <a:pt x="3635361" y="348917"/>
                  <a:pt x="3616532" y="411149"/>
                  <a:pt x="3616532" y="463808"/>
                </a:cubicBezTo>
                <a:cubicBezTo>
                  <a:pt x="3616532" y="492128"/>
                  <a:pt x="3536547" y="794344"/>
                  <a:pt x="3523880" y="849267"/>
                </a:cubicBezTo>
                <a:cubicBezTo>
                  <a:pt x="3511213" y="904185"/>
                  <a:pt x="3553463" y="943181"/>
                  <a:pt x="3561844" y="968479"/>
                </a:cubicBezTo>
                <a:cubicBezTo>
                  <a:pt x="3570302" y="993813"/>
                  <a:pt x="3502756" y="1088797"/>
                  <a:pt x="3473172" y="1139429"/>
                </a:cubicBezTo>
                <a:cubicBezTo>
                  <a:pt x="3443590" y="1190061"/>
                  <a:pt x="3413050" y="1288228"/>
                  <a:pt x="3411940" y="1307205"/>
                </a:cubicBezTo>
                <a:cubicBezTo>
                  <a:pt x="3410945" y="1324579"/>
                  <a:pt x="3394719" y="1367022"/>
                  <a:pt x="3404516" y="1410614"/>
                </a:cubicBezTo>
                <a:cubicBezTo>
                  <a:pt x="3412017" y="1443794"/>
                  <a:pt x="3412591" y="1473224"/>
                  <a:pt x="3387294" y="1504146"/>
                </a:cubicBezTo>
                <a:cubicBezTo>
                  <a:pt x="3366399" y="1529673"/>
                  <a:pt x="3316954" y="1581566"/>
                  <a:pt x="3300077" y="1644862"/>
                </a:cubicBezTo>
                <a:cubicBezTo>
                  <a:pt x="3283162" y="1708161"/>
                  <a:pt x="3234904" y="1720561"/>
                  <a:pt x="3236779" y="1699742"/>
                </a:cubicBezTo>
                <a:cubicBezTo>
                  <a:pt x="3237927" y="1687075"/>
                  <a:pt x="3236779" y="1699742"/>
                  <a:pt x="3257904" y="1653320"/>
                </a:cubicBezTo>
                <a:cubicBezTo>
                  <a:pt x="3279028" y="1606899"/>
                  <a:pt x="3264103" y="1611415"/>
                  <a:pt x="3287486" y="1564648"/>
                </a:cubicBezTo>
                <a:cubicBezTo>
                  <a:pt x="3311405" y="1516811"/>
                  <a:pt x="3357826" y="1412675"/>
                  <a:pt x="3349369" y="1324080"/>
                </a:cubicBezTo>
                <a:cubicBezTo>
                  <a:pt x="3343705" y="1264646"/>
                  <a:pt x="3374283" y="1251443"/>
                  <a:pt x="3397206" y="1197442"/>
                </a:cubicBezTo>
                <a:cubicBezTo>
                  <a:pt x="3416915" y="1151020"/>
                  <a:pt x="3401416" y="1121438"/>
                  <a:pt x="3401416" y="1083472"/>
                </a:cubicBezTo>
                <a:cubicBezTo>
                  <a:pt x="3401416" y="1045506"/>
                  <a:pt x="3437964" y="992772"/>
                  <a:pt x="3488595" y="832420"/>
                </a:cubicBezTo>
                <a:cubicBezTo>
                  <a:pt x="3539226" y="671992"/>
                  <a:pt x="3511136" y="633263"/>
                  <a:pt x="3470378" y="643100"/>
                </a:cubicBezTo>
                <a:cubicBezTo>
                  <a:pt x="3441637" y="650065"/>
                  <a:pt x="3468962" y="755689"/>
                  <a:pt x="3453462" y="813325"/>
                </a:cubicBezTo>
                <a:cubicBezTo>
                  <a:pt x="3440144" y="862923"/>
                  <a:pt x="3433753" y="907585"/>
                  <a:pt x="3405625" y="963878"/>
                </a:cubicBezTo>
                <a:cubicBezTo>
                  <a:pt x="3385916" y="1003258"/>
                  <a:pt x="3373248" y="982133"/>
                  <a:pt x="3373248" y="982133"/>
                </a:cubicBezTo>
                <a:cubicBezTo>
                  <a:pt x="3352124" y="935711"/>
                  <a:pt x="3396938" y="831845"/>
                  <a:pt x="3401377" y="703522"/>
                </a:cubicBezTo>
                <a:cubicBezTo>
                  <a:pt x="3405586" y="581136"/>
                  <a:pt x="3394335" y="581136"/>
                  <a:pt x="3398583" y="479794"/>
                </a:cubicBezTo>
                <a:cubicBezTo>
                  <a:pt x="3402793" y="378531"/>
                  <a:pt x="3465173" y="292159"/>
                  <a:pt x="3405625" y="268734"/>
                </a:cubicBezTo>
                <a:cubicBezTo>
                  <a:pt x="3366245" y="253273"/>
                  <a:pt x="3343244" y="304938"/>
                  <a:pt x="3330577" y="380941"/>
                </a:cubicBezTo>
                <a:cubicBezTo>
                  <a:pt x="3317909" y="456944"/>
                  <a:pt x="3350783" y="602219"/>
                  <a:pt x="3354993" y="657132"/>
                </a:cubicBezTo>
                <a:cubicBezTo>
                  <a:pt x="3359203" y="712012"/>
                  <a:pt x="3330960" y="837272"/>
                  <a:pt x="3329658" y="897701"/>
                </a:cubicBezTo>
                <a:cubicBezTo>
                  <a:pt x="3328778" y="938038"/>
                  <a:pt x="3342326" y="1007419"/>
                  <a:pt x="3346574" y="1058129"/>
                </a:cubicBezTo>
                <a:cubicBezTo>
                  <a:pt x="3350784" y="1108761"/>
                  <a:pt x="3364944" y="1152006"/>
                  <a:pt x="3342364" y="1184767"/>
                </a:cubicBezTo>
                <a:cubicBezTo>
                  <a:pt x="3301530" y="1243856"/>
                  <a:pt x="3301530" y="1419742"/>
                  <a:pt x="3288863" y="1457706"/>
                </a:cubicBezTo>
                <a:cubicBezTo>
                  <a:pt x="3276196" y="1495670"/>
                  <a:pt x="3236816" y="1437997"/>
                  <a:pt x="3256487" y="1315608"/>
                </a:cubicBezTo>
                <a:cubicBezTo>
                  <a:pt x="3270570" y="1228084"/>
                  <a:pt x="3284041" y="1221425"/>
                  <a:pt x="3287448" y="1188970"/>
                </a:cubicBezTo>
                <a:cubicBezTo>
                  <a:pt x="3288864" y="1175308"/>
                  <a:pt x="3279373" y="1141669"/>
                  <a:pt x="3257865" y="1142548"/>
                </a:cubicBezTo>
                <a:cubicBezTo>
                  <a:pt x="3222695" y="1143964"/>
                  <a:pt x="3234099" y="1223796"/>
                  <a:pt x="3221432" y="1291347"/>
                </a:cubicBezTo>
                <a:cubicBezTo>
                  <a:pt x="3208764" y="1358899"/>
                  <a:pt x="3219824" y="1387367"/>
                  <a:pt x="3215614" y="1459123"/>
                </a:cubicBezTo>
                <a:cubicBezTo>
                  <a:pt x="3211405" y="1530880"/>
                  <a:pt x="3257788" y="1528087"/>
                  <a:pt x="3240949" y="1578717"/>
                </a:cubicBezTo>
                <a:cubicBezTo>
                  <a:pt x="3224033" y="1629349"/>
                  <a:pt x="3200115" y="1696890"/>
                  <a:pt x="3177651" y="1667389"/>
                </a:cubicBezTo>
                <a:cubicBezTo>
                  <a:pt x="3122580" y="1595097"/>
                  <a:pt x="3164983" y="1564676"/>
                  <a:pt x="3160735" y="1446493"/>
                </a:cubicBezTo>
                <a:cubicBezTo>
                  <a:pt x="3156525" y="1328320"/>
                  <a:pt x="3177651" y="1357821"/>
                  <a:pt x="3181859" y="1222766"/>
                </a:cubicBezTo>
                <a:cubicBezTo>
                  <a:pt x="3186069" y="1087673"/>
                  <a:pt x="3193876" y="1058124"/>
                  <a:pt x="3207194" y="885068"/>
                </a:cubicBezTo>
                <a:cubicBezTo>
                  <a:pt x="3217068" y="757019"/>
                  <a:pt x="3186069" y="752806"/>
                  <a:pt x="3165020" y="775349"/>
                </a:cubicBezTo>
                <a:cubicBezTo>
                  <a:pt x="3123611" y="819513"/>
                  <a:pt x="3166436" y="911863"/>
                  <a:pt x="3153769" y="1017368"/>
                </a:cubicBezTo>
                <a:cubicBezTo>
                  <a:pt x="3141101" y="1122884"/>
                  <a:pt x="3135514" y="1167921"/>
                  <a:pt x="3135514" y="1210098"/>
                </a:cubicBezTo>
                <a:cubicBezTo>
                  <a:pt x="3135514" y="1252271"/>
                  <a:pt x="3143972" y="1339528"/>
                  <a:pt x="3103138" y="1331073"/>
                </a:cubicBezTo>
                <a:cubicBezTo>
                  <a:pt x="3056946" y="1321544"/>
                  <a:pt x="3066551" y="1211479"/>
                  <a:pt x="3070761" y="1139725"/>
                </a:cubicBezTo>
                <a:cubicBezTo>
                  <a:pt x="3074970" y="1067969"/>
                  <a:pt x="3101109" y="1006738"/>
                  <a:pt x="3101109" y="960280"/>
                </a:cubicBezTo>
                <a:cubicBezTo>
                  <a:pt x="3101109" y="913859"/>
                  <a:pt x="3069728" y="902684"/>
                  <a:pt x="3046842" y="914586"/>
                </a:cubicBezTo>
                <a:cubicBezTo>
                  <a:pt x="3014465" y="931501"/>
                  <a:pt x="3034175" y="1142565"/>
                  <a:pt x="3025717" y="1188945"/>
                </a:cubicBezTo>
                <a:cubicBezTo>
                  <a:pt x="3017260" y="1235367"/>
                  <a:pt x="3046842" y="1336705"/>
                  <a:pt x="3067891" y="1374669"/>
                </a:cubicBezTo>
                <a:cubicBezTo>
                  <a:pt x="3089016" y="1412633"/>
                  <a:pt x="3084807" y="1425301"/>
                  <a:pt x="3101645" y="1480184"/>
                </a:cubicBezTo>
                <a:cubicBezTo>
                  <a:pt x="3118485" y="1535064"/>
                  <a:pt x="3101645" y="1577237"/>
                  <a:pt x="3097436" y="1632158"/>
                </a:cubicBezTo>
                <a:cubicBezTo>
                  <a:pt x="3093226" y="1687037"/>
                  <a:pt x="3105893" y="1712372"/>
                  <a:pt x="3127018" y="1758796"/>
                </a:cubicBezTo>
                <a:cubicBezTo>
                  <a:pt x="3148143" y="1805219"/>
                  <a:pt x="3157749" y="1849764"/>
                  <a:pt x="3156601" y="1881181"/>
                </a:cubicBezTo>
                <a:cubicBezTo>
                  <a:pt x="3155338" y="1915624"/>
                  <a:pt x="3149559" y="1979653"/>
                  <a:pt x="3111556" y="1966983"/>
                </a:cubicBezTo>
                <a:cubicBezTo>
                  <a:pt x="3073592" y="1954315"/>
                  <a:pt x="3097358" y="1936596"/>
                  <a:pt x="3101683" y="1867062"/>
                </a:cubicBezTo>
                <a:cubicBezTo>
                  <a:pt x="3103099" y="1844559"/>
                  <a:pt x="3105892" y="1830475"/>
                  <a:pt x="3076348" y="1750260"/>
                </a:cubicBezTo>
                <a:cubicBezTo>
                  <a:pt x="3048908" y="1675863"/>
                  <a:pt x="3072138" y="1678542"/>
                  <a:pt x="3072138" y="1526533"/>
                </a:cubicBezTo>
                <a:cubicBezTo>
                  <a:pt x="3072138" y="1484359"/>
                  <a:pt x="3069842" y="1437861"/>
                  <a:pt x="3046804" y="1437861"/>
                </a:cubicBezTo>
                <a:cubicBezTo>
                  <a:pt x="3002755" y="1437861"/>
                  <a:pt x="2995714" y="1490597"/>
                  <a:pt x="3010830" y="1573336"/>
                </a:cubicBezTo>
                <a:cubicBezTo>
                  <a:pt x="3023765" y="1644441"/>
                  <a:pt x="3029965" y="1644710"/>
                  <a:pt x="3021546" y="1712259"/>
                </a:cubicBezTo>
                <a:cubicBezTo>
                  <a:pt x="3013088" y="1779806"/>
                  <a:pt x="3036433" y="1765876"/>
                  <a:pt x="3046880" y="1834645"/>
                </a:cubicBezTo>
                <a:cubicBezTo>
                  <a:pt x="3056754" y="1899398"/>
                  <a:pt x="3045464" y="1895150"/>
                  <a:pt x="3037045" y="1958491"/>
                </a:cubicBezTo>
                <a:cubicBezTo>
                  <a:pt x="3028587" y="2021789"/>
                  <a:pt x="3039839" y="2058412"/>
                  <a:pt x="3004669" y="2121711"/>
                </a:cubicBezTo>
                <a:cubicBezTo>
                  <a:pt x="2969383" y="2185202"/>
                  <a:pt x="2905972" y="2100547"/>
                  <a:pt x="2939379" y="2000354"/>
                </a:cubicBezTo>
                <a:cubicBezTo>
                  <a:pt x="2980750" y="1876205"/>
                  <a:pt x="2949789" y="1912065"/>
                  <a:pt x="2954037" y="1844560"/>
                </a:cubicBezTo>
                <a:cubicBezTo>
                  <a:pt x="2958247" y="1777013"/>
                  <a:pt x="2983619" y="1784055"/>
                  <a:pt x="2962495" y="1708046"/>
                </a:cubicBezTo>
                <a:cubicBezTo>
                  <a:pt x="2941370" y="1632042"/>
                  <a:pt x="2959433" y="1546511"/>
                  <a:pt x="2962495" y="1492774"/>
                </a:cubicBezTo>
                <a:cubicBezTo>
                  <a:pt x="2966704" y="1419028"/>
                  <a:pt x="2956257" y="1315240"/>
                  <a:pt x="2963911" y="1197292"/>
                </a:cubicBezTo>
                <a:cubicBezTo>
                  <a:pt x="2970952" y="1088945"/>
                  <a:pt x="2971641" y="1071497"/>
                  <a:pt x="2946995" y="1063649"/>
                </a:cubicBezTo>
                <a:cubicBezTo>
                  <a:pt x="2911825" y="1052398"/>
                  <a:pt x="2897129" y="1114548"/>
                  <a:pt x="2905586" y="1159554"/>
                </a:cubicBezTo>
                <a:cubicBezTo>
                  <a:pt x="2914924" y="1209305"/>
                  <a:pt x="2918904" y="1287339"/>
                  <a:pt x="2914694" y="1354890"/>
                </a:cubicBezTo>
                <a:cubicBezTo>
                  <a:pt x="2910485" y="1422436"/>
                  <a:pt x="2918904" y="1430894"/>
                  <a:pt x="2914694" y="1494195"/>
                </a:cubicBezTo>
                <a:cubicBezTo>
                  <a:pt x="2910485" y="1557494"/>
                  <a:pt x="2903444" y="1581412"/>
                  <a:pt x="2899234" y="1636293"/>
                </a:cubicBezTo>
                <a:cubicBezTo>
                  <a:pt x="2895024" y="1691173"/>
                  <a:pt x="2911901" y="1733346"/>
                  <a:pt x="2895024" y="1805098"/>
                </a:cubicBezTo>
                <a:cubicBezTo>
                  <a:pt x="2878108" y="1876854"/>
                  <a:pt x="2890814" y="1864186"/>
                  <a:pt x="2890814" y="1923271"/>
                </a:cubicBezTo>
                <a:cubicBezTo>
                  <a:pt x="2890814" y="1982356"/>
                  <a:pt x="2878146" y="1999275"/>
                  <a:pt x="2857022" y="2049909"/>
                </a:cubicBezTo>
                <a:cubicBezTo>
                  <a:pt x="2835897" y="2100541"/>
                  <a:pt x="2810600" y="2147000"/>
                  <a:pt x="2806390" y="2058367"/>
                </a:cubicBezTo>
                <a:cubicBezTo>
                  <a:pt x="2802180" y="1969695"/>
                  <a:pt x="2806390" y="1982362"/>
                  <a:pt x="2823306" y="1927526"/>
                </a:cubicBezTo>
                <a:cubicBezTo>
                  <a:pt x="2840222" y="1872646"/>
                  <a:pt x="2827516" y="1859979"/>
                  <a:pt x="2831764" y="1796685"/>
                </a:cubicBezTo>
                <a:cubicBezTo>
                  <a:pt x="2835973" y="1733387"/>
                  <a:pt x="2827554" y="1724929"/>
                  <a:pt x="2823306" y="1653176"/>
                </a:cubicBezTo>
                <a:cubicBezTo>
                  <a:pt x="2819096" y="1581420"/>
                  <a:pt x="2834213" y="1589266"/>
                  <a:pt x="2823306" y="1505416"/>
                </a:cubicBezTo>
                <a:cubicBezTo>
                  <a:pt x="2814848" y="1440663"/>
                  <a:pt x="2827860" y="1432128"/>
                  <a:pt x="2841752" y="1370166"/>
                </a:cubicBezTo>
                <a:cubicBezTo>
                  <a:pt x="2860007" y="1288575"/>
                  <a:pt x="2843015" y="1249309"/>
                  <a:pt x="2810715" y="1245057"/>
                </a:cubicBezTo>
                <a:cubicBezTo>
                  <a:pt x="2774741" y="1240349"/>
                  <a:pt x="2802257" y="1295688"/>
                  <a:pt x="2798047" y="1329481"/>
                </a:cubicBezTo>
                <a:cubicBezTo>
                  <a:pt x="2793837" y="1363273"/>
                  <a:pt x="2778338" y="1423740"/>
                  <a:pt x="2778338" y="1453326"/>
                </a:cubicBezTo>
                <a:cubicBezTo>
                  <a:pt x="2778338" y="1482913"/>
                  <a:pt x="2806467" y="1541998"/>
                  <a:pt x="2776922" y="1560252"/>
                </a:cubicBezTo>
                <a:cubicBezTo>
                  <a:pt x="2751510" y="1575943"/>
                  <a:pt x="2751588" y="1501164"/>
                  <a:pt x="2734748" y="1442079"/>
                </a:cubicBezTo>
                <a:cubicBezTo>
                  <a:pt x="2717909" y="1382995"/>
                  <a:pt x="2734978" y="1348203"/>
                  <a:pt x="2747416" y="1306986"/>
                </a:cubicBezTo>
                <a:cubicBezTo>
                  <a:pt x="2770339" y="1230944"/>
                  <a:pt x="2765633" y="1144413"/>
                  <a:pt x="2728932" y="1144413"/>
                </a:cubicBezTo>
                <a:cubicBezTo>
                  <a:pt x="2661232" y="1144413"/>
                  <a:pt x="2728893" y="1326081"/>
                  <a:pt x="2700956" y="1337906"/>
                </a:cubicBezTo>
                <a:cubicBezTo>
                  <a:pt x="2664369" y="1353367"/>
                  <a:pt x="2681247" y="1298527"/>
                  <a:pt x="2646076" y="1306945"/>
                </a:cubicBezTo>
                <a:cubicBezTo>
                  <a:pt x="2616494" y="1314025"/>
                  <a:pt x="2630730" y="1372080"/>
                  <a:pt x="2657443" y="1400209"/>
                </a:cubicBezTo>
                <a:cubicBezTo>
                  <a:pt x="2692574" y="1437178"/>
                  <a:pt x="2692498" y="1433580"/>
                  <a:pt x="2700956" y="1458916"/>
                </a:cubicBezTo>
                <a:cubicBezTo>
                  <a:pt x="2707577" y="1478893"/>
                  <a:pt x="2730271" y="1509738"/>
                  <a:pt x="2713624" y="1519421"/>
                </a:cubicBezTo>
                <a:cubicBezTo>
                  <a:pt x="2696708" y="1529294"/>
                  <a:pt x="2691313" y="1467948"/>
                  <a:pt x="2664371" y="1494086"/>
                </a:cubicBezTo>
                <a:cubicBezTo>
                  <a:pt x="2637505" y="1520187"/>
                  <a:pt x="2692499" y="1551759"/>
                  <a:pt x="2692499" y="1551759"/>
                </a:cubicBezTo>
                <a:cubicBezTo>
                  <a:pt x="2692499" y="1551759"/>
                  <a:pt x="2734673" y="1602391"/>
                  <a:pt x="2772713" y="1631973"/>
                </a:cubicBezTo>
                <a:cubicBezTo>
                  <a:pt x="2798736" y="1652218"/>
                  <a:pt x="2807883" y="1748540"/>
                  <a:pt x="2785381" y="1751567"/>
                </a:cubicBezTo>
                <a:cubicBezTo>
                  <a:pt x="2764256" y="1754361"/>
                  <a:pt x="2750211" y="1700935"/>
                  <a:pt x="2740336" y="1650304"/>
                </a:cubicBezTo>
                <a:cubicBezTo>
                  <a:pt x="2734175" y="1618769"/>
                  <a:pt x="2717413" y="1613373"/>
                  <a:pt x="2696709" y="1623591"/>
                </a:cubicBezTo>
                <a:cubicBezTo>
                  <a:pt x="2653655" y="1644831"/>
                  <a:pt x="2693915" y="1703920"/>
                  <a:pt x="2725143" y="1731359"/>
                </a:cubicBezTo>
                <a:cubicBezTo>
                  <a:pt x="2749291" y="1752600"/>
                  <a:pt x="2772713" y="1792477"/>
                  <a:pt x="2785380" y="1821983"/>
                </a:cubicBezTo>
                <a:cubicBezTo>
                  <a:pt x="2798048" y="1851566"/>
                  <a:pt x="2814963" y="1944369"/>
                  <a:pt x="2762877" y="1944369"/>
                </a:cubicBezTo>
                <a:cubicBezTo>
                  <a:pt x="2744622" y="1944369"/>
                  <a:pt x="2745961" y="1923244"/>
                  <a:pt x="2743168" y="1897947"/>
                </a:cubicBezTo>
                <a:cubicBezTo>
                  <a:pt x="2739149" y="1862127"/>
                  <a:pt x="2744201" y="1843795"/>
                  <a:pt x="2738958" y="1813523"/>
                </a:cubicBezTo>
                <a:cubicBezTo>
                  <a:pt x="2733294" y="1781146"/>
                  <a:pt x="2716455" y="1734725"/>
                  <a:pt x="2686911" y="1754435"/>
                </a:cubicBezTo>
                <a:cubicBezTo>
                  <a:pt x="2669345" y="1766107"/>
                  <a:pt x="2668312" y="1808931"/>
                  <a:pt x="2683773" y="1821599"/>
                </a:cubicBezTo>
                <a:cubicBezTo>
                  <a:pt x="2698354" y="1833578"/>
                  <a:pt x="2704937" y="1846130"/>
                  <a:pt x="2706314" y="1874258"/>
                </a:cubicBezTo>
                <a:cubicBezTo>
                  <a:pt x="2707424" y="1895766"/>
                  <a:pt x="2711978" y="1948273"/>
                  <a:pt x="2713547" y="1973876"/>
                </a:cubicBezTo>
                <a:cubicBezTo>
                  <a:pt x="2717757" y="2041422"/>
                  <a:pt x="2767048" y="2062548"/>
                  <a:pt x="2758591" y="2113182"/>
                </a:cubicBezTo>
                <a:cubicBezTo>
                  <a:pt x="2750134" y="2163813"/>
                  <a:pt x="2705090" y="2073802"/>
                  <a:pt x="2684041" y="2083599"/>
                </a:cubicBezTo>
                <a:cubicBezTo>
                  <a:pt x="2632032" y="2107901"/>
                  <a:pt x="2756907" y="2178968"/>
                  <a:pt x="2775506" y="2204574"/>
                </a:cubicBezTo>
                <a:cubicBezTo>
                  <a:pt x="2792613" y="2228225"/>
                  <a:pt x="2783964" y="2269328"/>
                  <a:pt x="2788174" y="2319955"/>
                </a:cubicBezTo>
                <a:cubicBezTo>
                  <a:pt x="2792383" y="2370587"/>
                  <a:pt x="2772713" y="2366377"/>
                  <a:pt x="2764255" y="2412837"/>
                </a:cubicBezTo>
                <a:cubicBezTo>
                  <a:pt x="2755798" y="2459259"/>
                  <a:pt x="2726291" y="2518352"/>
                  <a:pt x="2700957" y="2590107"/>
                </a:cubicBezTo>
                <a:cubicBezTo>
                  <a:pt x="2680980" y="2646631"/>
                  <a:pt x="2629622" y="2681190"/>
                  <a:pt x="2601036" y="2653405"/>
                </a:cubicBezTo>
                <a:cubicBezTo>
                  <a:pt x="2553198" y="2606983"/>
                  <a:pt x="2574323" y="2595694"/>
                  <a:pt x="2599620" y="2556313"/>
                </a:cubicBezTo>
                <a:cubicBezTo>
                  <a:pt x="2624954" y="2516934"/>
                  <a:pt x="2658288" y="2533313"/>
                  <a:pt x="2691085" y="2467641"/>
                </a:cubicBezTo>
                <a:cubicBezTo>
                  <a:pt x="2717798" y="2414140"/>
                  <a:pt x="2740645" y="2375028"/>
                  <a:pt x="2715004" y="2362126"/>
                </a:cubicBezTo>
                <a:cubicBezTo>
                  <a:pt x="2657446" y="2333118"/>
                  <a:pt x="2668276" y="2442340"/>
                  <a:pt x="2640453" y="2471844"/>
                </a:cubicBezTo>
                <a:cubicBezTo>
                  <a:pt x="2617950" y="2495763"/>
                  <a:pt x="2594031" y="2480302"/>
                  <a:pt x="2591200" y="2438090"/>
                </a:cubicBezTo>
                <a:cubicBezTo>
                  <a:pt x="2588406" y="2395916"/>
                  <a:pt x="2673442" y="2292475"/>
                  <a:pt x="2676236" y="2239051"/>
                </a:cubicBezTo>
                <a:cubicBezTo>
                  <a:pt x="2679030" y="2185550"/>
                  <a:pt x="2664335" y="2145442"/>
                  <a:pt x="2641832" y="2137024"/>
                </a:cubicBezTo>
                <a:cubicBezTo>
                  <a:pt x="2606011" y="2123591"/>
                  <a:pt x="2622123" y="2187656"/>
                  <a:pt x="2615119" y="2238287"/>
                </a:cubicBezTo>
                <a:cubicBezTo>
                  <a:pt x="2608919" y="2282910"/>
                  <a:pt x="2563072" y="2404300"/>
                  <a:pt x="2540568" y="2415557"/>
                </a:cubicBezTo>
                <a:cubicBezTo>
                  <a:pt x="2468812" y="2412763"/>
                  <a:pt x="2631154" y="2287890"/>
                  <a:pt x="2557484" y="2243881"/>
                </a:cubicBezTo>
                <a:cubicBezTo>
                  <a:pt x="2532646" y="2228994"/>
                  <a:pt x="2489938" y="2376143"/>
                  <a:pt x="2467435" y="2381766"/>
                </a:cubicBezTo>
                <a:cubicBezTo>
                  <a:pt x="2444932" y="2387430"/>
                  <a:pt x="2464641" y="2328265"/>
                  <a:pt x="2473099" y="2314220"/>
                </a:cubicBezTo>
                <a:cubicBezTo>
                  <a:pt x="2481557" y="2300175"/>
                  <a:pt x="2543439" y="2179127"/>
                  <a:pt x="2565981" y="2125703"/>
                </a:cubicBezTo>
                <a:cubicBezTo>
                  <a:pt x="2588484" y="2072202"/>
                  <a:pt x="2613818" y="2037031"/>
                  <a:pt x="2636321" y="1989190"/>
                </a:cubicBezTo>
                <a:cubicBezTo>
                  <a:pt x="2658824" y="1941352"/>
                  <a:pt x="2634905" y="1928685"/>
                  <a:pt x="2618066" y="1935689"/>
                </a:cubicBezTo>
                <a:cubicBezTo>
                  <a:pt x="2604862" y="1941238"/>
                  <a:pt x="2575892" y="2035610"/>
                  <a:pt x="2550520" y="2024361"/>
                </a:cubicBezTo>
                <a:cubicBezTo>
                  <a:pt x="2525185" y="2013110"/>
                  <a:pt x="2580102" y="1906187"/>
                  <a:pt x="2602567" y="1866803"/>
                </a:cubicBezTo>
                <a:cubicBezTo>
                  <a:pt x="2625070" y="1827423"/>
                  <a:pt x="2647611" y="1800711"/>
                  <a:pt x="2619483" y="1788005"/>
                </a:cubicBezTo>
                <a:cubicBezTo>
                  <a:pt x="2588599" y="1774112"/>
                  <a:pt x="2509804" y="1975179"/>
                  <a:pt x="2501310" y="1996233"/>
                </a:cubicBezTo>
                <a:cubicBezTo>
                  <a:pt x="2483055" y="2041277"/>
                  <a:pt x="2509767" y="2069406"/>
                  <a:pt x="2521019" y="2089115"/>
                </a:cubicBezTo>
                <a:cubicBezTo>
                  <a:pt x="2532269" y="2108824"/>
                  <a:pt x="2509768" y="2156661"/>
                  <a:pt x="2478845" y="2210090"/>
                </a:cubicBezTo>
                <a:cubicBezTo>
                  <a:pt x="2447884" y="2263515"/>
                  <a:pt x="2432385" y="2237261"/>
                  <a:pt x="2418340" y="2201632"/>
                </a:cubicBezTo>
                <a:cubicBezTo>
                  <a:pt x="2400085" y="2155211"/>
                  <a:pt x="2425381" y="2094706"/>
                  <a:pt x="2442258" y="2015908"/>
                </a:cubicBezTo>
                <a:cubicBezTo>
                  <a:pt x="2459174" y="1937109"/>
                  <a:pt x="2484432" y="1892062"/>
                  <a:pt x="2540730" y="1810511"/>
                </a:cubicBezTo>
                <a:cubicBezTo>
                  <a:pt x="2597025" y="1728919"/>
                  <a:pt x="2613863" y="1697922"/>
                  <a:pt x="2633611" y="1641706"/>
                </a:cubicBezTo>
                <a:cubicBezTo>
                  <a:pt x="2653320" y="1585410"/>
                  <a:pt x="2650527" y="1519320"/>
                  <a:pt x="2625154" y="1517860"/>
                </a:cubicBezTo>
                <a:cubicBezTo>
                  <a:pt x="2593389" y="1516100"/>
                  <a:pt x="2586577" y="1576031"/>
                  <a:pt x="2582406" y="1606954"/>
                </a:cubicBezTo>
                <a:cubicBezTo>
                  <a:pt x="2577584" y="1642239"/>
                  <a:pt x="2568896" y="1720463"/>
                  <a:pt x="2515433" y="1785144"/>
                </a:cubicBezTo>
                <a:cubicBezTo>
                  <a:pt x="2461932" y="1849897"/>
                  <a:pt x="2425384" y="1931455"/>
                  <a:pt x="2411300" y="1987749"/>
                </a:cubicBezTo>
                <a:cubicBezTo>
                  <a:pt x="2397254" y="2044044"/>
                  <a:pt x="2345398" y="2070412"/>
                  <a:pt x="2356727" y="2016987"/>
                </a:cubicBezTo>
                <a:cubicBezTo>
                  <a:pt x="2367977" y="1963486"/>
                  <a:pt x="2383209" y="1942744"/>
                  <a:pt x="2402918" y="1886450"/>
                </a:cubicBezTo>
                <a:cubicBezTo>
                  <a:pt x="2422627" y="1830155"/>
                  <a:pt x="2459213" y="1810446"/>
                  <a:pt x="2490135" y="1765407"/>
                </a:cubicBezTo>
                <a:cubicBezTo>
                  <a:pt x="2521096" y="1720362"/>
                  <a:pt x="2516848" y="1641561"/>
                  <a:pt x="2530970" y="1590929"/>
                </a:cubicBezTo>
                <a:cubicBezTo>
                  <a:pt x="2545015" y="1540298"/>
                  <a:pt x="2580223" y="1517756"/>
                  <a:pt x="2552094" y="1489666"/>
                </a:cubicBezTo>
                <a:cubicBezTo>
                  <a:pt x="2533839" y="1471411"/>
                  <a:pt x="2501119" y="1495598"/>
                  <a:pt x="2488451" y="1539226"/>
                </a:cubicBezTo>
                <a:cubicBezTo>
                  <a:pt x="2475440" y="1583925"/>
                  <a:pt x="2490212" y="1681059"/>
                  <a:pt x="2470503" y="1731691"/>
                </a:cubicBezTo>
                <a:cubicBezTo>
                  <a:pt x="2460093" y="1758404"/>
                  <a:pt x="2408620" y="1818908"/>
                  <a:pt x="2394498" y="1807695"/>
                </a:cubicBezTo>
                <a:cubicBezTo>
                  <a:pt x="2380453" y="1796444"/>
                  <a:pt x="2402956" y="1779566"/>
                  <a:pt x="2422627" y="1765521"/>
                </a:cubicBezTo>
                <a:cubicBezTo>
                  <a:pt x="2442336" y="1751476"/>
                  <a:pt x="2422512" y="1696176"/>
                  <a:pt x="2429669" y="1631878"/>
                </a:cubicBezTo>
                <a:cubicBezTo>
                  <a:pt x="2436711" y="1568580"/>
                  <a:pt x="2459251" y="1568580"/>
                  <a:pt x="2481716" y="1486988"/>
                </a:cubicBezTo>
                <a:cubicBezTo>
                  <a:pt x="2504219" y="1405397"/>
                  <a:pt x="2487954" y="1425489"/>
                  <a:pt x="2526032" y="1298589"/>
                </a:cubicBezTo>
                <a:cubicBezTo>
                  <a:pt x="2559901" y="1185726"/>
                  <a:pt x="2548956" y="1157109"/>
                  <a:pt x="2518302" y="1152093"/>
                </a:cubicBezTo>
                <a:cubicBezTo>
                  <a:pt x="2466254" y="1143635"/>
                  <a:pt x="2471956" y="1311874"/>
                  <a:pt x="2462083" y="1362506"/>
                </a:cubicBezTo>
                <a:cubicBezTo>
                  <a:pt x="2454888" y="1399360"/>
                  <a:pt x="2455003" y="1513715"/>
                  <a:pt x="2404295" y="1568589"/>
                </a:cubicBezTo>
                <a:cubicBezTo>
                  <a:pt x="2374406" y="1600965"/>
                  <a:pt x="2386040" y="1636135"/>
                  <a:pt x="2386040" y="1667060"/>
                </a:cubicBezTo>
                <a:cubicBezTo>
                  <a:pt x="2386040" y="1698021"/>
                  <a:pt x="2363538" y="1716313"/>
                  <a:pt x="2353664" y="1672724"/>
                </a:cubicBezTo>
                <a:cubicBezTo>
                  <a:pt x="2339504" y="1610000"/>
                  <a:pt x="2352248" y="1585507"/>
                  <a:pt x="2374788" y="1554551"/>
                </a:cubicBezTo>
                <a:cubicBezTo>
                  <a:pt x="2397291" y="1523590"/>
                  <a:pt x="2405749" y="1464501"/>
                  <a:pt x="2411375" y="1394123"/>
                </a:cubicBezTo>
                <a:cubicBezTo>
                  <a:pt x="2417039" y="1323782"/>
                  <a:pt x="2456419" y="1191518"/>
                  <a:pt x="2464876" y="1126768"/>
                </a:cubicBezTo>
                <a:cubicBezTo>
                  <a:pt x="2473334" y="1062015"/>
                  <a:pt x="2452208" y="1045177"/>
                  <a:pt x="2428290" y="1067680"/>
                </a:cubicBezTo>
                <a:cubicBezTo>
                  <a:pt x="2412255" y="1082759"/>
                  <a:pt x="2405672" y="1217351"/>
                  <a:pt x="2394421" y="1260977"/>
                </a:cubicBezTo>
                <a:cubicBezTo>
                  <a:pt x="2384662" y="1298827"/>
                  <a:pt x="2372033" y="1457459"/>
                  <a:pt x="2349492" y="1464464"/>
                </a:cubicBezTo>
                <a:cubicBezTo>
                  <a:pt x="2327985" y="1471161"/>
                  <a:pt x="2321287" y="1443607"/>
                  <a:pt x="2319910" y="1384250"/>
                </a:cubicBezTo>
                <a:cubicBezTo>
                  <a:pt x="2318494" y="1322367"/>
                  <a:pt x="2366332" y="1251989"/>
                  <a:pt x="2332577" y="1226692"/>
                </a:cubicBezTo>
                <a:cubicBezTo>
                  <a:pt x="2300584" y="1202735"/>
                  <a:pt x="2301617" y="1295655"/>
                  <a:pt x="2290404" y="1354741"/>
                </a:cubicBezTo>
                <a:cubicBezTo>
                  <a:pt x="2279153" y="1413830"/>
                  <a:pt x="2314858" y="1490137"/>
                  <a:pt x="2304066" y="1527220"/>
                </a:cubicBezTo>
                <a:cubicBezTo>
                  <a:pt x="2280683" y="1607357"/>
                  <a:pt x="2268015" y="1522665"/>
                  <a:pt x="2245397" y="1472914"/>
                </a:cubicBezTo>
                <a:cubicBezTo>
                  <a:pt x="2217269" y="1411031"/>
                  <a:pt x="2225994" y="1303874"/>
                  <a:pt x="2229937" y="1281566"/>
                </a:cubicBezTo>
                <a:cubicBezTo>
                  <a:pt x="2241188" y="1218268"/>
                  <a:pt x="2281984" y="1216813"/>
                  <a:pt x="2296029" y="1168977"/>
                </a:cubicBezTo>
                <a:cubicBezTo>
                  <a:pt x="2310075" y="1121140"/>
                  <a:pt x="2341074" y="1135223"/>
                  <a:pt x="2374828" y="1095804"/>
                </a:cubicBezTo>
                <a:cubicBezTo>
                  <a:pt x="2408620" y="1056425"/>
                  <a:pt x="2452783" y="940961"/>
                  <a:pt x="2469623" y="873458"/>
                </a:cubicBezTo>
                <a:cubicBezTo>
                  <a:pt x="2486539" y="805912"/>
                  <a:pt x="2503492" y="722984"/>
                  <a:pt x="2453588" y="718732"/>
                </a:cubicBezTo>
                <a:cubicBezTo>
                  <a:pt x="2421594" y="715977"/>
                  <a:pt x="2447924" y="804533"/>
                  <a:pt x="2424005" y="888957"/>
                </a:cubicBezTo>
                <a:cubicBezTo>
                  <a:pt x="2413251" y="926960"/>
                  <a:pt x="2366945" y="1039010"/>
                  <a:pt x="2330397" y="1050267"/>
                </a:cubicBezTo>
                <a:cubicBezTo>
                  <a:pt x="2293810" y="1061518"/>
                  <a:pt x="2328598" y="965461"/>
                  <a:pt x="2345437" y="903575"/>
                </a:cubicBezTo>
                <a:cubicBezTo>
                  <a:pt x="2362353" y="841692"/>
                  <a:pt x="2450796" y="775673"/>
                  <a:pt x="2401847" y="741844"/>
                </a:cubicBezTo>
                <a:cubicBezTo>
                  <a:pt x="2373221" y="722020"/>
                  <a:pt x="2387649" y="763504"/>
                  <a:pt x="2356688" y="771962"/>
                </a:cubicBezTo>
                <a:cubicBezTo>
                  <a:pt x="2325727" y="780420"/>
                  <a:pt x="2358602" y="701354"/>
                  <a:pt x="2364189" y="670395"/>
                </a:cubicBezTo>
                <a:cubicBezTo>
                  <a:pt x="2369853" y="639434"/>
                  <a:pt x="2495873" y="629024"/>
                  <a:pt x="2480226" y="582335"/>
                </a:cubicBezTo>
                <a:cubicBezTo>
                  <a:pt x="2469472" y="550304"/>
                  <a:pt x="2434686" y="566032"/>
                  <a:pt x="2409350" y="580154"/>
                </a:cubicBezTo>
                <a:cubicBezTo>
                  <a:pt x="2384016" y="594199"/>
                  <a:pt x="2346587" y="604914"/>
                  <a:pt x="2352175" y="571084"/>
                </a:cubicBezTo>
                <a:cubicBezTo>
                  <a:pt x="2357839" y="537292"/>
                  <a:pt x="2383977" y="411302"/>
                  <a:pt x="2379232" y="331818"/>
                </a:cubicBezTo>
                <a:cubicBezTo>
                  <a:pt x="2373568" y="237559"/>
                  <a:pt x="2352519" y="231436"/>
                  <a:pt x="2317004" y="226303"/>
                </a:cubicBezTo>
                <a:cubicBezTo>
                  <a:pt x="2287422" y="222093"/>
                  <a:pt x="2309962" y="305101"/>
                  <a:pt x="2312794" y="344476"/>
                </a:cubicBezTo>
                <a:cubicBezTo>
                  <a:pt x="2315588" y="383856"/>
                  <a:pt x="2325462" y="444397"/>
                  <a:pt x="2326840" y="497821"/>
                </a:cubicBezTo>
                <a:cubicBezTo>
                  <a:pt x="2327681" y="529929"/>
                  <a:pt x="2335297" y="611791"/>
                  <a:pt x="2304336" y="578035"/>
                </a:cubicBezTo>
                <a:cubicBezTo>
                  <a:pt x="2281451" y="553082"/>
                  <a:pt x="2296491" y="455913"/>
                  <a:pt x="2243831" y="445773"/>
                </a:cubicBezTo>
                <a:cubicBezTo>
                  <a:pt x="2216009" y="440454"/>
                  <a:pt x="2215703" y="464028"/>
                  <a:pt x="2236790" y="510527"/>
                </a:cubicBezTo>
                <a:cubicBezTo>
                  <a:pt x="2258948" y="559245"/>
                  <a:pt x="2308546" y="632912"/>
                  <a:pt x="2308546" y="683583"/>
                </a:cubicBezTo>
                <a:cubicBezTo>
                  <a:pt x="2308546" y="703483"/>
                  <a:pt x="2304336" y="827092"/>
                  <a:pt x="2298672" y="874931"/>
                </a:cubicBezTo>
                <a:cubicBezTo>
                  <a:pt x="2293008" y="922769"/>
                  <a:pt x="2297830" y="977537"/>
                  <a:pt x="2249112" y="1041326"/>
                </a:cubicBezTo>
                <a:cubicBezTo>
                  <a:pt x="2224467" y="1073588"/>
                  <a:pt x="2194923" y="1065398"/>
                  <a:pt x="2214861" y="979711"/>
                </a:cubicBezTo>
                <a:cubicBezTo>
                  <a:pt x="2238818" y="877066"/>
                  <a:pt x="2245132" y="783425"/>
                  <a:pt x="2245132" y="687785"/>
                </a:cubicBezTo>
                <a:cubicBezTo>
                  <a:pt x="2245132" y="592110"/>
                  <a:pt x="2238090" y="573815"/>
                  <a:pt x="2204297" y="573815"/>
                </a:cubicBezTo>
                <a:cubicBezTo>
                  <a:pt x="2165989" y="573815"/>
                  <a:pt x="2172533" y="632751"/>
                  <a:pt x="2187229" y="685375"/>
                </a:cubicBezTo>
                <a:cubicBezTo>
                  <a:pt x="2204144" y="745880"/>
                  <a:pt x="2194462" y="845343"/>
                  <a:pt x="2194462" y="845343"/>
                </a:cubicBezTo>
                <a:cubicBezTo>
                  <a:pt x="2194462" y="845343"/>
                  <a:pt x="2186004" y="890387"/>
                  <a:pt x="2163501" y="943814"/>
                </a:cubicBezTo>
                <a:cubicBezTo>
                  <a:pt x="2140998" y="997241"/>
                  <a:pt x="2174752" y="1095787"/>
                  <a:pt x="2160707" y="1126746"/>
                </a:cubicBezTo>
                <a:cubicBezTo>
                  <a:pt x="2146662" y="1157707"/>
                  <a:pt x="2128330" y="1123953"/>
                  <a:pt x="2112870" y="1091577"/>
                </a:cubicBezTo>
                <a:cubicBezTo>
                  <a:pt x="2090481" y="1044773"/>
                  <a:pt x="2101350" y="1005507"/>
                  <a:pt x="2107206" y="949479"/>
                </a:cubicBezTo>
                <a:cubicBezTo>
                  <a:pt x="2112870" y="895978"/>
                  <a:pt x="2098480" y="891232"/>
                  <a:pt x="2076245" y="890390"/>
                </a:cubicBezTo>
                <a:cubicBezTo>
                  <a:pt x="2025422" y="888515"/>
                  <a:pt x="2070581" y="1070530"/>
                  <a:pt x="2084703" y="1108494"/>
                </a:cubicBezTo>
                <a:cubicBezTo>
                  <a:pt x="2092586" y="1129773"/>
                  <a:pt x="2126876" y="1174587"/>
                  <a:pt x="2166294" y="1222464"/>
                </a:cubicBezTo>
                <a:cubicBezTo>
                  <a:pt x="2205674" y="1270302"/>
                  <a:pt x="2194423" y="1336435"/>
                  <a:pt x="2171958" y="1347643"/>
                </a:cubicBezTo>
                <a:cubicBezTo>
                  <a:pt x="2149455" y="1358894"/>
                  <a:pt x="2145245" y="1280096"/>
                  <a:pt x="2118457" y="1242127"/>
                </a:cubicBezTo>
                <a:cubicBezTo>
                  <a:pt x="2097332" y="1212124"/>
                  <a:pt x="2085659" y="1102939"/>
                  <a:pt x="2031239" y="1135201"/>
                </a:cubicBezTo>
                <a:cubicBezTo>
                  <a:pt x="2009770" y="1147945"/>
                  <a:pt x="2043907" y="1181623"/>
                  <a:pt x="2063616" y="1215415"/>
                </a:cubicBezTo>
                <a:cubicBezTo>
                  <a:pt x="2083325" y="1249169"/>
                  <a:pt x="2118496" y="1309675"/>
                  <a:pt x="2124121" y="1346256"/>
                </a:cubicBezTo>
                <a:cubicBezTo>
                  <a:pt x="2129785" y="1382843"/>
                  <a:pt x="2154891" y="1397079"/>
                  <a:pt x="2171959" y="1416597"/>
                </a:cubicBezTo>
                <a:cubicBezTo>
                  <a:pt x="2201541" y="1450389"/>
                  <a:pt x="2212793" y="1506646"/>
                  <a:pt x="2224006" y="1585402"/>
                </a:cubicBezTo>
                <a:cubicBezTo>
                  <a:pt x="2235257" y="1664200"/>
                  <a:pt x="2245131" y="1695120"/>
                  <a:pt x="2284512" y="1734543"/>
                </a:cubicBezTo>
                <a:cubicBezTo>
                  <a:pt x="2323891" y="1773923"/>
                  <a:pt x="2302957" y="1734199"/>
                  <a:pt x="2311377" y="1843997"/>
                </a:cubicBezTo>
                <a:cubicBezTo>
                  <a:pt x="2319835" y="1953715"/>
                  <a:pt x="2211917" y="1930144"/>
                  <a:pt x="2191019" y="1810129"/>
                </a:cubicBezTo>
                <a:cubicBezTo>
                  <a:pt x="2186695" y="1785176"/>
                  <a:pt x="2171999" y="1723293"/>
                  <a:pt x="2166335" y="1664200"/>
                </a:cubicBezTo>
                <a:cubicBezTo>
                  <a:pt x="2160671" y="1605112"/>
                  <a:pt x="2161245" y="1565229"/>
                  <a:pt x="2119532" y="1415098"/>
                </a:cubicBezTo>
                <a:cubicBezTo>
                  <a:pt x="2081912" y="1279701"/>
                  <a:pt x="2044331" y="1285511"/>
                  <a:pt x="2028448" y="1289920"/>
                </a:cubicBezTo>
                <a:cubicBezTo>
                  <a:pt x="1984132" y="1302281"/>
                  <a:pt x="2063465" y="1415215"/>
                  <a:pt x="2083328" y="1465808"/>
                </a:cubicBezTo>
                <a:cubicBezTo>
                  <a:pt x="2129750" y="1583981"/>
                  <a:pt x="2119226" y="1590183"/>
                  <a:pt x="2127071" y="1633320"/>
                </a:cubicBezTo>
                <a:cubicBezTo>
                  <a:pt x="2135528" y="1679741"/>
                  <a:pt x="2108433" y="1696044"/>
                  <a:pt x="2096952" y="1674690"/>
                </a:cubicBezTo>
                <a:cubicBezTo>
                  <a:pt x="2075444" y="1634544"/>
                  <a:pt x="2073454" y="1633205"/>
                  <a:pt x="2050913" y="1593825"/>
                </a:cubicBezTo>
                <a:cubicBezTo>
                  <a:pt x="2028870" y="1555211"/>
                  <a:pt x="2015093" y="1464856"/>
                  <a:pt x="2006635" y="1411353"/>
                </a:cubicBezTo>
                <a:cubicBezTo>
                  <a:pt x="1998177" y="1357852"/>
                  <a:pt x="1931358" y="1386555"/>
                  <a:pt x="1935146" y="1415142"/>
                </a:cubicBezTo>
                <a:cubicBezTo>
                  <a:pt x="1942647" y="1471552"/>
                  <a:pt x="1988954" y="1516484"/>
                  <a:pt x="2003076" y="1564323"/>
                </a:cubicBezTo>
                <a:cubicBezTo>
                  <a:pt x="2017121" y="1612161"/>
                  <a:pt x="2088877" y="1727544"/>
                  <a:pt x="2111423" y="1755671"/>
                </a:cubicBezTo>
                <a:cubicBezTo>
                  <a:pt x="2133925" y="1783800"/>
                  <a:pt x="2126883" y="1813344"/>
                  <a:pt x="2132547" y="1903432"/>
                </a:cubicBezTo>
                <a:cubicBezTo>
                  <a:pt x="2138211" y="1993481"/>
                  <a:pt x="2222597" y="2091948"/>
                  <a:pt x="2256393" y="2153866"/>
                </a:cubicBezTo>
                <a:cubicBezTo>
                  <a:pt x="2290147" y="2215749"/>
                  <a:pt x="2225662" y="2420378"/>
                  <a:pt x="2179126" y="2207674"/>
                </a:cubicBezTo>
                <a:cubicBezTo>
                  <a:pt x="2161177" y="2125547"/>
                  <a:pt x="2039938" y="2028994"/>
                  <a:pt x="1973807" y="1994704"/>
                </a:cubicBezTo>
                <a:cubicBezTo>
                  <a:pt x="1904500" y="1958768"/>
                  <a:pt x="1967071" y="1823861"/>
                  <a:pt x="1966115" y="1789385"/>
                </a:cubicBezTo>
                <a:cubicBezTo>
                  <a:pt x="1963550" y="1697001"/>
                  <a:pt x="1904461" y="1636922"/>
                  <a:pt x="1887546" y="1586290"/>
                </a:cubicBezTo>
                <a:cubicBezTo>
                  <a:pt x="1870631" y="1535659"/>
                  <a:pt x="1901706" y="1544270"/>
                  <a:pt x="1897535" y="1472516"/>
                </a:cubicBezTo>
                <a:cubicBezTo>
                  <a:pt x="1894588" y="1422421"/>
                  <a:pt x="1911732" y="1375348"/>
                  <a:pt x="1910432" y="1339412"/>
                </a:cubicBezTo>
                <a:cubicBezTo>
                  <a:pt x="1910432" y="1220504"/>
                  <a:pt x="1874840" y="1225746"/>
                  <a:pt x="1865999" y="1159772"/>
                </a:cubicBezTo>
                <a:cubicBezTo>
                  <a:pt x="1862976" y="1157514"/>
                  <a:pt x="1859532" y="1156098"/>
                  <a:pt x="1855283" y="1155945"/>
                </a:cubicBezTo>
                <a:cubicBezTo>
                  <a:pt x="1833776" y="1155065"/>
                  <a:pt x="1824284" y="1188704"/>
                  <a:pt x="1825701" y="1202367"/>
                </a:cubicBezTo>
                <a:cubicBezTo>
                  <a:pt x="1829107" y="1234781"/>
                  <a:pt x="1870783" y="1241479"/>
                  <a:pt x="1856662" y="1329004"/>
                </a:cubicBezTo>
                <a:cubicBezTo>
                  <a:pt x="1837182" y="1449176"/>
                  <a:pt x="1811617" y="1257248"/>
                  <a:pt x="1770860" y="1198164"/>
                </a:cubicBezTo>
                <a:cubicBezTo>
                  <a:pt x="1748243" y="1165404"/>
                  <a:pt x="1762403" y="1122159"/>
                  <a:pt x="1766651" y="1071526"/>
                </a:cubicBezTo>
                <a:cubicBezTo>
                  <a:pt x="1770860" y="1020894"/>
                  <a:pt x="1784408" y="951432"/>
                  <a:pt x="1783566" y="911097"/>
                </a:cubicBezTo>
                <a:cubicBezTo>
                  <a:pt x="1782265" y="850630"/>
                  <a:pt x="1753984" y="725373"/>
                  <a:pt x="1758232" y="670529"/>
                </a:cubicBezTo>
                <a:cubicBezTo>
                  <a:pt x="1762442" y="615649"/>
                  <a:pt x="1795277" y="470334"/>
                  <a:pt x="1782648" y="394337"/>
                </a:cubicBezTo>
                <a:cubicBezTo>
                  <a:pt x="1769981" y="318333"/>
                  <a:pt x="1746981" y="266671"/>
                  <a:pt x="1707600" y="282131"/>
                </a:cubicBezTo>
                <a:cubicBezTo>
                  <a:pt x="1648014" y="305552"/>
                  <a:pt x="1710394" y="391849"/>
                  <a:pt x="1714642" y="493190"/>
                </a:cubicBezTo>
                <a:cubicBezTo>
                  <a:pt x="1718852" y="594454"/>
                  <a:pt x="1707600" y="594454"/>
                  <a:pt x="1711848" y="716918"/>
                </a:cubicBezTo>
                <a:cubicBezTo>
                  <a:pt x="1716288" y="845241"/>
                  <a:pt x="1761101" y="949061"/>
                  <a:pt x="1739977" y="995529"/>
                </a:cubicBezTo>
                <a:cubicBezTo>
                  <a:pt x="1739977" y="995529"/>
                  <a:pt x="1727309" y="1016654"/>
                  <a:pt x="1707600" y="977274"/>
                </a:cubicBezTo>
                <a:cubicBezTo>
                  <a:pt x="1679472" y="920979"/>
                  <a:pt x="1673081" y="876315"/>
                  <a:pt x="1659763" y="826721"/>
                </a:cubicBezTo>
                <a:cubicBezTo>
                  <a:pt x="1644302" y="769049"/>
                  <a:pt x="1671626" y="663384"/>
                  <a:pt x="1642847" y="656496"/>
                </a:cubicBezTo>
                <a:cubicBezTo>
                  <a:pt x="1602012" y="646623"/>
                  <a:pt x="1573922" y="685428"/>
                  <a:pt x="1624630" y="845816"/>
                </a:cubicBezTo>
                <a:cubicBezTo>
                  <a:pt x="1675262" y="1006244"/>
                  <a:pt x="1711809" y="1058904"/>
                  <a:pt x="1711809" y="1096868"/>
                </a:cubicBezTo>
                <a:cubicBezTo>
                  <a:pt x="1711809" y="1134832"/>
                  <a:pt x="1696348" y="1164414"/>
                  <a:pt x="1716019" y="1210838"/>
                </a:cubicBezTo>
                <a:cubicBezTo>
                  <a:pt x="1738904" y="1264837"/>
                  <a:pt x="1769520" y="1278041"/>
                  <a:pt x="1763856" y="1337476"/>
                </a:cubicBezTo>
                <a:cubicBezTo>
                  <a:pt x="1755399" y="1426148"/>
                  <a:pt x="1801820" y="1530205"/>
                  <a:pt x="1825739" y="1578045"/>
                </a:cubicBezTo>
                <a:cubicBezTo>
                  <a:pt x="1849122" y="1624734"/>
                  <a:pt x="1834197" y="1620219"/>
                  <a:pt x="1855321" y="1666717"/>
                </a:cubicBezTo>
                <a:cubicBezTo>
                  <a:pt x="1876446" y="1713139"/>
                  <a:pt x="1875299" y="1700471"/>
                  <a:pt x="1876446" y="1713139"/>
                </a:cubicBezTo>
                <a:cubicBezTo>
                  <a:pt x="1878321" y="1733996"/>
                  <a:pt x="1830024" y="1721596"/>
                  <a:pt x="1813148" y="1658259"/>
                </a:cubicBezTo>
                <a:cubicBezTo>
                  <a:pt x="1796232" y="1594961"/>
                  <a:pt x="1746826" y="1543025"/>
                  <a:pt x="1725931" y="1517543"/>
                </a:cubicBezTo>
                <a:cubicBezTo>
                  <a:pt x="1700596" y="1486582"/>
                  <a:pt x="1701170" y="1457190"/>
                  <a:pt x="1708709" y="1424010"/>
                </a:cubicBezTo>
                <a:cubicBezTo>
                  <a:pt x="1718583" y="1380383"/>
                  <a:pt x="1702280" y="1337979"/>
                  <a:pt x="1701285" y="1320602"/>
                </a:cubicBezTo>
                <a:cubicBezTo>
                  <a:pt x="1700251" y="1301620"/>
                  <a:pt x="1669635" y="1203457"/>
                  <a:pt x="1640052" y="1152825"/>
                </a:cubicBezTo>
                <a:cubicBezTo>
                  <a:pt x="1610470" y="1102194"/>
                  <a:pt x="1543000" y="1007210"/>
                  <a:pt x="1551381" y="981875"/>
                </a:cubicBezTo>
                <a:cubicBezTo>
                  <a:pt x="1559838" y="956541"/>
                  <a:pt x="1602012" y="917505"/>
                  <a:pt x="1589345" y="862663"/>
                </a:cubicBezTo>
                <a:cubicBezTo>
                  <a:pt x="1576677" y="807784"/>
                  <a:pt x="1496693" y="505489"/>
                  <a:pt x="1496693" y="477204"/>
                </a:cubicBezTo>
                <a:cubicBezTo>
                  <a:pt x="1496693" y="424545"/>
                  <a:pt x="1477864" y="362313"/>
                  <a:pt x="1477864" y="311682"/>
                </a:cubicBezTo>
                <a:cubicBezTo>
                  <a:pt x="1477864" y="270311"/>
                  <a:pt x="1428151" y="260018"/>
                  <a:pt x="1416326" y="261166"/>
                </a:cubicBezTo>
                <a:cubicBezTo>
                  <a:pt x="1395202" y="263232"/>
                  <a:pt x="1390992" y="282290"/>
                  <a:pt x="1403658" y="332922"/>
                </a:cubicBezTo>
                <a:cubicBezTo>
                  <a:pt x="1416325" y="383554"/>
                  <a:pt x="1454290" y="477508"/>
                  <a:pt x="1471205" y="540808"/>
                </a:cubicBezTo>
                <a:cubicBezTo>
                  <a:pt x="1488121" y="604106"/>
                  <a:pt x="1550118" y="851328"/>
                  <a:pt x="1542961" y="864760"/>
                </a:cubicBezTo>
                <a:cubicBezTo>
                  <a:pt x="1533470" y="882708"/>
                  <a:pt x="1515521" y="885885"/>
                  <a:pt x="1490187" y="843635"/>
                </a:cubicBezTo>
                <a:cubicBezTo>
                  <a:pt x="1464852" y="801462"/>
                  <a:pt x="1418430" y="663191"/>
                  <a:pt x="1405763" y="608308"/>
                </a:cubicBezTo>
                <a:cubicBezTo>
                  <a:pt x="1393095" y="553424"/>
                  <a:pt x="1383030" y="408916"/>
                  <a:pt x="1363589" y="397248"/>
                </a:cubicBezTo>
                <a:cubicBezTo>
                  <a:pt x="1327500" y="375588"/>
                  <a:pt x="1305342" y="390283"/>
                  <a:pt x="1327500" y="514775"/>
                </a:cubicBezTo>
                <a:cubicBezTo>
                  <a:pt x="1353027" y="658254"/>
                  <a:pt x="1418507" y="756029"/>
                  <a:pt x="1431134" y="789820"/>
                </a:cubicBezTo>
                <a:cubicBezTo>
                  <a:pt x="1443802" y="823612"/>
                  <a:pt x="1401016" y="823268"/>
                  <a:pt x="1387851" y="801454"/>
                </a:cubicBezTo>
                <a:cubicBezTo>
                  <a:pt x="1362516" y="759280"/>
                  <a:pt x="1353025" y="704362"/>
                  <a:pt x="1331938" y="712782"/>
                </a:cubicBezTo>
                <a:cubicBezTo>
                  <a:pt x="1310814" y="721239"/>
                  <a:pt x="1300519" y="754114"/>
                  <a:pt x="1323710" y="793149"/>
                </a:cubicBezTo>
                <a:cubicBezTo>
                  <a:pt x="1375872" y="880863"/>
                  <a:pt x="1399485" y="850974"/>
                  <a:pt x="1441658" y="863642"/>
                </a:cubicBezTo>
                <a:cubicBezTo>
                  <a:pt x="1483832" y="876310"/>
                  <a:pt x="1475412" y="949138"/>
                  <a:pt x="1492290" y="982854"/>
                </a:cubicBezTo>
                <a:cubicBezTo>
                  <a:pt x="1509206" y="1016608"/>
                  <a:pt x="1538712" y="1055643"/>
                  <a:pt x="1572504" y="1106317"/>
                </a:cubicBezTo>
                <a:cubicBezTo>
                  <a:pt x="1606258" y="1156949"/>
                  <a:pt x="1649542" y="1266746"/>
                  <a:pt x="1662208" y="1304710"/>
                </a:cubicBezTo>
                <a:cubicBezTo>
                  <a:pt x="1674876" y="1342673"/>
                  <a:pt x="1676981" y="1433493"/>
                  <a:pt x="1626311" y="1368008"/>
                </a:cubicBezTo>
                <a:cubicBezTo>
                  <a:pt x="1605454" y="1341142"/>
                  <a:pt x="1560869" y="1139382"/>
                  <a:pt x="1527115" y="1130545"/>
                </a:cubicBezTo>
                <a:cubicBezTo>
                  <a:pt x="1502851" y="1124230"/>
                  <a:pt x="1470705" y="1182821"/>
                  <a:pt x="1519269" y="1265177"/>
                </a:cubicBezTo>
                <a:cubicBezTo>
                  <a:pt x="1568217" y="1348185"/>
                  <a:pt x="1574569" y="1388023"/>
                  <a:pt x="1631594" y="1447149"/>
                </a:cubicBezTo>
                <a:cubicBezTo>
                  <a:pt x="1675528" y="1492728"/>
                  <a:pt x="1702737" y="1570035"/>
                  <a:pt x="1728035" y="1620666"/>
                </a:cubicBezTo>
                <a:cubicBezTo>
                  <a:pt x="1753369" y="1671298"/>
                  <a:pt x="1821529" y="1755259"/>
                  <a:pt x="1796193" y="1759472"/>
                </a:cubicBezTo>
                <a:cubicBezTo>
                  <a:pt x="1770859" y="1763682"/>
                  <a:pt x="1736071" y="1731000"/>
                  <a:pt x="1689610" y="1680292"/>
                </a:cubicBezTo>
                <a:cubicBezTo>
                  <a:pt x="1643189" y="1629660"/>
                  <a:pt x="1518660" y="1487180"/>
                  <a:pt x="1510205" y="1449216"/>
                </a:cubicBezTo>
                <a:cubicBezTo>
                  <a:pt x="1501750" y="1411252"/>
                  <a:pt x="1509172" y="1375355"/>
                  <a:pt x="1488047" y="1362688"/>
                </a:cubicBezTo>
                <a:cubicBezTo>
                  <a:pt x="1466922" y="1350021"/>
                  <a:pt x="1437415" y="1330006"/>
                  <a:pt x="1433167" y="1291964"/>
                </a:cubicBezTo>
                <a:cubicBezTo>
                  <a:pt x="1428957" y="1254000"/>
                  <a:pt x="1451537" y="1178994"/>
                  <a:pt x="1451537" y="1157939"/>
                </a:cubicBezTo>
                <a:cubicBezTo>
                  <a:pt x="1451537" y="1136815"/>
                  <a:pt x="1444572" y="1055677"/>
                  <a:pt x="1416251" y="1054570"/>
                </a:cubicBezTo>
                <a:cubicBezTo>
                  <a:pt x="1388812" y="1053537"/>
                  <a:pt x="1386477" y="1084688"/>
                  <a:pt x="1395127" y="1147452"/>
                </a:cubicBezTo>
                <a:cubicBezTo>
                  <a:pt x="1413075" y="1277264"/>
                  <a:pt x="1346562" y="1255103"/>
                  <a:pt x="1342352" y="1221313"/>
                </a:cubicBezTo>
                <a:cubicBezTo>
                  <a:pt x="1338143" y="1187559"/>
                  <a:pt x="1352877" y="1037695"/>
                  <a:pt x="1348667" y="1016602"/>
                </a:cubicBezTo>
                <a:cubicBezTo>
                  <a:pt x="1344457" y="995477"/>
                  <a:pt x="1288660" y="982159"/>
                  <a:pt x="1289693" y="1033823"/>
                </a:cubicBezTo>
                <a:cubicBezTo>
                  <a:pt x="1291224" y="1109904"/>
                  <a:pt x="1313727" y="1178488"/>
                  <a:pt x="1291683" y="1167466"/>
                </a:cubicBezTo>
                <a:cubicBezTo>
                  <a:pt x="1251576" y="1147451"/>
                  <a:pt x="1240172" y="1075082"/>
                  <a:pt x="1247367" y="1053496"/>
                </a:cubicBezTo>
                <a:cubicBezTo>
                  <a:pt x="1257891" y="1021846"/>
                  <a:pt x="1274807" y="957476"/>
                  <a:pt x="1257891" y="915229"/>
                </a:cubicBezTo>
                <a:cubicBezTo>
                  <a:pt x="1240975" y="872982"/>
                  <a:pt x="1201979" y="815004"/>
                  <a:pt x="1189311" y="717866"/>
                </a:cubicBezTo>
                <a:cubicBezTo>
                  <a:pt x="1176643" y="620813"/>
                  <a:pt x="1152648" y="396206"/>
                  <a:pt x="1165545" y="288898"/>
                </a:cubicBezTo>
                <a:cubicBezTo>
                  <a:pt x="1176834" y="194867"/>
                  <a:pt x="1141090" y="176034"/>
                  <a:pt x="1120731" y="176534"/>
                </a:cubicBezTo>
                <a:cubicBezTo>
                  <a:pt x="1120731" y="176534"/>
                  <a:pt x="1063709" y="146952"/>
                  <a:pt x="1105959" y="369646"/>
                </a:cubicBezTo>
                <a:cubicBezTo>
                  <a:pt x="1150582" y="604855"/>
                  <a:pt x="1130222" y="687249"/>
                  <a:pt x="1147099" y="746336"/>
                </a:cubicBezTo>
                <a:cubicBezTo>
                  <a:pt x="1164015" y="805424"/>
                  <a:pt x="1189273" y="855026"/>
                  <a:pt x="1208331" y="908831"/>
                </a:cubicBezTo>
                <a:cubicBezTo>
                  <a:pt x="1224022" y="953340"/>
                  <a:pt x="1231523" y="984836"/>
                  <a:pt x="1206188" y="984836"/>
                </a:cubicBezTo>
                <a:cubicBezTo>
                  <a:pt x="1180853" y="984836"/>
                  <a:pt x="1193520" y="923603"/>
                  <a:pt x="1164014" y="898307"/>
                </a:cubicBezTo>
                <a:cubicBezTo>
                  <a:pt x="1134432" y="872973"/>
                  <a:pt x="1086976" y="831793"/>
                  <a:pt x="1091224" y="798082"/>
                </a:cubicBezTo>
                <a:cubicBezTo>
                  <a:pt x="1095434" y="764328"/>
                  <a:pt x="1121840" y="684112"/>
                  <a:pt x="1088048" y="625026"/>
                </a:cubicBezTo>
                <a:cubicBezTo>
                  <a:pt x="1062752" y="580748"/>
                  <a:pt x="1011622" y="371368"/>
                  <a:pt x="988813" y="300192"/>
                </a:cubicBezTo>
                <a:cubicBezTo>
                  <a:pt x="952915" y="188328"/>
                  <a:pt x="1022681" y="164795"/>
                  <a:pt x="1015142" y="112135"/>
                </a:cubicBezTo>
                <a:cubicBezTo>
                  <a:pt x="1010971" y="82897"/>
                  <a:pt x="960378" y="66824"/>
                  <a:pt x="943501" y="87948"/>
                </a:cubicBezTo>
                <a:cubicBezTo>
                  <a:pt x="926585" y="109073"/>
                  <a:pt x="908675" y="142828"/>
                  <a:pt x="912885" y="218789"/>
                </a:cubicBezTo>
                <a:cubicBezTo>
                  <a:pt x="917094" y="294793"/>
                  <a:pt x="944534" y="376043"/>
                  <a:pt x="973007" y="443545"/>
                </a:cubicBezTo>
                <a:cubicBezTo>
                  <a:pt x="998954" y="505045"/>
                  <a:pt x="1081696" y="682047"/>
                  <a:pt x="1057431" y="699995"/>
                </a:cubicBezTo>
                <a:cubicBezTo>
                  <a:pt x="1017937" y="729196"/>
                  <a:pt x="996199" y="676804"/>
                  <a:pt x="975150" y="626134"/>
                </a:cubicBezTo>
                <a:cubicBezTo>
                  <a:pt x="954026" y="575502"/>
                  <a:pt x="855057" y="422922"/>
                  <a:pt x="830799" y="326596"/>
                </a:cubicBezTo>
                <a:cubicBezTo>
                  <a:pt x="797505" y="194139"/>
                  <a:pt x="837994" y="25716"/>
                  <a:pt x="808411" y="16222"/>
                </a:cubicBezTo>
                <a:cubicBezTo>
                  <a:pt x="783956" y="8377"/>
                  <a:pt x="732981" y="8607"/>
                  <a:pt x="732981" y="130996"/>
                </a:cubicBezTo>
                <a:cubicBezTo>
                  <a:pt x="732981" y="253385"/>
                  <a:pt x="770447" y="291650"/>
                  <a:pt x="791534" y="366588"/>
                </a:cubicBezTo>
                <a:cubicBezTo>
                  <a:pt x="808527" y="426978"/>
                  <a:pt x="1020004" y="764518"/>
                  <a:pt x="1043732" y="805549"/>
                </a:cubicBezTo>
                <a:cubicBezTo>
                  <a:pt x="1085103" y="877038"/>
                  <a:pt x="951578" y="798507"/>
                  <a:pt x="937953" y="825755"/>
                </a:cubicBezTo>
                <a:cubicBezTo>
                  <a:pt x="890039" y="921545"/>
                  <a:pt x="1074848" y="870264"/>
                  <a:pt x="1098763" y="959202"/>
                </a:cubicBezTo>
                <a:cubicBezTo>
                  <a:pt x="1129264" y="1072448"/>
                  <a:pt x="1286937" y="1250060"/>
                  <a:pt x="1211655" y="1256908"/>
                </a:cubicBezTo>
                <a:cubicBezTo>
                  <a:pt x="1143190" y="1263146"/>
                  <a:pt x="1064277" y="1216648"/>
                  <a:pt x="1025774" y="1159090"/>
                </a:cubicBezTo>
                <a:cubicBezTo>
                  <a:pt x="948736" y="1044091"/>
                  <a:pt x="855813" y="1099771"/>
                  <a:pt x="855813" y="976275"/>
                </a:cubicBezTo>
                <a:cubicBezTo>
                  <a:pt x="855813" y="954767"/>
                  <a:pt x="948198" y="719678"/>
                  <a:pt x="848963" y="753850"/>
                </a:cubicBezTo>
                <a:cubicBezTo>
                  <a:pt x="817046" y="764872"/>
                  <a:pt x="833693" y="970112"/>
                  <a:pt x="808435" y="961736"/>
                </a:cubicBezTo>
                <a:cubicBezTo>
                  <a:pt x="783101" y="953278"/>
                  <a:pt x="724509" y="914664"/>
                  <a:pt x="730364" y="872031"/>
                </a:cubicBezTo>
                <a:cubicBezTo>
                  <a:pt x="737788" y="818223"/>
                  <a:pt x="724049" y="774940"/>
                  <a:pt x="694466" y="724271"/>
                </a:cubicBezTo>
                <a:cubicBezTo>
                  <a:pt x="664884" y="673639"/>
                  <a:pt x="664884" y="628251"/>
                  <a:pt x="639586" y="636709"/>
                </a:cubicBezTo>
                <a:cubicBezTo>
                  <a:pt x="614252" y="645167"/>
                  <a:pt x="601355" y="672683"/>
                  <a:pt x="642725" y="729093"/>
                </a:cubicBezTo>
                <a:cubicBezTo>
                  <a:pt x="676173" y="774750"/>
                  <a:pt x="656501" y="830856"/>
                  <a:pt x="623781" y="813976"/>
                </a:cubicBezTo>
                <a:cubicBezTo>
                  <a:pt x="538859" y="770157"/>
                  <a:pt x="515091" y="695803"/>
                  <a:pt x="515091" y="666216"/>
                </a:cubicBezTo>
                <a:cubicBezTo>
                  <a:pt x="515091" y="636629"/>
                  <a:pt x="513293" y="577736"/>
                  <a:pt x="472917" y="532191"/>
                </a:cubicBezTo>
                <a:cubicBezTo>
                  <a:pt x="423319" y="476279"/>
                  <a:pt x="395000" y="298245"/>
                  <a:pt x="364385" y="221210"/>
                </a:cubicBezTo>
                <a:cubicBezTo>
                  <a:pt x="348350" y="180835"/>
                  <a:pt x="312108" y="99892"/>
                  <a:pt x="274067" y="108347"/>
                </a:cubicBezTo>
                <a:cubicBezTo>
                  <a:pt x="236103" y="116805"/>
                  <a:pt x="256577" y="170230"/>
                  <a:pt x="290293" y="253580"/>
                </a:cubicBezTo>
                <a:cubicBezTo>
                  <a:pt x="321904" y="331536"/>
                  <a:pt x="369473" y="434024"/>
                  <a:pt x="398982" y="484655"/>
                </a:cubicBezTo>
                <a:cubicBezTo>
                  <a:pt x="428565" y="535287"/>
                  <a:pt x="487654" y="585918"/>
                  <a:pt x="445404" y="594373"/>
                </a:cubicBezTo>
                <a:cubicBezTo>
                  <a:pt x="403230" y="602831"/>
                  <a:pt x="379962" y="610217"/>
                  <a:pt x="403230" y="645005"/>
                </a:cubicBezTo>
                <a:cubicBezTo>
                  <a:pt x="424776" y="677382"/>
                  <a:pt x="529868" y="788514"/>
                  <a:pt x="572035" y="822275"/>
                </a:cubicBezTo>
                <a:cubicBezTo>
                  <a:pt x="614209" y="856029"/>
                  <a:pt x="728211" y="906699"/>
                  <a:pt x="698673" y="923538"/>
                </a:cubicBezTo>
                <a:cubicBezTo>
                  <a:pt x="669091" y="940454"/>
                  <a:pt x="563580" y="877116"/>
                  <a:pt x="512949" y="834866"/>
                </a:cubicBezTo>
                <a:cubicBezTo>
                  <a:pt x="462317" y="792692"/>
                  <a:pt x="368059" y="604751"/>
                  <a:pt x="314556" y="640687"/>
                </a:cubicBezTo>
                <a:cubicBezTo>
                  <a:pt x="253095" y="681941"/>
                  <a:pt x="381070" y="705057"/>
                  <a:pt x="359945" y="746202"/>
                </a:cubicBezTo>
                <a:cubicBezTo>
                  <a:pt x="352252" y="761242"/>
                  <a:pt x="215554" y="668016"/>
                  <a:pt x="139548" y="596256"/>
                </a:cubicBezTo>
                <a:cubicBezTo>
                  <a:pt x="63544" y="524500"/>
                  <a:pt x="63391" y="466444"/>
                  <a:pt x="21022" y="486195"/>
                </a:cubicBezTo>
                <a:cubicBezTo>
                  <a:pt x="-1251" y="496605"/>
                  <a:pt x="-32250" y="533497"/>
                  <a:pt x="85928" y="634759"/>
                </a:cubicBezTo>
                <a:cubicBezTo>
                  <a:pt x="204102" y="736022"/>
                  <a:pt x="306100" y="763043"/>
                  <a:pt x="339890" y="775711"/>
                </a:cubicBezTo>
                <a:cubicBezTo>
                  <a:pt x="373644" y="788378"/>
                  <a:pt x="473601" y="824773"/>
                  <a:pt x="436942" y="834799"/>
                </a:cubicBezTo>
                <a:cubicBezTo>
                  <a:pt x="383134" y="849571"/>
                  <a:pt x="194267" y="748117"/>
                  <a:pt x="166796" y="775711"/>
                </a:cubicBezTo>
                <a:cubicBezTo>
                  <a:pt x="138591" y="804069"/>
                  <a:pt x="165495" y="844061"/>
                  <a:pt x="195001" y="856728"/>
                </a:cubicBezTo>
                <a:cubicBezTo>
                  <a:pt x="224583" y="869396"/>
                  <a:pt x="397870" y="869625"/>
                  <a:pt x="485437" y="871769"/>
                </a:cubicBezTo>
                <a:cubicBezTo>
                  <a:pt x="546899" y="873261"/>
                  <a:pt x="532931" y="904451"/>
                  <a:pt x="579352" y="942492"/>
                </a:cubicBezTo>
                <a:cubicBezTo>
                  <a:pt x="625774" y="980456"/>
                  <a:pt x="685935" y="981566"/>
                  <a:pt x="723938" y="985776"/>
                </a:cubicBezTo>
                <a:cubicBezTo>
                  <a:pt x="761902" y="989986"/>
                  <a:pt x="791484" y="1037440"/>
                  <a:pt x="816820" y="1071272"/>
                </a:cubicBezTo>
                <a:cubicBezTo>
                  <a:pt x="842154" y="1105026"/>
                  <a:pt x="937942" y="1156155"/>
                  <a:pt x="913872" y="1185242"/>
                </a:cubicBezTo>
                <a:cubicBezTo>
                  <a:pt x="883142" y="1222441"/>
                  <a:pt x="747860" y="1194121"/>
                  <a:pt x="783903" y="1256693"/>
                </a:cubicBezTo>
                <a:cubicBezTo>
                  <a:pt x="835185" y="1345670"/>
                  <a:pt x="972077" y="1201929"/>
                  <a:pt x="1006328" y="1239586"/>
                </a:cubicBezTo>
                <a:cubicBezTo>
                  <a:pt x="1028486" y="1264002"/>
                  <a:pt x="1065838" y="1269704"/>
                  <a:pt x="1112255" y="1299210"/>
                </a:cubicBezTo>
                <a:cubicBezTo>
                  <a:pt x="1158676" y="1328716"/>
                  <a:pt x="1201348" y="1393508"/>
                  <a:pt x="1310872" y="1403765"/>
                </a:cubicBezTo>
                <a:cubicBezTo>
                  <a:pt x="1361695" y="1408549"/>
                  <a:pt x="1453195" y="1501277"/>
                  <a:pt x="1475278" y="1527111"/>
                </a:cubicBezTo>
                <a:cubicBezTo>
                  <a:pt x="1615387" y="1691135"/>
                  <a:pt x="1623195" y="1750574"/>
                  <a:pt x="1544508" y="1723211"/>
                </a:cubicBezTo>
                <a:cubicBezTo>
                  <a:pt x="1515768" y="1713223"/>
                  <a:pt x="1343932" y="1614100"/>
                  <a:pt x="1303979" y="1591978"/>
                </a:cubicBezTo>
                <a:cubicBezTo>
                  <a:pt x="1050781" y="1451683"/>
                  <a:pt x="1081554" y="1301121"/>
                  <a:pt x="1016834" y="1296996"/>
                </a:cubicBezTo>
                <a:cubicBezTo>
                  <a:pt x="1006310" y="1296345"/>
                  <a:pt x="977224" y="1302928"/>
                  <a:pt x="972058" y="1321680"/>
                </a:cubicBezTo>
                <a:cubicBezTo>
                  <a:pt x="956367" y="1378855"/>
                  <a:pt x="1091113" y="1506062"/>
                  <a:pt x="1167080" y="1556733"/>
                </a:cubicBezTo>
                <a:cubicBezTo>
                  <a:pt x="1243085" y="1607365"/>
                  <a:pt x="1447749" y="1736138"/>
                  <a:pt x="1515300" y="1790983"/>
                </a:cubicBezTo>
                <a:cubicBezTo>
                  <a:pt x="1582847" y="1845862"/>
                  <a:pt x="1639832" y="1869054"/>
                  <a:pt x="1614496" y="1869054"/>
                </a:cubicBezTo>
                <a:cubicBezTo>
                  <a:pt x="1589162" y="1869054"/>
                  <a:pt x="1527202" y="1838209"/>
                  <a:pt x="1545419" y="1876287"/>
                </a:cubicBezTo>
                <a:cubicBezTo>
                  <a:pt x="1581010" y="1950800"/>
                  <a:pt x="1674731" y="1903153"/>
                  <a:pt x="1729615" y="1936983"/>
                </a:cubicBezTo>
                <a:cubicBezTo>
                  <a:pt x="1784494" y="1970738"/>
                  <a:pt x="1885370" y="2011113"/>
                  <a:pt x="1825558" y="2025273"/>
                </a:cubicBezTo>
                <a:cubicBezTo>
                  <a:pt x="1785450" y="2034764"/>
                  <a:pt x="1745076" y="2049727"/>
                  <a:pt x="1748597" y="2064461"/>
                </a:cubicBezTo>
                <a:cubicBezTo>
                  <a:pt x="1766661" y="2140618"/>
                  <a:pt x="1837000" y="2052559"/>
                  <a:pt x="1904508" y="2094810"/>
                </a:cubicBezTo>
                <a:cubicBezTo>
                  <a:pt x="1972055" y="2136983"/>
                  <a:pt x="2002823" y="2173034"/>
                  <a:pt x="2057745" y="2236369"/>
                </a:cubicBezTo>
                <a:cubicBezTo>
                  <a:pt x="2112625" y="2299667"/>
                  <a:pt x="2023991" y="2329250"/>
                  <a:pt x="2002866" y="2295457"/>
                </a:cubicBezTo>
                <a:cubicBezTo>
                  <a:pt x="1981741" y="2261703"/>
                  <a:pt x="1922652" y="2270123"/>
                  <a:pt x="1872025" y="2232159"/>
                </a:cubicBezTo>
                <a:cubicBezTo>
                  <a:pt x="1821398" y="2194195"/>
                  <a:pt x="1730652" y="2123205"/>
                  <a:pt x="1688407" y="2102121"/>
                </a:cubicBezTo>
                <a:cubicBezTo>
                  <a:pt x="1646233" y="2080996"/>
                  <a:pt x="1688407" y="1971545"/>
                  <a:pt x="1652509" y="1962052"/>
                </a:cubicBezTo>
                <a:cubicBezTo>
                  <a:pt x="1631728" y="1956579"/>
                  <a:pt x="1628246" y="2021140"/>
                  <a:pt x="1602911" y="2004225"/>
                </a:cubicBezTo>
                <a:cubicBezTo>
                  <a:pt x="1577577" y="1987310"/>
                  <a:pt x="1535977" y="1879615"/>
                  <a:pt x="1519061" y="1880193"/>
                </a:cubicBezTo>
                <a:cubicBezTo>
                  <a:pt x="1486379" y="1881227"/>
                  <a:pt x="1467779" y="1895501"/>
                  <a:pt x="1513397" y="1956351"/>
                </a:cubicBezTo>
                <a:cubicBezTo>
                  <a:pt x="1538732" y="1990143"/>
                  <a:pt x="1545315" y="1998333"/>
                  <a:pt x="1541602" y="2004303"/>
                </a:cubicBezTo>
                <a:cubicBezTo>
                  <a:pt x="1517339" y="2043377"/>
                  <a:pt x="1487833" y="1991558"/>
                  <a:pt x="1479375" y="1970434"/>
                </a:cubicBezTo>
                <a:cubicBezTo>
                  <a:pt x="1470917" y="1949309"/>
                  <a:pt x="1449792" y="1852261"/>
                  <a:pt x="1420286" y="1831128"/>
                </a:cubicBezTo>
                <a:cubicBezTo>
                  <a:pt x="1390704" y="1810004"/>
                  <a:pt x="1302456" y="1756770"/>
                  <a:pt x="1302113" y="1734037"/>
                </a:cubicBezTo>
                <a:cubicBezTo>
                  <a:pt x="1300850" y="1650646"/>
                  <a:pt x="1263230" y="1654435"/>
                  <a:pt x="1219833" y="1686543"/>
                </a:cubicBezTo>
                <a:cubicBezTo>
                  <a:pt x="1202535" y="1699325"/>
                  <a:pt x="1158601" y="1641155"/>
                  <a:pt x="1129095" y="1620029"/>
                </a:cubicBezTo>
                <a:cubicBezTo>
                  <a:pt x="1099512" y="1598905"/>
                  <a:pt x="1010922" y="1475443"/>
                  <a:pt x="945477" y="1487043"/>
                </a:cubicBezTo>
                <a:cubicBezTo>
                  <a:pt x="906021" y="1494085"/>
                  <a:pt x="856690" y="1445788"/>
                  <a:pt x="849457" y="1432394"/>
                </a:cubicBezTo>
                <a:cubicBezTo>
                  <a:pt x="795037" y="1331934"/>
                  <a:pt x="735447" y="1313985"/>
                  <a:pt x="710151" y="1325585"/>
                </a:cubicBezTo>
                <a:cubicBezTo>
                  <a:pt x="684434" y="1337372"/>
                  <a:pt x="690136" y="1362515"/>
                  <a:pt x="719642" y="1392099"/>
                </a:cubicBezTo>
                <a:cubicBezTo>
                  <a:pt x="749225" y="1421681"/>
                  <a:pt x="858948" y="1510272"/>
                  <a:pt x="892699" y="1522940"/>
                </a:cubicBezTo>
                <a:cubicBezTo>
                  <a:pt x="926453" y="1535607"/>
                  <a:pt x="949300" y="1512951"/>
                  <a:pt x="978883" y="1550915"/>
                </a:cubicBezTo>
                <a:cubicBezTo>
                  <a:pt x="1008466" y="1588879"/>
                  <a:pt x="1032691" y="1615592"/>
                  <a:pt x="1091776" y="1653560"/>
                </a:cubicBezTo>
                <a:cubicBezTo>
                  <a:pt x="1150860" y="1691528"/>
                  <a:pt x="1183012" y="1708745"/>
                  <a:pt x="1225223" y="1742499"/>
                </a:cubicBezTo>
                <a:cubicBezTo>
                  <a:pt x="1267397" y="1776292"/>
                  <a:pt x="1230389" y="1788807"/>
                  <a:pt x="1171300" y="1746633"/>
                </a:cubicBezTo>
                <a:cubicBezTo>
                  <a:pt x="1112211" y="1704459"/>
                  <a:pt x="1027792" y="1657961"/>
                  <a:pt x="994031" y="1636915"/>
                </a:cubicBezTo>
                <a:cubicBezTo>
                  <a:pt x="960277" y="1615790"/>
                  <a:pt x="901149" y="1586283"/>
                  <a:pt x="854725" y="1552490"/>
                </a:cubicBezTo>
                <a:cubicBezTo>
                  <a:pt x="808303" y="1518737"/>
                  <a:pt x="712588" y="1424285"/>
                  <a:pt x="681669" y="1438520"/>
                </a:cubicBezTo>
                <a:cubicBezTo>
                  <a:pt x="654229" y="1451188"/>
                  <a:pt x="650669" y="1494548"/>
                  <a:pt x="680176" y="1511387"/>
                </a:cubicBezTo>
                <a:cubicBezTo>
                  <a:pt x="698507" y="1521873"/>
                  <a:pt x="734864" y="1531210"/>
                  <a:pt x="785534" y="1556546"/>
                </a:cubicBezTo>
                <a:cubicBezTo>
                  <a:pt x="836166" y="1581880"/>
                  <a:pt x="866361" y="1618964"/>
                  <a:pt x="908538" y="1648508"/>
                </a:cubicBezTo>
                <a:cubicBezTo>
                  <a:pt x="950711" y="1678091"/>
                  <a:pt x="983470" y="1650651"/>
                  <a:pt x="1017227" y="1684406"/>
                </a:cubicBezTo>
                <a:cubicBezTo>
                  <a:pt x="1051019" y="1718160"/>
                  <a:pt x="1132226" y="1776178"/>
                  <a:pt x="1166026" y="1797299"/>
                </a:cubicBezTo>
                <a:cubicBezTo>
                  <a:pt x="1199780" y="1818423"/>
                  <a:pt x="1247274" y="1860597"/>
                  <a:pt x="1213520" y="1877513"/>
                </a:cubicBezTo>
                <a:cubicBezTo>
                  <a:pt x="1179766" y="1894429"/>
                  <a:pt x="1057343" y="1814215"/>
                  <a:pt x="1019340" y="1784631"/>
                </a:cubicBezTo>
                <a:cubicBezTo>
                  <a:pt x="981376" y="1755048"/>
                  <a:pt x="950760" y="1726575"/>
                  <a:pt x="921173" y="1713907"/>
                </a:cubicBezTo>
                <a:cubicBezTo>
                  <a:pt x="891590" y="1701240"/>
                  <a:pt x="832386" y="1640161"/>
                  <a:pt x="793007" y="1620490"/>
                </a:cubicBezTo>
                <a:cubicBezTo>
                  <a:pt x="765567" y="1606789"/>
                  <a:pt x="713290" y="1604378"/>
                  <a:pt x="717500" y="1652751"/>
                </a:cubicBezTo>
                <a:cubicBezTo>
                  <a:pt x="719567" y="1677015"/>
                  <a:pt x="817696" y="1690945"/>
                  <a:pt x="831470" y="1702350"/>
                </a:cubicBezTo>
                <a:cubicBezTo>
                  <a:pt x="855734" y="1722365"/>
                  <a:pt x="829327" y="1755124"/>
                  <a:pt x="808279" y="1750914"/>
                </a:cubicBezTo>
                <a:cubicBezTo>
                  <a:pt x="787154" y="1746704"/>
                  <a:pt x="694308" y="1679158"/>
                  <a:pt x="668973" y="1696034"/>
                </a:cubicBezTo>
                <a:cubicBezTo>
                  <a:pt x="643639" y="1712950"/>
                  <a:pt x="647809" y="1762089"/>
                  <a:pt x="668858" y="1774756"/>
                </a:cubicBezTo>
                <a:cubicBezTo>
                  <a:pt x="702229" y="1794772"/>
                  <a:pt x="780839" y="1756158"/>
                  <a:pt x="801884" y="1781492"/>
                </a:cubicBezTo>
                <a:cubicBezTo>
                  <a:pt x="823008" y="1806826"/>
                  <a:pt x="820866" y="1835300"/>
                  <a:pt x="863116" y="1822632"/>
                </a:cubicBezTo>
                <a:cubicBezTo>
                  <a:pt x="905290" y="1809964"/>
                  <a:pt x="928520" y="1766720"/>
                  <a:pt x="970767" y="1796226"/>
                </a:cubicBezTo>
                <a:cubicBezTo>
                  <a:pt x="1013014" y="1825732"/>
                  <a:pt x="1040380" y="1871158"/>
                  <a:pt x="1078418" y="1887998"/>
                </a:cubicBezTo>
                <a:cubicBezTo>
                  <a:pt x="1116382" y="1904913"/>
                  <a:pt x="1141716" y="1898522"/>
                  <a:pt x="1162842" y="1932314"/>
                </a:cubicBezTo>
                <a:cubicBezTo>
                  <a:pt x="1183966" y="1966068"/>
                  <a:pt x="1212019" y="1976478"/>
                  <a:pt x="1230388" y="1970278"/>
                </a:cubicBezTo>
                <a:cubicBezTo>
                  <a:pt x="1252699" y="1962700"/>
                  <a:pt x="1296902" y="1898522"/>
                  <a:pt x="1339078" y="1928104"/>
                </a:cubicBezTo>
                <a:cubicBezTo>
                  <a:pt x="1381251" y="1957687"/>
                  <a:pt x="1411868" y="1987193"/>
                  <a:pt x="1399200" y="2008318"/>
                </a:cubicBezTo>
                <a:cubicBezTo>
                  <a:pt x="1386532" y="2029443"/>
                  <a:pt x="1407658" y="2033653"/>
                  <a:pt x="1437164" y="2037901"/>
                </a:cubicBezTo>
                <a:cubicBezTo>
                  <a:pt x="1466746" y="2042110"/>
                  <a:pt x="1500462" y="2063235"/>
                  <a:pt x="1551134" y="2096989"/>
                </a:cubicBezTo>
                <a:cubicBezTo>
                  <a:pt x="1601766" y="2130782"/>
                  <a:pt x="1728403" y="2172994"/>
                  <a:pt x="1707310" y="2194081"/>
                </a:cubicBezTo>
                <a:cubicBezTo>
                  <a:pt x="1686186" y="2215206"/>
                  <a:pt x="1586991" y="2195114"/>
                  <a:pt x="1527905" y="2165608"/>
                </a:cubicBezTo>
                <a:cubicBezTo>
                  <a:pt x="1468816" y="2136026"/>
                  <a:pt x="1373825" y="2067441"/>
                  <a:pt x="1356955" y="2050610"/>
                </a:cubicBezTo>
                <a:cubicBezTo>
                  <a:pt x="1340039" y="2033694"/>
                  <a:pt x="1340039" y="1983063"/>
                  <a:pt x="1293656" y="1995730"/>
                </a:cubicBezTo>
                <a:cubicBezTo>
                  <a:pt x="1247234" y="2008398"/>
                  <a:pt x="1161473" y="2037865"/>
                  <a:pt x="1125880" y="2025312"/>
                </a:cubicBezTo>
                <a:cubicBezTo>
                  <a:pt x="1054124" y="1999978"/>
                  <a:pt x="1010881" y="1932431"/>
                  <a:pt x="960210" y="1919797"/>
                </a:cubicBezTo>
                <a:cubicBezTo>
                  <a:pt x="909579" y="1907129"/>
                  <a:pt x="877930" y="1925078"/>
                  <a:pt x="884206" y="1961971"/>
                </a:cubicBezTo>
                <a:cubicBezTo>
                  <a:pt x="891937" y="2006977"/>
                  <a:pt x="947505" y="1987305"/>
                  <a:pt x="1010844" y="2012602"/>
                </a:cubicBezTo>
                <a:cubicBezTo>
                  <a:pt x="1074142" y="2037937"/>
                  <a:pt x="1069933" y="2050566"/>
                  <a:pt x="1107936" y="2071691"/>
                </a:cubicBezTo>
                <a:cubicBezTo>
                  <a:pt x="1145900" y="2092816"/>
                  <a:pt x="1237748" y="2035794"/>
                  <a:pt x="1309502" y="2073758"/>
                </a:cubicBezTo>
                <a:cubicBezTo>
                  <a:pt x="1381258" y="2111722"/>
                  <a:pt x="1462504" y="2168744"/>
                  <a:pt x="1525843" y="2210918"/>
                </a:cubicBezTo>
                <a:cubicBezTo>
                  <a:pt x="1589141" y="2253091"/>
                  <a:pt x="1547083" y="2319833"/>
                  <a:pt x="1509999" y="2329091"/>
                </a:cubicBezTo>
                <a:cubicBezTo>
                  <a:pt x="1476245" y="2337548"/>
                  <a:pt x="1444825" y="2328440"/>
                  <a:pt x="1383596" y="2252436"/>
                </a:cubicBezTo>
                <a:cubicBezTo>
                  <a:pt x="1352712" y="2214089"/>
                  <a:pt x="1285242" y="2248915"/>
                  <a:pt x="1335873" y="2308005"/>
                </a:cubicBezTo>
                <a:cubicBezTo>
                  <a:pt x="1386505" y="2367093"/>
                  <a:pt x="1466714" y="2388219"/>
                  <a:pt x="1508930" y="2379761"/>
                </a:cubicBezTo>
                <a:cubicBezTo>
                  <a:pt x="1551104" y="2371303"/>
                  <a:pt x="1632393" y="2287989"/>
                  <a:pt x="1670387" y="2304828"/>
                </a:cubicBezTo>
                <a:cubicBezTo>
                  <a:pt x="1708351" y="2321744"/>
                  <a:pt x="1808654" y="2337510"/>
                  <a:pt x="1884582" y="2362884"/>
                </a:cubicBezTo>
                <a:cubicBezTo>
                  <a:pt x="1960586" y="2388219"/>
                  <a:pt x="1985845" y="2430431"/>
                  <a:pt x="2061851" y="2468399"/>
                </a:cubicBezTo>
                <a:cubicBezTo>
                  <a:pt x="2137858" y="2506368"/>
                  <a:pt x="2180024" y="2531698"/>
                  <a:pt x="2205360" y="2569663"/>
                </a:cubicBezTo>
                <a:cubicBezTo>
                  <a:pt x="2230694" y="2607627"/>
                  <a:pt x="2281364" y="2725839"/>
                  <a:pt x="2306623" y="2763842"/>
                </a:cubicBezTo>
                <a:cubicBezTo>
                  <a:pt x="2322811" y="2788144"/>
                  <a:pt x="2337086" y="2822549"/>
                  <a:pt x="2335479" y="2837742"/>
                </a:cubicBezTo>
                <a:cubicBezTo>
                  <a:pt x="2333297" y="2840115"/>
                  <a:pt x="2331154" y="2842640"/>
                  <a:pt x="2328934" y="2844937"/>
                </a:cubicBezTo>
                <a:cubicBezTo>
                  <a:pt x="2325643" y="2845166"/>
                  <a:pt x="2321434" y="2844095"/>
                  <a:pt x="2315042" y="2839847"/>
                </a:cubicBezTo>
                <a:cubicBezTo>
                  <a:pt x="2277078" y="2814512"/>
                  <a:pt x="2217950" y="2730129"/>
                  <a:pt x="2196869" y="2671042"/>
                </a:cubicBezTo>
                <a:cubicBezTo>
                  <a:pt x="2175744" y="2611954"/>
                  <a:pt x="2129322" y="2523282"/>
                  <a:pt x="2103987" y="2531737"/>
                </a:cubicBezTo>
                <a:cubicBezTo>
                  <a:pt x="2078653" y="2540194"/>
                  <a:pt x="2080872" y="2559674"/>
                  <a:pt x="2101997" y="2606095"/>
                </a:cubicBezTo>
                <a:cubicBezTo>
                  <a:pt x="2123122" y="2652517"/>
                  <a:pt x="2175743" y="2730127"/>
                  <a:pt x="2133493" y="2713256"/>
                </a:cubicBezTo>
                <a:cubicBezTo>
                  <a:pt x="2091319" y="2696340"/>
                  <a:pt x="2025264" y="2587657"/>
                  <a:pt x="2004180" y="2549654"/>
                </a:cubicBezTo>
                <a:cubicBezTo>
                  <a:pt x="1983056" y="2511690"/>
                  <a:pt x="1956381" y="2457691"/>
                  <a:pt x="1928979" y="2455623"/>
                </a:cubicBezTo>
                <a:cubicBezTo>
                  <a:pt x="1905175" y="2453825"/>
                  <a:pt x="1879229" y="2481074"/>
                  <a:pt x="1904563" y="2506446"/>
                </a:cubicBezTo>
                <a:cubicBezTo>
                  <a:pt x="1929898" y="2531781"/>
                  <a:pt x="1994268" y="2616164"/>
                  <a:pt x="1994268" y="2645752"/>
                </a:cubicBezTo>
                <a:cubicBezTo>
                  <a:pt x="1994268" y="2675334"/>
                  <a:pt x="1935179" y="2641542"/>
                  <a:pt x="1914053" y="2616169"/>
                </a:cubicBezTo>
                <a:cubicBezTo>
                  <a:pt x="1892929" y="2590835"/>
                  <a:pt x="1897138" y="2540165"/>
                  <a:pt x="1871880" y="2540165"/>
                </a:cubicBezTo>
                <a:cubicBezTo>
                  <a:pt x="1846545" y="2540165"/>
                  <a:pt x="1828596" y="2565499"/>
                  <a:pt x="1799090" y="2552833"/>
                </a:cubicBezTo>
                <a:cubicBezTo>
                  <a:pt x="1769507" y="2540165"/>
                  <a:pt x="1705290" y="2406601"/>
                  <a:pt x="1677008" y="2402927"/>
                </a:cubicBezTo>
                <a:cubicBezTo>
                  <a:pt x="1652744" y="2399750"/>
                  <a:pt x="1592967" y="2421947"/>
                  <a:pt x="1639389" y="2463125"/>
                </a:cubicBezTo>
                <a:cubicBezTo>
                  <a:pt x="1682366" y="2501204"/>
                  <a:pt x="1766409" y="2561292"/>
                  <a:pt x="1808585" y="2599256"/>
                </a:cubicBezTo>
                <a:cubicBezTo>
                  <a:pt x="1850759" y="2637220"/>
                  <a:pt x="1868708" y="2636187"/>
                  <a:pt x="1932049" y="2686818"/>
                </a:cubicBezTo>
                <a:cubicBezTo>
                  <a:pt x="1995347" y="2737450"/>
                  <a:pt x="2044941" y="2730102"/>
                  <a:pt x="2087157" y="2776523"/>
                </a:cubicBezTo>
                <a:cubicBezTo>
                  <a:pt x="2129331" y="2822945"/>
                  <a:pt x="2158914" y="2848279"/>
                  <a:pt x="2201128" y="2886241"/>
                </a:cubicBezTo>
                <a:cubicBezTo>
                  <a:pt x="2211270" y="2895349"/>
                  <a:pt x="2228184" y="2904956"/>
                  <a:pt x="2248850" y="2914332"/>
                </a:cubicBezTo>
                <a:cubicBezTo>
                  <a:pt x="2246669" y="2915862"/>
                  <a:pt x="2852560" y="2919996"/>
                  <a:pt x="2840735" y="2910505"/>
                </a:cubicBezTo>
                <a:cubicBezTo>
                  <a:pt x="2872002" y="2898144"/>
                  <a:pt x="2898026" y="2884940"/>
                  <a:pt x="2911803" y="2872579"/>
                </a:cubicBezTo>
                <a:cubicBezTo>
                  <a:pt x="2953976" y="2834615"/>
                  <a:pt x="2983559" y="2809281"/>
                  <a:pt x="3025773" y="2762861"/>
                </a:cubicBezTo>
                <a:cubicBezTo>
                  <a:pt x="3067946" y="2716439"/>
                  <a:pt x="3117544" y="2723787"/>
                  <a:pt x="3180881" y="2673156"/>
                </a:cubicBezTo>
                <a:cubicBezTo>
                  <a:pt x="3244179" y="2622525"/>
                  <a:pt x="3262129" y="2623558"/>
                  <a:pt x="3304345" y="2585594"/>
                </a:cubicBezTo>
                <a:cubicBezTo>
                  <a:pt x="3346518" y="2547630"/>
                  <a:pt x="3430600" y="2487544"/>
                  <a:pt x="3473541" y="2449463"/>
                </a:cubicBezTo>
                <a:cubicBezTo>
                  <a:pt x="3519963" y="2408323"/>
                  <a:pt x="3460223" y="2386087"/>
                  <a:pt x="3435922" y="2389264"/>
                </a:cubicBezTo>
                <a:cubicBezTo>
                  <a:pt x="3407679" y="2392938"/>
                  <a:pt x="3343385" y="2526463"/>
                  <a:pt x="3313840" y="2539170"/>
                </a:cubicBezTo>
                <a:cubicBezTo>
                  <a:pt x="3284334" y="2551838"/>
                  <a:pt x="3266346" y="2526503"/>
                  <a:pt x="3241050" y="2526503"/>
                </a:cubicBezTo>
                <a:cubicBezTo>
                  <a:pt x="3215754" y="2526503"/>
                  <a:pt x="3219926" y="2577134"/>
                  <a:pt x="3198876" y="2602507"/>
                </a:cubicBezTo>
                <a:cubicBezTo>
                  <a:pt x="3177752" y="2627841"/>
                  <a:pt x="3118662" y="2661595"/>
                  <a:pt x="3118662" y="2632089"/>
                </a:cubicBezTo>
                <a:cubicBezTo>
                  <a:pt x="3118662" y="2602507"/>
                  <a:pt x="3183033" y="2518119"/>
                  <a:pt x="3208367" y="2492784"/>
                </a:cubicBezTo>
                <a:cubicBezTo>
                  <a:pt x="3233701" y="2467449"/>
                  <a:pt x="3207754" y="2440163"/>
                  <a:pt x="3183950" y="2441961"/>
                </a:cubicBezTo>
                <a:cubicBezTo>
                  <a:pt x="3156511" y="2444028"/>
                  <a:pt x="3129799" y="2498027"/>
                  <a:pt x="3108749" y="2535991"/>
                </a:cubicBezTo>
                <a:cubicBezTo>
                  <a:pt x="3087625" y="2573955"/>
                  <a:pt x="3021609" y="2682684"/>
                  <a:pt x="2979437" y="2699594"/>
                </a:cubicBezTo>
                <a:cubicBezTo>
                  <a:pt x="2937263" y="2716509"/>
                  <a:pt x="2989846" y="2638859"/>
                  <a:pt x="3010933" y="2592433"/>
                </a:cubicBezTo>
                <a:cubicBezTo>
                  <a:pt x="3032057" y="2546011"/>
                  <a:pt x="3034316" y="2526531"/>
                  <a:pt x="3008943" y="2518074"/>
                </a:cubicBezTo>
                <a:cubicBezTo>
                  <a:pt x="2983608" y="2509616"/>
                  <a:pt x="2937187" y="2598288"/>
                  <a:pt x="2916061" y="2657380"/>
                </a:cubicBezTo>
                <a:cubicBezTo>
                  <a:pt x="2894935" y="2716471"/>
                  <a:pt x="2835847" y="2800888"/>
                  <a:pt x="2797888" y="2826185"/>
                </a:cubicBezTo>
                <a:cubicBezTo>
                  <a:pt x="2759924" y="2851519"/>
                  <a:pt x="2780972" y="2788221"/>
                  <a:pt x="2806345" y="2750180"/>
                </a:cubicBezTo>
                <a:cubicBezTo>
                  <a:pt x="2831680" y="2712216"/>
                  <a:pt x="2882350" y="2594004"/>
                  <a:pt x="2907609" y="2556001"/>
                </a:cubicBezTo>
                <a:cubicBezTo>
                  <a:pt x="2932943" y="2518037"/>
                  <a:pt x="2975155" y="2492703"/>
                  <a:pt x="3051117" y="2454737"/>
                </a:cubicBezTo>
                <a:cubicBezTo>
                  <a:pt x="3127122" y="2416774"/>
                  <a:pt x="3152381" y="2374523"/>
                  <a:pt x="3228387" y="2349222"/>
                </a:cubicBezTo>
                <a:cubicBezTo>
                  <a:pt x="3304391" y="2323888"/>
                  <a:pt x="3404618" y="2308082"/>
                  <a:pt x="3442582" y="2291167"/>
                </a:cubicBezTo>
                <a:cubicBezTo>
                  <a:pt x="3480546" y="2274251"/>
                  <a:pt x="3561793" y="2357680"/>
                  <a:pt x="3604039" y="2366099"/>
                </a:cubicBezTo>
                <a:cubicBezTo>
                  <a:pt x="3646212" y="2374557"/>
                  <a:pt x="3726425" y="2353431"/>
                  <a:pt x="3777096" y="2294343"/>
                </a:cubicBezTo>
                <a:cubicBezTo>
                  <a:pt x="3827727" y="2235254"/>
                  <a:pt x="3760256" y="2200467"/>
                  <a:pt x="3729373" y="2238774"/>
                </a:cubicBezTo>
                <a:cubicBezTo>
                  <a:pt x="3668141" y="2314779"/>
                  <a:pt x="3636759" y="2323887"/>
                  <a:pt x="3602970" y="2315429"/>
                </a:cubicBezTo>
                <a:cubicBezTo>
                  <a:pt x="3565886" y="2306168"/>
                  <a:pt x="3523789" y="2239425"/>
                  <a:pt x="3587126" y="2197256"/>
                </a:cubicBezTo>
                <a:cubicBezTo>
                  <a:pt x="3650424" y="2155082"/>
                  <a:pt x="3731712" y="2098060"/>
                  <a:pt x="3803466" y="2060096"/>
                </a:cubicBezTo>
                <a:cubicBezTo>
                  <a:pt x="3875221" y="2022132"/>
                  <a:pt x="3967030" y="2079078"/>
                  <a:pt x="4005033" y="2058029"/>
                </a:cubicBezTo>
                <a:cubicBezTo>
                  <a:pt x="4042997" y="2036905"/>
                  <a:pt x="4038825" y="2024237"/>
                  <a:pt x="4102125" y="1998941"/>
                </a:cubicBezTo>
                <a:cubicBezTo>
                  <a:pt x="4165423" y="1973606"/>
                  <a:pt x="4221033" y="1993277"/>
                  <a:pt x="4228763" y="1948309"/>
                </a:cubicBezTo>
                <a:cubicBezTo>
                  <a:pt x="4235077" y="1911379"/>
                  <a:pt x="4203428" y="1893429"/>
                  <a:pt x="4152758" y="1906135"/>
                </a:cubicBezTo>
                <a:cubicBezTo>
                  <a:pt x="4102126" y="1918803"/>
                  <a:pt x="4058844" y="1986349"/>
                  <a:pt x="3987088" y="2011650"/>
                </a:cubicBezTo>
                <a:cubicBezTo>
                  <a:pt x="3951497" y="2024203"/>
                  <a:pt x="3865731" y="1994735"/>
                  <a:pt x="3819312" y="1982068"/>
                </a:cubicBezTo>
                <a:cubicBezTo>
                  <a:pt x="3772891" y="1969400"/>
                  <a:pt x="3772891" y="2020032"/>
                  <a:pt x="3756014" y="2036948"/>
                </a:cubicBezTo>
                <a:cubicBezTo>
                  <a:pt x="3739098" y="2053864"/>
                  <a:pt x="3644150" y="2122444"/>
                  <a:pt x="3585064" y="2151947"/>
                </a:cubicBezTo>
                <a:cubicBezTo>
                  <a:pt x="3525975" y="2181529"/>
                  <a:pt x="3426781" y="2201545"/>
                  <a:pt x="3405658" y="2180419"/>
                </a:cubicBezTo>
                <a:cubicBezTo>
                  <a:pt x="3384536" y="2159294"/>
                  <a:pt x="3511173" y="2117121"/>
                  <a:pt x="3561835" y="2083327"/>
                </a:cubicBezTo>
                <a:cubicBezTo>
                  <a:pt x="3612466" y="2049573"/>
                  <a:pt x="3646259" y="2028448"/>
                  <a:pt x="3675805" y="2024239"/>
                </a:cubicBezTo>
                <a:cubicBezTo>
                  <a:pt x="3705387" y="2020029"/>
                  <a:pt x="3726436" y="2015781"/>
                  <a:pt x="3713769" y="1994656"/>
                </a:cubicBezTo>
                <a:cubicBezTo>
                  <a:pt x="3701101" y="1973532"/>
                  <a:pt x="3731717" y="1944025"/>
                  <a:pt x="3773891" y="1914442"/>
                </a:cubicBezTo>
                <a:cubicBezTo>
                  <a:pt x="3816065" y="1884860"/>
                  <a:pt x="3860228" y="1949115"/>
                  <a:pt x="3882581" y="1956616"/>
                </a:cubicBezTo>
                <a:cubicBezTo>
                  <a:pt x="3900950" y="1962816"/>
                  <a:pt x="3929002" y="1952406"/>
                  <a:pt x="3950127" y="1918652"/>
                </a:cubicBezTo>
                <a:cubicBezTo>
                  <a:pt x="3971251" y="1884898"/>
                  <a:pt x="3996549" y="1891212"/>
                  <a:pt x="4034551" y="1874336"/>
                </a:cubicBezTo>
                <a:cubicBezTo>
                  <a:pt x="4072515" y="1857420"/>
                  <a:pt x="4099955" y="1812070"/>
                  <a:pt x="4142202" y="1782564"/>
                </a:cubicBezTo>
                <a:cubicBezTo>
                  <a:pt x="4184376" y="1752981"/>
                  <a:pt x="4207606" y="1796264"/>
                  <a:pt x="4249853" y="1808970"/>
                </a:cubicBezTo>
                <a:cubicBezTo>
                  <a:pt x="4292027" y="1821638"/>
                  <a:pt x="4289961" y="1793126"/>
                  <a:pt x="4311085" y="1767830"/>
                </a:cubicBezTo>
                <a:cubicBezTo>
                  <a:pt x="4332210" y="1742496"/>
                  <a:pt x="4410781" y="1781110"/>
                  <a:pt x="4444111" y="1761094"/>
                </a:cubicBezTo>
                <a:cubicBezTo>
                  <a:pt x="4465235" y="1748427"/>
                  <a:pt x="4469330" y="1699250"/>
                  <a:pt x="4443996" y="1682373"/>
                </a:cubicBezTo>
                <a:cubicBezTo>
                  <a:pt x="4418661" y="1665457"/>
                  <a:pt x="4325823" y="1733004"/>
                  <a:pt x="4304690" y="1737252"/>
                </a:cubicBezTo>
                <a:cubicBezTo>
                  <a:pt x="4283565" y="1741462"/>
                  <a:pt x="4257197" y="1708780"/>
                  <a:pt x="4281498" y="1688688"/>
                </a:cubicBezTo>
                <a:cubicBezTo>
                  <a:pt x="4295314" y="1677283"/>
                  <a:pt x="4393362" y="1663353"/>
                  <a:pt x="4395468" y="1639090"/>
                </a:cubicBezTo>
                <a:cubicBezTo>
                  <a:pt x="4399679" y="1590716"/>
                  <a:pt x="4347402" y="1593127"/>
                  <a:pt x="4319962" y="1606828"/>
                </a:cubicBezTo>
                <a:cubicBezTo>
                  <a:pt x="4280582" y="1626537"/>
                  <a:pt x="4221383" y="1687578"/>
                  <a:pt x="4191795" y="1700246"/>
                </a:cubicBezTo>
                <a:cubicBezTo>
                  <a:pt x="4162208" y="1712913"/>
                  <a:pt x="4131674" y="1741386"/>
                  <a:pt x="4093628" y="1770969"/>
                </a:cubicBezTo>
                <a:cubicBezTo>
                  <a:pt x="4055664" y="1800551"/>
                  <a:pt x="3933200" y="1880687"/>
                  <a:pt x="3899449" y="1863851"/>
                </a:cubicBezTo>
                <a:cubicBezTo>
                  <a:pt x="3865695" y="1846935"/>
                  <a:pt x="3913149" y="1804762"/>
                  <a:pt x="3946942" y="1783637"/>
                </a:cubicBezTo>
                <a:cubicBezTo>
                  <a:pt x="3980736" y="1762511"/>
                  <a:pt x="4061941" y="1704456"/>
                  <a:pt x="4095742" y="1670744"/>
                </a:cubicBezTo>
                <a:cubicBezTo>
                  <a:pt x="4129496" y="1636990"/>
                  <a:pt x="4162255" y="1664430"/>
                  <a:pt x="4204431" y="1634846"/>
                </a:cubicBezTo>
                <a:cubicBezTo>
                  <a:pt x="4246605" y="1605264"/>
                  <a:pt x="4276800" y="1568180"/>
                  <a:pt x="4327434" y="1542884"/>
                </a:cubicBezTo>
                <a:cubicBezTo>
                  <a:pt x="4378066" y="1517549"/>
                  <a:pt x="4414460" y="1508211"/>
                  <a:pt x="4432793" y="1497725"/>
                </a:cubicBezTo>
                <a:cubicBezTo>
                  <a:pt x="4462375" y="1480809"/>
                  <a:pt x="4458740" y="1437488"/>
                  <a:pt x="4431300" y="1424858"/>
                </a:cubicBezTo>
                <a:cubicBezTo>
                  <a:pt x="4400417" y="1410584"/>
                  <a:pt x="4304662" y="1505073"/>
                  <a:pt x="4258244" y="1538829"/>
                </a:cubicBezTo>
                <a:cubicBezTo>
                  <a:pt x="4211822" y="1572583"/>
                  <a:pt x="4152728" y="1602127"/>
                  <a:pt x="4118938" y="1623253"/>
                </a:cubicBezTo>
                <a:cubicBezTo>
                  <a:pt x="4085184" y="1644377"/>
                  <a:pt x="4000765" y="1690799"/>
                  <a:pt x="3941668" y="1732971"/>
                </a:cubicBezTo>
                <a:cubicBezTo>
                  <a:pt x="3882580" y="1775145"/>
                  <a:pt x="3845496" y="1762668"/>
                  <a:pt x="3887746" y="1728838"/>
                </a:cubicBezTo>
                <a:cubicBezTo>
                  <a:pt x="3929920" y="1695084"/>
                  <a:pt x="3962104" y="1677862"/>
                  <a:pt x="4021193" y="1639898"/>
                </a:cubicBezTo>
                <a:cubicBezTo>
                  <a:pt x="4080281" y="1601934"/>
                  <a:pt x="4104583" y="1575221"/>
                  <a:pt x="4134085" y="1537254"/>
                </a:cubicBezTo>
                <a:cubicBezTo>
                  <a:pt x="4163667" y="1499290"/>
                  <a:pt x="4186478" y="1521907"/>
                  <a:pt x="4220270" y="1509278"/>
                </a:cubicBezTo>
                <a:cubicBezTo>
                  <a:pt x="4254062" y="1496610"/>
                  <a:pt x="4363778" y="1408015"/>
                  <a:pt x="4393326" y="1378437"/>
                </a:cubicBezTo>
                <a:cubicBezTo>
                  <a:pt x="4422909" y="1348854"/>
                  <a:pt x="4428535" y="1323749"/>
                  <a:pt x="4402817" y="1311923"/>
                </a:cubicBezTo>
                <a:cubicBezTo>
                  <a:pt x="4377483" y="1300289"/>
                  <a:pt x="4317934" y="1318238"/>
                  <a:pt x="4263512" y="1418732"/>
                </a:cubicBezTo>
                <a:cubicBezTo>
                  <a:pt x="4256279" y="1432126"/>
                  <a:pt x="4206949" y="1480385"/>
                  <a:pt x="4167492" y="1473381"/>
                </a:cubicBezTo>
                <a:cubicBezTo>
                  <a:pt x="4102050" y="1461747"/>
                  <a:pt x="4013412" y="1585245"/>
                  <a:pt x="3983874" y="1606368"/>
                </a:cubicBezTo>
                <a:cubicBezTo>
                  <a:pt x="3954292" y="1627492"/>
                  <a:pt x="3910395" y="1685663"/>
                  <a:pt x="3893136" y="1672881"/>
                </a:cubicBezTo>
                <a:cubicBezTo>
                  <a:pt x="3849699" y="1640735"/>
                  <a:pt x="3812118" y="1636945"/>
                  <a:pt x="3810856" y="1720375"/>
                </a:cubicBezTo>
                <a:cubicBezTo>
                  <a:pt x="3810511" y="1743107"/>
                  <a:pt x="3722183" y="1796379"/>
                  <a:pt x="3692682" y="1817467"/>
                </a:cubicBezTo>
                <a:cubicBezTo>
                  <a:pt x="3663100" y="1838591"/>
                  <a:pt x="3642051" y="1935640"/>
                  <a:pt x="3633594" y="1956772"/>
                </a:cubicBezTo>
                <a:cubicBezTo>
                  <a:pt x="3625136" y="1977897"/>
                  <a:pt x="3595630" y="2029638"/>
                  <a:pt x="3571366" y="1990641"/>
                </a:cubicBezTo>
                <a:cubicBezTo>
                  <a:pt x="3567654" y="1984594"/>
                  <a:pt x="3574275" y="1976443"/>
                  <a:pt x="3599571" y="1942689"/>
                </a:cubicBezTo>
                <a:cubicBezTo>
                  <a:pt x="3645228" y="1881801"/>
                  <a:pt x="3626628" y="1867564"/>
                  <a:pt x="3593907" y="1866532"/>
                </a:cubicBezTo>
                <a:cubicBezTo>
                  <a:pt x="3576991" y="1865996"/>
                  <a:pt x="3535430" y="1973722"/>
                  <a:pt x="3510057" y="1990563"/>
                </a:cubicBezTo>
                <a:cubicBezTo>
                  <a:pt x="3484723" y="2007479"/>
                  <a:pt x="3481240" y="1942841"/>
                  <a:pt x="3460459" y="1948390"/>
                </a:cubicBezTo>
                <a:cubicBezTo>
                  <a:pt x="3424562" y="1957881"/>
                  <a:pt x="3466812" y="2067376"/>
                  <a:pt x="3424562" y="2088459"/>
                </a:cubicBezTo>
                <a:cubicBezTo>
                  <a:pt x="3382388" y="2109584"/>
                  <a:pt x="3291575" y="2180537"/>
                  <a:pt x="3240944" y="2218497"/>
                </a:cubicBezTo>
                <a:cubicBezTo>
                  <a:pt x="3190312" y="2256457"/>
                  <a:pt x="3131225" y="2248079"/>
                  <a:pt x="3110103" y="2281795"/>
                </a:cubicBezTo>
                <a:cubicBezTo>
                  <a:pt x="3088978" y="2315549"/>
                  <a:pt x="3000385" y="2286005"/>
                  <a:pt x="3055223" y="2222707"/>
                </a:cubicBezTo>
                <a:cubicBezTo>
                  <a:pt x="3110103" y="2159408"/>
                  <a:pt x="3138844" y="2138168"/>
                  <a:pt x="3206393" y="2095951"/>
                </a:cubicBezTo>
                <a:cubicBezTo>
                  <a:pt x="3273940" y="2053777"/>
                  <a:pt x="3353086" y="2098248"/>
                  <a:pt x="3364411" y="2050792"/>
                </a:cubicBezTo>
                <a:cubicBezTo>
                  <a:pt x="3367932" y="2036097"/>
                  <a:pt x="3327481" y="2021095"/>
                  <a:pt x="3287450" y="2011604"/>
                </a:cubicBezTo>
                <a:cubicBezTo>
                  <a:pt x="3227633" y="1997444"/>
                  <a:pt x="3354996" y="1960972"/>
                  <a:pt x="3409835" y="1927180"/>
                </a:cubicBezTo>
                <a:cubicBezTo>
                  <a:pt x="3464715" y="1893388"/>
                  <a:pt x="3570910" y="1892468"/>
                  <a:pt x="3555450" y="1844440"/>
                </a:cubicBezTo>
                <a:cubicBezTo>
                  <a:pt x="3547567" y="1819909"/>
                  <a:pt x="3523572" y="1866943"/>
                  <a:pt x="3481705" y="1849607"/>
                </a:cubicBezTo>
                <a:cubicBezTo>
                  <a:pt x="3411440" y="1820482"/>
                  <a:pt x="3522194" y="1777085"/>
                  <a:pt x="3599995" y="1738164"/>
                </a:cubicBezTo>
                <a:cubicBezTo>
                  <a:pt x="3682275" y="1697024"/>
                  <a:pt x="3858895" y="1616425"/>
                  <a:pt x="3945844" y="1543064"/>
                </a:cubicBezTo>
                <a:cubicBezTo>
                  <a:pt x="4015649" y="1484204"/>
                  <a:pt x="4156522" y="1365187"/>
                  <a:pt x="4140866" y="1308011"/>
                </a:cubicBezTo>
                <a:cubicBezTo>
                  <a:pt x="4135700" y="1289258"/>
                  <a:pt x="4106614" y="1282676"/>
                  <a:pt x="4096090" y="1283327"/>
                </a:cubicBezTo>
                <a:cubicBezTo>
                  <a:pt x="4031337" y="1287460"/>
                  <a:pt x="4062145" y="1437975"/>
                  <a:pt x="3808946" y="1578309"/>
                </a:cubicBezTo>
                <a:cubicBezTo>
                  <a:pt x="3768992" y="1600429"/>
                  <a:pt x="3649517" y="1650448"/>
                  <a:pt x="3620772" y="1660436"/>
                </a:cubicBezTo>
                <a:cubicBezTo>
                  <a:pt x="3542089" y="1687800"/>
                  <a:pt x="3497622" y="1677543"/>
                  <a:pt x="3637688" y="1513440"/>
                </a:cubicBezTo>
                <a:cubicBezTo>
                  <a:pt x="3659808" y="1487531"/>
                  <a:pt x="3751315" y="1394845"/>
                  <a:pt x="3802094" y="1390094"/>
                </a:cubicBezTo>
                <a:cubicBezTo>
                  <a:pt x="3911587" y="1379837"/>
                  <a:pt x="3954214" y="1315046"/>
                  <a:pt x="4000711" y="1285539"/>
                </a:cubicBezTo>
                <a:cubicBezTo>
                  <a:pt x="4047133" y="1255956"/>
                  <a:pt x="4084485" y="1250254"/>
                  <a:pt x="4106638" y="1225914"/>
                </a:cubicBezTo>
                <a:cubicBezTo>
                  <a:pt x="4140890" y="1188295"/>
                  <a:pt x="4277706" y="1331959"/>
                  <a:pt x="4329063" y="1243021"/>
                </a:cubicBezTo>
                <a:cubicBezTo>
                  <a:pt x="4365113" y="1180488"/>
                  <a:pt x="4229827" y="1208769"/>
                  <a:pt x="4199094" y="1171571"/>
                </a:cubicBezTo>
                <a:cubicBezTo>
                  <a:pt x="4175060" y="1142485"/>
                  <a:pt x="4270850" y="1091356"/>
                  <a:pt x="4296185" y="1057600"/>
                </a:cubicBezTo>
                <a:cubicBezTo>
                  <a:pt x="4321520" y="1023808"/>
                  <a:pt x="4351065" y="976353"/>
                  <a:pt x="4389067" y="972105"/>
                </a:cubicBezTo>
                <a:cubicBezTo>
                  <a:pt x="4427031" y="967895"/>
                  <a:pt x="4487235" y="966824"/>
                  <a:pt x="4533653" y="928821"/>
                </a:cubicBezTo>
                <a:cubicBezTo>
                  <a:pt x="4580075" y="890857"/>
                  <a:pt x="4566145" y="859590"/>
                  <a:pt x="4627567" y="858097"/>
                </a:cubicBezTo>
                <a:cubicBezTo>
                  <a:pt x="4715129" y="856031"/>
                  <a:pt x="4888495" y="855725"/>
                  <a:pt x="4918004" y="843057"/>
                </a:cubicBezTo>
                <a:cubicBezTo>
                  <a:pt x="4947587" y="830389"/>
                  <a:pt x="4974414" y="790397"/>
                  <a:pt x="4946209" y="762039"/>
                </a:cubicBezTo>
                <a:cubicBezTo>
                  <a:pt x="4918769" y="734447"/>
                  <a:pt x="4729869" y="835901"/>
                  <a:pt x="4676063" y="821128"/>
                </a:cubicBezTo>
                <a:cubicBezTo>
                  <a:pt x="4639399" y="811101"/>
                  <a:pt x="4739361" y="774706"/>
                  <a:pt x="4773115" y="762039"/>
                </a:cubicBezTo>
                <a:cubicBezTo>
                  <a:pt x="4806907" y="749372"/>
                  <a:pt x="4908854" y="722430"/>
                  <a:pt x="5027077" y="621088"/>
                </a:cubicBezTo>
                <a:cubicBezTo>
                  <a:pt x="5145407" y="520167"/>
                  <a:pt x="5114409" y="483320"/>
                  <a:pt x="5092059" y="472906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19B39298-7093-72C6-3C28-33FAC21D0F7E}"/>
              </a:ext>
            </a:extLst>
          </p:cNvPr>
          <p:cNvGrpSpPr/>
          <p:nvPr/>
        </p:nvGrpSpPr>
        <p:grpSpPr>
          <a:xfrm>
            <a:off x="6459204" y="203679"/>
            <a:ext cx="5530914" cy="4107066"/>
            <a:chOff x="5444825" y="168051"/>
            <a:chExt cx="3806558" cy="2826619"/>
          </a:xfrm>
          <a:solidFill>
            <a:srgbClr val="C0DCE7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B5F9EFD-2280-00AD-6C0F-C3F366DB8059}"/>
                </a:ext>
              </a:extLst>
            </p:cNvPr>
            <p:cNvSpPr/>
            <p:nvPr/>
          </p:nvSpPr>
          <p:spPr>
            <a:xfrm rot="1877369">
              <a:off x="9040363" y="2891104"/>
              <a:ext cx="211020" cy="10356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28209"/>
                <a:gd name="connsiteX1" fmla="*/ 4889400 w 4947588"/>
                <a:gd name="connsiteY1" fmla="*/ 174125 h 2428209"/>
                <a:gd name="connsiteX2" fmla="*/ 3892345 w 4947588"/>
                <a:gd name="connsiteY2" fmla="*/ 770722 h 2428209"/>
                <a:gd name="connsiteX3" fmla="*/ 1837982 w 4947588"/>
                <a:gd name="connsiteY3" fmla="*/ 0 h 2428209"/>
                <a:gd name="connsiteX4" fmla="*/ 5818 w 4947588"/>
                <a:gd name="connsiteY4" fmla="*/ 983241 h 2428209"/>
                <a:gd name="connsiteX5" fmla="*/ 613 w 4947588"/>
                <a:gd name="connsiteY5" fmla="*/ 1009647 h 2428209"/>
                <a:gd name="connsiteX6" fmla="*/ 1455 w 4947588"/>
                <a:gd name="connsiteY6" fmla="*/ 1025951 h 2428209"/>
                <a:gd name="connsiteX7" fmla="*/ 9147 w 4947588"/>
                <a:gd name="connsiteY7" fmla="*/ 1051247 h 2428209"/>
                <a:gd name="connsiteX8" fmla="*/ 1834208 w 4947588"/>
                <a:gd name="connsiteY8" fmla="*/ 2428212 h 2428209"/>
                <a:gd name="connsiteX9" fmla="*/ 3890579 w 4947588"/>
                <a:gd name="connsiteY9" fmla="*/ 1269146 h 2428209"/>
                <a:gd name="connsiteX10" fmla="*/ 4903310 w 4947588"/>
                <a:gd name="connsiteY10" fmla="*/ 1909369 h 2428209"/>
                <a:gd name="connsiteX11" fmla="*/ 4932511 w 4947588"/>
                <a:gd name="connsiteY11" fmla="*/ 1899457 h 2428209"/>
                <a:gd name="connsiteX12" fmla="*/ 4947589 w 4947588"/>
                <a:gd name="connsiteY12" fmla="*/ 1875194 h 2428209"/>
                <a:gd name="connsiteX13" fmla="*/ 4947589 w 4947588"/>
                <a:gd name="connsiteY13" fmla="*/ 208994 h 2428209"/>
                <a:gd name="connsiteX14" fmla="*/ 4912955 w 4947588"/>
                <a:gd name="connsiteY14" fmla="*/ 175201 h 2428209"/>
                <a:gd name="connsiteX15" fmla="*/ 4912974 w 4947588"/>
                <a:gd name="connsiteY15" fmla="*/ 175234 h 242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28209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89449" y="2428212"/>
                    <a:pt x="1834208" y="2428212"/>
                  </a:cubicBezTo>
                  <a:cubicBezTo>
                    <a:pt x="2695857" y="2428212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764362A-CADE-67ED-D875-777450C6D6AD}"/>
                </a:ext>
              </a:extLst>
            </p:cNvPr>
            <p:cNvSpPr/>
            <p:nvPr/>
          </p:nvSpPr>
          <p:spPr>
            <a:xfrm rot="1877369">
              <a:off x="8925617" y="2589616"/>
              <a:ext cx="211020" cy="7980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1 h 1871132"/>
                <a:gd name="connsiteX1" fmla="*/ 4889400 w 4947588"/>
                <a:gd name="connsiteY1" fmla="*/ -8 h 1871132"/>
                <a:gd name="connsiteX2" fmla="*/ 3892345 w 4947588"/>
                <a:gd name="connsiteY2" fmla="*/ 596589 h 1871132"/>
                <a:gd name="connsiteX3" fmla="*/ 2076152 w 4947588"/>
                <a:gd name="connsiteY3" fmla="*/ 1292664 h 1871132"/>
                <a:gd name="connsiteX4" fmla="*/ 5818 w 4947588"/>
                <a:gd name="connsiteY4" fmla="*/ 809108 h 1871132"/>
                <a:gd name="connsiteX5" fmla="*/ 613 w 4947588"/>
                <a:gd name="connsiteY5" fmla="*/ 835514 h 1871132"/>
                <a:gd name="connsiteX6" fmla="*/ 1455 w 4947588"/>
                <a:gd name="connsiteY6" fmla="*/ 851818 h 1871132"/>
                <a:gd name="connsiteX7" fmla="*/ 9147 w 4947588"/>
                <a:gd name="connsiteY7" fmla="*/ 877114 h 1871132"/>
                <a:gd name="connsiteX8" fmla="*/ 1819268 w 4947588"/>
                <a:gd name="connsiteY8" fmla="*/ 1871132 h 1871132"/>
                <a:gd name="connsiteX9" fmla="*/ 3890579 w 4947588"/>
                <a:gd name="connsiteY9" fmla="*/ 1095013 h 1871132"/>
                <a:gd name="connsiteX10" fmla="*/ 4903310 w 4947588"/>
                <a:gd name="connsiteY10" fmla="*/ 1735236 h 1871132"/>
                <a:gd name="connsiteX11" fmla="*/ 4932511 w 4947588"/>
                <a:gd name="connsiteY11" fmla="*/ 1725324 h 1871132"/>
                <a:gd name="connsiteX12" fmla="*/ 4947589 w 4947588"/>
                <a:gd name="connsiteY12" fmla="*/ 1701061 h 1871132"/>
                <a:gd name="connsiteX13" fmla="*/ 4947589 w 4947588"/>
                <a:gd name="connsiteY13" fmla="*/ 34861 h 1871132"/>
                <a:gd name="connsiteX14" fmla="*/ 4912955 w 4947588"/>
                <a:gd name="connsiteY14" fmla="*/ 1068 h 1871132"/>
                <a:gd name="connsiteX15" fmla="*/ 4912974 w 4947588"/>
                <a:gd name="connsiteY15" fmla="*/ 1101 h 1871132"/>
                <a:gd name="connsiteX0" fmla="*/ 4912974 w 4947588"/>
                <a:gd name="connsiteY0" fmla="*/ 1101 h 1871132"/>
                <a:gd name="connsiteX1" fmla="*/ 4889400 w 4947588"/>
                <a:gd name="connsiteY1" fmla="*/ -8 h 1871132"/>
                <a:gd name="connsiteX2" fmla="*/ 3892345 w 4947588"/>
                <a:gd name="connsiteY2" fmla="*/ 596589 h 1871132"/>
                <a:gd name="connsiteX3" fmla="*/ 2051877 w 4947588"/>
                <a:gd name="connsiteY3" fmla="*/ 392762 h 1871132"/>
                <a:gd name="connsiteX4" fmla="*/ 5818 w 4947588"/>
                <a:gd name="connsiteY4" fmla="*/ 809108 h 1871132"/>
                <a:gd name="connsiteX5" fmla="*/ 613 w 4947588"/>
                <a:gd name="connsiteY5" fmla="*/ 835514 h 1871132"/>
                <a:gd name="connsiteX6" fmla="*/ 1455 w 4947588"/>
                <a:gd name="connsiteY6" fmla="*/ 851818 h 1871132"/>
                <a:gd name="connsiteX7" fmla="*/ 9147 w 4947588"/>
                <a:gd name="connsiteY7" fmla="*/ 877114 h 1871132"/>
                <a:gd name="connsiteX8" fmla="*/ 1819268 w 4947588"/>
                <a:gd name="connsiteY8" fmla="*/ 1871132 h 1871132"/>
                <a:gd name="connsiteX9" fmla="*/ 3890579 w 4947588"/>
                <a:gd name="connsiteY9" fmla="*/ 1095013 h 1871132"/>
                <a:gd name="connsiteX10" fmla="*/ 4903310 w 4947588"/>
                <a:gd name="connsiteY10" fmla="*/ 1735236 h 1871132"/>
                <a:gd name="connsiteX11" fmla="*/ 4932511 w 4947588"/>
                <a:gd name="connsiteY11" fmla="*/ 1725324 h 1871132"/>
                <a:gd name="connsiteX12" fmla="*/ 4947589 w 4947588"/>
                <a:gd name="connsiteY12" fmla="*/ 1701061 h 1871132"/>
                <a:gd name="connsiteX13" fmla="*/ 4947589 w 4947588"/>
                <a:gd name="connsiteY13" fmla="*/ 34861 h 1871132"/>
                <a:gd name="connsiteX14" fmla="*/ 4912955 w 4947588"/>
                <a:gd name="connsiteY14" fmla="*/ 1068 h 1871132"/>
                <a:gd name="connsiteX15" fmla="*/ 4912974 w 4947588"/>
                <a:gd name="connsiteY15" fmla="*/ 1101 h 18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2">
                  <a:moveTo>
                    <a:pt x="4912974" y="1101"/>
                  </a:moveTo>
                  <a:cubicBezTo>
                    <a:pt x="4912974" y="1101"/>
                    <a:pt x="4903445" y="-8"/>
                    <a:pt x="4889400" y="-8"/>
                  </a:cubicBezTo>
                  <a:cubicBezTo>
                    <a:pt x="4796901" y="-8"/>
                    <a:pt x="4453506" y="43428"/>
                    <a:pt x="3892345" y="596589"/>
                  </a:cubicBezTo>
                  <a:cubicBezTo>
                    <a:pt x="3354530" y="120546"/>
                    <a:pt x="2920001" y="392762"/>
                    <a:pt x="2051877" y="392762"/>
                  </a:cubicBezTo>
                  <a:cubicBezTo>
                    <a:pt x="1196772" y="392762"/>
                    <a:pt x="175602" y="183306"/>
                    <a:pt x="5818" y="809108"/>
                  </a:cubicBezTo>
                  <a:lnTo>
                    <a:pt x="613" y="835514"/>
                  </a:lnTo>
                  <a:cubicBezTo>
                    <a:pt x="-420" y="840987"/>
                    <a:pt x="-152" y="846536"/>
                    <a:pt x="1455" y="851818"/>
                  </a:cubicBezTo>
                  <a:lnTo>
                    <a:pt x="9147" y="877114"/>
                  </a:lnTo>
                  <a:cubicBezTo>
                    <a:pt x="175317" y="1508873"/>
                    <a:pt x="974509" y="1871132"/>
                    <a:pt x="1819268" y="1871132"/>
                  </a:cubicBezTo>
                  <a:cubicBezTo>
                    <a:pt x="2680917" y="1871132"/>
                    <a:pt x="3356047" y="1567225"/>
                    <a:pt x="3890579" y="1095013"/>
                  </a:cubicBezTo>
                  <a:cubicBezTo>
                    <a:pt x="4529539" y="1725743"/>
                    <a:pt x="4888223" y="1735158"/>
                    <a:pt x="4903310" y="1735236"/>
                  </a:cubicBezTo>
                  <a:cubicBezTo>
                    <a:pt x="4912916" y="1734318"/>
                    <a:pt x="4926043" y="1731715"/>
                    <a:pt x="4932511" y="1725324"/>
                  </a:cubicBezTo>
                  <a:cubicBezTo>
                    <a:pt x="4939017" y="1718857"/>
                    <a:pt x="4947589" y="1710131"/>
                    <a:pt x="4947589" y="1701061"/>
                  </a:cubicBezTo>
                  <a:lnTo>
                    <a:pt x="4947589" y="34861"/>
                  </a:lnTo>
                  <a:cubicBezTo>
                    <a:pt x="4947589" y="17907"/>
                    <a:pt x="4929832" y="3479"/>
                    <a:pt x="4912955" y="1068"/>
                  </a:cubicBezTo>
                  <a:cubicBezTo>
                    <a:pt x="4912961" y="1079"/>
                    <a:pt x="4912968" y="1090"/>
                    <a:pt x="4912974" y="11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8F23F78-90C7-FA07-C115-4DFE0C16B986}"/>
                </a:ext>
              </a:extLst>
            </p:cNvPr>
            <p:cNvSpPr/>
            <p:nvPr/>
          </p:nvSpPr>
          <p:spPr>
            <a:xfrm rot="1877369">
              <a:off x="8962375" y="2284350"/>
              <a:ext cx="226482" cy="8158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72"/>
                <a:gd name="connsiteX1" fmla="*/ 4889400 w 4947588"/>
                <a:gd name="connsiteY1" fmla="*/ 174125 h 1909372"/>
                <a:gd name="connsiteX2" fmla="*/ 3892345 w 4947588"/>
                <a:gd name="connsiteY2" fmla="*/ 770722 h 1909372"/>
                <a:gd name="connsiteX3" fmla="*/ 1837982 w 4947588"/>
                <a:gd name="connsiteY3" fmla="*/ 0 h 1909372"/>
                <a:gd name="connsiteX4" fmla="*/ 5818 w 4947588"/>
                <a:gd name="connsiteY4" fmla="*/ 983241 h 1909372"/>
                <a:gd name="connsiteX5" fmla="*/ 613 w 4947588"/>
                <a:gd name="connsiteY5" fmla="*/ 1009647 h 1909372"/>
                <a:gd name="connsiteX6" fmla="*/ 1455 w 4947588"/>
                <a:gd name="connsiteY6" fmla="*/ 1025951 h 1909372"/>
                <a:gd name="connsiteX7" fmla="*/ 9147 w 4947588"/>
                <a:gd name="connsiteY7" fmla="*/ 1051247 h 1909372"/>
                <a:gd name="connsiteX8" fmla="*/ 1561126 w 4947588"/>
                <a:gd name="connsiteY8" fmla="*/ 1548847 h 1909372"/>
                <a:gd name="connsiteX9" fmla="*/ 3890579 w 4947588"/>
                <a:gd name="connsiteY9" fmla="*/ 1269146 h 1909372"/>
                <a:gd name="connsiteX10" fmla="*/ 4903310 w 4947588"/>
                <a:gd name="connsiteY10" fmla="*/ 1909369 h 1909372"/>
                <a:gd name="connsiteX11" fmla="*/ 4932511 w 4947588"/>
                <a:gd name="connsiteY11" fmla="*/ 1899457 h 1909372"/>
                <a:gd name="connsiteX12" fmla="*/ 4947589 w 4947588"/>
                <a:gd name="connsiteY12" fmla="*/ 1875194 h 1909372"/>
                <a:gd name="connsiteX13" fmla="*/ 4947589 w 4947588"/>
                <a:gd name="connsiteY13" fmla="*/ 208994 h 1909372"/>
                <a:gd name="connsiteX14" fmla="*/ 4912955 w 4947588"/>
                <a:gd name="connsiteY14" fmla="*/ 175201 h 1909372"/>
                <a:gd name="connsiteX15" fmla="*/ 4912974 w 494758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361893 w 5308868"/>
                <a:gd name="connsiteY5" fmla="*/ 1009647 h 1909372"/>
                <a:gd name="connsiteX6" fmla="*/ 362735 w 5308868"/>
                <a:gd name="connsiteY6" fmla="*/ 1025951 h 1909372"/>
                <a:gd name="connsiteX7" fmla="*/ 1 w 5308868"/>
                <a:gd name="connsiteY7" fmla="*/ 1015053 h 1909372"/>
                <a:gd name="connsiteX8" fmla="*/ 1922406 w 5308868"/>
                <a:gd name="connsiteY8" fmla="*/ 1548847 h 1909372"/>
                <a:gd name="connsiteX9" fmla="*/ 4251859 w 5308868"/>
                <a:gd name="connsiteY9" fmla="*/ 1269146 h 1909372"/>
                <a:gd name="connsiteX10" fmla="*/ 5264590 w 5308868"/>
                <a:gd name="connsiteY10" fmla="*/ 1909369 h 1909372"/>
                <a:gd name="connsiteX11" fmla="*/ 5293791 w 5308868"/>
                <a:gd name="connsiteY11" fmla="*/ 1899457 h 1909372"/>
                <a:gd name="connsiteX12" fmla="*/ 5308869 w 5308868"/>
                <a:gd name="connsiteY12" fmla="*/ 1875194 h 1909372"/>
                <a:gd name="connsiteX13" fmla="*/ 5308869 w 5308868"/>
                <a:gd name="connsiteY13" fmla="*/ 208994 h 1909372"/>
                <a:gd name="connsiteX14" fmla="*/ 5274235 w 5308868"/>
                <a:gd name="connsiteY14" fmla="*/ 175201 h 1909372"/>
                <a:gd name="connsiteX15" fmla="*/ 5274254 w 530886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361893 w 5308868"/>
                <a:gd name="connsiteY5" fmla="*/ 1009647 h 1909372"/>
                <a:gd name="connsiteX6" fmla="*/ 417044 w 5308868"/>
                <a:gd name="connsiteY6" fmla="*/ 470287 h 1909372"/>
                <a:gd name="connsiteX7" fmla="*/ 1 w 5308868"/>
                <a:gd name="connsiteY7" fmla="*/ 1015053 h 1909372"/>
                <a:gd name="connsiteX8" fmla="*/ 1922406 w 5308868"/>
                <a:gd name="connsiteY8" fmla="*/ 1548847 h 1909372"/>
                <a:gd name="connsiteX9" fmla="*/ 4251859 w 5308868"/>
                <a:gd name="connsiteY9" fmla="*/ 1269146 h 1909372"/>
                <a:gd name="connsiteX10" fmla="*/ 5264590 w 5308868"/>
                <a:gd name="connsiteY10" fmla="*/ 1909369 h 1909372"/>
                <a:gd name="connsiteX11" fmla="*/ 5293791 w 5308868"/>
                <a:gd name="connsiteY11" fmla="*/ 1899457 h 1909372"/>
                <a:gd name="connsiteX12" fmla="*/ 5308869 w 5308868"/>
                <a:gd name="connsiteY12" fmla="*/ 1875194 h 1909372"/>
                <a:gd name="connsiteX13" fmla="*/ 5308869 w 5308868"/>
                <a:gd name="connsiteY13" fmla="*/ 208994 h 1909372"/>
                <a:gd name="connsiteX14" fmla="*/ 5274235 w 5308868"/>
                <a:gd name="connsiteY14" fmla="*/ 175201 h 1909372"/>
                <a:gd name="connsiteX15" fmla="*/ 5274254 w 530886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894537 w 5308868"/>
                <a:gd name="connsiteY5" fmla="*/ 381060 h 1909372"/>
                <a:gd name="connsiteX6" fmla="*/ 417044 w 5308868"/>
                <a:gd name="connsiteY6" fmla="*/ 470287 h 1909372"/>
                <a:gd name="connsiteX7" fmla="*/ 1 w 5308868"/>
                <a:gd name="connsiteY7" fmla="*/ 1015053 h 1909372"/>
                <a:gd name="connsiteX8" fmla="*/ 1922406 w 5308868"/>
                <a:gd name="connsiteY8" fmla="*/ 1548847 h 1909372"/>
                <a:gd name="connsiteX9" fmla="*/ 4251859 w 5308868"/>
                <a:gd name="connsiteY9" fmla="*/ 1269146 h 1909372"/>
                <a:gd name="connsiteX10" fmla="*/ 5264590 w 5308868"/>
                <a:gd name="connsiteY10" fmla="*/ 1909369 h 1909372"/>
                <a:gd name="connsiteX11" fmla="*/ 5293791 w 5308868"/>
                <a:gd name="connsiteY11" fmla="*/ 1899457 h 1909372"/>
                <a:gd name="connsiteX12" fmla="*/ 5308869 w 5308868"/>
                <a:gd name="connsiteY12" fmla="*/ 1875194 h 1909372"/>
                <a:gd name="connsiteX13" fmla="*/ 5308869 w 5308868"/>
                <a:gd name="connsiteY13" fmla="*/ 208994 h 1909372"/>
                <a:gd name="connsiteX14" fmla="*/ 5274235 w 5308868"/>
                <a:gd name="connsiteY14" fmla="*/ 175201 h 1909372"/>
                <a:gd name="connsiteX15" fmla="*/ 5274254 w 530886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417044 w 5308868"/>
                <a:gd name="connsiteY5" fmla="*/ 470287 h 1909372"/>
                <a:gd name="connsiteX6" fmla="*/ 1 w 5308868"/>
                <a:gd name="connsiteY6" fmla="*/ 1015053 h 1909372"/>
                <a:gd name="connsiteX7" fmla="*/ 1922406 w 5308868"/>
                <a:gd name="connsiteY7" fmla="*/ 1548847 h 1909372"/>
                <a:gd name="connsiteX8" fmla="*/ 4251859 w 5308868"/>
                <a:gd name="connsiteY8" fmla="*/ 1269146 h 1909372"/>
                <a:gd name="connsiteX9" fmla="*/ 5264590 w 5308868"/>
                <a:gd name="connsiteY9" fmla="*/ 1909369 h 1909372"/>
                <a:gd name="connsiteX10" fmla="*/ 5293791 w 5308868"/>
                <a:gd name="connsiteY10" fmla="*/ 1899457 h 1909372"/>
                <a:gd name="connsiteX11" fmla="*/ 5308869 w 5308868"/>
                <a:gd name="connsiteY11" fmla="*/ 1875194 h 1909372"/>
                <a:gd name="connsiteX12" fmla="*/ 5308869 w 5308868"/>
                <a:gd name="connsiteY12" fmla="*/ 208994 h 1909372"/>
                <a:gd name="connsiteX13" fmla="*/ 5274235 w 5308868"/>
                <a:gd name="connsiteY13" fmla="*/ 175201 h 1909372"/>
                <a:gd name="connsiteX14" fmla="*/ 5274254 w 5308868"/>
                <a:gd name="connsiteY14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1 w 5308868"/>
                <a:gd name="connsiteY5" fmla="*/ 1015053 h 1909372"/>
                <a:gd name="connsiteX6" fmla="*/ 1922406 w 5308868"/>
                <a:gd name="connsiteY6" fmla="*/ 1548847 h 1909372"/>
                <a:gd name="connsiteX7" fmla="*/ 4251859 w 5308868"/>
                <a:gd name="connsiteY7" fmla="*/ 1269146 h 1909372"/>
                <a:gd name="connsiteX8" fmla="*/ 5264590 w 5308868"/>
                <a:gd name="connsiteY8" fmla="*/ 1909369 h 1909372"/>
                <a:gd name="connsiteX9" fmla="*/ 5293791 w 5308868"/>
                <a:gd name="connsiteY9" fmla="*/ 1899457 h 1909372"/>
                <a:gd name="connsiteX10" fmla="*/ 5308869 w 5308868"/>
                <a:gd name="connsiteY10" fmla="*/ 1875194 h 1909372"/>
                <a:gd name="connsiteX11" fmla="*/ 5308869 w 5308868"/>
                <a:gd name="connsiteY11" fmla="*/ 208994 h 1909372"/>
                <a:gd name="connsiteX12" fmla="*/ 5274235 w 5308868"/>
                <a:gd name="connsiteY12" fmla="*/ 175201 h 1909372"/>
                <a:gd name="connsiteX13" fmla="*/ 5274254 w 5308868"/>
                <a:gd name="connsiteY13" fmla="*/ 175234 h 1909372"/>
                <a:gd name="connsiteX0" fmla="*/ 5275497 w 5310111"/>
                <a:gd name="connsiteY0" fmla="*/ 178587 h 1912725"/>
                <a:gd name="connsiteX1" fmla="*/ 5251923 w 5310111"/>
                <a:gd name="connsiteY1" fmla="*/ 177478 h 1912725"/>
                <a:gd name="connsiteX2" fmla="*/ 4254868 w 5310111"/>
                <a:gd name="connsiteY2" fmla="*/ 774075 h 1912725"/>
                <a:gd name="connsiteX3" fmla="*/ 2200505 w 5310111"/>
                <a:gd name="connsiteY3" fmla="*/ 3353 h 1912725"/>
                <a:gd name="connsiteX4" fmla="*/ 1244 w 5310111"/>
                <a:gd name="connsiteY4" fmla="*/ 1018406 h 1912725"/>
                <a:gd name="connsiteX5" fmla="*/ 1923649 w 5310111"/>
                <a:gd name="connsiteY5" fmla="*/ 1552200 h 1912725"/>
                <a:gd name="connsiteX6" fmla="*/ 4253102 w 5310111"/>
                <a:gd name="connsiteY6" fmla="*/ 1272499 h 1912725"/>
                <a:gd name="connsiteX7" fmla="*/ 5265833 w 5310111"/>
                <a:gd name="connsiteY7" fmla="*/ 1912722 h 1912725"/>
                <a:gd name="connsiteX8" fmla="*/ 5295034 w 5310111"/>
                <a:gd name="connsiteY8" fmla="*/ 1902810 h 1912725"/>
                <a:gd name="connsiteX9" fmla="*/ 5310112 w 5310111"/>
                <a:gd name="connsiteY9" fmla="*/ 1878547 h 1912725"/>
                <a:gd name="connsiteX10" fmla="*/ 5310112 w 5310111"/>
                <a:gd name="connsiteY10" fmla="*/ 212347 h 1912725"/>
                <a:gd name="connsiteX11" fmla="*/ 5275478 w 5310111"/>
                <a:gd name="connsiteY11" fmla="*/ 178554 h 1912725"/>
                <a:gd name="connsiteX12" fmla="*/ 5275497 w 5310111"/>
                <a:gd name="connsiteY12" fmla="*/ 178587 h 19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10111" h="1912725">
                  <a:moveTo>
                    <a:pt x="5275497" y="178587"/>
                  </a:moveTo>
                  <a:cubicBezTo>
                    <a:pt x="5275497" y="178587"/>
                    <a:pt x="5265968" y="177478"/>
                    <a:pt x="5251923" y="177478"/>
                  </a:cubicBezTo>
                  <a:cubicBezTo>
                    <a:pt x="5159424" y="177478"/>
                    <a:pt x="4816029" y="220914"/>
                    <a:pt x="4254868" y="774075"/>
                  </a:cubicBezTo>
                  <a:cubicBezTo>
                    <a:pt x="3717053" y="298032"/>
                    <a:pt x="2909442" y="-37369"/>
                    <a:pt x="2200505" y="3353"/>
                  </a:cubicBezTo>
                  <a:cubicBezTo>
                    <a:pt x="1491568" y="44075"/>
                    <a:pt x="47387" y="760265"/>
                    <a:pt x="1244" y="1018406"/>
                  </a:cubicBezTo>
                  <a:cubicBezTo>
                    <a:pt x="-44899" y="1276547"/>
                    <a:pt x="1215006" y="1509851"/>
                    <a:pt x="1923649" y="1552200"/>
                  </a:cubicBezTo>
                  <a:cubicBezTo>
                    <a:pt x="2632292" y="1594549"/>
                    <a:pt x="3718570" y="1744711"/>
                    <a:pt x="4253102" y="1272499"/>
                  </a:cubicBezTo>
                  <a:cubicBezTo>
                    <a:pt x="4892062" y="1903229"/>
                    <a:pt x="5250746" y="1912644"/>
                    <a:pt x="5265833" y="1912722"/>
                  </a:cubicBezTo>
                  <a:cubicBezTo>
                    <a:pt x="5275439" y="1911804"/>
                    <a:pt x="5288566" y="1909201"/>
                    <a:pt x="5295034" y="1902810"/>
                  </a:cubicBezTo>
                  <a:cubicBezTo>
                    <a:pt x="5301540" y="1896343"/>
                    <a:pt x="5310112" y="1887617"/>
                    <a:pt x="5310112" y="1878547"/>
                  </a:cubicBezTo>
                  <a:lnTo>
                    <a:pt x="5310112" y="212347"/>
                  </a:lnTo>
                  <a:cubicBezTo>
                    <a:pt x="5310112" y="195393"/>
                    <a:pt x="5292355" y="180965"/>
                    <a:pt x="5275478" y="178554"/>
                  </a:cubicBezTo>
                  <a:cubicBezTo>
                    <a:pt x="5275484" y="178565"/>
                    <a:pt x="5275491" y="178576"/>
                    <a:pt x="5275497" y="1785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EE8D621-E247-F28E-4D64-D4714CD629CF}"/>
                </a:ext>
              </a:extLst>
            </p:cNvPr>
            <p:cNvSpPr/>
            <p:nvPr/>
          </p:nvSpPr>
          <p:spPr>
            <a:xfrm rot="1877369">
              <a:off x="8646575" y="2322612"/>
              <a:ext cx="243163" cy="10412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962431 w 4947588"/>
                <a:gd name="connsiteY3" fmla="*/ 279414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2118512"/>
                <a:gd name="connsiteX1" fmla="*/ 4889400 w 4947588"/>
                <a:gd name="connsiteY1" fmla="*/ -2 h 2118512"/>
                <a:gd name="connsiteX2" fmla="*/ 3892345 w 4947588"/>
                <a:gd name="connsiteY2" fmla="*/ 596595 h 2118512"/>
                <a:gd name="connsiteX3" fmla="*/ 1962431 w 4947588"/>
                <a:gd name="connsiteY3" fmla="*/ 279414 h 2118512"/>
                <a:gd name="connsiteX4" fmla="*/ 5818 w 4947588"/>
                <a:gd name="connsiteY4" fmla="*/ 809114 h 2118512"/>
                <a:gd name="connsiteX5" fmla="*/ 613 w 4947588"/>
                <a:gd name="connsiteY5" fmla="*/ 835520 h 2118512"/>
                <a:gd name="connsiteX6" fmla="*/ 1455 w 4947588"/>
                <a:gd name="connsiteY6" fmla="*/ 851824 h 2118512"/>
                <a:gd name="connsiteX7" fmla="*/ 9147 w 4947588"/>
                <a:gd name="connsiteY7" fmla="*/ 877120 h 2118512"/>
                <a:gd name="connsiteX8" fmla="*/ 2158595 w 4947588"/>
                <a:gd name="connsiteY8" fmla="*/ 2118507 h 2118512"/>
                <a:gd name="connsiteX9" fmla="*/ 3890579 w 4947588"/>
                <a:gd name="connsiteY9" fmla="*/ 1095019 h 2118512"/>
                <a:gd name="connsiteX10" fmla="*/ 4903310 w 4947588"/>
                <a:gd name="connsiteY10" fmla="*/ 1735242 h 2118512"/>
                <a:gd name="connsiteX11" fmla="*/ 4932511 w 4947588"/>
                <a:gd name="connsiteY11" fmla="*/ 1725330 h 2118512"/>
                <a:gd name="connsiteX12" fmla="*/ 4947589 w 4947588"/>
                <a:gd name="connsiteY12" fmla="*/ 1701067 h 2118512"/>
                <a:gd name="connsiteX13" fmla="*/ 4947589 w 4947588"/>
                <a:gd name="connsiteY13" fmla="*/ 34867 h 2118512"/>
                <a:gd name="connsiteX14" fmla="*/ 4912955 w 4947588"/>
                <a:gd name="connsiteY14" fmla="*/ 1074 h 2118512"/>
                <a:gd name="connsiteX15" fmla="*/ 4912974 w 4947588"/>
                <a:gd name="connsiteY15" fmla="*/ 1107 h 211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18512">
                  <a:moveTo>
                    <a:pt x="4912974" y="1107"/>
                  </a:moveTo>
                  <a:cubicBezTo>
                    <a:pt x="4912974" y="1107"/>
                    <a:pt x="4903445" y="-2"/>
                    <a:pt x="4889400" y="-2"/>
                  </a:cubicBezTo>
                  <a:cubicBezTo>
                    <a:pt x="4796901" y="-2"/>
                    <a:pt x="4453506" y="43434"/>
                    <a:pt x="3892345" y="596595"/>
                  </a:cubicBezTo>
                  <a:cubicBezTo>
                    <a:pt x="3354530" y="120552"/>
                    <a:pt x="2830555" y="279414"/>
                    <a:pt x="1962431" y="279414"/>
                  </a:cubicBezTo>
                  <a:cubicBezTo>
                    <a:pt x="1107326" y="279414"/>
                    <a:pt x="175602" y="183312"/>
                    <a:pt x="5818" y="809114"/>
                  </a:cubicBezTo>
                  <a:lnTo>
                    <a:pt x="613" y="835520"/>
                  </a:lnTo>
                  <a:cubicBezTo>
                    <a:pt x="-420" y="840993"/>
                    <a:pt x="-152" y="846542"/>
                    <a:pt x="1455" y="851824"/>
                  </a:cubicBezTo>
                  <a:lnTo>
                    <a:pt x="9147" y="877120"/>
                  </a:lnTo>
                  <a:cubicBezTo>
                    <a:pt x="175317" y="1508879"/>
                    <a:pt x="1313836" y="2118507"/>
                    <a:pt x="2158595" y="2118507"/>
                  </a:cubicBezTo>
                  <a:cubicBezTo>
                    <a:pt x="3020244" y="2118507"/>
                    <a:pt x="3356047" y="1567231"/>
                    <a:pt x="3890579" y="1095019"/>
                  </a:cubicBezTo>
                  <a:cubicBezTo>
                    <a:pt x="4529539" y="1725749"/>
                    <a:pt x="4888223" y="1735164"/>
                    <a:pt x="4903310" y="1735242"/>
                  </a:cubicBezTo>
                  <a:cubicBezTo>
                    <a:pt x="4912916" y="1734324"/>
                    <a:pt x="4926043" y="1731721"/>
                    <a:pt x="4932511" y="1725330"/>
                  </a:cubicBezTo>
                  <a:cubicBezTo>
                    <a:pt x="4939017" y="1718863"/>
                    <a:pt x="4947589" y="1710137"/>
                    <a:pt x="4947589" y="1701067"/>
                  </a:cubicBezTo>
                  <a:lnTo>
                    <a:pt x="4947589" y="34867"/>
                  </a:lnTo>
                  <a:cubicBezTo>
                    <a:pt x="4947589" y="17913"/>
                    <a:pt x="4929832" y="3485"/>
                    <a:pt x="4912955" y="1074"/>
                  </a:cubicBezTo>
                  <a:cubicBezTo>
                    <a:pt x="4912961" y="1085"/>
                    <a:pt x="4912968" y="1096"/>
                    <a:pt x="4912974" y="11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724B9A1-8790-413B-BD49-4C2869339176}"/>
                </a:ext>
              </a:extLst>
            </p:cNvPr>
            <p:cNvSpPr/>
            <p:nvPr/>
          </p:nvSpPr>
          <p:spPr>
            <a:xfrm rot="1877369">
              <a:off x="8592779" y="2511517"/>
              <a:ext cx="243163" cy="11929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93137 h 2563168"/>
                <a:gd name="connsiteX1" fmla="*/ 4889400 w 4947588"/>
                <a:gd name="connsiteY1" fmla="*/ 692028 h 2563168"/>
                <a:gd name="connsiteX2" fmla="*/ 3892345 w 4947588"/>
                <a:gd name="connsiteY2" fmla="*/ 1288625 h 2563168"/>
                <a:gd name="connsiteX3" fmla="*/ 2316962 w 4947588"/>
                <a:gd name="connsiteY3" fmla="*/ -4 h 2563168"/>
                <a:gd name="connsiteX4" fmla="*/ 5818 w 4947588"/>
                <a:gd name="connsiteY4" fmla="*/ 1501144 h 2563168"/>
                <a:gd name="connsiteX5" fmla="*/ 613 w 4947588"/>
                <a:gd name="connsiteY5" fmla="*/ 1527550 h 2563168"/>
                <a:gd name="connsiteX6" fmla="*/ 1455 w 4947588"/>
                <a:gd name="connsiteY6" fmla="*/ 1543854 h 2563168"/>
                <a:gd name="connsiteX7" fmla="*/ 9147 w 4947588"/>
                <a:gd name="connsiteY7" fmla="*/ 1569150 h 2563168"/>
                <a:gd name="connsiteX8" fmla="*/ 1819268 w 4947588"/>
                <a:gd name="connsiteY8" fmla="*/ 2563168 h 2563168"/>
                <a:gd name="connsiteX9" fmla="*/ 3890579 w 4947588"/>
                <a:gd name="connsiteY9" fmla="*/ 1787049 h 2563168"/>
                <a:gd name="connsiteX10" fmla="*/ 4903310 w 4947588"/>
                <a:gd name="connsiteY10" fmla="*/ 2427272 h 2563168"/>
                <a:gd name="connsiteX11" fmla="*/ 4932511 w 4947588"/>
                <a:gd name="connsiteY11" fmla="*/ 2417360 h 2563168"/>
                <a:gd name="connsiteX12" fmla="*/ 4947589 w 4947588"/>
                <a:gd name="connsiteY12" fmla="*/ 2393097 h 2563168"/>
                <a:gd name="connsiteX13" fmla="*/ 4947589 w 4947588"/>
                <a:gd name="connsiteY13" fmla="*/ 726897 h 2563168"/>
                <a:gd name="connsiteX14" fmla="*/ 4912955 w 4947588"/>
                <a:gd name="connsiteY14" fmla="*/ 693104 h 2563168"/>
                <a:gd name="connsiteX15" fmla="*/ 4912974 w 4947588"/>
                <a:gd name="connsiteY15" fmla="*/ 693137 h 2563168"/>
                <a:gd name="connsiteX0" fmla="*/ 4912974 w 4947588"/>
                <a:gd name="connsiteY0" fmla="*/ 693137 h 2427273"/>
                <a:gd name="connsiteX1" fmla="*/ 4889400 w 4947588"/>
                <a:gd name="connsiteY1" fmla="*/ 692028 h 2427273"/>
                <a:gd name="connsiteX2" fmla="*/ 3892345 w 4947588"/>
                <a:gd name="connsiteY2" fmla="*/ 1288625 h 2427273"/>
                <a:gd name="connsiteX3" fmla="*/ 2316962 w 4947588"/>
                <a:gd name="connsiteY3" fmla="*/ -4 h 2427273"/>
                <a:gd name="connsiteX4" fmla="*/ 5818 w 4947588"/>
                <a:gd name="connsiteY4" fmla="*/ 1501144 h 2427273"/>
                <a:gd name="connsiteX5" fmla="*/ 613 w 4947588"/>
                <a:gd name="connsiteY5" fmla="*/ 1527550 h 2427273"/>
                <a:gd name="connsiteX6" fmla="*/ 1455 w 4947588"/>
                <a:gd name="connsiteY6" fmla="*/ 1543854 h 2427273"/>
                <a:gd name="connsiteX7" fmla="*/ 9147 w 4947588"/>
                <a:gd name="connsiteY7" fmla="*/ 1569150 h 2427273"/>
                <a:gd name="connsiteX8" fmla="*/ 2069353 w 4947588"/>
                <a:gd name="connsiteY8" fmla="*/ 1730826 h 2427273"/>
                <a:gd name="connsiteX9" fmla="*/ 3890579 w 4947588"/>
                <a:gd name="connsiteY9" fmla="*/ 1787049 h 2427273"/>
                <a:gd name="connsiteX10" fmla="*/ 4903310 w 4947588"/>
                <a:gd name="connsiteY10" fmla="*/ 2427272 h 2427273"/>
                <a:gd name="connsiteX11" fmla="*/ 4932511 w 4947588"/>
                <a:gd name="connsiteY11" fmla="*/ 2417360 h 2427273"/>
                <a:gd name="connsiteX12" fmla="*/ 4947589 w 4947588"/>
                <a:gd name="connsiteY12" fmla="*/ 2393097 h 2427273"/>
                <a:gd name="connsiteX13" fmla="*/ 4947589 w 4947588"/>
                <a:gd name="connsiteY13" fmla="*/ 726897 h 2427273"/>
                <a:gd name="connsiteX14" fmla="*/ 4912955 w 4947588"/>
                <a:gd name="connsiteY14" fmla="*/ 693104 h 2427273"/>
                <a:gd name="connsiteX15" fmla="*/ 4912974 w 4947588"/>
                <a:gd name="connsiteY15" fmla="*/ 693137 h 242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27273">
                  <a:moveTo>
                    <a:pt x="4912974" y="693137"/>
                  </a:moveTo>
                  <a:cubicBezTo>
                    <a:pt x="4912974" y="693137"/>
                    <a:pt x="4903445" y="692028"/>
                    <a:pt x="4889400" y="692028"/>
                  </a:cubicBezTo>
                  <a:cubicBezTo>
                    <a:pt x="4796901" y="692028"/>
                    <a:pt x="4453506" y="735464"/>
                    <a:pt x="3892345" y="1288625"/>
                  </a:cubicBezTo>
                  <a:cubicBezTo>
                    <a:pt x="3354530" y="812582"/>
                    <a:pt x="3185086" y="-4"/>
                    <a:pt x="2316962" y="-4"/>
                  </a:cubicBezTo>
                  <a:cubicBezTo>
                    <a:pt x="1461857" y="-4"/>
                    <a:pt x="175602" y="875342"/>
                    <a:pt x="5818" y="1501144"/>
                  </a:cubicBezTo>
                  <a:lnTo>
                    <a:pt x="613" y="1527550"/>
                  </a:lnTo>
                  <a:cubicBezTo>
                    <a:pt x="-420" y="1533023"/>
                    <a:pt x="-152" y="1538572"/>
                    <a:pt x="1455" y="1543854"/>
                  </a:cubicBezTo>
                  <a:lnTo>
                    <a:pt x="9147" y="1569150"/>
                  </a:lnTo>
                  <a:cubicBezTo>
                    <a:pt x="175317" y="2200909"/>
                    <a:pt x="1224594" y="1730826"/>
                    <a:pt x="2069353" y="1730826"/>
                  </a:cubicBezTo>
                  <a:cubicBezTo>
                    <a:pt x="2931002" y="1730826"/>
                    <a:pt x="3356047" y="2259261"/>
                    <a:pt x="3890579" y="1787049"/>
                  </a:cubicBezTo>
                  <a:cubicBezTo>
                    <a:pt x="4529539" y="2417779"/>
                    <a:pt x="4888223" y="2427194"/>
                    <a:pt x="4903310" y="2427272"/>
                  </a:cubicBezTo>
                  <a:cubicBezTo>
                    <a:pt x="4912916" y="2426354"/>
                    <a:pt x="4926043" y="2423751"/>
                    <a:pt x="4932511" y="2417360"/>
                  </a:cubicBezTo>
                  <a:cubicBezTo>
                    <a:pt x="4939017" y="2410893"/>
                    <a:pt x="4947589" y="2402167"/>
                    <a:pt x="4947589" y="2393097"/>
                  </a:cubicBezTo>
                  <a:lnTo>
                    <a:pt x="4947589" y="726897"/>
                  </a:lnTo>
                  <a:cubicBezTo>
                    <a:pt x="4947589" y="709943"/>
                    <a:pt x="4929832" y="695515"/>
                    <a:pt x="4912955" y="693104"/>
                  </a:cubicBezTo>
                  <a:cubicBezTo>
                    <a:pt x="4912961" y="693115"/>
                    <a:pt x="4912968" y="693126"/>
                    <a:pt x="4912974" y="6931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E4DCCD7-EB4F-E2C1-0413-BE20E1F1E931}"/>
                </a:ext>
              </a:extLst>
            </p:cNvPr>
            <p:cNvSpPr/>
            <p:nvPr/>
          </p:nvSpPr>
          <p:spPr>
            <a:xfrm rot="1877369">
              <a:off x="8161490" y="1683277"/>
              <a:ext cx="243163" cy="98213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857978 w 4947588"/>
                <a:gd name="connsiteY3" fmla="*/ 418491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1998304"/>
                <a:gd name="connsiteX1" fmla="*/ 4889400 w 4947588"/>
                <a:gd name="connsiteY1" fmla="*/ -2 h 1998304"/>
                <a:gd name="connsiteX2" fmla="*/ 3892345 w 4947588"/>
                <a:gd name="connsiteY2" fmla="*/ 596595 h 1998304"/>
                <a:gd name="connsiteX3" fmla="*/ 1857978 w 4947588"/>
                <a:gd name="connsiteY3" fmla="*/ 418491 h 1998304"/>
                <a:gd name="connsiteX4" fmla="*/ 5818 w 4947588"/>
                <a:gd name="connsiteY4" fmla="*/ 809114 h 1998304"/>
                <a:gd name="connsiteX5" fmla="*/ 613 w 4947588"/>
                <a:gd name="connsiteY5" fmla="*/ 835520 h 1998304"/>
                <a:gd name="connsiteX6" fmla="*/ 1455 w 4947588"/>
                <a:gd name="connsiteY6" fmla="*/ 851824 h 1998304"/>
                <a:gd name="connsiteX7" fmla="*/ 9147 w 4947588"/>
                <a:gd name="connsiteY7" fmla="*/ 877120 h 1998304"/>
                <a:gd name="connsiteX8" fmla="*/ 1858781 w 4947588"/>
                <a:gd name="connsiteY8" fmla="*/ 1998313 h 1998304"/>
                <a:gd name="connsiteX9" fmla="*/ 3890579 w 4947588"/>
                <a:gd name="connsiteY9" fmla="*/ 1095019 h 1998304"/>
                <a:gd name="connsiteX10" fmla="*/ 4903310 w 4947588"/>
                <a:gd name="connsiteY10" fmla="*/ 1735242 h 1998304"/>
                <a:gd name="connsiteX11" fmla="*/ 4932511 w 4947588"/>
                <a:gd name="connsiteY11" fmla="*/ 1725330 h 1998304"/>
                <a:gd name="connsiteX12" fmla="*/ 4947589 w 4947588"/>
                <a:gd name="connsiteY12" fmla="*/ 1701067 h 1998304"/>
                <a:gd name="connsiteX13" fmla="*/ 4947589 w 4947588"/>
                <a:gd name="connsiteY13" fmla="*/ 34867 h 1998304"/>
                <a:gd name="connsiteX14" fmla="*/ 4912955 w 4947588"/>
                <a:gd name="connsiteY14" fmla="*/ 1074 h 1998304"/>
                <a:gd name="connsiteX15" fmla="*/ 4912974 w 4947588"/>
                <a:gd name="connsiteY15" fmla="*/ 1107 h 199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98304">
                  <a:moveTo>
                    <a:pt x="4912974" y="1107"/>
                  </a:moveTo>
                  <a:cubicBezTo>
                    <a:pt x="4912974" y="1107"/>
                    <a:pt x="4903445" y="-2"/>
                    <a:pt x="4889400" y="-2"/>
                  </a:cubicBezTo>
                  <a:cubicBezTo>
                    <a:pt x="4796901" y="-2"/>
                    <a:pt x="4453506" y="43434"/>
                    <a:pt x="3892345" y="596595"/>
                  </a:cubicBezTo>
                  <a:cubicBezTo>
                    <a:pt x="3354530" y="120552"/>
                    <a:pt x="2726102" y="418491"/>
                    <a:pt x="1857978" y="418491"/>
                  </a:cubicBezTo>
                  <a:cubicBezTo>
                    <a:pt x="1002873" y="418491"/>
                    <a:pt x="175602" y="183312"/>
                    <a:pt x="5818" y="809114"/>
                  </a:cubicBezTo>
                  <a:lnTo>
                    <a:pt x="613" y="835520"/>
                  </a:lnTo>
                  <a:cubicBezTo>
                    <a:pt x="-420" y="840993"/>
                    <a:pt x="-152" y="846542"/>
                    <a:pt x="1455" y="851824"/>
                  </a:cubicBezTo>
                  <a:lnTo>
                    <a:pt x="9147" y="877120"/>
                  </a:lnTo>
                  <a:cubicBezTo>
                    <a:pt x="175317" y="1508879"/>
                    <a:pt x="1014022" y="1998313"/>
                    <a:pt x="1858781" y="1998313"/>
                  </a:cubicBezTo>
                  <a:cubicBezTo>
                    <a:pt x="2720430" y="1998313"/>
                    <a:pt x="3356047" y="1567231"/>
                    <a:pt x="3890579" y="1095019"/>
                  </a:cubicBezTo>
                  <a:cubicBezTo>
                    <a:pt x="4529539" y="1725749"/>
                    <a:pt x="4888223" y="1735164"/>
                    <a:pt x="4903310" y="1735242"/>
                  </a:cubicBezTo>
                  <a:cubicBezTo>
                    <a:pt x="4912916" y="1734324"/>
                    <a:pt x="4926043" y="1731721"/>
                    <a:pt x="4932511" y="1725330"/>
                  </a:cubicBezTo>
                  <a:cubicBezTo>
                    <a:pt x="4939017" y="1718863"/>
                    <a:pt x="4947589" y="1710137"/>
                    <a:pt x="4947589" y="1701067"/>
                  </a:cubicBezTo>
                  <a:lnTo>
                    <a:pt x="4947589" y="34867"/>
                  </a:lnTo>
                  <a:cubicBezTo>
                    <a:pt x="4947589" y="17913"/>
                    <a:pt x="4929832" y="3485"/>
                    <a:pt x="4912955" y="1074"/>
                  </a:cubicBezTo>
                  <a:cubicBezTo>
                    <a:pt x="4912961" y="1085"/>
                    <a:pt x="4912968" y="1096"/>
                    <a:pt x="4912974" y="11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BC4793C-0416-7452-F4BE-013C38DEF6C5}"/>
                </a:ext>
              </a:extLst>
            </p:cNvPr>
            <p:cNvSpPr/>
            <p:nvPr/>
          </p:nvSpPr>
          <p:spPr>
            <a:xfrm rot="1877369">
              <a:off x="7861070" y="1821629"/>
              <a:ext cx="243163" cy="10145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857978 w 4947588"/>
                <a:gd name="connsiteY3" fmla="*/ 418491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1998304"/>
                <a:gd name="connsiteX1" fmla="*/ 4889400 w 4947588"/>
                <a:gd name="connsiteY1" fmla="*/ -2 h 1998304"/>
                <a:gd name="connsiteX2" fmla="*/ 3892345 w 4947588"/>
                <a:gd name="connsiteY2" fmla="*/ 596595 h 1998304"/>
                <a:gd name="connsiteX3" fmla="*/ 1857978 w 4947588"/>
                <a:gd name="connsiteY3" fmla="*/ 418491 h 1998304"/>
                <a:gd name="connsiteX4" fmla="*/ 5818 w 4947588"/>
                <a:gd name="connsiteY4" fmla="*/ 809114 h 1998304"/>
                <a:gd name="connsiteX5" fmla="*/ 613 w 4947588"/>
                <a:gd name="connsiteY5" fmla="*/ 835520 h 1998304"/>
                <a:gd name="connsiteX6" fmla="*/ 1455 w 4947588"/>
                <a:gd name="connsiteY6" fmla="*/ 851824 h 1998304"/>
                <a:gd name="connsiteX7" fmla="*/ 9147 w 4947588"/>
                <a:gd name="connsiteY7" fmla="*/ 877120 h 1998304"/>
                <a:gd name="connsiteX8" fmla="*/ 1858781 w 4947588"/>
                <a:gd name="connsiteY8" fmla="*/ 1998313 h 1998304"/>
                <a:gd name="connsiteX9" fmla="*/ 3890579 w 4947588"/>
                <a:gd name="connsiteY9" fmla="*/ 1095019 h 1998304"/>
                <a:gd name="connsiteX10" fmla="*/ 4903310 w 4947588"/>
                <a:gd name="connsiteY10" fmla="*/ 1735242 h 1998304"/>
                <a:gd name="connsiteX11" fmla="*/ 4932511 w 4947588"/>
                <a:gd name="connsiteY11" fmla="*/ 1725330 h 1998304"/>
                <a:gd name="connsiteX12" fmla="*/ 4947589 w 4947588"/>
                <a:gd name="connsiteY12" fmla="*/ 1701067 h 1998304"/>
                <a:gd name="connsiteX13" fmla="*/ 4947589 w 4947588"/>
                <a:gd name="connsiteY13" fmla="*/ 34867 h 1998304"/>
                <a:gd name="connsiteX14" fmla="*/ 4912955 w 4947588"/>
                <a:gd name="connsiteY14" fmla="*/ 1074 h 1998304"/>
                <a:gd name="connsiteX15" fmla="*/ 4912974 w 4947588"/>
                <a:gd name="connsiteY15" fmla="*/ 1107 h 1998304"/>
                <a:gd name="connsiteX0" fmla="*/ 4912974 w 4947588"/>
                <a:gd name="connsiteY0" fmla="*/ 330031 h 2327228"/>
                <a:gd name="connsiteX1" fmla="*/ 4889400 w 4947588"/>
                <a:gd name="connsiteY1" fmla="*/ 328922 h 2327228"/>
                <a:gd name="connsiteX2" fmla="*/ 3892345 w 4947588"/>
                <a:gd name="connsiteY2" fmla="*/ 925519 h 2327228"/>
                <a:gd name="connsiteX3" fmla="*/ 1781722 w 4947588"/>
                <a:gd name="connsiteY3" fmla="*/ -3 h 2327228"/>
                <a:gd name="connsiteX4" fmla="*/ 5818 w 4947588"/>
                <a:gd name="connsiteY4" fmla="*/ 1138038 h 2327228"/>
                <a:gd name="connsiteX5" fmla="*/ 613 w 4947588"/>
                <a:gd name="connsiteY5" fmla="*/ 1164444 h 2327228"/>
                <a:gd name="connsiteX6" fmla="*/ 1455 w 4947588"/>
                <a:gd name="connsiteY6" fmla="*/ 1180748 h 2327228"/>
                <a:gd name="connsiteX7" fmla="*/ 9147 w 4947588"/>
                <a:gd name="connsiteY7" fmla="*/ 1206044 h 2327228"/>
                <a:gd name="connsiteX8" fmla="*/ 1858781 w 4947588"/>
                <a:gd name="connsiteY8" fmla="*/ 2327237 h 2327228"/>
                <a:gd name="connsiteX9" fmla="*/ 3890579 w 4947588"/>
                <a:gd name="connsiteY9" fmla="*/ 1423943 h 2327228"/>
                <a:gd name="connsiteX10" fmla="*/ 4903310 w 4947588"/>
                <a:gd name="connsiteY10" fmla="*/ 2064166 h 2327228"/>
                <a:gd name="connsiteX11" fmla="*/ 4932511 w 4947588"/>
                <a:gd name="connsiteY11" fmla="*/ 2054254 h 2327228"/>
                <a:gd name="connsiteX12" fmla="*/ 4947589 w 4947588"/>
                <a:gd name="connsiteY12" fmla="*/ 2029991 h 2327228"/>
                <a:gd name="connsiteX13" fmla="*/ 4947589 w 4947588"/>
                <a:gd name="connsiteY13" fmla="*/ 363791 h 2327228"/>
                <a:gd name="connsiteX14" fmla="*/ 4912955 w 4947588"/>
                <a:gd name="connsiteY14" fmla="*/ 329998 h 2327228"/>
                <a:gd name="connsiteX15" fmla="*/ 4912974 w 4947588"/>
                <a:gd name="connsiteY15" fmla="*/ 330031 h 2327228"/>
                <a:gd name="connsiteX0" fmla="*/ 4912974 w 4947588"/>
                <a:gd name="connsiteY0" fmla="*/ 330031 h 2064166"/>
                <a:gd name="connsiteX1" fmla="*/ 4889400 w 4947588"/>
                <a:gd name="connsiteY1" fmla="*/ 328922 h 2064166"/>
                <a:gd name="connsiteX2" fmla="*/ 3892345 w 4947588"/>
                <a:gd name="connsiteY2" fmla="*/ 925519 h 2064166"/>
                <a:gd name="connsiteX3" fmla="*/ 1781722 w 4947588"/>
                <a:gd name="connsiteY3" fmla="*/ -3 h 2064166"/>
                <a:gd name="connsiteX4" fmla="*/ 5818 w 4947588"/>
                <a:gd name="connsiteY4" fmla="*/ 1138038 h 2064166"/>
                <a:gd name="connsiteX5" fmla="*/ 613 w 4947588"/>
                <a:gd name="connsiteY5" fmla="*/ 1164444 h 2064166"/>
                <a:gd name="connsiteX6" fmla="*/ 1455 w 4947588"/>
                <a:gd name="connsiteY6" fmla="*/ 1180748 h 2064166"/>
                <a:gd name="connsiteX7" fmla="*/ 9147 w 4947588"/>
                <a:gd name="connsiteY7" fmla="*/ 1206044 h 2064166"/>
                <a:gd name="connsiteX8" fmla="*/ 1937323 w 4947588"/>
                <a:gd name="connsiteY8" fmla="*/ 1523526 h 2064166"/>
                <a:gd name="connsiteX9" fmla="*/ 3890579 w 4947588"/>
                <a:gd name="connsiteY9" fmla="*/ 1423943 h 2064166"/>
                <a:gd name="connsiteX10" fmla="*/ 4903310 w 4947588"/>
                <a:gd name="connsiteY10" fmla="*/ 2064166 h 2064166"/>
                <a:gd name="connsiteX11" fmla="*/ 4932511 w 4947588"/>
                <a:gd name="connsiteY11" fmla="*/ 2054254 h 2064166"/>
                <a:gd name="connsiteX12" fmla="*/ 4947589 w 4947588"/>
                <a:gd name="connsiteY12" fmla="*/ 2029991 h 2064166"/>
                <a:gd name="connsiteX13" fmla="*/ 4947589 w 4947588"/>
                <a:gd name="connsiteY13" fmla="*/ 363791 h 2064166"/>
                <a:gd name="connsiteX14" fmla="*/ 4912955 w 4947588"/>
                <a:gd name="connsiteY14" fmla="*/ 329998 h 2064166"/>
                <a:gd name="connsiteX15" fmla="*/ 4912974 w 4947588"/>
                <a:gd name="connsiteY15" fmla="*/ 330031 h 206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64166">
                  <a:moveTo>
                    <a:pt x="4912974" y="330031"/>
                  </a:moveTo>
                  <a:cubicBezTo>
                    <a:pt x="4912974" y="330031"/>
                    <a:pt x="4903445" y="328922"/>
                    <a:pt x="4889400" y="328922"/>
                  </a:cubicBezTo>
                  <a:cubicBezTo>
                    <a:pt x="4796901" y="328922"/>
                    <a:pt x="4453506" y="372358"/>
                    <a:pt x="3892345" y="925519"/>
                  </a:cubicBezTo>
                  <a:cubicBezTo>
                    <a:pt x="3354530" y="449476"/>
                    <a:pt x="2649846" y="-3"/>
                    <a:pt x="1781722" y="-3"/>
                  </a:cubicBezTo>
                  <a:cubicBezTo>
                    <a:pt x="926617" y="-3"/>
                    <a:pt x="175602" y="512236"/>
                    <a:pt x="5818" y="1138038"/>
                  </a:cubicBezTo>
                  <a:lnTo>
                    <a:pt x="613" y="1164444"/>
                  </a:lnTo>
                  <a:cubicBezTo>
                    <a:pt x="-420" y="1169917"/>
                    <a:pt x="-152" y="1175466"/>
                    <a:pt x="1455" y="1180748"/>
                  </a:cubicBezTo>
                  <a:lnTo>
                    <a:pt x="9147" y="1206044"/>
                  </a:lnTo>
                  <a:cubicBezTo>
                    <a:pt x="175317" y="1837803"/>
                    <a:pt x="1092564" y="1523526"/>
                    <a:pt x="1937323" y="1523526"/>
                  </a:cubicBezTo>
                  <a:cubicBezTo>
                    <a:pt x="2798972" y="1523526"/>
                    <a:pt x="3356047" y="1896155"/>
                    <a:pt x="3890579" y="1423943"/>
                  </a:cubicBezTo>
                  <a:cubicBezTo>
                    <a:pt x="4529539" y="2054673"/>
                    <a:pt x="4888223" y="2064088"/>
                    <a:pt x="4903310" y="2064166"/>
                  </a:cubicBezTo>
                  <a:cubicBezTo>
                    <a:pt x="4912916" y="2063248"/>
                    <a:pt x="4926043" y="2060645"/>
                    <a:pt x="4932511" y="2054254"/>
                  </a:cubicBezTo>
                  <a:cubicBezTo>
                    <a:pt x="4939017" y="2047787"/>
                    <a:pt x="4947589" y="2039061"/>
                    <a:pt x="4947589" y="2029991"/>
                  </a:cubicBezTo>
                  <a:lnTo>
                    <a:pt x="4947589" y="363791"/>
                  </a:lnTo>
                  <a:cubicBezTo>
                    <a:pt x="4947589" y="346837"/>
                    <a:pt x="4929832" y="332409"/>
                    <a:pt x="4912955" y="329998"/>
                  </a:cubicBezTo>
                  <a:cubicBezTo>
                    <a:pt x="4912961" y="330009"/>
                    <a:pt x="4912968" y="330020"/>
                    <a:pt x="4912974" y="3300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F9CFB2-9DDE-7BC9-443E-F3D6B72F495E}"/>
                </a:ext>
              </a:extLst>
            </p:cNvPr>
            <p:cNvSpPr/>
            <p:nvPr/>
          </p:nvSpPr>
          <p:spPr>
            <a:xfrm rot="1877369">
              <a:off x="7469377" y="1943070"/>
              <a:ext cx="243163" cy="8584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857978 w 4947588"/>
                <a:gd name="connsiteY3" fmla="*/ 418491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1998304"/>
                <a:gd name="connsiteX1" fmla="*/ 4889400 w 4947588"/>
                <a:gd name="connsiteY1" fmla="*/ -2 h 1998304"/>
                <a:gd name="connsiteX2" fmla="*/ 3892345 w 4947588"/>
                <a:gd name="connsiteY2" fmla="*/ 596595 h 1998304"/>
                <a:gd name="connsiteX3" fmla="*/ 1857978 w 4947588"/>
                <a:gd name="connsiteY3" fmla="*/ 418491 h 1998304"/>
                <a:gd name="connsiteX4" fmla="*/ 5818 w 4947588"/>
                <a:gd name="connsiteY4" fmla="*/ 809114 h 1998304"/>
                <a:gd name="connsiteX5" fmla="*/ 613 w 4947588"/>
                <a:gd name="connsiteY5" fmla="*/ 835520 h 1998304"/>
                <a:gd name="connsiteX6" fmla="*/ 1455 w 4947588"/>
                <a:gd name="connsiteY6" fmla="*/ 851824 h 1998304"/>
                <a:gd name="connsiteX7" fmla="*/ 9147 w 4947588"/>
                <a:gd name="connsiteY7" fmla="*/ 877120 h 1998304"/>
                <a:gd name="connsiteX8" fmla="*/ 1858781 w 4947588"/>
                <a:gd name="connsiteY8" fmla="*/ 1998313 h 1998304"/>
                <a:gd name="connsiteX9" fmla="*/ 3890579 w 4947588"/>
                <a:gd name="connsiteY9" fmla="*/ 1095019 h 1998304"/>
                <a:gd name="connsiteX10" fmla="*/ 4903310 w 4947588"/>
                <a:gd name="connsiteY10" fmla="*/ 1735242 h 1998304"/>
                <a:gd name="connsiteX11" fmla="*/ 4932511 w 4947588"/>
                <a:gd name="connsiteY11" fmla="*/ 1725330 h 1998304"/>
                <a:gd name="connsiteX12" fmla="*/ 4947589 w 4947588"/>
                <a:gd name="connsiteY12" fmla="*/ 1701067 h 1998304"/>
                <a:gd name="connsiteX13" fmla="*/ 4947589 w 4947588"/>
                <a:gd name="connsiteY13" fmla="*/ 34867 h 1998304"/>
                <a:gd name="connsiteX14" fmla="*/ 4912955 w 4947588"/>
                <a:gd name="connsiteY14" fmla="*/ 1074 h 1998304"/>
                <a:gd name="connsiteX15" fmla="*/ 4912974 w 4947588"/>
                <a:gd name="connsiteY15" fmla="*/ 1107 h 1998304"/>
                <a:gd name="connsiteX0" fmla="*/ 4912974 w 4947588"/>
                <a:gd name="connsiteY0" fmla="*/ 330031 h 2327228"/>
                <a:gd name="connsiteX1" fmla="*/ 4889400 w 4947588"/>
                <a:gd name="connsiteY1" fmla="*/ 328922 h 2327228"/>
                <a:gd name="connsiteX2" fmla="*/ 3892345 w 4947588"/>
                <a:gd name="connsiteY2" fmla="*/ 925519 h 2327228"/>
                <a:gd name="connsiteX3" fmla="*/ 1781722 w 4947588"/>
                <a:gd name="connsiteY3" fmla="*/ -3 h 2327228"/>
                <a:gd name="connsiteX4" fmla="*/ 5818 w 4947588"/>
                <a:gd name="connsiteY4" fmla="*/ 1138038 h 2327228"/>
                <a:gd name="connsiteX5" fmla="*/ 613 w 4947588"/>
                <a:gd name="connsiteY5" fmla="*/ 1164444 h 2327228"/>
                <a:gd name="connsiteX6" fmla="*/ 1455 w 4947588"/>
                <a:gd name="connsiteY6" fmla="*/ 1180748 h 2327228"/>
                <a:gd name="connsiteX7" fmla="*/ 9147 w 4947588"/>
                <a:gd name="connsiteY7" fmla="*/ 1206044 h 2327228"/>
                <a:gd name="connsiteX8" fmla="*/ 1858781 w 4947588"/>
                <a:gd name="connsiteY8" fmla="*/ 2327237 h 2327228"/>
                <a:gd name="connsiteX9" fmla="*/ 3890579 w 4947588"/>
                <a:gd name="connsiteY9" fmla="*/ 1423943 h 2327228"/>
                <a:gd name="connsiteX10" fmla="*/ 4903310 w 4947588"/>
                <a:gd name="connsiteY10" fmla="*/ 2064166 h 2327228"/>
                <a:gd name="connsiteX11" fmla="*/ 4932511 w 4947588"/>
                <a:gd name="connsiteY11" fmla="*/ 2054254 h 2327228"/>
                <a:gd name="connsiteX12" fmla="*/ 4947589 w 4947588"/>
                <a:gd name="connsiteY12" fmla="*/ 2029991 h 2327228"/>
                <a:gd name="connsiteX13" fmla="*/ 4947589 w 4947588"/>
                <a:gd name="connsiteY13" fmla="*/ 363791 h 2327228"/>
                <a:gd name="connsiteX14" fmla="*/ 4912955 w 4947588"/>
                <a:gd name="connsiteY14" fmla="*/ 329998 h 2327228"/>
                <a:gd name="connsiteX15" fmla="*/ 4912974 w 4947588"/>
                <a:gd name="connsiteY15" fmla="*/ 330031 h 2327228"/>
                <a:gd name="connsiteX0" fmla="*/ 4912974 w 4947588"/>
                <a:gd name="connsiteY0" fmla="*/ 330031 h 2064166"/>
                <a:gd name="connsiteX1" fmla="*/ 4889400 w 4947588"/>
                <a:gd name="connsiteY1" fmla="*/ 328922 h 2064166"/>
                <a:gd name="connsiteX2" fmla="*/ 3892345 w 4947588"/>
                <a:gd name="connsiteY2" fmla="*/ 925519 h 2064166"/>
                <a:gd name="connsiteX3" fmla="*/ 1781722 w 4947588"/>
                <a:gd name="connsiteY3" fmla="*/ -3 h 2064166"/>
                <a:gd name="connsiteX4" fmla="*/ 5818 w 4947588"/>
                <a:gd name="connsiteY4" fmla="*/ 1138038 h 2064166"/>
                <a:gd name="connsiteX5" fmla="*/ 613 w 4947588"/>
                <a:gd name="connsiteY5" fmla="*/ 1164444 h 2064166"/>
                <a:gd name="connsiteX6" fmla="*/ 1455 w 4947588"/>
                <a:gd name="connsiteY6" fmla="*/ 1180748 h 2064166"/>
                <a:gd name="connsiteX7" fmla="*/ 9147 w 4947588"/>
                <a:gd name="connsiteY7" fmla="*/ 1206044 h 2064166"/>
                <a:gd name="connsiteX8" fmla="*/ 1937323 w 4947588"/>
                <a:gd name="connsiteY8" fmla="*/ 1523526 h 2064166"/>
                <a:gd name="connsiteX9" fmla="*/ 3890579 w 4947588"/>
                <a:gd name="connsiteY9" fmla="*/ 1423943 h 2064166"/>
                <a:gd name="connsiteX10" fmla="*/ 4903310 w 4947588"/>
                <a:gd name="connsiteY10" fmla="*/ 2064166 h 2064166"/>
                <a:gd name="connsiteX11" fmla="*/ 4932511 w 4947588"/>
                <a:gd name="connsiteY11" fmla="*/ 2054254 h 2064166"/>
                <a:gd name="connsiteX12" fmla="*/ 4947589 w 4947588"/>
                <a:gd name="connsiteY12" fmla="*/ 2029991 h 2064166"/>
                <a:gd name="connsiteX13" fmla="*/ 4947589 w 4947588"/>
                <a:gd name="connsiteY13" fmla="*/ 363791 h 2064166"/>
                <a:gd name="connsiteX14" fmla="*/ 4912955 w 4947588"/>
                <a:gd name="connsiteY14" fmla="*/ 329998 h 2064166"/>
                <a:gd name="connsiteX15" fmla="*/ 4912974 w 4947588"/>
                <a:gd name="connsiteY15" fmla="*/ 330031 h 2064166"/>
                <a:gd name="connsiteX0" fmla="*/ 4912974 w 4947588"/>
                <a:gd name="connsiteY0" fmla="*/ 330031 h 2075601"/>
                <a:gd name="connsiteX1" fmla="*/ 4889400 w 4947588"/>
                <a:gd name="connsiteY1" fmla="*/ 328922 h 2075601"/>
                <a:gd name="connsiteX2" fmla="*/ 3892345 w 4947588"/>
                <a:gd name="connsiteY2" fmla="*/ 925519 h 2075601"/>
                <a:gd name="connsiteX3" fmla="*/ 1781722 w 4947588"/>
                <a:gd name="connsiteY3" fmla="*/ -3 h 2075601"/>
                <a:gd name="connsiteX4" fmla="*/ 5818 w 4947588"/>
                <a:gd name="connsiteY4" fmla="*/ 1138038 h 2075601"/>
                <a:gd name="connsiteX5" fmla="*/ 613 w 4947588"/>
                <a:gd name="connsiteY5" fmla="*/ 1164444 h 2075601"/>
                <a:gd name="connsiteX6" fmla="*/ 1455 w 4947588"/>
                <a:gd name="connsiteY6" fmla="*/ 1180748 h 2075601"/>
                <a:gd name="connsiteX7" fmla="*/ 9147 w 4947588"/>
                <a:gd name="connsiteY7" fmla="*/ 1206044 h 2075601"/>
                <a:gd name="connsiteX8" fmla="*/ 2272839 w 4947588"/>
                <a:gd name="connsiteY8" fmla="*/ 2075600 h 2075601"/>
                <a:gd name="connsiteX9" fmla="*/ 3890579 w 4947588"/>
                <a:gd name="connsiteY9" fmla="*/ 1423943 h 2075601"/>
                <a:gd name="connsiteX10" fmla="*/ 4903310 w 4947588"/>
                <a:gd name="connsiteY10" fmla="*/ 2064166 h 2075601"/>
                <a:gd name="connsiteX11" fmla="*/ 4932511 w 4947588"/>
                <a:gd name="connsiteY11" fmla="*/ 2054254 h 2075601"/>
                <a:gd name="connsiteX12" fmla="*/ 4947589 w 4947588"/>
                <a:gd name="connsiteY12" fmla="*/ 2029991 h 2075601"/>
                <a:gd name="connsiteX13" fmla="*/ 4947589 w 4947588"/>
                <a:gd name="connsiteY13" fmla="*/ 363791 h 2075601"/>
                <a:gd name="connsiteX14" fmla="*/ 4912955 w 4947588"/>
                <a:gd name="connsiteY14" fmla="*/ 329998 h 2075601"/>
                <a:gd name="connsiteX15" fmla="*/ 4912974 w 4947588"/>
                <a:gd name="connsiteY15" fmla="*/ 330031 h 2075601"/>
                <a:gd name="connsiteX0" fmla="*/ 4912974 w 4947588"/>
                <a:gd name="connsiteY0" fmla="*/ 1107 h 1746677"/>
                <a:gd name="connsiteX1" fmla="*/ 4889400 w 4947588"/>
                <a:gd name="connsiteY1" fmla="*/ -2 h 1746677"/>
                <a:gd name="connsiteX2" fmla="*/ 3892345 w 4947588"/>
                <a:gd name="connsiteY2" fmla="*/ 596595 h 1746677"/>
                <a:gd name="connsiteX3" fmla="*/ 2188145 w 4947588"/>
                <a:gd name="connsiteY3" fmla="*/ 28833 h 1746677"/>
                <a:gd name="connsiteX4" fmla="*/ 5818 w 4947588"/>
                <a:gd name="connsiteY4" fmla="*/ 809114 h 1746677"/>
                <a:gd name="connsiteX5" fmla="*/ 613 w 4947588"/>
                <a:gd name="connsiteY5" fmla="*/ 835520 h 1746677"/>
                <a:gd name="connsiteX6" fmla="*/ 1455 w 4947588"/>
                <a:gd name="connsiteY6" fmla="*/ 851824 h 1746677"/>
                <a:gd name="connsiteX7" fmla="*/ 9147 w 4947588"/>
                <a:gd name="connsiteY7" fmla="*/ 877120 h 1746677"/>
                <a:gd name="connsiteX8" fmla="*/ 2272839 w 4947588"/>
                <a:gd name="connsiteY8" fmla="*/ 1746676 h 1746677"/>
                <a:gd name="connsiteX9" fmla="*/ 3890579 w 4947588"/>
                <a:gd name="connsiteY9" fmla="*/ 1095019 h 1746677"/>
                <a:gd name="connsiteX10" fmla="*/ 4903310 w 4947588"/>
                <a:gd name="connsiteY10" fmla="*/ 1735242 h 1746677"/>
                <a:gd name="connsiteX11" fmla="*/ 4932511 w 4947588"/>
                <a:gd name="connsiteY11" fmla="*/ 1725330 h 1746677"/>
                <a:gd name="connsiteX12" fmla="*/ 4947589 w 4947588"/>
                <a:gd name="connsiteY12" fmla="*/ 1701067 h 1746677"/>
                <a:gd name="connsiteX13" fmla="*/ 4947589 w 4947588"/>
                <a:gd name="connsiteY13" fmla="*/ 34867 h 1746677"/>
                <a:gd name="connsiteX14" fmla="*/ 4912955 w 4947588"/>
                <a:gd name="connsiteY14" fmla="*/ 1074 h 1746677"/>
                <a:gd name="connsiteX15" fmla="*/ 4912974 w 4947588"/>
                <a:gd name="connsiteY15" fmla="*/ 1107 h 174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746677">
                  <a:moveTo>
                    <a:pt x="4912974" y="1107"/>
                  </a:moveTo>
                  <a:cubicBezTo>
                    <a:pt x="4912974" y="1107"/>
                    <a:pt x="4903445" y="-2"/>
                    <a:pt x="4889400" y="-2"/>
                  </a:cubicBezTo>
                  <a:cubicBezTo>
                    <a:pt x="4796901" y="-2"/>
                    <a:pt x="4453506" y="43434"/>
                    <a:pt x="3892345" y="596595"/>
                  </a:cubicBezTo>
                  <a:cubicBezTo>
                    <a:pt x="3354530" y="120552"/>
                    <a:pt x="3056269" y="28833"/>
                    <a:pt x="2188145" y="28833"/>
                  </a:cubicBezTo>
                  <a:cubicBezTo>
                    <a:pt x="1333040" y="28833"/>
                    <a:pt x="175602" y="183312"/>
                    <a:pt x="5818" y="809114"/>
                  </a:cubicBezTo>
                  <a:lnTo>
                    <a:pt x="613" y="835520"/>
                  </a:lnTo>
                  <a:cubicBezTo>
                    <a:pt x="-420" y="840993"/>
                    <a:pt x="-152" y="846542"/>
                    <a:pt x="1455" y="851824"/>
                  </a:cubicBezTo>
                  <a:lnTo>
                    <a:pt x="9147" y="877120"/>
                  </a:lnTo>
                  <a:cubicBezTo>
                    <a:pt x="175317" y="1508879"/>
                    <a:pt x="1428080" y="1746676"/>
                    <a:pt x="2272839" y="1746676"/>
                  </a:cubicBezTo>
                  <a:cubicBezTo>
                    <a:pt x="3134488" y="1746676"/>
                    <a:pt x="3356047" y="1567231"/>
                    <a:pt x="3890579" y="1095019"/>
                  </a:cubicBezTo>
                  <a:cubicBezTo>
                    <a:pt x="4529539" y="1725749"/>
                    <a:pt x="4888223" y="1735164"/>
                    <a:pt x="4903310" y="1735242"/>
                  </a:cubicBezTo>
                  <a:cubicBezTo>
                    <a:pt x="4912916" y="1734324"/>
                    <a:pt x="4926043" y="1731721"/>
                    <a:pt x="4932511" y="1725330"/>
                  </a:cubicBezTo>
                  <a:cubicBezTo>
                    <a:pt x="4939017" y="1718863"/>
                    <a:pt x="4947589" y="1710137"/>
                    <a:pt x="4947589" y="1701067"/>
                  </a:cubicBezTo>
                  <a:lnTo>
                    <a:pt x="4947589" y="34867"/>
                  </a:lnTo>
                  <a:cubicBezTo>
                    <a:pt x="4947589" y="17913"/>
                    <a:pt x="4929832" y="3485"/>
                    <a:pt x="4912955" y="1074"/>
                  </a:cubicBezTo>
                  <a:cubicBezTo>
                    <a:pt x="4912961" y="1085"/>
                    <a:pt x="4912968" y="1096"/>
                    <a:pt x="4912974" y="11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B60F8AC-016D-6E46-240D-24A50A00C716}"/>
                </a:ext>
              </a:extLst>
            </p:cNvPr>
            <p:cNvSpPr/>
            <p:nvPr/>
          </p:nvSpPr>
          <p:spPr>
            <a:xfrm rot="1944364">
              <a:off x="7843310" y="1610577"/>
              <a:ext cx="207378" cy="10292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721365 h 2591396"/>
                <a:gd name="connsiteX1" fmla="*/ 4889400 w 4947588"/>
                <a:gd name="connsiteY1" fmla="*/ 720256 h 2591396"/>
                <a:gd name="connsiteX2" fmla="*/ 3892345 w 4947588"/>
                <a:gd name="connsiteY2" fmla="*/ 1316853 h 2591396"/>
                <a:gd name="connsiteX3" fmla="*/ 1850223 w 4947588"/>
                <a:gd name="connsiteY3" fmla="*/ 10 h 2591396"/>
                <a:gd name="connsiteX4" fmla="*/ 5818 w 4947588"/>
                <a:gd name="connsiteY4" fmla="*/ 1529372 h 2591396"/>
                <a:gd name="connsiteX5" fmla="*/ 613 w 4947588"/>
                <a:gd name="connsiteY5" fmla="*/ 1555778 h 2591396"/>
                <a:gd name="connsiteX6" fmla="*/ 1455 w 4947588"/>
                <a:gd name="connsiteY6" fmla="*/ 1572082 h 2591396"/>
                <a:gd name="connsiteX7" fmla="*/ 9147 w 4947588"/>
                <a:gd name="connsiteY7" fmla="*/ 1597378 h 2591396"/>
                <a:gd name="connsiteX8" fmla="*/ 1819268 w 4947588"/>
                <a:gd name="connsiteY8" fmla="*/ 2591396 h 2591396"/>
                <a:gd name="connsiteX9" fmla="*/ 3890579 w 4947588"/>
                <a:gd name="connsiteY9" fmla="*/ 1815277 h 2591396"/>
                <a:gd name="connsiteX10" fmla="*/ 4903310 w 4947588"/>
                <a:gd name="connsiteY10" fmla="*/ 2455500 h 2591396"/>
                <a:gd name="connsiteX11" fmla="*/ 4932511 w 4947588"/>
                <a:gd name="connsiteY11" fmla="*/ 2445588 h 2591396"/>
                <a:gd name="connsiteX12" fmla="*/ 4947589 w 4947588"/>
                <a:gd name="connsiteY12" fmla="*/ 2421325 h 2591396"/>
                <a:gd name="connsiteX13" fmla="*/ 4947589 w 4947588"/>
                <a:gd name="connsiteY13" fmla="*/ 755125 h 2591396"/>
                <a:gd name="connsiteX14" fmla="*/ 4912955 w 4947588"/>
                <a:gd name="connsiteY14" fmla="*/ 721332 h 2591396"/>
                <a:gd name="connsiteX15" fmla="*/ 4912974 w 4947588"/>
                <a:gd name="connsiteY15" fmla="*/ 721365 h 2591396"/>
                <a:gd name="connsiteX0" fmla="*/ 4912974 w 4947588"/>
                <a:gd name="connsiteY0" fmla="*/ 721365 h 2455501"/>
                <a:gd name="connsiteX1" fmla="*/ 4889400 w 4947588"/>
                <a:gd name="connsiteY1" fmla="*/ 720256 h 2455501"/>
                <a:gd name="connsiteX2" fmla="*/ 3892345 w 4947588"/>
                <a:gd name="connsiteY2" fmla="*/ 1316853 h 2455501"/>
                <a:gd name="connsiteX3" fmla="*/ 1850223 w 4947588"/>
                <a:gd name="connsiteY3" fmla="*/ 10 h 2455501"/>
                <a:gd name="connsiteX4" fmla="*/ 5818 w 4947588"/>
                <a:gd name="connsiteY4" fmla="*/ 1529372 h 2455501"/>
                <a:gd name="connsiteX5" fmla="*/ 613 w 4947588"/>
                <a:gd name="connsiteY5" fmla="*/ 1555778 h 2455501"/>
                <a:gd name="connsiteX6" fmla="*/ 1455 w 4947588"/>
                <a:gd name="connsiteY6" fmla="*/ 1572082 h 2455501"/>
                <a:gd name="connsiteX7" fmla="*/ 9147 w 4947588"/>
                <a:gd name="connsiteY7" fmla="*/ 1597378 h 2455501"/>
                <a:gd name="connsiteX8" fmla="*/ 2229410 w 4947588"/>
                <a:gd name="connsiteY8" fmla="*/ 2106763 h 2455501"/>
                <a:gd name="connsiteX9" fmla="*/ 3890579 w 4947588"/>
                <a:gd name="connsiteY9" fmla="*/ 1815277 h 2455501"/>
                <a:gd name="connsiteX10" fmla="*/ 4903310 w 4947588"/>
                <a:gd name="connsiteY10" fmla="*/ 2455500 h 2455501"/>
                <a:gd name="connsiteX11" fmla="*/ 4932511 w 4947588"/>
                <a:gd name="connsiteY11" fmla="*/ 2445588 h 2455501"/>
                <a:gd name="connsiteX12" fmla="*/ 4947589 w 4947588"/>
                <a:gd name="connsiteY12" fmla="*/ 2421325 h 2455501"/>
                <a:gd name="connsiteX13" fmla="*/ 4947589 w 4947588"/>
                <a:gd name="connsiteY13" fmla="*/ 755125 h 2455501"/>
                <a:gd name="connsiteX14" fmla="*/ 4912955 w 4947588"/>
                <a:gd name="connsiteY14" fmla="*/ 721332 h 2455501"/>
                <a:gd name="connsiteX15" fmla="*/ 4912974 w 4947588"/>
                <a:gd name="connsiteY15" fmla="*/ 721365 h 245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55501">
                  <a:moveTo>
                    <a:pt x="4912974" y="721365"/>
                  </a:moveTo>
                  <a:cubicBezTo>
                    <a:pt x="4912974" y="721365"/>
                    <a:pt x="4903445" y="720256"/>
                    <a:pt x="4889400" y="720256"/>
                  </a:cubicBezTo>
                  <a:cubicBezTo>
                    <a:pt x="4796901" y="720256"/>
                    <a:pt x="4453506" y="763692"/>
                    <a:pt x="3892345" y="1316853"/>
                  </a:cubicBezTo>
                  <a:cubicBezTo>
                    <a:pt x="3354530" y="840810"/>
                    <a:pt x="2718347" y="10"/>
                    <a:pt x="1850223" y="10"/>
                  </a:cubicBezTo>
                  <a:cubicBezTo>
                    <a:pt x="995118" y="10"/>
                    <a:pt x="175602" y="903570"/>
                    <a:pt x="5818" y="1529372"/>
                  </a:cubicBezTo>
                  <a:lnTo>
                    <a:pt x="613" y="1555778"/>
                  </a:lnTo>
                  <a:cubicBezTo>
                    <a:pt x="-420" y="1561251"/>
                    <a:pt x="-152" y="1566800"/>
                    <a:pt x="1455" y="1572082"/>
                  </a:cubicBezTo>
                  <a:lnTo>
                    <a:pt x="9147" y="1597378"/>
                  </a:lnTo>
                  <a:cubicBezTo>
                    <a:pt x="175317" y="2229137"/>
                    <a:pt x="1384651" y="2106763"/>
                    <a:pt x="2229410" y="2106763"/>
                  </a:cubicBezTo>
                  <a:cubicBezTo>
                    <a:pt x="3091059" y="2106763"/>
                    <a:pt x="3356047" y="2287489"/>
                    <a:pt x="3890579" y="1815277"/>
                  </a:cubicBezTo>
                  <a:cubicBezTo>
                    <a:pt x="4529539" y="2446007"/>
                    <a:pt x="4888223" y="2455422"/>
                    <a:pt x="4903310" y="2455500"/>
                  </a:cubicBezTo>
                  <a:cubicBezTo>
                    <a:pt x="4912916" y="2454582"/>
                    <a:pt x="4926043" y="2451979"/>
                    <a:pt x="4932511" y="2445588"/>
                  </a:cubicBezTo>
                  <a:cubicBezTo>
                    <a:pt x="4939017" y="2439121"/>
                    <a:pt x="4947589" y="2430395"/>
                    <a:pt x="4947589" y="2421325"/>
                  </a:cubicBezTo>
                  <a:lnTo>
                    <a:pt x="4947589" y="755125"/>
                  </a:lnTo>
                  <a:cubicBezTo>
                    <a:pt x="4947589" y="738171"/>
                    <a:pt x="4929832" y="723743"/>
                    <a:pt x="4912955" y="721332"/>
                  </a:cubicBezTo>
                  <a:cubicBezTo>
                    <a:pt x="4912961" y="721343"/>
                    <a:pt x="4912968" y="721354"/>
                    <a:pt x="4912974" y="72136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9327A89-3FEF-96C8-42F7-8C7CEF041969}"/>
                </a:ext>
              </a:extLst>
            </p:cNvPr>
            <p:cNvSpPr/>
            <p:nvPr/>
          </p:nvSpPr>
          <p:spPr>
            <a:xfrm rot="1944364">
              <a:off x="8165880" y="1304727"/>
              <a:ext cx="207378" cy="10583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54873 h 2524904"/>
                <a:gd name="connsiteX1" fmla="*/ 4889400 w 4947588"/>
                <a:gd name="connsiteY1" fmla="*/ 653764 h 2524904"/>
                <a:gd name="connsiteX2" fmla="*/ 3892345 w 4947588"/>
                <a:gd name="connsiteY2" fmla="*/ 1250361 h 2524904"/>
                <a:gd name="connsiteX3" fmla="*/ 1533540 w 4947588"/>
                <a:gd name="connsiteY3" fmla="*/ -1 h 2524904"/>
                <a:gd name="connsiteX4" fmla="*/ 5818 w 4947588"/>
                <a:gd name="connsiteY4" fmla="*/ 1462880 h 2524904"/>
                <a:gd name="connsiteX5" fmla="*/ 613 w 4947588"/>
                <a:gd name="connsiteY5" fmla="*/ 1489286 h 2524904"/>
                <a:gd name="connsiteX6" fmla="*/ 1455 w 4947588"/>
                <a:gd name="connsiteY6" fmla="*/ 1505590 h 2524904"/>
                <a:gd name="connsiteX7" fmla="*/ 9147 w 4947588"/>
                <a:gd name="connsiteY7" fmla="*/ 1530886 h 2524904"/>
                <a:gd name="connsiteX8" fmla="*/ 1819268 w 4947588"/>
                <a:gd name="connsiteY8" fmla="*/ 2524904 h 2524904"/>
                <a:gd name="connsiteX9" fmla="*/ 3890579 w 4947588"/>
                <a:gd name="connsiteY9" fmla="*/ 1748785 h 2524904"/>
                <a:gd name="connsiteX10" fmla="*/ 4903310 w 4947588"/>
                <a:gd name="connsiteY10" fmla="*/ 2389008 h 2524904"/>
                <a:gd name="connsiteX11" fmla="*/ 4932511 w 4947588"/>
                <a:gd name="connsiteY11" fmla="*/ 2379096 h 2524904"/>
                <a:gd name="connsiteX12" fmla="*/ 4947589 w 4947588"/>
                <a:gd name="connsiteY12" fmla="*/ 2354833 h 2524904"/>
                <a:gd name="connsiteX13" fmla="*/ 4947589 w 4947588"/>
                <a:gd name="connsiteY13" fmla="*/ 688633 h 2524904"/>
                <a:gd name="connsiteX14" fmla="*/ 4912955 w 4947588"/>
                <a:gd name="connsiteY14" fmla="*/ 654840 h 2524904"/>
                <a:gd name="connsiteX15" fmla="*/ 4912974 w 4947588"/>
                <a:gd name="connsiteY15" fmla="*/ 654873 h 25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524904">
                  <a:moveTo>
                    <a:pt x="4912974" y="654873"/>
                  </a:moveTo>
                  <a:cubicBezTo>
                    <a:pt x="4912974" y="654873"/>
                    <a:pt x="4903445" y="653764"/>
                    <a:pt x="4889400" y="653764"/>
                  </a:cubicBezTo>
                  <a:cubicBezTo>
                    <a:pt x="4796901" y="653764"/>
                    <a:pt x="4453506" y="697200"/>
                    <a:pt x="3892345" y="1250361"/>
                  </a:cubicBezTo>
                  <a:cubicBezTo>
                    <a:pt x="3354530" y="774318"/>
                    <a:pt x="2401664" y="-1"/>
                    <a:pt x="1533540" y="-1"/>
                  </a:cubicBezTo>
                  <a:cubicBezTo>
                    <a:pt x="678435" y="-1"/>
                    <a:pt x="175602" y="837078"/>
                    <a:pt x="5818" y="1462880"/>
                  </a:cubicBezTo>
                  <a:lnTo>
                    <a:pt x="613" y="1489286"/>
                  </a:lnTo>
                  <a:cubicBezTo>
                    <a:pt x="-420" y="1494759"/>
                    <a:pt x="-152" y="1500308"/>
                    <a:pt x="1455" y="1505590"/>
                  </a:cubicBezTo>
                  <a:lnTo>
                    <a:pt x="9147" y="1530886"/>
                  </a:lnTo>
                  <a:cubicBezTo>
                    <a:pt x="175317" y="2162645"/>
                    <a:pt x="974509" y="2524904"/>
                    <a:pt x="1819268" y="2524904"/>
                  </a:cubicBezTo>
                  <a:cubicBezTo>
                    <a:pt x="2680917" y="2524904"/>
                    <a:pt x="3356047" y="2220997"/>
                    <a:pt x="3890579" y="1748785"/>
                  </a:cubicBezTo>
                  <a:cubicBezTo>
                    <a:pt x="4529539" y="2379515"/>
                    <a:pt x="4888223" y="2388930"/>
                    <a:pt x="4903310" y="2389008"/>
                  </a:cubicBezTo>
                  <a:cubicBezTo>
                    <a:pt x="4912916" y="2388090"/>
                    <a:pt x="4926043" y="2385487"/>
                    <a:pt x="4932511" y="2379096"/>
                  </a:cubicBezTo>
                  <a:cubicBezTo>
                    <a:pt x="4939017" y="2372629"/>
                    <a:pt x="4947589" y="2363903"/>
                    <a:pt x="4947589" y="2354833"/>
                  </a:cubicBezTo>
                  <a:lnTo>
                    <a:pt x="4947589" y="688633"/>
                  </a:lnTo>
                  <a:cubicBezTo>
                    <a:pt x="4947589" y="671679"/>
                    <a:pt x="4929832" y="657251"/>
                    <a:pt x="4912955" y="654840"/>
                  </a:cubicBezTo>
                  <a:cubicBezTo>
                    <a:pt x="4912961" y="654851"/>
                    <a:pt x="4912968" y="654862"/>
                    <a:pt x="4912974" y="6548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FA37AD8-ABD8-C1CC-7CBF-923628B52678}"/>
                </a:ext>
              </a:extLst>
            </p:cNvPr>
            <p:cNvSpPr/>
            <p:nvPr/>
          </p:nvSpPr>
          <p:spPr>
            <a:xfrm rot="1944364">
              <a:off x="7870198" y="1293729"/>
              <a:ext cx="207378" cy="9877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22331 h 2492362"/>
                <a:gd name="connsiteX1" fmla="*/ 4889400 w 4947588"/>
                <a:gd name="connsiteY1" fmla="*/ 621222 h 2492362"/>
                <a:gd name="connsiteX2" fmla="*/ 3892345 w 4947588"/>
                <a:gd name="connsiteY2" fmla="*/ 1217819 h 2492362"/>
                <a:gd name="connsiteX3" fmla="*/ 2047615 w 4947588"/>
                <a:gd name="connsiteY3" fmla="*/ -6 h 2492362"/>
                <a:gd name="connsiteX4" fmla="*/ 5818 w 4947588"/>
                <a:gd name="connsiteY4" fmla="*/ 1430338 h 2492362"/>
                <a:gd name="connsiteX5" fmla="*/ 613 w 4947588"/>
                <a:gd name="connsiteY5" fmla="*/ 1456744 h 2492362"/>
                <a:gd name="connsiteX6" fmla="*/ 1455 w 4947588"/>
                <a:gd name="connsiteY6" fmla="*/ 1473048 h 2492362"/>
                <a:gd name="connsiteX7" fmla="*/ 9147 w 4947588"/>
                <a:gd name="connsiteY7" fmla="*/ 1498344 h 2492362"/>
                <a:gd name="connsiteX8" fmla="*/ 1819268 w 4947588"/>
                <a:gd name="connsiteY8" fmla="*/ 2492362 h 2492362"/>
                <a:gd name="connsiteX9" fmla="*/ 3890579 w 4947588"/>
                <a:gd name="connsiteY9" fmla="*/ 1716243 h 2492362"/>
                <a:gd name="connsiteX10" fmla="*/ 4903310 w 4947588"/>
                <a:gd name="connsiteY10" fmla="*/ 2356466 h 2492362"/>
                <a:gd name="connsiteX11" fmla="*/ 4932511 w 4947588"/>
                <a:gd name="connsiteY11" fmla="*/ 2346554 h 2492362"/>
                <a:gd name="connsiteX12" fmla="*/ 4947589 w 4947588"/>
                <a:gd name="connsiteY12" fmla="*/ 2322291 h 2492362"/>
                <a:gd name="connsiteX13" fmla="*/ 4947589 w 4947588"/>
                <a:gd name="connsiteY13" fmla="*/ 656091 h 2492362"/>
                <a:gd name="connsiteX14" fmla="*/ 4912955 w 4947588"/>
                <a:gd name="connsiteY14" fmla="*/ 622298 h 2492362"/>
                <a:gd name="connsiteX15" fmla="*/ 4912974 w 4947588"/>
                <a:gd name="connsiteY15" fmla="*/ 622331 h 2492362"/>
                <a:gd name="connsiteX0" fmla="*/ 4912974 w 4947588"/>
                <a:gd name="connsiteY0" fmla="*/ 622331 h 2356467"/>
                <a:gd name="connsiteX1" fmla="*/ 4889400 w 4947588"/>
                <a:gd name="connsiteY1" fmla="*/ 621222 h 2356467"/>
                <a:gd name="connsiteX2" fmla="*/ 3892345 w 4947588"/>
                <a:gd name="connsiteY2" fmla="*/ 1217819 h 2356467"/>
                <a:gd name="connsiteX3" fmla="*/ 2047615 w 4947588"/>
                <a:gd name="connsiteY3" fmla="*/ -6 h 2356467"/>
                <a:gd name="connsiteX4" fmla="*/ 5818 w 4947588"/>
                <a:gd name="connsiteY4" fmla="*/ 1430338 h 2356467"/>
                <a:gd name="connsiteX5" fmla="*/ 613 w 4947588"/>
                <a:gd name="connsiteY5" fmla="*/ 1456744 h 2356467"/>
                <a:gd name="connsiteX6" fmla="*/ 1455 w 4947588"/>
                <a:gd name="connsiteY6" fmla="*/ 1473048 h 2356467"/>
                <a:gd name="connsiteX7" fmla="*/ 9147 w 4947588"/>
                <a:gd name="connsiteY7" fmla="*/ 1498344 h 2356467"/>
                <a:gd name="connsiteX8" fmla="*/ 2072604 w 4947588"/>
                <a:gd name="connsiteY8" fmla="*/ 1972663 h 2356467"/>
                <a:gd name="connsiteX9" fmla="*/ 3890579 w 4947588"/>
                <a:gd name="connsiteY9" fmla="*/ 1716243 h 2356467"/>
                <a:gd name="connsiteX10" fmla="*/ 4903310 w 4947588"/>
                <a:gd name="connsiteY10" fmla="*/ 2356466 h 2356467"/>
                <a:gd name="connsiteX11" fmla="*/ 4932511 w 4947588"/>
                <a:gd name="connsiteY11" fmla="*/ 2346554 h 2356467"/>
                <a:gd name="connsiteX12" fmla="*/ 4947589 w 4947588"/>
                <a:gd name="connsiteY12" fmla="*/ 2322291 h 2356467"/>
                <a:gd name="connsiteX13" fmla="*/ 4947589 w 4947588"/>
                <a:gd name="connsiteY13" fmla="*/ 656091 h 2356467"/>
                <a:gd name="connsiteX14" fmla="*/ 4912955 w 4947588"/>
                <a:gd name="connsiteY14" fmla="*/ 622298 h 2356467"/>
                <a:gd name="connsiteX15" fmla="*/ 4912974 w 4947588"/>
                <a:gd name="connsiteY15" fmla="*/ 622331 h 235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56467">
                  <a:moveTo>
                    <a:pt x="4912974" y="622331"/>
                  </a:moveTo>
                  <a:cubicBezTo>
                    <a:pt x="4912974" y="622331"/>
                    <a:pt x="4903445" y="621222"/>
                    <a:pt x="4889400" y="621222"/>
                  </a:cubicBezTo>
                  <a:cubicBezTo>
                    <a:pt x="4796901" y="621222"/>
                    <a:pt x="4453506" y="664658"/>
                    <a:pt x="3892345" y="1217819"/>
                  </a:cubicBezTo>
                  <a:cubicBezTo>
                    <a:pt x="3354530" y="741776"/>
                    <a:pt x="2915739" y="-6"/>
                    <a:pt x="2047615" y="-6"/>
                  </a:cubicBezTo>
                  <a:cubicBezTo>
                    <a:pt x="1192510" y="-6"/>
                    <a:pt x="175602" y="804536"/>
                    <a:pt x="5818" y="1430338"/>
                  </a:cubicBezTo>
                  <a:lnTo>
                    <a:pt x="613" y="1456744"/>
                  </a:lnTo>
                  <a:cubicBezTo>
                    <a:pt x="-420" y="1462217"/>
                    <a:pt x="-152" y="1467766"/>
                    <a:pt x="1455" y="1473048"/>
                  </a:cubicBezTo>
                  <a:lnTo>
                    <a:pt x="9147" y="1498344"/>
                  </a:lnTo>
                  <a:cubicBezTo>
                    <a:pt x="175317" y="2130103"/>
                    <a:pt x="1227845" y="1972663"/>
                    <a:pt x="2072604" y="1972663"/>
                  </a:cubicBezTo>
                  <a:cubicBezTo>
                    <a:pt x="2934253" y="1972663"/>
                    <a:pt x="3356047" y="2188455"/>
                    <a:pt x="3890579" y="1716243"/>
                  </a:cubicBezTo>
                  <a:cubicBezTo>
                    <a:pt x="4529539" y="2346973"/>
                    <a:pt x="4888223" y="2356388"/>
                    <a:pt x="4903310" y="2356466"/>
                  </a:cubicBezTo>
                  <a:cubicBezTo>
                    <a:pt x="4912916" y="2355548"/>
                    <a:pt x="4926043" y="2352945"/>
                    <a:pt x="4932511" y="2346554"/>
                  </a:cubicBezTo>
                  <a:cubicBezTo>
                    <a:pt x="4939017" y="2340087"/>
                    <a:pt x="4947589" y="2331361"/>
                    <a:pt x="4947589" y="2322291"/>
                  </a:cubicBezTo>
                  <a:lnTo>
                    <a:pt x="4947589" y="656091"/>
                  </a:lnTo>
                  <a:cubicBezTo>
                    <a:pt x="4947589" y="639137"/>
                    <a:pt x="4929832" y="624709"/>
                    <a:pt x="4912955" y="622298"/>
                  </a:cubicBezTo>
                  <a:cubicBezTo>
                    <a:pt x="4912961" y="622309"/>
                    <a:pt x="4912968" y="622320"/>
                    <a:pt x="4912974" y="6223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2182688-AB1B-4CBD-77F1-4BC8EAF9F080}"/>
                </a:ext>
              </a:extLst>
            </p:cNvPr>
            <p:cNvSpPr/>
            <p:nvPr/>
          </p:nvSpPr>
          <p:spPr>
            <a:xfrm rot="1944364">
              <a:off x="7560023" y="1353991"/>
              <a:ext cx="207378" cy="96447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851724 h 2721755"/>
                <a:gd name="connsiteX1" fmla="*/ 4889400 w 4947588"/>
                <a:gd name="connsiteY1" fmla="*/ 850615 h 2721755"/>
                <a:gd name="connsiteX2" fmla="*/ 3892345 w 4947588"/>
                <a:gd name="connsiteY2" fmla="*/ 1447212 h 2721755"/>
                <a:gd name="connsiteX3" fmla="*/ 2126329 w 4947588"/>
                <a:gd name="connsiteY3" fmla="*/ 8 h 2721755"/>
                <a:gd name="connsiteX4" fmla="*/ 5818 w 4947588"/>
                <a:gd name="connsiteY4" fmla="*/ 1659731 h 2721755"/>
                <a:gd name="connsiteX5" fmla="*/ 613 w 4947588"/>
                <a:gd name="connsiteY5" fmla="*/ 1686137 h 2721755"/>
                <a:gd name="connsiteX6" fmla="*/ 1455 w 4947588"/>
                <a:gd name="connsiteY6" fmla="*/ 1702441 h 2721755"/>
                <a:gd name="connsiteX7" fmla="*/ 9147 w 4947588"/>
                <a:gd name="connsiteY7" fmla="*/ 1727737 h 2721755"/>
                <a:gd name="connsiteX8" fmla="*/ 1819268 w 4947588"/>
                <a:gd name="connsiteY8" fmla="*/ 2721755 h 2721755"/>
                <a:gd name="connsiteX9" fmla="*/ 3890579 w 4947588"/>
                <a:gd name="connsiteY9" fmla="*/ 1945636 h 2721755"/>
                <a:gd name="connsiteX10" fmla="*/ 4903310 w 4947588"/>
                <a:gd name="connsiteY10" fmla="*/ 2585859 h 2721755"/>
                <a:gd name="connsiteX11" fmla="*/ 4932511 w 4947588"/>
                <a:gd name="connsiteY11" fmla="*/ 2575947 h 2721755"/>
                <a:gd name="connsiteX12" fmla="*/ 4947589 w 4947588"/>
                <a:gd name="connsiteY12" fmla="*/ 2551684 h 2721755"/>
                <a:gd name="connsiteX13" fmla="*/ 4947589 w 4947588"/>
                <a:gd name="connsiteY13" fmla="*/ 885484 h 2721755"/>
                <a:gd name="connsiteX14" fmla="*/ 4912955 w 4947588"/>
                <a:gd name="connsiteY14" fmla="*/ 851691 h 2721755"/>
                <a:gd name="connsiteX15" fmla="*/ 4912974 w 4947588"/>
                <a:gd name="connsiteY15" fmla="*/ 851724 h 2721755"/>
                <a:gd name="connsiteX0" fmla="*/ 4912974 w 4947588"/>
                <a:gd name="connsiteY0" fmla="*/ 851724 h 3151626"/>
                <a:gd name="connsiteX1" fmla="*/ 4889400 w 4947588"/>
                <a:gd name="connsiteY1" fmla="*/ 850615 h 3151626"/>
                <a:gd name="connsiteX2" fmla="*/ 3892345 w 4947588"/>
                <a:gd name="connsiteY2" fmla="*/ 1447212 h 3151626"/>
                <a:gd name="connsiteX3" fmla="*/ 2126329 w 4947588"/>
                <a:gd name="connsiteY3" fmla="*/ 8 h 3151626"/>
                <a:gd name="connsiteX4" fmla="*/ 5818 w 4947588"/>
                <a:gd name="connsiteY4" fmla="*/ 1659731 h 3151626"/>
                <a:gd name="connsiteX5" fmla="*/ 613 w 4947588"/>
                <a:gd name="connsiteY5" fmla="*/ 1686137 h 3151626"/>
                <a:gd name="connsiteX6" fmla="*/ 1455 w 4947588"/>
                <a:gd name="connsiteY6" fmla="*/ 1702441 h 3151626"/>
                <a:gd name="connsiteX7" fmla="*/ 9147 w 4947588"/>
                <a:gd name="connsiteY7" fmla="*/ 1727737 h 3151626"/>
                <a:gd name="connsiteX8" fmla="*/ 1778108 w 4947588"/>
                <a:gd name="connsiteY8" fmla="*/ 3151626 h 3151626"/>
                <a:gd name="connsiteX9" fmla="*/ 3890579 w 4947588"/>
                <a:gd name="connsiteY9" fmla="*/ 1945636 h 3151626"/>
                <a:gd name="connsiteX10" fmla="*/ 4903310 w 4947588"/>
                <a:gd name="connsiteY10" fmla="*/ 2585859 h 3151626"/>
                <a:gd name="connsiteX11" fmla="*/ 4932511 w 4947588"/>
                <a:gd name="connsiteY11" fmla="*/ 2575947 h 3151626"/>
                <a:gd name="connsiteX12" fmla="*/ 4947589 w 4947588"/>
                <a:gd name="connsiteY12" fmla="*/ 2551684 h 3151626"/>
                <a:gd name="connsiteX13" fmla="*/ 4947589 w 4947588"/>
                <a:gd name="connsiteY13" fmla="*/ 885484 h 3151626"/>
                <a:gd name="connsiteX14" fmla="*/ 4912955 w 4947588"/>
                <a:gd name="connsiteY14" fmla="*/ 851691 h 3151626"/>
                <a:gd name="connsiteX15" fmla="*/ 4912974 w 4947588"/>
                <a:gd name="connsiteY15" fmla="*/ 851724 h 3151626"/>
                <a:gd name="connsiteX0" fmla="*/ 4912974 w 4947588"/>
                <a:gd name="connsiteY0" fmla="*/ 1119 h 2301021"/>
                <a:gd name="connsiteX1" fmla="*/ 4889400 w 4947588"/>
                <a:gd name="connsiteY1" fmla="*/ 10 h 2301021"/>
                <a:gd name="connsiteX2" fmla="*/ 3892345 w 4947588"/>
                <a:gd name="connsiteY2" fmla="*/ 596607 h 2301021"/>
                <a:gd name="connsiteX3" fmla="*/ 2360150 w 4947588"/>
                <a:gd name="connsiteY3" fmla="*/ 436484 h 2301021"/>
                <a:gd name="connsiteX4" fmla="*/ 5818 w 4947588"/>
                <a:gd name="connsiteY4" fmla="*/ 809126 h 2301021"/>
                <a:gd name="connsiteX5" fmla="*/ 613 w 4947588"/>
                <a:gd name="connsiteY5" fmla="*/ 835532 h 2301021"/>
                <a:gd name="connsiteX6" fmla="*/ 1455 w 4947588"/>
                <a:gd name="connsiteY6" fmla="*/ 851836 h 2301021"/>
                <a:gd name="connsiteX7" fmla="*/ 9147 w 4947588"/>
                <a:gd name="connsiteY7" fmla="*/ 877132 h 2301021"/>
                <a:gd name="connsiteX8" fmla="*/ 1778108 w 4947588"/>
                <a:gd name="connsiteY8" fmla="*/ 2301021 h 2301021"/>
                <a:gd name="connsiteX9" fmla="*/ 3890579 w 4947588"/>
                <a:gd name="connsiteY9" fmla="*/ 1095031 h 2301021"/>
                <a:gd name="connsiteX10" fmla="*/ 4903310 w 4947588"/>
                <a:gd name="connsiteY10" fmla="*/ 1735254 h 2301021"/>
                <a:gd name="connsiteX11" fmla="*/ 4932511 w 4947588"/>
                <a:gd name="connsiteY11" fmla="*/ 1725342 h 2301021"/>
                <a:gd name="connsiteX12" fmla="*/ 4947589 w 4947588"/>
                <a:gd name="connsiteY12" fmla="*/ 1701079 h 2301021"/>
                <a:gd name="connsiteX13" fmla="*/ 4947589 w 4947588"/>
                <a:gd name="connsiteY13" fmla="*/ 34879 h 2301021"/>
                <a:gd name="connsiteX14" fmla="*/ 4912955 w 4947588"/>
                <a:gd name="connsiteY14" fmla="*/ 1086 h 2301021"/>
                <a:gd name="connsiteX15" fmla="*/ 4912974 w 4947588"/>
                <a:gd name="connsiteY15" fmla="*/ 1119 h 230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01021">
                  <a:moveTo>
                    <a:pt x="4912974" y="1119"/>
                  </a:moveTo>
                  <a:cubicBezTo>
                    <a:pt x="4912974" y="1119"/>
                    <a:pt x="4903445" y="10"/>
                    <a:pt x="4889400" y="10"/>
                  </a:cubicBezTo>
                  <a:cubicBezTo>
                    <a:pt x="4796901" y="10"/>
                    <a:pt x="4453506" y="43446"/>
                    <a:pt x="3892345" y="596607"/>
                  </a:cubicBezTo>
                  <a:cubicBezTo>
                    <a:pt x="3354530" y="120564"/>
                    <a:pt x="3228274" y="436484"/>
                    <a:pt x="2360150" y="436484"/>
                  </a:cubicBezTo>
                  <a:cubicBezTo>
                    <a:pt x="1505045" y="436484"/>
                    <a:pt x="175602" y="183324"/>
                    <a:pt x="5818" y="809126"/>
                  </a:cubicBezTo>
                  <a:lnTo>
                    <a:pt x="613" y="835532"/>
                  </a:lnTo>
                  <a:cubicBezTo>
                    <a:pt x="-420" y="841005"/>
                    <a:pt x="-152" y="846554"/>
                    <a:pt x="1455" y="851836"/>
                  </a:cubicBezTo>
                  <a:lnTo>
                    <a:pt x="9147" y="877132"/>
                  </a:lnTo>
                  <a:cubicBezTo>
                    <a:pt x="175317" y="1508891"/>
                    <a:pt x="933349" y="2301021"/>
                    <a:pt x="1778108" y="2301021"/>
                  </a:cubicBezTo>
                  <a:cubicBezTo>
                    <a:pt x="2639757" y="2301021"/>
                    <a:pt x="3356047" y="1567243"/>
                    <a:pt x="3890579" y="1095031"/>
                  </a:cubicBezTo>
                  <a:cubicBezTo>
                    <a:pt x="4529539" y="1725761"/>
                    <a:pt x="4888223" y="1735176"/>
                    <a:pt x="4903310" y="1735254"/>
                  </a:cubicBezTo>
                  <a:cubicBezTo>
                    <a:pt x="4912916" y="1734336"/>
                    <a:pt x="4926043" y="1731733"/>
                    <a:pt x="4932511" y="1725342"/>
                  </a:cubicBezTo>
                  <a:cubicBezTo>
                    <a:pt x="4939017" y="1718875"/>
                    <a:pt x="4947589" y="1710149"/>
                    <a:pt x="4947589" y="1701079"/>
                  </a:cubicBezTo>
                  <a:lnTo>
                    <a:pt x="4947589" y="34879"/>
                  </a:lnTo>
                  <a:cubicBezTo>
                    <a:pt x="4947589" y="17925"/>
                    <a:pt x="4929832" y="3497"/>
                    <a:pt x="4912955" y="1086"/>
                  </a:cubicBezTo>
                  <a:cubicBezTo>
                    <a:pt x="4912961" y="1097"/>
                    <a:pt x="4912968" y="1108"/>
                    <a:pt x="4912974" y="11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FA9A1D2-78A2-BA26-39E6-8199AAAD03E0}"/>
                </a:ext>
              </a:extLst>
            </p:cNvPr>
            <p:cNvSpPr/>
            <p:nvPr/>
          </p:nvSpPr>
          <p:spPr>
            <a:xfrm rot="1944364">
              <a:off x="7453928" y="1547069"/>
              <a:ext cx="207378" cy="9910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538527"/>
                <a:gd name="connsiteX1" fmla="*/ 4889400 w 4947588"/>
                <a:gd name="connsiteY1" fmla="*/ 174125 h 2538527"/>
                <a:gd name="connsiteX2" fmla="*/ 3892345 w 4947588"/>
                <a:gd name="connsiteY2" fmla="*/ 770722 h 2538527"/>
                <a:gd name="connsiteX3" fmla="*/ 1837982 w 4947588"/>
                <a:gd name="connsiteY3" fmla="*/ 0 h 2538527"/>
                <a:gd name="connsiteX4" fmla="*/ 5818 w 4947588"/>
                <a:gd name="connsiteY4" fmla="*/ 983241 h 2538527"/>
                <a:gd name="connsiteX5" fmla="*/ 613 w 4947588"/>
                <a:gd name="connsiteY5" fmla="*/ 1009647 h 2538527"/>
                <a:gd name="connsiteX6" fmla="*/ 1455 w 4947588"/>
                <a:gd name="connsiteY6" fmla="*/ 1025951 h 2538527"/>
                <a:gd name="connsiteX7" fmla="*/ 9147 w 4947588"/>
                <a:gd name="connsiteY7" fmla="*/ 1051247 h 2538527"/>
                <a:gd name="connsiteX8" fmla="*/ 1324902 w 4947588"/>
                <a:gd name="connsiteY8" fmla="*/ 2538534 h 2538527"/>
                <a:gd name="connsiteX9" fmla="*/ 3890579 w 4947588"/>
                <a:gd name="connsiteY9" fmla="*/ 1269146 h 2538527"/>
                <a:gd name="connsiteX10" fmla="*/ 4903310 w 4947588"/>
                <a:gd name="connsiteY10" fmla="*/ 1909369 h 2538527"/>
                <a:gd name="connsiteX11" fmla="*/ 4932511 w 4947588"/>
                <a:gd name="connsiteY11" fmla="*/ 1899457 h 2538527"/>
                <a:gd name="connsiteX12" fmla="*/ 4947589 w 4947588"/>
                <a:gd name="connsiteY12" fmla="*/ 1875194 h 2538527"/>
                <a:gd name="connsiteX13" fmla="*/ 4947589 w 4947588"/>
                <a:gd name="connsiteY13" fmla="*/ 208994 h 2538527"/>
                <a:gd name="connsiteX14" fmla="*/ 4912955 w 4947588"/>
                <a:gd name="connsiteY14" fmla="*/ 175201 h 2538527"/>
                <a:gd name="connsiteX15" fmla="*/ 4912974 w 4947588"/>
                <a:gd name="connsiteY15" fmla="*/ 175234 h 2538527"/>
                <a:gd name="connsiteX0" fmla="*/ 4912974 w 4947588"/>
                <a:gd name="connsiteY0" fmla="*/ 1119 h 2364412"/>
                <a:gd name="connsiteX1" fmla="*/ 4889400 w 4947588"/>
                <a:gd name="connsiteY1" fmla="*/ 10 h 2364412"/>
                <a:gd name="connsiteX2" fmla="*/ 3892345 w 4947588"/>
                <a:gd name="connsiteY2" fmla="*/ 596607 h 2364412"/>
                <a:gd name="connsiteX3" fmla="*/ 1941987 w 4947588"/>
                <a:gd name="connsiteY3" fmla="*/ 343045 h 2364412"/>
                <a:gd name="connsiteX4" fmla="*/ 5818 w 4947588"/>
                <a:gd name="connsiteY4" fmla="*/ 809126 h 2364412"/>
                <a:gd name="connsiteX5" fmla="*/ 613 w 4947588"/>
                <a:gd name="connsiteY5" fmla="*/ 835532 h 2364412"/>
                <a:gd name="connsiteX6" fmla="*/ 1455 w 4947588"/>
                <a:gd name="connsiteY6" fmla="*/ 851836 h 2364412"/>
                <a:gd name="connsiteX7" fmla="*/ 9147 w 4947588"/>
                <a:gd name="connsiteY7" fmla="*/ 877132 h 2364412"/>
                <a:gd name="connsiteX8" fmla="*/ 1324902 w 4947588"/>
                <a:gd name="connsiteY8" fmla="*/ 2364419 h 2364412"/>
                <a:gd name="connsiteX9" fmla="*/ 3890579 w 4947588"/>
                <a:gd name="connsiteY9" fmla="*/ 1095031 h 2364412"/>
                <a:gd name="connsiteX10" fmla="*/ 4903310 w 4947588"/>
                <a:gd name="connsiteY10" fmla="*/ 1735254 h 2364412"/>
                <a:gd name="connsiteX11" fmla="*/ 4932511 w 4947588"/>
                <a:gd name="connsiteY11" fmla="*/ 1725342 h 2364412"/>
                <a:gd name="connsiteX12" fmla="*/ 4947589 w 4947588"/>
                <a:gd name="connsiteY12" fmla="*/ 1701079 h 2364412"/>
                <a:gd name="connsiteX13" fmla="*/ 4947589 w 4947588"/>
                <a:gd name="connsiteY13" fmla="*/ 34879 h 2364412"/>
                <a:gd name="connsiteX14" fmla="*/ 4912955 w 4947588"/>
                <a:gd name="connsiteY14" fmla="*/ 1086 h 2364412"/>
                <a:gd name="connsiteX15" fmla="*/ 4912974 w 4947588"/>
                <a:gd name="connsiteY15" fmla="*/ 1119 h 236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64412">
                  <a:moveTo>
                    <a:pt x="4912974" y="1119"/>
                  </a:moveTo>
                  <a:cubicBezTo>
                    <a:pt x="4912974" y="1119"/>
                    <a:pt x="4903445" y="10"/>
                    <a:pt x="4889400" y="10"/>
                  </a:cubicBezTo>
                  <a:cubicBezTo>
                    <a:pt x="4796901" y="10"/>
                    <a:pt x="4453506" y="43446"/>
                    <a:pt x="3892345" y="596607"/>
                  </a:cubicBezTo>
                  <a:cubicBezTo>
                    <a:pt x="3354530" y="120564"/>
                    <a:pt x="2810111" y="343045"/>
                    <a:pt x="1941987" y="343045"/>
                  </a:cubicBezTo>
                  <a:cubicBezTo>
                    <a:pt x="1086882" y="343045"/>
                    <a:pt x="175602" y="183324"/>
                    <a:pt x="5818" y="809126"/>
                  </a:cubicBezTo>
                  <a:lnTo>
                    <a:pt x="613" y="835532"/>
                  </a:lnTo>
                  <a:cubicBezTo>
                    <a:pt x="-420" y="841005"/>
                    <a:pt x="-152" y="846554"/>
                    <a:pt x="1455" y="851836"/>
                  </a:cubicBezTo>
                  <a:lnTo>
                    <a:pt x="9147" y="877132"/>
                  </a:lnTo>
                  <a:cubicBezTo>
                    <a:pt x="175317" y="1508891"/>
                    <a:pt x="480143" y="2364419"/>
                    <a:pt x="1324902" y="2364419"/>
                  </a:cubicBezTo>
                  <a:cubicBezTo>
                    <a:pt x="2186551" y="2364419"/>
                    <a:pt x="3356047" y="1567243"/>
                    <a:pt x="3890579" y="1095031"/>
                  </a:cubicBezTo>
                  <a:cubicBezTo>
                    <a:pt x="4529539" y="1725761"/>
                    <a:pt x="4888223" y="1735176"/>
                    <a:pt x="4903310" y="1735254"/>
                  </a:cubicBezTo>
                  <a:cubicBezTo>
                    <a:pt x="4912916" y="1734336"/>
                    <a:pt x="4926043" y="1731733"/>
                    <a:pt x="4932511" y="1725342"/>
                  </a:cubicBezTo>
                  <a:cubicBezTo>
                    <a:pt x="4939017" y="1718875"/>
                    <a:pt x="4947589" y="1710149"/>
                    <a:pt x="4947589" y="1701079"/>
                  </a:cubicBezTo>
                  <a:lnTo>
                    <a:pt x="4947589" y="34879"/>
                  </a:lnTo>
                  <a:cubicBezTo>
                    <a:pt x="4947589" y="17925"/>
                    <a:pt x="4929832" y="3497"/>
                    <a:pt x="4912955" y="1086"/>
                  </a:cubicBezTo>
                  <a:cubicBezTo>
                    <a:pt x="4912961" y="1097"/>
                    <a:pt x="4912968" y="1108"/>
                    <a:pt x="4912974" y="11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A18E450-CDB6-3C1C-1B54-CF740BA9A56A}"/>
                </a:ext>
              </a:extLst>
            </p:cNvPr>
            <p:cNvSpPr/>
            <p:nvPr/>
          </p:nvSpPr>
          <p:spPr>
            <a:xfrm rot="1944364">
              <a:off x="7194008" y="1330788"/>
              <a:ext cx="207378" cy="8363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19 h 1871150"/>
                <a:gd name="connsiteX1" fmla="*/ 4889400 w 4947588"/>
                <a:gd name="connsiteY1" fmla="*/ 10 h 1871150"/>
                <a:gd name="connsiteX2" fmla="*/ 3892345 w 4947588"/>
                <a:gd name="connsiteY2" fmla="*/ 596607 h 1871150"/>
                <a:gd name="connsiteX3" fmla="*/ 2253111 w 4947588"/>
                <a:gd name="connsiteY3" fmla="*/ 55856 h 1871150"/>
                <a:gd name="connsiteX4" fmla="*/ 5818 w 4947588"/>
                <a:gd name="connsiteY4" fmla="*/ 809126 h 1871150"/>
                <a:gd name="connsiteX5" fmla="*/ 613 w 4947588"/>
                <a:gd name="connsiteY5" fmla="*/ 835532 h 1871150"/>
                <a:gd name="connsiteX6" fmla="*/ 1455 w 4947588"/>
                <a:gd name="connsiteY6" fmla="*/ 851836 h 1871150"/>
                <a:gd name="connsiteX7" fmla="*/ 9147 w 4947588"/>
                <a:gd name="connsiteY7" fmla="*/ 877132 h 1871150"/>
                <a:gd name="connsiteX8" fmla="*/ 1819268 w 4947588"/>
                <a:gd name="connsiteY8" fmla="*/ 1871150 h 1871150"/>
                <a:gd name="connsiteX9" fmla="*/ 3890579 w 4947588"/>
                <a:gd name="connsiteY9" fmla="*/ 1095031 h 1871150"/>
                <a:gd name="connsiteX10" fmla="*/ 4903310 w 4947588"/>
                <a:gd name="connsiteY10" fmla="*/ 1735254 h 1871150"/>
                <a:gd name="connsiteX11" fmla="*/ 4932511 w 4947588"/>
                <a:gd name="connsiteY11" fmla="*/ 1725342 h 1871150"/>
                <a:gd name="connsiteX12" fmla="*/ 4947589 w 4947588"/>
                <a:gd name="connsiteY12" fmla="*/ 1701079 h 1871150"/>
                <a:gd name="connsiteX13" fmla="*/ 4947589 w 4947588"/>
                <a:gd name="connsiteY13" fmla="*/ 34879 h 1871150"/>
                <a:gd name="connsiteX14" fmla="*/ 4912955 w 4947588"/>
                <a:gd name="connsiteY14" fmla="*/ 1086 h 1871150"/>
                <a:gd name="connsiteX15" fmla="*/ 4912974 w 4947588"/>
                <a:gd name="connsiteY15" fmla="*/ 1119 h 1871150"/>
                <a:gd name="connsiteX0" fmla="*/ 4912974 w 4947588"/>
                <a:gd name="connsiteY0" fmla="*/ 1119 h 1995426"/>
                <a:gd name="connsiteX1" fmla="*/ 4889400 w 4947588"/>
                <a:gd name="connsiteY1" fmla="*/ 10 h 1995426"/>
                <a:gd name="connsiteX2" fmla="*/ 3892345 w 4947588"/>
                <a:gd name="connsiteY2" fmla="*/ 596607 h 1995426"/>
                <a:gd name="connsiteX3" fmla="*/ 2253111 w 4947588"/>
                <a:gd name="connsiteY3" fmla="*/ 55856 h 1995426"/>
                <a:gd name="connsiteX4" fmla="*/ 5818 w 4947588"/>
                <a:gd name="connsiteY4" fmla="*/ 809126 h 1995426"/>
                <a:gd name="connsiteX5" fmla="*/ 613 w 4947588"/>
                <a:gd name="connsiteY5" fmla="*/ 835532 h 1995426"/>
                <a:gd name="connsiteX6" fmla="*/ 1455 w 4947588"/>
                <a:gd name="connsiteY6" fmla="*/ 851836 h 1995426"/>
                <a:gd name="connsiteX7" fmla="*/ 9147 w 4947588"/>
                <a:gd name="connsiteY7" fmla="*/ 877132 h 1995426"/>
                <a:gd name="connsiteX8" fmla="*/ 1270129 w 4947588"/>
                <a:gd name="connsiteY8" fmla="*/ 1995421 h 1995426"/>
                <a:gd name="connsiteX9" fmla="*/ 3890579 w 4947588"/>
                <a:gd name="connsiteY9" fmla="*/ 1095031 h 1995426"/>
                <a:gd name="connsiteX10" fmla="*/ 4903310 w 4947588"/>
                <a:gd name="connsiteY10" fmla="*/ 1735254 h 1995426"/>
                <a:gd name="connsiteX11" fmla="*/ 4932511 w 4947588"/>
                <a:gd name="connsiteY11" fmla="*/ 1725342 h 1995426"/>
                <a:gd name="connsiteX12" fmla="*/ 4947589 w 4947588"/>
                <a:gd name="connsiteY12" fmla="*/ 1701079 h 1995426"/>
                <a:gd name="connsiteX13" fmla="*/ 4947589 w 4947588"/>
                <a:gd name="connsiteY13" fmla="*/ 34879 h 1995426"/>
                <a:gd name="connsiteX14" fmla="*/ 4912955 w 4947588"/>
                <a:gd name="connsiteY14" fmla="*/ 1086 h 1995426"/>
                <a:gd name="connsiteX15" fmla="*/ 4912974 w 4947588"/>
                <a:gd name="connsiteY15" fmla="*/ 1119 h 199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95426">
                  <a:moveTo>
                    <a:pt x="4912974" y="1119"/>
                  </a:moveTo>
                  <a:cubicBezTo>
                    <a:pt x="4912974" y="1119"/>
                    <a:pt x="4903445" y="10"/>
                    <a:pt x="4889400" y="10"/>
                  </a:cubicBezTo>
                  <a:cubicBezTo>
                    <a:pt x="4796901" y="10"/>
                    <a:pt x="4453506" y="43446"/>
                    <a:pt x="3892345" y="596607"/>
                  </a:cubicBezTo>
                  <a:cubicBezTo>
                    <a:pt x="3354530" y="120564"/>
                    <a:pt x="3121235" y="55856"/>
                    <a:pt x="2253111" y="55856"/>
                  </a:cubicBezTo>
                  <a:cubicBezTo>
                    <a:pt x="1398006" y="55856"/>
                    <a:pt x="175602" y="183324"/>
                    <a:pt x="5818" y="809126"/>
                  </a:cubicBezTo>
                  <a:lnTo>
                    <a:pt x="613" y="835532"/>
                  </a:lnTo>
                  <a:cubicBezTo>
                    <a:pt x="-420" y="841005"/>
                    <a:pt x="-152" y="846554"/>
                    <a:pt x="1455" y="851836"/>
                  </a:cubicBezTo>
                  <a:lnTo>
                    <a:pt x="9147" y="877132"/>
                  </a:lnTo>
                  <a:cubicBezTo>
                    <a:pt x="175317" y="1508891"/>
                    <a:pt x="425370" y="1995421"/>
                    <a:pt x="1270129" y="1995421"/>
                  </a:cubicBezTo>
                  <a:cubicBezTo>
                    <a:pt x="2131778" y="1995421"/>
                    <a:pt x="3356047" y="1567243"/>
                    <a:pt x="3890579" y="1095031"/>
                  </a:cubicBezTo>
                  <a:cubicBezTo>
                    <a:pt x="4529539" y="1725761"/>
                    <a:pt x="4888223" y="1735176"/>
                    <a:pt x="4903310" y="1735254"/>
                  </a:cubicBezTo>
                  <a:cubicBezTo>
                    <a:pt x="4912916" y="1734336"/>
                    <a:pt x="4926043" y="1731733"/>
                    <a:pt x="4932511" y="1725342"/>
                  </a:cubicBezTo>
                  <a:cubicBezTo>
                    <a:pt x="4939017" y="1718875"/>
                    <a:pt x="4947589" y="1710149"/>
                    <a:pt x="4947589" y="1701079"/>
                  </a:cubicBezTo>
                  <a:lnTo>
                    <a:pt x="4947589" y="34879"/>
                  </a:lnTo>
                  <a:cubicBezTo>
                    <a:pt x="4947589" y="17925"/>
                    <a:pt x="4929832" y="3497"/>
                    <a:pt x="4912955" y="1086"/>
                  </a:cubicBezTo>
                  <a:cubicBezTo>
                    <a:pt x="4912961" y="1097"/>
                    <a:pt x="4912968" y="1108"/>
                    <a:pt x="4912974" y="11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475FB37-4F73-7321-F0A9-AFC61E3BB0AD}"/>
                </a:ext>
              </a:extLst>
            </p:cNvPr>
            <p:cNvSpPr/>
            <p:nvPr/>
          </p:nvSpPr>
          <p:spPr>
            <a:xfrm rot="1944364">
              <a:off x="7728080" y="884619"/>
              <a:ext cx="271418" cy="104745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70"/>
                <a:gd name="connsiteX1" fmla="*/ 4889400 w 4947588"/>
                <a:gd name="connsiteY1" fmla="*/ 174125 h 1909370"/>
                <a:gd name="connsiteX2" fmla="*/ 3892345 w 4947588"/>
                <a:gd name="connsiteY2" fmla="*/ 770722 h 1909370"/>
                <a:gd name="connsiteX3" fmla="*/ 1837982 w 4947588"/>
                <a:gd name="connsiteY3" fmla="*/ 0 h 1909370"/>
                <a:gd name="connsiteX4" fmla="*/ 5818 w 4947588"/>
                <a:gd name="connsiteY4" fmla="*/ 983241 h 1909370"/>
                <a:gd name="connsiteX5" fmla="*/ 613 w 4947588"/>
                <a:gd name="connsiteY5" fmla="*/ 1009647 h 1909370"/>
                <a:gd name="connsiteX6" fmla="*/ 1455 w 4947588"/>
                <a:gd name="connsiteY6" fmla="*/ 1025951 h 1909370"/>
                <a:gd name="connsiteX7" fmla="*/ 9147 w 4947588"/>
                <a:gd name="connsiteY7" fmla="*/ 1051247 h 1909370"/>
                <a:gd name="connsiteX8" fmla="*/ 1777883 w 4947588"/>
                <a:gd name="connsiteY8" fmla="*/ 1386022 h 1909370"/>
                <a:gd name="connsiteX9" fmla="*/ 3890579 w 4947588"/>
                <a:gd name="connsiteY9" fmla="*/ 1269146 h 1909370"/>
                <a:gd name="connsiteX10" fmla="*/ 4903310 w 4947588"/>
                <a:gd name="connsiteY10" fmla="*/ 1909369 h 1909370"/>
                <a:gd name="connsiteX11" fmla="*/ 4932511 w 4947588"/>
                <a:gd name="connsiteY11" fmla="*/ 1899457 h 1909370"/>
                <a:gd name="connsiteX12" fmla="*/ 4947589 w 4947588"/>
                <a:gd name="connsiteY12" fmla="*/ 1875194 h 1909370"/>
                <a:gd name="connsiteX13" fmla="*/ 4947589 w 4947588"/>
                <a:gd name="connsiteY13" fmla="*/ 208994 h 1909370"/>
                <a:gd name="connsiteX14" fmla="*/ 4912955 w 4947588"/>
                <a:gd name="connsiteY14" fmla="*/ 175201 h 1909370"/>
                <a:gd name="connsiteX15" fmla="*/ 4912974 w 4947588"/>
                <a:gd name="connsiteY15" fmla="*/ 175234 h 1909370"/>
                <a:gd name="connsiteX0" fmla="*/ 4912974 w 4947588"/>
                <a:gd name="connsiteY0" fmla="*/ 175234 h 1909370"/>
                <a:gd name="connsiteX1" fmla="*/ 4889400 w 4947588"/>
                <a:gd name="connsiteY1" fmla="*/ 174125 h 1909370"/>
                <a:gd name="connsiteX2" fmla="*/ 3892345 w 4947588"/>
                <a:gd name="connsiteY2" fmla="*/ 770722 h 1909370"/>
                <a:gd name="connsiteX3" fmla="*/ 1837982 w 4947588"/>
                <a:gd name="connsiteY3" fmla="*/ 0 h 1909370"/>
                <a:gd name="connsiteX4" fmla="*/ 5818 w 4947588"/>
                <a:gd name="connsiteY4" fmla="*/ 983241 h 1909370"/>
                <a:gd name="connsiteX5" fmla="*/ 613 w 4947588"/>
                <a:gd name="connsiteY5" fmla="*/ 1009647 h 1909370"/>
                <a:gd name="connsiteX6" fmla="*/ 1455 w 4947588"/>
                <a:gd name="connsiteY6" fmla="*/ 1025951 h 1909370"/>
                <a:gd name="connsiteX7" fmla="*/ 9147 w 4947588"/>
                <a:gd name="connsiteY7" fmla="*/ 1051247 h 1909370"/>
                <a:gd name="connsiteX8" fmla="*/ 1897273 w 4947588"/>
                <a:gd name="connsiteY8" fmla="*/ 1790110 h 1909370"/>
                <a:gd name="connsiteX9" fmla="*/ 3890579 w 4947588"/>
                <a:gd name="connsiteY9" fmla="*/ 1269146 h 1909370"/>
                <a:gd name="connsiteX10" fmla="*/ 4903310 w 4947588"/>
                <a:gd name="connsiteY10" fmla="*/ 1909369 h 1909370"/>
                <a:gd name="connsiteX11" fmla="*/ 4932511 w 4947588"/>
                <a:gd name="connsiteY11" fmla="*/ 1899457 h 1909370"/>
                <a:gd name="connsiteX12" fmla="*/ 4947589 w 4947588"/>
                <a:gd name="connsiteY12" fmla="*/ 1875194 h 1909370"/>
                <a:gd name="connsiteX13" fmla="*/ 4947589 w 4947588"/>
                <a:gd name="connsiteY13" fmla="*/ 208994 h 1909370"/>
                <a:gd name="connsiteX14" fmla="*/ 4912955 w 4947588"/>
                <a:gd name="connsiteY14" fmla="*/ 175201 h 1909370"/>
                <a:gd name="connsiteX15" fmla="*/ 4912974 w 4947588"/>
                <a:gd name="connsiteY15" fmla="*/ 175234 h 190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70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1052514" y="1790110"/>
                    <a:pt x="1897273" y="1790110"/>
                  </a:cubicBezTo>
                  <a:cubicBezTo>
                    <a:pt x="2758922" y="1790110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CA697FA-46CC-7BAC-5B58-A33450C02DEF}"/>
                </a:ext>
              </a:extLst>
            </p:cNvPr>
            <p:cNvSpPr/>
            <p:nvPr/>
          </p:nvSpPr>
          <p:spPr>
            <a:xfrm rot="1944364">
              <a:off x="7734955" y="670280"/>
              <a:ext cx="271418" cy="12515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55466"/>
                <a:gd name="connsiteX1" fmla="*/ 4889400 w 4947588"/>
                <a:gd name="connsiteY1" fmla="*/ 174125 h 2455466"/>
                <a:gd name="connsiteX2" fmla="*/ 3892345 w 4947588"/>
                <a:gd name="connsiteY2" fmla="*/ 770722 h 2455466"/>
                <a:gd name="connsiteX3" fmla="*/ 1837982 w 4947588"/>
                <a:gd name="connsiteY3" fmla="*/ 0 h 2455466"/>
                <a:gd name="connsiteX4" fmla="*/ 5818 w 4947588"/>
                <a:gd name="connsiteY4" fmla="*/ 983241 h 2455466"/>
                <a:gd name="connsiteX5" fmla="*/ 613 w 4947588"/>
                <a:gd name="connsiteY5" fmla="*/ 1009647 h 2455466"/>
                <a:gd name="connsiteX6" fmla="*/ 1455 w 4947588"/>
                <a:gd name="connsiteY6" fmla="*/ 1025951 h 2455466"/>
                <a:gd name="connsiteX7" fmla="*/ 9147 w 4947588"/>
                <a:gd name="connsiteY7" fmla="*/ 1051247 h 2455466"/>
                <a:gd name="connsiteX8" fmla="*/ 1496992 w 4947588"/>
                <a:gd name="connsiteY8" fmla="*/ 2455474 h 2455466"/>
                <a:gd name="connsiteX9" fmla="*/ 3890579 w 4947588"/>
                <a:gd name="connsiteY9" fmla="*/ 1269146 h 2455466"/>
                <a:gd name="connsiteX10" fmla="*/ 4903310 w 4947588"/>
                <a:gd name="connsiteY10" fmla="*/ 1909369 h 2455466"/>
                <a:gd name="connsiteX11" fmla="*/ 4932511 w 4947588"/>
                <a:gd name="connsiteY11" fmla="*/ 1899457 h 2455466"/>
                <a:gd name="connsiteX12" fmla="*/ 4947589 w 4947588"/>
                <a:gd name="connsiteY12" fmla="*/ 1875194 h 2455466"/>
                <a:gd name="connsiteX13" fmla="*/ 4947589 w 4947588"/>
                <a:gd name="connsiteY13" fmla="*/ 208994 h 2455466"/>
                <a:gd name="connsiteX14" fmla="*/ 4912955 w 4947588"/>
                <a:gd name="connsiteY14" fmla="*/ 175201 h 2455466"/>
                <a:gd name="connsiteX15" fmla="*/ 4912974 w 4947588"/>
                <a:gd name="connsiteY15" fmla="*/ 175234 h 2455466"/>
                <a:gd name="connsiteX0" fmla="*/ 4912974 w 4947588"/>
                <a:gd name="connsiteY0" fmla="*/ 1113 h 2281345"/>
                <a:gd name="connsiteX1" fmla="*/ 4889400 w 4947588"/>
                <a:gd name="connsiteY1" fmla="*/ 4 h 2281345"/>
                <a:gd name="connsiteX2" fmla="*/ 3892345 w 4947588"/>
                <a:gd name="connsiteY2" fmla="*/ 596601 h 2281345"/>
                <a:gd name="connsiteX3" fmla="*/ 2070622 w 4947588"/>
                <a:gd name="connsiteY3" fmla="*/ 192335 h 2281345"/>
                <a:gd name="connsiteX4" fmla="*/ 5818 w 4947588"/>
                <a:gd name="connsiteY4" fmla="*/ 809120 h 2281345"/>
                <a:gd name="connsiteX5" fmla="*/ 613 w 4947588"/>
                <a:gd name="connsiteY5" fmla="*/ 835526 h 2281345"/>
                <a:gd name="connsiteX6" fmla="*/ 1455 w 4947588"/>
                <a:gd name="connsiteY6" fmla="*/ 851830 h 2281345"/>
                <a:gd name="connsiteX7" fmla="*/ 9147 w 4947588"/>
                <a:gd name="connsiteY7" fmla="*/ 877126 h 2281345"/>
                <a:gd name="connsiteX8" fmla="*/ 1496992 w 4947588"/>
                <a:gd name="connsiteY8" fmla="*/ 2281353 h 2281345"/>
                <a:gd name="connsiteX9" fmla="*/ 3890579 w 4947588"/>
                <a:gd name="connsiteY9" fmla="*/ 1095025 h 2281345"/>
                <a:gd name="connsiteX10" fmla="*/ 4903310 w 4947588"/>
                <a:gd name="connsiteY10" fmla="*/ 1735248 h 2281345"/>
                <a:gd name="connsiteX11" fmla="*/ 4932511 w 4947588"/>
                <a:gd name="connsiteY11" fmla="*/ 1725336 h 2281345"/>
                <a:gd name="connsiteX12" fmla="*/ 4947589 w 4947588"/>
                <a:gd name="connsiteY12" fmla="*/ 1701073 h 2281345"/>
                <a:gd name="connsiteX13" fmla="*/ 4947589 w 4947588"/>
                <a:gd name="connsiteY13" fmla="*/ 34873 h 2281345"/>
                <a:gd name="connsiteX14" fmla="*/ 4912955 w 4947588"/>
                <a:gd name="connsiteY14" fmla="*/ 1080 h 2281345"/>
                <a:gd name="connsiteX15" fmla="*/ 4912974 w 4947588"/>
                <a:gd name="connsiteY15" fmla="*/ 1113 h 228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281345">
                  <a:moveTo>
                    <a:pt x="4912974" y="1113"/>
                  </a:moveTo>
                  <a:cubicBezTo>
                    <a:pt x="4912974" y="1113"/>
                    <a:pt x="4903445" y="4"/>
                    <a:pt x="4889400" y="4"/>
                  </a:cubicBezTo>
                  <a:cubicBezTo>
                    <a:pt x="4796901" y="4"/>
                    <a:pt x="4453506" y="43440"/>
                    <a:pt x="3892345" y="596601"/>
                  </a:cubicBezTo>
                  <a:cubicBezTo>
                    <a:pt x="3354530" y="120558"/>
                    <a:pt x="2938746" y="192335"/>
                    <a:pt x="2070622" y="192335"/>
                  </a:cubicBezTo>
                  <a:cubicBezTo>
                    <a:pt x="1215517" y="192335"/>
                    <a:pt x="175602" y="183318"/>
                    <a:pt x="5818" y="809120"/>
                  </a:cubicBezTo>
                  <a:lnTo>
                    <a:pt x="613" y="835526"/>
                  </a:lnTo>
                  <a:cubicBezTo>
                    <a:pt x="-420" y="840999"/>
                    <a:pt x="-152" y="846548"/>
                    <a:pt x="1455" y="851830"/>
                  </a:cubicBezTo>
                  <a:lnTo>
                    <a:pt x="9147" y="877126"/>
                  </a:lnTo>
                  <a:cubicBezTo>
                    <a:pt x="175317" y="1508885"/>
                    <a:pt x="652233" y="2281353"/>
                    <a:pt x="1496992" y="2281353"/>
                  </a:cubicBezTo>
                  <a:cubicBezTo>
                    <a:pt x="2358641" y="2281353"/>
                    <a:pt x="3356047" y="1567237"/>
                    <a:pt x="3890579" y="1095025"/>
                  </a:cubicBezTo>
                  <a:cubicBezTo>
                    <a:pt x="4529539" y="1725755"/>
                    <a:pt x="4888223" y="1735170"/>
                    <a:pt x="4903310" y="1735248"/>
                  </a:cubicBezTo>
                  <a:cubicBezTo>
                    <a:pt x="4912916" y="1734330"/>
                    <a:pt x="4926043" y="1731727"/>
                    <a:pt x="4932511" y="1725336"/>
                  </a:cubicBezTo>
                  <a:cubicBezTo>
                    <a:pt x="4939017" y="1718869"/>
                    <a:pt x="4947589" y="1710143"/>
                    <a:pt x="4947589" y="1701073"/>
                  </a:cubicBezTo>
                  <a:lnTo>
                    <a:pt x="4947589" y="34873"/>
                  </a:lnTo>
                  <a:cubicBezTo>
                    <a:pt x="4947589" y="17919"/>
                    <a:pt x="4929832" y="3491"/>
                    <a:pt x="4912955" y="1080"/>
                  </a:cubicBezTo>
                  <a:cubicBezTo>
                    <a:pt x="4912961" y="1091"/>
                    <a:pt x="4912968" y="1102"/>
                    <a:pt x="4912974" y="11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3A2B10B-5957-C021-BE34-63324DA803BE}"/>
                </a:ext>
              </a:extLst>
            </p:cNvPr>
            <p:cNvSpPr/>
            <p:nvPr/>
          </p:nvSpPr>
          <p:spPr>
            <a:xfrm rot="1944364">
              <a:off x="7394943" y="703895"/>
              <a:ext cx="271418" cy="11518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365615 h 2235646"/>
                <a:gd name="connsiteX1" fmla="*/ 4889400 w 4947588"/>
                <a:gd name="connsiteY1" fmla="*/ 364506 h 2235646"/>
                <a:gd name="connsiteX2" fmla="*/ 3892345 w 4947588"/>
                <a:gd name="connsiteY2" fmla="*/ 961103 h 2235646"/>
                <a:gd name="connsiteX3" fmla="*/ 2299840 w 4947588"/>
                <a:gd name="connsiteY3" fmla="*/ 8 h 2235646"/>
                <a:gd name="connsiteX4" fmla="*/ 5818 w 4947588"/>
                <a:gd name="connsiteY4" fmla="*/ 1173622 h 2235646"/>
                <a:gd name="connsiteX5" fmla="*/ 613 w 4947588"/>
                <a:gd name="connsiteY5" fmla="*/ 1200028 h 2235646"/>
                <a:gd name="connsiteX6" fmla="*/ 1455 w 4947588"/>
                <a:gd name="connsiteY6" fmla="*/ 1216332 h 2235646"/>
                <a:gd name="connsiteX7" fmla="*/ 9147 w 4947588"/>
                <a:gd name="connsiteY7" fmla="*/ 1241628 h 2235646"/>
                <a:gd name="connsiteX8" fmla="*/ 1819268 w 4947588"/>
                <a:gd name="connsiteY8" fmla="*/ 2235646 h 2235646"/>
                <a:gd name="connsiteX9" fmla="*/ 3890579 w 4947588"/>
                <a:gd name="connsiteY9" fmla="*/ 1459527 h 2235646"/>
                <a:gd name="connsiteX10" fmla="*/ 4903310 w 4947588"/>
                <a:gd name="connsiteY10" fmla="*/ 2099750 h 2235646"/>
                <a:gd name="connsiteX11" fmla="*/ 4932511 w 4947588"/>
                <a:gd name="connsiteY11" fmla="*/ 2089838 h 2235646"/>
                <a:gd name="connsiteX12" fmla="*/ 4947589 w 4947588"/>
                <a:gd name="connsiteY12" fmla="*/ 2065575 h 2235646"/>
                <a:gd name="connsiteX13" fmla="*/ 4947589 w 4947588"/>
                <a:gd name="connsiteY13" fmla="*/ 399375 h 2235646"/>
                <a:gd name="connsiteX14" fmla="*/ 4912955 w 4947588"/>
                <a:gd name="connsiteY14" fmla="*/ 365582 h 2235646"/>
                <a:gd name="connsiteX15" fmla="*/ 4912974 w 4947588"/>
                <a:gd name="connsiteY15" fmla="*/ 365615 h 2235646"/>
                <a:gd name="connsiteX0" fmla="*/ 4912974 w 4947588"/>
                <a:gd name="connsiteY0" fmla="*/ 365615 h 2099751"/>
                <a:gd name="connsiteX1" fmla="*/ 4889400 w 4947588"/>
                <a:gd name="connsiteY1" fmla="*/ 364506 h 2099751"/>
                <a:gd name="connsiteX2" fmla="*/ 3892345 w 4947588"/>
                <a:gd name="connsiteY2" fmla="*/ 961103 h 2099751"/>
                <a:gd name="connsiteX3" fmla="*/ 2299840 w 4947588"/>
                <a:gd name="connsiteY3" fmla="*/ 8 h 2099751"/>
                <a:gd name="connsiteX4" fmla="*/ 5818 w 4947588"/>
                <a:gd name="connsiteY4" fmla="*/ 1173622 h 2099751"/>
                <a:gd name="connsiteX5" fmla="*/ 613 w 4947588"/>
                <a:gd name="connsiteY5" fmla="*/ 1200028 h 2099751"/>
                <a:gd name="connsiteX6" fmla="*/ 1455 w 4947588"/>
                <a:gd name="connsiteY6" fmla="*/ 1216332 h 2099751"/>
                <a:gd name="connsiteX7" fmla="*/ 9147 w 4947588"/>
                <a:gd name="connsiteY7" fmla="*/ 1241628 h 2099751"/>
                <a:gd name="connsiteX8" fmla="*/ 2232276 w 4947588"/>
                <a:gd name="connsiteY8" fmla="*/ 2076307 h 2099751"/>
                <a:gd name="connsiteX9" fmla="*/ 3890579 w 4947588"/>
                <a:gd name="connsiteY9" fmla="*/ 1459527 h 2099751"/>
                <a:gd name="connsiteX10" fmla="*/ 4903310 w 4947588"/>
                <a:gd name="connsiteY10" fmla="*/ 2099750 h 2099751"/>
                <a:gd name="connsiteX11" fmla="*/ 4932511 w 4947588"/>
                <a:gd name="connsiteY11" fmla="*/ 2089838 h 2099751"/>
                <a:gd name="connsiteX12" fmla="*/ 4947589 w 4947588"/>
                <a:gd name="connsiteY12" fmla="*/ 2065575 h 2099751"/>
                <a:gd name="connsiteX13" fmla="*/ 4947589 w 4947588"/>
                <a:gd name="connsiteY13" fmla="*/ 399375 h 2099751"/>
                <a:gd name="connsiteX14" fmla="*/ 4912955 w 4947588"/>
                <a:gd name="connsiteY14" fmla="*/ 365582 h 2099751"/>
                <a:gd name="connsiteX15" fmla="*/ 4912974 w 4947588"/>
                <a:gd name="connsiteY15" fmla="*/ 365615 h 209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99751">
                  <a:moveTo>
                    <a:pt x="4912974" y="365615"/>
                  </a:moveTo>
                  <a:cubicBezTo>
                    <a:pt x="4912974" y="365615"/>
                    <a:pt x="4903445" y="364506"/>
                    <a:pt x="4889400" y="364506"/>
                  </a:cubicBezTo>
                  <a:cubicBezTo>
                    <a:pt x="4796901" y="364506"/>
                    <a:pt x="4453506" y="407942"/>
                    <a:pt x="3892345" y="961103"/>
                  </a:cubicBezTo>
                  <a:cubicBezTo>
                    <a:pt x="3354530" y="485060"/>
                    <a:pt x="3167964" y="8"/>
                    <a:pt x="2299840" y="8"/>
                  </a:cubicBezTo>
                  <a:cubicBezTo>
                    <a:pt x="1444735" y="8"/>
                    <a:pt x="175602" y="547820"/>
                    <a:pt x="5818" y="1173622"/>
                  </a:cubicBezTo>
                  <a:lnTo>
                    <a:pt x="613" y="1200028"/>
                  </a:lnTo>
                  <a:cubicBezTo>
                    <a:pt x="-420" y="1205501"/>
                    <a:pt x="-152" y="1211050"/>
                    <a:pt x="1455" y="1216332"/>
                  </a:cubicBezTo>
                  <a:lnTo>
                    <a:pt x="9147" y="1241628"/>
                  </a:lnTo>
                  <a:cubicBezTo>
                    <a:pt x="175317" y="1873387"/>
                    <a:pt x="1387517" y="2076307"/>
                    <a:pt x="2232276" y="2076307"/>
                  </a:cubicBezTo>
                  <a:cubicBezTo>
                    <a:pt x="3093925" y="2076307"/>
                    <a:pt x="3356047" y="1931739"/>
                    <a:pt x="3890579" y="1459527"/>
                  </a:cubicBezTo>
                  <a:cubicBezTo>
                    <a:pt x="4529539" y="2090257"/>
                    <a:pt x="4888223" y="2099672"/>
                    <a:pt x="4903310" y="2099750"/>
                  </a:cubicBezTo>
                  <a:cubicBezTo>
                    <a:pt x="4912916" y="2098832"/>
                    <a:pt x="4926043" y="2096229"/>
                    <a:pt x="4932511" y="2089838"/>
                  </a:cubicBezTo>
                  <a:cubicBezTo>
                    <a:pt x="4939017" y="2083371"/>
                    <a:pt x="4947589" y="2074645"/>
                    <a:pt x="4947589" y="2065575"/>
                  </a:cubicBezTo>
                  <a:lnTo>
                    <a:pt x="4947589" y="399375"/>
                  </a:lnTo>
                  <a:cubicBezTo>
                    <a:pt x="4947589" y="382421"/>
                    <a:pt x="4929832" y="367993"/>
                    <a:pt x="4912955" y="365582"/>
                  </a:cubicBezTo>
                  <a:cubicBezTo>
                    <a:pt x="4912961" y="365593"/>
                    <a:pt x="4912968" y="365604"/>
                    <a:pt x="4912974" y="3656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85E9631-BA84-C4F2-F467-CA0BAB80E227}"/>
                </a:ext>
              </a:extLst>
            </p:cNvPr>
            <p:cNvSpPr/>
            <p:nvPr/>
          </p:nvSpPr>
          <p:spPr>
            <a:xfrm rot="1944364">
              <a:off x="7378711" y="479923"/>
              <a:ext cx="271418" cy="13577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649037"/>
                <a:gd name="connsiteX1" fmla="*/ 4889400 w 4947588"/>
                <a:gd name="connsiteY1" fmla="*/ 174125 h 2649037"/>
                <a:gd name="connsiteX2" fmla="*/ 3892345 w 4947588"/>
                <a:gd name="connsiteY2" fmla="*/ 770722 h 2649037"/>
                <a:gd name="connsiteX3" fmla="*/ 1837982 w 4947588"/>
                <a:gd name="connsiteY3" fmla="*/ 0 h 2649037"/>
                <a:gd name="connsiteX4" fmla="*/ 5818 w 4947588"/>
                <a:gd name="connsiteY4" fmla="*/ 983241 h 2649037"/>
                <a:gd name="connsiteX5" fmla="*/ 613 w 4947588"/>
                <a:gd name="connsiteY5" fmla="*/ 1009647 h 2649037"/>
                <a:gd name="connsiteX6" fmla="*/ 1455 w 4947588"/>
                <a:gd name="connsiteY6" fmla="*/ 1025951 h 2649037"/>
                <a:gd name="connsiteX7" fmla="*/ 9147 w 4947588"/>
                <a:gd name="connsiteY7" fmla="*/ 1051247 h 2649037"/>
                <a:gd name="connsiteX8" fmla="*/ 1894042 w 4947588"/>
                <a:gd name="connsiteY8" fmla="*/ 2649036 h 2649037"/>
                <a:gd name="connsiteX9" fmla="*/ 3890579 w 4947588"/>
                <a:gd name="connsiteY9" fmla="*/ 1269146 h 2649037"/>
                <a:gd name="connsiteX10" fmla="*/ 4903310 w 4947588"/>
                <a:gd name="connsiteY10" fmla="*/ 1909369 h 2649037"/>
                <a:gd name="connsiteX11" fmla="*/ 4932511 w 4947588"/>
                <a:gd name="connsiteY11" fmla="*/ 1899457 h 2649037"/>
                <a:gd name="connsiteX12" fmla="*/ 4947589 w 4947588"/>
                <a:gd name="connsiteY12" fmla="*/ 1875194 h 2649037"/>
                <a:gd name="connsiteX13" fmla="*/ 4947589 w 4947588"/>
                <a:gd name="connsiteY13" fmla="*/ 208994 h 2649037"/>
                <a:gd name="connsiteX14" fmla="*/ 4912955 w 4947588"/>
                <a:gd name="connsiteY14" fmla="*/ 175201 h 2649037"/>
                <a:gd name="connsiteX15" fmla="*/ 4912974 w 4947588"/>
                <a:gd name="connsiteY15" fmla="*/ 175234 h 2649037"/>
                <a:gd name="connsiteX0" fmla="*/ 4912974 w 4947588"/>
                <a:gd name="connsiteY0" fmla="*/ 1113 h 2474916"/>
                <a:gd name="connsiteX1" fmla="*/ 4889400 w 4947588"/>
                <a:gd name="connsiteY1" fmla="*/ 4 h 2474916"/>
                <a:gd name="connsiteX2" fmla="*/ 3892345 w 4947588"/>
                <a:gd name="connsiteY2" fmla="*/ 596601 h 2474916"/>
                <a:gd name="connsiteX3" fmla="*/ 2083355 w 4947588"/>
                <a:gd name="connsiteY3" fmla="*/ 698404 h 2474916"/>
                <a:gd name="connsiteX4" fmla="*/ 5818 w 4947588"/>
                <a:gd name="connsiteY4" fmla="*/ 809120 h 2474916"/>
                <a:gd name="connsiteX5" fmla="*/ 613 w 4947588"/>
                <a:gd name="connsiteY5" fmla="*/ 835526 h 2474916"/>
                <a:gd name="connsiteX6" fmla="*/ 1455 w 4947588"/>
                <a:gd name="connsiteY6" fmla="*/ 851830 h 2474916"/>
                <a:gd name="connsiteX7" fmla="*/ 9147 w 4947588"/>
                <a:gd name="connsiteY7" fmla="*/ 877126 h 2474916"/>
                <a:gd name="connsiteX8" fmla="*/ 1894042 w 4947588"/>
                <a:gd name="connsiteY8" fmla="*/ 2474915 h 2474916"/>
                <a:gd name="connsiteX9" fmla="*/ 3890579 w 4947588"/>
                <a:gd name="connsiteY9" fmla="*/ 1095025 h 2474916"/>
                <a:gd name="connsiteX10" fmla="*/ 4903310 w 4947588"/>
                <a:gd name="connsiteY10" fmla="*/ 1735248 h 2474916"/>
                <a:gd name="connsiteX11" fmla="*/ 4932511 w 4947588"/>
                <a:gd name="connsiteY11" fmla="*/ 1725336 h 2474916"/>
                <a:gd name="connsiteX12" fmla="*/ 4947589 w 4947588"/>
                <a:gd name="connsiteY12" fmla="*/ 1701073 h 2474916"/>
                <a:gd name="connsiteX13" fmla="*/ 4947589 w 4947588"/>
                <a:gd name="connsiteY13" fmla="*/ 34873 h 2474916"/>
                <a:gd name="connsiteX14" fmla="*/ 4912955 w 4947588"/>
                <a:gd name="connsiteY14" fmla="*/ 1080 h 2474916"/>
                <a:gd name="connsiteX15" fmla="*/ 4912974 w 4947588"/>
                <a:gd name="connsiteY15" fmla="*/ 1113 h 247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74916">
                  <a:moveTo>
                    <a:pt x="4912974" y="1113"/>
                  </a:moveTo>
                  <a:cubicBezTo>
                    <a:pt x="4912974" y="1113"/>
                    <a:pt x="4903445" y="4"/>
                    <a:pt x="4889400" y="4"/>
                  </a:cubicBezTo>
                  <a:cubicBezTo>
                    <a:pt x="4796901" y="4"/>
                    <a:pt x="4453506" y="43440"/>
                    <a:pt x="3892345" y="596601"/>
                  </a:cubicBezTo>
                  <a:cubicBezTo>
                    <a:pt x="3354530" y="120558"/>
                    <a:pt x="2951479" y="698404"/>
                    <a:pt x="2083355" y="698404"/>
                  </a:cubicBezTo>
                  <a:cubicBezTo>
                    <a:pt x="1228250" y="698404"/>
                    <a:pt x="175602" y="183318"/>
                    <a:pt x="5818" y="809120"/>
                  </a:cubicBezTo>
                  <a:lnTo>
                    <a:pt x="613" y="835526"/>
                  </a:lnTo>
                  <a:cubicBezTo>
                    <a:pt x="-420" y="840999"/>
                    <a:pt x="-152" y="846548"/>
                    <a:pt x="1455" y="851830"/>
                  </a:cubicBezTo>
                  <a:lnTo>
                    <a:pt x="9147" y="877126"/>
                  </a:lnTo>
                  <a:cubicBezTo>
                    <a:pt x="175317" y="1508885"/>
                    <a:pt x="1049283" y="2474915"/>
                    <a:pt x="1894042" y="2474915"/>
                  </a:cubicBezTo>
                  <a:cubicBezTo>
                    <a:pt x="2755691" y="2474915"/>
                    <a:pt x="3356047" y="1567237"/>
                    <a:pt x="3890579" y="1095025"/>
                  </a:cubicBezTo>
                  <a:cubicBezTo>
                    <a:pt x="4529539" y="1725755"/>
                    <a:pt x="4888223" y="1735170"/>
                    <a:pt x="4903310" y="1735248"/>
                  </a:cubicBezTo>
                  <a:cubicBezTo>
                    <a:pt x="4912916" y="1734330"/>
                    <a:pt x="4926043" y="1731727"/>
                    <a:pt x="4932511" y="1725336"/>
                  </a:cubicBezTo>
                  <a:cubicBezTo>
                    <a:pt x="4939017" y="1718869"/>
                    <a:pt x="4947589" y="1710143"/>
                    <a:pt x="4947589" y="1701073"/>
                  </a:cubicBezTo>
                  <a:lnTo>
                    <a:pt x="4947589" y="34873"/>
                  </a:lnTo>
                  <a:cubicBezTo>
                    <a:pt x="4947589" y="17919"/>
                    <a:pt x="4929832" y="3491"/>
                    <a:pt x="4912955" y="1080"/>
                  </a:cubicBezTo>
                  <a:cubicBezTo>
                    <a:pt x="4912961" y="1091"/>
                    <a:pt x="4912968" y="1102"/>
                    <a:pt x="4912974" y="11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E2B1EDF-51B5-BD62-7624-C0F01F45794C}"/>
                </a:ext>
              </a:extLst>
            </p:cNvPr>
            <p:cNvSpPr/>
            <p:nvPr/>
          </p:nvSpPr>
          <p:spPr>
            <a:xfrm rot="1944364">
              <a:off x="7535151" y="1035605"/>
              <a:ext cx="225178" cy="9536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269577"/>
                <a:gd name="connsiteX1" fmla="*/ 4889400 w 4947588"/>
                <a:gd name="connsiteY1" fmla="*/ 174125 h 2269577"/>
                <a:gd name="connsiteX2" fmla="*/ 3892345 w 4947588"/>
                <a:gd name="connsiteY2" fmla="*/ 770722 h 2269577"/>
                <a:gd name="connsiteX3" fmla="*/ 1837982 w 4947588"/>
                <a:gd name="connsiteY3" fmla="*/ 0 h 2269577"/>
                <a:gd name="connsiteX4" fmla="*/ 5818 w 4947588"/>
                <a:gd name="connsiteY4" fmla="*/ 983241 h 2269577"/>
                <a:gd name="connsiteX5" fmla="*/ 613 w 4947588"/>
                <a:gd name="connsiteY5" fmla="*/ 1009647 h 2269577"/>
                <a:gd name="connsiteX6" fmla="*/ 1455 w 4947588"/>
                <a:gd name="connsiteY6" fmla="*/ 1025951 h 2269577"/>
                <a:gd name="connsiteX7" fmla="*/ 9147 w 4947588"/>
                <a:gd name="connsiteY7" fmla="*/ 1051247 h 2269577"/>
                <a:gd name="connsiteX8" fmla="*/ 1465882 w 4947588"/>
                <a:gd name="connsiteY8" fmla="*/ 2269572 h 2269577"/>
                <a:gd name="connsiteX9" fmla="*/ 3890579 w 4947588"/>
                <a:gd name="connsiteY9" fmla="*/ 1269146 h 2269577"/>
                <a:gd name="connsiteX10" fmla="*/ 4903310 w 4947588"/>
                <a:gd name="connsiteY10" fmla="*/ 1909369 h 2269577"/>
                <a:gd name="connsiteX11" fmla="*/ 4932511 w 4947588"/>
                <a:gd name="connsiteY11" fmla="*/ 1899457 h 2269577"/>
                <a:gd name="connsiteX12" fmla="*/ 4947589 w 4947588"/>
                <a:gd name="connsiteY12" fmla="*/ 1875194 h 2269577"/>
                <a:gd name="connsiteX13" fmla="*/ 4947589 w 4947588"/>
                <a:gd name="connsiteY13" fmla="*/ 208994 h 2269577"/>
                <a:gd name="connsiteX14" fmla="*/ 4912955 w 4947588"/>
                <a:gd name="connsiteY14" fmla="*/ 175201 h 2269577"/>
                <a:gd name="connsiteX15" fmla="*/ 4912974 w 4947588"/>
                <a:gd name="connsiteY15" fmla="*/ 175234 h 2269577"/>
                <a:gd name="connsiteX0" fmla="*/ 4912974 w 4947588"/>
                <a:gd name="connsiteY0" fmla="*/ 1106 h 2095449"/>
                <a:gd name="connsiteX1" fmla="*/ 4889400 w 4947588"/>
                <a:gd name="connsiteY1" fmla="*/ -3 h 2095449"/>
                <a:gd name="connsiteX2" fmla="*/ 3892345 w 4947588"/>
                <a:gd name="connsiteY2" fmla="*/ 596594 h 2095449"/>
                <a:gd name="connsiteX3" fmla="*/ 2160898 w 4947588"/>
                <a:gd name="connsiteY3" fmla="*/ 529841 h 2095449"/>
                <a:gd name="connsiteX4" fmla="*/ 5818 w 4947588"/>
                <a:gd name="connsiteY4" fmla="*/ 809113 h 2095449"/>
                <a:gd name="connsiteX5" fmla="*/ 613 w 4947588"/>
                <a:gd name="connsiteY5" fmla="*/ 835519 h 2095449"/>
                <a:gd name="connsiteX6" fmla="*/ 1455 w 4947588"/>
                <a:gd name="connsiteY6" fmla="*/ 851823 h 2095449"/>
                <a:gd name="connsiteX7" fmla="*/ 9147 w 4947588"/>
                <a:gd name="connsiteY7" fmla="*/ 877119 h 2095449"/>
                <a:gd name="connsiteX8" fmla="*/ 1465882 w 4947588"/>
                <a:gd name="connsiteY8" fmla="*/ 2095444 h 2095449"/>
                <a:gd name="connsiteX9" fmla="*/ 3890579 w 4947588"/>
                <a:gd name="connsiteY9" fmla="*/ 1095018 h 2095449"/>
                <a:gd name="connsiteX10" fmla="*/ 4903310 w 4947588"/>
                <a:gd name="connsiteY10" fmla="*/ 1735241 h 2095449"/>
                <a:gd name="connsiteX11" fmla="*/ 4932511 w 4947588"/>
                <a:gd name="connsiteY11" fmla="*/ 1725329 h 2095449"/>
                <a:gd name="connsiteX12" fmla="*/ 4947589 w 4947588"/>
                <a:gd name="connsiteY12" fmla="*/ 1701066 h 2095449"/>
                <a:gd name="connsiteX13" fmla="*/ 4947589 w 4947588"/>
                <a:gd name="connsiteY13" fmla="*/ 34866 h 2095449"/>
                <a:gd name="connsiteX14" fmla="*/ 4912955 w 4947588"/>
                <a:gd name="connsiteY14" fmla="*/ 1073 h 2095449"/>
                <a:gd name="connsiteX15" fmla="*/ 4912974 w 4947588"/>
                <a:gd name="connsiteY15" fmla="*/ 1106 h 209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95449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3029022" y="529841"/>
                    <a:pt x="2160898" y="529841"/>
                  </a:cubicBezTo>
                  <a:cubicBezTo>
                    <a:pt x="1305793" y="529841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621123" y="2095444"/>
                    <a:pt x="1465882" y="2095444"/>
                  </a:cubicBezTo>
                  <a:cubicBezTo>
                    <a:pt x="2327531" y="2095444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3ADFF5E-4E7B-4D29-0A51-CEC37F84CD75}"/>
                </a:ext>
              </a:extLst>
            </p:cNvPr>
            <p:cNvSpPr/>
            <p:nvPr/>
          </p:nvSpPr>
          <p:spPr>
            <a:xfrm rot="1944364">
              <a:off x="7188460" y="742965"/>
              <a:ext cx="225178" cy="93085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47588" h="2045265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74509" y="2045265"/>
                    <a:pt x="1819268" y="2045265"/>
                  </a:cubicBezTo>
                  <a:cubicBezTo>
                    <a:pt x="2680917" y="2045265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AEB039C-505E-B0CE-4DDA-E7311D805506}"/>
                </a:ext>
              </a:extLst>
            </p:cNvPr>
            <p:cNvSpPr/>
            <p:nvPr/>
          </p:nvSpPr>
          <p:spPr>
            <a:xfrm rot="1944364">
              <a:off x="7134427" y="489589"/>
              <a:ext cx="225178" cy="9763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319432"/>
                <a:gd name="connsiteX1" fmla="*/ 4889400 w 4947588"/>
                <a:gd name="connsiteY1" fmla="*/ 174125 h 2319432"/>
                <a:gd name="connsiteX2" fmla="*/ 3892345 w 4947588"/>
                <a:gd name="connsiteY2" fmla="*/ 770722 h 2319432"/>
                <a:gd name="connsiteX3" fmla="*/ 1837982 w 4947588"/>
                <a:gd name="connsiteY3" fmla="*/ 0 h 2319432"/>
                <a:gd name="connsiteX4" fmla="*/ 5818 w 4947588"/>
                <a:gd name="connsiteY4" fmla="*/ 983241 h 2319432"/>
                <a:gd name="connsiteX5" fmla="*/ 613 w 4947588"/>
                <a:gd name="connsiteY5" fmla="*/ 1009647 h 2319432"/>
                <a:gd name="connsiteX6" fmla="*/ 1455 w 4947588"/>
                <a:gd name="connsiteY6" fmla="*/ 1025951 h 2319432"/>
                <a:gd name="connsiteX7" fmla="*/ 9147 w 4947588"/>
                <a:gd name="connsiteY7" fmla="*/ 1051247 h 2319432"/>
                <a:gd name="connsiteX8" fmla="*/ 1387370 w 4947588"/>
                <a:gd name="connsiteY8" fmla="*/ 2319435 h 2319432"/>
                <a:gd name="connsiteX9" fmla="*/ 3890579 w 4947588"/>
                <a:gd name="connsiteY9" fmla="*/ 1269146 h 2319432"/>
                <a:gd name="connsiteX10" fmla="*/ 4903310 w 4947588"/>
                <a:gd name="connsiteY10" fmla="*/ 1909369 h 2319432"/>
                <a:gd name="connsiteX11" fmla="*/ 4932511 w 4947588"/>
                <a:gd name="connsiteY11" fmla="*/ 1899457 h 2319432"/>
                <a:gd name="connsiteX12" fmla="*/ 4947589 w 4947588"/>
                <a:gd name="connsiteY12" fmla="*/ 1875194 h 2319432"/>
                <a:gd name="connsiteX13" fmla="*/ 4947589 w 4947588"/>
                <a:gd name="connsiteY13" fmla="*/ 208994 h 2319432"/>
                <a:gd name="connsiteX14" fmla="*/ 4912955 w 4947588"/>
                <a:gd name="connsiteY14" fmla="*/ 175201 h 2319432"/>
                <a:gd name="connsiteX15" fmla="*/ 4912974 w 4947588"/>
                <a:gd name="connsiteY15" fmla="*/ 175234 h 2319432"/>
                <a:gd name="connsiteX0" fmla="*/ 4912974 w 4947588"/>
                <a:gd name="connsiteY0" fmla="*/ 1106 h 2145304"/>
                <a:gd name="connsiteX1" fmla="*/ 4889400 w 4947588"/>
                <a:gd name="connsiteY1" fmla="*/ -3 h 2145304"/>
                <a:gd name="connsiteX2" fmla="*/ 3892345 w 4947588"/>
                <a:gd name="connsiteY2" fmla="*/ 596594 h 2145304"/>
                <a:gd name="connsiteX3" fmla="*/ 2205019 w 4947588"/>
                <a:gd name="connsiteY3" fmla="*/ 143768 h 2145304"/>
                <a:gd name="connsiteX4" fmla="*/ 5818 w 4947588"/>
                <a:gd name="connsiteY4" fmla="*/ 809113 h 2145304"/>
                <a:gd name="connsiteX5" fmla="*/ 613 w 4947588"/>
                <a:gd name="connsiteY5" fmla="*/ 835519 h 2145304"/>
                <a:gd name="connsiteX6" fmla="*/ 1455 w 4947588"/>
                <a:gd name="connsiteY6" fmla="*/ 851823 h 2145304"/>
                <a:gd name="connsiteX7" fmla="*/ 9147 w 4947588"/>
                <a:gd name="connsiteY7" fmla="*/ 877119 h 2145304"/>
                <a:gd name="connsiteX8" fmla="*/ 1387370 w 4947588"/>
                <a:gd name="connsiteY8" fmla="*/ 2145307 h 2145304"/>
                <a:gd name="connsiteX9" fmla="*/ 3890579 w 4947588"/>
                <a:gd name="connsiteY9" fmla="*/ 1095018 h 2145304"/>
                <a:gd name="connsiteX10" fmla="*/ 4903310 w 4947588"/>
                <a:gd name="connsiteY10" fmla="*/ 1735241 h 2145304"/>
                <a:gd name="connsiteX11" fmla="*/ 4932511 w 4947588"/>
                <a:gd name="connsiteY11" fmla="*/ 1725329 h 2145304"/>
                <a:gd name="connsiteX12" fmla="*/ 4947589 w 4947588"/>
                <a:gd name="connsiteY12" fmla="*/ 1701066 h 2145304"/>
                <a:gd name="connsiteX13" fmla="*/ 4947589 w 4947588"/>
                <a:gd name="connsiteY13" fmla="*/ 34866 h 2145304"/>
                <a:gd name="connsiteX14" fmla="*/ 4912955 w 4947588"/>
                <a:gd name="connsiteY14" fmla="*/ 1073 h 2145304"/>
                <a:gd name="connsiteX15" fmla="*/ 4912974 w 4947588"/>
                <a:gd name="connsiteY15" fmla="*/ 1106 h 214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45304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3073143" y="143768"/>
                    <a:pt x="2205019" y="143768"/>
                  </a:cubicBezTo>
                  <a:cubicBezTo>
                    <a:pt x="1349914" y="143768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542611" y="2145307"/>
                    <a:pt x="1387370" y="2145307"/>
                  </a:cubicBezTo>
                  <a:cubicBezTo>
                    <a:pt x="2249019" y="2145307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86704AD-0BFA-F10A-E466-CCE0A2B4F43E}"/>
                </a:ext>
              </a:extLst>
            </p:cNvPr>
            <p:cNvSpPr/>
            <p:nvPr/>
          </p:nvSpPr>
          <p:spPr>
            <a:xfrm rot="1619110">
              <a:off x="6734023" y="502230"/>
              <a:ext cx="225178" cy="9960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362585"/>
                <a:gd name="connsiteX1" fmla="*/ 4889400 w 4947588"/>
                <a:gd name="connsiteY1" fmla="*/ 174125 h 2362585"/>
                <a:gd name="connsiteX2" fmla="*/ 3892345 w 4947588"/>
                <a:gd name="connsiteY2" fmla="*/ 770722 h 2362585"/>
                <a:gd name="connsiteX3" fmla="*/ 1837982 w 4947588"/>
                <a:gd name="connsiteY3" fmla="*/ 0 h 2362585"/>
                <a:gd name="connsiteX4" fmla="*/ 5818 w 4947588"/>
                <a:gd name="connsiteY4" fmla="*/ 983241 h 2362585"/>
                <a:gd name="connsiteX5" fmla="*/ 613 w 4947588"/>
                <a:gd name="connsiteY5" fmla="*/ 1009647 h 2362585"/>
                <a:gd name="connsiteX6" fmla="*/ 1455 w 4947588"/>
                <a:gd name="connsiteY6" fmla="*/ 1025951 h 2362585"/>
                <a:gd name="connsiteX7" fmla="*/ 9147 w 4947588"/>
                <a:gd name="connsiteY7" fmla="*/ 1051247 h 2362585"/>
                <a:gd name="connsiteX8" fmla="*/ 1093661 w 4947588"/>
                <a:gd name="connsiteY8" fmla="*/ 2362585 h 2362585"/>
                <a:gd name="connsiteX9" fmla="*/ 3890579 w 4947588"/>
                <a:gd name="connsiteY9" fmla="*/ 1269146 h 2362585"/>
                <a:gd name="connsiteX10" fmla="*/ 4903310 w 4947588"/>
                <a:gd name="connsiteY10" fmla="*/ 1909369 h 2362585"/>
                <a:gd name="connsiteX11" fmla="*/ 4932511 w 4947588"/>
                <a:gd name="connsiteY11" fmla="*/ 1899457 h 2362585"/>
                <a:gd name="connsiteX12" fmla="*/ 4947589 w 4947588"/>
                <a:gd name="connsiteY12" fmla="*/ 1875194 h 2362585"/>
                <a:gd name="connsiteX13" fmla="*/ 4947589 w 4947588"/>
                <a:gd name="connsiteY13" fmla="*/ 208994 h 2362585"/>
                <a:gd name="connsiteX14" fmla="*/ 4912955 w 4947588"/>
                <a:gd name="connsiteY14" fmla="*/ 175201 h 2362585"/>
                <a:gd name="connsiteX15" fmla="*/ 4912974 w 4947588"/>
                <a:gd name="connsiteY15" fmla="*/ 175234 h 2362585"/>
                <a:gd name="connsiteX0" fmla="*/ 4912974 w 4947588"/>
                <a:gd name="connsiteY0" fmla="*/ 1106 h 2188457"/>
                <a:gd name="connsiteX1" fmla="*/ 4889400 w 4947588"/>
                <a:gd name="connsiteY1" fmla="*/ -3 h 2188457"/>
                <a:gd name="connsiteX2" fmla="*/ 3892345 w 4947588"/>
                <a:gd name="connsiteY2" fmla="*/ 596594 h 2188457"/>
                <a:gd name="connsiteX3" fmla="*/ 2110796 w 4947588"/>
                <a:gd name="connsiteY3" fmla="*/ 156664 h 2188457"/>
                <a:gd name="connsiteX4" fmla="*/ 5818 w 4947588"/>
                <a:gd name="connsiteY4" fmla="*/ 809113 h 2188457"/>
                <a:gd name="connsiteX5" fmla="*/ 613 w 4947588"/>
                <a:gd name="connsiteY5" fmla="*/ 835519 h 2188457"/>
                <a:gd name="connsiteX6" fmla="*/ 1455 w 4947588"/>
                <a:gd name="connsiteY6" fmla="*/ 851823 h 2188457"/>
                <a:gd name="connsiteX7" fmla="*/ 9147 w 4947588"/>
                <a:gd name="connsiteY7" fmla="*/ 877119 h 2188457"/>
                <a:gd name="connsiteX8" fmla="*/ 1093661 w 4947588"/>
                <a:gd name="connsiteY8" fmla="*/ 2188457 h 2188457"/>
                <a:gd name="connsiteX9" fmla="*/ 3890579 w 4947588"/>
                <a:gd name="connsiteY9" fmla="*/ 1095018 h 2188457"/>
                <a:gd name="connsiteX10" fmla="*/ 4903310 w 4947588"/>
                <a:gd name="connsiteY10" fmla="*/ 1735241 h 2188457"/>
                <a:gd name="connsiteX11" fmla="*/ 4932511 w 4947588"/>
                <a:gd name="connsiteY11" fmla="*/ 1725329 h 2188457"/>
                <a:gd name="connsiteX12" fmla="*/ 4947589 w 4947588"/>
                <a:gd name="connsiteY12" fmla="*/ 1701066 h 2188457"/>
                <a:gd name="connsiteX13" fmla="*/ 4947589 w 4947588"/>
                <a:gd name="connsiteY13" fmla="*/ 34866 h 2188457"/>
                <a:gd name="connsiteX14" fmla="*/ 4912955 w 4947588"/>
                <a:gd name="connsiteY14" fmla="*/ 1073 h 2188457"/>
                <a:gd name="connsiteX15" fmla="*/ 4912974 w 4947588"/>
                <a:gd name="connsiteY15" fmla="*/ 1106 h 218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88457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2978920" y="156664"/>
                    <a:pt x="2110796" y="156664"/>
                  </a:cubicBezTo>
                  <a:cubicBezTo>
                    <a:pt x="1255691" y="156664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248902" y="2188457"/>
                    <a:pt x="1093661" y="2188457"/>
                  </a:cubicBezTo>
                  <a:cubicBezTo>
                    <a:pt x="1955310" y="2188457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9636265-8351-303C-D971-8F24515DDF5E}"/>
                </a:ext>
              </a:extLst>
            </p:cNvPr>
            <p:cNvSpPr/>
            <p:nvPr/>
          </p:nvSpPr>
          <p:spPr>
            <a:xfrm rot="903947">
              <a:off x="6655035" y="679065"/>
              <a:ext cx="225178" cy="10759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29923 h 2499954"/>
                <a:gd name="connsiteX1" fmla="*/ 4889400 w 4947588"/>
                <a:gd name="connsiteY1" fmla="*/ 628814 h 2499954"/>
                <a:gd name="connsiteX2" fmla="*/ 3892345 w 4947588"/>
                <a:gd name="connsiteY2" fmla="*/ 1225411 h 2499954"/>
                <a:gd name="connsiteX3" fmla="*/ 2185170 w 4947588"/>
                <a:gd name="connsiteY3" fmla="*/ 9 h 2499954"/>
                <a:gd name="connsiteX4" fmla="*/ 5818 w 4947588"/>
                <a:gd name="connsiteY4" fmla="*/ 1437930 h 2499954"/>
                <a:gd name="connsiteX5" fmla="*/ 613 w 4947588"/>
                <a:gd name="connsiteY5" fmla="*/ 1464336 h 2499954"/>
                <a:gd name="connsiteX6" fmla="*/ 1455 w 4947588"/>
                <a:gd name="connsiteY6" fmla="*/ 1480640 h 2499954"/>
                <a:gd name="connsiteX7" fmla="*/ 9147 w 4947588"/>
                <a:gd name="connsiteY7" fmla="*/ 1505936 h 2499954"/>
                <a:gd name="connsiteX8" fmla="*/ 1819268 w 4947588"/>
                <a:gd name="connsiteY8" fmla="*/ 2499954 h 2499954"/>
                <a:gd name="connsiteX9" fmla="*/ 3890579 w 4947588"/>
                <a:gd name="connsiteY9" fmla="*/ 1723835 h 2499954"/>
                <a:gd name="connsiteX10" fmla="*/ 4903310 w 4947588"/>
                <a:gd name="connsiteY10" fmla="*/ 2364058 h 2499954"/>
                <a:gd name="connsiteX11" fmla="*/ 4932511 w 4947588"/>
                <a:gd name="connsiteY11" fmla="*/ 2354146 h 2499954"/>
                <a:gd name="connsiteX12" fmla="*/ 4947589 w 4947588"/>
                <a:gd name="connsiteY12" fmla="*/ 2329883 h 2499954"/>
                <a:gd name="connsiteX13" fmla="*/ 4947589 w 4947588"/>
                <a:gd name="connsiteY13" fmla="*/ 663683 h 2499954"/>
                <a:gd name="connsiteX14" fmla="*/ 4912955 w 4947588"/>
                <a:gd name="connsiteY14" fmla="*/ 629890 h 2499954"/>
                <a:gd name="connsiteX15" fmla="*/ 4912974 w 4947588"/>
                <a:gd name="connsiteY15" fmla="*/ 629923 h 2499954"/>
                <a:gd name="connsiteX0" fmla="*/ 4912974 w 4947588"/>
                <a:gd name="connsiteY0" fmla="*/ 629923 h 2364057"/>
                <a:gd name="connsiteX1" fmla="*/ 4889400 w 4947588"/>
                <a:gd name="connsiteY1" fmla="*/ 628814 h 2364057"/>
                <a:gd name="connsiteX2" fmla="*/ 3892345 w 4947588"/>
                <a:gd name="connsiteY2" fmla="*/ 1225411 h 2364057"/>
                <a:gd name="connsiteX3" fmla="*/ 2185170 w 4947588"/>
                <a:gd name="connsiteY3" fmla="*/ 9 h 2364057"/>
                <a:gd name="connsiteX4" fmla="*/ 5818 w 4947588"/>
                <a:gd name="connsiteY4" fmla="*/ 1437930 h 2364057"/>
                <a:gd name="connsiteX5" fmla="*/ 613 w 4947588"/>
                <a:gd name="connsiteY5" fmla="*/ 1464336 h 2364057"/>
                <a:gd name="connsiteX6" fmla="*/ 1455 w 4947588"/>
                <a:gd name="connsiteY6" fmla="*/ 1480640 h 2364057"/>
                <a:gd name="connsiteX7" fmla="*/ 9147 w 4947588"/>
                <a:gd name="connsiteY7" fmla="*/ 1505936 h 2364057"/>
                <a:gd name="connsiteX8" fmla="*/ 2386666 w 4947588"/>
                <a:gd name="connsiteY8" fmla="*/ 2058254 h 2364057"/>
                <a:gd name="connsiteX9" fmla="*/ 3890579 w 4947588"/>
                <a:gd name="connsiteY9" fmla="*/ 1723835 h 2364057"/>
                <a:gd name="connsiteX10" fmla="*/ 4903310 w 4947588"/>
                <a:gd name="connsiteY10" fmla="*/ 2364058 h 2364057"/>
                <a:gd name="connsiteX11" fmla="*/ 4932511 w 4947588"/>
                <a:gd name="connsiteY11" fmla="*/ 2354146 h 2364057"/>
                <a:gd name="connsiteX12" fmla="*/ 4947589 w 4947588"/>
                <a:gd name="connsiteY12" fmla="*/ 2329883 h 2364057"/>
                <a:gd name="connsiteX13" fmla="*/ 4947589 w 4947588"/>
                <a:gd name="connsiteY13" fmla="*/ 663683 h 2364057"/>
                <a:gd name="connsiteX14" fmla="*/ 4912955 w 4947588"/>
                <a:gd name="connsiteY14" fmla="*/ 629890 h 2364057"/>
                <a:gd name="connsiteX15" fmla="*/ 4912974 w 4947588"/>
                <a:gd name="connsiteY15" fmla="*/ 629923 h 236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64057">
                  <a:moveTo>
                    <a:pt x="4912974" y="629923"/>
                  </a:moveTo>
                  <a:cubicBezTo>
                    <a:pt x="4912974" y="629923"/>
                    <a:pt x="4903445" y="628814"/>
                    <a:pt x="4889400" y="628814"/>
                  </a:cubicBezTo>
                  <a:cubicBezTo>
                    <a:pt x="4796901" y="628814"/>
                    <a:pt x="4453506" y="672250"/>
                    <a:pt x="3892345" y="1225411"/>
                  </a:cubicBezTo>
                  <a:cubicBezTo>
                    <a:pt x="3354530" y="749368"/>
                    <a:pt x="3053294" y="9"/>
                    <a:pt x="2185170" y="9"/>
                  </a:cubicBezTo>
                  <a:cubicBezTo>
                    <a:pt x="1330065" y="9"/>
                    <a:pt x="175602" y="812128"/>
                    <a:pt x="5818" y="1437930"/>
                  </a:cubicBezTo>
                  <a:lnTo>
                    <a:pt x="613" y="1464336"/>
                  </a:lnTo>
                  <a:cubicBezTo>
                    <a:pt x="-420" y="1469809"/>
                    <a:pt x="-152" y="1475358"/>
                    <a:pt x="1455" y="1480640"/>
                  </a:cubicBezTo>
                  <a:lnTo>
                    <a:pt x="9147" y="1505936"/>
                  </a:lnTo>
                  <a:cubicBezTo>
                    <a:pt x="175317" y="2137695"/>
                    <a:pt x="1541907" y="2058254"/>
                    <a:pt x="2386666" y="2058254"/>
                  </a:cubicBezTo>
                  <a:cubicBezTo>
                    <a:pt x="3248315" y="2058254"/>
                    <a:pt x="3356047" y="2196047"/>
                    <a:pt x="3890579" y="1723835"/>
                  </a:cubicBezTo>
                  <a:cubicBezTo>
                    <a:pt x="4529539" y="2354565"/>
                    <a:pt x="4888223" y="2363980"/>
                    <a:pt x="4903310" y="2364058"/>
                  </a:cubicBezTo>
                  <a:cubicBezTo>
                    <a:pt x="4912916" y="2363140"/>
                    <a:pt x="4926043" y="2360537"/>
                    <a:pt x="4932511" y="2354146"/>
                  </a:cubicBezTo>
                  <a:cubicBezTo>
                    <a:pt x="4939017" y="2347679"/>
                    <a:pt x="4947589" y="2338953"/>
                    <a:pt x="4947589" y="2329883"/>
                  </a:cubicBezTo>
                  <a:lnTo>
                    <a:pt x="4947589" y="663683"/>
                  </a:lnTo>
                  <a:cubicBezTo>
                    <a:pt x="4947589" y="646729"/>
                    <a:pt x="4929832" y="632301"/>
                    <a:pt x="4912955" y="629890"/>
                  </a:cubicBezTo>
                  <a:cubicBezTo>
                    <a:pt x="4912961" y="629901"/>
                    <a:pt x="4912968" y="629912"/>
                    <a:pt x="4912974" y="6299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8384B6C-C596-F6AC-16ED-6037238EA27B}"/>
                </a:ext>
              </a:extLst>
            </p:cNvPr>
            <p:cNvSpPr/>
            <p:nvPr/>
          </p:nvSpPr>
          <p:spPr>
            <a:xfrm rot="903947">
              <a:off x="6590777" y="168051"/>
              <a:ext cx="225178" cy="10504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82244"/>
                <a:gd name="connsiteX1" fmla="*/ 4889400 w 4947588"/>
                <a:gd name="connsiteY1" fmla="*/ 174125 h 2482244"/>
                <a:gd name="connsiteX2" fmla="*/ 3892345 w 4947588"/>
                <a:gd name="connsiteY2" fmla="*/ 770722 h 2482244"/>
                <a:gd name="connsiteX3" fmla="*/ 1837982 w 4947588"/>
                <a:gd name="connsiteY3" fmla="*/ 0 h 2482244"/>
                <a:gd name="connsiteX4" fmla="*/ 5818 w 4947588"/>
                <a:gd name="connsiteY4" fmla="*/ 983241 h 2482244"/>
                <a:gd name="connsiteX5" fmla="*/ 613 w 4947588"/>
                <a:gd name="connsiteY5" fmla="*/ 1009647 h 2482244"/>
                <a:gd name="connsiteX6" fmla="*/ 1455 w 4947588"/>
                <a:gd name="connsiteY6" fmla="*/ 1025951 h 2482244"/>
                <a:gd name="connsiteX7" fmla="*/ 9147 w 4947588"/>
                <a:gd name="connsiteY7" fmla="*/ 1051247 h 2482244"/>
                <a:gd name="connsiteX8" fmla="*/ 1985064 w 4947588"/>
                <a:gd name="connsiteY8" fmla="*/ 2482245 h 2482244"/>
                <a:gd name="connsiteX9" fmla="*/ 3890579 w 4947588"/>
                <a:gd name="connsiteY9" fmla="*/ 1269146 h 2482244"/>
                <a:gd name="connsiteX10" fmla="*/ 4903310 w 4947588"/>
                <a:gd name="connsiteY10" fmla="*/ 1909369 h 2482244"/>
                <a:gd name="connsiteX11" fmla="*/ 4932511 w 4947588"/>
                <a:gd name="connsiteY11" fmla="*/ 1899457 h 2482244"/>
                <a:gd name="connsiteX12" fmla="*/ 4947589 w 4947588"/>
                <a:gd name="connsiteY12" fmla="*/ 1875194 h 2482244"/>
                <a:gd name="connsiteX13" fmla="*/ 4947589 w 4947588"/>
                <a:gd name="connsiteY13" fmla="*/ 208994 h 2482244"/>
                <a:gd name="connsiteX14" fmla="*/ 4912955 w 4947588"/>
                <a:gd name="connsiteY14" fmla="*/ 175201 h 2482244"/>
                <a:gd name="connsiteX15" fmla="*/ 4912974 w 4947588"/>
                <a:gd name="connsiteY15" fmla="*/ 175234 h 2482244"/>
                <a:gd name="connsiteX0" fmla="*/ 4912974 w 4947588"/>
                <a:gd name="connsiteY0" fmla="*/ 249499 h 2556509"/>
                <a:gd name="connsiteX1" fmla="*/ 4889400 w 4947588"/>
                <a:gd name="connsiteY1" fmla="*/ 248390 h 2556509"/>
                <a:gd name="connsiteX2" fmla="*/ 3892345 w 4947588"/>
                <a:gd name="connsiteY2" fmla="*/ 844987 h 2556509"/>
                <a:gd name="connsiteX3" fmla="*/ 1577148 w 4947588"/>
                <a:gd name="connsiteY3" fmla="*/ -9 h 2556509"/>
                <a:gd name="connsiteX4" fmla="*/ 5818 w 4947588"/>
                <a:gd name="connsiteY4" fmla="*/ 1057506 h 2556509"/>
                <a:gd name="connsiteX5" fmla="*/ 613 w 4947588"/>
                <a:gd name="connsiteY5" fmla="*/ 1083912 h 2556509"/>
                <a:gd name="connsiteX6" fmla="*/ 1455 w 4947588"/>
                <a:gd name="connsiteY6" fmla="*/ 1100216 h 2556509"/>
                <a:gd name="connsiteX7" fmla="*/ 9147 w 4947588"/>
                <a:gd name="connsiteY7" fmla="*/ 1125512 h 2556509"/>
                <a:gd name="connsiteX8" fmla="*/ 1985064 w 4947588"/>
                <a:gd name="connsiteY8" fmla="*/ 2556510 h 2556509"/>
                <a:gd name="connsiteX9" fmla="*/ 3890579 w 4947588"/>
                <a:gd name="connsiteY9" fmla="*/ 1343411 h 2556509"/>
                <a:gd name="connsiteX10" fmla="*/ 4903310 w 4947588"/>
                <a:gd name="connsiteY10" fmla="*/ 1983634 h 2556509"/>
                <a:gd name="connsiteX11" fmla="*/ 4932511 w 4947588"/>
                <a:gd name="connsiteY11" fmla="*/ 1973722 h 2556509"/>
                <a:gd name="connsiteX12" fmla="*/ 4947589 w 4947588"/>
                <a:gd name="connsiteY12" fmla="*/ 1949459 h 2556509"/>
                <a:gd name="connsiteX13" fmla="*/ 4947589 w 4947588"/>
                <a:gd name="connsiteY13" fmla="*/ 283259 h 2556509"/>
                <a:gd name="connsiteX14" fmla="*/ 4912955 w 4947588"/>
                <a:gd name="connsiteY14" fmla="*/ 249466 h 2556509"/>
                <a:gd name="connsiteX15" fmla="*/ 4912974 w 4947588"/>
                <a:gd name="connsiteY15" fmla="*/ 249499 h 2556509"/>
                <a:gd name="connsiteX0" fmla="*/ 4912974 w 4947588"/>
                <a:gd name="connsiteY0" fmla="*/ 1105 h 2308115"/>
                <a:gd name="connsiteX1" fmla="*/ 4889400 w 4947588"/>
                <a:gd name="connsiteY1" fmla="*/ -4 h 2308115"/>
                <a:gd name="connsiteX2" fmla="*/ 3892345 w 4947588"/>
                <a:gd name="connsiteY2" fmla="*/ 596593 h 2308115"/>
                <a:gd name="connsiteX3" fmla="*/ 2326729 w 4947588"/>
                <a:gd name="connsiteY3" fmla="*/ 31439 h 2308115"/>
                <a:gd name="connsiteX4" fmla="*/ 5818 w 4947588"/>
                <a:gd name="connsiteY4" fmla="*/ 809112 h 2308115"/>
                <a:gd name="connsiteX5" fmla="*/ 613 w 4947588"/>
                <a:gd name="connsiteY5" fmla="*/ 835518 h 2308115"/>
                <a:gd name="connsiteX6" fmla="*/ 1455 w 4947588"/>
                <a:gd name="connsiteY6" fmla="*/ 851822 h 2308115"/>
                <a:gd name="connsiteX7" fmla="*/ 9147 w 4947588"/>
                <a:gd name="connsiteY7" fmla="*/ 877118 h 2308115"/>
                <a:gd name="connsiteX8" fmla="*/ 1985064 w 4947588"/>
                <a:gd name="connsiteY8" fmla="*/ 2308116 h 2308115"/>
                <a:gd name="connsiteX9" fmla="*/ 3890579 w 4947588"/>
                <a:gd name="connsiteY9" fmla="*/ 1095017 h 2308115"/>
                <a:gd name="connsiteX10" fmla="*/ 4903310 w 4947588"/>
                <a:gd name="connsiteY10" fmla="*/ 1735240 h 2308115"/>
                <a:gd name="connsiteX11" fmla="*/ 4932511 w 4947588"/>
                <a:gd name="connsiteY11" fmla="*/ 1725328 h 2308115"/>
                <a:gd name="connsiteX12" fmla="*/ 4947589 w 4947588"/>
                <a:gd name="connsiteY12" fmla="*/ 1701065 h 2308115"/>
                <a:gd name="connsiteX13" fmla="*/ 4947589 w 4947588"/>
                <a:gd name="connsiteY13" fmla="*/ 34865 h 2308115"/>
                <a:gd name="connsiteX14" fmla="*/ 4912955 w 4947588"/>
                <a:gd name="connsiteY14" fmla="*/ 1072 h 2308115"/>
                <a:gd name="connsiteX15" fmla="*/ 4912974 w 4947588"/>
                <a:gd name="connsiteY15" fmla="*/ 1105 h 230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08115">
                  <a:moveTo>
                    <a:pt x="4912974" y="1105"/>
                  </a:moveTo>
                  <a:cubicBezTo>
                    <a:pt x="4912974" y="1105"/>
                    <a:pt x="4903445" y="-4"/>
                    <a:pt x="4889400" y="-4"/>
                  </a:cubicBezTo>
                  <a:cubicBezTo>
                    <a:pt x="4796901" y="-4"/>
                    <a:pt x="4453506" y="43432"/>
                    <a:pt x="3892345" y="596593"/>
                  </a:cubicBezTo>
                  <a:cubicBezTo>
                    <a:pt x="3354530" y="120550"/>
                    <a:pt x="3194853" y="31439"/>
                    <a:pt x="2326729" y="31439"/>
                  </a:cubicBezTo>
                  <a:cubicBezTo>
                    <a:pt x="1471624" y="31439"/>
                    <a:pt x="175602" y="183310"/>
                    <a:pt x="5818" y="809112"/>
                  </a:cubicBezTo>
                  <a:lnTo>
                    <a:pt x="613" y="835518"/>
                  </a:lnTo>
                  <a:cubicBezTo>
                    <a:pt x="-420" y="840991"/>
                    <a:pt x="-152" y="846540"/>
                    <a:pt x="1455" y="851822"/>
                  </a:cubicBezTo>
                  <a:lnTo>
                    <a:pt x="9147" y="877118"/>
                  </a:lnTo>
                  <a:cubicBezTo>
                    <a:pt x="175317" y="1508877"/>
                    <a:pt x="1140305" y="2308116"/>
                    <a:pt x="1985064" y="2308116"/>
                  </a:cubicBezTo>
                  <a:cubicBezTo>
                    <a:pt x="2846713" y="2308116"/>
                    <a:pt x="3356047" y="1567229"/>
                    <a:pt x="3890579" y="1095017"/>
                  </a:cubicBezTo>
                  <a:cubicBezTo>
                    <a:pt x="4529539" y="1725747"/>
                    <a:pt x="4888223" y="1735162"/>
                    <a:pt x="4903310" y="1735240"/>
                  </a:cubicBezTo>
                  <a:cubicBezTo>
                    <a:pt x="4912916" y="1734322"/>
                    <a:pt x="4926043" y="1731719"/>
                    <a:pt x="4932511" y="1725328"/>
                  </a:cubicBezTo>
                  <a:cubicBezTo>
                    <a:pt x="4939017" y="1718861"/>
                    <a:pt x="4947589" y="1710135"/>
                    <a:pt x="4947589" y="1701065"/>
                  </a:cubicBezTo>
                  <a:lnTo>
                    <a:pt x="4947589" y="34865"/>
                  </a:lnTo>
                  <a:cubicBezTo>
                    <a:pt x="4947589" y="17911"/>
                    <a:pt x="4929832" y="3483"/>
                    <a:pt x="4912955" y="1072"/>
                  </a:cubicBezTo>
                  <a:cubicBezTo>
                    <a:pt x="4912961" y="1083"/>
                    <a:pt x="4912968" y="1094"/>
                    <a:pt x="4912974" y="11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1BC52AC-8361-79A8-DA43-602C71A3F1D3}"/>
                </a:ext>
              </a:extLst>
            </p:cNvPr>
            <p:cNvSpPr/>
            <p:nvPr/>
          </p:nvSpPr>
          <p:spPr>
            <a:xfrm rot="903947">
              <a:off x="6165850" y="517541"/>
              <a:ext cx="225178" cy="103343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359140 h 2229171"/>
                <a:gd name="connsiteX1" fmla="*/ 4889400 w 4947588"/>
                <a:gd name="connsiteY1" fmla="*/ 358031 h 2229171"/>
                <a:gd name="connsiteX2" fmla="*/ 3892345 w 4947588"/>
                <a:gd name="connsiteY2" fmla="*/ 954628 h 2229171"/>
                <a:gd name="connsiteX3" fmla="*/ 2655389 w 4947588"/>
                <a:gd name="connsiteY3" fmla="*/ 7 h 2229171"/>
                <a:gd name="connsiteX4" fmla="*/ 5818 w 4947588"/>
                <a:gd name="connsiteY4" fmla="*/ 1167147 h 2229171"/>
                <a:gd name="connsiteX5" fmla="*/ 613 w 4947588"/>
                <a:gd name="connsiteY5" fmla="*/ 1193553 h 2229171"/>
                <a:gd name="connsiteX6" fmla="*/ 1455 w 4947588"/>
                <a:gd name="connsiteY6" fmla="*/ 1209857 h 2229171"/>
                <a:gd name="connsiteX7" fmla="*/ 9147 w 4947588"/>
                <a:gd name="connsiteY7" fmla="*/ 1235153 h 2229171"/>
                <a:gd name="connsiteX8" fmla="*/ 1819268 w 4947588"/>
                <a:gd name="connsiteY8" fmla="*/ 2229171 h 2229171"/>
                <a:gd name="connsiteX9" fmla="*/ 3890579 w 4947588"/>
                <a:gd name="connsiteY9" fmla="*/ 1453052 h 2229171"/>
                <a:gd name="connsiteX10" fmla="*/ 4903310 w 4947588"/>
                <a:gd name="connsiteY10" fmla="*/ 2093275 h 2229171"/>
                <a:gd name="connsiteX11" fmla="*/ 4932511 w 4947588"/>
                <a:gd name="connsiteY11" fmla="*/ 2083363 h 2229171"/>
                <a:gd name="connsiteX12" fmla="*/ 4947589 w 4947588"/>
                <a:gd name="connsiteY12" fmla="*/ 2059100 h 2229171"/>
                <a:gd name="connsiteX13" fmla="*/ 4947589 w 4947588"/>
                <a:gd name="connsiteY13" fmla="*/ 392900 h 2229171"/>
                <a:gd name="connsiteX14" fmla="*/ 4912955 w 4947588"/>
                <a:gd name="connsiteY14" fmla="*/ 359107 h 2229171"/>
                <a:gd name="connsiteX15" fmla="*/ 4912974 w 4947588"/>
                <a:gd name="connsiteY15" fmla="*/ 359140 h 2229171"/>
                <a:gd name="connsiteX0" fmla="*/ 4912974 w 4947588"/>
                <a:gd name="connsiteY0" fmla="*/ 359140 h 2270654"/>
                <a:gd name="connsiteX1" fmla="*/ 4889400 w 4947588"/>
                <a:gd name="connsiteY1" fmla="*/ 358031 h 2270654"/>
                <a:gd name="connsiteX2" fmla="*/ 3892345 w 4947588"/>
                <a:gd name="connsiteY2" fmla="*/ 954628 h 2270654"/>
                <a:gd name="connsiteX3" fmla="*/ 2655389 w 4947588"/>
                <a:gd name="connsiteY3" fmla="*/ 7 h 2270654"/>
                <a:gd name="connsiteX4" fmla="*/ 5818 w 4947588"/>
                <a:gd name="connsiteY4" fmla="*/ 1167147 h 2270654"/>
                <a:gd name="connsiteX5" fmla="*/ 613 w 4947588"/>
                <a:gd name="connsiteY5" fmla="*/ 1193553 h 2270654"/>
                <a:gd name="connsiteX6" fmla="*/ 1455 w 4947588"/>
                <a:gd name="connsiteY6" fmla="*/ 1209857 h 2270654"/>
                <a:gd name="connsiteX7" fmla="*/ 9147 w 4947588"/>
                <a:gd name="connsiteY7" fmla="*/ 1235153 h 2270654"/>
                <a:gd name="connsiteX8" fmla="*/ 2336159 w 4947588"/>
                <a:gd name="connsiteY8" fmla="*/ 2270648 h 2270654"/>
                <a:gd name="connsiteX9" fmla="*/ 3890579 w 4947588"/>
                <a:gd name="connsiteY9" fmla="*/ 1453052 h 2270654"/>
                <a:gd name="connsiteX10" fmla="*/ 4903310 w 4947588"/>
                <a:gd name="connsiteY10" fmla="*/ 2093275 h 2270654"/>
                <a:gd name="connsiteX11" fmla="*/ 4932511 w 4947588"/>
                <a:gd name="connsiteY11" fmla="*/ 2083363 h 2270654"/>
                <a:gd name="connsiteX12" fmla="*/ 4947589 w 4947588"/>
                <a:gd name="connsiteY12" fmla="*/ 2059100 h 2270654"/>
                <a:gd name="connsiteX13" fmla="*/ 4947589 w 4947588"/>
                <a:gd name="connsiteY13" fmla="*/ 392900 h 2270654"/>
                <a:gd name="connsiteX14" fmla="*/ 4912955 w 4947588"/>
                <a:gd name="connsiteY14" fmla="*/ 359107 h 2270654"/>
                <a:gd name="connsiteX15" fmla="*/ 4912974 w 4947588"/>
                <a:gd name="connsiteY15" fmla="*/ 359140 h 227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270654">
                  <a:moveTo>
                    <a:pt x="4912974" y="359140"/>
                  </a:moveTo>
                  <a:cubicBezTo>
                    <a:pt x="4912974" y="359140"/>
                    <a:pt x="4903445" y="358031"/>
                    <a:pt x="4889400" y="358031"/>
                  </a:cubicBezTo>
                  <a:cubicBezTo>
                    <a:pt x="4796901" y="358031"/>
                    <a:pt x="4453506" y="401467"/>
                    <a:pt x="3892345" y="954628"/>
                  </a:cubicBezTo>
                  <a:cubicBezTo>
                    <a:pt x="3354530" y="478585"/>
                    <a:pt x="3523513" y="7"/>
                    <a:pt x="2655389" y="7"/>
                  </a:cubicBezTo>
                  <a:cubicBezTo>
                    <a:pt x="1800284" y="7"/>
                    <a:pt x="175602" y="541345"/>
                    <a:pt x="5818" y="1167147"/>
                  </a:cubicBezTo>
                  <a:lnTo>
                    <a:pt x="613" y="1193553"/>
                  </a:lnTo>
                  <a:cubicBezTo>
                    <a:pt x="-420" y="1199026"/>
                    <a:pt x="-152" y="1204575"/>
                    <a:pt x="1455" y="1209857"/>
                  </a:cubicBezTo>
                  <a:lnTo>
                    <a:pt x="9147" y="1235153"/>
                  </a:lnTo>
                  <a:cubicBezTo>
                    <a:pt x="175317" y="1866912"/>
                    <a:pt x="1491400" y="2270648"/>
                    <a:pt x="2336159" y="2270648"/>
                  </a:cubicBezTo>
                  <a:cubicBezTo>
                    <a:pt x="3197808" y="2270648"/>
                    <a:pt x="3356047" y="1925264"/>
                    <a:pt x="3890579" y="1453052"/>
                  </a:cubicBezTo>
                  <a:cubicBezTo>
                    <a:pt x="4529539" y="2083782"/>
                    <a:pt x="4888223" y="2093197"/>
                    <a:pt x="4903310" y="2093275"/>
                  </a:cubicBezTo>
                  <a:cubicBezTo>
                    <a:pt x="4912916" y="2092357"/>
                    <a:pt x="4926043" y="2089754"/>
                    <a:pt x="4932511" y="2083363"/>
                  </a:cubicBezTo>
                  <a:cubicBezTo>
                    <a:pt x="4939017" y="2076896"/>
                    <a:pt x="4947589" y="2068170"/>
                    <a:pt x="4947589" y="2059100"/>
                  </a:cubicBezTo>
                  <a:lnTo>
                    <a:pt x="4947589" y="392900"/>
                  </a:lnTo>
                  <a:cubicBezTo>
                    <a:pt x="4947589" y="375946"/>
                    <a:pt x="4929832" y="361518"/>
                    <a:pt x="4912955" y="359107"/>
                  </a:cubicBezTo>
                  <a:cubicBezTo>
                    <a:pt x="4912961" y="359118"/>
                    <a:pt x="4912968" y="359129"/>
                    <a:pt x="4912974" y="3591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B659404-E072-07CF-4C3F-21124815BACC}"/>
                </a:ext>
              </a:extLst>
            </p:cNvPr>
            <p:cNvSpPr/>
            <p:nvPr/>
          </p:nvSpPr>
          <p:spPr>
            <a:xfrm rot="903947">
              <a:off x="6401221" y="829649"/>
              <a:ext cx="225178" cy="10540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94635 h 2064666"/>
                <a:gd name="connsiteX1" fmla="*/ 4889400 w 4947588"/>
                <a:gd name="connsiteY1" fmla="*/ 193526 h 2064666"/>
                <a:gd name="connsiteX2" fmla="*/ 3892345 w 4947588"/>
                <a:gd name="connsiteY2" fmla="*/ 790123 h 2064666"/>
                <a:gd name="connsiteX3" fmla="*/ 2446804 w 4947588"/>
                <a:gd name="connsiteY3" fmla="*/ 4 h 2064666"/>
                <a:gd name="connsiteX4" fmla="*/ 5818 w 4947588"/>
                <a:gd name="connsiteY4" fmla="*/ 1002642 h 2064666"/>
                <a:gd name="connsiteX5" fmla="*/ 613 w 4947588"/>
                <a:gd name="connsiteY5" fmla="*/ 1029048 h 2064666"/>
                <a:gd name="connsiteX6" fmla="*/ 1455 w 4947588"/>
                <a:gd name="connsiteY6" fmla="*/ 1045352 h 2064666"/>
                <a:gd name="connsiteX7" fmla="*/ 9147 w 4947588"/>
                <a:gd name="connsiteY7" fmla="*/ 1070648 h 2064666"/>
                <a:gd name="connsiteX8" fmla="*/ 1819268 w 4947588"/>
                <a:gd name="connsiteY8" fmla="*/ 2064666 h 2064666"/>
                <a:gd name="connsiteX9" fmla="*/ 3890579 w 4947588"/>
                <a:gd name="connsiteY9" fmla="*/ 1288547 h 2064666"/>
                <a:gd name="connsiteX10" fmla="*/ 4903310 w 4947588"/>
                <a:gd name="connsiteY10" fmla="*/ 1928770 h 2064666"/>
                <a:gd name="connsiteX11" fmla="*/ 4932511 w 4947588"/>
                <a:gd name="connsiteY11" fmla="*/ 1918858 h 2064666"/>
                <a:gd name="connsiteX12" fmla="*/ 4947589 w 4947588"/>
                <a:gd name="connsiteY12" fmla="*/ 1894595 h 2064666"/>
                <a:gd name="connsiteX13" fmla="*/ 4947589 w 4947588"/>
                <a:gd name="connsiteY13" fmla="*/ 228395 h 2064666"/>
                <a:gd name="connsiteX14" fmla="*/ 4912955 w 4947588"/>
                <a:gd name="connsiteY14" fmla="*/ 194602 h 2064666"/>
                <a:gd name="connsiteX15" fmla="*/ 4912974 w 4947588"/>
                <a:gd name="connsiteY15" fmla="*/ 194635 h 2064666"/>
                <a:gd name="connsiteX0" fmla="*/ 4912974 w 4947588"/>
                <a:gd name="connsiteY0" fmla="*/ 194635 h 2315938"/>
                <a:gd name="connsiteX1" fmla="*/ 4889400 w 4947588"/>
                <a:gd name="connsiteY1" fmla="*/ 193526 h 2315938"/>
                <a:gd name="connsiteX2" fmla="*/ 3892345 w 4947588"/>
                <a:gd name="connsiteY2" fmla="*/ 790123 h 2315938"/>
                <a:gd name="connsiteX3" fmla="*/ 2446804 w 4947588"/>
                <a:gd name="connsiteY3" fmla="*/ 4 h 2315938"/>
                <a:gd name="connsiteX4" fmla="*/ 5818 w 4947588"/>
                <a:gd name="connsiteY4" fmla="*/ 1002642 h 2315938"/>
                <a:gd name="connsiteX5" fmla="*/ 613 w 4947588"/>
                <a:gd name="connsiteY5" fmla="*/ 1029048 h 2315938"/>
                <a:gd name="connsiteX6" fmla="*/ 1455 w 4947588"/>
                <a:gd name="connsiteY6" fmla="*/ 1045352 h 2315938"/>
                <a:gd name="connsiteX7" fmla="*/ 9147 w 4947588"/>
                <a:gd name="connsiteY7" fmla="*/ 1070648 h 2315938"/>
                <a:gd name="connsiteX8" fmla="*/ 1019971 w 4947588"/>
                <a:gd name="connsiteY8" fmla="*/ 2315932 h 2315938"/>
                <a:gd name="connsiteX9" fmla="*/ 3890579 w 4947588"/>
                <a:gd name="connsiteY9" fmla="*/ 1288547 h 2315938"/>
                <a:gd name="connsiteX10" fmla="*/ 4903310 w 4947588"/>
                <a:gd name="connsiteY10" fmla="*/ 1928770 h 2315938"/>
                <a:gd name="connsiteX11" fmla="*/ 4932511 w 4947588"/>
                <a:gd name="connsiteY11" fmla="*/ 1918858 h 2315938"/>
                <a:gd name="connsiteX12" fmla="*/ 4947589 w 4947588"/>
                <a:gd name="connsiteY12" fmla="*/ 1894595 h 2315938"/>
                <a:gd name="connsiteX13" fmla="*/ 4947589 w 4947588"/>
                <a:gd name="connsiteY13" fmla="*/ 228395 h 2315938"/>
                <a:gd name="connsiteX14" fmla="*/ 4912955 w 4947588"/>
                <a:gd name="connsiteY14" fmla="*/ 194602 h 2315938"/>
                <a:gd name="connsiteX15" fmla="*/ 4912974 w 4947588"/>
                <a:gd name="connsiteY15" fmla="*/ 194635 h 231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15938">
                  <a:moveTo>
                    <a:pt x="4912974" y="194635"/>
                  </a:moveTo>
                  <a:cubicBezTo>
                    <a:pt x="4912974" y="194635"/>
                    <a:pt x="4903445" y="193526"/>
                    <a:pt x="4889400" y="193526"/>
                  </a:cubicBezTo>
                  <a:cubicBezTo>
                    <a:pt x="4796901" y="193526"/>
                    <a:pt x="4453506" y="236962"/>
                    <a:pt x="3892345" y="790123"/>
                  </a:cubicBezTo>
                  <a:cubicBezTo>
                    <a:pt x="3354530" y="314080"/>
                    <a:pt x="3314928" y="4"/>
                    <a:pt x="2446804" y="4"/>
                  </a:cubicBezTo>
                  <a:cubicBezTo>
                    <a:pt x="1591699" y="4"/>
                    <a:pt x="175602" y="376840"/>
                    <a:pt x="5818" y="1002642"/>
                  </a:cubicBezTo>
                  <a:lnTo>
                    <a:pt x="613" y="1029048"/>
                  </a:lnTo>
                  <a:cubicBezTo>
                    <a:pt x="-420" y="1034521"/>
                    <a:pt x="-152" y="1040070"/>
                    <a:pt x="1455" y="1045352"/>
                  </a:cubicBezTo>
                  <a:lnTo>
                    <a:pt x="9147" y="1070648"/>
                  </a:lnTo>
                  <a:cubicBezTo>
                    <a:pt x="175317" y="1702407"/>
                    <a:pt x="175212" y="2315932"/>
                    <a:pt x="1019971" y="2315932"/>
                  </a:cubicBezTo>
                  <a:cubicBezTo>
                    <a:pt x="1881620" y="2315932"/>
                    <a:pt x="3356047" y="1760759"/>
                    <a:pt x="3890579" y="1288547"/>
                  </a:cubicBezTo>
                  <a:cubicBezTo>
                    <a:pt x="4529539" y="1919277"/>
                    <a:pt x="4888223" y="1928692"/>
                    <a:pt x="4903310" y="1928770"/>
                  </a:cubicBezTo>
                  <a:cubicBezTo>
                    <a:pt x="4912916" y="1927852"/>
                    <a:pt x="4926043" y="1925249"/>
                    <a:pt x="4932511" y="1918858"/>
                  </a:cubicBezTo>
                  <a:cubicBezTo>
                    <a:pt x="4939017" y="1912391"/>
                    <a:pt x="4947589" y="1903665"/>
                    <a:pt x="4947589" y="1894595"/>
                  </a:cubicBezTo>
                  <a:lnTo>
                    <a:pt x="4947589" y="228395"/>
                  </a:lnTo>
                  <a:cubicBezTo>
                    <a:pt x="4947589" y="211441"/>
                    <a:pt x="4929832" y="197013"/>
                    <a:pt x="4912955" y="194602"/>
                  </a:cubicBezTo>
                  <a:cubicBezTo>
                    <a:pt x="4912961" y="194613"/>
                    <a:pt x="4912968" y="194624"/>
                    <a:pt x="4912974" y="1946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218242C-7614-CC3C-EFEB-763C3958AD42}"/>
                </a:ext>
              </a:extLst>
            </p:cNvPr>
            <p:cNvSpPr/>
            <p:nvPr/>
          </p:nvSpPr>
          <p:spPr>
            <a:xfrm rot="21378294">
              <a:off x="5715727" y="861253"/>
              <a:ext cx="225178" cy="10606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6 h 1871137"/>
                <a:gd name="connsiteX1" fmla="*/ 4889400 w 4947588"/>
                <a:gd name="connsiteY1" fmla="*/ -3 h 1871137"/>
                <a:gd name="connsiteX2" fmla="*/ 3892345 w 4947588"/>
                <a:gd name="connsiteY2" fmla="*/ 596594 h 1871137"/>
                <a:gd name="connsiteX3" fmla="*/ 2013108 w 4947588"/>
                <a:gd name="connsiteY3" fmla="*/ 361476 h 1871137"/>
                <a:gd name="connsiteX4" fmla="*/ 5818 w 4947588"/>
                <a:gd name="connsiteY4" fmla="*/ 809113 h 1871137"/>
                <a:gd name="connsiteX5" fmla="*/ 613 w 4947588"/>
                <a:gd name="connsiteY5" fmla="*/ 835519 h 1871137"/>
                <a:gd name="connsiteX6" fmla="*/ 1455 w 4947588"/>
                <a:gd name="connsiteY6" fmla="*/ 851823 h 1871137"/>
                <a:gd name="connsiteX7" fmla="*/ 9147 w 4947588"/>
                <a:gd name="connsiteY7" fmla="*/ 877119 h 1871137"/>
                <a:gd name="connsiteX8" fmla="*/ 1819268 w 4947588"/>
                <a:gd name="connsiteY8" fmla="*/ 1871137 h 1871137"/>
                <a:gd name="connsiteX9" fmla="*/ 3890579 w 4947588"/>
                <a:gd name="connsiteY9" fmla="*/ 1095018 h 1871137"/>
                <a:gd name="connsiteX10" fmla="*/ 4903310 w 4947588"/>
                <a:gd name="connsiteY10" fmla="*/ 1735241 h 1871137"/>
                <a:gd name="connsiteX11" fmla="*/ 4932511 w 4947588"/>
                <a:gd name="connsiteY11" fmla="*/ 1725329 h 1871137"/>
                <a:gd name="connsiteX12" fmla="*/ 4947589 w 4947588"/>
                <a:gd name="connsiteY12" fmla="*/ 1701066 h 1871137"/>
                <a:gd name="connsiteX13" fmla="*/ 4947589 w 4947588"/>
                <a:gd name="connsiteY13" fmla="*/ 34866 h 1871137"/>
                <a:gd name="connsiteX14" fmla="*/ 4912955 w 4947588"/>
                <a:gd name="connsiteY14" fmla="*/ 1073 h 1871137"/>
                <a:gd name="connsiteX15" fmla="*/ 4912974 w 4947588"/>
                <a:gd name="connsiteY15" fmla="*/ 1106 h 1871137"/>
                <a:gd name="connsiteX0" fmla="*/ 4912974 w 4947588"/>
                <a:gd name="connsiteY0" fmla="*/ 1106 h 2330396"/>
                <a:gd name="connsiteX1" fmla="*/ 4889400 w 4947588"/>
                <a:gd name="connsiteY1" fmla="*/ -3 h 2330396"/>
                <a:gd name="connsiteX2" fmla="*/ 3892345 w 4947588"/>
                <a:gd name="connsiteY2" fmla="*/ 596594 h 2330396"/>
                <a:gd name="connsiteX3" fmla="*/ 2013108 w 4947588"/>
                <a:gd name="connsiteY3" fmla="*/ 361476 h 2330396"/>
                <a:gd name="connsiteX4" fmla="*/ 5818 w 4947588"/>
                <a:gd name="connsiteY4" fmla="*/ 809113 h 2330396"/>
                <a:gd name="connsiteX5" fmla="*/ 613 w 4947588"/>
                <a:gd name="connsiteY5" fmla="*/ 835519 h 2330396"/>
                <a:gd name="connsiteX6" fmla="*/ 1455 w 4947588"/>
                <a:gd name="connsiteY6" fmla="*/ 851823 h 2330396"/>
                <a:gd name="connsiteX7" fmla="*/ 9147 w 4947588"/>
                <a:gd name="connsiteY7" fmla="*/ 877119 h 2330396"/>
                <a:gd name="connsiteX8" fmla="*/ 1894461 w 4947588"/>
                <a:gd name="connsiteY8" fmla="*/ 2330389 h 2330396"/>
                <a:gd name="connsiteX9" fmla="*/ 3890579 w 4947588"/>
                <a:gd name="connsiteY9" fmla="*/ 1095018 h 2330396"/>
                <a:gd name="connsiteX10" fmla="*/ 4903310 w 4947588"/>
                <a:gd name="connsiteY10" fmla="*/ 1735241 h 2330396"/>
                <a:gd name="connsiteX11" fmla="*/ 4932511 w 4947588"/>
                <a:gd name="connsiteY11" fmla="*/ 1725329 h 2330396"/>
                <a:gd name="connsiteX12" fmla="*/ 4947589 w 4947588"/>
                <a:gd name="connsiteY12" fmla="*/ 1701066 h 2330396"/>
                <a:gd name="connsiteX13" fmla="*/ 4947589 w 4947588"/>
                <a:gd name="connsiteY13" fmla="*/ 34866 h 2330396"/>
                <a:gd name="connsiteX14" fmla="*/ 4912955 w 4947588"/>
                <a:gd name="connsiteY14" fmla="*/ 1073 h 2330396"/>
                <a:gd name="connsiteX15" fmla="*/ 4912974 w 4947588"/>
                <a:gd name="connsiteY15" fmla="*/ 1106 h 233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30396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2881232" y="361476"/>
                    <a:pt x="2013108" y="361476"/>
                  </a:cubicBezTo>
                  <a:cubicBezTo>
                    <a:pt x="1158003" y="361476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1049702" y="2330389"/>
                    <a:pt x="1894461" y="2330389"/>
                  </a:cubicBezTo>
                  <a:cubicBezTo>
                    <a:pt x="2756110" y="2330389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869ADEA-1FB4-88DE-3463-7616A42D633C}"/>
                </a:ext>
              </a:extLst>
            </p:cNvPr>
            <p:cNvSpPr/>
            <p:nvPr/>
          </p:nvSpPr>
          <p:spPr>
            <a:xfrm rot="21378294">
              <a:off x="5837734" y="304215"/>
              <a:ext cx="261394" cy="12829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222591 h 2092622"/>
                <a:gd name="connsiteX1" fmla="*/ 4889400 w 4947588"/>
                <a:gd name="connsiteY1" fmla="*/ 221482 h 2092622"/>
                <a:gd name="connsiteX2" fmla="*/ 3892345 w 4947588"/>
                <a:gd name="connsiteY2" fmla="*/ 818079 h 2092622"/>
                <a:gd name="connsiteX3" fmla="*/ 2503462 w 4947588"/>
                <a:gd name="connsiteY3" fmla="*/ 9 h 2092622"/>
                <a:gd name="connsiteX4" fmla="*/ 5818 w 4947588"/>
                <a:gd name="connsiteY4" fmla="*/ 1030598 h 2092622"/>
                <a:gd name="connsiteX5" fmla="*/ 613 w 4947588"/>
                <a:gd name="connsiteY5" fmla="*/ 1057004 h 2092622"/>
                <a:gd name="connsiteX6" fmla="*/ 1455 w 4947588"/>
                <a:gd name="connsiteY6" fmla="*/ 1073308 h 2092622"/>
                <a:gd name="connsiteX7" fmla="*/ 9147 w 4947588"/>
                <a:gd name="connsiteY7" fmla="*/ 1098604 h 2092622"/>
                <a:gd name="connsiteX8" fmla="*/ 1819268 w 4947588"/>
                <a:gd name="connsiteY8" fmla="*/ 2092622 h 2092622"/>
                <a:gd name="connsiteX9" fmla="*/ 3890579 w 4947588"/>
                <a:gd name="connsiteY9" fmla="*/ 1316503 h 2092622"/>
                <a:gd name="connsiteX10" fmla="*/ 4903310 w 4947588"/>
                <a:gd name="connsiteY10" fmla="*/ 1956726 h 2092622"/>
                <a:gd name="connsiteX11" fmla="*/ 4932511 w 4947588"/>
                <a:gd name="connsiteY11" fmla="*/ 1946814 h 2092622"/>
                <a:gd name="connsiteX12" fmla="*/ 4947589 w 4947588"/>
                <a:gd name="connsiteY12" fmla="*/ 1922551 h 2092622"/>
                <a:gd name="connsiteX13" fmla="*/ 4947589 w 4947588"/>
                <a:gd name="connsiteY13" fmla="*/ 256351 h 2092622"/>
                <a:gd name="connsiteX14" fmla="*/ 4912955 w 4947588"/>
                <a:gd name="connsiteY14" fmla="*/ 222558 h 2092622"/>
                <a:gd name="connsiteX15" fmla="*/ 4912974 w 4947588"/>
                <a:gd name="connsiteY15" fmla="*/ 222591 h 2092622"/>
                <a:gd name="connsiteX0" fmla="*/ 4912974 w 4947588"/>
                <a:gd name="connsiteY0" fmla="*/ 222591 h 2428269"/>
                <a:gd name="connsiteX1" fmla="*/ 4889400 w 4947588"/>
                <a:gd name="connsiteY1" fmla="*/ 221482 h 2428269"/>
                <a:gd name="connsiteX2" fmla="*/ 3892345 w 4947588"/>
                <a:gd name="connsiteY2" fmla="*/ 818079 h 2428269"/>
                <a:gd name="connsiteX3" fmla="*/ 2503462 w 4947588"/>
                <a:gd name="connsiteY3" fmla="*/ 9 h 2428269"/>
                <a:gd name="connsiteX4" fmla="*/ 5818 w 4947588"/>
                <a:gd name="connsiteY4" fmla="*/ 1030598 h 2428269"/>
                <a:gd name="connsiteX5" fmla="*/ 613 w 4947588"/>
                <a:gd name="connsiteY5" fmla="*/ 1057004 h 2428269"/>
                <a:gd name="connsiteX6" fmla="*/ 1455 w 4947588"/>
                <a:gd name="connsiteY6" fmla="*/ 1073308 h 2428269"/>
                <a:gd name="connsiteX7" fmla="*/ 9147 w 4947588"/>
                <a:gd name="connsiteY7" fmla="*/ 1098604 h 2428269"/>
                <a:gd name="connsiteX8" fmla="*/ 1887930 w 4947588"/>
                <a:gd name="connsiteY8" fmla="*/ 2428269 h 2428269"/>
                <a:gd name="connsiteX9" fmla="*/ 3890579 w 4947588"/>
                <a:gd name="connsiteY9" fmla="*/ 1316503 h 2428269"/>
                <a:gd name="connsiteX10" fmla="*/ 4903310 w 4947588"/>
                <a:gd name="connsiteY10" fmla="*/ 1956726 h 2428269"/>
                <a:gd name="connsiteX11" fmla="*/ 4932511 w 4947588"/>
                <a:gd name="connsiteY11" fmla="*/ 1946814 h 2428269"/>
                <a:gd name="connsiteX12" fmla="*/ 4947589 w 4947588"/>
                <a:gd name="connsiteY12" fmla="*/ 1922551 h 2428269"/>
                <a:gd name="connsiteX13" fmla="*/ 4947589 w 4947588"/>
                <a:gd name="connsiteY13" fmla="*/ 256351 h 2428269"/>
                <a:gd name="connsiteX14" fmla="*/ 4912955 w 4947588"/>
                <a:gd name="connsiteY14" fmla="*/ 222558 h 2428269"/>
                <a:gd name="connsiteX15" fmla="*/ 4912974 w 4947588"/>
                <a:gd name="connsiteY15" fmla="*/ 222591 h 24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28269">
                  <a:moveTo>
                    <a:pt x="4912974" y="222591"/>
                  </a:moveTo>
                  <a:cubicBezTo>
                    <a:pt x="4912974" y="222591"/>
                    <a:pt x="4903445" y="221482"/>
                    <a:pt x="4889400" y="221482"/>
                  </a:cubicBezTo>
                  <a:cubicBezTo>
                    <a:pt x="4796901" y="221482"/>
                    <a:pt x="4453506" y="264918"/>
                    <a:pt x="3892345" y="818079"/>
                  </a:cubicBezTo>
                  <a:cubicBezTo>
                    <a:pt x="3354530" y="342036"/>
                    <a:pt x="3371586" y="9"/>
                    <a:pt x="2503462" y="9"/>
                  </a:cubicBezTo>
                  <a:cubicBezTo>
                    <a:pt x="1648357" y="9"/>
                    <a:pt x="175602" y="404796"/>
                    <a:pt x="5818" y="1030598"/>
                  </a:cubicBezTo>
                  <a:lnTo>
                    <a:pt x="613" y="1057004"/>
                  </a:lnTo>
                  <a:cubicBezTo>
                    <a:pt x="-420" y="1062477"/>
                    <a:pt x="-152" y="1068026"/>
                    <a:pt x="1455" y="1073308"/>
                  </a:cubicBezTo>
                  <a:lnTo>
                    <a:pt x="9147" y="1098604"/>
                  </a:lnTo>
                  <a:cubicBezTo>
                    <a:pt x="175317" y="1730363"/>
                    <a:pt x="1043171" y="2428269"/>
                    <a:pt x="1887930" y="2428269"/>
                  </a:cubicBezTo>
                  <a:cubicBezTo>
                    <a:pt x="2749579" y="2428269"/>
                    <a:pt x="3356047" y="1788715"/>
                    <a:pt x="3890579" y="1316503"/>
                  </a:cubicBezTo>
                  <a:cubicBezTo>
                    <a:pt x="4529539" y="1947233"/>
                    <a:pt x="4888223" y="1956648"/>
                    <a:pt x="4903310" y="1956726"/>
                  </a:cubicBezTo>
                  <a:cubicBezTo>
                    <a:pt x="4912916" y="1955808"/>
                    <a:pt x="4926043" y="1953205"/>
                    <a:pt x="4932511" y="1946814"/>
                  </a:cubicBezTo>
                  <a:cubicBezTo>
                    <a:pt x="4939017" y="1940347"/>
                    <a:pt x="4947589" y="1931621"/>
                    <a:pt x="4947589" y="1922551"/>
                  </a:cubicBezTo>
                  <a:lnTo>
                    <a:pt x="4947589" y="256351"/>
                  </a:lnTo>
                  <a:cubicBezTo>
                    <a:pt x="4947589" y="239397"/>
                    <a:pt x="4929832" y="224969"/>
                    <a:pt x="4912955" y="222558"/>
                  </a:cubicBezTo>
                  <a:cubicBezTo>
                    <a:pt x="4912961" y="222569"/>
                    <a:pt x="4912968" y="222580"/>
                    <a:pt x="4912974" y="22259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FB9348C-93E7-5794-4D43-30CB45486860}"/>
                </a:ext>
              </a:extLst>
            </p:cNvPr>
            <p:cNvSpPr/>
            <p:nvPr/>
          </p:nvSpPr>
          <p:spPr>
            <a:xfrm rot="21378294">
              <a:off x="5444825" y="365374"/>
              <a:ext cx="210409" cy="9545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510476 h 2380507"/>
                <a:gd name="connsiteX1" fmla="*/ 4889400 w 4947588"/>
                <a:gd name="connsiteY1" fmla="*/ 509367 h 2380507"/>
                <a:gd name="connsiteX2" fmla="*/ 3892345 w 4947588"/>
                <a:gd name="connsiteY2" fmla="*/ 1105964 h 2380507"/>
                <a:gd name="connsiteX3" fmla="*/ 1859648 w 4947588"/>
                <a:gd name="connsiteY3" fmla="*/ -7 h 2380507"/>
                <a:gd name="connsiteX4" fmla="*/ 5818 w 4947588"/>
                <a:gd name="connsiteY4" fmla="*/ 1318483 h 2380507"/>
                <a:gd name="connsiteX5" fmla="*/ 613 w 4947588"/>
                <a:gd name="connsiteY5" fmla="*/ 1344889 h 2380507"/>
                <a:gd name="connsiteX6" fmla="*/ 1455 w 4947588"/>
                <a:gd name="connsiteY6" fmla="*/ 1361193 h 2380507"/>
                <a:gd name="connsiteX7" fmla="*/ 9147 w 4947588"/>
                <a:gd name="connsiteY7" fmla="*/ 1386489 h 2380507"/>
                <a:gd name="connsiteX8" fmla="*/ 1819268 w 4947588"/>
                <a:gd name="connsiteY8" fmla="*/ 2380507 h 2380507"/>
                <a:gd name="connsiteX9" fmla="*/ 3890579 w 4947588"/>
                <a:gd name="connsiteY9" fmla="*/ 1604388 h 2380507"/>
                <a:gd name="connsiteX10" fmla="*/ 4903310 w 4947588"/>
                <a:gd name="connsiteY10" fmla="*/ 2244611 h 2380507"/>
                <a:gd name="connsiteX11" fmla="*/ 4932511 w 4947588"/>
                <a:gd name="connsiteY11" fmla="*/ 2234699 h 2380507"/>
                <a:gd name="connsiteX12" fmla="*/ 4947589 w 4947588"/>
                <a:gd name="connsiteY12" fmla="*/ 2210436 h 2380507"/>
                <a:gd name="connsiteX13" fmla="*/ 4947589 w 4947588"/>
                <a:gd name="connsiteY13" fmla="*/ 544236 h 2380507"/>
                <a:gd name="connsiteX14" fmla="*/ 4912955 w 4947588"/>
                <a:gd name="connsiteY14" fmla="*/ 510443 h 2380507"/>
                <a:gd name="connsiteX15" fmla="*/ 4912974 w 4947588"/>
                <a:gd name="connsiteY15" fmla="*/ 510476 h 2380507"/>
                <a:gd name="connsiteX0" fmla="*/ 4912974 w 4947588"/>
                <a:gd name="connsiteY0" fmla="*/ 510476 h 2244618"/>
                <a:gd name="connsiteX1" fmla="*/ 4889400 w 4947588"/>
                <a:gd name="connsiteY1" fmla="*/ 509367 h 2244618"/>
                <a:gd name="connsiteX2" fmla="*/ 3892345 w 4947588"/>
                <a:gd name="connsiteY2" fmla="*/ 1105964 h 2244618"/>
                <a:gd name="connsiteX3" fmla="*/ 1859648 w 4947588"/>
                <a:gd name="connsiteY3" fmla="*/ -7 h 2244618"/>
                <a:gd name="connsiteX4" fmla="*/ 5818 w 4947588"/>
                <a:gd name="connsiteY4" fmla="*/ 1318483 h 2244618"/>
                <a:gd name="connsiteX5" fmla="*/ 613 w 4947588"/>
                <a:gd name="connsiteY5" fmla="*/ 1344889 h 2244618"/>
                <a:gd name="connsiteX6" fmla="*/ 1455 w 4947588"/>
                <a:gd name="connsiteY6" fmla="*/ 1361193 h 2244618"/>
                <a:gd name="connsiteX7" fmla="*/ 9147 w 4947588"/>
                <a:gd name="connsiteY7" fmla="*/ 1386489 h 2244618"/>
                <a:gd name="connsiteX8" fmla="*/ 2247107 w 4947588"/>
                <a:gd name="connsiteY8" fmla="*/ 1547782 h 2244618"/>
                <a:gd name="connsiteX9" fmla="*/ 3890579 w 4947588"/>
                <a:gd name="connsiteY9" fmla="*/ 1604388 h 2244618"/>
                <a:gd name="connsiteX10" fmla="*/ 4903310 w 4947588"/>
                <a:gd name="connsiteY10" fmla="*/ 2244611 h 2244618"/>
                <a:gd name="connsiteX11" fmla="*/ 4932511 w 4947588"/>
                <a:gd name="connsiteY11" fmla="*/ 2234699 h 2244618"/>
                <a:gd name="connsiteX12" fmla="*/ 4947589 w 4947588"/>
                <a:gd name="connsiteY12" fmla="*/ 2210436 h 2244618"/>
                <a:gd name="connsiteX13" fmla="*/ 4947589 w 4947588"/>
                <a:gd name="connsiteY13" fmla="*/ 544236 h 2244618"/>
                <a:gd name="connsiteX14" fmla="*/ 4912955 w 4947588"/>
                <a:gd name="connsiteY14" fmla="*/ 510443 h 2244618"/>
                <a:gd name="connsiteX15" fmla="*/ 4912974 w 4947588"/>
                <a:gd name="connsiteY15" fmla="*/ 510476 h 224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244618">
                  <a:moveTo>
                    <a:pt x="4912974" y="510476"/>
                  </a:moveTo>
                  <a:cubicBezTo>
                    <a:pt x="4912974" y="510476"/>
                    <a:pt x="4903445" y="509367"/>
                    <a:pt x="4889400" y="509367"/>
                  </a:cubicBezTo>
                  <a:cubicBezTo>
                    <a:pt x="4796901" y="509367"/>
                    <a:pt x="4453506" y="552803"/>
                    <a:pt x="3892345" y="1105964"/>
                  </a:cubicBezTo>
                  <a:cubicBezTo>
                    <a:pt x="3354530" y="629921"/>
                    <a:pt x="2727772" y="-7"/>
                    <a:pt x="1859648" y="-7"/>
                  </a:cubicBezTo>
                  <a:cubicBezTo>
                    <a:pt x="1004543" y="-7"/>
                    <a:pt x="175602" y="692681"/>
                    <a:pt x="5818" y="1318483"/>
                  </a:cubicBezTo>
                  <a:lnTo>
                    <a:pt x="613" y="1344889"/>
                  </a:lnTo>
                  <a:cubicBezTo>
                    <a:pt x="-420" y="1350362"/>
                    <a:pt x="-152" y="1355911"/>
                    <a:pt x="1455" y="1361193"/>
                  </a:cubicBezTo>
                  <a:lnTo>
                    <a:pt x="9147" y="1386489"/>
                  </a:lnTo>
                  <a:cubicBezTo>
                    <a:pt x="175317" y="2018248"/>
                    <a:pt x="1402348" y="1547782"/>
                    <a:pt x="2247107" y="1547782"/>
                  </a:cubicBezTo>
                  <a:cubicBezTo>
                    <a:pt x="3108756" y="1547782"/>
                    <a:pt x="3356047" y="2076600"/>
                    <a:pt x="3890579" y="1604388"/>
                  </a:cubicBezTo>
                  <a:cubicBezTo>
                    <a:pt x="4529539" y="2235118"/>
                    <a:pt x="4888223" y="2244533"/>
                    <a:pt x="4903310" y="2244611"/>
                  </a:cubicBezTo>
                  <a:cubicBezTo>
                    <a:pt x="4912916" y="2243693"/>
                    <a:pt x="4926043" y="2241090"/>
                    <a:pt x="4932511" y="2234699"/>
                  </a:cubicBezTo>
                  <a:cubicBezTo>
                    <a:pt x="4939017" y="2228232"/>
                    <a:pt x="4947589" y="2219506"/>
                    <a:pt x="4947589" y="2210436"/>
                  </a:cubicBezTo>
                  <a:lnTo>
                    <a:pt x="4947589" y="544236"/>
                  </a:lnTo>
                  <a:cubicBezTo>
                    <a:pt x="4947589" y="527282"/>
                    <a:pt x="4929832" y="512854"/>
                    <a:pt x="4912955" y="510443"/>
                  </a:cubicBezTo>
                  <a:cubicBezTo>
                    <a:pt x="4912961" y="510454"/>
                    <a:pt x="4912968" y="510465"/>
                    <a:pt x="4912974" y="5104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4" name="文本框 153">
            <a:extLst>
              <a:ext uri="{FF2B5EF4-FFF2-40B4-BE49-F238E27FC236}">
                <a16:creationId xmlns:a16="http://schemas.microsoft.com/office/drawing/2014/main" id="{CF074516-6CB5-D9A4-B7AF-95983F19ADC9}"/>
              </a:ext>
            </a:extLst>
          </p:cNvPr>
          <p:cNvSpPr txBox="1"/>
          <p:nvPr/>
        </p:nvSpPr>
        <p:spPr>
          <a:xfrm>
            <a:off x="7639302" y="721944"/>
            <a:ext cx="345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 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8177F2A-55B8-2761-27B4-6D9356D54577}"/>
              </a:ext>
            </a:extLst>
          </p:cNvPr>
          <p:cNvGrpSpPr/>
          <p:nvPr/>
        </p:nvGrpSpPr>
        <p:grpSpPr>
          <a:xfrm>
            <a:off x="2409376" y="869874"/>
            <a:ext cx="3363522" cy="2002850"/>
            <a:chOff x="99276" y="934162"/>
            <a:chExt cx="3363522" cy="2002850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594DF663-8426-0066-4289-21CB669DC686}"/>
                </a:ext>
              </a:extLst>
            </p:cNvPr>
            <p:cNvSpPr/>
            <p:nvPr/>
          </p:nvSpPr>
          <p:spPr>
            <a:xfrm>
              <a:off x="419174" y="1043652"/>
              <a:ext cx="2726248" cy="182831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8" name="图片 157">
              <a:extLst>
                <a:ext uri="{FF2B5EF4-FFF2-40B4-BE49-F238E27FC236}">
                  <a16:creationId xmlns:a16="http://schemas.microsoft.com/office/drawing/2014/main" id="{06126C4B-6BFC-B1E4-E11E-FB75D39EB2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35" b="8035"/>
            <a:stretch/>
          </p:blipFill>
          <p:spPr>
            <a:xfrm>
              <a:off x="483220" y="1125088"/>
              <a:ext cx="2598156" cy="1446078"/>
            </a:xfrm>
            <a:prstGeom prst="rect">
              <a:avLst/>
            </a:prstGeom>
          </p:spPr>
        </p:pic>
        <p:pic>
          <p:nvPicPr>
            <p:cNvPr id="161" name="图片 160" descr="在桌子上&#10;&#10;中度可信度描述已自动生成">
              <a:extLst>
                <a:ext uri="{FF2B5EF4-FFF2-40B4-BE49-F238E27FC236}">
                  <a16:creationId xmlns:a16="http://schemas.microsoft.com/office/drawing/2014/main" id="{50BE8405-69DA-8CF2-AFC7-D7094FF7D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55338">
              <a:off x="99276" y="934162"/>
              <a:ext cx="960202" cy="416375"/>
            </a:xfrm>
            <a:prstGeom prst="rect">
              <a:avLst/>
            </a:prstGeom>
          </p:spPr>
        </p:pic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7A9A59DE-4606-54DC-6D5D-065EC9EF0E3A}"/>
                </a:ext>
              </a:extLst>
            </p:cNvPr>
            <p:cNvSpPr txBox="1"/>
            <p:nvPr/>
          </p:nvSpPr>
          <p:spPr>
            <a:xfrm>
              <a:off x="2313273" y="2506125"/>
              <a:ext cx="5963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rgbClr val="CA8669"/>
                  </a:solidFill>
                  <a:latin typeface="Signerica Fat" panose="02000503000000000000" pitchFamily="2" charset="0"/>
                </a:rPr>
                <a:t>Seas</a:t>
              </a:r>
            </a:p>
            <a:p>
              <a:r>
                <a:rPr lang="en-US" altLang="zh-CN" sz="1100">
                  <a:solidFill>
                    <a:srgbClr val="CA8669"/>
                  </a:solidFill>
                  <a:latin typeface="Signerica Fat" panose="02000503000000000000" pitchFamily="2" charset="0"/>
                </a:rPr>
                <a:t>ide</a:t>
              </a:r>
              <a:endParaRPr lang="zh-CN" altLang="en-US" sz="1100">
                <a:solidFill>
                  <a:srgbClr val="CA8669"/>
                </a:solidFill>
                <a:latin typeface="Signerica Fat" panose="02000503000000000000" pitchFamily="2" charset="0"/>
              </a:endParaRPr>
            </a:p>
          </p:txBody>
        </p:sp>
        <p:pic>
          <p:nvPicPr>
            <p:cNvPr id="163" name="图片 162" descr="在桌子上&#10;&#10;中度可信度描述已自动生成">
              <a:extLst>
                <a:ext uri="{FF2B5EF4-FFF2-40B4-BE49-F238E27FC236}">
                  <a16:creationId xmlns:a16="http://schemas.microsoft.com/office/drawing/2014/main" id="{8C973DB3-FCD4-D525-C464-2421313EE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74696">
              <a:off x="2645323" y="2574203"/>
              <a:ext cx="817475" cy="354484"/>
            </a:xfrm>
            <a:prstGeom prst="rect">
              <a:avLst/>
            </a:prstGeom>
          </p:spPr>
        </p:pic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80E95047-840A-DB6F-E6F9-1A819F816828}"/>
              </a:ext>
            </a:extLst>
          </p:cNvPr>
          <p:cNvGrpSpPr/>
          <p:nvPr/>
        </p:nvGrpSpPr>
        <p:grpSpPr>
          <a:xfrm>
            <a:off x="2383955" y="3235666"/>
            <a:ext cx="3274362" cy="2537374"/>
            <a:chOff x="1006347" y="2969966"/>
            <a:chExt cx="3274362" cy="2537374"/>
          </a:xfrm>
        </p:grpSpPr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3C6738D7-21AB-2D3B-F6FC-13EB118E7ADA}"/>
                </a:ext>
              </a:extLst>
            </p:cNvPr>
            <p:cNvGrpSpPr/>
            <p:nvPr/>
          </p:nvGrpSpPr>
          <p:grpSpPr>
            <a:xfrm rot="20814340">
              <a:off x="2736869" y="3186740"/>
              <a:ext cx="1543840" cy="2212239"/>
              <a:chOff x="3383874" y="3154045"/>
              <a:chExt cx="1543840" cy="2212239"/>
            </a:xfrm>
          </p:grpSpPr>
          <p:sp>
            <p:nvSpPr>
              <p:cNvPr id="171" name="矩形 170">
                <a:extLst>
                  <a:ext uri="{FF2B5EF4-FFF2-40B4-BE49-F238E27FC236}">
                    <a16:creationId xmlns:a16="http://schemas.microsoft.com/office/drawing/2014/main" id="{789C9CE2-EB08-EB21-D87E-532BB203E247}"/>
                  </a:ext>
                </a:extLst>
              </p:cNvPr>
              <p:cNvSpPr/>
              <p:nvPr/>
            </p:nvSpPr>
            <p:spPr>
              <a:xfrm>
                <a:off x="3383874" y="3154045"/>
                <a:ext cx="1543840" cy="2212239"/>
              </a:xfrm>
              <a:prstGeom prst="rect">
                <a:avLst/>
              </a:prstGeom>
              <a:solidFill>
                <a:srgbClr val="FAF4F6"/>
              </a:solidFill>
              <a:ln>
                <a:noFill/>
              </a:ln>
              <a:effectLst>
                <a:outerShdw blurRad="127000" dist="1270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2" name="图片 171">
                <a:extLst>
                  <a:ext uri="{FF2B5EF4-FFF2-40B4-BE49-F238E27FC236}">
                    <a16:creationId xmlns:a16="http://schemas.microsoft.com/office/drawing/2014/main" id="{DCD33495-7570-AEF8-A833-99746D4698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" b="15"/>
              <a:stretch/>
            </p:blipFill>
            <p:spPr>
              <a:xfrm>
                <a:off x="3437019" y="3253499"/>
                <a:ext cx="1437551" cy="1796387"/>
              </a:xfrm>
              <a:prstGeom prst="rect">
                <a:avLst/>
              </a:prstGeom>
            </p:spPr>
          </p:pic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620AB767-13AA-4D93-B6C5-A71D44F18D57}"/>
                  </a:ext>
                </a:extLst>
              </p:cNvPr>
              <p:cNvSpPr txBox="1"/>
              <p:nvPr/>
            </p:nvSpPr>
            <p:spPr>
              <a:xfrm rot="20216830">
                <a:off x="3495823" y="3470060"/>
                <a:ext cx="128944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50">
                    <a:solidFill>
                      <a:schemeClr val="bg1"/>
                    </a:solidFill>
                    <a:latin typeface="Signerica Fat" panose="02000503000000000000" pitchFamily="2" charset="0"/>
                  </a:rPr>
                  <a:t>Power Your Point</a:t>
                </a:r>
                <a:endParaRPr lang="zh-CN" altLang="en-US" sz="1050">
                  <a:solidFill>
                    <a:schemeClr val="bg1"/>
                  </a:solidFill>
                  <a:latin typeface="Signerica Fat" panose="02000503000000000000" pitchFamily="2" charset="0"/>
                </a:endParaRPr>
              </a:p>
            </p:txBody>
          </p: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694BA229-8B99-BBAF-B221-3CF2BF189F7A}"/>
                </a:ext>
              </a:extLst>
            </p:cNvPr>
            <p:cNvGrpSpPr/>
            <p:nvPr/>
          </p:nvGrpSpPr>
          <p:grpSpPr>
            <a:xfrm>
              <a:off x="1006347" y="3163082"/>
              <a:ext cx="1939603" cy="2344258"/>
              <a:chOff x="1006347" y="3163082"/>
              <a:chExt cx="1939603" cy="2344258"/>
            </a:xfrm>
          </p:grpSpPr>
          <p:sp>
            <p:nvSpPr>
              <p:cNvPr id="165" name="矩形 164">
                <a:extLst>
                  <a:ext uri="{FF2B5EF4-FFF2-40B4-BE49-F238E27FC236}">
                    <a16:creationId xmlns:a16="http://schemas.microsoft.com/office/drawing/2014/main" id="{DE507594-E6DF-F7C7-93EF-548CF9D50326}"/>
                  </a:ext>
                </a:extLst>
              </p:cNvPr>
              <p:cNvSpPr/>
              <p:nvPr/>
            </p:nvSpPr>
            <p:spPr>
              <a:xfrm>
                <a:off x="1402110" y="3237856"/>
                <a:ext cx="1543840" cy="2212239"/>
              </a:xfrm>
              <a:prstGeom prst="rect">
                <a:avLst/>
              </a:prstGeom>
              <a:solidFill>
                <a:srgbClr val="FAF4F6"/>
              </a:solidFill>
              <a:ln>
                <a:noFill/>
              </a:ln>
              <a:effectLst>
                <a:outerShdw blurRad="127000" dist="1270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8" name="图片 167">
                <a:extLst>
                  <a:ext uri="{FF2B5EF4-FFF2-40B4-BE49-F238E27FC236}">
                    <a16:creationId xmlns:a16="http://schemas.microsoft.com/office/drawing/2014/main" id="{4AE3E3FE-FE07-6964-EE67-76E7E6AFC5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6199" b="1"/>
              <a:stretch/>
            </p:blipFill>
            <p:spPr>
              <a:xfrm>
                <a:off x="1455255" y="3337310"/>
                <a:ext cx="1437551" cy="1796387"/>
              </a:xfrm>
              <a:prstGeom prst="rect">
                <a:avLst/>
              </a:prstGeom>
            </p:spPr>
          </p:pic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E6605218-08C8-27EE-103A-A941FDDAC217}"/>
                  </a:ext>
                </a:extLst>
              </p:cNvPr>
              <p:cNvSpPr txBox="1"/>
              <p:nvPr/>
            </p:nvSpPr>
            <p:spPr>
              <a:xfrm>
                <a:off x="1656509" y="5076453"/>
                <a:ext cx="128944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50">
                    <a:solidFill>
                      <a:srgbClr val="CA8669"/>
                    </a:solidFill>
                    <a:latin typeface="Signerica Fat" panose="02000503000000000000" pitchFamily="2" charset="0"/>
                  </a:rPr>
                  <a:t>Power Your Point</a:t>
                </a:r>
                <a:endParaRPr lang="zh-CN" altLang="en-US" sz="1050">
                  <a:solidFill>
                    <a:srgbClr val="CA8669"/>
                  </a:solidFill>
                  <a:latin typeface="Signerica Fat" panose="02000503000000000000" pitchFamily="2" charset="0"/>
                </a:endParaRPr>
              </a:p>
            </p:txBody>
          </p:sp>
          <p:pic>
            <p:nvPicPr>
              <p:cNvPr id="170" name="图片 169" descr="在桌子上&#10;&#10;中度可信度描述已自动生成">
                <a:extLst>
                  <a:ext uri="{FF2B5EF4-FFF2-40B4-BE49-F238E27FC236}">
                    <a16:creationId xmlns:a16="http://schemas.microsoft.com/office/drawing/2014/main" id="{35F65EBA-D63D-572F-F962-088A31F872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alphaModFix amt="8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55338">
                <a:off x="1006347" y="3163082"/>
                <a:ext cx="960202" cy="416375"/>
              </a:xfrm>
              <a:prstGeom prst="rect">
                <a:avLst/>
              </a:prstGeom>
            </p:spPr>
          </p:pic>
        </p:grpSp>
        <p:pic>
          <p:nvPicPr>
            <p:cNvPr id="182" name="图片 181" descr="图片包含 游戏机&#10;&#10;描述已自动生成">
              <a:extLst>
                <a:ext uri="{FF2B5EF4-FFF2-40B4-BE49-F238E27FC236}">
                  <a16:creationId xmlns:a16="http://schemas.microsoft.com/office/drawing/2014/main" id="{32E3EE79-4543-6D02-90AD-4AAD57E0B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97783">
              <a:off x="2622171" y="2839029"/>
              <a:ext cx="618486" cy="880359"/>
            </a:xfrm>
            <a:prstGeom prst="rect">
              <a:avLst/>
            </a:prstGeom>
          </p:spPr>
        </p:pic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23635842-3906-AD13-D184-0FF107992D8D}"/>
              </a:ext>
            </a:extLst>
          </p:cNvPr>
          <p:cNvSpPr txBox="1"/>
          <p:nvPr/>
        </p:nvSpPr>
        <p:spPr>
          <a:xfrm>
            <a:off x="-168954" y="6135982"/>
            <a:ext cx="5145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CA8669"/>
                </a:solidFill>
                <a:latin typeface="Signerica Fat" panose="02000503000000000000" pitchFamily="2" charset="0"/>
              </a:rPr>
              <a:t>Your Corporate Name Goes Here</a:t>
            </a:r>
            <a:endParaRPr lang="zh-CN" altLang="en-US" sz="140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id="{FF1CAA7E-AE62-5E8B-30AE-92ACC63910DB}"/>
              </a:ext>
            </a:extLst>
          </p:cNvPr>
          <p:cNvSpPr/>
          <p:nvPr/>
        </p:nvSpPr>
        <p:spPr>
          <a:xfrm>
            <a:off x="6461390" y="3312254"/>
            <a:ext cx="4265345" cy="2165440"/>
          </a:xfrm>
          <a:prstGeom prst="rect">
            <a:avLst/>
          </a:prstGeom>
          <a:solidFill>
            <a:srgbClr val="FAF4F6"/>
          </a:soli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7" name="图片 236">
            <a:extLst>
              <a:ext uri="{FF2B5EF4-FFF2-40B4-BE49-F238E27FC236}">
                <a16:creationId xmlns:a16="http://schemas.microsoft.com/office/drawing/2014/main" id="{4822DE06-282F-9ED9-8858-6890DEB36F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2032" y="3446964"/>
            <a:ext cx="1902117" cy="1896020"/>
          </a:xfrm>
          <a:prstGeom prst="rect">
            <a:avLst/>
          </a:prstGeom>
        </p:spPr>
      </p:pic>
      <p:pic>
        <p:nvPicPr>
          <p:cNvPr id="238" name="图片 237">
            <a:extLst>
              <a:ext uri="{FF2B5EF4-FFF2-40B4-BE49-F238E27FC236}">
                <a16:creationId xmlns:a16="http://schemas.microsoft.com/office/drawing/2014/main" id="{6C534905-F500-FEA0-3D55-1DEB9179FF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3976" y="3443916"/>
            <a:ext cx="1902117" cy="1902117"/>
          </a:xfrm>
          <a:prstGeom prst="rect">
            <a:avLst/>
          </a:prstGeom>
        </p:spPr>
      </p:pic>
      <p:pic>
        <p:nvPicPr>
          <p:cNvPr id="240" name="图片 239" descr="在桌子上&#10;&#10;中度可信度描述已自动生成">
            <a:extLst>
              <a:ext uri="{FF2B5EF4-FFF2-40B4-BE49-F238E27FC236}">
                <a16:creationId xmlns:a16="http://schemas.microsoft.com/office/drawing/2014/main" id="{2A8FE218-8C7D-FB04-CD8B-F81E186C52E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5338">
            <a:off x="6087890" y="3227424"/>
            <a:ext cx="1247258" cy="540852"/>
          </a:xfrm>
          <a:prstGeom prst="rect">
            <a:avLst/>
          </a:prstGeom>
        </p:spPr>
      </p:pic>
      <p:pic>
        <p:nvPicPr>
          <p:cNvPr id="241" name="图片 240" descr="在桌子上&#10;&#10;中度可信度描述已自动生成">
            <a:extLst>
              <a:ext uri="{FF2B5EF4-FFF2-40B4-BE49-F238E27FC236}">
                <a16:creationId xmlns:a16="http://schemas.microsoft.com/office/drawing/2014/main" id="{D421213E-B422-DAD3-DBFB-8D4D71E19EE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5338">
            <a:off x="9829451" y="4948503"/>
            <a:ext cx="1247258" cy="540852"/>
          </a:xfrm>
          <a:prstGeom prst="rect">
            <a:avLst/>
          </a:prstGeom>
        </p:spPr>
      </p:pic>
      <p:sp>
        <p:nvSpPr>
          <p:cNvPr id="328" name="文本框 327">
            <a:extLst>
              <a:ext uri="{FF2B5EF4-FFF2-40B4-BE49-F238E27FC236}">
                <a16:creationId xmlns:a16="http://schemas.microsoft.com/office/drawing/2014/main" id="{7CDFE116-9E19-8886-CE19-FE1C53D9A2CA}"/>
              </a:ext>
            </a:extLst>
          </p:cNvPr>
          <p:cNvSpPr txBox="1"/>
          <p:nvPr/>
        </p:nvSpPr>
        <p:spPr>
          <a:xfrm>
            <a:off x="5711211" y="2465204"/>
            <a:ext cx="4494079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 algn="r"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05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906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矩形 249">
            <a:extLst>
              <a:ext uri="{FF2B5EF4-FFF2-40B4-BE49-F238E27FC236}">
                <a16:creationId xmlns:a16="http://schemas.microsoft.com/office/drawing/2014/main" id="{56653338-EEB7-6044-E11B-BFC8E6E0A1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A9166AA6-04DC-2F88-43F7-973B66E8261D}"/>
              </a:ext>
            </a:extLst>
          </p:cNvPr>
          <p:cNvGrpSpPr/>
          <p:nvPr/>
        </p:nvGrpSpPr>
        <p:grpSpPr>
          <a:xfrm>
            <a:off x="6037448" y="703157"/>
            <a:ext cx="3187033" cy="4003958"/>
            <a:chOff x="-5812926" y="2551813"/>
            <a:chExt cx="3950164" cy="4962700"/>
          </a:xfrm>
          <a:solidFill>
            <a:srgbClr val="C0DCE7"/>
          </a:solidFill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7208169-8AF5-2155-A6DF-6F6A01BBBDAA}"/>
                </a:ext>
              </a:extLst>
            </p:cNvPr>
            <p:cNvSpPr/>
            <p:nvPr/>
          </p:nvSpPr>
          <p:spPr>
            <a:xfrm>
              <a:off x="-5812926" y="3562047"/>
              <a:ext cx="2701978" cy="3952466"/>
            </a:xfrm>
            <a:custGeom>
              <a:avLst/>
              <a:gdLst>
                <a:gd name="connsiteX0" fmla="*/ 2675610 w 2701978"/>
                <a:gd name="connsiteY0" fmla="*/ 3686914 h 3952466"/>
                <a:gd name="connsiteX1" fmla="*/ 2701978 w 2701978"/>
                <a:gd name="connsiteY1" fmla="*/ 3795986 h 3952466"/>
                <a:gd name="connsiteX2" fmla="*/ 2611125 w 2701978"/>
                <a:gd name="connsiteY2" fmla="*/ 3820402 h 3952466"/>
                <a:gd name="connsiteX3" fmla="*/ 2501593 w 2701978"/>
                <a:gd name="connsiteY3" fmla="*/ 3847957 h 3952466"/>
                <a:gd name="connsiteX4" fmla="*/ 2410205 w 2701978"/>
                <a:gd name="connsiteY4" fmla="*/ 3835366 h 3952466"/>
                <a:gd name="connsiteX5" fmla="*/ 2410205 w 2701978"/>
                <a:gd name="connsiteY5" fmla="*/ 3835327 h 3952466"/>
                <a:gd name="connsiteX6" fmla="*/ 2400254 w 2701978"/>
                <a:gd name="connsiteY6" fmla="*/ 3899009 h 3952466"/>
                <a:gd name="connsiteX7" fmla="*/ 2363898 w 2701978"/>
                <a:gd name="connsiteY7" fmla="*/ 3951362 h 3952466"/>
                <a:gd name="connsiteX8" fmla="*/ 2314071 w 2701978"/>
                <a:gd name="connsiteY8" fmla="*/ 3929052 h 3952466"/>
                <a:gd name="connsiteX9" fmla="*/ 2261411 w 2701978"/>
                <a:gd name="connsiteY9" fmla="*/ 3869044 h 3952466"/>
                <a:gd name="connsiteX10" fmla="*/ 2355862 w 2701978"/>
                <a:gd name="connsiteY10" fmla="*/ 3434178 h 3952466"/>
                <a:gd name="connsiteX11" fmla="*/ 2355900 w 2701978"/>
                <a:gd name="connsiteY11" fmla="*/ 3434178 h 3952466"/>
                <a:gd name="connsiteX12" fmla="*/ 2301939 w 2701978"/>
                <a:gd name="connsiteY12" fmla="*/ 3447458 h 3952466"/>
                <a:gd name="connsiteX13" fmla="*/ 2256742 w 2701978"/>
                <a:gd name="connsiteY13" fmla="*/ 3469235 h 3952466"/>
                <a:gd name="connsiteX14" fmla="*/ 2300331 w 2701978"/>
                <a:gd name="connsiteY14" fmla="*/ 3532113 h 3952466"/>
                <a:gd name="connsiteX15" fmla="*/ 1852377 w 2701978"/>
                <a:gd name="connsiteY15" fmla="*/ 3423315 h 3952466"/>
                <a:gd name="connsiteX16" fmla="*/ 1852377 w 2701978"/>
                <a:gd name="connsiteY16" fmla="*/ 3423277 h 3952466"/>
                <a:gd name="connsiteX17" fmla="*/ 1822182 w 2701978"/>
                <a:gd name="connsiteY17" fmla="*/ 3398286 h 3952466"/>
                <a:gd name="connsiteX18" fmla="*/ 1818814 w 2701978"/>
                <a:gd name="connsiteY18" fmla="*/ 3359251 h 3952466"/>
                <a:gd name="connsiteX19" fmla="*/ 1822144 w 2701978"/>
                <a:gd name="connsiteY19" fmla="*/ 3289752 h 3952466"/>
                <a:gd name="connsiteX20" fmla="*/ 1821723 w 2701978"/>
                <a:gd name="connsiteY20" fmla="*/ 3287685 h 3952466"/>
                <a:gd name="connsiteX21" fmla="*/ 1516140 w 2701978"/>
                <a:gd name="connsiteY21" fmla="*/ 3186422 h 3952466"/>
                <a:gd name="connsiteX22" fmla="*/ 1516140 w 2701978"/>
                <a:gd name="connsiteY22" fmla="*/ 3186460 h 3952466"/>
                <a:gd name="connsiteX23" fmla="*/ 1478176 w 2701978"/>
                <a:gd name="connsiteY23" fmla="*/ 3161164 h 3952466"/>
                <a:gd name="connsiteX24" fmla="*/ 1333325 w 2701978"/>
                <a:gd name="connsiteY24" fmla="*/ 3115546 h 3952466"/>
                <a:gd name="connsiteX25" fmla="*/ 1024980 w 2701978"/>
                <a:gd name="connsiteY25" fmla="*/ 3134605 h 3952466"/>
                <a:gd name="connsiteX26" fmla="*/ 917407 w 2701978"/>
                <a:gd name="connsiteY26" fmla="*/ 3155500 h 3952466"/>
                <a:gd name="connsiteX27" fmla="*/ 808874 w 2701978"/>
                <a:gd name="connsiteY27" fmla="*/ 3150296 h 3952466"/>
                <a:gd name="connsiteX28" fmla="*/ 915575 w 2701978"/>
                <a:gd name="connsiteY28" fmla="*/ 3078271 h 3952466"/>
                <a:gd name="connsiteX29" fmla="*/ 693494 w 2701978"/>
                <a:gd name="connsiteY29" fmla="*/ 3132461 h 3952466"/>
                <a:gd name="connsiteX30" fmla="*/ 722273 w 2701978"/>
                <a:gd name="connsiteY30" fmla="*/ 3094306 h 3952466"/>
                <a:gd name="connsiteX31" fmla="*/ 722234 w 2701978"/>
                <a:gd name="connsiteY31" fmla="*/ 3094268 h 3952466"/>
                <a:gd name="connsiteX32" fmla="*/ 748411 w 2701978"/>
                <a:gd name="connsiteY32" fmla="*/ 3073793 h 3952466"/>
                <a:gd name="connsiteX33" fmla="*/ 739724 w 2701978"/>
                <a:gd name="connsiteY33" fmla="*/ 3055079 h 3952466"/>
                <a:gd name="connsiteX34" fmla="*/ 555263 w 2701978"/>
                <a:gd name="connsiteY34" fmla="*/ 3123391 h 3952466"/>
                <a:gd name="connsiteX35" fmla="*/ 557330 w 2701978"/>
                <a:gd name="connsiteY35" fmla="*/ 3122128 h 3952466"/>
                <a:gd name="connsiteX36" fmla="*/ 347230 w 2701978"/>
                <a:gd name="connsiteY36" fmla="*/ 3135638 h 3952466"/>
                <a:gd name="connsiteX37" fmla="*/ 391585 w 2701978"/>
                <a:gd name="connsiteY37" fmla="*/ 3075592 h 3952466"/>
                <a:gd name="connsiteX38" fmla="*/ 391623 w 2701978"/>
                <a:gd name="connsiteY38" fmla="*/ 3075592 h 3952466"/>
                <a:gd name="connsiteX39" fmla="*/ 267777 w 2701978"/>
                <a:gd name="connsiteY39" fmla="*/ 3106668 h 3952466"/>
                <a:gd name="connsiteX40" fmla="*/ 91350 w 2701978"/>
                <a:gd name="connsiteY40" fmla="*/ 3203950 h 3952466"/>
                <a:gd name="connsiteX41" fmla="*/ 91389 w 2701978"/>
                <a:gd name="connsiteY41" fmla="*/ 3203988 h 3952466"/>
                <a:gd name="connsiteX42" fmla="*/ 14236 w 2701978"/>
                <a:gd name="connsiteY42" fmla="*/ 3230969 h 3952466"/>
                <a:gd name="connsiteX43" fmla="*/ 0 w 2701978"/>
                <a:gd name="connsiteY43" fmla="*/ 3210953 h 3952466"/>
                <a:gd name="connsiteX44" fmla="*/ 31726 w 2701978"/>
                <a:gd name="connsiteY44" fmla="*/ 3160092 h 3952466"/>
                <a:gd name="connsiteX45" fmla="*/ 291958 w 2701978"/>
                <a:gd name="connsiteY45" fmla="*/ 3027185 h 3952466"/>
                <a:gd name="connsiteX46" fmla="*/ 400030 w 2701978"/>
                <a:gd name="connsiteY46" fmla="*/ 3024544 h 3952466"/>
                <a:gd name="connsiteX47" fmla="*/ 711354 w 2701978"/>
                <a:gd name="connsiteY47" fmla="*/ 2996262 h 3952466"/>
                <a:gd name="connsiteX48" fmla="*/ 653949 w 2701978"/>
                <a:gd name="connsiteY48" fmla="*/ 2617466 h 3952466"/>
                <a:gd name="connsiteX49" fmla="*/ 501554 w 2701978"/>
                <a:gd name="connsiteY49" fmla="*/ 1921408 h 3952466"/>
                <a:gd name="connsiteX50" fmla="*/ 501516 w 2701978"/>
                <a:gd name="connsiteY50" fmla="*/ 1921408 h 3952466"/>
                <a:gd name="connsiteX51" fmla="*/ 456816 w 2701978"/>
                <a:gd name="connsiteY51" fmla="*/ 1564616 h 3952466"/>
                <a:gd name="connsiteX52" fmla="*/ 412920 w 2701978"/>
                <a:gd name="connsiteY52" fmla="*/ 944143 h 3952466"/>
                <a:gd name="connsiteX53" fmla="*/ 331290 w 2701978"/>
                <a:gd name="connsiteY53" fmla="*/ 487851 h 3952466"/>
                <a:gd name="connsiteX54" fmla="*/ 292407 w 2701978"/>
                <a:gd name="connsiteY54" fmla="*/ 117205 h 3952466"/>
                <a:gd name="connsiteX55" fmla="*/ 327310 w 2701978"/>
                <a:gd name="connsiteY55" fmla="*/ 3088 h 3952466"/>
                <a:gd name="connsiteX56" fmla="*/ 404079 w 2701978"/>
                <a:gd name="connsiteY56" fmla="*/ 78213 h 3952466"/>
                <a:gd name="connsiteX57" fmla="*/ 404079 w 2701978"/>
                <a:gd name="connsiteY57" fmla="*/ 78251 h 3952466"/>
                <a:gd name="connsiteX58" fmla="*/ 518931 w 2701978"/>
                <a:gd name="connsiteY58" fmla="*/ 432329 h 3952466"/>
                <a:gd name="connsiteX59" fmla="*/ 662518 w 2701978"/>
                <a:gd name="connsiteY59" fmla="*/ 1102170 h 3952466"/>
                <a:gd name="connsiteX60" fmla="*/ 697382 w 2701978"/>
                <a:gd name="connsiteY60" fmla="*/ 1402286 h 3952466"/>
                <a:gd name="connsiteX61" fmla="*/ 697420 w 2701978"/>
                <a:gd name="connsiteY61" fmla="*/ 1402286 h 3952466"/>
                <a:gd name="connsiteX62" fmla="*/ 770670 w 2701978"/>
                <a:gd name="connsiteY62" fmla="*/ 1640935 h 3952466"/>
                <a:gd name="connsiteX63" fmla="*/ 937985 w 2701978"/>
                <a:gd name="connsiteY63" fmla="*/ 1982345 h 3952466"/>
                <a:gd name="connsiteX64" fmla="*/ 1052494 w 2701978"/>
                <a:gd name="connsiteY64" fmla="*/ 1737495 h 3952466"/>
                <a:gd name="connsiteX65" fmla="*/ 1052456 w 2701978"/>
                <a:gd name="connsiteY65" fmla="*/ 1737457 h 3952466"/>
                <a:gd name="connsiteX66" fmla="*/ 1078710 w 2701978"/>
                <a:gd name="connsiteY66" fmla="*/ 1661605 h 3952466"/>
                <a:gd name="connsiteX67" fmla="*/ 1132134 w 2701978"/>
                <a:gd name="connsiteY67" fmla="*/ 1611816 h 3952466"/>
                <a:gd name="connsiteX68" fmla="*/ 1169103 w 2701978"/>
                <a:gd name="connsiteY68" fmla="*/ 1674273 h 3952466"/>
                <a:gd name="connsiteX69" fmla="*/ 1219658 w 2701978"/>
                <a:gd name="connsiteY69" fmla="*/ 1918516 h 3952466"/>
                <a:gd name="connsiteX70" fmla="*/ 1268606 w 2701978"/>
                <a:gd name="connsiteY70" fmla="*/ 2193600 h 3952466"/>
                <a:gd name="connsiteX71" fmla="*/ 1264511 w 2701978"/>
                <a:gd name="connsiteY71" fmla="*/ 2284376 h 3952466"/>
                <a:gd name="connsiteX72" fmla="*/ 1301786 w 2701978"/>
                <a:gd name="connsiteY72" fmla="*/ 2724523 h 3952466"/>
                <a:gd name="connsiteX73" fmla="*/ 1320155 w 2701978"/>
                <a:gd name="connsiteY73" fmla="*/ 2943117 h 3952466"/>
                <a:gd name="connsiteX74" fmla="*/ 1379742 w 2701978"/>
                <a:gd name="connsiteY74" fmla="*/ 3028268 h 3952466"/>
                <a:gd name="connsiteX75" fmla="*/ 1574382 w 2701978"/>
                <a:gd name="connsiteY75" fmla="*/ 3132784 h 3952466"/>
                <a:gd name="connsiteX76" fmla="*/ 1726237 w 2701978"/>
                <a:gd name="connsiteY76" fmla="*/ 3180085 h 3952466"/>
                <a:gd name="connsiteX77" fmla="*/ 1833780 w 2701978"/>
                <a:gd name="connsiteY77" fmla="*/ 3203315 h 3952466"/>
                <a:gd name="connsiteX78" fmla="*/ 1833780 w 2701978"/>
                <a:gd name="connsiteY78" fmla="*/ 3203277 h 3952466"/>
                <a:gd name="connsiteX79" fmla="*/ 2081354 w 2701978"/>
                <a:gd name="connsiteY79" fmla="*/ 3192561 h 3952466"/>
                <a:gd name="connsiteX80" fmla="*/ 1944155 w 2701978"/>
                <a:gd name="connsiteY80" fmla="*/ 2437985 h 3952466"/>
                <a:gd name="connsiteX81" fmla="*/ 1871748 w 2701978"/>
                <a:gd name="connsiteY81" fmla="*/ 1770359 h 3952466"/>
                <a:gd name="connsiteX82" fmla="*/ 1921040 w 2701978"/>
                <a:gd name="connsiteY82" fmla="*/ 1680195 h 3952466"/>
                <a:gd name="connsiteX83" fmla="*/ 2188169 w 2701978"/>
                <a:gd name="connsiteY83" fmla="*/ 2511502 h 3952466"/>
                <a:gd name="connsiteX84" fmla="*/ 2202023 w 2701978"/>
                <a:gd name="connsiteY84" fmla="*/ 2884136 h 3952466"/>
                <a:gd name="connsiteX85" fmla="*/ 2201985 w 2701978"/>
                <a:gd name="connsiteY85" fmla="*/ 2884136 h 3952466"/>
                <a:gd name="connsiteX86" fmla="*/ 2279214 w 2701978"/>
                <a:gd name="connsiteY86" fmla="*/ 3226497 h 3952466"/>
                <a:gd name="connsiteX87" fmla="*/ 2375960 w 2701978"/>
                <a:gd name="connsiteY87" fmla="*/ 3296647 h 3952466"/>
                <a:gd name="connsiteX88" fmla="*/ 2342857 w 2701978"/>
                <a:gd name="connsiteY88" fmla="*/ 3035259 h 3952466"/>
                <a:gd name="connsiteX89" fmla="*/ 2265283 w 2701978"/>
                <a:gd name="connsiteY89" fmla="*/ 2723200 h 3952466"/>
                <a:gd name="connsiteX90" fmla="*/ 2265245 w 2701978"/>
                <a:gd name="connsiteY90" fmla="*/ 2723200 h 3952466"/>
                <a:gd name="connsiteX91" fmla="*/ 2254108 w 2701978"/>
                <a:gd name="connsiteY91" fmla="*/ 2295918 h 3952466"/>
                <a:gd name="connsiteX92" fmla="*/ 2255677 w 2701978"/>
                <a:gd name="connsiteY92" fmla="*/ 1726723 h 3952466"/>
                <a:gd name="connsiteX93" fmla="*/ 2346377 w 2701978"/>
                <a:gd name="connsiteY93" fmla="*/ 1606787 h 3952466"/>
                <a:gd name="connsiteX94" fmla="*/ 2346416 w 2701978"/>
                <a:gd name="connsiteY94" fmla="*/ 1606787 h 3952466"/>
                <a:gd name="connsiteX95" fmla="*/ 2436925 w 2701978"/>
                <a:gd name="connsiteY95" fmla="*/ 2204412 h 3952466"/>
                <a:gd name="connsiteX96" fmla="*/ 2502366 w 2701978"/>
                <a:gd name="connsiteY96" fmla="*/ 2781640 h 3952466"/>
                <a:gd name="connsiteX97" fmla="*/ 2558088 w 2701978"/>
                <a:gd name="connsiteY97" fmla="*/ 3118495 h 3952466"/>
                <a:gd name="connsiteX98" fmla="*/ 2556557 w 2701978"/>
                <a:gd name="connsiteY98" fmla="*/ 3582478 h 3952466"/>
                <a:gd name="connsiteX99" fmla="*/ 2538800 w 2701978"/>
                <a:gd name="connsiteY99" fmla="*/ 3739654 h 3952466"/>
                <a:gd name="connsiteX100" fmla="*/ 2676988 w 2701978"/>
                <a:gd name="connsiteY100" fmla="*/ 3688831 h 3952466"/>
                <a:gd name="connsiteX101" fmla="*/ 1059865 w 2701978"/>
                <a:gd name="connsiteY101" fmla="*/ 2353915 h 3952466"/>
                <a:gd name="connsiteX102" fmla="*/ 1079919 w 2701978"/>
                <a:gd name="connsiteY102" fmla="*/ 2498266 h 3952466"/>
                <a:gd name="connsiteX103" fmla="*/ 1120485 w 2701978"/>
                <a:gd name="connsiteY103" fmla="*/ 2578135 h 3952466"/>
                <a:gd name="connsiteX104" fmla="*/ 1120485 w 2701978"/>
                <a:gd name="connsiteY104" fmla="*/ 2802441 h 3952466"/>
                <a:gd name="connsiteX105" fmla="*/ 1062698 w 2701978"/>
                <a:gd name="connsiteY105" fmla="*/ 2661411 h 3952466"/>
                <a:gd name="connsiteX106" fmla="*/ 1131010 w 2701978"/>
                <a:gd name="connsiteY106" fmla="*/ 3045792 h 3952466"/>
                <a:gd name="connsiteX107" fmla="*/ 1195802 w 2701978"/>
                <a:gd name="connsiteY107" fmla="*/ 2974036 h 3952466"/>
                <a:gd name="connsiteX108" fmla="*/ 1142797 w 2701978"/>
                <a:gd name="connsiteY108" fmla="*/ 2581347 h 3952466"/>
                <a:gd name="connsiteX109" fmla="*/ 1157340 w 2701978"/>
                <a:gd name="connsiteY109" fmla="*/ 2446715 h 3952466"/>
                <a:gd name="connsiteX110" fmla="*/ 1144022 w 2701978"/>
                <a:gd name="connsiteY110" fmla="*/ 2445720 h 3952466"/>
                <a:gd name="connsiteX111" fmla="*/ 1144022 w 2701978"/>
                <a:gd name="connsiteY111" fmla="*/ 2583075 h 3952466"/>
                <a:gd name="connsiteX112" fmla="*/ 1118955 w 2701978"/>
                <a:gd name="connsiteY112" fmla="*/ 2579401 h 3952466"/>
                <a:gd name="connsiteX113" fmla="*/ 1093697 w 2701978"/>
                <a:gd name="connsiteY113" fmla="*/ 2396665 h 3952466"/>
                <a:gd name="connsiteX114" fmla="*/ 1058258 w 2701978"/>
                <a:gd name="connsiteY114" fmla="*/ 2355411 h 3952466"/>
                <a:gd name="connsiteX115" fmla="*/ 1058297 w 2701978"/>
                <a:gd name="connsiteY115" fmla="*/ 2355411 h 3952466"/>
                <a:gd name="connsiteX116" fmla="*/ 1023892 w 2701978"/>
                <a:gd name="connsiteY116" fmla="*/ 2040834 h 3952466"/>
                <a:gd name="connsiteX117" fmla="*/ 999973 w 2701978"/>
                <a:gd name="connsiteY117" fmla="*/ 2044699 h 3952466"/>
                <a:gd name="connsiteX118" fmla="*/ 1059905 w 2701978"/>
                <a:gd name="connsiteY118" fmla="*/ 2353917 h 3952466"/>
                <a:gd name="connsiteX119" fmla="*/ 2090329 w 2701978"/>
                <a:gd name="connsiteY119" fmla="*/ 2839902 h 3952466"/>
                <a:gd name="connsiteX120" fmla="*/ 2033612 w 2701978"/>
                <a:gd name="connsiteY120" fmla="*/ 2519889 h 3952466"/>
                <a:gd name="connsiteX121" fmla="*/ 2033612 w 2701978"/>
                <a:gd name="connsiteY121" fmla="*/ 2519850 h 3952466"/>
                <a:gd name="connsiteX122" fmla="*/ 2012984 w 2701978"/>
                <a:gd name="connsiteY122" fmla="*/ 2290264 h 3952466"/>
                <a:gd name="connsiteX123" fmla="*/ 2014094 w 2701978"/>
                <a:gd name="connsiteY123" fmla="*/ 2704233 h 3952466"/>
                <a:gd name="connsiteX124" fmla="*/ 2121285 w 2701978"/>
                <a:gd name="connsiteY124" fmla="*/ 3048053 h 3952466"/>
                <a:gd name="connsiteX125" fmla="*/ 2088717 w 2701978"/>
                <a:gd name="connsiteY125" fmla="*/ 2837875 h 3952466"/>
                <a:gd name="connsiteX126" fmla="*/ 2114129 w 2701978"/>
                <a:gd name="connsiteY126" fmla="*/ 2866042 h 3952466"/>
                <a:gd name="connsiteX127" fmla="*/ 2116808 w 2701978"/>
                <a:gd name="connsiteY127" fmla="*/ 2875495 h 3952466"/>
                <a:gd name="connsiteX128" fmla="*/ 2124615 w 2701978"/>
                <a:gd name="connsiteY128" fmla="*/ 2877140 h 3952466"/>
                <a:gd name="connsiteX129" fmla="*/ 2097634 w 2701978"/>
                <a:gd name="connsiteY129" fmla="*/ 2709021 h 3952466"/>
                <a:gd name="connsiteX130" fmla="*/ 2090325 w 2701978"/>
                <a:gd name="connsiteY130" fmla="*/ 2839862 h 3952466"/>
                <a:gd name="connsiteX131" fmla="*/ 2437206 w 2701978"/>
                <a:gd name="connsiteY131" fmla="*/ 2835961 h 3952466"/>
                <a:gd name="connsiteX132" fmla="*/ 2485351 w 2701978"/>
                <a:gd name="connsiteY132" fmla="*/ 3475949 h 3952466"/>
                <a:gd name="connsiteX133" fmla="*/ 2436059 w 2701978"/>
                <a:gd name="connsiteY133" fmla="*/ 2837332 h 3952466"/>
                <a:gd name="connsiteX134" fmla="*/ 2338738 w 2701978"/>
                <a:gd name="connsiteY134" fmla="*/ 2274839 h 3952466"/>
                <a:gd name="connsiteX135" fmla="*/ 2406323 w 2701978"/>
                <a:gd name="connsiteY135" fmla="*/ 2962667 h 3952466"/>
                <a:gd name="connsiteX136" fmla="*/ 2437206 w 2701978"/>
                <a:gd name="connsiteY136" fmla="*/ 2835951 h 3952466"/>
                <a:gd name="connsiteX137" fmla="*/ 659515 w 2701978"/>
                <a:gd name="connsiteY137" fmla="*/ 1649918 h 3952466"/>
                <a:gd name="connsiteX138" fmla="*/ 701650 w 2701978"/>
                <a:gd name="connsiteY138" fmla="*/ 1950984 h 3952466"/>
                <a:gd name="connsiteX139" fmla="*/ 788829 w 2701978"/>
                <a:gd name="connsiteY139" fmla="*/ 2345966 h 3952466"/>
                <a:gd name="connsiteX140" fmla="*/ 679993 w 2701978"/>
                <a:gd name="connsiteY140" fmla="*/ 2262078 h 3952466"/>
                <a:gd name="connsiteX141" fmla="*/ 695646 w 2701978"/>
                <a:gd name="connsiteY141" fmla="*/ 2323884 h 3952466"/>
                <a:gd name="connsiteX142" fmla="*/ 779840 w 2701978"/>
                <a:gd name="connsiteY142" fmla="*/ 2526333 h 3952466"/>
                <a:gd name="connsiteX143" fmla="*/ 794996 w 2701978"/>
                <a:gd name="connsiteY143" fmla="*/ 2572716 h 3952466"/>
                <a:gd name="connsiteX144" fmla="*/ 910758 w 2701978"/>
                <a:gd name="connsiteY144" fmla="*/ 2956607 h 3952466"/>
                <a:gd name="connsiteX145" fmla="*/ 910797 w 2701978"/>
                <a:gd name="connsiteY145" fmla="*/ 2956646 h 3952466"/>
                <a:gd name="connsiteX146" fmla="*/ 965179 w 2701978"/>
                <a:gd name="connsiteY146" fmla="*/ 3025876 h 3952466"/>
                <a:gd name="connsiteX147" fmla="*/ 1048033 w 2701978"/>
                <a:gd name="connsiteY147" fmla="*/ 3055689 h 3952466"/>
                <a:gd name="connsiteX148" fmla="*/ 993115 w 2701978"/>
                <a:gd name="connsiteY148" fmla="*/ 2629670 h 3952466"/>
                <a:gd name="connsiteX149" fmla="*/ 990743 w 2701978"/>
                <a:gd name="connsiteY149" fmla="*/ 2439351 h 3952466"/>
                <a:gd name="connsiteX150" fmla="*/ 799355 w 2701978"/>
                <a:gd name="connsiteY150" fmla="*/ 1908052 h 3952466"/>
                <a:gd name="connsiteX151" fmla="*/ 883932 w 2701978"/>
                <a:gd name="connsiteY151" fmla="*/ 2591785 h 3952466"/>
                <a:gd name="connsiteX152" fmla="*/ 883894 w 2701978"/>
                <a:gd name="connsiteY152" fmla="*/ 2591785 h 3952466"/>
                <a:gd name="connsiteX153" fmla="*/ 866251 w 2701978"/>
                <a:gd name="connsiteY153" fmla="*/ 2300858 h 3952466"/>
                <a:gd name="connsiteX154" fmla="*/ 858674 w 2701978"/>
                <a:gd name="connsiteY154" fmla="*/ 2180804 h 3952466"/>
                <a:gd name="connsiteX155" fmla="*/ 887453 w 2701978"/>
                <a:gd name="connsiteY155" fmla="*/ 2140200 h 3952466"/>
                <a:gd name="connsiteX156" fmla="*/ 967896 w 2701978"/>
                <a:gd name="connsiteY156" fmla="*/ 2913753 h 3952466"/>
                <a:gd name="connsiteX157" fmla="*/ 946618 w 2701978"/>
                <a:gd name="connsiteY157" fmla="*/ 2885586 h 3952466"/>
                <a:gd name="connsiteX158" fmla="*/ 823575 w 2701978"/>
                <a:gd name="connsiteY158" fmla="*/ 2427109 h 3952466"/>
                <a:gd name="connsiteX159" fmla="*/ 781785 w 2701978"/>
                <a:gd name="connsiteY159" fmla="*/ 2108320 h 3952466"/>
                <a:gd name="connsiteX160" fmla="*/ 781746 w 2701978"/>
                <a:gd name="connsiteY160" fmla="*/ 2108358 h 3952466"/>
                <a:gd name="connsiteX161" fmla="*/ 757521 w 2701978"/>
                <a:gd name="connsiteY161" fmla="*/ 1868289 h 3952466"/>
                <a:gd name="connsiteX162" fmla="*/ 659510 w 2701978"/>
                <a:gd name="connsiteY162" fmla="*/ 1649921 h 3952466"/>
                <a:gd name="connsiteX163" fmla="*/ 1187032 w 2701978"/>
                <a:gd name="connsiteY163" fmla="*/ 2367980 h 3952466"/>
                <a:gd name="connsiteX164" fmla="*/ 1100733 w 2701978"/>
                <a:gd name="connsiteY164" fmla="*/ 1832733 h 3952466"/>
                <a:gd name="connsiteX165" fmla="*/ 1061697 w 2701978"/>
                <a:gd name="connsiteY165" fmla="*/ 1998638 h 3952466"/>
                <a:gd name="connsiteX166" fmla="*/ 1116308 w 2701978"/>
                <a:gd name="connsiteY166" fmla="*/ 2204985 h 3952466"/>
                <a:gd name="connsiteX167" fmla="*/ 1116270 w 2701978"/>
                <a:gd name="connsiteY167" fmla="*/ 2204985 h 3952466"/>
                <a:gd name="connsiteX168" fmla="*/ 1130699 w 2701978"/>
                <a:gd name="connsiteY168" fmla="*/ 2340725 h 3952466"/>
                <a:gd name="connsiteX169" fmla="*/ 1174709 w 2701978"/>
                <a:gd name="connsiteY169" fmla="*/ 2180757 h 3952466"/>
                <a:gd name="connsiteX170" fmla="*/ 1187032 w 2701978"/>
                <a:gd name="connsiteY170" fmla="*/ 2367971 h 3952466"/>
                <a:gd name="connsiteX171" fmla="*/ 561465 w 2701978"/>
                <a:gd name="connsiteY171" fmla="*/ 1688921 h 3952466"/>
                <a:gd name="connsiteX172" fmla="*/ 755723 w 2701978"/>
                <a:gd name="connsiteY172" fmla="*/ 2259448 h 3952466"/>
                <a:gd name="connsiteX173" fmla="*/ 561465 w 2701978"/>
                <a:gd name="connsiteY173" fmla="*/ 1688921 h 3952466"/>
                <a:gd name="connsiteX174" fmla="*/ 2369234 w 2701978"/>
                <a:gd name="connsiteY174" fmla="*/ 3814019 h 3952466"/>
                <a:gd name="connsiteX175" fmla="*/ 2452165 w 2701978"/>
                <a:gd name="connsiteY175" fmla="*/ 3725271 h 3952466"/>
                <a:gd name="connsiteX176" fmla="*/ 2453696 w 2701978"/>
                <a:gd name="connsiteY176" fmla="*/ 3529102 h 3952466"/>
                <a:gd name="connsiteX177" fmla="*/ 2441334 w 2701978"/>
                <a:gd name="connsiteY177" fmla="*/ 3379696 h 3952466"/>
                <a:gd name="connsiteX178" fmla="*/ 2441373 w 2701978"/>
                <a:gd name="connsiteY178" fmla="*/ 3379696 h 3952466"/>
                <a:gd name="connsiteX179" fmla="*/ 2398778 w 2701978"/>
                <a:gd name="connsiteY179" fmla="*/ 3589227 h 3952466"/>
                <a:gd name="connsiteX180" fmla="*/ 2369233 w 2701978"/>
                <a:gd name="connsiteY180" fmla="*/ 3814023 h 3952466"/>
                <a:gd name="connsiteX181" fmla="*/ 520807 w 2701978"/>
                <a:gd name="connsiteY181" fmla="*/ 842742 h 3952466"/>
                <a:gd name="connsiteX182" fmla="*/ 378249 w 2701978"/>
                <a:gd name="connsiteY182" fmla="*/ 270108 h 3952466"/>
                <a:gd name="connsiteX183" fmla="*/ 520807 w 2701978"/>
                <a:gd name="connsiteY183" fmla="*/ 842742 h 3952466"/>
                <a:gd name="connsiteX184" fmla="*/ 831180 w 2701978"/>
                <a:gd name="connsiteY184" fmla="*/ 2960394 h 3952466"/>
                <a:gd name="connsiteX185" fmla="*/ 858390 w 2701978"/>
                <a:gd name="connsiteY185" fmla="*/ 2943211 h 3952466"/>
                <a:gd name="connsiteX186" fmla="*/ 738757 w 2701978"/>
                <a:gd name="connsiteY186" fmla="*/ 2632837 h 3952466"/>
                <a:gd name="connsiteX187" fmla="*/ 740862 w 2701978"/>
                <a:gd name="connsiteY187" fmla="*/ 2824763 h 3952466"/>
                <a:gd name="connsiteX188" fmla="*/ 831180 w 2701978"/>
                <a:gd name="connsiteY188" fmla="*/ 2960395 h 3952466"/>
                <a:gd name="connsiteX189" fmla="*/ 1930518 w 2701978"/>
                <a:gd name="connsiteY189" fmla="*/ 3304901 h 3952466"/>
                <a:gd name="connsiteX190" fmla="*/ 2288691 w 2701978"/>
                <a:gd name="connsiteY190" fmla="*/ 3339152 h 3952466"/>
                <a:gd name="connsiteX191" fmla="*/ 2288691 w 2701978"/>
                <a:gd name="connsiteY191" fmla="*/ 3339114 h 3952466"/>
                <a:gd name="connsiteX192" fmla="*/ 1930518 w 2701978"/>
                <a:gd name="connsiteY192" fmla="*/ 3304862 h 3952466"/>
                <a:gd name="connsiteX193" fmla="*/ 1214562 w 2701978"/>
                <a:gd name="connsiteY193" fmla="*/ 2662767 h 3952466"/>
                <a:gd name="connsiteX194" fmla="*/ 1200976 w 2701978"/>
                <a:gd name="connsiteY194" fmla="*/ 2664450 h 3952466"/>
                <a:gd name="connsiteX195" fmla="*/ 1223709 w 2701978"/>
                <a:gd name="connsiteY195" fmla="*/ 3003451 h 3952466"/>
                <a:gd name="connsiteX196" fmla="*/ 1283716 w 2701978"/>
                <a:gd name="connsiteY196" fmla="*/ 3044170 h 3952466"/>
                <a:gd name="connsiteX197" fmla="*/ 1214562 w 2701978"/>
                <a:gd name="connsiteY197" fmla="*/ 2662768 h 3952466"/>
                <a:gd name="connsiteX198" fmla="*/ 2046134 w 2701978"/>
                <a:gd name="connsiteY198" fmla="*/ 2207738 h 3952466"/>
                <a:gd name="connsiteX199" fmla="*/ 1987580 w 2701978"/>
                <a:gd name="connsiteY199" fmla="*/ 1983629 h 3952466"/>
                <a:gd name="connsiteX200" fmla="*/ 2046134 w 2701978"/>
                <a:gd name="connsiteY200" fmla="*/ 2207738 h 3952466"/>
                <a:gd name="connsiteX201" fmla="*/ 597822 w 2701978"/>
                <a:gd name="connsiteY201" fmla="*/ 1592889 h 3952466"/>
                <a:gd name="connsiteX202" fmla="*/ 553390 w 2701978"/>
                <a:gd name="connsiteY202" fmla="*/ 1386992 h 3952466"/>
                <a:gd name="connsiteX203" fmla="*/ 597822 w 2701978"/>
                <a:gd name="connsiteY203" fmla="*/ 1592889 h 3952466"/>
                <a:gd name="connsiteX204" fmla="*/ 2165659 w 2701978"/>
                <a:gd name="connsiteY204" fmla="*/ 3102335 h 3952466"/>
                <a:gd name="connsiteX205" fmla="*/ 2141013 w 2701978"/>
                <a:gd name="connsiteY205" fmla="*/ 3110372 h 3952466"/>
                <a:gd name="connsiteX206" fmla="*/ 2191607 w 2701978"/>
                <a:gd name="connsiteY206" fmla="*/ 3188443 h 395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2701978" h="3952466">
                  <a:moveTo>
                    <a:pt x="2675610" y="3686914"/>
                  </a:moveTo>
                  <a:cubicBezTo>
                    <a:pt x="2683417" y="3719138"/>
                    <a:pt x="2691186" y="3751361"/>
                    <a:pt x="2701978" y="3795986"/>
                  </a:cubicBezTo>
                  <a:cubicBezTo>
                    <a:pt x="2672165" y="3803793"/>
                    <a:pt x="2640746" y="3809686"/>
                    <a:pt x="2611125" y="3820402"/>
                  </a:cubicBezTo>
                  <a:cubicBezTo>
                    <a:pt x="2576223" y="3832994"/>
                    <a:pt x="2533513" y="3805132"/>
                    <a:pt x="2501593" y="3847957"/>
                  </a:cubicBezTo>
                  <a:cubicBezTo>
                    <a:pt x="2493557" y="3858749"/>
                    <a:pt x="2447556" y="3841259"/>
                    <a:pt x="2410205" y="3835366"/>
                  </a:cubicBezTo>
                  <a:lnTo>
                    <a:pt x="2410205" y="3835327"/>
                  </a:lnTo>
                  <a:cubicBezTo>
                    <a:pt x="2409210" y="3856873"/>
                    <a:pt x="2405880" y="3878228"/>
                    <a:pt x="2400254" y="3899009"/>
                  </a:cubicBezTo>
                  <a:cubicBezTo>
                    <a:pt x="2394055" y="3919904"/>
                    <a:pt x="2381311" y="3938273"/>
                    <a:pt x="2363898" y="3951362"/>
                  </a:cubicBezTo>
                  <a:cubicBezTo>
                    <a:pt x="2353986" y="3956797"/>
                    <a:pt x="2327886" y="3941029"/>
                    <a:pt x="2314071" y="3929052"/>
                  </a:cubicBezTo>
                  <a:cubicBezTo>
                    <a:pt x="2295089" y="3910376"/>
                    <a:pt x="2277485" y="3890323"/>
                    <a:pt x="2261411" y="3869044"/>
                  </a:cubicBezTo>
                  <a:cubicBezTo>
                    <a:pt x="2337034" y="3737322"/>
                    <a:pt x="2314951" y="3585809"/>
                    <a:pt x="2355862" y="3434178"/>
                  </a:cubicBezTo>
                  <a:lnTo>
                    <a:pt x="2355900" y="3434178"/>
                  </a:lnTo>
                  <a:cubicBezTo>
                    <a:pt x="2337683" y="3437661"/>
                    <a:pt x="2319696" y="3442100"/>
                    <a:pt x="2301939" y="3447458"/>
                  </a:cubicBezTo>
                  <a:cubicBezTo>
                    <a:pt x="2286593" y="3453237"/>
                    <a:pt x="2272242" y="3461618"/>
                    <a:pt x="2256742" y="3469235"/>
                  </a:cubicBezTo>
                  <a:cubicBezTo>
                    <a:pt x="2271552" y="3490628"/>
                    <a:pt x="2284718" y="3509571"/>
                    <a:pt x="2300331" y="3532113"/>
                  </a:cubicBezTo>
                  <a:cubicBezTo>
                    <a:pt x="2131527" y="3547727"/>
                    <a:pt x="1993632" y="3478879"/>
                    <a:pt x="1852377" y="3423315"/>
                  </a:cubicBezTo>
                  <a:lnTo>
                    <a:pt x="1852377" y="3423277"/>
                  </a:lnTo>
                  <a:cubicBezTo>
                    <a:pt x="1839365" y="3419335"/>
                    <a:pt x="1828496" y="3410304"/>
                    <a:pt x="1822182" y="3398286"/>
                  </a:cubicBezTo>
                  <a:cubicBezTo>
                    <a:pt x="1815906" y="3386231"/>
                    <a:pt x="1814681" y="3372186"/>
                    <a:pt x="1818814" y="3359251"/>
                  </a:cubicBezTo>
                  <a:cubicBezTo>
                    <a:pt x="1821570" y="3336174"/>
                    <a:pt x="1822679" y="3312982"/>
                    <a:pt x="1822144" y="3289752"/>
                  </a:cubicBezTo>
                  <a:cubicBezTo>
                    <a:pt x="1822258" y="3286537"/>
                    <a:pt x="1820498" y="3283284"/>
                    <a:pt x="1821723" y="3287685"/>
                  </a:cubicBezTo>
                  <a:cubicBezTo>
                    <a:pt x="1716942" y="3253166"/>
                    <a:pt x="1616286" y="3220521"/>
                    <a:pt x="1516140" y="3186422"/>
                  </a:cubicBezTo>
                  <a:lnTo>
                    <a:pt x="1516140" y="3186460"/>
                  </a:lnTo>
                  <a:cubicBezTo>
                    <a:pt x="1501904" y="3180643"/>
                    <a:pt x="1489007" y="3172032"/>
                    <a:pt x="1478176" y="3161164"/>
                  </a:cubicBezTo>
                  <a:cubicBezTo>
                    <a:pt x="1439638" y="3124195"/>
                    <a:pt x="1386098" y="3107356"/>
                    <a:pt x="1333325" y="3115546"/>
                  </a:cubicBezTo>
                  <a:cubicBezTo>
                    <a:pt x="1231376" y="3125191"/>
                    <a:pt x="1130338" y="3155424"/>
                    <a:pt x="1024980" y="3134605"/>
                  </a:cubicBezTo>
                  <a:cubicBezTo>
                    <a:pt x="988240" y="3135676"/>
                    <a:pt x="951884" y="3142718"/>
                    <a:pt x="917407" y="3155500"/>
                  </a:cubicBezTo>
                  <a:cubicBezTo>
                    <a:pt x="881395" y="3163422"/>
                    <a:pt x="843929" y="3161623"/>
                    <a:pt x="808874" y="3150296"/>
                  </a:cubicBezTo>
                  <a:lnTo>
                    <a:pt x="915575" y="3078271"/>
                  </a:lnTo>
                  <a:cubicBezTo>
                    <a:pt x="821699" y="3037092"/>
                    <a:pt x="787752" y="3173869"/>
                    <a:pt x="693494" y="3132461"/>
                  </a:cubicBezTo>
                  <a:cubicBezTo>
                    <a:pt x="704898" y="3117114"/>
                    <a:pt x="712590" y="3104792"/>
                    <a:pt x="722273" y="3094306"/>
                  </a:cubicBezTo>
                  <a:lnTo>
                    <a:pt x="722234" y="3094268"/>
                  </a:lnTo>
                  <a:cubicBezTo>
                    <a:pt x="730386" y="3086728"/>
                    <a:pt x="739112" y="3079877"/>
                    <a:pt x="748411" y="3073793"/>
                  </a:cubicBezTo>
                  <a:lnTo>
                    <a:pt x="739724" y="3055079"/>
                  </a:lnTo>
                  <a:cubicBezTo>
                    <a:pt x="678224" y="3077849"/>
                    <a:pt x="616760" y="3100620"/>
                    <a:pt x="555263" y="3123391"/>
                  </a:cubicBezTo>
                  <a:lnTo>
                    <a:pt x="557330" y="3122128"/>
                  </a:lnTo>
                  <a:cubicBezTo>
                    <a:pt x="487602" y="3104716"/>
                    <a:pt x="414164" y="3109461"/>
                    <a:pt x="347230" y="3135638"/>
                  </a:cubicBezTo>
                  <a:cubicBezTo>
                    <a:pt x="357487" y="3121745"/>
                    <a:pt x="367743" y="3107854"/>
                    <a:pt x="391585" y="3075592"/>
                  </a:cubicBezTo>
                  <a:lnTo>
                    <a:pt x="391623" y="3075592"/>
                  </a:lnTo>
                  <a:cubicBezTo>
                    <a:pt x="349488" y="3082174"/>
                    <a:pt x="308042" y="3092584"/>
                    <a:pt x="267777" y="3106668"/>
                  </a:cubicBezTo>
                  <a:cubicBezTo>
                    <a:pt x="207234" y="3135408"/>
                    <a:pt x="150819" y="3172760"/>
                    <a:pt x="91350" y="3203950"/>
                  </a:cubicBezTo>
                  <a:lnTo>
                    <a:pt x="91389" y="3203988"/>
                  </a:lnTo>
                  <a:cubicBezTo>
                    <a:pt x="66398" y="3214934"/>
                    <a:pt x="40604" y="3223928"/>
                    <a:pt x="14236" y="3230969"/>
                  </a:cubicBezTo>
                  <a:lnTo>
                    <a:pt x="0" y="3210953"/>
                  </a:lnTo>
                  <a:cubicBezTo>
                    <a:pt x="10333" y="3193579"/>
                    <a:pt x="16418" y="3168550"/>
                    <a:pt x="31726" y="3160092"/>
                  </a:cubicBezTo>
                  <a:cubicBezTo>
                    <a:pt x="116953" y="3112906"/>
                    <a:pt x="202794" y="3065986"/>
                    <a:pt x="291958" y="3027185"/>
                  </a:cubicBezTo>
                  <a:cubicBezTo>
                    <a:pt x="326401" y="3012872"/>
                    <a:pt x="364939" y="3011953"/>
                    <a:pt x="400030" y="3024544"/>
                  </a:cubicBezTo>
                  <a:cubicBezTo>
                    <a:pt x="508798" y="3072305"/>
                    <a:pt x="602978" y="3023243"/>
                    <a:pt x="711354" y="2996262"/>
                  </a:cubicBezTo>
                  <a:cubicBezTo>
                    <a:pt x="647520" y="2872191"/>
                    <a:pt x="669945" y="2742340"/>
                    <a:pt x="653949" y="2617466"/>
                  </a:cubicBezTo>
                  <a:cubicBezTo>
                    <a:pt x="623562" y="2380688"/>
                    <a:pt x="602284" y="2143647"/>
                    <a:pt x="501554" y="1921408"/>
                  </a:cubicBezTo>
                  <a:lnTo>
                    <a:pt x="501516" y="1921408"/>
                  </a:lnTo>
                  <a:cubicBezTo>
                    <a:pt x="458003" y="1807820"/>
                    <a:pt x="442695" y="1685395"/>
                    <a:pt x="456816" y="1564616"/>
                  </a:cubicBezTo>
                  <a:cubicBezTo>
                    <a:pt x="477406" y="1356808"/>
                    <a:pt x="462557" y="1146973"/>
                    <a:pt x="412920" y="944143"/>
                  </a:cubicBezTo>
                  <a:cubicBezTo>
                    <a:pt x="375530" y="794051"/>
                    <a:pt x="348243" y="641617"/>
                    <a:pt x="331290" y="487851"/>
                  </a:cubicBezTo>
                  <a:cubicBezTo>
                    <a:pt x="313380" y="365004"/>
                    <a:pt x="302894" y="240973"/>
                    <a:pt x="292407" y="117205"/>
                  </a:cubicBezTo>
                  <a:cubicBezTo>
                    <a:pt x="288925" y="75989"/>
                    <a:pt x="272698" y="20229"/>
                    <a:pt x="327310" y="3088"/>
                  </a:cubicBezTo>
                  <a:cubicBezTo>
                    <a:pt x="383146" y="-14440"/>
                    <a:pt x="392330" y="46984"/>
                    <a:pt x="404079" y="78213"/>
                  </a:cubicBezTo>
                  <a:lnTo>
                    <a:pt x="404079" y="78251"/>
                  </a:lnTo>
                  <a:cubicBezTo>
                    <a:pt x="449544" y="193789"/>
                    <a:pt x="487929" y="312040"/>
                    <a:pt x="518931" y="432329"/>
                  </a:cubicBezTo>
                  <a:cubicBezTo>
                    <a:pt x="572394" y="654294"/>
                    <a:pt x="618970" y="878021"/>
                    <a:pt x="662518" y="1102170"/>
                  </a:cubicBezTo>
                  <a:cubicBezTo>
                    <a:pt x="681691" y="1200749"/>
                    <a:pt x="687278" y="1302051"/>
                    <a:pt x="697382" y="1402286"/>
                  </a:cubicBezTo>
                  <a:lnTo>
                    <a:pt x="697420" y="1402286"/>
                  </a:lnTo>
                  <a:cubicBezTo>
                    <a:pt x="705074" y="1486021"/>
                    <a:pt x="729988" y="1567309"/>
                    <a:pt x="770670" y="1640935"/>
                  </a:cubicBezTo>
                  <a:cubicBezTo>
                    <a:pt x="830410" y="1749007"/>
                    <a:pt x="880006" y="1862673"/>
                    <a:pt x="937985" y="1982345"/>
                  </a:cubicBezTo>
                  <a:cubicBezTo>
                    <a:pt x="997189" y="1907106"/>
                    <a:pt x="1016210" y="1817900"/>
                    <a:pt x="1052494" y="1737495"/>
                  </a:cubicBezTo>
                  <a:lnTo>
                    <a:pt x="1052456" y="1737457"/>
                  </a:lnTo>
                  <a:cubicBezTo>
                    <a:pt x="1059689" y="1711663"/>
                    <a:pt x="1068453" y="1686328"/>
                    <a:pt x="1078710" y="1661605"/>
                  </a:cubicBezTo>
                  <a:cubicBezTo>
                    <a:pt x="1094132" y="1642623"/>
                    <a:pt x="1112120" y="1625861"/>
                    <a:pt x="1132134" y="1611816"/>
                  </a:cubicBezTo>
                  <a:cubicBezTo>
                    <a:pt x="1147595" y="1630607"/>
                    <a:pt x="1160072" y="1651694"/>
                    <a:pt x="1169103" y="1674273"/>
                  </a:cubicBezTo>
                  <a:cubicBezTo>
                    <a:pt x="1179360" y="1756898"/>
                    <a:pt x="1196274" y="1838571"/>
                    <a:pt x="1219658" y="1918516"/>
                  </a:cubicBezTo>
                  <a:cubicBezTo>
                    <a:pt x="1254599" y="2005887"/>
                    <a:pt x="1271246" y="2099538"/>
                    <a:pt x="1268606" y="2193600"/>
                  </a:cubicBezTo>
                  <a:cubicBezTo>
                    <a:pt x="1268261" y="2223871"/>
                    <a:pt x="1267228" y="2254258"/>
                    <a:pt x="1264511" y="2284376"/>
                  </a:cubicBezTo>
                  <a:cubicBezTo>
                    <a:pt x="1256206" y="2432137"/>
                    <a:pt x="1268758" y="2580280"/>
                    <a:pt x="1301786" y="2724523"/>
                  </a:cubicBezTo>
                  <a:cubicBezTo>
                    <a:pt x="1313191" y="2796853"/>
                    <a:pt x="1319352" y="2869913"/>
                    <a:pt x="1320155" y="2943117"/>
                  </a:cubicBezTo>
                  <a:cubicBezTo>
                    <a:pt x="1321265" y="2980851"/>
                    <a:pt x="1344687" y="3014299"/>
                    <a:pt x="1379742" y="3028268"/>
                  </a:cubicBezTo>
                  <a:cubicBezTo>
                    <a:pt x="1444915" y="3062596"/>
                    <a:pt x="1507526" y="3102320"/>
                    <a:pt x="1574382" y="3132784"/>
                  </a:cubicBezTo>
                  <a:cubicBezTo>
                    <a:pt x="1623635" y="3152607"/>
                    <a:pt x="1674420" y="3168413"/>
                    <a:pt x="1726237" y="3180085"/>
                  </a:cubicBezTo>
                  <a:cubicBezTo>
                    <a:pt x="1761561" y="3189691"/>
                    <a:pt x="1798338" y="3193978"/>
                    <a:pt x="1833780" y="3203315"/>
                  </a:cubicBezTo>
                  <a:lnTo>
                    <a:pt x="1833780" y="3203277"/>
                  </a:lnTo>
                  <a:cubicBezTo>
                    <a:pt x="1914645" y="3231482"/>
                    <a:pt x="2003242" y="3227655"/>
                    <a:pt x="2081354" y="3192561"/>
                  </a:cubicBezTo>
                  <a:cubicBezTo>
                    <a:pt x="1982540" y="2950846"/>
                    <a:pt x="1917860" y="2704311"/>
                    <a:pt x="1944155" y="2437985"/>
                  </a:cubicBezTo>
                  <a:cubicBezTo>
                    <a:pt x="1960114" y="2212915"/>
                    <a:pt x="1935621" y="1986777"/>
                    <a:pt x="1871748" y="1770359"/>
                  </a:cubicBezTo>
                  <a:cubicBezTo>
                    <a:pt x="1859311" y="1723172"/>
                    <a:pt x="1872054" y="1693206"/>
                    <a:pt x="1921040" y="1680195"/>
                  </a:cubicBezTo>
                  <a:cubicBezTo>
                    <a:pt x="2087434" y="1926191"/>
                    <a:pt x="2180125" y="2214599"/>
                    <a:pt x="2188169" y="2511502"/>
                  </a:cubicBezTo>
                  <a:cubicBezTo>
                    <a:pt x="2194024" y="2635729"/>
                    <a:pt x="2187212" y="2761172"/>
                    <a:pt x="2202023" y="2884136"/>
                  </a:cubicBezTo>
                  <a:lnTo>
                    <a:pt x="2201985" y="2884136"/>
                  </a:lnTo>
                  <a:cubicBezTo>
                    <a:pt x="2218747" y="3000095"/>
                    <a:pt x="2244580" y="3114565"/>
                    <a:pt x="2279214" y="3226497"/>
                  </a:cubicBezTo>
                  <a:cubicBezTo>
                    <a:pt x="2285987" y="3250263"/>
                    <a:pt x="2328812" y="3263811"/>
                    <a:pt x="2375960" y="3296647"/>
                  </a:cubicBezTo>
                  <a:cubicBezTo>
                    <a:pt x="2363254" y="3192552"/>
                    <a:pt x="2358509" y="3112794"/>
                    <a:pt x="2342857" y="3035259"/>
                  </a:cubicBezTo>
                  <a:cubicBezTo>
                    <a:pt x="2321655" y="2930283"/>
                    <a:pt x="2295631" y="2825963"/>
                    <a:pt x="2265283" y="2723200"/>
                  </a:cubicBezTo>
                  <a:lnTo>
                    <a:pt x="2265245" y="2723200"/>
                  </a:lnTo>
                  <a:cubicBezTo>
                    <a:pt x="2219742" y="2584933"/>
                    <a:pt x="2215876" y="2436369"/>
                    <a:pt x="2254108" y="2295918"/>
                  </a:cubicBezTo>
                  <a:cubicBezTo>
                    <a:pt x="2300492" y="2109086"/>
                    <a:pt x="2301028" y="1913790"/>
                    <a:pt x="2255677" y="1726723"/>
                  </a:cubicBezTo>
                  <a:cubicBezTo>
                    <a:pt x="2240446" y="1649111"/>
                    <a:pt x="2254414" y="1609422"/>
                    <a:pt x="2346377" y="1606787"/>
                  </a:cubicBezTo>
                  <a:lnTo>
                    <a:pt x="2346416" y="1606787"/>
                  </a:lnTo>
                  <a:cubicBezTo>
                    <a:pt x="2420736" y="1796763"/>
                    <a:pt x="2451656" y="2000965"/>
                    <a:pt x="2436925" y="2204412"/>
                  </a:cubicBezTo>
                  <a:cubicBezTo>
                    <a:pt x="2420659" y="2399248"/>
                    <a:pt x="2442895" y="2595416"/>
                    <a:pt x="2502366" y="2781640"/>
                  </a:cubicBezTo>
                  <a:cubicBezTo>
                    <a:pt x="2539297" y="2890134"/>
                    <a:pt x="2558126" y="3003918"/>
                    <a:pt x="2558088" y="3118495"/>
                  </a:cubicBezTo>
                  <a:cubicBezTo>
                    <a:pt x="2555447" y="3273104"/>
                    <a:pt x="2558968" y="3427831"/>
                    <a:pt x="2556557" y="3582478"/>
                  </a:cubicBezTo>
                  <a:cubicBezTo>
                    <a:pt x="2553304" y="3635138"/>
                    <a:pt x="2547372" y="3687602"/>
                    <a:pt x="2538800" y="3739654"/>
                  </a:cubicBezTo>
                  <a:cubicBezTo>
                    <a:pt x="2606920" y="3766634"/>
                    <a:pt x="2632792" y="3704484"/>
                    <a:pt x="2676988" y="3688831"/>
                  </a:cubicBezTo>
                  <a:close/>
                  <a:moveTo>
                    <a:pt x="1059865" y="2353915"/>
                  </a:moveTo>
                  <a:cubicBezTo>
                    <a:pt x="1066945" y="2402021"/>
                    <a:pt x="1077661" y="2449935"/>
                    <a:pt x="1079919" y="2498266"/>
                  </a:cubicBezTo>
                  <a:cubicBezTo>
                    <a:pt x="1081565" y="2533283"/>
                    <a:pt x="1082751" y="2563594"/>
                    <a:pt x="1120485" y="2578135"/>
                  </a:cubicBezTo>
                  <a:lnTo>
                    <a:pt x="1120485" y="2802441"/>
                  </a:lnTo>
                  <a:cubicBezTo>
                    <a:pt x="1075594" y="2772859"/>
                    <a:pt x="1085966" y="2719816"/>
                    <a:pt x="1062698" y="2661411"/>
                  </a:cubicBezTo>
                  <a:cubicBezTo>
                    <a:pt x="1064228" y="2808211"/>
                    <a:pt x="1064343" y="2933703"/>
                    <a:pt x="1131010" y="3045792"/>
                  </a:cubicBezTo>
                  <a:cubicBezTo>
                    <a:pt x="1176589" y="3038674"/>
                    <a:pt x="1203991" y="3026581"/>
                    <a:pt x="1195802" y="2974036"/>
                  </a:cubicBezTo>
                  <a:cubicBezTo>
                    <a:pt x="1175480" y="2843616"/>
                    <a:pt x="1160249" y="2712423"/>
                    <a:pt x="1142797" y="2581347"/>
                  </a:cubicBezTo>
                  <a:cubicBezTo>
                    <a:pt x="1147657" y="2536456"/>
                    <a:pt x="1152518" y="2491603"/>
                    <a:pt x="1157340" y="2446715"/>
                  </a:cubicBezTo>
                  <a:lnTo>
                    <a:pt x="1144022" y="2445720"/>
                  </a:lnTo>
                  <a:lnTo>
                    <a:pt x="1144022" y="2583075"/>
                  </a:lnTo>
                  <a:cubicBezTo>
                    <a:pt x="1135640" y="2581851"/>
                    <a:pt x="1127298" y="2580626"/>
                    <a:pt x="1118955" y="2579401"/>
                  </a:cubicBezTo>
                  <a:cubicBezTo>
                    <a:pt x="1110995" y="2518399"/>
                    <a:pt x="1105101" y="2457016"/>
                    <a:pt x="1093697" y="2396665"/>
                  </a:cubicBezTo>
                  <a:cubicBezTo>
                    <a:pt x="1090788" y="2381243"/>
                    <a:pt x="1070543" y="2369073"/>
                    <a:pt x="1058258" y="2355411"/>
                  </a:cubicBezTo>
                  <a:lnTo>
                    <a:pt x="1058297" y="2355411"/>
                  </a:lnTo>
                  <a:cubicBezTo>
                    <a:pt x="1053092" y="2249974"/>
                    <a:pt x="1041611" y="2144929"/>
                    <a:pt x="1023892" y="2040834"/>
                  </a:cubicBezTo>
                  <a:lnTo>
                    <a:pt x="999973" y="2044699"/>
                  </a:lnTo>
                  <a:cubicBezTo>
                    <a:pt x="1019951" y="2147765"/>
                    <a:pt x="1039927" y="2250821"/>
                    <a:pt x="1059905" y="2353917"/>
                  </a:cubicBezTo>
                  <a:close/>
                  <a:moveTo>
                    <a:pt x="2090329" y="2839902"/>
                  </a:moveTo>
                  <a:cubicBezTo>
                    <a:pt x="2029364" y="2741010"/>
                    <a:pt x="2033383" y="2626893"/>
                    <a:pt x="2033612" y="2519889"/>
                  </a:cubicBezTo>
                  <a:lnTo>
                    <a:pt x="2033612" y="2519850"/>
                  </a:lnTo>
                  <a:cubicBezTo>
                    <a:pt x="2040041" y="2442698"/>
                    <a:pt x="2033038" y="2365046"/>
                    <a:pt x="2012984" y="2290264"/>
                  </a:cubicBezTo>
                  <a:cubicBezTo>
                    <a:pt x="2012984" y="2442923"/>
                    <a:pt x="2009004" y="2573774"/>
                    <a:pt x="2014094" y="2704233"/>
                  </a:cubicBezTo>
                  <a:cubicBezTo>
                    <a:pt x="2019222" y="2834887"/>
                    <a:pt x="2080187" y="3005113"/>
                    <a:pt x="2121285" y="3048053"/>
                  </a:cubicBezTo>
                  <a:cubicBezTo>
                    <a:pt x="2111641" y="2985941"/>
                    <a:pt x="2100160" y="2911893"/>
                    <a:pt x="2088717" y="2837875"/>
                  </a:cubicBezTo>
                  <a:cubicBezTo>
                    <a:pt x="2097251" y="2847213"/>
                    <a:pt x="2106015" y="2856359"/>
                    <a:pt x="2114129" y="2866042"/>
                  </a:cubicBezTo>
                  <a:cubicBezTo>
                    <a:pt x="2116042" y="2868300"/>
                    <a:pt x="2115200" y="2872739"/>
                    <a:pt x="2116808" y="2875495"/>
                  </a:cubicBezTo>
                  <a:cubicBezTo>
                    <a:pt x="2117573" y="2876796"/>
                    <a:pt x="2121056" y="2876490"/>
                    <a:pt x="2124615" y="2877140"/>
                  </a:cubicBezTo>
                  <a:cubicBezTo>
                    <a:pt x="2116693" y="2827733"/>
                    <a:pt x="2108809" y="2778826"/>
                    <a:pt x="2097634" y="2709021"/>
                  </a:cubicBezTo>
                  <a:cubicBezTo>
                    <a:pt x="2094420" y="2766963"/>
                    <a:pt x="2092391" y="2803395"/>
                    <a:pt x="2090325" y="2839862"/>
                  </a:cubicBezTo>
                  <a:close/>
                  <a:moveTo>
                    <a:pt x="2437206" y="2835961"/>
                  </a:moveTo>
                  <a:cubicBezTo>
                    <a:pt x="2453241" y="3049274"/>
                    <a:pt x="2469315" y="3262636"/>
                    <a:pt x="2485351" y="3475949"/>
                  </a:cubicBezTo>
                  <a:cubicBezTo>
                    <a:pt x="2491321" y="3261411"/>
                    <a:pt x="2500582" y="3046599"/>
                    <a:pt x="2436059" y="2837332"/>
                  </a:cubicBezTo>
                  <a:cubicBezTo>
                    <a:pt x="2402381" y="2642771"/>
                    <a:pt x="2368742" y="2448199"/>
                    <a:pt x="2338738" y="2274839"/>
                  </a:cubicBezTo>
                  <a:cubicBezTo>
                    <a:pt x="2314169" y="2344682"/>
                    <a:pt x="2332730" y="2566765"/>
                    <a:pt x="2406323" y="2962667"/>
                  </a:cubicBezTo>
                  <a:cubicBezTo>
                    <a:pt x="2428405" y="2923517"/>
                    <a:pt x="2379725" y="2866723"/>
                    <a:pt x="2437206" y="2835951"/>
                  </a:cubicBezTo>
                  <a:close/>
                  <a:moveTo>
                    <a:pt x="659515" y="1649918"/>
                  </a:moveTo>
                  <a:cubicBezTo>
                    <a:pt x="653238" y="1752103"/>
                    <a:pt x="667551" y="1854473"/>
                    <a:pt x="701650" y="1950984"/>
                  </a:cubicBezTo>
                  <a:cubicBezTo>
                    <a:pt x="754846" y="2076163"/>
                    <a:pt x="784390" y="2210070"/>
                    <a:pt x="788829" y="2345966"/>
                  </a:cubicBezTo>
                  <a:cubicBezTo>
                    <a:pt x="748339" y="2314738"/>
                    <a:pt x="716001" y="2289824"/>
                    <a:pt x="679993" y="2262078"/>
                  </a:cubicBezTo>
                  <a:cubicBezTo>
                    <a:pt x="685848" y="2285423"/>
                    <a:pt x="689943" y="2304902"/>
                    <a:pt x="695646" y="2323884"/>
                  </a:cubicBezTo>
                  <a:cubicBezTo>
                    <a:pt x="716656" y="2393880"/>
                    <a:pt x="681600" y="2486801"/>
                    <a:pt x="779840" y="2526333"/>
                  </a:cubicBezTo>
                  <a:cubicBezTo>
                    <a:pt x="789714" y="2530313"/>
                    <a:pt x="794269" y="2556527"/>
                    <a:pt x="794996" y="2572716"/>
                  </a:cubicBezTo>
                  <a:cubicBezTo>
                    <a:pt x="801195" y="2710562"/>
                    <a:pt x="868321" y="2829930"/>
                    <a:pt x="910758" y="2956607"/>
                  </a:cubicBezTo>
                  <a:lnTo>
                    <a:pt x="910797" y="2956646"/>
                  </a:lnTo>
                  <a:cubicBezTo>
                    <a:pt x="922048" y="2984353"/>
                    <a:pt x="940915" y="3008348"/>
                    <a:pt x="965179" y="3025876"/>
                  </a:cubicBezTo>
                  <a:cubicBezTo>
                    <a:pt x="989442" y="3043404"/>
                    <a:pt x="1018183" y="3053698"/>
                    <a:pt x="1048033" y="3055689"/>
                  </a:cubicBezTo>
                  <a:cubicBezTo>
                    <a:pt x="996904" y="2919871"/>
                    <a:pt x="978076" y="2773982"/>
                    <a:pt x="993115" y="2629670"/>
                  </a:cubicBezTo>
                  <a:cubicBezTo>
                    <a:pt x="1000961" y="2566410"/>
                    <a:pt x="1000195" y="2502386"/>
                    <a:pt x="990743" y="2439351"/>
                  </a:cubicBezTo>
                  <a:cubicBezTo>
                    <a:pt x="958940" y="2252323"/>
                    <a:pt x="894149" y="2072418"/>
                    <a:pt x="799355" y="1908052"/>
                  </a:cubicBezTo>
                  <a:cubicBezTo>
                    <a:pt x="829052" y="2148043"/>
                    <a:pt x="856492" y="2369899"/>
                    <a:pt x="883932" y="2591785"/>
                  </a:cubicBezTo>
                  <a:lnTo>
                    <a:pt x="883894" y="2591785"/>
                  </a:lnTo>
                  <a:cubicBezTo>
                    <a:pt x="886152" y="2494463"/>
                    <a:pt x="880258" y="2397145"/>
                    <a:pt x="866251" y="2300858"/>
                  </a:cubicBezTo>
                  <a:cubicBezTo>
                    <a:pt x="860970" y="2261057"/>
                    <a:pt x="858444" y="2220951"/>
                    <a:pt x="858674" y="2180804"/>
                  </a:cubicBezTo>
                  <a:cubicBezTo>
                    <a:pt x="859018" y="2167793"/>
                    <a:pt x="876278" y="2155201"/>
                    <a:pt x="887453" y="2140200"/>
                  </a:cubicBezTo>
                  <a:cubicBezTo>
                    <a:pt x="930124" y="2396150"/>
                    <a:pt x="956990" y="2654511"/>
                    <a:pt x="967896" y="2913753"/>
                  </a:cubicBezTo>
                  <a:cubicBezTo>
                    <a:pt x="958214" y="2901315"/>
                    <a:pt x="949029" y="2894388"/>
                    <a:pt x="946618" y="2885586"/>
                  </a:cubicBezTo>
                  <a:cubicBezTo>
                    <a:pt x="904827" y="2733535"/>
                    <a:pt x="805862" y="2600783"/>
                    <a:pt x="823575" y="2427109"/>
                  </a:cubicBezTo>
                  <a:cubicBezTo>
                    <a:pt x="834176" y="2323358"/>
                    <a:pt x="795983" y="2214942"/>
                    <a:pt x="781785" y="2108320"/>
                  </a:cubicBezTo>
                  <a:lnTo>
                    <a:pt x="781746" y="2108358"/>
                  </a:lnTo>
                  <a:cubicBezTo>
                    <a:pt x="766515" y="2029216"/>
                    <a:pt x="758402" y="1948890"/>
                    <a:pt x="757521" y="1868289"/>
                  </a:cubicBezTo>
                  <a:cubicBezTo>
                    <a:pt x="761654" y="1782105"/>
                    <a:pt x="723269" y="1724849"/>
                    <a:pt x="659510" y="1649921"/>
                  </a:cubicBezTo>
                  <a:close/>
                  <a:moveTo>
                    <a:pt x="1187032" y="2367980"/>
                  </a:moveTo>
                  <a:cubicBezTo>
                    <a:pt x="1219792" y="2184931"/>
                    <a:pt x="1189367" y="1996228"/>
                    <a:pt x="1100733" y="1832733"/>
                  </a:cubicBezTo>
                  <a:cubicBezTo>
                    <a:pt x="1061085" y="1878198"/>
                    <a:pt x="1046504" y="1940276"/>
                    <a:pt x="1061697" y="1998638"/>
                  </a:cubicBezTo>
                  <a:cubicBezTo>
                    <a:pt x="1082018" y="2066835"/>
                    <a:pt x="1100924" y="2135573"/>
                    <a:pt x="1116308" y="2204985"/>
                  </a:cubicBezTo>
                  <a:lnTo>
                    <a:pt x="1116270" y="2204985"/>
                  </a:lnTo>
                  <a:cubicBezTo>
                    <a:pt x="1123503" y="2249952"/>
                    <a:pt x="1128288" y="2295264"/>
                    <a:pt x="1130699" y="2340725"/>
                  </a:cubicBezTo>
                  <a:cubicBezTo>
                    <a:pt x="1140993" y="2225226"/>
                    <a:pt x="1140993" y="2225226"/>
                    <a:pt x="1174709" y="2180757"/>
                  </a:cubicBezTo>
                  <a:cubicBezTo>
                    <a:pt x="1178727" y="2242027"/>
                    <a:pt x="1182134" y="2293885"/>
                    <a:pt x="1187032" y="2367971"/>
                  </a:cubicBezTo>
                  <a:close/>
                  <a:moveTo>
                    <a:pt x="561465" y="1688921"/>
                  </a:moveTo>
                  <a:cubicBezTo>
                    <a:pt x="550367" y="1813413"/>
                    <a:pt x="664413" y="2137140"/>
                    <a:pt x="755723" y="2259448"/>
                  </a:cubicBezTo>
                  <a:cubicBezTo>
                    <a:pt x="690969" y="2069285"/>
                    <a:pt x="626214" y="1879083"/>
                    <a:pt x="561465" y="1688921"/>
                  </a:cubicBezTo>
                  <a:close/>
                  <a:moveTo>
                    <a:pt x="2369234" y="3814019"/>
                  </a:moveTo>
                  <a:cubicBezTo>
                    <a:pt x="2448721" y="3770315"/>
                    <a:pt x="2463684" y="3760249"/>
                    <a:pt x="2452165" y="3725271"/>
                  </a:cubicBezTo>
                  <a:cubicBezTo>
                    <a:pt x="2430045" y="3657954"/>
                    <a:pt x="2460431" y="3594351"/>
                    <a:pt x="2453696" y="3529102"/>
                  </a:cubicBezTo>
                  <a:cubicBezTo>
                    <a:pt x="2448529" y="3479390"/>
                    <a:pt x="2445391" y="3429524"/>
                    <a:pt x="2441334" y="3379696"/>
                  </a:cubicBezTo>
                  <a:lnTo>
                    <a:pt x="2441373" y="3379696"/>
                  </a:lnTo>
                  <a:cubicBezTo>
                    <a:pt x="2420706" y="3448085"/>
                    <a:pt x="2406470" y="3518238"/>
                    <a:pt x="2398778" y="3589227"/>
                  </a:cubicBezTo>
                  <a:cubicBezTo>
                    <a:pt x="2389440" y="3658191"/>
                    <a:pt x="2380637" y="3727230"/>
                    <a:pt x="2369233" y="3814023"/>
                  </a:cubicBezTo>
                  <a:close/>
                  <a:moveTo>
                    <a:pt x="520807" y="842742"/>
                  </a:moveTo>
                  <a:cubicBezTo>
                    <a:pt x="523141" y="679217"/>
                    <a:pt x="443233" y="363064"/>
                    <a:pt x="378249" y="270108"/>
                  </a:cubicBezTo>
                  <a:cubicBezTo>
                    <a:pt x="392408" y="480629"/>
                    <a:pt x="496618" y="652158"/>
                    <a:pt x="520807" y="842742"/>
                  </a:cubicBezTo>
                  <a:close/>
                  <a:moveTo>
                    <a:pt x="831180" y="2960394"/>
                  </a:moveTo>
                  <a:lnTo>
                    <a:pt x="858390" y="2943211"/>
                  </a:lnTo>
                  <a:cubicBezTo>
                    <a:pt x="818513" y="2839763"/>
                    <a:pt x="778635" y="2736286"/>
                    <a:pt x="738757" y="2632837"/>
                  </a:cubicBezTo>
                  <a:cubicBezTo>
                    <a:pt x="732213" y="2696672"/>
                    <a:pt x="732940" y="2761082"/>
                    <a:pt x="740862" y="2824763"/>
                  </a:cubicBezTo>
                  <a:cubicBezTo>
                    <a:pt x="751386" y="2880332"/>
                    <a:pt x="783954" y="2929240"/>
                    <a:pt x="831180" y="2960395"/>
                  </a:cubicBezTo>
                  <a:close/>
                  <a:moveTo>
                    <a:pt x="1930518" y="3304901"/>
                  </a:moveTo>
                  <a:cubicBezTo>
                    <a:pt x="2042342" y="3357177"/>
                    <a:pt x="2158262" y="3345161"/>
                    <a:pt x="2288691" y="3339152"/>
                  </a:cubicBezTo>
                  <a:lnTo>
                    <a:pt x="2288691" y="3339114"/>
                  </a:lnTo>
                  <a:cubicBezTo>
                    <a:pt x="2178395" y="3281289"/>
                    <a:pt x="2049808" y="3269004"/>
                    <a:pt x="1930518" y="3304862"/>
                  </a:cubicBezTo>
                  <a:close/>
                  <a:moveTo>
                    <a:pt x="1214562" y="2662767"/>
                  </a:moveTo>
                  <a:lnTo>
                    <a:pt x="1200976" y="2664450"/>
                  </a:lnTo>
                  <a:cubicBezTo>
                    <a:pt x="1207942" y="2777500"/>
                    <a:pt x="1213720" y="2890666"/>
                    <a:pt x="1223709" y="3003451"/>
                  </a:cubicBezTo>
                  <a:cubicBezTo>
                    <a:pt x="1224665" y="3014435"/>
                    <a:pt x="1251608" y="3023122"/>
                    <a:pt x="1283716" y="3044170"/>
                  </a:cubicBezTo>
                  <a:cubicBezTo>
                    <a:pt x="1257693" y="2900387"/>
                    <a:pt x="1236108" y="2781558"/>
                    <a:pt x="1214562" y="2662768"/>
                  </a:cubicBezTo>
                  <a:close/>
                  <a:moveTo>
                    <a:pt x="2046134" y="2207738"/>
                  </a:moveTo>
                  <a:cubicBezTo>
                    <a:pt x="2066417" y="2127945"/>
                    <a:pt x="2044297" y="2043293"/>
                    <a:pt x="1987580" y="1983629"/>
                  </a:cubicBezTo>
                  <a:cubicBezTo>
                    <a:pt x="2007098" y="2058332"/>
                    <a:pt x="2026616" y="2133035"/>
                    <a:pt x="2046134" y="2207738"/>
                  </a:cubicBezTo>
                  <a:close/>
                  <a:moveTo>
                    <a:pt x="597822" y="1592889"/>
                  </a:moveTo>
                  <a:cubicBezTo>
                    <a:pt x="580639" y="1513173"/>
                    <a:pt x="567015" y="1450066"/>
                    <a:pt x="553390" y="1386992"/>
                  </a:cubicBezTo>
                  <a:cubicBezTo>
                    <a:pt x="558939" y="1451822"/>
                    <a:pt x="498281" y="1531765"/>
                    <a:pt x="597822" y="1592889"/>
                  </a:cubicBezTo>
                  <a:close/>
                  <a:moveTo>
                    <a:pt x="2165659" y="3102335"/>
                  </a:moveTo>
                  <a:lnTo>
                    <a:pt x="2141013" y="3110372"/>
                  </a:lnTo>
                  <a:cubicBezTo>
                    <a:pt x="2123906" y="3150096"/>
                    <a:pt x="2150351" y="3171718"/>
                    <a:pt x="2191607" y="31884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468350C-7F4A-FB5C-6589-B6D6003C8A89}"/>
                </a:ext>
              </a:extLst>
            </p:cNvPr>
            <p:cNvSpPr/>
            <p:nvPr/>
          </p:nvSpPr>
          <p:spPr>
            <a:xfrm>
              <a:off x="-3252780" y="4680110"/>
              <a:ext cx="1390018" cy="2663855"/>
            </a:xfrm>
            <a:custGeom>
              <a:avLst/>
              <a:gdLst>
                <a:gd name="connsiteX0" fmla="*/ 116836 w 1390018"/>
                <a:gd name="connsiteY0" fmla="*/ 2570811 h 2663855"/>
                <a:gd name="connsiteX1" fmla="*/ 92305 w 1390018"/>
                <a:gd name="connsiteY1" fmla="*/ 2128029 h 2663855"/>
                <a:gd name="connsiteX2" fmla="*/ 33867 w 1390018"/>
                <a:gd name="connsiteY2" fmla="*/ 1884021 h 2663855"/>
                <a:gd name="connsiteX3" fmla="*/ 4973 w 1390018"/>
                <a:gd name="connsiteY3" fmla="*/ 1627110 h 2663855"/>
                <a:gd name="connsiteX4" fmla="*/ 45539 w 1390018"/>
                <a:gd name="connsiteY4" fmla="*/ 1547738 h 2663855"/>
                <a:gd name="connsiteX5" fmla="*/ 65746 w 1390018"/>
                <a:gd name="connsiteY5" fmla="*/ 1475905 h 2663855"/>
                <a:gd name="connsiteX6" fmla="*/ 19133 w 1390018"/>
                <a:gd name="connsiteY6" fmla="*/ 1025776 h 2663855"/>
                <a:gd name="connsiteX7" fmla="*/ 19133 w 1390018"/>
                <a:gd name="connsiteY7" fmla="*/ 1025737 h 2663855"/>
                <a:gd name="connsiteX8" fmla="*/ 57556 w 1390018"/>
                <a:gd name="connsiteY8" fmla="*/ 813757 h 2663855"/>
                <a:gd name="connsiteX9" fmla="*/ 198929 w 1390018"/>
                <a:gd name="connsiteY9" fmla="*/ 830365 h 2663855"/>
                <a:gd name="connsiteX10" fmla="*/ 193763 w 1390018"/>
                <a:gd name="connsiteY10" fmla="*/ 1394465 h 2663855"/>
                <a:gd name="connsiteX11" fmla="*/ 193763 w 1390018"/>
                <a:gd name="connsiteY11" fmla="*/ 1394504 h 2663855"/>
                <a:gd name="connsiteX12" fmla="*/ 172064 w 1390018"/>
                <a:gd name="connsiteY12" fmla="*/ 1725618 h 2663855"/>
                <a:gd name="connsiteX13" fmla="*/ 253273 w 1390018"/>
                <a:gd name="connsiteY13" fmla="*/ 2199780 h 2663855"/>
                <a:gd name="connsiteX14" fmla="*/ 253541 w 1390018"/>
                <a:gd name="connsiteY14" fmla="*/ 2318570 h 2663855"/>
                <a:gd name="connsiteX15" fmla="*/ 413930 w 1390018"/>
                <a:gd name="connsiteY15" fmla="*/ 2373143 h 2663855"/>
                <a:gd name="connsiteX16" fmla="*/ 676504 w 1390018"/>
                <a:gd name="connsiteY16" fmla="*/ 2250836 h 2663855"/>
                <a:gd name="connsiteX17" fmla="*/ 713358 w 1390018"/>
                <a:gd name="connsiteY17" fmla="*/ 2102537 h 2663855"/>
                <a:gd name="connsiteX18" fmla="*/ 763759 w 1390018"/>
                <a:gd name="connsiteY18" fmla="*/ 1733694 h 2663855"/>
                <a:gd name="connsiteX19" fmla="*/ 763721 w 1390018"/>
                <a:gd name="connsiteY19" fmla="*/ 1733732 h 2663855"/>
                <a:gd name="connsiteX20" fmla="*/ 845351 w 1390018"/>
                <a:gd name="connsiteY20" fmla="*/ 1444030 h 2663855"/>
                <a:gd name="connsiteX21" fmla="*/ 921623 w 1390018"/>
                <a:gd name="connsiteY21" fmla="*/ 1102130 h 2663855"/>
                <a:gd name="connsiteX22" fmla="*/ 1018561 w 1390018"/>
                <a:gd name="connsiteY22" fmla="*/ 758044 h 2663855"/>
                <a:gd name="connsiteX23" fmla="*/ 1146463 w 1390018"/>
                <a:gd name="connsiteY23" fmla="*/ 317712 h 2663855"/>
                <a:gd name="connsiteX24" fmla="*/ 1196712 w 1390018"/>
                <a:gd name="connsiteY24" fmla="*/ 132565 h 2663855"/>
                <a:gd name="connsiteX25" fmla="*/ 1335399 w 1390018"/>
                <a:gd name="connsiteY25" fmla="*/ 0 h 2663855"/>
                <a:gd name="connsiteX26" fmla="*/ 1366322 w 1390018"/>
                <a:gd name="connsiteY26" fmla="*/ 49253 h 2663855"/>
                <a:gd name="connsiteX27" fmla="*/ 1372330 w 1390018"/>
                <a:gd name="connsiteY27" fmla="*/ 350319 h 2663855"/>
                <a:gd name="connsiteX28" fmla="*/ 1372368 w 1390018"/>
                <a:gd name="connsiteY28" fmla="*/ 350319 h 2663855"/>
                <a:gd name="connsiteX29" fmla="*/ 1265364 w 1390018"/>
                <a:gd name="connsiteY29" fmla="*/ 775310 h 2663855"/>
                <a:gd name="connsiteX30" fmla="*/ 1200152 w 1390018"/>
                <a:gd name="connsiteY30" fmla="*/ 1036080 h 2663855"/>
                <a:gd name="connsiteX31" fmla="*/ 1132835 w 1390018"/>
                <a:gd name="connsiteY31" fmla="*/ 1451009 h 2663855"/>
                <a:gd name="connsiteX32" fmla="*/ 1036777 w 1390018"/>
                <a:gd name="connsiteY32" fmla="*/ 1911700 h 2663855"/>
                <a:gd name="connsiteX33" fmla="*/ 966283 w 1390018"/>
                <a:gd name="connsiteY33" fmla="*/ 2255825 h 2663855"/>
                <a:gd name="connsiteX34" fmla="*/ 947990 w 1390018"/>
                <a:gd name="connsiteY34" fmla="*/ 2322951 h 2663855"/>
                <a:gd name="connsiteX35" fmla="*/ 948028 w 1390018"/>
                <a:gd name="connsiteY35" fmla="*/ 2322951 h 2663855"/>
                <a:gd name="connsiteX36" fmla="*/ 1041752 w 1390018"/>
                <a:gd name="connsiteY36" fmla="*/ 2305920 h 2663855"/>
                <a:gd name="connsiteX37" fmla="*/ 1208724 w 1390018"/>
                <a:gd name="connsiteY37" fmla="*/ 2325591 h 2663855"/>
                <a:gd name="connsiteX38" fmla="*/ 1340261 w 1390018"/>
                <a:gd name="connsiteY38" fmla="*/ 2366426 h 2663855"/>
                <a:gd name="connsiteX39" fmla="*/ 1387524 w 1390018"/>
                <a:gd name="connsiteY39" fmla="*/ 2408025 h 2663855"/>
                <a:gd name="connsiteX40" fmla="*/ 1349981 w 1390018"/>
                <a:gd name="connsiteY40" fmla="*/ 2453911 h 2663855"/>
                <a:gd name="connsiteX41" fmla="*/ 1181246 w 1390018"/>
                <a:gd name="connsiteY41" fmla="*/ 2533819 h 2663855"/>
                <a:gd name="connsiteX42" fmla="*/ 1102294 w 1390018"/>
                <a:gd name="connsiteY42" fmla="*/ 2663856 h 2663855"/>
                <a:gd name="connsiteX43" fmla="*/ 1060006 w 1390018"/>
                <a:gd name="connsiteY43" fmla="*/ 2587814 h 2663855"/>
                <a:gd name="connsiteX44" fmla="*/ 895747 w 1390018"/>
                <a:gd name="connsiteY44" fmla="*/ 2648242 h 2663855"/>
                <a:gd name="connsiteX45" fmla="*/ 932831 w 1390018"/>
                <a:gd name="connsiteY45" fmla="*/ 2565388 h 2663855"/>
                <a:gd name="connsiteX46" fmla="*/ 1095248 w 1390018"/>
                <a:gd name="connsiteY46" fmla="*/ 2512461 h 2663855"/>
                <a:gd name="connsiteX47" fmla="*/ 1187518 w 1390018"/>
                <a:gd name="connsiteY47" fmla="*/ 2471742 h 2663855"/>
                <a:gd name="connsiteX48" fmla="*/ 908946 w 1390018"/>
                <a:gd name="connsiteY48" fmla="*/ 2495929 h 2663855"/>
                <a:gd name="connsiteX49" fmla="*/ 1204349 w 1390018"/>
                <a:gd name="connsiteY49" fmla="*/ 2422948 h 2663855"/>
                <a:gd name="connsiteX50" fmla="*/ 1204311 w 1390018"/>
                <a:gd name="connsiteY50" fmla="*/ 2422986 h 2663855"/>
                <a:gd name="connsiteX51" fmla="*/ 1126278 w 1390018"/>
                <a:gd name="connsiteY51" fmla="*/ 2375073 h 2663855"/>
                <a:gd name="connsiteX52" fmla="*/ 1034775 w 1390018"/>
                <a:gd name="connsiteY52" fmla="*/ 2377943 h 2663855"/>
                <a:gd name="connsiteX53" fmla="*/ 860680 w 1390018"/>
                <a:gd name="connsiteY53" fmla="*/ 2415333 h 2663855"/>
                <a:gd name="connsiteX54" fmla="*/ 803007 w 1390018"/>
                <a:gd name="connsiteY54" fmla="*/ 2415868 h 2663855"/>
                <a:gd name="connsiteX55" fmla="*/ 564466 w 1390018"/>
                <a:gd name="connsiteY55" fmla="*/ 2409248 h 2663855"/>
                <a:gd name="connsiteX56" fmla="*/ 529602 w 1390018"/>
                <a:gd name="connsiteY56" fmla="*/ 2396734 h 2663855"/>
                <a:gd name="connsiteX57" fmla="*/ 650195 w 1390018"/>
                <a:gd name="connsiteY57" fmla="*/ 2358846 h 2663855"/>
                <a:gd name="connsiteX58" fmla="*/ 559763 w 1390018"/>
                <a:gd name="connsiteY58" fmla="*/ 2335846 h 2663855"/>
                <a:gd name="connsiteX59" fmla="*/ 482916 w 1390018"/>
                <a:gd name="connsiteY59" fmla="*/ 2414759 h 2663855"/>
                <a:gd name="connsiteX60" fmla="*/ 422870 w 1390018"/>
                <a:gd name="connsiteY60" fmla="*/ 2455670 h 2663855"/>
                <a:gd name="connsiteX61" fmla="*/ 353601 w 1390018"/>
                <a:gd name="connsiteY61" fmla="*/ 2433741 h 2663855"/>
                <a:gd name="connsiteX62" fmla="*/ 282227 w 1390018"/>
                <a:gd name="connsiteY62" fmla="*/ 2389921 h 2663855"/>
                <a:gd name="connsiteX63" fmla="*/ 182766 w 1390018"/>
                <a:gd name="connsiteY63" fmla="*/ 2626816 h 2663855"/>
                <a:gd name="connsiteX64" fmla="*/ 115411 w 1390018"/>
                <a:gd name="connsiteY64" fmla="*/ 2568952 h 2663855"/>
                <a:gd name="connsiteX65" fmla="*/ 1284851 w 1390018"/>
                <a:gd name="connsiteY65" fmla="*/ 464621 h 2663855"/>
                <a:gd name="connsiteX66" fmla="*/ 1284851 w 1390018"/>
                <a:gd name="connsiteY66" fmla="*/ 464582 h 2663855"/>
                <a:gd name="connsiteX67" fmla="*/ 1305747 w 1390018"/>
                <a:gd name="connsiteY67" fmla="*/ 404460 h 2663855"/>
                <a:gd name="connsiteX68" fmla="*/ 1306742 w 1390018"/>
                <a:gd name="connsiteY68" fmla="*/ 188041 h 2663855"/>
                <a:gd name="connsiteX69" fmla="*/ 1292122 w 1390018"/>
                <a:gd name="connsiteY69" fmla="*/ 185937 h 2663855"/>
                <a:gd name="connsiteX70" fmla="*/ 1237090 w 1390018"/>
                <a:gd name="connsiteY70" fmla="*/ 407372 h 2663855"/>
                <a:gd name="connsiteX71" fmla="*/ 1286535 w 1390018"/>
                <a:gd name="connsiteY71" fmla="*/ 466345 h 2663855"/>
                <a:gd name="connsiteX72" fmla="*/ 1286535 w 1390018"/>
                <a:gd name="connsiteY72" fmla="*/ 466307 h 2663855"/>
                <a:gd name="connsiteX73" fmla="*/ 1196486 w 1390018"/>
                <a:gd name="connsiteY73" fmla="*/ 722179 h 2663855"/>
                <a:gd name="connsiteX74" fmla="*/ 1284851 w 1390018"/>
                <a:gd name="connsiteY74" fmla="*/ 464583 h 2663855"/>
                <a:gd name="connsiteX75" fmla="*/ 751514 w 1390018"/>
                <a:gd name="connsiteY75" fmla="*/ 2280423 h 2663855"/>
                <a:gd name="connsiteX76" fmla="*/ 894680 w 1390018"/>
                <a:gd name="connsiteY76" fmla="*/ 2241809 h 2663855"/>
                <a:gd name="connsiteX77" fmla="*/ 950592 w 1390018"/>
                <a:gd name="connsiteY77" fmla="*/ 2048540 h 2663855"/>
                <a:gd name="connsiteX78" fmla="*/ 940297 w 1390018"/>
                <a:gd name="connsiteY78" fmla="*/ 1839969 h 2663855"/>
                <a:gd name="connsiteX79" fmla="*/ 899655 w 1390018"/>
                <a:gd name="connsiteY79" fmla="*/ 2072690 h 2663855"/>
                <a:gd name="connsiteX80" fmla="*/ 885036 w 1390018"/>
                <a:gd name="connsiteY80" fmla="*/ 2070509 h 2663855"/>
                <a:gd name="connsiteX81" fmla="*/ 877650 w 1390018"/>
                <a:gd name="connsiteY81" fmla="*/ 1983176 h 2663855"/>
                <a:gd name="connsiteX82" fmla="*/ 793340 w 1390018"/>
                <a:gd name="connsiteY82" fmla="*/ 2035912 h 2663855"/>
                <a:gd name="connsiteX83" fmla="*/ 751511 w 1390018"/>
                <a:gd name="connsiteY83" fmla="*/ 2280420 h 2663855"/>
                <a:gd name="connsiteX84" fmla="*/ 1051973 w 1390018"/>
                <a:gd name="connsiteY84" fmla="*/ 877080 h 2663855"/>
                <a:gd name="connsiteX85" fmla="*/ 1052012 w 1390018"/>
                <a:gd name="connsiteY85" fmla="*/ 877080 h 2663855"/>
                <a:gd name="connsiteX86" fmla="*/ 1010450 w 1390018"/>
                <a:gd name="connsiteY86" fmla="*/ 961045 h 2663855"/>
                <a:gd name="connsiteX87" fmla="*/ 993879 w 1390018"/>
                <a:gd name="connsiteY87" fmla="*/ 1120973 h 2663855"/>
                <a:gd name="connsiteX88" fmla="*/ 922085 w 1390018"/>
                <a:gd name="connsiteY88" fmla="*/ 1463952 h 2663855"/>
                <a:gd name="connsiteX89" fmla="*/ 888752 w 1390018"/>
                <a:gd name="connsiteY89" fmla="*/ 1700229 h 2663855"/>
                <a:gd name="connsiteX90" fmla="*/ 1052012 w 1390018"/>
                <a:gd name="connsiteY90" fmla="*/ 877073 h 2663855"/>
                <a:gd name="connsiteX91" fmla="*/ 1105474 w 1390018"/>
                <a:gd name="connsiteY91" fmla="*/ 989943 h 2663855"/>
                <a:gd name="connsiteX92" fmla="*/ 1092118 w 1390018"/>
                <a:gd name="connsiteY92" fmla="*/ 1124958 h 2663855"/>
                <a:gd name="connsiteX93" fmla="*/ 1051360 w 1390018"/>
                <a:gd name="connsiteY93" fmla="*/ 1373257 h 2663855"/>
                <a:gd name="connsiteX94" fmla="*/ 1033909 w 1390018"/>
                <a:gd name="connsiteY94" fmla="*/ 1418492 h 2663855"/>
                <a:gd name="connsiteX95" fmla="*/ 1026332 w 1390018"/>
                <a:gd name="connsiteY95" fmla="*/ 1469200 h 2663855"/>
                <a:gd name="connsiteX96" fmla="*/ 1105474 w 1390018"/>
                <a:gd name="connsiteY96" fmla="*/ 989943 h 2663855"/>
                <a:gd name="connsiteX97" fmla="*/ 169426 w 1390018"/>
                <a:gd name="connsiteY97" fmla="*/ 1223125 h 2663855"/>
                <a:gd name="connsiteX98" fmla="*/ 119942 w 1390018"/>
                <a:gd name="connsiteY98" fmla="*/ 863120 h 2663855"/>
                <a:gd name="connsiteX99" fmla="*/ 108117 w 1390018"/>
                <a:gd name="connsiteY99" fmla="*/ 934494 h 2663855"/>
                <a:gd name="connsiteX100" fmla="*/ 145393 w 1390018"/>
                <a:gd name="connsiteY100" fmla="*/ 1055087 h 2663855"/>
                <a:gd name="connsiteX101" fmla="*/ 169426 w 1390018"/>
                <a:gd name="connsiteY101" fmla="*/ 1223127 h 2663855"/>
                <a:gd name="connsiteX102" fmla="*/ 74363 w 1390018"/>
                <a:gd name="connsiteY102" fmla="*/ 1701236 h 2663855"/>
                <a:gd name="connsiteX103" fmla="*/ 174559 w 1390018"/>
                <a:gd name="connsiteY103" fmla="*/ 2167786 h 2663855"/>
                <a:gd name="connsiteX104" fmla="*/ 174559 w 1390018"/>
                <a:gd name="connsiteY104" fmla="*/ 2167824 h 2663855"/>
                <a:gd name="connsiteX105" fmla="*/ 74363 w 1390018"/>
                <a:gd name="connsiteY105" fmla="*/ 1701274 h 2663855"/>
                <a:gd name="connsiteX106" fmla="*/ 1156555 w 1390018"/>
                <a:gd name="connsiteY106" fmla="*/ 639813 h 2663855"/>
                <a:gd name="connsiteX107" fmla="*/ 1176877 w 1390018"/>
                <a:gd name="connsiteY107" fmla="*/ 642492 h 2663855"/>
                <a:gd name="connsiteX108" fmla="*/ 1208182 w 1390018"/>
                <a:gd name="connsiteY108" fmla="*/ 523281 h 2663855"/>
                <a:gd name="connsiteX109" fmla="*/ 1191382 w 1390018"/>
                <a:gd name="connsiteY109" fmla="*/ 519033 h 2663855"/>
                <a:gd name="connsiteX110" fmla="*/ 1156555 w 1390018"/>
                <a:gd name="connsiteY110" fmla="*/ 639851 h 2663855"/>
                <a:gd name="connsiteX111" fmla="*/ 186335 w 1390018"/>
                <a:gd name="connsiteY111" fmla="*/ 2271625 h 2663855"/>
                <a:gd name="connsiteX112" fmla="*/ 173285 w 1390018"/>
                <a:gd name="connsiteY112" fmla="*/ 2277060 h 2663855"/>
                <a:gd name="connsiteX113" fmla="*/ 186335 w 1390018"/>
                <a:gd name="connsiteY113" fmla="*/ 2329490 h 2663855"/>
                <a:gd name="connsiteX114" fmla="*/ 876730 w 1390018"/>
                <a:gd name="connsiteY114" fmla="*/ 1827883 h 2663855"/>
                <a:gd name="connsiteX115" fmla="*/ 876730 w 1390018"/>
                <a:gd name="connsiteY115" fmla="*/ 1827922 h 2663855"/>
                <a:gd name="connsiteX116" fmla="*/ 863680 w 1390018"/>
                <a:gd name="connsiteY116" fmla="*/ 1862326 h 2663855"/>
                <a:gd name="connsiteX117" fmla="*/ 866474 w 1390018"/>
                <a:gd name="connsiteY117" fmla="*/ 1886705 h 2663855"/>
                <a:gd name="connsiteX118" fmla="*/ 876730 w 1390018"/>
                <a:gd name="connsiteY118" fmla="*/ 1884600 h 26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390018" h="2663855">
                  <a:moveTo>
                    <a:pt x="116836" y="2570811"/>
                  </a:moveTo>
                  <a:cubicBezTo>
                    <a:pt x="109373" y="2423168"/>
                    <a:pt x="107268" y="2274947"/>
                    <a:pt x="92305" y="2128029"/>
                  </a:cubicBezTo>
                  <a:cubicBezTo>
                    <a:pt x="79025" y="2045327"/>
                    <a:pt x="59507" y="1963731"/>
                    <a:pt x="33867" y="1884021"/>
                  </a:cubicBezTo>
                  <a:cubicBezTo>
                    <a:pt x="2868" y="1802161"/>
                    <a:pt x="-7082" y="1713796"/>
                    <a:pt x="4973" y="1627110"/>
                  </a:cubicBezTo>
                  <a:cubicBezTo>
                    <a:pt x="12168" y="1596265"/>
                    <a:pt x="-2375" y="1561860"/>
                    <a:pt x="45539" y="1547738"/>
                  </a:cubicBezTo>
                  <a:cubicBezTo>
                    <a:pt x="58627" y="1543873"/>
                    <a:pt x="67850" y="1500168"/>
                    <a:pt x="65746" y="1475905"/>
                  </a:cubicBezTo>
                  <a:cubicBezTo>
                    <a:pt x="52734" y="1325617"/>
                    <a:pt x="39109" y="1175250"/>
                    <a:pt x="19133" y="1025776"/>
                  </a:cubicBezTo>
                  <a:lnTo>
                    <a:pt x="19133" y="1025737"/>
                  </a:lnTo>
                  <a:cubicBezTo>
                    <a:pt x="3174" y="952794"/>
                    <a:pt x="16990" y="876487"/>
                    <a:pt x="57556" y="813757"/>
                  </a:cubicBezTo>
                  <a:cubicBezTo>
                    <a:pt x="106580" y="745215"/>
                    <a:pt x="170801" y="750917"/>
                    <a:pt x="198929" y="830365"/>
                  </a:cubicBezTo>
                  <a:cubicBezTo>
                    <a:pt x="265327" y="1018040"/>
                    <a:pt x="304327" y="1205567"/>
                    <a:pt x="193763" y="1394465"/>
                  </a:cubicBezTo>
                  <a:lnTo>
                    <a:pt x="193763" y="1394504"/>
                  </a:lnTo>
                  <a:cubicBezTo>
                    <a:pt x="132875" y="1494699"/>
                    <a:pt x="124799" y="1618310"/>
                    <a:pt x="172064" y="1725618"/>
                  </a:cubicBezTo>
                  <a:cubicBezTo>
                    <a:pt x="227632" y="1877434"/>
                    <a:pt x="255149" y="2038127"/>
                    <a:pt x="253273" y="2199780"/>
                  </a:cubicBezTo>
                  <a:cubicBezTo>
                    <a:pt x="255110" y="2239734"/>
                    <a:pt x="253541" y="2279880"/>
                    <a:pt x="253541" y="2318570"/>
                  </a:cubicBezTo>
                  <a:cubicBezTo>
                    <a:pt x="309530" y="2337629"/>
                    <a:pt x="358782" y="2354353"/>
                    <a:pt x="413930" y="2373143"/>
                  </a:cubicBezTo>
                  <a:cubicBezTo>
                    <a:pt x="495140" y="2333955"/>
                    <a:pt x="542018" y="2213519"/>
                    <a:pt x="676504" y="2250836"/>
                  </a:cubicBezTo>
                  <a:cubicBezTo>
                    <a:pt x="690013" y="2197717"/>
                    <a:pt x="706124" y="2150797"/>
                    <a:pt x="713358" y="2102537"/>
                  </a:cubicBezTo>
                  <a:cubicBezTo>
                    <a:pt x="731727" y="1979808"/>
                    <a:pt x="740759" y="1855462"/>
                    <a:pt x="763759" y="1733694"/>
                  </a:cubicBezTo>
                  <a:lnTo>
                    <a:pt x="763721" y="1733732"/>
                  </a:lnTo>
                  <a:cubicBezTo>
                    <a:pt x="779986" y="1634418"/>
                    <a:pt x="807387" y="1537250"/>
                    <a:pt x="845351" y="1444030"/>
                  </a:cubicBezTo>
                  <a:cubicBezTo>
                    <a:pt x="892078" y="1335880"/>
                    <a:pt x="917949" y="1219881"/>
                    <a:pt x="921623" y="1102130"/>
                  </a:cubicBezTo>
                  <a:cubicBezTo>
                    <a:pt x="924111" y="981047"/>
                    <a:pt x="957443" y="862599"/>
                    <a:pt x="1018561" y="758044"/>
                  </a:cubicBezTo>
                  <a:cubicBezTo>
                    <a:pt x="1095446" y="623451"/>
                    <a:pt x="1139301" y="472545"/>
                    <a:pt x="1146463" y="317712"/>
                  </a:cubicBezTo>
                  <a:cubicBezTo>
                    <a:pt x="1146042" y="252538"/>
                    <a:pt x="1163417" y="188546"/>
                    <a:pt x="1196712" y="132565"/>
                  </a:cubicBezTo>
                  <a:cubicBezTo>
                    <a:pt x="1230006" y="76576"/>
                    <a:pt x="1277997" y="30724"/>
                    <a:pt x="1335399" y="0"/>
                  </a:cubicBezTo>
                  <a:cubicBezTo>
                    <a:pt x="1347379" y="18255"/>
                    <a:pt x="1365671" y="33410"/>
                    <a:pt x="1366322" y="49253"/>
                  </a:cubicBezTo>
                  <a:cubicBezTo>
                    <a:pt x="1370378" y="149517"/>
                    <a:pt x="1368847" y="250016"/>
                    <a:pt x="1372330" y="350319"/>
                  </a:cubicBezTo>
                  <a:lnTo>
                    <a:pt x="1372368" y="350319"/>
                  </a:lnTo>
                  <a:cubicBezTo>
                    <a:pt x="1375545" y="499040"/>
                    <a:pt x="1338576" y="645841"/>
                    <a:pt x="1265364" y="775310"/>
                  </a:cubicBezTo>
                  <a:cubicBezTo>
                    <a:pt x="1220243" y="854682"/>
                    <a:pt x="1197702" y="944849"/>
                    <a:pt x="1200152" y="1036080"/>
                  </a:cubicBezTo>
                  <a:cubicBezTo>
                    <a:pt x="1207806" y="1177600"/>
                    <a:pt x="1184844" y="1319130"/>
                    <a:pt x="1132835" y="1451009"/>
                  </a:cubicBezTo>
                  <a:cubicBezTo>
                    <a:pt x="1073401" y="1597545"/>
                    <a:pt x="1040834" y="1753613"/>
                    <a:pt x="1036777" y="1911700"/>
                  </a:cubicBezTo>
                  <a:cubicBezTo>
                    <a:pt x="1030539" y="2029305"/>
                    <a:pt x="1006773" y="2145264"/>
                    <a:pt x="966283" y="2255825"/>
                  </a:cubicBezTo>
                  <a:cubicBezTo>
                    <a:pt x="960122" y="2273927"/>
                    <a:pt x="956141" y="2292793"/>
                    <a:pt x="947990" y="2322951"/>
                  </a:cubicBezTo>
                  <a:lnTo>
                    <a:pt x="948028" y="2322951"/>
                  </a:lnTo>
                  <a:cubicBezTo>
                    <a:pt x="978568" y="2313957"/>
                    <a:pt x="1009988" y="2308255"/>
                    <a:pt x="1041752" y="2305920"/>
                  </a:cubicBezTo>
                  <a:cubicBezTo>
                    <a:pt x="1097818" y="2308446"/>
                    <a:pt x="1153615" y="2315029"/>
                    <a:pt x="1208724" y="2325591"/>
                  </a:cubicBezTo>
                  <a:cubicBezTo>
                    <a:pt x="1253730" y="2335082"/>
                    <a:pt x="1297779" y="2348744"/>
                    <a:pt x="1340261" y="2366426"/>
                  </a:cubicBezTo>
                  <a:cubicBezTo>
                    <a:pt x="1360621" y="2373927"/>
                    <a:pt x="1377498" y="2388775"/>
                    <a:pt x="1387524" y="2408025"/>
                  </a:cubicBezTo>
                  <a:cubicBezTo>
                    <a:pt x="1397743" y="2435197"/>
                    <a:pt x="1374856" y="2444038"/>
                    <a:pt x="1349981" y="2453911"/>
                  </a:cubicBezTo>
                  <a:cubicBezTo>
                    <a:pt x="1292997" y="2476529"/>
                    <a:pt x="1238735" y="2506073"/>
                    <a:pt x="1181246" y="2533819"/>
                  </a:cubicBezTo>
                  <a:cubicBezTo>
                    <a:pt x="1190392" y="2621113"/>
                    <a:pt x="1190392" y="2621113"/>
                    <a:pt x="1102294" y="2663856"/>
                  </a:cubicBezTo>
                  <a:lnTo>
                    <a:pt x="1060006" y="2587814"/>
                  </a:lnTo>
                  <a:lnTo>
                    <a:pt x="895747" y="2648242"/>
                  </a:lnTo>
                  <a:cubicBezTo>
                    <a:pt x="868919" y="2602816"/>
                    <a:pt x="896589" y="2579317"/>
                    <a:pt x="932831" y="2565388"/>
                  </a:cubicBezTo>
                  <a:cubicBezTo>
                    <a:pt x="985912" y="2544990"/>
                    <a:pt x="1040864" y="2529375"/>
                    <a:pt x="1095248" y="2512461"/>
                  </a:cubicBezTo>
                  <a:cubicBezTo>
                    <a:pt x="1128313" y="2504807"/>
                    <a:pt x="1159618" y="2490991"/>
                    <a:pt x="1187518" y="2471742"/>
                  </a:cubicBezTo>
                  <a:lnTo>
                    <a:pt x="908946" y="2495929"/>
                  </a:lnTo>
                  <a:cubicBezTo>
                    <a:pt x="949168" y="2445681"/>
                    <a:pt x="1115450" y="2405918"/>
                    <a:pt x="1204349" y="2422948"/>
                  </a:cubicBezTo>
                  <a:lnTo>
                    <a:pt x="1204311" y="2422986"/>
                  </a:lnTo>
                  <a:cubicBezTo>
                    <a:pt x="1183568" y="2399718"/>
                    <a:pt x="1156435" y="2383071"/>
                    <a:pt x="1126278" y="2375073"/>
                  </a:cubicBezTo>
                  <a:cubicBezTo>
                    <a:pt x="1096160" y="2367074"/>
                    <a:pt x="1064357" y="2368069"/>
                    <a:pt x="1034775" y="2377943"/>
                  </a:cubicBezTo>
                  <a:cubicBezTo>
                    <a:pt x="976260" y="2387395"/>
                    <a:pt x="918895" y="2403851"/>
                    <a:pt x="860680" y="2415333"/>
                  </a:cubicBezTo>
                  <a:cubicBezTo>
                    <a:pt x="841736" y="2419045"/>
                    <a:pt x="815828" y="2424938"/>
                    <a:pt x="803007" y="2415868"/>
                  </a:cubicBezTo>
                  <a:cubicBezTo>
                    <a:pt x="723750" y="2359840"/>
                    <a:pt x="644529" y="2389194"/>
                    <a:pt x="564466" y="2409248"/>
                  </a:cubicBezTo>
                  <a:cubicBezTo>
                    <a:pt x="559262" y="2410549"/>
                    <a:pt x="552373" y="2405191"/>
                    <a:pt x="529602" y="2396734"/>
                  </a:cubicBezTo>
                  <a:cubicBezTo>
                    <a:pt x="578473" y="2381349"/>
                    <a:pt x="614217" y="2370137"/>
                    <a:pt x="650195" y="2358846"/>
                  </a:cubicBezTo>
                  <a:cubicBezTo>
                    <a:pt x="604004" y="2308215"/>
                    <a:pt x="599870" y="2305115"/>
                    <a:pt x="559763" y="2335846"/>
                  </a:cubicBezTo>
                  <a:cubicBezTo>
                    <a:pt x="531558" y="2359497"/>
                    <a:pt x="505802" y="2385941"/>
                    <a:pt x="482916" y="2414759"/>
                  </a:cubicBezTo>
                  <a:cubicBezTo>
                    <a:pt x="470248" y="2436879"/>
                    <a:pt x="448090" y="2451996"/>
                    <a:pt x="422870" y="2455670"/>
                  </a:cubicBezTo>
                  <a:cubicBezTo>
                    <a:pt x="397650" y="2459382"/>
                    <a:pt x="372124" y="2451307"/>
                    <a:pt x="353601" y="2433741"/>
                  </a:cubicBezTo>
                  <a:cubicBezTo>
                    <a:pt x="329683" y="2418547"/>
                    <a:pt x="305304" y="2404044"/>
                    <a:pt x="282227" y="2389921"/>
                  </a:cubicBezTo>
                  <a:cubicBezTo>
                    <a:pt x="225090" y="2465351"/>
                    <a:pt x="279357" y="2572011"/>
                    <a:pt x="182766" y="2626816"/>
                  </a:cubicBezTo>
                  <a:cubicBezTo>
                    <a:pt x="159996" y="2607260"/>
                    <a:pt x="137684" y="2588125"/>
                    <a:pt x="115411" y="2568952"/>
                  </a:cubicBezTo>
                  <a:close/>
                  <a:moveTo>
                    <a:pt x="1284851" y="464621"/>
                  </a:moveTo>
                  <a:lnTo>
                    <a:pt x="1284851" y="464582"/>
                  </a:lnTo>
                  <a:cubicBezTo>
                    <a:pt x="1294725" y="445677"/>
                    <a:pt x="1301767" y="425432"/>
                    <a:pt x="1305747" y="404460"/>
                  </a:cubicBezTo>
                  <a:cubicBezTo>
                    <a:pt x="1308311" y="332397"/>
                    <a:pt x="1306742" y="260178"/>
                    <a:pt x="1306742" y="188041"/>
                  </a:cubicBezTo>
                  <a:lnTo>
                    <a:pt x="1292122" y="185937"/>
                  </a:lnTo>
                  <a:cubicBezTo>
                    <a:pt x="1272911" y="263242"/>
                    <a:pt x="1253699" y="340545"/>
                    <a:pt x="1237090" y="407372"/>
                  </a:cubicBezTo>
                  <a:cubicBezTo>
                    <a:pt x="1257718" y="431979"/>
                    <a:pt x="1272030" y="449086"/>
                    <a:pt x="1286535" y="466345"/>
                  </a:cubicBezTo>
                  <a:lnTo>
                    <a:pt x="1286535" y="466307"/>
                  </a:lnTo>
                  <a:cubicBezTo>
                    <a:pt x="1237244" y="543536"/>
                    <a:pt x="1206436" y="631095"/>
                    <a:pt x="1196486" y="722179"/>
                  </a:cubicBezTo>
                  <a:cubicBezTo>
                    <a:pt x="1253202" y="648241"/>
                    <a:pt x="1284239" y="557812"/>
                    <a:pt x="1284851" y="464583"/>
                  </a:cubicBezTo>
                  <a:close/>
                  <a:moveTo>
                    <a:pt x="751514" y="2280423"/>
                  </a:moveTo>
                  <a:cubicBezTo>
                    <a:pt x="843554" y="2355317"/>
                    <a:pt x="863839" y="2349232"/>
                    <a:pt x="894680" y="2241809"/>
                  </a:cubicBezTo>
                  <a:cubicBezTo>
                    <a:pt x="913164" y="2177324"/>
                    <a:pt x="933256" y="2113300"/>
                    <a:pt x="950592" y="2048540"/>
                  </a:cubicBezTo>
                  <a:cubicBezTo>
                    <a:pt x="971411" y="1979922"/>
                    <a:pt x="967776" y="1906217"/>
                    <a:pt x="940297" y="1839969"/>
                  </a:cubicBezTo>
                  <a:lnTo>
                    <a:pt x="899655" y="2072690"/>
                  </a:lnTo>
                  <a:lnTo>
                    <a:pt x="885036" y="2070509"/>
                  </a:lnTo>
                  <a:lnTo>
                    <a:pt x="877650" y="1983176"/>
                  </a:lnTo>
                  <a:cubicBezTo>
                    <a:pt x="820895" y="1959640"/>
                    <a:pt x="801454" y="1990639"/>
                    <a:pt x="793340" y="2035912"/>
                  </a:cubicBezTo>
                  <a:cubicBezTo>
                    <a:pt x="779104" y="2114978"/>
                    <a:pt x="766169" y="2194352"/>
                    <a:pt x="751511" y="2280420"/>
                  </a:cubicBezTo>
                  <a:close/>
                  <a:moveTo>
                    <a:pt x="1051973" y="877080"/>
                  </a:moveTo>
                  <a:lnTo>
                    <a:pt x="1052012" y="877080"/>
                  </a:lnTo>
                  <a:cubicBezTo>
                    <a:pt x="1034867" y="903296"/>
                    <a:pt x="1020898" y="931500"/>
                    <a:pt x="1010450" y="961045"/>
                  </a:cubicBezTo>
                  <a:cubicBezTo>
                    <a:pt x="1001074" y="1013857"/>
                    <a:pt x="995525" y="1067324"/>
                    <a:pt x="993879" y="1120973"/>
                  </a:cubicBezTo>
                  <a:cubicBezTo>
                    <a:pt x="994798" y="1239117"/>
                    <a:pt x="970305" y="1356066"/>
                    <a:pt x="922085" y="1463952"/>
                  </a:cubicBezTo>
                  <a:cubicBezTo>
                    <a:pt x="885651" y="1537009"/>
                    <a:pt x="873979" y="1619942"/>
                    <a:pt x="888752" y="1700229"/>
                  </a:cubicBezTo>
                  <a:cubicBezTo>
                    <a:pt x="957753" y="1437127"/>
                    <a:pt x="1058174" y="1181020"/>
                    <a:pt x="1052012" y="877073"/>
                  </a:cubicBezTo>
                  <a:close/>
                  <a:moveTo>
                    <a:pt x="1105474" y="989943"/>
                  </a:moveTo>
                  <a:cubicBezTo>
                    <a:pt x="1104326" y="1035217"/>
                    <a:pt x="1099849" y="1080338"/>
                    <a:pt x="1092118" y="1124958"/>
                  </a:cubicBezTo>
                  <a:cubicBezTo>
                    <a:pt x="1072333" y="1206742"/>
                    <a:pt x="1017147" y="1281595"/>
                    <a:pt x="1051360" y="1373257"/>
                  </a:cubicBezTo>
                  <a:cubicBezTo>
                    <a:pt x="1055570" y="1384508"/>
                    <a:pt x="1038234" y="1402686"/>
                    <a:pt x="1033909" y="1418492"/>
                  </a:cubicBezTo>
                  <a:cubicBezTo>
                    <a:pt x="1030350" y="1435216"/>
                    <a:pt x="1027786" y="1452132"/>
                    <a:pt x="1026332" y="1469200"/>
                  </a:cubicBezTo>
                  <a:cubicBezTo>
                    <a:pt x="1092845" y="1315855"/>
                    <a:pt x="1142634" y="1160012"/>
                    <a:pt x="1105474" y="989943"/>
                  </a:cubicBezTo>
                  <a:close/>
                  <a:moveTo>
                    <a:pt x="169426" y="1223125"/>
                  </a:moveTo>
                  <a:cubicBezTo>
                    <a:pt x="201764" y="1101347"/>
                    <a:pt x="183931" y="971692"/>
                    <a:pt x="119942" y="863120"/>
                  </a:cubicBezTo>
                  <a:cubicBezTo>
                    <a:pt x="107429" y="884704"/>
                    <a:pt x="103219" y="910077"/>
                    <a:pt x="108117" y="934494"/>
                  </a:cubicBezTo>
                  <a:cubicBezTo>
                    <a:pt x="117800" y="975366"/>
                    <a:pt x="136973" y="1014057"/>
                    <a:pt x="145393" y="1055087"/>
                  </a:cubicBezTo>
                  <a:cubicBezTo>
                    <a:pt x="156759" y="1110425"/>
                    <a:pt x="161734" y="1167068"/>
                    <a:pt x="169426" y="1223127"/>
                  </a:cubicBezTo>
                  <a:close/>
                  <a:moveTo>
                    <a:pt x="74363" y="1701236"/>
                  </a:moveTo>
                  <a:cubicBezTo>
                    <a:pt x="108041" y="1858068"/>
                    <a:pt x="141719" y="2014901"/>
                    <a:pt x="174559" y="2167786"/>
                  </a:cubicBezTo>
                  <a:lnTo>
                    <a:pt x="174559" y="2167824"/>
                  </a:lnTo>
                  <a:cubicBezTo>
                    <a:pt x="187800" y="2005828"/>
                    <a:pt x="152936" y="1843558"/>
                    <a:pt x="74363" y="1701274"/>
                  </a:cubicBezTo>
                  <a:close/>
                  <a:moveTo>
                    <a:pt x="1156555" y="639813"/>
                  </a:moveTo>
                  <a:lnTo>
                    <a:pt x="1176877" y="642492"/>
                  </a:lnTo>
                  <a:cubicBezTo>
                    <a:pt x="1187325" y="602768"/>
                    <a:pt x="1197772" y="563005"/>
                    <a:pt x="1208182" y="523281"/>
                  </a:cubicBezTo>
                  <a:lnTo>
                    <a:pt x="1191382" y="519033"/>
                  </a:lnTo>
                  <a:cubicBezTo>
                    <a:pt x="1179786" y="559293"/>
                    <a:pt x="1168190" y="599591"/>
                    <a:pt x="1156555" y="639851"/>
                  </a:cubicBezTo>
                  <a:close/>
                  <a:moveTo>
                    <a:pt x="186335" y="2271625"/>
                  </a:moveTo>
                  <a:lnTo>
                    <a:pt x="173285" y="2277060"/>
                  </a:lnTo>
                  <a:lnTo>
                    <a:pt x="186335" y="2329490"/>
                  </a:lnTo>
                  <a:close/>
                  <a:moveTo>
                    <a:pt x="876730" y="1827883"/>
                  </a:moveTo>
                  <a:lnTo>
                    <a:pt x="876730" y="1827922"/>
                  </a:lnTo>
                  <a:cubicBezTo>
                    <a:pt x="871334" y="1838981"/>
                    <a:pt x="866971" y="1850501"/>
                    <a:pt x="863680" y="1862326"/>
                  </a:cubicBezTo>
                  <a:cubicBezTo>
                    <a:pt x="863488" y="1870554"/>
                    <a:pt x="864445" y="1878744"/>
                    <a:pt x="866474" y="1886705"/>
                  </a:cubicBezTo>
                  <a:lnTo>
                    <a:pt x="876730" y="1884600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D9B044F-B556-9D22-A268-17D71AC6284A}"/>
                </a:ext>
              </a:extLst>
            </p:cNvPr>
            <p:cNvSpPr/>
            <p:nvPr/>
          </p:nvSpPr>
          <p:spPr>
            <a:xfrm>
              <a:off x="-4336934" y="3115994"/>
              <a:ext cx="690249" cy="676640"/>
            </a:xfrm>
            <a:custGeom>
              <a:avLst/>
              <a:gdLst>
                <a:gd name="connsiteX0" fmla="*/ 404580 w 690249"/>
                <a:gd name="connsiteY0" fmla="*/ 183641 h 676640"/>
                <a:gd name="connsiteX1" fmla="*/ 684719 w 690249"/>
                <a:gd name="connsiteY1" fmla="*/ 356737 h 676640"/>
                <a:gd name="connsiteX2" fmla="*/ 612082 w 690249"/>
                <a:gd name="connsiteY2" fmla="*/ 586774 h 676640"/>
                <a:gd name="connsiteX3" fmla="*/ 374041 w 690249"/>
                <a:gd name="connsiteY3" fmla="*/ 675139 h 676640"/>
                <a:gd name="connsiteX4" fmla="*/ 139977 w 690249"/>
                <a:gd name="connsiteY4" fmla="*/ 432817 h 676640"/>
                <a:gd name="connsiteX5" fmla="*/ 140016 w 690249"/>
                <a:gd name="connsiteY5" fmla="*/ 396461 h 676640"/>
                <a:gd name="connsiteX6" fmla="*/ 7833 w 690249"/>
                <a:gd name="connsiteY6" fmla="*/ 239246 h 676640"/>
                <a:gd name="connsiteX7" fmla="*/ 15678 w 690249"/>
                <a:gd name="connsiteY7" fmla="*/ 102928 h 676640"/>
                <a:gd name="connsiteX8" fmla="*/ 244804 w 690249"/>
                <a:gd name="connsiteY8" fmla="*/ 2625 h 676640"/>
                <a:gd name="connsiteX9" fmla="*/ 404585 w 690249"/>
                <a:gd name="connsiteY9" fmla="*/ 183647 h 676640"/>
                <a:gd name="connsiteX10" fmla="*/ 397653 w 690249"/>
                <a:gd name="connsiteY10" fmla="*/ 582493 h 676640"/>
                <a:gd name="connsiteX11" fmla="*/ 495088 w 690249"/>
                <a:gd name="connsiteY11" fmla="*/ 557311 h 676640"/>
                <a:gd name="connsiteX12" fmla="*/ 495088 w 690249"/>
                <a:gd name="connsiteY12" fmla="*/ 557349 h 676640"/>
                <a:gd name="connsiteX13" fmla="*/ 564740 w 690249"/>
                <a:gd name="connsiteY13" fmla="*/ 508823 h 676640"/>
                <a:gd name="connsiteX14" fmla="*/ 599183 w 690249"/>
                <a:gd name="connsiteY14" fmla="*/ 431211 h 676640"/>
                <a:gd name="connsiteX15" fmla="*/ 472780 w 690249"/>
                <a:gd name="connsiteY15" fmla="*/ 250571 h 676640"/>
                <a:gd name="connsiteX16" fmla="*/ 242391 w 690249"/>
                <a:gd name="connsiteY16" fmla="*/ 374603 h 676640"/>
                <a:gd name="connsiteX17" fmla="*/ 242429 w 690249"/>
                <a:gd name="connsiteY17" fmla="*/ 374603 h 676640"/>
                <a:gd name="connsiteX18" fmla="*/ 228384 w 690249"/>
                <a:gd name="connsiteY18" fmla="*/ 411266 h 676640"/>
                <a:gd name="connsiteX19" fmla="*/ 397649 w 690249"/>
                <a:gd name="connsiteY19" fmla="*/ 582520 h 676640"/>
                <a:gd name="connsiteX20" fmla="*/ 84340 w 690249"/>
                <a:gd name="connsiteY20" fmla="*/ 188383 h 676640"/>
                <a:gd name="connsiteX21" fmla="*/ 190384 w 690249"/>
                <a:gd name="connsiteY21" fmla="*/ 283446 h 676640"/>
                <a:gd name="connsiteX22" fmla="*/ 270599 w 690249"/>
                <a:gd name="connsiteY22" fmla="*/ 238746 h 676640"/>
                <a:gd name="connsiteX23" fmla="*/ 312198 w 690249"/>
                <a:gd name="connsiteY23" fmla="*/ 156924 h 676640"/>
                <a:gd name="connsiteX24" fmla="*/ 196621 w 690249"/>
                <a:gd name="connsiteY24" fmla="*/ 74606 h 676640"/>
                <a:gd name="connsiteX25" fmla="*/ 196621 w 690249"/>
                <a:gd name="connsiteY25" fmla="*/ 74567 h 676640"/>
                <a:gd name="connsiteX26" fmla="*/ 116216 w 690249"/>
                <a:gd name="connsiteY26" fmla="*/ 107556 h 676640"/>
                <a:gd name="connsiteX27" fmla="*/ 84337 w 690249"/>
                <a:gd name="connsiteY27" fmla="*/ 188383 h 67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0249" h="676640">
                  <a:moveTo>
                    <a:pt x="404580" y="183641"/>
                  </a:moveTo>
                  <a:cubicBezTo>
                    <a:pt x="543924" y="163205"/>
                    <a:pt x="652036" y="227423"/>
                    <a:pt x="684719" y="356737"/>
                  </a:cubicBezTo>
                  <a:cubicBezTo>
                    <a:pt x="702974" y="440893"/>
                    <a:pt x="675343" y="528383"/>
                    <a:pt x="612082" y="586774"/>
                  </a:cubicBezTo>
                  <a:cubicBezTo>
                    <a:pt x="550774" y="651565"/>
                    <a:pt x="462833" y="684248"/>
                    <a:pt x="374041" y="675139"/>
                  </a:cubicBezTo>
                  <a:cubicBezTo>
                    <a:pt x="247825" y="664768"/>
                    <a:pt x="135314" y="618155"/>
                    <a:pt x="139977" y="432817"/>
                  </a:cubicBezTo>
                  <a:cubicBezTo>
                    <a:pt x="140398" y="416093"/>
                    <a:pt x="140016" y="399368"/>
                    <a:pt x="140016" y="396461"/>
                  </a:cubicBezTo>
                  <a:cubicBezTo>
                    <a:pt x="89844" y="349541"/>
                    <a:pt x="45451" y="296765"/>
                    <a:pt x="7833" y="239246"/>
                  </a:cubicBezTo>
                  <a:cubicBezTo>
                    <a:pt x="-4835" y="194201"/>
                    <a:pt x="-2079" y="146249"/>
                    <a:pt x="15678" y="102928"/>
                  </a:cubicBezTo>
                  <a:cubicBezTo>
                    <a:pt x="38143" y="28531"/>
                    <a:pt x="137261" y="-10885"/>
                    <a:pt x="244804" y="2625"/>
                  </a:cubicBezTo>
                  <a:cubicBezTo>
                    <a:pt x="342508" y="14910"/>
                    <a:pt x="379711" y="55668"/>
                    <a:pt x="404585" y="183647"/>
                  </a:cubicBezTo>
                  <a:close/>
                  <a:moveTo>
                    <a:pt x="397653" y="582493"/>
                  </a:moveTo>
                  <a:cubicBezTo>
                    <a:pt x="417400" y="577479"/>
                    <a:pt x="456741" y="569022"/>
                    <a:pt x="495088" y="557311"/>
                  </a:cubicBezTo>
                  <a:lnTo>
                    <a:pt x="495088" y="557349"/>
                  </a:lnTo>
                  <a:cubicBezTo>
                    <a:pt x="522298" y="547820"/>
                    <a:pt x="546370" y="531058"/>
                    <a:pt x="564740" y="508823"/>
                  </a:cubicBezTo>
                  <a:cubicBezTo>
                    <a:pt x="583110" y="486588"/>
                    <a:pt x="595011" y="459761"/>
                    <a:pt x="599183" y="431211"/>
                  </a:cubicBezTo>
                  <a:cubicBezTo>
                    <a:pt x="620882" y="344644"/>
                    <a:pt x="550427" y="246937"/>
                    <a:pt x="472780" y="250571"/>
                  </a:cubicBezTo>
                  <a:cubicBezTo>
                    <a:pt x="376225" y="255049"/>
                    <a:pt x="310824" y="318194"/>
                    <a:pt x="242391" y="374603"/>
                  </a:cubicBezTo>
                  <a:lnTo>
                    <a:pt x="242429" y="374603"/>
                  </a:lnTo>
                  <a:cubicBezTo>
                    <a:pt x="234162" y="385165"/>
                    <a:pt x="229303" y="397948"/>
                    <a:pt x="228384" y="411266"/>
                  </a:cubicBezTo>
                  <a:cubicBezTo>
                    <a:pt x="206455" y="520455"/>
                    <a:pt x="262712" y="584969"/>
                    <a:pt x="397649" y="582520"/>
                  </a:cubicBezTo>
                  <a:close/>
                  <a:moveTo>
                    <a:pt x="84340" y="188383"/>
                  </a:moveTo>
                  <a:cubicBezTo>
                    <a:pt x="87440" y="243875"/>
                    <a:pt x="134896" y="286393"/>
                    <a:pt x="190384" y="283446"/>
                  </a:cubicBezTo>
                  <a:cubicBezTo>
                    <a:pt x="220962" y="276863"/>
                    <a:pt x="248900" y="261287"/>
                    <a:pt x="270599" y="238746"/>
                  </a:cubicBezTo>
                  <a:cubicBezTo>
                    <a:pt x="292297" y="216205"/>
                    <a:pt x="306764" y="187732"/>
                    <a:pt x="312198" y="156924"/>
                  </a:cubicBezTo>
                  <a:cubicBezTo>
                    <a:pt x="313193" y="109852"/>
                    <a:pt x="259539" y="71621"/>
                    <a:pt x="196621" y="74606"/>
                  </a:cubicBezTo>
                  <a:lnTo>
                    <a:pt x="196621" y="74567"/>
                  </a:lnTo>
                  <a:cubicBezTo>
                    <a:pt x="166427" y="74146"/>
                    <a:pt x="137417" y="86087"/>
                    <a:pt x="116216" y="107556"/>
                  </a:cubicBezTo>
                  <a:cubicBezTo>
                    <a:pt x="95014" y="129026"/>
                    <a:pt x="83496" y="158226"/>
                    <a:pt x="84337" y="1883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078BFE3-2A68-A89E-9CB8-BAE2A20FD91B}"/>
                </a:ext>
              </a:extLst>
            </p:cNvPr>
            <p:cNvSpPr/>
            <p:nvPr/>
          </p:nvSpPr>
          <p:spPr>
            <a:xfrm>
              <a:off x="-4358241" y="3952650"/>
              <a:ext cx="387011" cy="387660"/>
            </a:xfrm>
            <a:custGeom>
              <a:avLst/>
              <a:gdLst>
                <a:gd name="connsiteX0" fmla="*/ 134324 w 387011"/>
                <a:gd name="connsiteY0" fmla="*/ 387638 h 387660"/>
                <a:gd name="connsiteX1" fmla="*/ 35627 w 387011"/>
                <a:gd name="connsiteY1" fmla="*/ 345924 h 387660"/>
                <a:gd name="connsiteX2" fmla="*/ 458 w 387011"/>
                <a:gd name="connsiteY2" fmla="*/ 244700 h 387660"/>
                <a:gd name="connsiteX3" fmla="*/ 207618 w 387011"/>
                <a:gd name="connsiteY3" fmla="*/ 192 h 387660"/>
                <a:gd name="connsiteX4" fmla="*/ 386994 w 387011"/>
                <a:gd name="connsiteY4" fmla="*/ 195253 h 387660"/>
                <a:gd name="connsiteX5" fmla="*/ 134335 w 387011"/>
                <a:gd name="connsiteY5" fmla="*/ 387640 h 387660"/>
                <a:gd name="connsiteX6" fmla="*/ 86984 w 387011"/>
                <a:gd name="connsiteY6" fmla="*/ 303214 h 387660"/>
                <a:gd name="connsiteX7" fmla="*/ 224487 w 387011"/>
                <a:gd name="connsiteY7" fmla="*/ 283811 h 387660"/>
                <a:gd name="connsiteX8" fmla="*/ 299994 w 387011"/>
                <a:gd name="connsiteY8" fmla="*/ 178952 h 387660"/>
                <a:gd name="connsiteX9" fmla="*/ 190001 w 387011"/>
                <a:gd name="connsiteY9" fmla="*/ 88023 h 387660"/>
                <a:gd name="connsiteX10" fmla="*/ 87778 w 387011"/>
                <a:gd name="connsiteY10" fmla="*/ 181210 h 387660"/>
                <a:gd name="connsiteX11" fmla="*/ 86974 w 387011"/>
                <a:gd name="connsiteY11" fmla="*/ 303214 h 3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011" h="387660">
                  <a:moveTo>
                    <a:pt x="134324" y="387638"/>
                  </a:moveTo>
                  <a:cubicBezTo>
                    <a:pt x="97010" y="388327"/>
                    <a:pt x="61151" y="373171"/>
                    <a:pt x="35627" y="345924"/>
                  </a:cubicBezTo>
                  <a:cubicBezTo>
                    <a:pt x="10104" y="318676"/>
                    <a:pt x="-2642" y="281897"/>
                    <a:pt x="458" y="244700"/>
                  </a:cubicBezTo>
                  <a:cubicBezTo>
                    <a:pt x="-920" y="75013"/>
                    <a:pt x="89015" y="9411"/>
                    <a:pt x="207618" y="192"/>
                  </a:cubicBezTo>
                  <a:cubicBezTo>
                    <a:pt x="280791" y="-5510"/>
                    <a:pt x="388601" y="116955"/>
                    <a:pt x="386994" y="195253"/>
                  </a:cubicBezTo>
                  <a:cubicBezTo>
                    <a:pt x="384698" y="305011"/>
                    <a:pt x="277080" y="386944"/>
                    <a:pt x="134335" y="387640"/>
                  </a:cubicBezTo>
                  <a:close/>
                  <a:moveTo>
                    <a:pt x="86984" y="303214"/>
                  </a:moveTo>
                  <a:cubicBezTo>
                    <a:pt x="133253" y="300191"/>
                    <a:pt x="179215" y="293685"/>
                    <a:pt x="224487" y="283811"/>
                  </a:cubicBezTo>
                  <a:cubicBezTo>
                    <a:pt x="272171" y="272406"/>
                    <a:pt x="304280" y="227783"/>
                    <a:pt x="299994" y="178952"/>
                  </a:cubicBezTo>
                  <a:cubicBezTo>
                    <a:pt x="281318" y="131803"/>
                    <a:pt x="239833" y="97475"/>
                    <a:pt x="190001" y="88023"/>
                  </a:cubicBezTo>
                  <a:cubicBezTo>
                    <a:pt x="137763" y="89974"/>
                    <a:pt x="94555" y="129393"/>
                    <a:pt x="87778" y="181210"/>
                  </a:cubicBezTo>
                  <a:cubicBezTo>
                    <a:pt x="85213" y="221814"/>
                    <a:pt x="84946" y="262573"/>
                    <a:pt x="86974" y="3032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21DD5ABC-7786-94A7-B5CC-40AB70B66B10}"/>
                </a:ext>
              </a:extLst>
            </p:cNvPr>
            <p:cNvSpPr/>
            <p:nvPr/>
          </p:nvSpPr>
          <p:spPr>
            <a:xfrm>
              <a:off x="-4484787" y="7000391"/>
              <a:ext cx="508311" cy="259821"/>
            </a:xfrm>
            <a:custGeom>
              <a:avLst/>
              <a:gdLst>
                <a:gd name="connsiteX0" fmla="*/ 186999 w 508311"/>
                <a:gd name="connsiteY0" fmla="*/ 3445 h 259821"/>
                <a:gd name="connsiteX1" fmla="*/ 435102 w 508311"/>
                <a:gd name="connsiteY1" fmla="*/ 61309 h 259821"/>
                <a:gd name="connsiteX2" fmla="*/ 505136 w 508311"/>
                <a:gd name="connsiteY2" fmla="*/ 201839 h 259821"/>
                <a:gd name="connsiteX3" fmla="*/ 440728 w 508311"/>
                <a:gd name="connsiteY3" fmla="*/ 251667 h 259821"/>
                <a:gd name="connsiteX4" fmla="*/ 64380 w 508311"/>
                <a:gd name="connsiteY4" fmla="*/ 180140 h 259821"/>
                <a:gd name="connsiteX5" fmla="*/ 3837 w 508311"/>
                <a:gd name="connsiteY5" fmla="*/ 66552 h 259821"/>
                <a:gd name="connsiteX6" fmla="*/ 113790 w 508311"/>
                <a:gd name="connsiteY6" fmla="*/ 3330 h 259821"/>
                <a:gd name="connsiteX7" fmla="*/ 187001 w 508311"/>
                <a:gd name="connsiteY7" fmla="*/ 3445 h 259821"/>
                <a:gd name="connsiteX8" fmla="*/ 77585 w 508311"/>
                <a:gd name="connsiteY8" fmla="*/ 87640 h 259821"/>
                <a:gd name="connsiteX9" fmla="*/ 411148 w 508311"/>
                <a:gd name="connsiteY9" fmla="*/ 179374 h 259821"/>
                <a:gd name="connsiteX10" fmla="*/ 258607 w 508311"/>
                <a:gd name="connsiteY10" fmla="*/ 81785 h 259821"/>
                <a:gd name="connsiteX11" fmla="*/ 77585 w 508311"/>
                <a:gd name="connsiteY11" fmla="*/ 87641 h 25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8311" h="259821">
                  <a:moveTo>
                    <a:pt x="186999" y="3445"/>
                  </a:moveTo>
                  <a:cubicBezTo>
                    <a:pt x="268821" y="-12513"/>
                    <a:pt x="350905" y="30426"/>
                    <a:pt x="435102" y="61309"/>
                  </a:cubicBezTo>
                  <a:cubicBezTo>
                    <a:pt x="473181" y="75278"/>
                    <a:pt x="521172" y="166168"/>
                    <a:pt x="505136" y="201839"/>
                  </a:cubicBezTo>
                  <a:cubicBezTo>
                    <a:pt x="491856" y="226983"/>
                    <a:pt x="468397" y="245123"/>
                    <a:pt x="440728" y="251667"/>
                  </a:cubicBezTo>
                  <a:cubicBezTo>
                    <a:pt x="310759" y="274475"/>
                    <a:pt x="176930" y="249064"/>
                    <a:pt x="64380" y="180140"/>
                  </a:cubicBezTo>
                  <a:cubicBezTo>
                    <a:pt x="24158" y="154997"/>
                    <a:pt x="-12084" y="124571"/>
                    <a:pt x="3837" y="66552"/>
                  </a:cubicBezTo>
                  <a:cubicBezTo>
                    <a:pt x="19948" y="7922"/>
                    <a:pt x="63806" y="1493"/>
                    <a:pt x="113790" y="3330"/>
                  </a:cubicBezTo>
                  <a:cubicBezTo>
                    <a:pt x="133882" y="4057"/>
                    <a:pt x="153974" y="3445"/>
                    <a:pt x="187001" y="3445"/>
                  </a:cubicBezTo>
                  <a:close/>
                  <a:moveTo>
                    <a:pt x="77585" y="87640"/>
                  </a:moveTo>
                  <a:cubicBezTo>
                    <a:pt x="187724" y="155186"/>
                    <a:pt x="284549" y="202414"/>
                    <a:pt x="411148" y="179374"/>
                  </a:cubicBezTo>
                  <a:cubicBezTo>
                    <a:pt x="371347" y="132187"/>
                    <a:pt x="318152" y="98126"/>
                    <a:pt x="258607" y="81785"/>
                  </a:cubicBezTo>
                  <a:cubicBezTo>
                    <a:pt x="199059" y="65406"/>
                    <a:pt x="135946" y="67435"/>
                    <a:pt x="77585" y="876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9C7C4D1-42C7-0974-36AF-61CEEADF3978}"/>
                </a:ext>
              </a:extLst>
            </p:cNvPr>
            <p:cNvSpPr/>
            <p:nvPr/>
          </p:nvSpPr>
          <p:spPr>
            <a:xfrm>
              <a:off x="-3837538" y="2720565"/>
              <a:ext cx="380313" cy="365329"/>
            </a:xfrm>
            <a:custGeom>
              <a:avLst/>
              <a:gdLst>
                <a:gd name="connsiteX0" fmla="*/ 182835 w 380313"/>
                <a:gd name="connsiteY0" fmla="*/ 10 h 365329"/>
                <a:gd name="connsiteX1" fmla="*/ 380228 w 380313"/>
                <a:gd name="connsiteY1" fmla="*/ 153394 h 365329"/>
                <a:gd name="connsiteX2" fmla="*/ 380267 w 380313"/>
                <a:gd name="connsiteY2" fmla="*/ 153394 h 365329"/>
                <a:gd name="connsiteX3" fmla="*/ 324698 w 380313"/>
                <a:gd name="connsiteY3" fmla="*/ 299352 h 365329"/>
                <a:gd name="connsiteX4" fmla="*/ 183100 w 380313"/>
                <a:gd name="connsiteY4" fmla="*/ 365330 h 365329"/>
                <a:gd name="connsiteX5" fmla="*/ 51260 w 380313"/>
                <a:gd name="connsiteY5" fmla="*/ 300768 h 365329"/>
                <a:gd name="connsiteX6" fmla="*/ 54 w 380313"/>
                <a:gd name="connsiteY6" fmla="*/ 163187 h 365329"/>
                <a:gd name="connsiteX7" fmla="*/ 61401 w 380313"/>
                <a:gd name="connsiteY7" fmla="*/ 47914 h 365329"/>
                <a:gd name="connsiteX8" fmla="*/ 182836 w 380313"/>
                <a:gd name="connsiteY8" fmla="*/ 0 h 365329"/>
                <a:gd name="connsiteX9" fmla="*/ 305525 w 380313"/>
                <a:gd name="connsiteY9" fmla="*/ 155539 h 365329"/>
                <a:gd name="connsiteX10" fmla="*/ 191055 w 380313"/>
                <a:gd name="connsiteY10" fmla="*/ 85658 h 365329"/>
                <a:gd name="connsiteX11" fmla="*/ 80798 w 380313"/>
                <a:gd name="connsiteY11" fmla="*/ 172187 h 365329"/>
                <a:gd name="connsiteX12" fmla="*/ 80760 w 380313"/>
                <a:gd name="connsiteY12" fmla="*/ 172187 h 365329"/>
                <a:gd name="connsiteX13" fmla="*/ 194270 w 380313"/>
                <a:gd name="connsiteY13" fmla="*/ 281219 h 365329"/>
                <a:gd name="connsiteX14" fmla="*/ 270159 w 380313"/>
                <a:gd name="connsiteY14" fmla="*/ 236329 h 365329"/>
                <a:gd name="connsiteX15" fmla="*/ 305521 w 380313"/>
                <a:gd name="connsiteY15" fmla="*/ 155579 h 3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313" h="365329">
                  <a:moveTo>
                    <a:pt x="182835" y="10"/>
                  </a:moveTo>
                  <a:cubicBezTo>
                    <a:pt x="300284" y="1962"/>
                    <a:pt x="382296" y="65681"/>
                    <a:pt x="380228" y="153394"/>
                  </a:cubicBezTo>
                  <a:lnTo>
                    <a:pt x="380267" y="153394"/>
                  </a:lnTo>
                  <a:cubicBezTo>
                    <a:pt x="381415" y="207431"/>
                    <a:pt x="361476" y="259781"/>
                    <a:pt x="324698" y="299352"/>
                  </a:cubicBezTo>
                  <a:cubicBezTo>
                    <a:pt x="287882" y="338923"/>
                    <a:pt x="237060" y="362612"/>
                    <a:pt x="183100" y="365330"/>
                  </a:cubicBezTo>
                  <a:cubicBezTo>
                    <a:pt x="132507" y="361503"/>
                    <a:pt x="85320" y="338387"/>
                    <a:pt x="51260" y="300768"/>
                  </a:cubicBezTo>
                  <a:cubicBezTo>
                    <a:pt x="17199" y="263149"/>
                    <a:pt x="-1132" y="213895"/>
                    <a:pt x="54" y="163187"/>
                  </a:cubicBezTo>
                  <a:cubicBezTo>
                    <a:pt x="6139" y="118679"/>
                    <a:pt x="27876" y="77807"/>
                    <a:pt x="61401" y="47914"/>
                  </a:cubicBezTo>
                  <a:cubicBezTo>
                    <a:pt x="94888" y="18025"/>
                    <a:pt x="137941" y="1033"/>
                    <a:pt x="182836" y="0"/>
                  </a:cubicBezTo>
                  <a:close/>
                  <a:moveTo>
                    <a:pt x="305525" y="155539"/>
                  </a:moveTo>
                  <a:cubicBezTo>
                    <a:pt x="305066" y="111835"/>
                    <a:pt x="261936" y="85506"/>
                    <a:pt x="191055" y="85658"/>
                  </a:cubicBezTo>
                  <a:cubicBezTo>
                    <a:pt x="122590" y="85773"/>
                    <a:pt x="76938" y="121594"/>
                    <a:pt x="80798" y="172187"/>
                  </a:cubicBezTo>
                  <a:lnTo>
                    <a:pt x="80760" y="172187"/>
                  </a:lnTo>
                  <a:cubicBezTo>
                    <a:pt x="90213" y="229707"/>
                    <a:pt x="136443" y="274097"/>
                    <a:pt x="194270" y="281219"/>
                  </a:cubicBezTo>
                  <a:cubicBezTo>
                    <a:pt x="223661" y="274598"/>
                    <a:pt x="250220" y="258870"/>
                    <a:pt x="270159" y="236329"/>
                  </a:cubicBezTo>
                  <a:cubicBezTo>
                    <a:pt x="290137" y="213787"/>
                    <a:pt x="302498" y="185544"/>
                    <a:pt x="305521" y="1555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BD215FA-25A0-E0E1-D21E-800CE7E82DED}"/>
                </a:ext>
              </a:extLst>
            </p:cNvPr>
            <p:cNvSpPr/>
            <p:nvPr/>
          </p:nvSpPr>
          <p:spPr>
            <a:xfrm>
              <a:off x="-4192523" y="2551813"/>
              <a:ext cx="331092" cy="273369"/>
            </a:xfrm>
            <a:custGeom>
              <a:avLst/>
              <a:gdLst>
                <a:gd name="connsiteX0" fmla="*/ 330708 w 331092"/>
                <a:gd name="connsiteY0" fmla="*/ 88317 h 273369"/>
                <a:gd name="connsiteX1" fmla="*/ 303154 w 331092"/>
                <a:gd name="connsiteY1" fmla="*/ 196733 h 273369"/>
                <a:gd name="connsiteX2" fmla="*/ 217162 w 331092"/>
                <a:gd name="connsiteY2" fmla="*/ 268298 h 273369"/>
                <a:gd name="connsiteX3" fmla="*/ 108394 w 331092"/>
                <a:gd name="connsiteY3" fmla="*/ 262940 h 273369"/>
                <a:gd name="connsiteX4" fmla="*/ 18421 w 331092"/>
                <a:gd name="connsiteY4" fmla="*/ 201593 h 273369"/>
                <a:gd name="connsiteX5" fmla="*/ 20946 w 331092"/>
                <a:gd name="connsiteY5" fmla="*/ 78130 h 273369"/>
                <a:gd name="connsiteX6" fmla="*/ 156196 w 331092"/>
                <a:gd name="connsiteY6" fmla="*/ 1475 h 273369"/>
                <a:gd name="connsiteX7" fmla="*/ 305828 w 331092"/>
                <a:gd name="connsiteY7" fmla="*/ 43610 h 273369"/>
                <a:gd name="connsiteX8" fmla="*/ 330704 w 331092"/>
                <a:gd name="connsiteY8" fmla="*/ 88310 h 273369"/>
                <a:gd name="connsiteX9" fmla="*/ 259985 w 331092"/>
                <a:gd name="connsiteY9" fmla="*/ 98956 h 273369"/>
                <a:gd name="connsiteX10" fmla="*/ 169744 w 331092"/>
                <a:gd name="connsiteY10" fmla="*/ 78902 h 273369"/>
                <a:gd name="connsiteX11" fmla="*/ 110120 w 331092"/>
                <a:gd name="connsiteY11" fmla="*/ 136499 h 273369"/>
                <a:gd name="connsiteX12" fmla="*/ 121754 w 331092"/>
                <a:gd name="connsiteY12" fmla="*/ 178520 h 273369"/>
                <a:gd name="connsiteX13" fmla="*/ 196457 w 331092"/>
                <a:gd name="connsiteY13" fmla="*/ 182691 h 273369"/>
                <a:gd name="connsiteX14" fmla="*/ 259986 w 331092"/>
                <a:gd name="connsiteY14" fmla="*/ 98956 h 2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1092" h="273369">
                  <a:moveTo>
                    <a:pt x="330708" y="88317"/>
                  </a:moveTo>
                  <a:cubicBezTo>
                    <a:pt x="333196" y="126472"/>
                    <a:pt x="323552" y="164398"/>
                    <a:pt x="303154" y="196733"/>
                  </a:cubicBezTo>
                  <a:cubicBezTo>
                    <a:pt x="282756" y="229071"/>
                    <a:pt x="252638" y="254138"/>
                    <a:pt x="217162" y="268298"/>
                  </a:cubicBezTo>
                  <a:cubicBezTo>
                    <a:pt x="181111" y="276564"/>
                    <a:pt x="143454" y="274689"/>
                    <a:pt x="108394" y="262940"/>
                  </a:cubicBezTo>
                  <a:cubicBezTo>
                    <a:pt x="73339" y="251153"/>
                    <a:pt x="42187" y="229913"/>
                    <a:pt x="18421" y="201593"/>
                  </a:cubicBezTo>
                  <a:cubicBezTo>
                    <a:pt x="-7029" y="164089"/>
                    <a:pt x="-6034" y="114605"/>
                    <a:pt x="20946" y="78130"/>
                  </a:cubicBezTo>
                  <a:cubicBezTo>
                    <a:pt x="53974" y="35573"/>
                    <a:pt x="102692" y="7942"/>
                    <a:pt x="156196" y="1475"/>
                  </a:cubicBezTo>
                  <a:cubicBezTo>
                    <a:pt x="209697" y="-5031"/>
                    <a:pt x="263582" y="10162"/>
                    <a:pt x="305828" y="43610"/>
                  </a:cubicBezTo>
                  <a:cubicBezTo>
                    <a:pt x="316773" y="56890"/>
                    <a:pt x="325193" y="72006"/>
                    <a:pt x="330704" y="88310"/>
                  </a:cubicBezTo>
                  <a:close/>
                  <a:moveTo>
                    <a:pt x="259985" y="98956"/>
                  </a:moveTo>
                  <a:cubicBezTo>
                    <a:pt x="217888" y="88470"/>
                    <a:pt x="189721" y="71938"/>
                    <a:pt x="169744" y="78902"/>
                  </a:cubicBezTo>
                  <a:cubicBezTo>
                    <a:pt x="144601" y="91799"/>
                    <a:pt x="123859" y="111853"/>
                    <a:pt x="110120" y="136499"/>
                  </a:cubicBezTo>
                  <a:cubicBezTo>
                    <a:pt x="106637" y="151578"/>
                    <a:pt x="111000" y="167382"/>
                    <a:pt x="121754" y="178520"/>
                  </a:cubicBezTo>
                  <a:cubicBezTo>
                    <a:pt x="145367" y="188738"/>
                    <a:pt x="171850" y="190230"/>
                    <a:pt x="196457" y="182691"/>
                  </a:cubicBezTo>
                  <a:cubicBezTo>
                    <a:pt x="220262" y="168148"/>
                    <a:pt x="233349" y="135964"/>
                    <a:pt x="259986" y="989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B97A423-E0B6-0D21-718B-C049CDAE634A}"/>
                </a:ext>
              </a:extLst>
            </p:cNvPr>
            <p:cNvSpPr/>
            <p:nvPr/>
          </p:nvSpPr>
          <p:spPr>
            <a:xfrm>
              <a:off x="-4877446" y="4477258"/>
              <a:ext cx="277097" cy="323020"/>
            </a:xfrm>
            <a:custGeom>
              <a:avLst/>
              <a:gdLst>
                <a:gd name="connsiteX0" fmla="*/ 549 w 277097"/>
                <a:gd name="connsiteY0" fmla="*/ 133039 h 323020"/>
                <a:gd name="connsiteX1" fmla="*/ 2424 w 277097"/>
                <a:gd name="connsiteY1" fmla="*/ 101696 h 323020"/>
                <a:gd name="connsiteX2" fmla="*/ 159825 w 277097"/>
                <a:gd name="connsiteY2" fmla="*/ 13445 h 323020"/>
                <a:gd name="connsiteX3" fmla="*/ 238547 w 277097"/>
                <a:gd name="connsiteY3" fmla="*/ 64497 h 323020"/>
                <a:gd name="connsiteX4" fmla="*/ 273909 w 277097"/>
                <a:gd name="connsiteY4" fmla="*/ 151447 h 323020"/>
                <a:gd name="connsiteX5" fmla="*/ 259366 w 277097"/>
                <a:gd name="connsiteY5" fmla="*/ 249957 h 323020"/>
                <a:gd name="connsiteX6" fmla="*/ 183591 w 277097"/>
                <a:gd name="connsiteY6" fmla="*/ 314596 h 323020"/>
                <a:gd name="connsiteX7" fmla="*/ 83974 w 277097"/>
                <a:gd name="connsiteY7" fmla="*/ 313371 h 323020"/>
                <a:gd name="connsiteX8" fmla="*/ 545 w 277097"/>
                <a:gd name="connsiteY8" fmla="*/ 133045 h 323020"/>
                <a:gd name="connsiteX9" fmla="*/ 94502 w 277097"/>
                <a:gd name="connsiteY9" fmla="*/ 59177 h 323020"/>
                <a:gd name="connsiteX10" fmla="*/ 70009 w 277097"/>
                <a:gd name="connsiteY10" fmla="*/ 167024 h 323020"/>
                <a:gd name="connsiteX11" fmla="*/ 101352 w 277097"/>
                <a:gd name="connsiteY11" fmla="*/ 229136 h 323020"/>
                <a:gd name="connsiteX12" fmla="*/ 171195 w 277097"/>
                <a:gd name="connsiteY12" fmla="*/ 219837 h 323020"/>
                <a:gd name="connsiteX13" fmla="*/ 196224 w 277097"/>
                <a:gd name="connsiteY13" fmla="*/ 183901 h 323020"/>
                <a:gd name="connsiteX14" fmla="*/ 184857 w 277097"/>
                <a:gd name="connsiteY14" fmla="*/ 141612 h 323020"/>
                <a:gd name="connsiteX15" fmla="*/ 94501 w 277097"/>
                <a:gd name="connsiteY15" fmla="*/ 59178 h 32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097" h="323020">
                  <a:moveTo>
                    <a:pt x="549" y="133039"/>
                  </a:moveTo>
                  <a:cubicBezTo>
                    <a:pt x="243" y="122591"/>
                    <a:pt x="894" y="112067"/>
                    <a:pt x="2424" y="101696"/>
                  </a:cubicBezTo>
                  <a:cubicBezTo>
                    <a:pt x="16355" y="9006"/>
                    <a:pt x="71962" y="-20082"/>
                    <a:pt x="159825" y="13445"/>
                  </a:cubicBezTo>
                  <a:cubicBezTo>
                    <a:pt x="190671" y="22018"/>
                    <a:pt x="218149" y="39852"/>
                    <a:pt x="238547" y="64497"/>
                  </a:cubicBezTo>
                  <a:cubicBezTo>
                    <a:pt x="258945" y="89181"/>
                    <a:pt x="271307" y="119530"/>
                    <a:pt x="273909" y="151447"/>
                  </a:cubicBezTo>
                  <a:cubicBezTo>
                    <a:pt x="281142" y="184972"/>
                    <a:pt x="275976" y="219951"/>
                    <a:pt x="259366" y="249957"/>
                  </a:cubicBezTo>
                  <a:cubicBezTo>
                    <a:pt x="242757" y="279961"/>
                    <a:pt x="215815" y="302923"/>
                    <a:pt x="183591" y="314596"/>
                  </a:cubicBezTo>
                  <a:cubicBezTo>
                    <a:pt x="151329" y="326230"/>
                    <a:pt x="115930" y="325809"/>
                    <a:pt x="83974" y="313371"/>
                  </a:cubicBezTo>
                  <a:cubicBezTo>
                    <a:pt x="21441" y="297068"/>
                    <a:pt x="-4162" y="248006"/>
                    <a:pt x="545" y="133045"/>
                  </a:cubicBezTo>
                  <a:close/>
                  <a:moveTo>
                    <a:pt x="94502" y="59177"/>
                  </a:moveTo>
                  <a:cubicBezTo>
                    <a:pt x="82255" y="94080"/>
                    <a:pt x="74028" y="130283"/>
                    <a:pt x="70009" y="167024"/>
                  </a:cubicBezTo>
                  <a:cubicBezTo>
                    <a:pt x="70774" y="191364"/>
                    <a:pt x="82255" y="214097"/>
                    <a:pt x="101352" y="229136"/>
                  </a:cubicBezTo>
                  <a:cubicBezTo>
                    <a:pt x="124850" y="236637"/>
                    <a:pt x="150490" y="233231"/>
                    <a:pt x="171195" y="219837"/>
                  </a:cubicBezTo>
                  <a:cubicBezTo>
                    <a:pt x="184437" y="212144"/>
                    <a:pt x="193621" y="199018"/>
                    <a:pt x="196224" y="183901"/>
                  </a:cubicBezTo>
                  <a:cubicBezTo>
                    <a:pt x="198864" y="168822"/>
                    <a:pt x="194693" y="153361"/>
                    <a:pt x="184857" y="141612"/>
                  </a:cubicBezTo>
                  <a:cubicBezTo>
                    <a:pt x="156652" y="112106"/>
                    <a:pt x="126457" y="84590"/>
                    <a:pt x="94501" y="59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C2E4BD0-8E7A-F590-8A33-E24E674FBA7D}"/>
                </a:ext>
              </a:extLst>
            </p:cNvPr>
            <p:cNvSpPr/>
            <p:nvPr/>
          </p:nvSpPr>
          <p:spPr>
            <a:xfrm>
              <a:off x="-2873889" y="4626816"/>
              <a:ext cx="244900" cy="267087"/>
            </a:xfrm>
            <a:custGeom>
              <a:avLst/>
              <a:gdLst>
                <a:gd name="connsiteX0" fmla="*/ 244163 w 244900"/>
                <a:gd name="connsiteY0" fmla="*/ 130732 h 267087"/>
                <a:gd name="connsiteX1" fmla="*/ 207271 w 244900"/>
                <a:gd name="connsiteY1" fmla="*/ 221584 h 267087"/>
                <a:gd name="connsiteX2" fmla="*/ 120436 w 244900"/>
                <a:gd name="connsiteY2" fmla="*/ 267087 h 267087"/>
                <a:gd name="connsiteX3" fmla="*/ 0 w 244900"/>
                <a:gd name="connsiteY3" fmla="*/ 140146 h 267087"/>
                <a:gd name="connsiteX4" fmla="*/ 124306 w 244900"/>
                <a:gd name="connsiteY4" fmla="*/ 37 h 267087"/>
                <a:gd name="connsiteX5" fmla="*/ 124306 w 244900"/>
                <a:gd name="connsiteY5" fmla="*/ 75 h 267087"/>
                <a:gd name="connsiteX6" fmla="*/ 213973 w 244900"/>
                <a:gd name="connsiteY6" fmla="*/ 38154 h 267087"/>
                <a:gd name="connsiteX7" fmla="*/ 244167 w 244900"/>
                <a:gd name="connsiteY7" fmla="*/ 130729 h 267087"/>
                <a:gd name="connsiteX8" fmla="*/ 152010 w 244900"/>
                <a:gd name="connsiteY8" fmla="*/ 90395 h 267087"/>
                <a:gd name="connsiteX9" fmla="*/ 73709 w 244900"/>
                <a:gd name="connsiteY9" fmla="*/ 171757 h 267087"/>
                <a:gd name="connsiteX10" fmla="*/ 152010 w 244900"/>
                <a:gd name="connsiteY10" fmla="*/ 90395 h 26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900" h="267087">
                  <a:moveTo>
                    <a:pt x="244163" y="130732"/>
                  </a:moveTo>
                  <a:cubicBezTo>
                    <a:pt x="243015" y="164447"/>
                    <a:pt x="229927" y="196633"/>
                    <a:pt x="207271" y="221584"/>
                  </a:cubicBezTo>
                  <a:cubicBezTo>
                    <a:pt x="184616" y="246536"/>
                    <a:pt x="153847" y="262686"/>
                    <a:pt x="120436" y="267087"/>
                  </a:cubicBezTo>
                  <a:cubicBezTo>
                    <a:pt x="54842" y="259586"/>
                    <a:pt x="4056" y="206084"/>
                    <a:pt x="0" y="140146"/>
                  </a:cubicBezTo>
                  <a:cubicBezTo>
                    <a:pt x="1454" y="83697"/>
                    <a:pt x="77574" y="-2030"/>
                    <a:pt x="124306" y="37"/>
                  </a:cubicBezTo>
                  <a:lnTo>
                    <a:pt x="124306" y="75"/>
                  </a:lnTo>
                  <a:cubicBezTo>
                    <a:pt x="158290" y="-805"/>
                    <a:pt x="190973" y="13086"/>
                    <a:pt x="213973" y="38154"/>
                  </a:cubicBezTo>
                  <a:cubicBezTo>
                    <a:pt x="236935" y="63182"/>
                    <a:pt x="247957" y="96975"/>
                    <a:pt x="244167" y="130729"/>
                  </a:cubicBezTo>
                  <a:close/>
                  <a:moveTo>
                    <a:pt x="152010" y="90395"/>
                  </a:moveTo>
                  <a:lnTo>
                    <a:pt x="73709" y="171757"/>
                  </a:lnTo>
                  <a:cubicBezTo>
                    <a:pt x="146843" y="168542"/>
                    <a:pt x="146843" y="168542"/>
                    <a:pt x="152010" y="90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0CFE9E8-0691-CF19-F04F-692DD46B7321}"/>
                </a:ext>
              </a:extLst>
            </p:cNvPr>
            <p:cNvSpPr/>
            <p:nvPr/>
          </p:nvSpPr>
          <p:spPr>
            <a:xfrm>
              <a:off x="-3038169" y="5089671"/>
              <a:ext cx="267049" cy="244559"/>
            </a:xfrm>
            <a:custGeom>
              <a:avLst/>
              <a:gdLst>
                <a:gd name="connsiteX0" fmla="*/ 134613 w 267049"/>
                <a:gd name="connsiteY0" fmla="*/ 0 h 244559"/>
                <a:gd name="connsiteX1" fmla="*/ 210502 w 267049"/>
                <a:gd name="connsiteY1" fmla="*/ 19785 h 244559"/>
                <a:gd name="connsiteX2" fmla="*/ 264425 w 267049"/>
                <a:gd name="connsiteY2" fmla="*/ 75583 h 244559"/>
                <a:gd name="connsiteX3" fmla="*/ 245021 w 267049"/>
                <a:gd name="connsiteY3" fmla="*/ 150708 h 244559"/>
                <a:gd name="connsiteX4" fmla="*/ 171428 w 267049"/>
                <a:gd name="connsiteY4" fmla="*/ 218063 h 244559"/>
                <a:gd name="connsiteX5" fmla="*/ 11118 w 267049"/>
                <a:gd name="connsiteY5" fmla="*/ 184194 h 244559"/>
                <a:gd name="connsiteX6" fmla="*/ 11156 w 267049"/>
                <a:gd name="connsiteY6" fmla="*/ 184233 h 244559"/>
                <a:gd name="connsiteX7" fmla="*/ 73880 w 267049"/>
                <a:gd name="connsiteY7" fmla="*/ 15310 h 244559"/>
                <a:gd name="connsiteX8" fmla="*/ 134615 w 267049"/>
                <a:gd name="connsiteY8" fmla="*/ 2 h 244559"/>
                <a:gd name="connsiteX9" fmla="*/ 97568 w 267049"/>
                <a:gd name="connsiteY9" fmla="*/ 165905 h 244559"/>
                <a:gd name="connsiteX10" fmla="*/ 190526 w 267049"/>
                <a:gd name="connsiteY10" fmla="*/ 104137 h 244559"/>
                <a:gd name="connsiteX11" fmla="*/ 97568 w 267049"/>
                <a:gd name="connsiteY11" fmla="*/ 165905 h 244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049" h="244559">
                  <a:moveTo>
                    <a:pt x="134613" y="0"/>
                  </a:moveTo>
                  <a:cubicBezTo>
                    <a:pt x="160445" y="4286"/>
                    <a:pt x="185857" y="10907"/>
                    <a:pt x="210502" y="19785"/>
                  </a:cubicBezTo>
                  <a:cubicBezTo>
                    <a:pt x="236947" y="27746"/>
                    <a:pt x="257384" y="48871"/>
                    <a:pt x="264425" y="75583"/>
                  </a:cubicBezTo>
                  <a:cubicBezTo>
                    <a:pt x="271466" y="102296"/>
                    <a:pt x="264119" y="130730"/>
                    <a:pt x="245021" y="150708"/>
                  </a:cubicBezTo>
                  <a:cubicBezTo>
                    <a:pt x="224508" y="177190"/>
                    <a:pt x="199633" y="199961"/>
                    <a:pt x="171428" y="218063"/>
                  </a:cubicBezTo>
                  <a:cubicBezTo>
                    <a:pt x="101050" y="263298"/>
                    <a:pt x="44222" y="249713"/>
                    <a:pt x="11118" y="184194"/>
                  </a:cubicBezTo>
                  <a:lnTo>
                    <a:pt x="11156" y="184233"/>
                  </a:lnTo>
                  <a:cubicBezTo>
                    <a:pt x="-17316" y="120245"/>
                    <a:pt x="10544" y="45230"/>
                    <a:pt x="73880" y="15310"/>
                  </a:cubicBezTo>
                  <a:cubicBezTo>
                    <a:pt x="93704" y="8728"/>
                    <a:pt x="114026" y="3599"/>
                    <a:pt x="134615" y="2"/>
                  </a:cubicBezTo>
                  <a:close/>
                  <a:moveTo>
                    <a:pt x="97568" y="165905"/>
                  </a:moveTo>
                  <a:lnTo>
                    <a:pt x="190526" y="104137"/>
                  </a:lnTo>
                  <a:cubicBezTo>
                    <a:pt x="94966" y="73635"/>
                    <a:pt x="92515" y="75243"/>
                    <a:pt x="97568" y="1659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2CF87EF-A197-F975-5AD3-D57711810B45}"/>
                </a:ext>
              </a:extLst>
            </p:cNvPr>
            <p:cNvSpPr/>
            <p:nvPr/>
          </p:nvSpPr>
          <p:spPr>
            <a:xfrm>
              <a:off x="-4817680" y="7065152"/>
              <a:ext cx="297302" cy="191421"/>
            </a:xfrm>
            <a:custGeom>
              <a:avLst/>
              <a:gdLst>
                <a:gd name="connsiteX0" fmla="*/ 297301 w 297302"/>
                <a:gd name="connsiteY0" fmla="*/ 84564 h 191421"/>
                <a:gd name="connsiteX1" fmla="*/ 190336 w 297302"/>
                <a:gd name="connsiteY1" fmla="*/ 175914 h 191421"/>
                <a:gd name="connsiteX2" fmla="*/ 49845 w 297302"/>
                <a:gd name="connsiteY2" fmla="*/ 183109 h 191421"/>
                <a:gd name="connsiteX3" fmla="*/ 8169 w 297302"/>
                <a:gd name="connsiteY3" fmla="*/ 96121 h 191421"/>
                <a:gd name="connsiteX4" fmla="*/ 108129 w 297302"/>
                <a:gd name="connsiteY4" fmla="*/ 5765 h 191421"/>
                <a:gd name="connsiteX5" fmla="*/ 297303 w 297302"/>
                <a:gd name="connsiteY5" fmla="*/ 84564 h 191421"/>
                <a:gd name="connsiteX6" fmla="*/ 168939 w 297302"/>
                <a:gd name="connsiteY6" fmla="*/ 102321 h 191421"/>
                <a:gd name="connsiteX7" fmla="*/ 85358 w 297302"/>
                <a:gd name="connsiteY7" fmla="*/ 109592 h 19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302" h="191421">
                  <a:moveTo>
                    <a:pt x="297301" y="84564"/>
                  </a:moveTo>
                  <a:cubicBezTo>
                    <a:pt x="272694" y="125972"/>
                    <a:pt x="235112" y="158080"/>
                    <a:pt x="190336" y="175914"/>
                  </a:cubicBezTo>
                  <a:cubicBezTo>
                    <a:pt x="145599" y="193748"/>
                    <a:pt x="96192" y="196274"/>
                    <a:pt x="49845" y="183109"/>
                  </a:cubicBezTo>
                  <a:cubicBezTo>
                    <a:pt x="11384" y="168835"/>
                    <a:pt x="-13798" y="127809"/>
                    <a:pt x="8169" y="96121"/>
                  </a:cubicBezTo>
                  <a:cubicBezTo>
                    <a:pt x="33083" y="57852"/>
                    <a:pt x="67526" y="26700"/>
                    <a:pt x="108129" y="5765"/>
                  </a:cubicBezTo>
                  <a:cubicBezTo>
                    <a:pt x="158302" y="-16738"/>
                    <a:pt x="252941" y="30220"/>
                    <a:pt x="297303" y="84564"/>
                  </a:cubicBezTo>
                  <a:close/>
                  <a:moveTo>
                    <a:pt x="168939" y="102321"/>
                  </a:moveTo>
                  <a:cubicBezTo>
                    <a:pt x="140007" y="65849"/>
                    <a:pt x="114941" y="65046"/>
                    <a:pt x="85358" y="1095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0221877C-C1E0-7D3D-F58B-0E930DD8F71C}"/>
                </a:ext>
              </a:extLst>
            </p:cNvPr>
            <p:cNvSpPr/>
            <p:nvPr/>
          </p:nvSpPr>
          <p:spPr>
            <a:xfrm>
              <a:off x="-5289881" y="6860367"/>
              <a:ext cx="242612" cy="183779"/>
            </a:xfrm>
            <a:custGeom>
              <a:avLst/>
              <a:gdLst>
                <a:gd name="connsiteX0" fmla="*/ 242613 w 242612"/>
                <a:gd name="connsiteY0" fmla="*/ 122406 h 183779"/>
                <a:gd name="connsiteX1" fmla="*/ 74758 w 242612"/>
                <a:gd name="connsiteY1" fmla="*/ 183485 h 183779"/>
                <a:gd name="connsiteX2" fmla="*/ 3614 w 242612"/>
                <a:gd name="connsiteY2" fmla="*/ 141618 h 183779"/>
                <a:gd name="connsiteX3" fmla="*/ 17238 w 242612"/>
                <a:gd name="connsiteY3" fmla="*/ 60255 h 183779"/>
                <a:gd name="connsiteX4" fmla="*/ 137557 w 242612"/>
                <a:gd name="connsiteY4" fmla="*/ 822 h 183779"/>
                <a:gd name="connsiteX5" fmla="*/ 242612 w 242612"/>
                <a:gd name="connsiteY5" fmla="*/ 122404 h 18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612" h="183779">
                  <a:moveTo>
                    <a:pt x="242613" y="122406"/>
                  </a:moveTo>
                  <a:cubicBezTo>
                    <a:pt x="197186" y="164579"/>
                    <a:pt x="136647" y="186623"/>
                    <a:pt x="74758" y="183485"/>
                  </a:cubicBezTo>
                  <a:cubicBezTo>
                    <a:pt x="45712" y="181724"/>
                    <a:pt x="19266" y="166149"/>
                    <a:pt x="3614" y="141618"/>
                  </a:cubicBezTo>
                  <a:cubicBezTo>
                    <a:pt x="-4193" y="113834"/>
                    <a:pt x="782" y="83983"/>
                    <a:pt x="17238" y="60255"/>
                  </a:cubicBezTo>
                  <a:cubicBezTo>
                    <a:pt x="42114" y="18465"/>
                    <a:pt x="89225" y="-4765"/>
                    <a:pt x="137557" y="822"/>
                  </a:cubicBezTo>
                  <a:cubicBezTo>
                    <a:pt x="206558" y="11002"/>
                    <a:pt x="223473" y="65728"/>
                    <a:pt x="242612" y="1224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C602EE7D-8B13-D134-268A-6B3E808D9CEA}"/>
                </a:ext>
              </a:extLst>
            </p:cNvPr>
            <p:cNvSpPr/>
            <p:nvPr/>
          </p:nvSpPr>
          <p:spPr>
            <a:xfrm>
              <a:off x="-2977622" y="7208629"/>
              <a:ext cx="587872" cy="124162"/>
            </a:xfrm>
            <a:custGeom>
              <a:avLst/>
              <a:gdLst>
                <a:gd name="connsiteX0" fmla="*/ 0 w 587872"/>
                <a:gd name="connsiteY0" fmla="*/ 63356 h 124162"/>
                <a:gd name="connsiteX1" fmla="*/ 49445 w 587872"/>
                <a:gd name="connsiteY1" fmla="*/ 25852 h 124162"/>
                <a:gd name="connsiteX2" fmla="*/ 257331 w 587872"/>
                <a:gd name="connsiteY2" fmla="*/ 96 h 124162"/>
                <a:gd name="connsiteX3" fmla="*/ 257293 w 587872"/>
                <a:gd name="connsiteY3" fmla="*/ 96 h 124162"/>
                <a:gd name="connsiteX4" fmla="*/ 308881 w 587872"/>
                <a:gd name="connsiteY4" fmla="*/ 21718 h 124162"/>
                <a:gd name="connsiteX5" fmla="*/ 432266 w 587872"/>
                <a:gd name="connsiteY5" fmla="*/ 53214 h 124162"/>
                <a:gd name="connsiteX6" fmla="*/ 432304 w 587872"/>
                <a:gd name="connsiteY6" fmla="*/ 53214 h 124162"/>
                <a:gd name="connsiteX7" fmla="*/ 587873 w 587872"/>
                <a:gd name="connsiteY7" fmla="*/ 61672 h 124162"/>
                <a:gd name="connsiteX8" fmla="*/ 344747 w 587872"/>
                <a:gd name="connsiteY8" fmla="*/ 123937 h 124162"/>
                <a:gd name="connsiteX9" fmla="*/ 269508 w 587872"/>
                <a:gd name="connsiteY9" fmla="*/ 92135 h 124162"/>
                <a:gd name="connsiteX10" fmla="*/ 165874 w 587872"/>
                <a:gd name="connsiteY10" fmla="*/ 60677 h 124162"/>
                <a:gd name="connsiteX11" fmla="*/ 11725 w 587872"/>
                <a:gd name="connsiteY11" fmla="*/ 88615 h 12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7872" h="124162">
                  <a:moveTo>
                    <a:pt x="0" y="63356"/>
                  </a:moveTo>
                  <a:cubicBezTo>
                    <a:pt x="16380" y="50383"/>
                    <a:pt x="31305" y="29104"/>
                    <a:pt x="49445" y="25852"/>
                  </a:cubicBezTo>
                  <a:cubicBezTo>
                    <a:pt x="118140" y="13643"/>
                    <a:pt x="187752" y="5492"/>
                    <a:pt x="257331" y="96"/>
                  </a:cubicBezTo>
                  <a:lnTo>
                    <a:pt x="257293" y="96"/>
                  </a:lnTo>
                  <a:cubicBezTo>
                    <a:pt x="276887" y="-976"/>
                    <a:pt x="295907" y="6984"/>
                    <a:pt x="308881" y="21718"/>
                  </a:cubicBezTo>
                  <a:cubicBezTo>
                    <a:pt x="340454" y="77325"/>
                    <a:pt x="387946" y="64390"/>
                    <a:pt x="432266" y="53214"/>
                  </a:cubicBezTo>
                  <a:lnTo>
                    <a:pt x="432304" y="53214"/>
                  </a:lnTo>
                  <a:cubicBezTo>
                    <a:pt x="483318" y="35802"/>
                    <a:pt x="539073" y="38863"/>
                    <a:pt x="587873" y="61672"/>
                  </a:cubicBezTo>
                  <a:cubicBezTo>
                    <a:pt x="506970" y="83218"/>
                    <a:pt x="426759" y="108361"/>
                    <a:pt x="344747" y="123937"/>
                  </a:cubicBezTo>
                  <a:cubicBezTo>
                    <a:pt x="316044" y="125966"/>
                    <a:pt x="288069" y="114178"/>
                    <a:pt x="269508" y="92135"/>
                  </a:cubicBezTo>
                  <a:cubicBezTo>
                    <a:pt x="240843" y="47626"/>
                    <a:pt x="207663" y="51186"/>
                    <a:pt x="165874" y="60677"/>
                  </a:cubicBezTo>
                  <a:cubicBezTo>
                    <a:pt x="115013" y="72235"/>
                    <a:pt x="63160" y="79506"/>
                    <a:pt x="11725" y="886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1965812-5A24-4810-FF1C-6DBFB8520C8B}"/>
                </a:ext>
              </a:extLst>
            </p:cNvPr>
            <p:cNvSpPr/>
            <p:nvPr/>
          </p:nvSpPr>
          <p:spPr>
            <a:xfrm>
              <a:off x="-3254263" y="4770615"/>
              <a:ext cx="206408" cy="214872"/>
            </a:xfrm>
            <a:custGeom>
              <a:avLst/>
              <a:gdLst>
                <a:gd name="connsiteX0" fmla="*/ 206297 w 206408"/>
                <a:gd name="connsiteY0" fmla="*/ 92448 h 214872"/>
                <a:gd name="connsiteX1" fmla="*/ 98411 w 206408"/>
                <a:gd name="connsiteY1" fmla="*/ 214873 h 214872"/>
                <a:gd name="connsiteX2" fmla="*/ 58 w 206408"/>
                <a:gd name="connsiteY2" fmla="*/ 108172 h 214872"/>
                <a:gd name="connsiteX3" fmla="*/ 136610 w 206408"/>
                <a:gd name="connsiteY3" fmla="*/ 139 h 214872"/>
                <a:gd name="connsiteX4" fmla="*/ 206300 w 206408"/>
                <a:gd name="connsiteY4" fmla="*/ 92447 h 214872"/>
                <a:gd name="connsiteX5" fmla="*/ 76524 w 206408"/>
                <a:gd name="connsiteY5" fmla="*/ 97385 h 214872"/>
                <a:gd name="connsiteX6" fmla="*/ 92712 w 206408"/>
                <a:gd name="connsiteY6" fmla="*/ 127121 h 214872"/>
                <a:gd name="connsiteX7" fmla="*/ 125395 w 206408"/>
                <a:gd name="connsiteY7" fmla="*/ 99873 h 214872"/>
                <a:gd name="connsiteX8" fmla="*/ 108900 w 206408"/>
                <a:gd name="connsiteY8" fmla="*/ 81542 h 214872"/>
                <a:gd name="connsiteX9" fmla="*/ 108862 w 206408"/>
                <a:gd name="connsiteY9" fmla="*/ 81542 h 214872"/>
                <a:gd name="connsiteX10" fmla="*/ 76524 w 206408"/>
                <a:gd name="connsiteY10" fmla="*/ 97386 h 21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408" h="214872">
                  <a:moveTo>
                    <a:pt x="206297" y="92448"/>
                  </a:moveTo>
                  <a:cubicBezTo>
                    <a:pt x="209015" y="155593"/>
                    <a:pt x="161407" y="209631"/>
                    <a:pt x="98411" y="214873"/>
                  </a:cubicBezTo>
                  <a:cubicBezTo>
                    <a:pt x="42001" y="212156"/>
                    <a:pt x="-1814" y="164624"/>
                    <a:pt x="58" y="108172"/>
                  </a:cubicBezTo>
                  <a:cubicBezTo>
                    <a:pt x="-631" y="56661"/>
                    <a:pt x="75067" y="-3270"/>
                    <a:pt x="136610" y="139"/>
                  </a:cubicBezTo>
                  <a:cubicBezTo>
                    <a:pt x="182496" y="2665"/>
                    <a:pt x="206300" y="34162"/>
                    <a:pt x="206300" y="92447"/>
                  </a:cubicBezTo>
                  <a:close/>
                  <a:moveTo>
                    <a:pt x="76524" y="97385"/>
                  </a:moveTo>
                  <a:lnTo>
                    <a:pt x="92712" y="127121"/>
                  </a:lnTo>
                  <a:lnTo>
                    <a:pt x="125395" y="99873"/>
                  </a:lnTo>
                  <a:cubicBezTo>
                    <a:pt x="119845" y="93367"/>
                    <a:pt x="113377" y="80853"/>
                    <a:pt x="108900" y="81542"/>
                  </a:cubicBezTo>
                  <a:lnTo>
                    <a:pt x="108862" y="81542"/>
                  </a:lnTo>
                  <a:cubicBezTo>
                    <a:pt x="97342" y="85139"/>
                    <a:pt x="86435" y="90459"/>
                    <a:pt x="76524" y="973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8975CAB9-3E77-5492-C3C4-453E25CAED26}"/>
                </a:ext>
              </a:extLst>
            </p:cNvPr>
            <p:cNvSpPr/>
            <p:nvPr/>
          </p:nvSpPr>
          <p:spPr>
            <a:xfrm>
              <a:off x="-4647154" y="6703927"/>
              <a:ext cx="297543" cy="184519"/>
            </a:xfrm>
            <a:custGeom>
              <a:avLst/>
              <a:gdLst>
                <a:gd name="connsiteX0" fmla="*/ 2940 w 297543"/>
                <a:gd name="connsiteY0" fmla="*/ 157655 h 184519"/>
                <a:gd name="connsiteX1" fmla="*/ 83192 w 297543"/>
                <a:gd name="connsiteY1" fmla="*/ 25511 h 184519"/>
                <a:gd name="connsiteX2" fmla="*/ 297544 w 297543"/>
                <a:gd name="connsiteY2" fmla="*/ 67340 h 184519"/>
                <a:gd name="connsiteX3" fmla="*/ 193753 w 297543"/>
                <a:gd name="connsiteY3" fmla="*/ 136418 h 184519"/>
                <a:gd name="connsiteX4" fmla="*/ 2934 w 297543"/>
                <a:gd name="connsiteY4" fmla="*/ 157658 h 184519"/>
                <a:gd name="connsiteX5" fmla="*/ 31106 w 297543"/>
                <a:gd name="connsiteY5" fmla="*/ 125547 h 184519"/>
                <a:gd name="connsiteX6" fmla="*/ 145684 w 297543"/>
                <a:gd name="connsiteY6" fmla="*/ 59378 h 1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543" h="184519">
                  <a:moveTo>
                    <a:pt x="2940" y="157655"/>
                  </a:moveTo>
                  <a:cubicBezTo>
                    <a:pt x="-10799" y="99101"/>
                    <a:pt x="24907" y="40354"/>
                    <a:pt x="83192" y="25511"/>
                  </a:cubicBezTo>
                  <a:cubicBezTo>
                    <a:pt x="175881" y="-15553"/>
                    <a:pt x="200562" y="-10769"/>
                    <a:pt x="297544" y="67340"/>
                  </a:cubicBezTo>
                  <a:cubicBezTo>
                    <a:pt x="263483" y="89958"/>
                    <a:pt x="228198" y="112575"/>
                    <a:pt x="193753" y="136418"/>
                  </a:cubicBezTo>
                  <a:cubicBezTo>
                    <a:pt x="133439" y="178246"/>
                    <a:pt x="72434" y="208977"/>
                    <a:pt x="2934" y="157658"/>
                  </a:cubicBezTo>
                  <a:close/>
                  <a:moveTo>
                    <a:pt x="31106" y="125547"/>
                  </a:moveTo>
                  <a:cubicBezTo>
                    <a:pt x="112622" y="158038"/>
                    <a:pt x="115721" y="85899"/>
                    <a:pt x="145684" y="593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1F3971D-9CAD-2008-D439-4126FC816399}"/>
                </a:ext>
              </a:extLst>
            </p:cNvPr>
            <p:cNvSpPr/>
            <p:nvPr/>
          </p:nvSpPr>
          <p:spPr>
            <a:xfrm>
              <a:off x="-5409800" y="6684162"/>
              <a:ext cx="301338" cy="147916"/>
            </a:xfrm>
            <a:custGeom>
              <a:avLst/>
              <a:gdLst>
                <a:gd name="connsiteX0" fmla="*/ 152089 w 301338"/>
                <a:gd name="connsiteY0" fmla="*/ 1268 h 147916"/>
                <a:gd name="connsiteX1" fmla="*/ 301338 w 301338"/>
                <a:gd name="connsiteY1" fmla="*/ 44551 h 147916"/>
                <a:gd name="connsiteX2" fmla="*/ 40568 w 301338"/>
                <a:gd name="connsiteY2" fmla="*/ 146422 h 147916"/>
                <a:gd name="connsiteX3" fmla="*/ 40606 w 301338"/>
                <a:gd name="connsiteY3" fmla="*/ 146422 h 147916"/>
                <a:gd name="connsiteX4" fmla="*/ 1800 w 301338"/>
                <a:gd name="connsiteY4" fmla="*/ 119097 h 147916"/>
                <a:gd name="connsiteX5" fmla="*/ 17950 w 301338"/>
                <a:gd name="connsiteY5" fmla="*/ 74474 h 147916"/>
                <a:gd name="connsiteX6" fmla="*/ 154111 w 301338"/>
                <a:gd name="connsiteY6" fmla="*/ 0 h 14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338" h="147916">
                  <a:moveTo>
                    <a:pt x="152089" y="1268"/>
                  </a:moveTo>
                  <a:lnTo>
                    <a:pt x="301338" y="44551"/>
                  </a:lnTo>
                  <a:cubicBezTo>
                    <a:pt x="211672" y="120288"/>
                    <a:pt x="134062" y="155876"/>
                    <a:pt x="40568" y="146422"/>
                  </a:cubicBezTo>
                  <a:lnTo>
                    <a:pt x="40606" y="146422"/>
                  </a:lnTo>
                  <a:cubicBezTo>
                    <a:pt x="22963" y="147111"/>
                    <a:pt x="7081" y="135898"/>
                    <a:pt x="1800" y="119097"/>
                  </a:cubicBezTo>
                  <a:cubicBezTo>
                    <a:pt x="-3481" y="102258"/>
                    <a:pt x="3140" y="84003"/>
                    <a:pt x="17950" y="74474"/>
                  </a:cubicBezTo>
                  <a:cubicBezTo>
                    <a:pt x="60965" y="45504"/>
                    <a:pt x="106545" y="20590"/>
                    <a:pt x="15411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8DB4F04-7645-8694-BCF1-499BB188DC21}"/>
                </a:ext>
              </a:extLst>
            </p:cNvPr>
            <p:cNvSpPr/>
            <p:nvPr/>
          </p:nvSpPr>
          <p:spPr>
            <a:xfrm>
              <a:off x="-4973586" y="6843441"/>
              <a:ext cx="258972" cy="132726"/>
            </a:xfrm>
            <a:custGeom>
              <a:avLst/>
              <a:gdLst>
                <a:gd name="connsiteX0" fmla="*/ 135682 w 258972"/>
                <a:gd name="connsiteY0" fmla="*/ 131887 h 132726"/>
                <a:gd name="connsiteX1" fmla="*/ 42571 w 258972"/>
                <a:gd name="connsiteY1" fmla="*/ 115392 h 132726"/>
                <a:gd name="connsiteX2" fmla="*/ 435 w 258972"/>
                <a:gd name="connsiteY2" fmla="*/ 56992 h 132726"/>
                <a:gd name="connsiteX3" fmla="*/ 56922 w 258972"/>
                <a:gd name="connsiteY3" fmla="*/ 8 h 132726"/>
                <a:gd name="connsiteX4" fmla="*/ 222131 w 258972"/>
                <a:gd name="connsiteY4" fmla="*/ 31773 h 132726"/>
                <a:gd name="connsiteX5" fmla="*/ 258372 w 258972"/>
                <a:gd name="connsiteY5" fmla="*/ 83017 h 132726"/>
                <a:gd name="connsiteX6" fmla="*/ 201274 w 258972"/>
                <a:gd name="connsiteY6" fmla="*/ 127525 h 132726"/>
                <a:gd name="connsiteX7" fmla="*/ 135679 w 258972"/>
                <a:gd name="connsiteY7" fmla="*/ 131888 h 1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972" h="132726">
                  <a:moveTo>
                    <a:pt x="135682" y="131887"/>
                  </a:moveTo>
                  <a:cubicBezTo>
                    <a:pt x="104032" y="130777"/>
                    <a:pt x="72689" y="125189"/>
                    <a:pt x="42571" y="115392"/>
                  </a:cubicBezTo>
                  <a:cubicBezTo>
                    <a:pt x="22479" y="106169"/>
                    <a:pt x="-3698" y="72377"/>
                    <a:pt x="435" y="56992"/>
                  </a:cubicBezTo>
                  <a:cubicBezTo>
                    <a:pt x="6788" y="33533"/>
                    <a:pt x="37519" y="-604"/>
                    <a:pt x="56922" y="8"/>
                  </a:cubicBezTo>
                  <a:cubicBezTo>
                    <a:pt x="113140" y="3261"/>
                    <a:pt x="168707" y="13939"/>
                    <a:pt x="222131" y="31773"/>
                  </a:cubicBezTo>
                  <a:cubicBezTo>
                    <a:pt x="239046" y="36977"/>
                    <a:pt x="263080" y="73487"/>
                    <a:pt x="258372" y="83017"/>
                  </a:cubicBezTo>
                  <a:cubicBezTo>
                    <a:pt x="244710" y="103682"/>
                    <a:pt x="224657" y="119296"/>
                    <a:pt x="201274" y="127525"/>
                  </a:cubicBezTo>
                  <a:cubicBezTo>
                    <a:pt x="179766" y="132385"/>
                    <a:pt x="157646" y="133840"/>
                    <a:pt x="135679" y="131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E5A7E61A-99CA-83DF-25D7-D9F5659FB367}"/>
                </a:ext>
              </a:extLst>
            </p:cNvPr>
            <p:cNvSpPr/>
            <p:nvPr/>
          </p:nvSpPr>
          <p:spPr>
            <a:xfrm>
              <a:off x="-4103020" y="7247390"/>
              <a:ext cx="386683" cy="120228"/>
            </a:xfrm>
            <a:custGeom>
              <a:avLst/>
              <a:gdLst>
                <a:gd name="connsiteX0" fmla="*/ 0 w 386683"/>
                <a:gd name="connsiteY0" fmla="*/ 116786 h 120228"/>
                <a:gd name="connsiteX1" fmla="*/ 386683 w 386683"/>
                <a:gd name="connsiteY1" fmla="*/ 6186 h 120228"/>
                <a:gd name="connsiteX2" fmla="*/ 316420 w 386683"/>
                <a:gd name="connsiteY2" fmla="*/ 50311 h 120228"/>
                <a:gd name="connsiteX3" fmla="*/ 292462 w 386683"/>
                <a:gd name="connsiteY3" fmla="*/ 115562 h 120228"/>
                <a:gd name="connsiteX4" fmla="*/ 59898 w 386683"/>
                <a:gd name="connsiteY4" fmla="*/ 115448 h 120228"/>
                <a:gd name="connsiteX5" fmla="*/ 5 w 386683"/>
                <a:gd name="connsiteY5" fmla="*/ 116787 h 12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683" h="120228">
                  <a:moveTo>
                    <a:pt x="0" y="116786"/>
                  </a:moveTo>
                  <a:cubicBezTo>
                    <a:pt x="89016" y="33931"/>
                    <a:pt x="291269" y="-18650"/>
                    <a:pt x="386683" y="6186"/>
                  </a:cubicBezTo>
                  <a:cubicBezTo>
                    <a:pt x="361349" y="17591"/>
                    <a:pt x="337698" y="32439"/>
                    <a:pt x="316420" y="50311"/>
                  </a:cubicBezTo>
                  <a:cubicBezTo>
                    <a:pt x="304862" y="70595"/>
                    <a:pt x="296787" y="92638"/>
                    <a:pt x="292462" y="115562"/>
                  </a:cubicBezTo>
                  <a:cubicBezTo>
                    <a:pt x="201724" y="31368"/>
                    <a:pt x="162846" y="33588"/>
                    <a:pt x="59898" y="115448"/>
                  </a:cubicBezTo>
                  <a:cubicBezTo>
                    <a:pt x="47460" y="125359"/>
                    <a:pt x="20326" y="116787"/>
                    <a:pt x="5" y="1167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A6E6616-3AE5-191A-5625-1E12436F1173}"/>
                </a:ext>
              </a:extLst>
            </p:cNvPr>
            <p:cNvSpPr/>
            <p:nvPr/>
          </p:nvSpPr>
          <p:spPr>
            <a:xfrm>
              <a:off x="-2597957" y="7131102"/>
              <a:ext cx="90890" cy="56945"/>
            </a:xfrm>
            <a:custGeom>
              <a:avLst/>
              <a:gdLst>
                <a:gd name="connsiteX0" fmla="*/ 90891 w 90890"/>
                <a:gd name="connsiteY0" fmla="*/ 0 h 56945"/>
                <a:gd name="connsiteX1" fmla="*/ 0 w 90890"/>
                <a:gd name="connsiteY1" fmla="*/ 56946 h 56945"/>
                <a:gd name="connsiteX2" fmla="*/ 90891 w 90890"/>
                <a:gd name="connsiteY2" fmla="*/ 0 h 5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890" h="56945">
                  <a:moveTo>
                    <a:pt x="90891" y="0"/>
                  </a:moveTo>
                  <a:lnTo>
                    <a:pt x="0" y="56946"/>
                  </a:lnTo>
                  <a:cubicBezTo>
                    <a:pt x="10524" y="2679"/>
                    <a:pt x="43742" y="8496"/>
                    <a:pt x="908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0FEC3217-DCE1-2647-3D1D-4DA5F793421B}"/>
                </a:ext>
              </a:extLst>
            </p:cNvPr>
            <p:cNvSpPr/>
            <p:nvPr/>
          </p:nvSpPr>
          <p:spPr>
            <a:xfrm>
              <a:off x="-2450372" y="6751728"/>
              <a:ext cx="93496" cy="98504"/>
            </a:xfrm>
            <a:custGeom>
              <a:avLst/>
              <a:gdLst>
                <a:gd name="connsiteX0" fmla="*/ 93496 w 93496"/>
                <a:gd name="connsiteY0" fmla="*/ 96824 h 98504"/>
                <a:gd name="connsiteX1" fmla="*/ 21778 w 93496"/>
                <a:gd name="connsiteY1" fmla="*/ 91007 h 98504"/>
                <a:gd name="connsiteX2" fmla="*/ 21816 w 93496"/>
                <a:gd name="connsiteY2" fmla="*/ 91007 h 98504"/>
                <a:gd name="connsiteX3" fmla="*/ 2 w 93496"/>
                <a:gd name="connsiteY3" fmla="*/ 45695 h 98504"/>
                <a:gd name="connsiteX4" fmla="*/ 21012 w 93496"/>
                <a:gd name="connsiteY4" fmla="*/ 0 h 98504"/>
                <a:gd name="connsiteX5" fmla="*/ 93495 w 93496"/>
                <a:gd name="connsiteY5" fmla="*/ 96823 h 9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496" h="98504">
                  <a:moveTo>
                    <a:pt x="93496" y="96824"/>
                  </a:moveTo>
                  <a:cubicBezTo>
                    <a:pt x="70611" y="95676"/>
                    <a:pt x="36053" y="104248"/>
                    <a:pt x="21778" y="91007"/>
                  </a:cubicBezTo>
                  <a:lnTo>
                    <a:pt x="21816" y="91007"/>
                  </a:lnTo>
                  <a:cubicBezTo>
                    <a:pt x="8154" y="79908"/>
                    <a:pt x="156" y="63299"/>
                    <a:pt x="2" y="45695"/>
                  </a:cubicBezTo>
                  <a:cubicBezTo>
                    <a:pt x="-151" y="28090"/>
                    <a:pt x="7580" y="11328"/>
                    <a:pt x="21012" y="0"/>
                  </a:cubicBezTo>
                  <a:cubicBezTo>
                    <a:pt x="45391" y="32568"/>
                    <a:pt x="67166" y="61615"/>
                    <a:pt x="93495" y="968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730CD151-FB4E-876B-582B-D590ACB27918}"/>
              </a:ext>
            </a:extLst>
          </p:cNvPr>
          <p:cNvSpPr/>
          <p:nvPr/>
        </p:nvSpPr>
        <p:spPr>
          <a:xfrm>
            <a:off x="2933299" y="4273988"/>
            <a:ext cx="4430390" cy="2584012"/>
          </a:xfrm>
          <a:custGeom>
            <a:avLst/>
            <a:gdLst>
              <a:gd name="connsiteX0" fmla="*/ 2333853 w 4937849"/>
              <a:gd name="connsiteY0" fmla="*/ 2176496 h 2879986"/>
              <a:gd name="connsiteX1" fmla="*/ 2474726 w 4937849"/>
              <a:gd name="connsiteY1" fmla="*/ 2092455 h 2879986"/>
              <a:gd name="connsiteX2" fmla="*/ 2511925 w 4937849"/>
              <a:gd name="connsiteY2" fmla="*/ 2064634 h 2879986"/>
              <a:gd name="connsiteX3" fmla="*/ 2493095 w 4937849"/>
              <a:gd name="connsiteY3" fmla="*/ 2022269 h 2879986"/>
              <a:gd name="connsiteX4" fmla="*/ 2743765 w 4937849"/>
              <a:gd name="connsiteY4" fmla="*/ 1300797 h 2879986"/>
              <a:gd name="connsiteX5" fmla="*/ 2768182 w 4937849"/>
              <a:gd name="connsiteY5" fmla="*/ 1281318 h 2879986"/>
              <a:gd name="connsiteX6" fmla="*/ 2765426 w 4937849"/>
              <a:gd name="connsiteY6" fmla="*/ 1250204 h 2879986"/>
              <a:gd name="connsiteX7" fmla="*/ 2732016 w 4937849"/>
              <a:gd name="connsiteY7" fmla="*/ 940986 h 2879986"/>
              <a:gd name="connsiteX8" fmla="*/ 2720841 w 4937849"/>
              <a:gd name="connsiteY8" fmla="*/ 851013 h 2879986"/>
              <a:gd name="connsiteX9" fmla="*/ 2643804 w 4937849"/>
              <a:gd name="connsiteY9" fmla="*/ 898736 h 2879986"/>
              <a:gd name="connsiteX10" fmla="*/ 2616632 w 4937849"/>
              <a:gd name="connsiteY10" fmla="*/ 909222 h 2879986"/>
              <a:gd name="connsiteX11" fmla="*/ 2564356 w 4937849"/>
              <a:gd name="connsiteY11" fmla="*/ 886299 h 2879986"/>
              <a:gd name="connsiteX12" fmla="*/ 2533778 w 4937849"/>
              <a:gd name="connsiteY12" fmla="*/ 767087 h 2879986"/>
              <a:gd name="connsiteX13" fmla="*/ 2457008 w 4937849"/>
              <a:gd name="connsiteY13" fmla="*/ 598694 h 2879986"/>
              <a:gd name="connsiteX14" fmla="*/ 2334887 w 4937849"/>
              <a:gd name="connsiteY14" fmla="*/ 605276 h 2879986"/>
              <a:gd name="connsiteX15" fmla="*/ 2314642 w 4937849"/>
              <a:gd name="connsiteY15" fmla="*/ 739027 h 2879986"/>
              <a:gd name="connsiteX16" fmla="*/ 2323138 w 4937849"/>
              <a:gd name="connsiteY16" fmla="*/ 751082 h 2879986"/>
              <a:gd name="connsiteX17" fmla="*/ 2336418 w 4937849"/>
              <a:gd name="connsiteY17" fmla="*/ 757665 h 2879986"/>
              <a:gd name="connsiteX18" fmla="*/ 2409973 w 4937849"/>
              <a:gd name="connsiteY18" fmla="*/ 1008413 h 2879986"/>
              <a:gd name="connsiteX19" fmla="*/ 2257539 w 4937849"/>
              <a:gd name="connsiteY19" fmla="*/ 1074122 h 2879986"/>
              <a:gd name="connsiteX20" fmla="*/ 2146557 w 4937849"/>
              <a:gd name="connsiteY20" fmla="*/ 978485 h 2879986"/>
              <a:gd name="connsiteX21" fmla="*/ 2257618 w 4937849"/>
              <a:gd name="connsiteY21" fmla="*/ 356974 h 2879986"/>
              <a:gd name="connsiteX22" fmla="*/ 2311004 w 4937849"/>
              <a:gd name="connsiteY22" fmla="*/ 188659 h 2879986"/>
              <a:gd name="connsiteX23" fmla="*/ 2210701 w 4937849"/>
              <a:gd name="connsiteY23" fmla="*/ 119238 h 2879986"/>
              <a:gd name="connsiteX24" fmla="*/ 2106303 w 4937849"/>
              <a:gd name="connsiteY24" fmla="*/ 176336 h 2879986"/>
              <a:gd name="connsiteX25" fmla="*/ 2050467 w 4937849"/>
              <a:gd name="connsiteY25" fmla="*/ 318660 h 2879986"/>
              <a:gd name="connsiteX26" fmla="*/ 1964206 w 4937849"/>
              <a:gd name="connsiteY26" fmla="*/ 383527 h 2879986"/>
              <a:gd name="connsiteX27" fmla="*/ 1912924 w 4937849"/>
              <a:gd name="connsiteY27" fmla="*/ 180658 h 2879986"/>
              <a:gd name="connsiteX28" fmla="*/ 1900486 w 4937849"/>
              <a:gd name="connsiteY28" fmla="*/ 44223 h 2879986"/>
              <a:gd name="connsiteX29" fmla="*/ 1782196 w 4937849"/>
              <a:gd name="connsiteY29" fmla="*/ 442 h 2879986"/>
              <a:gd name="connsiteX30" fmla="*/ 1660613 w 4937849"/>
              <a:gd name="connsiteY30" fmla="*/ 69366 h 2879986"/>
              <a:gd name="connsiteX31" fmla="*/ 1690081 w 4937849"/>
              <a:gd name="connsiteY31" fmla="*/ 218969 h 2879986"/>
              <a:gd name="connsiteX32" fmla="*/ 1790766 w 4937849"/>
              <a:gd name="connsiteY32" fmla="*/ 513001 h 2879986"/>
              <a:gd name="connsiteX33" fmla="*/ 1743847 w 4937849"/>
              <a:gd name="connsiteY33" fmla="*/ 556437 h 2879986"/>
              <a:gd name="connsiteX34" fmla="*/ 1689426 w 4937849"/>
              <a:gd name="connsiteY34" fmla="*/ 556055 h 2879986"/>
              <a:gd name="connsiteX35" fmla="*/ 1656437 w 4937849"/>
              <a:gd name="connsiteY35" fmla="*/ 484146 h 2879986"/>
              <a:gd name="connsiteX36" fmla="*/ 1535884 w 4937849"/>
              <a:gd name="connsiteY36" fmla="*/ 368000 h 2879986"/>
              <a:gd name="connsiteX37" fmla="*/ 1466079 w 4937849"/>
              <a:gd name="connsiteY37" fmla="*/ 411399 h 2879986"/>
              <a:gd name="connsiteX38" fmla="*/ 1463783 w 4937849"/>
              <a:gd name="connsiteY38" fmla="*/ 525790 h 2879986"/>
              <a:gd name="connsiteX39" fmla="*/ 1629374 w 4937849"/>
              <a:gd name="connsiteY39" fmla="*/ 691313 h 2879986"/>
              <a:gd name="connsiteX40" fmla="*/ 1755169 w 4937849"/>
              <a:gd name="connsiteY40" fmla="*/ 809525 h 2879986"/>
              <a:gd name="connsiteX41" fmla="*/ 1776065 w 4937849"/>
              <a:gd name="connsiteY41" fmla="*/ 1055375 h 2879986"/>
              <a:gd name="connsiteX42" fmla="*/ 1678553 w 4937849"/>
              <a:gd name="connsiteY42" fmla="*/ 1196748 h 2879986"/>
              <a:gd name="connsiteX43" fmla="*/ 1467493 w 4937849"/>
              <a:gd name="connsiteY43" fmla="*/ 1003176 h 2879986"/>
              <a:gd name="connsiteX44" fmla="*/ 1429261 w 4937849"/>
              <a:gd name="connsiteY44" fmla="*/ 932223 h 2879986"/>
              <a:gd name="connsiteX45" fmla="*/ 1393287 w 4937849"/>
              <a:gd name="connsiteY45" fmla="*/ 880252 h 2879986"/>
              <a:gd name="connsiteX46" fmla="*/ 1252875 w 4937849"/>
              <a:gd name="connsiteY46" fmla="*/ 564069 h 2879986"/>
              <a:gd name="connsiteX47" fmla="*/ 1003586 w 4937849"/>
              <a:gd name="connsiteY47" fmla="*/ 364677 h 2879986"/>
              <a:gd name="connsiteX48" fmla="*/ 899991 w 4937849"/>
              <a:gd name="connsiteY48" fmla="*/ 458592 h 2879986"/>
              <a:gd name="connsiteX49" fmla="*/ 976761 w 4937849"/>
              <a:gd name="connsiteY49" fmla="*/ 594605 h 2879986"/>
              <a:gd name="connsiteX50" fmla="*/ 1120544 w 4937849"/>
              <a:gd name="connsiteY50" fmla="*/ 762724 h 2879986"/>
              <a:gd name="connsiteX51" fmla="*/ 1076495 w 4937849"/>
              <a:gd name="connsiteY51" fmla="*/ 832453 h 2879986"/>
              <a:gd name="connsiteX52" fmla="*/ 946183 w 4937849"/>
              <a:gd name="connsiteY52" fmla="*/ 753080 h 2879986"/>
              <a:gd name="connsiteX53" fmla="*/ 711208 w 4937849"/>
              <a:gd name="connsiteY53" fmla="*/ 594837 h 2879986"/>
              <a:gd name="connsiteX54" fmla="*/ 573705 w 4937849"/>
              <a:gd name="connsiteY54" fmla="*/ 676314 h 2879986"/>
              <a:gd name="connsiteX55" fmla="*/ 600800 w 4937849"/>
              <a:gd name="connsiteY55" fmla="*/ 854994 h 2879986"/>
              <a:gd name="connsiteX56" fmla="*/ 613927 w 4937849"/>
              <a:gd name="connsiteY56" fmla="*/ 869306 h 2879986"/>
              <a:gd name="connsiteX57" fmla="*/ 632947 w 4937849"/>
              <a:gd name="connsiteY57" fmla="*/ 872866 h 2879986"/>
              <a:gd name="connsiteX58" fmla="*/ 707459 w 4937849"/>
              <a:gd name="connsiteY58" fmla="*/ 877267 h 2879986"/>
              <a:gd name="connsiteX59" fmla="*/ 892341 w 4937849"/>
              <a:gd name="connsiteY59" fmla="*/ 959050 h 2879986"/>
              <a:gd name="connsiteX60" fmla="*/ 880821 w 4937849"/>
              <a:gd name="connsiteY60" fmla="*/ 999425 h 2879986"/>
              <a:gd name="connsiteX61" fmla="*/ 812471 w 4937849"/>
              <a:gd name="connsiteY61" fmla="*/ 1012629 h 2879986"/>
              <a:gd name="connsiteX62" fmla="*/ 685333 w 4937849"/>
              <a:gd name="connsiteY62" fmla="*/ 1066246 h 2879986"/>
              <a:gd name="connsiteX63" fmla="*/ 687132 w 4937849"/>
              <a:gd name="connsiteY63" fmla="*/ 1141025 h 2879986"/>
              <a:gd name="connsiteX64" fmla="*/ 880851 w 4937849"/>
              <a:gd name="connsiteY64" fmla="*/ 1204401 h 2879986"/>
              <a:gd name="connsiteX65" fmla="*/ 1346822 w 4937849"/>
              <a:gd name="connsiteY65" fmla="*/ 1410905 h 2879986"/>
              <a:gd name="connsiteX66" fmla="*/ 1375449 w 4937849"/>
              <a:gd name="connsiteY66" fmla="*/ 1429275 h 2879986"/>
              <a:gd name="connsiteX67" fmla="*/ 1443110 w 4937849"/>
              <a:gd name="connsiteY67" fmla="*/ 1504667 h 2879986"/>
              <a:gd name="connsiteX68" fmla="*/ 1407404 w 4937849"/>
              <a:gd name="connsiteY68" fmla="*/ 1582355 h 2879986"/>
              <a:gd name="connsiteX69" fmla="*/ 1390795 w 4937849"/>
              <a:gd name="connsiteY69" fmla="*/ 1603825 h 2879986"/>
              <a:gd name="connsiteX70" fmla="*/ 1344871 w 4937849"/>
              <a:gd name="connsiteY70" fmla="*/ 1667085 h 2879986"/>
              <a:gd name="connsiteX71" fmla="*/ 1418655 w 4937849"/>
              <a:gd name="connsiteY71" fmla="*/ 1692764 h 2879986"/>
              <a:gd name="connsiteX72" fmla="*/ 1502160 w 4937849"/>
              <a:gd name="connsiteY72" fmla="*/ 1714617 h 2879986"/>
              <a:gd name="connsiteX73" fmla="*/ 1632394 w 4937849"/>
              <a:gd name="connsiteY73" fmla="*/ 1757862 h 2879986"/>
              <a:gd name="connsiteX74" fmla="*/ 1673878 w 4937849"/>
              <a:gd name="connsiteY74" fmla="*/ 1837311 h 2879986"/>
              <a:gd name="connsiteX75" fmla="*/ 1486773 w 4937849"/>
              <a:gd name="connsiteY75" fmla="*/ 1948372 h 2879986"/>
              <a:gd name="connsiteX76" fmla="*/ 911533 w 4937849"/>
              <a:gd name="connsiteY76" fmla="*/ 1672249 h 2879986"/>
              <a:gd name="connsiteX77" fmla="*/ 809388 w 4937849"/>
              <a:gd name="connsiteY77" fmla="*/ 1568536 h 2879986"/>
              <a:gd name="connsiteX78" fmla="*/ 738168 w 4937849"/>
              <a:gd name="connsiteY78" fmla="*/ 1601564 h 2879986"/>
              <a:gd name="connsiteX79" fmla="*/ 754356 w 4937849"/>
              <a:gd name="connsiteY79" fmla="*/ 1710214 h 2879986"/>
              <a:gd name="connsiteX80" fmla="*/ 757417 w 4937849"/>
              <a:gd name="connsiteY80" fmla="*/ 1783080 h 2879986"/>
              <a:gd name="connsiteX81" fmla="*/ 382373 w 4937849"/>
              <a:gd name="connsiteY81" fmla="*/ 1775771 h 2879986"/>
              <a:gd name="connsiteX82" fmla="*/ 299595 w 4937849"/>
              <a:gd name="connsiteY82" fmla="*/ 1707917 h 2879986"/>
              <a:gd name="connsiteX83" fmla="*/ 294314 w 4937849"/>
              <a:gd name="connsiteY83" fmla="*/ 1703095 h 2879986"/>
              <a:gd name="connsiteX84" fmla="*/ 142683 w 4937849"/>
              <a:gd name="connsiteY84" fmla="*/ 1618863 h 2879986"/>
              <a:gd name="connsiteX85" fmla="*/ 71807 w 4937849"/>
              <a:gd name="connsiteY85" fmla="*/ 1683769 h 2879986"/>
              <a:gd name="connsiteX86" fmla="*/ 56384 w 4937849"/>
              <a:gd name="connsiteY86" fmla="*/ 1767695 h 2879986"/>
              <a:gd name="connsiteX87" fmla="*/ 150682 w 4937849"/>
              <a:gd name="connsiteY87" fmla="*/ 1842704 h 2879986"/>
              <a:gd name="connsiteX88" fmla="*/ 252063 w 4937849"/>
              <a:gd name="connsiteY88" fmla="*/ 1933022 h 2879986"/>
              <a:gd name="connsiteX89" fmla="*/ 244217 w 4937849"/>
              <a:gd name="connsiteY89" fmla="*/ 1982505 h 2879986"/>
              <a:gd name="connsiteX90" fmla="*/ 150187 w 4937849"/>
              <a:gd name="connsiteY90" fmla="*/ 2008567 h 2879986"/>
              <a:gd name="connsiteX91" fmla="*/ 33650 w 4937849"/>
              <a:gd name="connsiteY91" fmla="*/ 2033596 h 2879986"/>
              <a:gd name="connsiteX92" fmla="*/ 776 w 4937849"/>
              <a:gd name="connsiteY92" fmla="*/ 2112203 h 2879986"/>
              <a:gd name="connsiteX93" fmla="*/ 148576 w 4937849"/>
              <a:gd name="connsiteY93" fmla="*/ 2316454 h 2879986"/>
              <a:gd name="connsiteX94" fmla="*/ 158718 w 4937849"/>
              <a:gd name="connsiteY94" fmla="*/ 2319974 h 2879986"/>
              <a:gd name="connsiteX95" fmla="*/ 169434 w 4937849"/>
              <a:gd name="connsiteY95" fmla="*/ 2319592 h 2879986"/>
              <a:gd name="connsiteX96" fmla="*/ 312178 w 4937849"/>
              <a:gd name="connsiteY96" fmla="*/ 2192268 h 2879986"/>
              <a:gd name="connsiteX97" fmla="*/ 455305 w 4937849"/>
              <a:gd name="connsiteY97" fmla="*/ 2048064 h 2879986"/>
              <a:gd name="connsiteX98" fmla="*/ 550559 w 4937849"/>
              <a:gd name="connsiteY98" fmla="*/ 2033789 h 2879986"/>
              <a:gd name="connsiteX99" fmla="*/ 1045011 w 4937849"/>
              <a:gd name="connsiteY99" fmla="*/ 2119323 h 2879986"/>
              <a:gd name="connsiteX100" fmla="*/ 1130162 w 4937849"/>
              <a:gd name="connsiteY100" fmla="*/ 2139147 h 2879986"/>
              <a:gd name="connsiteX101" fmla="*/ 1451440 w 4937849"/>
              <a:gd name="connsiteY101" fmla="*/ 2454801 h 2879986"/>
              <a:gd name="connsiteX102" fmla="*/ 1488524 w 4937849"/>
              <a:gd name="connsiteY102" fmla="*/ 2527323 h 2879986"/>
              <a:gd name="connsiteX103" fmla="*/ 1744670 w 4937849"/>
              <a:gd name="connsiteY103" fmla="*/ 2815309 h 2879986"/>
              <a:gd name="connsiteX104" fmla="*/ 1787647 w 4937849"/>
              <a:gd name="connsiteY104" fmla="*/ 2815807 h 2879986"/>
              <a:gd name="connsiteX105" fmla="*/ 2022093 w 4937849"/>
              <a:gd name="connsiteY105" fmla="*/ 2807120 h 2879986"/>
              <a:gd name="connsiteX106" fmla="*/ 2105828 w 4937849"/>
              <a:gd name="connsiteY106" fmla="*/ 2802336 h 2879986"/>
              <a:gd name="connsiteX107" fmla="*/ 2101925 w 4937849"/>
              <a:gd name="connsiteY107" fmla="*/ 2743859 h 2879986"/>
              <a:gd name="connsiteX108" fmla="*/ 2333843 w 4937849"/>
              <a:gd name="connsiteY108" fmla="*/ 2176506 h 2879986"/>
              <a:gd name="connsiteX109" fmla="*/ 2475568 w 4937849"/>
              <a:gd name="connsiteY109" fmla="*/ 1139371 h 2879986"/>
              <a:gd name="connsiteX110" fmla="*/ 2428343 w 4937849"/>
              <a:gd name="connsiteY110" fmla="*/ 1092146 h 2879986"/>
              <a:gd name="connsiteX111" fmla="*/ 2475568 w 4937849"/>
              <a:gd name="connsiteY111" fmla="*/ 1044920 h 2879986"/>
              <a:gd name="connsiteX112" fmla="*/ 2522794 w 4937849"/>
              <a:gd name="connsiteY112" fmla="*/ 1092146 h 2879986"/>
              <a:gd name="connsiteX113" fmla="*/ 2475568 w 4937849"/>
              <a:gd name="connsiteY113" fmla="*/ 1139371 h 2879986"/>
              <a:gd name="connsiteX114" fmla="*/ 2654170 w 4937849"/>
              <a:gd name="connsiteY114" fmla="*/ 961219 h 2879986"/>
              <a:gd name="connsiteX115" fmla="*/ 2699099 w 4937849"/>
              <a:gd name="connsiteY115" fmla="*/ 1006148 h 2879986"/>
              <a:gd name="connsiteX116" fmla="*/ 2654170 w 4937849"/>
              <a:gd name="connsiteY116" fmla="*/ 1051077 h 2879986"/>
              <a:gd name="connsiteX117" fmla="*/ 2609242 w 4937849"/>
              <a:gd name="connsiteY117" fmla="*/ 1006148 h 2879986"/>
              <a:gd name="connsiteX118" fmla="*/ 2654170 w 4937849"/>
              <a:gd name="connsiteY118" fmla="*/ 961219 h 2879986"/>
              <a:gd name="connsiteX119" fmla="*/ 2590642 w 4937849"/>
              <a:gd name="connsiteY119" fmla="*/ 1187818 h 2879986"/>
              <a:gd name="connsiteX120" fmla="*/ 2623324 w 4937849"/>
              <a:gd name="connsiteY120" fmla="*/ 1220500 h 2879986"/>
              <a:gd name="connsiteX121" fmla="*/ 2590642 w 4937849"/>
              <a:gd name="connsiteY121" fmla="*/ 1253182 h 2879986"/>
              <a:gd name="connsiteX122" fmla="*/ 2557959 w 4937849"/>
              <a:gd name="connsiteY122" fmla="*/ 1220500 h 2879986"/>
              <a:gd name="connsiteX123" fmla="*/ 2590642 w 4937849"/>
              <a:gd name="connsiteY123" fmla="*/ 1187818 h 2879986"/>
              <a:gd name="connsiteX124" fmla="*/ 2535111 w 4937849"/>
              <a:gd name="connsiteY124" fmla="*/ 963365 h 2879986"/>
              <a:gd name="connsiteX125" fmla="*/ 2506600 w 4937849"/>
              <a:gd name="connsiteY125" fmla="*/ 991877 h 2879986"/>
              <a:gd name="connsiteX126" fmla="*/ 2478088 w 4937849"/>
              <a:gd name="connsiteY126" fmla="*/ 963365 h 2879986"/>
              <a:gd name="connsiteX127" fmla="*/ 2506600 w 4937849"/>
              <a:gd name="connsiteY127" fmla="*/ 934853 h 2879986"/>
              <a:gd name="connsiteX128" fmla="*/ 2535111 w 4937849"/>
              <a:gd name="connsiteY128" fmla="*/ 963365 h 2879986"/>
              <a:gd name="connsiteX129" fmla="*/ 2459872 w 4937849"/>
              <a:gd name="connsiteY129" fmla="*/ 831407 h 2879986"/>
              <a:gd name="connsiteX130" fmla="*/ 2421564 w 4937849"/>
              <a:gd name="connsiteY130" fmla="*/ 793098 h 2879986"/>
              <a:gd name="connsiteX131" fmla="*/ 2459872 w 4937849"/>
              <a:gd name="connsiteY131" fmla="*/ 754790 h 2879986"/>
              <a:gd name="connsiteX132" fmla="*/ 2498181 w 4937849"/>
              <a:gd name="connsiteY132" fmla="*/ 793098 h 2879986"/>
              <a:gd name="connsiteX133" fmla="*/ 2459872 w 4937849"/>
              <a:gd name="connsiteY133" fmla="*/ 831407 h 2879986"/>
              <a:gd name="connsiteX134" fmla="*/ 2394469 w 4937849"/>
              <a:gd name="connsiteY134" fmla="*/ 665620 h 2879986"/>
              <a:gd name="connsiteX135" fmla="*/ 2443722 w 4937849"/>
              <a:gd name="connsiteY135" fmla="*/ 616367 h 2879986"/>
              <a:gd name="connsiteX136" fmla="*/ 2492975 w 4937849"/>
              <a:gd name="connsiteY136" fmla="*/ 665620 h 2879986"/>
              <a:gd name="connsiteX137" fmla="*/ 2443722 w 4937849"/>
              <a:gd name="connsiteY137" fmla="*/ 714873 h 2879986"/>
              <a:gd name="connsiteX138" fmla="*/ 2394469 w 4937849"/>
              <a:gd name="connsiteY138" fmla="*/ 665620 h 2879986"/>
              <a:gd name="connsiteX139" fmla="*/ 2439551 w 4937849"/>
              <a:gd name="connsiteY139" fmla="*/ 1244876 h 2879986"/>
              <a:gd name="connsiteX140" fmla="*/ 2488920 w 4937849"/>
              <a:gd name="connsiteY140" fmla="*/ 1294245 h 2879986"/>
              <a:gd name="connsiteX141" fmla="*/ 2439551 w 4937849"/>
              <a:gd name="connsiteY141" fmla="*/ 1343614 h 2879986"/>
              <a:gd name="connsiteX142" fmla="*/ 2390182 w 4937849"/>
              <a:gd name="connsiteY142" fmla="*/ 1294245 h 2879986"/>
              <a:gd name="connsiteX143" fmla="*/ 2439551 w 4937849"/>
              <a:gd name="connsiteY143" fmla="*/ 1244876 h 2879986"/>
              <a:gd name="connsiteX144" fmla="*/ 2403998 w 4937849"/>
              <a:gd name="connsiteY144" fmla="*/ 1386935 h 2879986"/>
              <a:gd name="connsiteX145" fmla="*/ 2434117 w 4937849"/>
              <a:gd name="connsiteY145" fmla="*/ 1417053 h 2879986"/>
              <a:gd name="connsiteX146" fmla="*/ 2403998 w 4937849"/>
              <a:gd name="connsiteY146" fmla="*/ 1447171 h 2879986"/>
              <a:gd name="connsiteX147" fmla="*/ 2373880 w 4937849"/>
              <a:gd name="connsiteY147" fmla="*/ 1417053 h 2879986"/>
              <a:gd name="connsiteX148" fmla="*/ 2403998 w 4937849"/>
              <a:gd name="connsiteY148" fmla="*/ 1386935 h 2879986"/>
              <a:gd name="connsiteX149" fmla="*/ 2190568 w 4937849"/>
              <a:gd name="connsiteY149" fmla="*/ 192271 h 2879986"/>
              <a:gd name="connsiteX150" fmla="*/ 2219040 w 4937849"/>
              <a:gd name="connsiteY150" fmla="*/ 220744 h 2879986"/>
              <a:gd name="connsiteX151" fmla="*/ 2190568 w 4937849"/>
              <a:gd name="connsiteY151" fmla="*/ 249216 h 2879986"/>
              <a:gd name="connsiteX152" fmla="*/ 2162095 w 4937849"/>
              <a:gd name="connsiteY152" fmla="*/ 220744 h 2879986"/>
              <a:gd name="connsiteX153" fmla="*/ 2190568 w 4937849"/>
              <a:gd name="connsiteY153" fmla="*/ 192271 h 2879986"/>
              <a:gd name="connsiteX154" fmla="*/ 2127308 w 4937849"/>
              <a:gd name="connsiteY154" fmla="*/ 345694 h 2879986"/>
              <a:gd name="connsiteX155" fmla="*/ 2152719 w 4937849"/>
              <a:gd name="connsiteY155" fmla="*/ 371106 h 2879986"/>
              <a:gd name="connsiteX156" fmla="*/ 2127308 w 4937849"/>
              <a:gd name="connsiteY156" fmla="*/ 396518 h 2879986"/>
              <a:gd name="connsiteX157" fmla="*/ 2101896 w 4937849"/>
              <a:gd name="connsiteY157" fmla="*/ 371106 h 2879986"/>
              <a:gd name="connsiteX158" fmla="*/ 2127308 w 4937849"/>
              <a:gd name="connsiteY158" fmla="*/ 345694 h 2879986"/>
              <a:gd name="connsiteX159" fmla="*/ 1730102 w 4937849"/>
              <a:gd name="connsiteY159" fmla="*/ 116226 h 2879986"/>
              <a:gd name="connsiteX160" fmla="*/ 1701093 w 4937849"/>
              <a:gd name="connsiteY160" fmla="*/ 87217 h 2879986"/>
              <a:gd name="connsiteX161" fmla="*/ 1730102 w 4937849"/>
              <a:gd name="connsiteY161" fmla="*/ 58209 h 2879986"/>
              <a:gd name="connsiteX162" fmla="*/ 1759110 w 4937849"/>
              <a:gd name="connsiteY162" fmla="*/ 87217 h 2879986"/>
              <a:gd name="connsiteX163" fmla="*/ 1730102 w 4937849"/>
              <a:gd name="connsiteY163" fmla="*/ 116226 h 2879986"/>
              <a:gd name="connsiteX164" fmla="*/ 1569478 w 4937849"/>
              <a:gd name="connsiteY164" fmla="*/ 477035 h 2879986"/>
              <a:gd name="connsiteX165" fmla="*/ 1546936 w 4937849"/>
              <a:gd name="connsiteY165" fmla="*/ 454494 h 2879986"/>
              <a:gd name="connsiteX166" fmla="*/ 1569478 w 4937849"/>
              <a:gd name="connsiteY166" fmla="*/ 431991 h 2879986"/>
              <a:gd name="connsiteX167" fmla="*/ 1592019 w 4937849"/>
              <a:gd name="connsiteY167" fmla="*/ 454494 h 2879986"/>
              <a:gd name="connsiteX168" fmla="*/ 1569478 w 4937849"/>
              <a:gd name="connsiteY168" fmla="*/ 477035 h 2879986"/>
              <a:gd name="connsiteX169" fmla="*/ 723553 w 4937849"/>
              <a:gd name="connsiteY169" fmla="*/ 783842 h 2879986"/>
              <a:gd name="connsiteX170" fmla="*/ 668673 w 4937849"/>
              <a:gd name="connsiteY170" fmla="*/ 728962 h 2879986"/>
              <a:gd name="connsiteX171" fmla="*/ 723553 w 4937849"/>
              <a:gd name="connsiteY171" fmla="*/ 674083 h 2879986"/>
              <a:gd name="connsiteX172" fmla="*/ 778433 w 4937849"/>
              <a:gd name="connsiteY172" fmla="*/ 728962 h 2879986"/>
              <a:gd name="connsiteX173" fmla="*/ 723553 w 4937849"/>
              <a:gd name="connsiteY173" fmla="*/ 783842 h 2879986"/>
              <a:gd name="connsiteX174" fmla="*/ 849006 w 4937849"/>
              <a:gd name="connsiteY174" fmla="*/ 820734 h 2879986"/>
              <a:gd name="connsiteX175" fmla="*/ 819997 w 4937849"/>
              <a:gd name="connsiteY175" fmla="*/ 791726 h 2879986"/>
              <a:gd name="connsiteX176" fmla="*/ 849006 w 4937849"/>
              <a:gd name="connsiteY176" fmla="*/ 762718 h 2879986"/>
              <a:gd name="connsiteX177" fmla="*/ 878014 w 4937849"/>
              <a:gd name="connsiteY177" fmla="*/ 791726 h 2879986"/>
              <a:gd name="connsiteX178" fmla="*/ 849006 w 4937849"/>
              <a:gd name="connsiteY178" fmla="*/ 820734 h 2879986"/>
              <a:gd name="connsiteX179" fmla="*/ 778818 w 4937849"/>
              <a:gd name="connsiteY179" fmla="*/ 1143011 h 2879986"/>
              <a:gd name="connsiteX180" fmla="*/ 737678 w 4937849"/>
              <a:gd name="connsiteY180" fmla="*/ 1101871 h 2879986"/>
              <a:gd name="connsiteX181" fmla="*/ 778818 w 4937849"/>
              <a:gd name="connsiteY181" fmla="*/ 1060731 h 2879986"/>
              <a:gd name="connsiteX182" fmla="*/ 819958 w 4937849"/>
              <a:gd name="connsiteY182" fmla="*/ 1101871 h 2879986"/>
              <a:gd name="connsiteX183" fmla="*/ 778818 w 4937849"/>
              <a:gd name="connsiteY183" fmla="*/ 1143011 h 2879986"/>
              <a:gd name="connsiteX184" fmla="*/ 981609 w 4937849"/>
              <a:gd name="connsiteY184" fmla="*/ 1143011 h 2879986"/>
              <a:gd name="connsiteX185" fmla="*/ 936182 w 4937849"/>
              <a:gd name="connsiteY185" fmla="*/ 1097585 h 2879986"/>
              <a:gd name="connsiteX186" fmla="*/ 981609 w 4937849"/>
              <a:gd name="connsiteY186" fmla="*/ 1052158 h 2879986"/>
              <a:gd name="connsiteX187" fmla="*/ 1027035 w 4937849"/>
              <a:gd name="connsiteY187" fmla="*/ 1097585 h 2879986"/>
              <a:gd name="connsiteX188" fmla="*/ 981609 w 4937849"/>
              <a:gd name="connsiteY188" fmla="*/ 1143011 h 2879986"/>
              <a:gd name="connsiteX189" fmla="*/ 1034001 w 4937849"/>
              <a:gd name="connsiteY189" fmla="*/ 972022 h 2879986"/>
              <a:gd name="connsiteX190" fmla="*/ 1002390 w 4937849"/>
              <a:gd name="connsiteY190" fmla="*/ 940410 h 2879986"/>
              <a:gd name="connsiteX191" fmla="*/ 1034001 w 4937849"/>
              <a:gd name="connsiteY191" fmla="*/ 908799 h 2879986"/>
              <a:gd name="connsiteX192" fmla="*/ 1065612 w 4937849"/>
              <a:gd name="connsiteY192" fmla="*/ 940410 h 2879986"/>
              <a:gd name="connsiteX193" fmla="*/ 1034001 w 4937849"/>
              <a:gd name="connsiteY193" fmla="*/ 972022 h 2879986"/>
              <a:gd name="connsiteX194" fmla="*/ 1100744 w 4937849"/>
              <a:gd name="connsiteY194" fmla="*/ 564137 h 2879986"/>
              <a:gd name="connsiteX195" fmla="*/ 1057193 w 4937849"/>
              <a:gd name="connsiteY195" fmla="*/ 520586 h 2879986"/>
              <a:gd name="connsiteX196" fmla="*/ 1100744 w 4937849"/>
              <a:gd name="connsiteY196" fmla="*/ 477035 h 2879986"/>
              <a:gd name="connsiteX197" fmla="*/ 1144295 w 4937849"/>
              <a:gd name="connsiteY197" fmla="*/ 520586 h 2879986"/>
              <a:gd name="connsiteX198" fmla="*/ 1100744 w 4937849"/>
              <a:gd name="connsiteY198" fmla="*/ 564137 h 2879986"/>
              <a:gd name="connsiteX199" fmla="*/ 1122328 w 4937849"/>
              <a:gd name="connsiteY199" fmla="*/ 1207232 h 2879986"/>
              <a:gd name="connsiteX200" fmla="*/ 1082872 w 4937849"/>
              <a:gd name="connsiteY200" fmla="*/ 1167776 h 2879986"/>
              <a:gd name="connsiteX201" fmla="*/ 1122328 w 4937849"/>
              <a:gd name="connsiteY201" fmla="*/ 1128320 h 2879986"/>
              <a:gd name="connsiteX202" fmla="*/ 1161784 w 4937849"/>
              <a:gd name="connsiteY202" fmla="*/ 1167776 h 2879986"/>
              <a:gd name="connsiteX203" fmla="*/ 1122328 w 4937849"/>
              <a:gd name="connsiteY203" fmla="*/ 1207232 h 2879986"/>
              <a:gd name="connsiteX204" fmla="*/ 1184364 w 4937849"/>
              <a:gd name="connsiteY204" fmla="*/ 931726 h 2879986"/>
              <a:gd name="connsiteX205" fmla="*/ 1144295 w 4937849"/>
              <a:gd name="connsiteY205" fmla="*/ 891658 h 2879986"/>
              <a:gd name="connsiteX206" fmla="*/ 1184364 w 4937849"/>
              <a:gd name="connsiteY206" fmla="*/ 851589 h 2879986"/>
              <a:gd name="connsiteX207" fmla="*/ 1224432 w 4937849"/>
              <a:gd name="connsiteY207" fmla="*/ 891658 h 2879986"/>
              <a:gd name="connsiteX208" fmla="*/ 1184364 w 4937849"/>
              <a:gd name="connsiteY208" fmla="*/ 931726 h 2879986"/>
              <a:gd name="connsiteX209" fmla="*/ 1204379 w 4937849"/>
              <a:gd name="connsiteY209" fmla="*/ 734941 h 2879986"/>
              <a:gd name="connsiteX210" fmla="*/ 1184364 w 4937849"/>
              <a:gd name="connsiteY210" fmla="*/ 714925 h 2879986"/>
              <a:gd name="connsiteX211" fmla="*/ 1204379 w 4937849"/>
              <a:gd name="connsiteY211" fmla="*/ 694910 h 2879986"/>
              <a:gd name="connsiteX212" fmla="*/ 1224395 w 4937849"/>
              <a:gd name="connsiteY212" fmla="*/ 714925 h 2879986"/>
              <a:gd name="connsiteX213" fmla="*/ 1204379 w 4937849"/>
              <a:gd name="connsiteY213" fmla="*/ 734941 h 2879986"/>
              <a:gd name="connsiteX214" fmla="*/ 1262512 w 4937849"/>
              <a:gd name="connsiteY214" fmla="*/ 1237848 h 2879986"/>
              <a:gd name="connsiteX215" fmla="*/ 1233541 w 4937849"/>
              <a:gd name="connsiteY215" fmla="*/ 1208878 h 2879986"/>
              <a:gd name="connsiteX216" fmla="*/ 1262512 w 4937849"/>
              <a:gd name="connsiteY216" fmla="*/ 1179907 h 2879986"/>
              <a:gd name="connsiteX217" fmla="*/ 1291482 w 4937849"/>
              <a:gd name="connsiteY217" fmla="*/ 1208878 h 2879986"/>
              <a:gd name="connsiteX218" fmla="*/ 1262512 w 4937849"/>
              <a:gd name="connsiteY218" fmla="*/ 1237848 h 2879986"/>
              <a:gd name="connsiteX219" fmla="*/ 1444484 w 4937849"/>
              <a:gd name="connsiteY219" fmla="*/ 1391389 h 2879986"/>
              <a:gd name="connsiteX220" fmla="*/ 1492283 w 4937849"/>
              <a:gd name="connsiteY220" fmla="*/ 1343589 h 2879986"/>
              <a:gd name="connsiteX221" fmla="*/ 1540082 w 4937849"/>
              <a:gd name="connsiteY221" fmla="*/ 1391389 h 2879986"/>
              <a:gd name="connsiteX222" fmla="*/ 1492283 w 4937849"/>
              <a:gd name="connsiteY222" fmla="*/ 1439188 h 2879986"/>
              <a:gd name="connsiteX223" fmla="*/ 1444484 w 4937849"/>
              <a:gd name="connsiteY223" fmla="*/ 1391389 h 2879986"/>
              <a:gd name="connsiteX224" fmla="*/ 1523856 w 4937849"/>
              <a:gd name="connsiteY224" fmla="*/ 1656333 h 2879986"/>
              <a:gd name="connsiteX225" fmla="*/ 1477052 w 4937849"/>
              <a:gd name="connsiteY225" fmla="*/ 1609529 h 2879986"/>
              <a:gd name="connsiteX226" fmla="*/ 1523856 w 4937849"/>
              <a:gd name="connsiteY226" fmla="*/ 1562725 h 2879986"/>
              <a:gd name="connsiteX227" fmla="*/ 1570660 w 4937849"/>
              <a:gd name="connsiteY227" fmla="*/ 1609529 h 2879986"/>
              <a:gd name="connsiteX228" fmla="*/ 1523856 w 4937849"/>
              <a:gd name="connsiteY228" fmla="*/ 1656333 h 2879986"/>
              <a:gd name="connsiteX229" fmla="*/ 1569474 w 4937849"/>
              <a:gd name="connsiteY229" fmla="*/ 1538689 h 2879986"/>
              <a:gd name="connsiteX230" fmla="*/ 1546933 w 4937849"/>
              <a:gd name="connsiteY230" fmla="*/ 1516147 h 2879986"/>
              <a:gd name="connsiteX231" fmla="*/ 1569474 w 4937849"/>
              <a:gd name="connsiteY231" fmla="*/ 1493644 h 2879986"/>
              <a:gd name="connsiteX232" fmla="*/ 1592015 w 4937849"/>
              <a:gd name="connsiteY232" fmla="*/ 1516147 h 2879986"/>
              <a:gd name="connsiteX233" fmla="*/ 1569474 w 4937849"/>
              <a:gd name="connsiteY233" fmla="*/ 1538689 h 2879986"/>
              <a:gd name="connsiteX234" fmla="*/ 165543 w 4937849"/>
              <a:gd name="connsiteY234" fmla="*/ 1796128 h 2879986"/>
              <a:gd name="connsiteX235" fmla="*/ 123140 w 4937849"/>
              <a:gd name="connsiteY235" fmla="*/ 1753649 h 2879986"/>
              <a:gd name="connsiteX236" fmla="*/ 165543 w 4937849"/>
              <a:gd name="connsiteY236" fmla="*/ 1711169 h 2879986"/>
              <a:gd name="connsiteX237" fmla="*/ 208022 w 4937849"/>
              <a:gd name="connsiteY237" fmla="*/ 1753649 h 2879986"/>
              <a:gd name="connsiteX238" fmla="*/ 165543 w 4937849"/>
              <a:gd name="connsiteY238" fmla="*/ 1796128 h 2879986"/>
              <a:gd name="connsiteX239" fmla="*/ 108483 w 4937849"/>
              <a:gd name="connsiteY239" fmla="*/ 2176071 h 2879986"/>
              <a:gd name="connsiteX240" fmla="*/ 62520 w 4937849"/>
              <a:gd name="connsiteY240" fmla="*/ 2130109 h 2879986"/>
              <a:gd name="connsiteX241" fmla="*/ 108483 w 4937849"/>
              <a:gd name="connsiteY241" fmla="*/ 2084147 h 2879986"/>
              <a:gd name="connsiteX242" fmla="*/ 154445 w 4937849"/>
              <a:gd name="connsiteY242" fmla="*/ 2130109 h 2879986"/>
              <a:gd name="connsiteX243" fmla="*/ 108483 w 4937849"/>
              <a:gd name="connsiteY243" fmla="*/ 2176071 h 2879986"/>
              <a:gd name="connsiteX244" fmla="*/ 247514 w 4937849"/>
              <a:gd name="connsiteY244" fmla="*/ 2130071 h 2879986"/>
              <a:gd name="connsiteX245" fmla="*/ 224513 w 4937849"/>
              <a:gd name="connsiteY245" fmla="*/ 2107070 h 2879986"/>
              <a:gd name="connsiteX246" fmla="*/ 247514 w 4937849"/>
              <a:gd name="connsiteY246" fmla="*/ 2084069 h 2879986"/>
              <a:gd name="connsiteX247" fmla="*/ 270515 w 4937849"/>
              <a:gd name="connsiteY247" fmla="*/ 2107070 h 2879986"/>
              <a:gd name="connsiteX248" fmla="*/ 247514 w 4937849"/>
              <a:gd name="connsiteY248" fmla="*/ 2130071 h 2879986"/>
              <a:gd name="connsiteX249" fmla="*/ 258421 w 4937849"/>
              <a:gd name="connsiteY249" fmla="*/ 1805658 h 2879986"/>
              <a:gd name="connsiteX250" fmla="*/ 290147 w 4937849"/>
              <a:gd name="connsiteY250" fmla="*/ 1773932 h 2879986"/>
              <a:gd name="connsiteX251" fmla="*/ 321873 w 4937849"/>
              <a:gd name="connsiteY251" fmla="*/ 1805658 h 2879986"/>
              <a:gd name="connsiteX252" fmla="*/ 290147 w 4937849"/>
              <a:gd name="connsiteY252" fmla="*/ 1837384 h 2879986"/>
              <a:gd name="connsiteX253" fmla="*/ 258421 w 4937849"/>
              <a:gd name="connsiteY253" fmla="*/ 1805658 h 2879986"/>
              <a:gd name="connsiteX254" fmla="*/ 351647 w 4937849"/>
              <a:gd name="connsiteY254" fmla="*/ 2007303 h 2879986"/>
              <a:gd name="connsiteX255" fmla="*/ 309932 w 4937849"/>
              <a:gd name="connsiteY255" fmla="*/ 1965588 h 2879986"/>
              <a:gd name="connsiteX256" fmla="*/ 351647 w 4937849"/>
              <a:gd name="connsiteY256" fmla="*/ 1923874 h 2879986"/>
              <a:gd name="connsiteX257" fmla="*/ 393361 w 4937849"/>
              <a:gd name="connsiteY257" fmla="*/ 1965588 h 2879986"/>
              <a:gd name="connsiteX258" fmla="*/ 351647 w 4937849"/>
              <a:gd name="connsiteY258" fmla="*/ 2007303 h 2879986"/>
              <a:gd name="connsiteX259" fmla="*/ 597300 w 4937849"/>
              <a:gd name="connsiteY259" fmla="*/ 1990999 h 2879986"/>
              <a:gd name="connsiteX260" fmla="*/ 563393 w 4937849"/>
              <a:gd name="connsiteY260" fmla="*/ 1957092 h 2879986"/>
              <a:gd name="connsiteX261" fmla="*/ 597300 w 4937849"/>
              <a:gd name="connsiteY261" fmla="*/ 1923185 h 2879986"/>
              <a:gd name="connsiteX262" fmla="*/ 631207 w 4937849"/>
              <a:gd name="connsiteY262" fmla="*/ 1957092 h 2879986"/>
              <a:gd name="connsiteX263" fmla="*/ 597300 w 4937849"/>
              <a:gd name="connsiteY263" fmla="*/ 1990999 h 2879986"/>
              <a:gd name="connsiteX264" fmla="*/ 823173 w 4937849"/>
              <a:gd name="connsiteY264" fmla="*/ 1871288 h 2879986"/>
              <a:gd name="connsiteX265" fmla="*/ 799255 w 4937849"/>
              <a:gd name="connsiteY265" fmla="*/ 1847369 h 2879986"/>
              <a:gd name="connsiteX266" fmla="*/ 823173 w 4937849"/>
              <a:gd name="connsiteY266" fmla="*/ 1823450 h 2879986"/>
              <a:gd name="connsiteX267" fmla="*/ 847092 w 4937849"/>
              <a:gd name="connsiteY267" fmla="*/ 1847369 h 2879986"/>
              <a:gd name="connsiteX268" fmla="*/ 823173 w 4937849"/>
              <a:gd name="connsiteY268" fmla="*/ 1871288 h 2879986"/>
              <a:gd name="connsiteX269" fmla="*/ 845677 w 4937849"/>
              <a:gd name="connsiteY269" fmla="*/ 1711242 h 2879986"/>
              <a:gd name="connsiteX270" fmla="*/ 803273 w 4937849"/>
              <a:gd name="connsiteY270" fmla="*/ 1668839 h 2879986"/>
              <a:gd name="connsiteX271" fmla="*/ 845677 w 4937849"/>
              <a:gd name="connsiteY271" fmla="*/ 1626436 h 2879986"/>
              <a:gd name="connsiteX272" fmla="*/ 888079 w 4937849"/>
              <a:gd name="connsiteY272" fmla="*/ 1668839 h 2879986"/>
              <a:gd name="connsiteX273" fmla="*/ 845677 w 4937849"/>
              <a:gd name="connsiteY273" fmla="*/ 1711242 h 2879986"/>
              <a:gd name="connsiteX274" fmla="*/ 947057 w 4937849"/>
              <a:gd name="connsiteY274" fmla="*/ 1907870 h 2879986"/>
              <a:gd name="connsiteX275" fmla="*/ 916824 w 4937849"/>
              <a:gd name="connsiteY275" fmla="*/ 1877637 h 2879986"/>
              <a:gd name="connsiteX276" fmla="*/ 947057 w 4937849"/>
              <a:gd name="connsiteY276" fmla="*/ 1847404 h 2879986"/>
              <a:gd name="connsiteX277" fmla="*/ 977328 w 4937849"/>
              <a:gd name="connsiteY277" fmla="*/ 1877637 h 2879986"/>
              <a:gd name="connsiteX278" fmla="*/ 947057 w 4937849"/>
              <a:gd name="connsiteY278" fmla="*/ 1907870 h 2879986"/>
              <a:gd name="connsiteX279" fmla="*/ 1329410 w 4937849"/>
              <a:gd name="connsiteY279" fmla="*/ 2088049 h 2879986"/>
              <a:gd name="connsiteX280" fmla="*/ 1298756 w 4937849"/>
              <a:gd name="connsiteY280" fmla="*/ 2057395 h 2879986"/>
              <a:gd name="connsiteX281" fmla="*/ 1329410 w 4937849"/>
              <a:gd name="connsiteY281" fmla="*/ 2026741 h 2879986"/>
              <a:gd name="connsiteX282" fmla="*/ 1360065 w 4937849"/>
              <a:gd name="connsiteY282" fmla="*/ 2057395 h 2879986"/>
              <a:gd name="connsiteX283" fmla="*/ 1329410 w 4937849"/>
              <a:gd name="connsiteY283" fmla="*/ 2088049 h 2879986"/>
              <a:gd name="connsiteX284" fmla="*/ 1537061 w 4937849"/>
              <a:gd name="connsiteY284" fmla="*/ 2144843 h 2879986"/>
              <a:gd name="connsiteX285" fmla="*/ 1478240 w 4937849"/>
              <a:gd name="connsiteY285" fmla="*/ 2086021 h 2879986"/>
              <a:gd name="connsiteX286" fmla="*/ 1537061 w 4937849"/>
              <a:gd name="connsiteY286" fmla="*/ 2027201 h 2879986"/>
              <a:gd name="connsiteX287" fmla="*/ 1595882 w 4937849"/>
              <a:gd name="connsiteY287" fmla="*/ 2086021 h 2879986"/>
              <a:gd name="connsiteX288" fmla="*/ 1537061 w 4937849"/>
              <a:gd name="connsiteY288" fmla="*/ 2144843 h 2879986"/>
              <a:gd name="connsiteX289" fmla="*/ 1626000 w 4937849"/>
              <a:gd name="connsiteY289" fmla="*/ 2054410 h 2879986"/>
              <a:gd name="connsiteX290" fmla="*/ 1595882 w 4937849"/>
              <a:gd name="connsiteY290" fmla="*/ 2024292 h 2879986"/>
              <a:gd name="connsiteX291" fmla="*/ 1626000 w 4937849"/>
              <a:gd name="connsiteY291" fmla="*/ 1994173 h 2879986"/>
              <a:gd name="connsiteX292" fmla="*/ 1656119 w 4937849"/>
              <a:gd name="connsiteY292" fmla="*/ 2024292 h 2879986"/>
              <a:gd name="connsiteX293" fmla="*/ 1626000 w 4937849"/>
              <a:gd name="connsiteY293" fmla="*/ 2054410 h 2879986"/>
              <a:gd name="connsiteX294" fmla="*/ 2025459 w 4937849"/>
              <a:gd name="connsiteY294" fmla="*/ 714945 h 2879986"/>
              <a:gd name="connsiteX295" fmla="*/ 2044824 w 4937849"/>
              <a:gd name="connsiteY295" fmla="*/ 734310 h 2879986"/>
              <a:gd name="connsiteX296" fmla="*/ 2025459 w 4937849"/>
              <a:gd name="connsiteY296" fmla="*/ 753675 h 2879986"/>
              <a:gd name="connsiteX297" fmla="*/ 2006094 w 4937849"/>
              <a:gd name="connsiteY297" fmla="*/ 734310 h 2879986"/>
              <a:gd name="connsiteX298" fmla="*/ 2025459 w 4937849"/>
              <a:gd name="connsiteY298" fmla="*/ 714945 h 2879986"/>
              <a:gd name="connsiteX299" fmla="*/ 1793081 w 4937849"/>
              <a:gd name="connsiteY299" fmla="*/ 191523 h 2879986"/>
              <a:gd name="connsiteX300" fmla="*/ 1822281 w 4937849"/>
              <a:gd name="connsiteY300" fmla="*/ 162322 h 2879986"/>
              <a:gd name="connsiteX301" fmla="*/ 1851481 w 4937849"/>
              <a:gd name="connsiteY301" fmla="*/ 191523 h 2879986"/>
              <a:gd name="connsiteX302" fmla="*/ 1822281 w 4937849"/>
              <a:gd name="connsiteY302" fmla="*/ 220723 h 2879986"/>
              <a:gd name="connsiteX303" fmla="*/ 1793081 w 4937849"/>
              <a:gd name="connsiteY303" fmla="*/ 191523 h 2879986"/>
              <a:gd name="connsiteX304" fmla="*/ 1670773 w 4937849"/>
              <a:gd name="connsiteY304" fmla="*/ 1727323 h 2879986"/>
              <a:gd name="connsiteX305" fmla="*/ 1637248 w 4937849"/>
              <a:gd name="connsiteY305" fmla="*/ 1693798 h 2879986"/>
              <a:gd name="connsiteX306" fmla="*/ 1670773 w 4937849"/>
              <a:gd name="connsiteY306" fmla="*/ 1660273 h 2879986"/>
              <a:gd name="connsiteX307" fmla="*/ 1704298 w 4937849"/>
              <a:gd name="connsiteY307" fmla="*/ 1693798 h 2879986"/>
              <a:gd name="connsiteX308" fmla="*/ 1670773 w 4937849"/>
              <a:gd name="connsiteY308" fmla="*/ 1727323 h 2879986"/>
              <a:gd name="connsiteX309" fmla="*/ 1740616 w 4937849"/>
              <a:gd name="connsiteY309" fmla="*/ 2159661 h 2879986"/>
              <a:gd name="connsiteX310" fmla="*/ 1704566 w 4937849"/>
              <a:gd name="connsiteY310" fmla="*/ 2123610 h 2879986"/>
              <a:gd name="connsiteX311" fmla="*/ 1740616 w 4937849"/>
              <a:gd name="connsiteY311" fmla="*/ 2087560 h 2879986"/>
              <a:gd name="connsiteX312" fmla="*/ 1776667 w 4937849"/>
              <a:gd name="connsiteY312" fmla="*/ 2123610 h 2879986"/>
              <a:gd name="connsiteX313" fmla="*/ 1740616 w 4937849"/>
              <a:gd name="connsiteY313" fmla="*/ 2159661 h 2879986"/>
              <a:gd name="connsiteX314" fmla="*/ 1747084 w 4937849"/>
              <a:gd name="connsiteY314" fmla="*/ 1998968 h 2879986"/>
              <a:gd name="connsiteX315" fmla="*/ 1702001 w 4937849"/>
              <a:gd name="connsiteY315" fmla="*/ 1953886 h 2879986"/>
              <a:gd name="connsiteX316" fmla="*/ 1747084 w 4937849"/>
              <a:gd name="connsiteY316" fmla="*/ 1908803 h 2879986"/>
              <a:gd name="connsiteX317" fmla="*/ 1792166 w 4937849"/>
              <a:gd name="connsiteY317" fmla="*/ 1953886 h 2879986"/>
              <a:gd name="connsiteX318" fmla="*/ 1747084 w 4937849"/>
              <a:gd name="connsiteY318" fmla="*/ 1998968 h 2879986"/>
              <a:gd name="connsiteX319" fmla="*/ 1821825 w 4937849"/>
              <a:gd name="connsiteY319" fmla="*/ 2642249 h 2879986"/>
              <a:gd name="connsiteX320" fmla="*/ 1792204 w 4937849"/>
              <a:gd name="connsiteY320" fmla="*/ 2612628 h 2879986"/>
              <a:gd name="connsiteX321" fmla="*/ 1821825 w 4937849"/>
              <a:gd name="connsiteY321" fmla="*/ 2583007 h 2879986"/>
              <a:gd name="connsiteX322" fmla="*/ 1851446 w 4937849"/>
              <a:gd name="connsiteY322" fmla="*/ 2612628 h 2879986"/>
              <a:gd name="connsiteX323" fmla="*/ 1821825 w 4937849"/>
              <a:gd name="connsiteY323" fmla="*/ 2642249 h 2879986"/>
              <a:gd name="connsiteX324" fmla="*/ 1890941 w 4937849"/>
              <a:gd name="connsiteY324" fmla="*/ 2551510 h 2879986"/>
              <a:gd name="connsiteX325" fmla="*/ 1851447 w 4937849"/>
              <a:gd name="connsiteY325" fmla="*/ 2512016 h 2879986"/>
              <a:gd name="connsiteX326" fmla="*/ 1890941 w 4937849"/>
              <a:gd name="connsiteY326" fmla="*/ 2472522 h 2879986"/>
              <a:gd name="connsiteX327" fmla="*/ 1930435 w 4937849"/>
              <a:gd name="connsiteY327" fmla="*/ 2512016 h 2879986"/>
              <a:gd name="connsiteX328" fmla="*/ 1890941 w 4937849"/>
              <a:gd name="connsiteY328" fmla="*/ 2551510 h 2879986"/>
              <a:gd name="connsiteX329" fmla="*/ 1929364 w 4937849"/>
              <a:gd name="connsiteY329" fmla="*/ 520562 h 2879986"/>
              <a:gd name="connsiteX330" fmla="*/ 1885086 w 4937849"/>
              <a:gd name="connsiteY330" fmla="*/ 476246 h 2879986"/>
              <a:gd name="connsiteX331" fmla="*/ 1929364 w 4937849"/>
              <a:gd name="connsiteY331" fmla="*/ 431930 h 2879986"/>
              <a:gd name="connsiteX332" fmla="*/ 1973681 w 4937849"/>
              <a:gd name="connsiteY332" fmla="*/ 476246 h 2879986"/>
              <a:gd name="connsiteX333" fmla="*/ 1929364 w 4937849"/>
              <a:gd name="connsiteY333" fmla="*/ 520562 h 2879986"/>
              <a:gd name="connsiteX334" fmla="*/ 1991554 w 4937849"/>
              <a:gd name="connsiteY334" fmla="*/ 2648306 h 2879986"/>
              <a:gd name="connsiteX335" fmla="*/ 1973720 w 4937849"/>
              <a:gd name="connsiteY335" fmla="*/ 2630472 h 2879986"/>
              <a:gd name="connsiteX336" fmla="*/ 1991554 w 4937849"/>
              <a:gd name="connsiteY336" fmla="*/ 2612639 h 2879986"/>
              <a:gd name="connsiteX337" fmla="*/ 2009387 w 4937849"/>
              <a:gd name="connsiteY337" fmla="*/ 2630472 h 2879986"/>
              <a:gd name="connsiteX338" fmla="*/ 1991554 w 4937849"/>
              <a:gd name="connsiteY338" fmla="*/ 2648306 h 2879986"/>
              <a:gd name="connsiteX339" fmla="*/ 2041535 w 4937849"/>
              <a:gd name="connsiteY339" fmla="*/ 891678 h 2879986"/>
              <a:gd name="connsiteX340" fmla="*/ 2006097 w 4937849"/>
              <a:gd name="connsiteY340" fmla="*/ 856240 h 2879986"/>
              <a:gd name="connsiteX341" fmla="*/ 2041535 w 4937849"/>
              <a:gd name="connsiteY341" fmla="*/ 820802 h 2879986"/>
              <a:gd name="connsiteX342" fmla="*/ 2076973 w 4937849"/>
              <a:gd name="connsiteY342" fmla="*/ 856240 h 2879986"/>
              <a:gd name="connsiteX343" fmla="*/ 2041535 w 4937849"/>
              <a:gd name="connsiteY343" fmla="*/ 891678 h 2879986"/>
              <a:gd name="connsiteX344" fmla="*/ 4921503 w 4937849"/>
              <a:gd name="connsiteY344" fmla="*/ 2211060 h 2879986"/>
              <a:gd name="connsiteX345" fmla="*/ 4676497 w 4937849"/>
              <a:gd name="connsiteY345" fmla="*/ 2160466 h 2879986"/>
              <a:gd name="connsiteX346" fmla="*/ 4673511 w 4937849"/>
              <a:gd name="connsiteY346" fmla="*/ 2218446 h 2879986"/>
              <a:gd name="connsiteX347" fmla="*/ 4676382 w 4937849"/>
              <a:gd name="connsiteY347" fmla="*/ 2160390 h 2879986"/>
              <a:gd name="connsiteX348" fmla="*/ 4394557 w 4937849"/>
              <a:gd name="connsiteY348" fmla="*/ 2117757 h 2879986"/>
              <a:gd name="connsiteX349" fmla="*/ 4145073 w 4937849"/>
              <a:gd name="connsiteY349" fmla="*/ 1845347 h 2879986"/>
              <a:gd name="connsiteX350" fmla="*/ 3972780 w 4937849"/>
              <a:gd name="connsiteY350" fmla="*/ 1638343 h 2879986"/>
              <a:gd name="connsiteX351" fmla="*/ 3718858 w 4937849"/>
              <a:gd name="connsiteY351" fmla="*/ 1619399 h 2879986"/>
              <a:gd name="connsiteX352" fmla="*/ 3466660 w 4937849"/>
              <a:gd name="connsiteY352" fmla="*/ 1565515 h 2879986"/>
              <a:gd name="connsiteX353" fmla="*/ 3478332 w 4937849"/>
              <a:gd name="connsiteY353" fmla="*/ 1492763 h 2879986"/>
              <a:gd name="connsiteX354" fmla="*/ 3755679 w 4937849"/>
              <a:gd name="connsiteY354" fmla="*/ 1486410 h 2879986"/>
              <a:gd name="connsiteX355" fmla="*/ 3846264 w 4937849"/>
              <a:gd name="connsiteY355" fmla="*/ 1500303 h 2879986"/>
              <a:gd name="connsiteX356" fmla="*/ 4486635 w 4937849"/>
              <a:gd name="connsiteY356" fmla="*/ 1849287 h 2879986"/>
              <a:gd name="connsiteX357" fmla="*/ 4615801 w 4937849"/>
              <a:gd name="connsiteY357" fmla="*/ 1883998 h 2879986"/>
              <a:gd name="connsiteX358" fmla="*/ 4678449 w 4937849"/>
              <a:gd name="connsiteY358" fmla="*/ 1703554 h 2879986"/>
              <a:gd name="connsiteX359" fmla="*/ 4561686 w 4937849"/>
              <a:gd name="connsiteY359" fmla="*/ 1611783 h 2879986"/>
              <a:gd name="connsiteX360" fmla="*/ 4486677 w 4937849"/>
              <a:gd name="connsiteY360" fmla="*/ 1569494 h 2879986"/>
              <a:gd name="connsiteX361" fmla="*/ 4569456 w 4937849"/>
              <a:gd name="connsiteY361" fmla="*/ 1464596 h 2879986"/>
              <a:gd name="connsiteX362" fmla="*/ 4678371 w 4937849"/>
              <a:gd name="connsiteY362" fmla="*/ 1377761 h 2879986"/>
              <a:gd name="connsiteX363" fmla="*/ 4703552 w 4937849"/>
              <a:gd name="connsiteY363" fmla="*/ 1228472 h 2879986"/>
              <a:gd name="connsiteX364" fmla="*/ 4616028 w 4937849"/>
              <a:gd name="connsiteY364" fmla="*/ 1162801 h 2879986"/>
              <a:gd name="connsiteX365" fmla="*/ 4496052 w 4937849"/>
              <a:gd name="connsiteY365" fmla="*/ 1282356 h 2879986"/>
              <a:gd name="connsiteX366" fmla="*/ 4463676 w 4937849"/>
              <a:gd name="connsiteY366" fmla="*/ 1354724 h 2879986"/>
              <a:gd name="connsiteX367" fmla="*/ 4288895 w 4937849"/>
              <a:gd name="connsiteY367" fmla="*/ 1403327 h 2879986"/>
              <a:gd name="connsiteX368" fmla="*/ 3920081 w 4937849"/>
              <a:gd name="connsiteY368" fmla="*/ 1348524 h 2879986"/>
              <a:gd name="connsiteX369" fmla="*/ 4006763 w 4937849"/>
              <a:gd name="connsiteY369" fmla="*/ 1262493 h 2879986"/>
              <a:gd name="connsiteX370" fmla="*/ 4032059 w 4937849"/>
              <a:gd name="connsiteY370" fmla="*/ 1164179 h 2879986"/>
              <a:gd name="connsiteX371" fmla="*/ 3943349 w 4937849"/>
              <a:gd name="connsiteY371" fmla="*/ 1115576 h 2879986"/>
              <a:gd name="connsiteX372" fmla="*/ 3794168 w 4937849"/>
              <a:gd name="connsiteY372" fmla="*/ 1122886 h 2879986"/>
              <a:gd name="connsiteX373" fmla="*/ 3805037 w 4937849"/>
              <a:gd name="connsiteY373" fmla="*/ 1061883 h 2879986"/>
              <a:gd name="connsiteX374" fmla="*/ 4034271 w 4937849"/>
              <a:gd name="connsiteY374" fmla="*/ 944356 h 2879986"/>
              <a:gd name="connsiteX375" fmla="*/ 4225472 w 4937849"/>
              <a:gd name="connsiteY375" fmla="*/ 864487 h 2879986"/>
              <a:gd name="connsiteX376" fmla="*/ 4214565 w 4937849"/>
              <a:gd name="connsiteY376" fmla="*/ 725906 h 2879986"/>
              <a:gd name="connsiteX377" fmla="*/ 4151840 w 4937849"/>
              <a:gd name="connsiteY377" fmla="*/ 678987 h 2879986"/>
              <a:gd name="connsiteX378" fmla="*/ 4141852 w 4937849"/>
              <a:gd name="connsiteY378" fmla="*/ 679867 h 2879986"/>
              <a:gd name="connsiteX379" fmla="*/ 4033927 w 4937849"/>
              <a:gd name="connsiteY379" fmla="*/ 759430 h 2879986"/>
              <a:gd name="connsiteX380" fmla="*/ 3926844 w 4937849"/>
              <a:gd name="connsiteY380" fmla="*/ 821696 h 2879986"/>
              <a:gd name="connsiteX381" fmla="*/ 3891674 w 4937849"/>
              <a:gd name="connsiteY381" fmla="*/ 780211 h 2879986"/>
              <a:gd name="connsiteX382" fmla="*/ 3965153 w 4937849"/>
              <a:gd name="connsiteY382" fmla="*/ 630001 h 2879986"/>
              <a:gd name="connsiteX383" fmla="*/ 3996688 w 4937849"/>
              <a:gd name="connsiteY383" fmla="*/ 468652 h 2879986"/>
              <a:gd name="connsiteX384" fmla="*/ 3873077 w 4937849"/>
              <a:gd name="connsiteY384" fmla="*/ 415227 h 2879986"/>
              <a:gd name="connsiteX385" fmla="*/ 3793590 w 4937849"/>
              <a:gd name="connsiteY385" fmla="*/ 452579 h 2879986"/>
              <a:gd name="connsiteX386" fmla="*/ 3764658 w 4937849"/>
              <a:gd name="connsiteY386" fmla="*/ 739342 h 2879986"/>
              <a:gd name="connsiteX387" fmla="*/ 3769633 w 4937849"/>
              <a:gd name="connsiteY387" fmla="*/ 794872 h 2879986"/>
              <a:gd name="connsiteX388" fmla="*/ 3413105 w 4937849"/>
              <a:gd name="connsiteY388" fmla="*/ 1159129 h 2879986"/>
              <a:gd name="connsiteX389" fmla="*/ 3376175 w 4937849"/>
              <a:gd name="connsiteY389" fmla="*/ 1170802 h 2879986"/>
              <a:gd name="connsiteX390" fmla="*/ 3368712 w 4937849"/>
              <a:gd name="connsiteY390" fmla="*/ 1173213 h 2879986"/>
              <a:gd name="connsiteX391" fmla="*/ 3136491 w 4937849"/>
              <a:gd name="connsiteY391" fmla="*/ 1194873 h 2879986"/>
              <a:gd name="connsiteX392" fmla="*/ 3087122 w 4937849"/>
              <a:gd name="connsiteY392" fmla="*/ 1101533 h 2879986"/>
              <a:gd name="connsiteX393" fmla="*/ 3286543 w 4937849"/>
              <a:gd name="connsiteY393" fmla="*/ 572370 h 2879986"/>
              <a:gd name="connsiteX394" fmla="*/ 3348694 w 4937849"/>
              <a:gd name="connsiteY394" fmla="*/ 440647 h 2879986"/>
              <a:gd name="connsiteX395" fmla="*/ 3258989 w 4937849"/>
              <a:gd name="connsiteY395" fmla="*/ 365217 h 2879986"/>
              <a:gd name="connsiteX396" fmla="*/ 3088539 w 4937849"/>
              <a:gd name="connsiteY396" fmla="*/ 528094 h 2879986"/>
              <a:gd name="connsiteX397" fmla="*/ 2979741 w 4937849"/>
              <a:gd name="connsiteY397" fmla="*/ 649070 h 2879986"/>
              <a:gd name="connsiteX398" fmla="*/ 2946676 w 4937849"/>
              <a:gd name="connsiteY398" fmla="*/ 626146 h 2879986"/>
              <a:gd name="connsiteX399" fmla="*/ 2978326 w 4937849"/>
              <a:gd name="connsiteY399" fmla="*/ 473448 h 2879986"/>
              <a:gd name="connsiteX400" fmla="*/ 2924901 w 4937849"/>
              <a:gd name="connsiteY400" fmla="*/ 338816 h 2879986"/>
              <a:gd name="connsiteX401" fmla="*/ 2788162 w 4937849"/>
              <a:gd name="connsiteY401" fmla="*/ 376780 h 2879986"/>
              <a:gd name="connsiteX402" fmla="*/ 2796850 w 4937849"/>
              <a:gd name="connsiteY402" fmla="*/ 662582 h 2879986"/>
              <a:gd name="connsiteX403" fmla="*/ 2818740 w 4937849"/>
              <a:gd name="connsiteY403" fmla="*/ 773407 h 2879986"/>
              <a:gd name="connsiteX404" fmla="*/ 2832249 w 4937849"/>
              <a:gd name="connsiteY404" fmla="*/ 873906 h 2879986"/>
              <a:gd name="connsiteX405" fmla="*/ 2890344 w 4937849"/>
              <a:gd name="connsiteY405" fmla="*/ 1713815 h 2879986"/>
              <a:gd name="connsiteX406" fmla="*/ 2450276 w 4937849"/>
              <a:gd name="connsiteY406" fmla="*/ 2234484 h 2879986"/>
              <a:gd name="connsiteX407" fmla="*/ 2218622 w 4937849"/>
              <a:gd name="connsiteY407" fmla="*/ 2804365 h 2879986"/>
              <a:gd name="connsiteX408" fmla="*/ 2222335 w 4937849"/>
              <a:gd name="connsiteY408" fmla="*/ 2860545 h 2879986"/>
              <a:gd name="connsiteX409" fmla="*/ 2278553 w 4937849"/>
              <a:gd name="connsiteY409" fmla="*/ 2858555 h 2879986"/>
              <a:gd name="connsiteX410" fmla="*/ 2364508 w 4937849"/>
              <a:gd name="connsiteY410" fmla="*/ 2856948 h 2879986"/>
              <a:gd name="connsiteX411" fmla="*/ 2564046 w 4937849"/>
              <a:gd name="connsiteY411" fmla="*/ 2873748 h 2879986"/>
              <a:gd name="connsiteX412" fmla="*/ 2618695 w 4937849"/>
              <a:gd name="connsiteY412" fmla="*/ 2879986 h 2879986"/>
              <a:gd name="connsiteX413" fmla="*/ 2907937 w 4937849"/>
              <a:gd name="connsiteY413" fmla="*/ 2661500 h 2879986"/>
              <a:gd name="connsiteX414" fmla="*/ 3182756 w 4937849"/>
              <a:gd name="connsiteY414" fmla="*/ 2379607 h 2879986"/>
              <a:gd name="connsiteX415" fmla="*/ 3279043 w 4937849"/>
              <a:gd name="connsiteY415" fmla="*/ 2257525 h 2879986"/>
              <a:gd name="connsiteX416" fmla="*/ 3217276 w 4937849"/>
              <a:gd name="connsiteY416" fmla="*/ 2106737 h 2879986"/>
              <a:gd name="connsiteX417" fmla="*/ 3182564 w 4937849"/>
              <a:gd name="connsiteY417" fmla="*/ 2027288 h 2879986"/>
              <a:gd name="connsiteX418" fmla="*/ 3378664 w 4937849"/>
              <a:gd name="connsiteY418" fmla="*/ 1923115 h 2879986"/>
              <a:gd name="connsiteX419" fmla="*/ 3604919 w 4937849"/>
              <a:gd name="connsiteY419" fmla="*/ 1919326 h 2879986"/>
              <a:gd name="connsiteX420" fmla="*/ 3907866 w 4937849"/>
              <a:gd name="connsiteY420" fmla="*/ 2006238 h 2879986"/>
              <a:gd name="connsiteX421" fmla="*/ 3980082 w 4937849"/>
              <a:gd name="connsiteY421" fmla="*/ 2232875 h 2879986"/>
              <a:gd name="connsiteX422" fmla="*/ 4015788 w 4937849"/>
              <a:gd name="connsiteY422" fmla="*/ 2351665 h 2879986"/>
              <a:gd name="connsiteX423" fmla="*/ 4028723 w 4937849"/>
              <a:gd name="connsiteY423" fmla="*/ 2366208 h 2879986"/>
              <a:gd name="connsiteX424" fmla="*/ 4047819 w 4937849"/>
              <a:gd name="connsiteY424" fmla="*/ 2369997 h 2879986"/>
              <a:gd name="connsiteX425" fmla="*/ 4142844 w 4937849"/>
              <a:gd name="connsiteY425" fmla="*/ 2314314 h 2879986"/>
              <a:gd name="connsiteX426" fmla="*/ 4147666 w 4937849"/>
              <a:gd name="connsiteY426" fmla="*/ 2307387 h 2879986"/>
              <a:gd name="connsiteX427" fmla="*/ 4172350 w 4937849"/>
              <a:gd name="connsiteY427" fmla="*/ 2275852 h 2879986"/>
              <a:gd name="connsiteX428" fmla="*/ 4191715 w 4937849"/>
              <a:gd name="connsiteY428" fmla="*/ 2266323 h 2879986"/>
              <a:gd name="connsiteX429" fmla="*/ 4333431 w 4937849"/>
              <a:gd name="connsiteY429" fmla="*/ 2618295 h 2879986"/>
              <a:gd name="connsiteX430" fmla="*/ 4437408 w 4937849"/>
              <a:gd name="connsiteY430" fmla="*/ 2757101 h 2879986"/>
              <a:gd name="connsiteX431" fmla="*/ 4571119 w 4937849"/>
              <a:gd name="connsiteY431" fmla="*/ 2618177 h 2879986"/>
              <a:gd name="connsiteX432" fmla="*/ 4477358 w 4937849"/>
              <a:gd name="connsiteY432" fmla="*/ 2453350 h 2879986"/>
              <a:gd name="connsiteX433" fmla="*/ 4387117 w 4937849"/>
              <a:gd name="connsiteY433" fmla="*/ 2335784 h 2879986"/>
              <a:gd name="connsiteX434" fmla="*/ 4404950 w 4937849"/>
              <a:gd name="connsiteY434" fmla="*/ 2293381 h 2879986"/>
              <a:gd name="connsiteX435" fmla="*/ 4590411 w 4937849"/>
              <a:gd name="connsiteY435" fmla="*/ 2368773 h 2879986"/>
              <a:gd name="connsiteX436" fmla="*/ 4642649 w 4937849"/>
              <a:gd name="connsiteY436" fmla="*/ 2430311 h 2879986"/>
              <a:gd name="connsiteX437" fmla="*/ 4710464 w 4937849"/>
              <a:gd name="connsiteY437" fmla="*/ 2496327 h 2879986"/>
              <a:gd name="connsiteX438" fmla="*/ 4742190 w 4937849"/>
              <a:gd name="connsiteY438" fmla="*/ 2510028 h 2879986"/>
              <a:gd name="connsiteX439" fmla="*/ 4806828 w 4937849"/>
              <a:gd name="connsiteY439" fmla="*/ 2513319 h 2879986"/>
              <a:gd name="connsiteX440" fmla="*/ 4933770 w 4937849"/>
              <a:gd name="connsiteY440" fmla="*/ 2289327 h 2879986"/>
              <a:gd name="connsiteX441" fmla="*/ 4921485 w 4937849"/>
              <a:gd name="connsiteY441" fmla="*/ 2211064 h 2879986"/>
              <a:gd name="connsiteX442" fmla="*/ 4571755 w 4937849"/>
              <a:gd name="connsiteY442" fmla="*/ 1244895 h 2879986"/>
              <a:gd name="connsiteX443" fmla="*/ 4624913 w 4937849"/>
              <a:gd name="connsiteY443" fmla="*/ 1298052 h 2879986"/>
              <a:gd name="connsiteX444" fmla="*/ 4571755 w 4937849"/>
              <a:gd name="connsiteY444" fmla="*/ 1351209 h 2879986"/>
              <a:gd name="connsiteX445" fmla="*/ 4518598 w 4937849"/>
              <a:gd name="connsiteY445" fmla="*/ 1298052 h 2879986"/>
              <a:gd name="connsiteX446" fmla="*/ 4571755 w 4937849"/>
              <a:gd name="connsiteY446" fmla="*/ 1244895 h 2879986"/>
              <a:gd name="connsiteX447" fmla="*/ 4584882 w 4937849"/>
              <a:gd name="connsiteY447" fmla="*/ 1667779 h 2879986"/>
              <a:gd name="connsiteX448" fmla="*/ 4646917 w 4937849"/>
              <a:gd name="connsiteY448" fmla="*/ 1729814 h 2879986"/>
              <a:gd name="connsiteX449" fmla="*/ 4584882 w 4937849"/>
              <a:gd name="connsiteY449" fmla="*/ 1791850 h 2879986"/>
              <a:gd name="connsiteX450" fmla="*/ 4522846 w 4937849"/>
              <a:gd name="connsiteY450" fmla="*/ 1729814 h 2879986"/>
              <a:gd name="connsiteX451" fmla="*/ 4584882 w 4937849"/>
              <a:gd name="connsiteY451" fmla="*/ 1667779 h 2879986"/>
              <a:gd name="connsiteX452" fmla="*/ 4501873 w 4937849"/>
              <a:gd name="connsiteY452" fmla="*/ 1778222 h 2879986"/>
              <a:gd name="connsiteX453" fmla="*/ 4522844 w 4937849"/>
              <a:gd name="connsiteY453" fmla="*/ 1799194 h 2879986"/>
              <a:gd name="connsiteX454" fmla="*/ 4501873 w 4937849"/>
              <a:gd name="connsiteY454" fmla="*/ 1820165 h 2879986"/>
              <a:gd name="connsiteX455" fmla="*/ 4480901 w 4937849"/>
              <a:gd name="connsiteY455" fmla="*/ 1799194 h 2879986"/>
              <a:gd name="connsiteX456" fmla="*/ 4501873 w 4937849"/>
              <a:gd name="connsiteY456" fmla="*/ 1778222 h 2879986"/>
              <a:gd name="connsiteX457" fmla="*/ 4397475 w 4937849"/>
              <a:gd name="connsiteY457" fmla="*/ 1627630 h 2879986"/>
              <a:gd name="connsiteX458" fmla="*/ 4446422 w 4937849"/>
              <a:gd name="connsiteY458" fmla="*/ 1676578 h 2879986"/>
              <a:gd name="connsiteX459" fmla="*/ 4397475 w 4937849"/>
              <a:gd name="connsiteY459" fmla="*/ 1725525 h 2879986"/>
              <a:gd name="connsiteX460" fmla="*/ 4348527 w 4937849"/>
              <a:gd name="connsiteY460" fmla="*/ 1676578 h 2879986"/>
              <a:gd name="connsiteX461" fmla="*/ 4397475 w 4937849"/>
              <a:gd name="connsiteY461" fmla="*/ 1627630 h 2879986"/>
              <a:gd name="connsiteX462" fmla="*/ 4180791 w 4937849"/>
              <a:gd name="connsiteY462" fmla="*/ 1445805 h 2879986"/>
              <a:gd name="connsiteX463" fmla="*/ 4222696 w 4937849"/>
              <a:gd name="connsiteY463" fmla="*/ 1487710 h 2879986"/>
              <a:gd name="connsiteX464" fmla="*/ 4180791 w 4937849"/>
              <a:gd name="connsiteY464" fmla="*/ 1529615 h 2879986"/>
              <a:gd name="connsiteX465" fmla="*/ 4138886 w 4937849"/>
              <a:gd name="connsiteY465" fmla="*/ 1487710 h 2879986"/>
              <a:gd name="connsiteX466" fmla="*/ 4180791 w 4937849"/>
              <a:gd name="connsiteY466" fmla="*/ 1445805 h 2879986"/>
              <a:gd name="connsiteX467" fmla="*/ 3883203 w 4937849"/>
              <a:gd name="connsiteY467" fmla="*/ 466551 h 2879986"/>
              <a:gd name="connsiteX468" fmla="*/ 3937852 w 4937849"/>
              <a:gd name="connsiteY468" fmla="*/ 521200 h 2879986"/>
              <a:gd name="connsiteX469" fmla="*/ 3883203 w 4937849"/>
              <a:gd name="connsiteY469" fmla="*/ 575850 h 2879986"/>
              <a:gd name="connsiteX470" fmla="*/ 3828553 w 4937849"/>
              <a:gd name="connsiteY470" fmla="*/ 521200 h 2879986"/>
              <a:gd name="connsiteX471" fmla="*/ 3883203 w 4937849"/>
              <a:gd name="connsiteY471" fmla="*/ 466551 h 2879986"/>
              <a:gd name="connsiteX472" fmla="*/ 3828668 w 4937849"/>
              <a:gd name="connsiteY472" fmla="*/ 622580 h 2879986"/>
              <a:gd name="connsiteX473" fmla="*/ 3863303 w 4937849"/>
              <a:gd name="connsiteY473" fmla="*/ 657138 h 2879986"/>
              <a:gd name="connsiteX474" fmla="*/ 3828668 w 4937849"/>
              <a:gd name="connsiteY474" fmla="*/ 691773 h 2879986"/>
              <a:gd name="connsiteX475" fmla="*/ 3794033 w 4937849"/>
              <a:gd name="connsiteY475" fmla="*/ 657138 h 2879986"/>
              <a:gd name="connsiteX476" fmla="*/ 3828668 w 4937849"/>
              <a:gd name="connsiteY476" fmla="*/ 622580 h 2879986"/>
              <a:gd name="connsiteX477" fmla="*/ 3815082 w 4937849"/>
              <a:gd name="connsiteY477" fmla="*/ 1217296 h 2879986"/>
              <a:gd name="connsiteX478" fmla="*/ 3851745 w 4937849"/>
              <a:gd name="connsiteY478" fmla="*/ 1253959 h 2879986"/>
              <a:gd name="connsiteX479" fmla="*/ 3815082 w 4937849"/>
              <a:gd name="connsiteY479" fmla="*/ 1290622 h 2879986"/>
              <a:gd name="connsiteX480" fmla="*/ 3778419 w 4937849"/>
              <a:gd name="connsiteY480" fmla="*/ 1253959 h 2879986"/>
              <a:gd name="connsiteX481" fmla="*/ 3815082 w 4937849"/>
              <a:gd name="connsiteY481" fmla="*/ 1217296 h 2879986"/>
              <a:gd name="connsiteX482" fmla="*/ 3695028 w 4937849"/>
              <a:gd name="connsiteY482" fmla="*/ 1330385 h 2879986"/>
              <a:gd name="connsiteX483" fmla="*/ 3657026 w 4937849"/>
              <a:gd name="connsiteY483" fmla="*/ 1368387 h 2879986"/>
              <a:gd name="connsiteX484" fmla="*/ 3619024 w 4937849"/>
              <a:gd name="connsiteY484" fmla="*/ 1330385 h 2879986"/>
              <a:gd name="connsiteX485" fmla="*/ 3657026 w 4937849"/>
              <a:gd name="connsiteY485" fmla="*/ 1292382 h 2879986"/>
              <a:gd name="connsiteX486" fmla="*/ 3695028 w 4937849"/>
              <a:gd name="connsiteY486" fmla="*/ 1330385 h 2879986"/>
              <a:gd name="connsiteX487" fmla="*/ 3602415 w 4937849"/>
              <a:gd name="connsiteY487" fmla="*/ 1149862 h 2879986"/>
              <a:gd name="connsiteX488" fmla="*/ 3656223 w 4937849"/>
              <a:gd name="connsiteY488" fmla="*/ 1203670 h 2879986"/>
              <a:gd name="connsiteX489" fmla="*/ 3602415 w 4937849"/>
              <a:gd name="connsiteY489" fmla="*/ 1257478 h 2879986"/>
              <a:gd name="connsiteX490" fmla="*/ 3548607 w 4937849"/>
              <a:gd name="connsiteY490" fmla="*/ 1203670 h 2879986"/>
              <a:gd name="connsiteX491" fmla="*/ 3602415 w 4937849"/>
              <a:gd name="connsiteY491" fmla="*/ 1149862 h 2879986"/>
              <a:gd name="connsiteX492" fmla="*/ 3258976 w 4937849"/>
              <a:gd name="connsiteY492" fmla="*/ 449102 h 2879986"/>
              <a:gd name="connsiteX493" fmla="*/ 3313243 w 4937849"/>
              <a:gd name="connsiteY493" fmla="*/ 503369 h 2879986"/>
              <a:gd name="connsiteX494" fmla="*/ 3258976 w 4937849"/>
              <a:gd name="connsiteY494" fmla="*/ 557637 h 2879986"/>
              <a:gd name="connsiteX495" fmla="*/ 3204709 w 4937849"/>
              <a:gd name="connsiteY495" fmla="*/ 503369 h 2879986"/>
              <a:gd name="connsiteX496" fmla="*/ 3258976 w 4937849"/>
              <a:gd name="connsiteY496" fmla="*/ 449102 h 2879986"/>
              <a:gd name="connsiteX497" fmla="*/ 2640727 w 4937849"/>
              <a:gd name="connsiteY497" fmla="*/ 2679422 h 2879986"/>
              <a:gd name="connsiteX498" fmla="*/ 2601539 w 4937849"/>
              <a:gd name="connsiteY498" fmla="*/ 2640233 h 2879986"/>
              <a:gd name="connsiteX499" fmla="*/ 2640727 w 4937849"/>
              <a:gd name="connsiteY499" fmla="*/ 2601121 h 2879986"/>
              <a:gd name="connsiteX500" fmla="*/ 2679916 w 4937849"/>
              <a:gd name="connsiteY500" fmla="*/ 2640233 h 2879986"/>
              <a:gd name="connsiteX501" fmla="*/ 2640727 w 4937849"/>
              <a:gd name="connsiteY501" fmla="*/ 2679422 h 2879986"/>
              <a:gd name="connsiteX502" fmla="*/ 2758900 w 4937849"/>
              <a:gd name="connsiteY502" fmla="*/ 2582981 h 2879986"/>
              <a:gd name="connsiteX503" fmla="*/ 2727481 w 4937849"/>
              <a:gd name="connsiteY503" fmla="*/ 2551485 h 2879986"/>
              <a:gd name="connsiteX504" fmla="*/ 2758900 w 4937849"/>
              <a:gd name="connsiteY504" fmla="*/ 2519989 h 2879986"/>
              <a:gd name="connsiteX505" fmla="*/ 2790396 w 4937849"/>
              <a:gd name="connsiteY505" fmla="*/ 2551485 h 2879986"/>
              <a:gd name="connsiteX506" fmla="*/ 2758900 w 4937849"/>
              <a:gd name="connsiteY506" fmla="*/ 2582981 h 2879986"/>
              <a:gd name="connsiteX507" fmla="*/ 3100037 w 4937849"/>
              <a:gd name="connsiteY507" fmla="*/ 1957384 h 2879986"/>
              <a:gd name="connsiteX508" fmla="*/ 3048831 w 4937849"/>
              <a:gd name="connsiteY508" fmla="*/ 2008590 h 2879986"/>
              <a:gd name="connsiteX509" fmla="*/ 2997626 w 4937849"/>
              <a:gd name="connsiteY509" fmla="*/ 1957384 h 2879986"/>
              <a:gd name="connsiteX510" fmla="*/ 3048831 w 4937849"/>
              <a:gd name="connsiteY510" fmla="*/ 1906178 h 2879986"/>
              <a:gd name="connsiteX511" fmla="*/ 3100037 w 4937849"/>
              <a:gd name="connsiteY511" fmla="*/ 1957384 h 2879986"/>
              <a:gd name="connsiteX512" fmla="*/ 2974055 w 4937849"/>
              <a:gd name="connsiteY512" fmla="*/ 1197949 h 2879986"/>
              <a:gd name="connsiteX513" fmla="*/ 3005055 w 4937849"/>
              <a:gd name="connsiteY513" fmla="*/ 1228948 h 2879986"/>
              <a:gd name="connsiteX514" fmla="*/ 2974055 w 4937849"/>
              <a:gd name="connsiteY514" fmla="*/ 1259947 h 2879986"/>
              <a:gd name="connsiteX515" fmla="*/ 2943056 w 4937849"/>
              <a:gd name="connsiteY515" fmla="*/ 1228948 h 2879986"/>
              <a:gd name="connsiteX516" fmla="*/ 2974055 w 4937849"/>
              <a:gd name="connsiteY516" fmla="*/ 1197949 h 2879986"/>
              <a:gd name="connsiteX517" fmla="*/ 2908766 w 4937849"/>
              <a:gd name="connsiteY517" fmla="*/ 1088760 h 2879986"/>
              <a:gd name="connsiteX518" fmla="*/ 2954958 w 4937849"/>
              <a:gd name="connsiteY518" fmla="*/ 1042568 h 2879986"/>
              <a:gd name="connsiteX519" fmla="*/ 3001149 w 4937849"/>
              <a:gd name="connsiteY519" fmla="*/ 1088760 h 2879986"/>
              <a:gd name="connsiteX520" fmla="*/ 2954958 w 4937849"/>
              <a:gd name="connsiteY520" fmla="*/ 1134951 h 2879986"/>
              <a:gd name="connsiteX521" fmla="*/ 2908766 w 4937849"/>
              <a:gd name="connsiteY521" fmla="*/ 1088760 h 2879986"/>
              <a:gd name="connsiteX522" fmla="*/ 2978495 w 4937849"/>
              <a:gd name="connsiteY522" fmla="*/ 825843 h 2879986"/>
              <a:gd name="connsiteX523" fmla="*/ 3045391 w 4937849"/>
              <a:gd name="connsiteY523" fmla="*/ 892739 h 2879986"/>
              <a:gd name="connsiteX524" fmla="*/ 2978495 w 4937849"/>
              <a:gd name="connsiteY524" fmla="*/ 959635 h 2879986"/>
              <a:gd name="connsiteX525" fmla="*/ 2911599 w 4937849"/>
              <a:gd name="connsiteY525" fmla="*/ 892739 h 2879986"/>
              <a:gd name="connsiteX526" fmla="*/ 2978495 w 4937849"/>
              <a:gd name="connsiteY526" fmla="*/ 825843 h 2879986"/>
              <a:gd name="connsiteX527" fmla="*/ 2866131 w 4937849"/>
              <a:gd name="connsiteY527" fmla="*/ 616390 h 2879986"/>
              <a:gd name="connsiteX528" fmla="*/ 2838577 w 4937849"/>
              <a:gd name="connsiteY528" fmla="*/ 588836 h 2879986"/>
              <a:gd name="connsiteX529" fmla="*/ 2866131 w 4937849"/>
              <a:gd name="connsiteY529" fmla="*/ 561281 h 2879986"/>
              <a:gd name="connsiteX530" fmla="*/ 2893685 w 4937849"/>
              <a:gd name="connsiteY530" fmla="*/ 588836 h 2879986"/>
              <a:gd name="connsiteX531" fmla="*/ 2866131 w 4937849"/>
              <a:gd name="connsiteY531" fmla="*/ 616390 h 2879986"/>
              <a:gd name="connsiteX532" fmla="*/ 2852162 w 4937849"/>
              <a:gd name="connsiteY532" fmla="*/ 449114 h 2879986"/>
              <a:gd name="connsiteX533" fmla="*/ 2896671 w 4937849"/>
              <a:gd name="connsiteY533" fmla="*/ 404605 h 2879986"/>
              <a:gd name="connsiteX534" fmla="*/ 2941179 w 4937849"/>
              <a:gd name="connsiteY534" fmla="*/ 449114 h 2879986"/>
              <a:gd name="connsiteX535" fmla="*/ 2896671 w 4937849"/>
              <a:gd name="connsiteY535" fmla="*/ 493622 h 2879986"/>
              <a:gd name="connsiteX536" fmla="*/ 2852162 w 4937849"/>
              <a:gd name="connsiteY536" fmla="*/ 449114 h 2879986"/>
              <a:gd name="connsiteX537" fmla="*/ 2969503 w 4937849"/>
              <a:gd name="connsiteY537" fmla="*/ 2388948 h 2879986"/>
              <a:gd name="connsiteX538" fmla="*/ 2896866 w 4937849"/>
              <a:gd name="connsiteY538" fmla="*/ 2316311 h 2879986"/>
              <a:gd name="connsiteX539" fmla="*/ 2969503 w 4937849"/>
              <a:gd name="connsiteY539" fmla="*/ 2243674 h 2879986"/>
              <a:gd name="connsiteX540" fmla="*/ 3042140 w 4937849"/>
              <a:gd name="connsiteY540" fmla="*/ 2316311 h 2879986"/>
              <a:gd name="connsiteX541" fmla="*/ 2969503 w 4937849"/>
              <a:gd name="connsiteY541" fmla="*/ 2388948 h 2879986"/>
              <a:gd name="connsiteX542" fmla="*/ 3071374 w 4937849"/>
              <a:gd name="connsiteY542" fmla="*/ 2153592 h 2879986"/>
              <a:gd name="connsiteX543" fmla="*/ 3042556 w 4937849"/>
              <a:gd name="connsiteY543" fmla="*/ 2124774 h 2879986"/>
              <a:gd name="connsiteX544" fmla="*/ 3071374 w 4937849"/>
              <a:gd name="connsiteY544" fmla="*/ 2095957 h 2879986"/>
              <a:gd name="connsiteX545" fmla="*/ 3100191 w 4937849"/>
              <a:gd name="connsiteY545" fmla="*/ 2124774 h 2879986"/>
              <a:gd name="connsiteX546" fmla="*/ 3071374 w 4937849"/>
              <a:gd name="connsiteY546" fmla="*/ 2153592 h 2879986"/>
              <a:gd name="connsiteX547" fmla="*/ 3207113 w 4937849"/>
              <a:gd name="connsiteY547" fmla="*/ 2215015 h 2879986"/>
              <a:gd name="connsiteX548" fmla="*/ 3153688 w 4937849"/>
              <a:gd name="connsiteY548" fmla="*/ 2268439 h 2879986"/>
              <a:gd name="connsiteX549" fmla="*/ 3100187 w 4937849"/>
              <a:gd name="connsiteY549" fmla="*/ 2215015 h 2879986"/>
              <a:gd name="connsiteX550" fmla="*/ 3153688 w 4937849"/>
              <a:gd name="connsiteY550" fmla="*/ 2161590 h 2879986"/>
              <a:gd name="connsiteX551" fmla="*/ 3207113 w 4937849"/>
              <a:gd name="connsiteY551" fmla="*/ 2215015 h 2879986"/>
              <a:gd name="connsiteX552" fmla="*/ 3165590 w 4937849"/>
              <a:gd name="connsiteY552" fmla="*/ 1891062 h 2879986"/>
              <a:gd name="connsiteX553" fmla="*/ 3143737 w 4937849"/>
              <a:gd name="connsiteY553" fmla="*/ 1869210 h 2879986"/>
              <a:gd name="connsiteX554" fmla="*/ 3165590 w 4937849"/>
              <a:gd name="connsiteY554" fmla="*/ 1847357 h 2879986"/>
              <a:gd name="connsiteX555" fmla="*/ 3187442 w 4937849"/>
              <a:gd name="connsiteY555" fmla="*/ 1869210 h 2879986"/>
              <a:gd name="connsiteX556" fmla="*/ 3165590 w 4937849"/>
              <a:gd name="connsiteY556" fmla="*/ 1891062 h 2879986"/>
              <a:gd name="connsiteX557" fmla="*/ 3376150 w 4937849"/>
              <a:gd name="connsiteY557" fmla="*/ 1665121 h 2879986"/>
              <a:gd name="connsiteX558" fmla="*/ 3356785 w 4937849"/>
              <a:gd name="connsiteY558" fmla="*/ 1645756 h 2879986"/>
              <a:gd name="connsiteX559" fmla="*/ 3376150 w 4937849"/>
              <a:gd name="connsiteY559" fmla="*/ 1626391 h 2879986"/>
              <a:gd name="connsiteX560" fmla="*/ 3395515 w 4937849"/>
              <a:gd name="connsiteY560" fmla="*/ 1645756 h 2879986"/>
              <a:gd name="connsiteX561" fmla="*/ 3376150 w 4937849"/>
              <a:gd name="connsiteY561" fmla="*/ 1665121 h 2879986"/>
              <a:gd name="connsiteX562" fmla="*/ 3514535 w 4937849"/>
              <a:gd name="connsiteY562" fmla="*/ 1821993 h 2879986"/>
              <a:gd name="connsiteX563" fmla="*/ 3462142 w 4937849"/>
              <a:gd name="connsiteY563" fmla="*/ 1769524 h 2879986"/>
              <a:gd name="connsiteX564" fmla="*/ 3514535 w 4937849"/>
              <a:gd name="connsiteY564" fmla="*/ 1717132 h 2879986"/>
              <a:gd name="connsiteX565" fmla="*/ 3566927 w 4937849"/>
              <a:gd name="connsiteY565" fmla="*/ 1769524 h 2879986"/>
              <a:gd name="connsiteX566" fmla="*/ 3514535 w 4937849"/>
              <a:gd name="connsiteY566" fmla="*/ 1821993 h 2879986"/>
              <a:gd name="connsiteX567" fmla="*/ 3979056 w 4937849"/>
              <a:gd name="connsiteY567" fmla="*/ 1901403 h 2879986"/>
              <a:gd name="connsiteX568" fmla="*/ 3920120 w 4937849"/>
              <a:gd name="connsiteY568" fmla="*/ 1842468 h 2879986"/>
              <a:gd name="connsiteX569" fmla="*/ 3979056 w 4937849"/>
              <a:gd name="connsiteY569" fmla="*/ 1783532 h 2879986"/>
              <a:gd name="connsiteX570" fmla="*/ 4037992 w 4937849"/>
              <a:gd name="connsiteY570" fmla="*/ 1842468 h 2879986"/>
              <a:gd name="connsiteX571" fmla="*/ 3979056 w 4937849"/>
              <a:gd name="connsiteY571" fmla="*/ 1901403 h 2879986"/>
              <a:gd name="connsiteX572" fmla="*/ 4097161 w 4937849"/>
              <a:gd name="connsiteY572" fmla="*/ 2243725 h 2879986"/>
              <a:gd name="connsiteX573" fmla="*/ 4063292 w 4937849"/>
              <a:gd name="connsiteY573" fmla="*/ 2209857 h 2879986"/>
              <a:gd name="connsiteX574" fmla="*/ 4097161 w 4937849"/>
              <a:gd name="connsiteY574" fmla="*/ 2175988 h 2879986"/>
              <a:gd name="connsiteX575" fmla="*/ 4131029 w 4937849"/>
              <a:gd name="connsiteY575" fmla="*/ 2209857 h 2879986"/>
              <a:gd name="connsiteX576" fmla="*/ 4097161 w 4937849"/>
              <a:gd name="connsiteY576" fmla="*/ 2243725 h 2879986"/>
              <a:gd name="connsiteX577" fmla="*/ 4079442 w 4937849"/>
              <a:gd name="connsiteY577" fmla="*/ 2124778 h 2879986"/>
              <a:gd name="connsiteX578" fmla="*/ 4022534 w 4937849"/>
              <a:gd name="connsiteY578" fmla="*/ 2067870 h 2879986"/>
              <a:gd name="connsiteX579" fmla="*/ 4079442 w 4937849"/>
              <a:gd name="connsiteY579" fmla="*/ 2010963 h 2879986"/>
              <a:gd name="connsiteX580" fmla="*/ 4136349 w 4937849"/>
              <a:gd name="connsiteY580" fmla="*/ 2067870 h 2879986"/>
              <a:gd name="connsiteX581" fmla="*/ 4079442 w 4937849"/>
              <a:gd name="connsiteY581" fmla="*/ 2124778 h 2879986"/>
              <a:gd name="connsiteX582" fmla="*/ 4228310 w 4937849"/>
              <a:gd name="connsiteY582" fmla="*/ 2227148 h 2879986"/>
              <a:gd name="connsiteX583" fmla="*/ 4179821 w 4937849"/>
              <a:gd name="connsiteY583" fmla="*/ 2178661 h 2879986"/>
              <a:gd name="connsiteX584" fmla="*/ 4228310 w 4937849"/>
              <a:gd name="connsiteY584" fmla="*/ 2130172 h 2879986"/>
              <a:gd name="connsiteX585" fmla="*/ 4276797 w 4937849"/>
              <a:gd name="connsiteY585" fmla="*/ 2178661 h 2879986"/>
              <a:gd name="connsiteX586" fmla="*/ 4228310 w 4937849"/>
              <a:gd name="connsiteY586" fmla="*/ 2227148 h 2879986"/>
              <a:gd name="connsiteX587" fmla="*/ 4440016 w 4937849"/>
              <a:gd name="connsiteY587" fmla="*/ 2553932 h 2879986"/>
              <a:gd name="connsiteX588" fmla="*/ 4487202 w 4937849"/>
              <a:gd name="connsiteY588" fmla="*/ 2601119 h 2879986"/>
              <a:gd name="connsiteX589" fmla="*/ 4440016 w 4937849"/>
              <a:gd name="connsiteY589" fmla="*/ 2648306 h 2879986"/>
              <a:gd name="connsiteX590" fmla="*/ 4392829 w 4937849"/>
              <a:gd name="connsiteY590" fmla="*/ 2601119 h 2879986"/>
              <a:gd name="connsiteX591" fmla="*/ 4440016 w 4937849"/>
              <a:gd name="connsiteY591" fmla="*/ 2553932 h 2879986"/>
              <a:gd name="connsiteX592" fmla="*/ 4388006 w 4937849"/>
              <a:gd name="connsiteY592" fmla="*/ 2414362 h 2879986"/>
              <a:gd name="connsiteX593" fmla="*/ 4417092 w 4937849"/>
              <a:gd name="connsiteY593" fmla="*/ 2443448 h 2879986"/>
              <a:gd name="connsiteX594" fmla="*/ 4388006 w 4937849"/>
              <a:gd name="connsiteY594" fmla="*/ 2472534 h 2879986"/>
              <a:gd name="connsiteX595" fmla="*/ 4358921 w 4937849"/>
              <a:gd name="connsiteY595" fmla="*/ 2443448 h 2879986"/>
              <a:gd name="connsiteX596" fmla="*/ 4388006 w 4937849"/>
              <a:gd name="connsiteY596" fmla="*/ 2414362 h 2879986"/>
              <a:gd name="connsiteX597" fmla="*/ 4652334 w 4937849"/>
              <a:gd name="connsiteY597" fmla="*/ 2364305 h 2879986"/>
              <a:gd name="connsiteX598" fmla="*/ 4611729 w 4937849"/>
              <a:gd name="connsiteY598" fmla="*/ 2323700 h 2879986"/>
              <a:gd name="connsiteX599" fmla="*/ 4652334 w 4937849"/>
              <a:gd name="connsiteY599" fmla="*/ 2283096 h 2879986"/>
              <a:gd name="connsiteX600" fmla="*/ 4692938 w 4937849"/>
              <a:gd name="connsiteY600" fmla="*/ 2323700 h 2879986"/>
              <a:gd name="connsiteX601" fmla="*/ 4652334 w 4937849"/>
              <a:gd name="connsiteY601" fmla="*/ 2364305 h 2879986"/>
              <a:gd name="connsiteX602" fmla="*/ 4806560 w 4937849"/>
              <a:gd name="connsiteY602" fmla="*/ 2360133 h 2879986"/>
              <a:gd name="connsiteX603" fmla="*/ 4748352 w 4937849"/>
              <a:gd name="connsiteY603" fmla="*/ 2301924 h 2879986"/>
              <a:gd name="connsiteX604" fmla="*/ 4806560 w 4937849"/>
              <a:gd name="connsiteY604" fmla="*/ 2243716 h 2879986"/>
              <a:gd name="connsiteX605" fmla="*/ 4864769 w 4937849"/>
              <a:gd name="connsiteY605" fmla="*/ 2301924 h 2879986"/>
              <a:gd name="connsiteX606" fmla="*/ 4806560 w 4937849"/>
              <a:gd name="connsiteY606" fmla="*/ 2360133 h 2879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</a:cxnLst>
            <a:rect l="l" t="t" r="r" b="b"/>
            <a:pathLst>
              <a:path w="4937849" h="2879986">
                <a:moveTo>
                  <a:pt x="2333853" y="2176496"/>
                </a:moveTo>
                <a:cubicBezTo>
                  <a:pt x="2377864" y="2157400"/>
                  <a:pt x="2426581" y="2128314"/>
                  <a:pt x="2474726" y="2092455"/>
                </a:cubicBezTo>
                <a:lnTo>
                  <a:pt x="2511925" y="2064634"/>
                </a:lnTo>
                <a:lnTo>
                  <a:pt x="2493095" y="2022269"/>
                </a:lnTo>
                <a:cubicBezTo>
                  <a:pt x="2441508" y="1906467"/>
                  <a:pt x="2362862" y="1604440"/>
                  <a:pt x="2743765" y="1300797"/>
                </a:cubicBezTo>
                <a:lnTo>
                  <a:pt x="2768182" y="1281318"/>
                </a:lnTo>
                <a:lnTo>
                  <a:pt x="2765426" y="1250204"/>
                </a:lnTo>
                <a:cubicBezTo>
                  <a:pt x="2757313" y="1157973"/>
                  <a:pt x="2746061" y="1053918"/>
                  <a:pt x="2732016" y="940986"/>
                </a:cubicBezTo>
                <a:lnTo>
                  <a:pt x="2720841" y="851013"/>
                </a:lnTo>
                <a:lnTo>
                  <a:pt x="2643804" y="898736"/>
                </a:lnTo>
                <a:cubicBezTo>
                  <a:pt x="2634351" y="904592"/>
                  <a:pt x="2625205" y="908112"/>
                  <a:pt x="2616632" y="909222"/>
                </a:cubicBezTo>
                <a:cubicBezTo>
                  <a:pt x="2593211" y="912666"/>
                  <a:pt x="2575300" y="898468"/>
                  <a:pt x="2564356" y="886299"/>
                </a:cubicBezTo>
                <a:cubicBezTo>
                  <a:pt x="2533472" y="852123"/>
                  <a:pt x="2533625" y="810983"/>
                  <a:pt x="2533778" y="767087"/>
                </a:cubicBezTo>
                <a:cubicBezTo>
                  <a:pt x="2534007" y="708151"/>
                  <a:pt x="2534199" y="647151"/>
                  <a:pt x="2457008" y="598694"/>
                </a:cubicBezTo>
                <a:cubicBezTo>
                  <a:pt x="2411237" y="569876"/>
                  <a:pt x="2366652" y="572135"/>
                  <a:pt x="2334887" y="605276"/>
                </a:cubicBezTo>
                <a:cubicBezTo>
                  <a:pt x="2300482" y="641441"/>
                  <a:pt x="2290876" y="705197"/>
                  <a:pt x="2314642" y="739027"/>
                </a:cubicBezTo>
                <a:lnTo>
                  <a:pt x="2323138" y="751082"/>
                </a:lnTo>
                <a:lnTo>
                  <a:pt x="2336418" y="757665"/>
                </a:lnTo>
                <a:cubicBezTo>
                  <a:pt x="2383719" y="781048"/>
                  <a:pt x="2439935" y="919092"/>
                  <a:pt x="2409973" y="1008413"/>
                </a:cubicBezTo>
                <a:cubicBezTo>
                  <a:pt x="2390226" y="1067005"/>
                  <a:pt x="2338982" y="1089010"/>
                  <a:pt x="2257539" y="1074122"/>
                </a:cubicBezTo>
                <a:cubicBezTo>
                  <a:pt x="2205568" y="1064516"/>
                  <a:pt x="2168217" y="1032332"/>
                  <a:pt x="2146557" y="978485"/>
                </a:cubicBezTo>
                <a:cubicBezTo>
                  <a:pt x="2076944" y="805390"/>
                  <a:pt x="2188463" y="452996"/>
                  <a:pt x="2257618" y="356974"/>
                </a:cubicBezTo>
                <a:cubicBezTo>
                  <a:pt x="2308326" y="286404"/>
                  <a:pt x="2326236" y="229729"/>
                  <a:pt x="2311004" y="188659"/>
                </a:cubicBezTo>
                <a:cubicBezTo>
                  <a:pt x="2298834" y="155747"/>
                  <a:pt x="2265157" y="132440"/>
                  <a:pt x="2210701" y="119238"/>
                </a:cubicBezTo>
                <a:cubicBezTo>
                  <a:pt x="2169561" y="109326"/>
                  <a:pt x="2117552" y="137569"/>
                  <a:pt x="2106303" y="176336"/>
                </a:cubicBezTo>
                <a:cubicBezTo>
                  <a:pt x="2096391" y="210205"/>
                  <a:pt x="2082882" y="256589"/>
                  <a:pt x="2050467" y="318660"/>
                </a:cubicBezTo>
                <a:cubicBezTo>
                  <a:pt x="2030720" y="356471"/>
                  <a:pt x="1999759" y="398721"/>
                  <a:pt x="1964206" y="383527"/>
                </a:cubicBezTo>
                <a:cubicBezTo>
                  <a:pt x="1917248" y="363512"/>
                  <a:pt x="1888928" y="251570"/>
                  <a:pt x="1912924" y="180658"/>
                </a:cubicBezTo>
                <a:cubicBezTo>
                  <a:pt x="1931141" y="126850"/>
                  <a:pt x="1926740" y="78435"/>
                  <a:pt x="1900486" y="44223"/>
                </a:cubicBezTo>
                <a:cubicBezTo>
                  <a:pt x="1875802" y="12306"/>
                  <a:pt x="1833667" y="-2849"/>
                  <a:pt x="1782196" y="442"/>
                </a:cubicBezTo>
                <a:cubicBezTo>
                  <a:pt x="1723872" y="4268"/>
                  <a:pt x="1679551" y="29412"/>
                  <a:pt x="1660613" y="69366"/>
                </a:cubicBezTo>
                <a:cubicBezTo>
                  <a:pt x="1640789" y="111081"/>
                  <a:pt x="1651237" y="164238"/>
                  <a:pt x="1690081" y="218969"/>
                </a:cubicBezTo>
                <a:cubicBezTo>
                  <a:pt x="1744999" y="296160"/>
                  <a:pt x="1817023" y="438141"/>
                  <a:pt x="1790766" y="513001"/>
                </a:cubicBezTo>
                <a:cubicBezTo>
                  <a:pt x="1782959" y="535159"/>
                  <a:pt x="1767192" y="549778"/>
                  <a:pt x="1743847" y="556437"/>
                </a:cubicBezTo>
                <a:cubicBezTo>
                  <a:pt x="1707643" y="566770"/>
                  <a:pt x="1694019" y="558619"/>
                  <a:pt x="1689426" y="556055"/>
                </a:cubicBezTo>
                <a:cubicBezTo>
                  <a:pt x="1671669" y="545645"/>
                  <a:pt x="1665355" y="521994"/>
                  <a:pt x="1656437" y="484146"/>
                </a:cubicBezTo>
                <a:cubicBezTo>
                  <a:pt x="1646411" y="441283"/>
                  <a:pt x="1590039" y="372125"/>
                  <a:pt x="1535884" y="368000"/>
                </a:cubicBezTo>
                <a:cubicBezTo>
                  <a:pt x="1505497" y="366508"/>
                  <a:pt x="1477637" y="382773"/>
                  <a:pt x="1466079" y="411399"/>
                </a:cubicBezTo>
                <a:cubicBezTo>
                  <a:pt x="1459458" y="427931"/>
                  <a:pt x="1439596" y="485030"/>
                  <a:pt x="1463783" y="525790"/>
                </a:cubicBezTo>
                <a:cubicBezTo>
                  <a:pt x="1490113" y="570337"/>
                  <a:pt x="1548934" y="622422"/>
                  <a:pt x="1629374" y="691313"/>
                </a:cubicBezTo>
                <a:cubicBezTo>
                  <a:pt x="1680503" y="735094"/>
                  <a:pt x="1728727" y="776464"/>
                  <a:pt x="1755169" y="809525"/>
                </a:cubicBezTo>
                <a:cubicBezTo>
                  <a:pt x="1790684" y="853957"/>
                  <a:pt x="1799869" y="961959"/>
                  <a:pt x="1776065" y="1055375"/>
                </a:cubicBezTo>
                <a:cubicBezTo>
                  <a:pt x="1757504" y="1128012"/>
                  <a:pt x="1722907" y="1178221"/>
                  <a:pt x="1678553" y="1196748"/>
                </a:cubicBezTo>
                <a:cubicBezTo>
                  <a:pt x="1600521" y="1229353"/>
                  <a:pt x="1540246" y="1146882"/>
                  <a:pt x="1467493" y="1003176"/>
                </a:cubicBezTo>
                <a:cubicBezTo>
                  <a:pt x="1452147" y="972598"/>
                  <a:pt x="1440322" y="949636"/>
                  <a:pt x="1429261" y="932223"/>
                </a:cubicBezTo>
                <a:cubicBezTo>
                  <a:pt x="1419005" y="916149"/>
                  <a:pt x="1407524" y="900114"/>
                  <a:pt x="1393287" y="880252"/>
                </a:cubicBezTo>
                <a:cubicBezTo>
                  <a:pt x="1340398" y="806735"/>
                  <a:pt x="1280424" y="723341"/>
                  <a:pt x="1252875" y="564069"/>
                </a:cubicBezTo>
                <a:cubicBezTo>
                  <a:pt x="1219350" y="370771"/>
                  <a:pt x="1128608" y="344397"/>
                  <a:pt x="1003586" y="364677"/>
                </a:cubicBezTo>
                <a:cubicBezTo>
                  <a:pt x="948325" y="373556"/>
                  <a:pt x="908677" y="409606"/>
                  <a:pt x="899991" y="458592"/>
                </a:cubicBezTo>
                <a:cubicBezTo>
                  <a:pt x="890654" y="510715"/>
                  <a:pt x="920122" y="562882"/>
                  <a:pt x="976761" y="594605"/>
                </a:cubicBezTo>
                <a:cubicBezTo>
                  <a:pt x="1064706" y="644165"/>
                  <a:pt x="1119848" y="708497"/>
                  <a:pt x="1120544" y="762724"/>
                </a:cubicBezTo>
                <a:cubicBezTo>
                  <a:pt x="1120926" y="791197"/>
                  <a:pt x="1106116" y="814619"/>
                  <a:pt x="1076495" y="832453"/>
                </a:cubicBezTo>
                <a:cubicBezTo>
                  <a:pt x="1041363" y="853539"/>
                  <a:pt x="1014727" y="837007"/>
                  <a:pt x="946183" y="753080"/>
                </a:cubicBezTo>
                <a:cubicBezTo>
                  <a:pt x="889352" y="683466"/>
                  <a:pt x="818556" y="596825"/>
                  <a:pt x="711208" y="594837"/>
                </a:cubicBezTo>
                <a:cubicBezTo>
                  <a:pt x="642781" y="590818"/>
                  <a:pt x="594828" y="619215"/>
                  <a:pt x="573705" y="676314"/>
                </a:cubicBezTo>
                <a:cubicBezTo>
                  <a:pt x="549518" y="742330"/>
                  <a:pt x="573208" y="824877"/>
                  <a:pt x="600800" y="854994"/>
                </a:cubicBezTo>
                <a:lnTo>
                  <a:pt x="613927" y="869306"/>
                </a:lnTo>
                <a:lnTo>
                  <a:pt x="632947" y="872866"/>
                </a:lnTo>
                <a:cubicBezTo>
                  <a:pt x="650781" y="876157"/>
                  <a:pt x="675044" y="876769"/>
                  <a:pt x="707459" y="877267"/>
                </a:cubicBezTo>
                <a:cubicBezTo>
                  <a:pt x="841974" y="879180"/>
                  <a:pt x="890313" y="900573"/>
                  <a:pt x="892341" y="959050"/>
                </a:cubicBezTo>
                <a:cubicBezTo>
                  <a:pt x="893336" y="986872"/>
                  <a:pt x="883883" y="996364"/>
                  <a:pt x="880821" y="999425"/>
                </a:cubicBezTo>
                <a:cubicBezTo>
                  <a:pt x="867541" y="1012858"/>
                  <a:pt x="844847" y="1013241"/>
                  <a:pt x="812471" y="1012629"/>
                </a:cubicBezTo>
                <a:cubicBezTo>
                  <a:pt x="765934" y="1011404"/>
                  <a:pt x="714117" y="1010218"/>
                  <a:pt x="685333" y="1066246"/>
                </a:cubicBezTo>
                <a:cubicBezTo>
                  <a:pt x="672704" y="1090548"/>
                  <a:pt x="673432" y="1117833"/>
                  <a:pt x="687132" y="1141025"/>
                </a:cubicBezTo>
                <a:cubicBezTo>
                  <a:pt x="711510" y="1182242"/>
                  <a:pt x="771287" y="1201760"/>
                  <a:pt x="880851" y="1204401"/>
                </a:cubicBezTo>
                <a:cubicBezTo>
                  <a:pt x="1031217" y="1207960"/>
                  <a:pt x="1206145" y="1320478"/>
                  <a:pt x="1346822" y="1410905"/>
                </a:cubicBezTo>
                <a:lnTo>
                  <a:pt x="1375449" y="1429275"/>
                </a:lnTo>
                <a:cubicBezTo>
                  <a:pt x="1402008" y="1446229"/>
                  <a:pt x="1437829" y="1472521"/>
                  <a:pt x="1443110" y="1504667"/>
                </a:cubicBezTo>
                <a:cubicBezTo>
                  <a:pt x="1447396" y="1530346"/>
                  <a:pt x="1431131" y="1552849"/>
                  <a:pt x="1407404" y="1582355"/>
                </a:cubicBezTo>
                <a:cubicBezTo>
                  <a:pt x="1401625" y="1589550"/>
                  <a:pt x="1395885" y="1596784"/>
                  <a:pt x="1390795" y="1603825"/>
                </a:cubicBezTo>
                <a:lnTo>
                  <a:pt x="1344871" y="1667085"/>
                </a:lnTo>
                <a:lnTo>
                  <a:pt x="1418655" y="1692764"/>
                </a:lnTo>
                <a:cubicBezTo>
                  <a:pt x="1443110" y="1701260"/>
                  <a:pt x="1477093" y="1708952"/>
                  <a:pt x="1502160" y="1714617"/>
                </a:cubicBezTo>
                <a:cubicBezTo>
                  <a:pt x="1551987" y="1725868"/>
                  <a:pt x="1603423" y="1737540"/>
                  <a:pt x="1632394" y="1757862"/>
                </a:cubicBezTo>
                <a:cubicBezTo>
                  <a:pt x="1664387" y="1780289"/>
                  <a:pt x="1679504" y="1809259"/>
                  <a:pt x="1673878" y="1837311"/>
                </a:cubicBezTo>
                <a:cubicBezTo>
                  <a:pt x="1660713" y="1901872"/>
                  <a:pt x="1550993" y="1934517"/>
                  <a:pt x="1486773" y="1948372"/>
                </a:cubicBezTo>
                <a:cubicBezTo>
                  <a:pt x="1269247" y="1994946"/>
                  <a:pt x="968288" y="1850322"/>
                  <a:pt x="911533" y="1672249"/>
                </a:cubicBezTo>
                <a:cubicBezTo>
                  <a:pt x="892513" y="1612547"/>
                  <a:pt x="854511" y="1573817"/>
                  <a:pt x="809388" y="1568536"/>
                </a:cubicBezTo>
                <a:cubicBezTo>
                  <a:pt x="779920" y="1565092"/>
                  <a:pt x="752481" y="1577989"/>
                  <a:pt x="738168" y="1601564"/>
                </a:cubicBezTo>
                <a:cubicBezTo>
                  <a:pt x="720794" y="1630764"/>
                  <a:pt x="726610" y="1670296"/>
                  <a:pt x="754356" y="1710214"/>
                </a:cubicBezTo>
                <a:cubicBezTo>
                  <a:pt x="774715" y="1739529"/>
                  <a:pt x="775749" y="1763983"/>
                  <a:pt x="757417" y="1783080"/>
                </a:cubicBezTo>
                <a:cubicBezTo>
                  <a:pt x="699936" y="1842666"/>
                  <a:pt x="465727" y="1829502"/>
                  <a:pt x="382373" y="1775771"/>
                </a:cubicBezTo>
                <a:cubicBezTo>
                  <a:pt x="355010" y="1758166"/>
                  <a:pt x="326843" y="1732641"/>
                  <a:pt x="299595" y="1707917"/>
                </a:cubicBezTo>
                <a:lnTo>
                  <a:pt x="294314" y="1703095"/>
                </a:lnTo>
                <a:cubicBezTo>
                  <a:pt x="232698" y="1647029"/>
                  <a:pt x="188191" y="1610826"/>
                  <a:pt x="142683" y="1618863"/>
                </a:cubicBezTo>
                <a:cubicBezTo>
                  <a:pt x="115856" y="1623646"/>
                  <a:pt x="92702" y="1644886"/>
                  <a:pt x="71807" y="1683769"/>
                </a:cubicBezTo>
                <a:cubicBezTo>
                  <a:pt x="54050" y="1717063"/>
                  <a:pt x="48883" y="1744274"/>
                  <a:pt x="56384" y="1767695"/>
                </a:cubicBezTo>
                <a:cubicBezTo>
                  <a:pt x="67291" y="1800837"/>
                  <a:pt x="100395" y="1818708"/>
                  <a:pt x="150682" y="1842704"/>
                </a:cubicBezTo>
                <a:cubicBezTo>
                  <a:pt x="203609" y="1867847"/>
                  <a:pt x="244674" y="1890427"/>
                  <a:pt x="252063" y="1933022"/>
                </a:cubicBezTo>
                <a:cubicBezTo>
                  <a:pt x="257650" y="1965437"/>
                  <a:pt x="247547" y="1978219"/>
                  <a:pt x="244217" y="1982505"/>
                </a:cubicBezTo>
                <a:cubicBezTo>
                  <a:pt x="228871" y="2002023"/>
                  <a:pt x="198561" y="2005390"/>
                  <a:pt x="150187" y="2008567"/>
                </a:cubicBezTo>
                <a:cubicBezTo>
                  <a:pt x="109659" y="2011246"/>
                  <a:pt x="67562" y="2013925"/>
                  <a:pt x="33650" y="2033596"/>
                </a:cubicBezTo>
                <a:cubicBezTo>
                  <a:pt x="8698" y="2047909"/>
                  <a:pt x="-3280" y="2076957"/>
                  <a:pt x="776" y="2112203"/>
                </a:cubicBezTo>
                <a:cubicBezTo>
                  <a:pt x="8238" y="2192149"/>
                  <a:pt x="81488" y="2293293"/>
                  <a:pt x="148576" y="2316454"/>
                </a:cubicBezTo>
                <a:lnTo>
                  <a:pt x="158718" y="2319974"/>
                </a:lnTo>
                <a:lnTo>
                  <a:pt x="169434" y="2319592"/>
                </a:lnTo>
                <a:cubicBezTo>
                  <a:pt x="210306" y="2318214"/>
                  <a:pt x="242338" y="2285034"/>
                  <a:pt x="312178" y="2192268"/>
                </a:cubicBezTo>
                <a:cubicBezTo>
                  <a:pt x="356725" y="2133026"/>
                  <a:pt x="402802" y="2071792"/>
                  <a:pt x="455305" y="2048064"/>
                </a:cubicBezTo>
                <a:cubicBezTo>
                  <a:pt x="469695" y="2041596"/>
                  <a:pt x="497861" y="2033789"/>
                  <a:pt x="550559" y="2033789"/>
                </a:cubicBezTo>
                <a:cubicBezTo>
                  <a:pt x="674787" y="2033789"/>
                  <a:pt x="860698" y="2075542"/>
                  <a:pt x="1045011" y="2119323"/>
                </a:cubicBezTo>
                <a:cubicBezTo>
                  <a:pt x="1077924" y="2127169"/>
                  <a:pt x="1106856" y="2134019"/>
                  <a:pt x="1130162" y="2139147"/>
                </a:cubicBezTo>
                <a:cubicBezTo>
                  <a:pt x="1276159" y="2171064"/>
                  <a:pt x="1338430" y="2246034"/>
                  <a:pt x="1451440" y="2454801"/>
                </a:cubicBezTo>
                <a:cubicBezTo>
                  <a:pt x="1463227" y="2476692"/>
                  <a:pt x="1475511" y="2501376"/>
                  <a:pt x="1488524" y="2527323"/>
                </a:cubicBezTo>
                <a:cubicBezTo>
                  <a:pt x="1551900" y="2654343"/>
                  <a:pt x="1630778" y="2812400"/>
                  <a:pt x="1744670" y="2815309"/>
                </a:cubicBezTo>
                <a:cubicBezTo>
                  <a:pt x="1758754" y="2815654"/>
                  <a:pt x="1773143" y="2815807"/>
                  <a:pt x="1787647" y="2815807"/>
                </a:cubicBezTo>
                <a:cubicBezTo>
                  <a:pt x="1863537" y="2815807"/>
                  <a:pt x="1943520" y="2811406"/>
                  <a:pt x="2022093" y="2807120"/>
                </a:cubicBezTo>
                <a:lnTo>
                  <a:pt x="2105828" y="2802336"/>
                </a:lnTo>
                <a:lnTo>
                  <a:pt x="2101925" y="2743859"/>
                </a:lnTo>
                <a:cubicBezTo>
                  <a:pt x="2094691" y="2637579"/>
                  <a:pt x="2090176" y="2282207"/>
                  <a:pt x="2333843" y="2176506"/>
                </a:cubicBezTo>
                <a:close/>
                <a:moveTo>
                  <a:pt x="2475568" y="1139371"/>
                </a:moveTo>
                <a:cubicBezTo>
                  <a:pt x="2449468" y="1139371"/>
                  <a:pt x="2428343" y="1118207"/>
                  <a:pt x="2428343" y="1092146"/>
                </a:cubicBezTo>
                <a:cubicBezTo>
                  <a:pt x="2428343" y="1066045"/>
                  <a:pt x="2449507" y="1044920"/>
                  <a:pt x="2475568" y="1044920"/>
                </a:cubicBezTo>
                <a:cubicBezTo>
                  <a:pt x="2501631" y="1044920"/>
                  <a:pt x="2522794" y="1066084"/>
                  <a:pt x="2522794" y="1092146"/>
                </a:cubicBezTo>
                <a:cubicBezTo>
                  <a:pt x="2522832" y="1118208"/>
                  <a:pt x="2501669" y="1139371"/>
                  <a:pt x="2475568" y="1139371"/>
                </a:cubicBezTo>
                <a:close/>
                <a:moveTo>
                  <a:pt x="2654170" y="961219"/>
                </a:moveTo>
                <a:cubicBezTo>
                  <a:pt x="2678969" y="961219"/>
                  <a:pt x="2699099" y="981350"/>
                  <a:pt x="2699099" y="1006148"/>
                </a:cubicBezTo>
                <a:cubicBezTo>
                  <a:pt x="2699099" y="1030947"/>
                  <a:pt x="2678969" y="1051077"/>
                  <a:pt x="2654170" y="1051077"/>
                </a:cubicBezTo>
                <a:cubicBezTo>
                  <a:pt x="2629372" y="1051077"/>
                  <a:pt x="2609242" y="1030947"/>
                  <a:pt x="2609242" y="1006148"/>
                </a:cubicBezTo>
                <a:cubicBezTo>
                  <a:pt x="2609242" y="981350"/>
                  <a:pt x="2629372" y="961219"/>
                  <a:pt x="2654170" y="961219"/>
                </a:cubicBezTo>
                <a:close/>
                <a:moveTo>
                  <a:pt x="2590642" y="1187818"/>
                </a:moveTo>
                <a:cubicBezTo>
                  <a:pt x="2608706" y="1187818"/>
                  <a:pt x="2623324" y="1202475"/>
                  <a:pt x="2623324" y="1220500"/>
                </a:cubicBezTo>
                <a:cubicBezTo>
                  <a:pt x="2623324" y="1238564"/>
                  <a:pt x="2608667" y="1253182"/>
                  <a:pt x="2590642" y="1253182"/>
                </a:cubicBezTo>
                <a:cubicBezTo>
                  <a:pt x="2572578" y="1253182"/>
                  <a:pt x="2557959" y="1238525"/>
                  <a:pt x="2557959" y="1220500"/>
                </a:cubicBezTo>
                <a:cubicBezTo>
                  <a:pt x="2557959" y="1202475"/>
                  <a:pt x="2572617" y="1187818"/>
                  <a:pt x="2590642" y="1187818"/>
                </a:cubicBezTo>
                <a:close/>
                <a:moveTo>
                  <a:pt x="2535111" y="963365"/>
                </a:moveTo>
                <a:cubicBezTo>
                  <a:pt x="2535111" y="979094"/>
                  <a:pt x="2522329" y="991877"/>
                  <a:pt x="2506600" y="991877"/>
                </a:cubicBezTo>
                <a:cubicBezTo>
                  <a:pt x="2490871" y="991877"/>
                  <a:pt x="2478088" y="979094"/>
                  <a:pt x="2478088" y="963365"/>
                </a:cubicBezTo>
                <a:cubicBezTo>
                  <a:pt x="2478088" y="947636"/>
                  <a:pt x="2490871" y="934853"/>
                  <a:pt x="2506600" y="934853"/>
                </a:cubicBezTo>
                <a:cubicBezTo>
                  <a:pt x="2522329" y="934853"/>
                  <a:pt x="2535111" y="947636"/>
                  <a:pt x="2535111" y="963365"/>
                </a:cubicBezTo>
                <a:close/>
                <a:moveTo>
                  <a:pt x="2459872" y="831407"/>
                </a:moveTo>
                <a:cubicBezTo>
                  <a:pt x="2438748" y="831407"/>
                  <a:pt x="2421564" y="814301"/>
                  <a:pt x="2421564" y="793098"/>
                </a:cubicBezTo>
                <a:cubicBezTo>
                  <a:pt x="2421564" y="771974"/>
                  <a:pt x="2438671" y="754790"/>
                  <a:pt x="2459872" y="754790"/>
                </a:cubicBezTo>
                <a:cubicBezTo>
                  <a:pt x="2480997" y="754790"/>
                  <a:pt x="2498181" y="771897"/>
                  <a:pt x="2498181" y="793098"/>
                </a:cubicBezTo>
                <a:cubicBezTo>
                  <a:pt x="2498143" y="814301"/>
                  <a:pt x="2480960" y="831407"/>
                  <a:pt x="2459872" y="831407"/>
                </a:cubicBezTo>
                <a:close/>
                <a:moveTo>
                  <a:pt x="2394469" y="665620"/>
                </a:moveTo>
                <a:cubicBezTo>
                  <a:pt x="2394469" y="638410"/>
                  <a:pt x="2416512" y="616367"/>
                  <a:pt x="2443722" y="616367"/>
                </a:cubicBezTo>
                <a:cubicBezTo>
                  <a:pt x="2470931" y="616367"/>
                  <a:pt x="2492975" y="638410"/>
                  <a:pt x="2492975" y="665620"/>
                </a:cubicBezTo>
                <a:cubicBezTo>
                  <a:pt x="2492975" y="692830"/>
                  <a:pt x="2470931" y="714873"/>
                  <a:pt x="2443722" y="714873"/>
                </a:cubicBezTo>
                <a:cubicBezTo>
                  <a:pt x="2416512" y="714950"/>
                  <a:pt x="2394469" y="692830"/>
                  <a:pt x="2394469" y="665620"/>
                </a:cubicBezTo>
                <a:close/>
                <a:moveTo>
                  <a:pt x="2439551" y="1244876"/>
                </a:moveTo>
                <a:cubicBezTo>
                  <a:pt x="2466799" y="1244876"/>
                  <a:pt x="2488920" y="1266996"/>
                  <a:pt x="2488920" y="1294245"/>
                </a:cubicBezTo>
                <a:cubicBezTo>
                  <a:pt x="2488920" y="1321494"/>
                  <a:pt x="2466800" y="1343614"/>
                  <a:pt x="2439551" y="1343614"/>
                </a:cubicBezTo>
                <a:cubicBezTo>
                  <a:pt x="2412302" y="1343614"/>
                  <a:pt x="2390182" y="1321494"/>
                  <a:pt x="2390182" y="1294245"/>
                </a:cubicBezTo>
                <a:cubicBezTo>
                  <a:pt x="2390182" y="1266996"/>
                  <a:pt x="2412302" y="1244876"/>
                  <a:pt x="2439551" y="1244876"/>
                </a:cubicBezTo>
                <a:close/>
                <a:moveTo>
                  <a:pt x="2403998" y="1386935"/>
                </a:moveTo>
                <a:cubicBezTo>
                  <a:pt x="2420607" y="1386935"/>
                  <a:pt x="2434117" y="1400444"/>
                  <a:pt x="2434117" y="1417053"/>
                </a:cubicBezTo>
                <a:cubicBezTo>
                  <a:pt x="2434117" y="1433662"/>
                  <a:pt x="2420607" y="1447171"/>
                  <a:pt x="2403998" y="1447171"/>
                </a:cubicBezTo>
                <a:cubicBezTo>
                  <a:pt x="2387389" y="1447171"/>
                  <a:pt x="2373880" y="1433662"/>
                  <a:pt x="2373880" y="1417053"/>
                </a:cubicBezTo>
                <a:cubicBezTo>
                  <a:pt x="2373880" y="1400406"/>
                  <a:pt x="2387389" y="1386935"/>
                  <a:pt x="2403998" y="1386935"/>
                </a:cubicBezTo>
                <a:close/>
                <a:moveTo>
                  <a:pt x="2190568" y="192271"/>
                </a:moveTo>
                <a:cubicBezTo>
                  <a:pt x="2206297" y="192271"/>
                  <a:pt x="2219040" y="205015"/>
                  <a:pt x="2219040" y="220744"/>
                </a:cubicBezTo>
                <a:cubicBezTo>
                  <a:pt x="2219040" y="236472"/>
                  <a:pt x="2206296" y="249216"/>
                  <a:pt x="2190568" y="249216"/>
                </a:cubicBezTo>
                <a:cubicBezTo>
                  <a:pt x="2174876" y="249216"/>
                  <a:pt x="2162095" y="236472"/>
                  <a:pt x="2162095" y="220744"/>
                </a:cubicBezTo>
                <a:cubicBezTo>
                  <a:pt x="2162172" y="205014"/>
                  <a:pt x="2174878" y="192271"/>
                  <a:pt x="2190568" y="192271"/>
                </a:cubicBezTo>
                <a:close/>
                <a:moveTo>
                  <a:pt x="2127308" y="345694"/>
                </a:moveTo>
                <a:cubicBezTo>
                  <a:pt x="2141353" y="345694"/>
                  <a:pt x="2152719" y="357061"/>
                  <a:pt x="2152719" y="371106"/>
                </a:cubicBezTo>
                <a:cubicBezTo>
                  <a:pt x="2152719" y="385151"/>
                  <a:pt x="2141353" y="396518"/>
                  <a:pt x="2127308" y="396518"/>
                </a:cubicBezTo>
                <a:cubicBezTo>
                  <a:pt x="2113262" y="396518"/>
                  <a:pt x="2101896" y="385151"/>
                  <a:pt x="2101896" y="371106"/>
                </a:cubicBezTo>
                <a:cubicBezTo>
                  <a:pt x="2101934" y="357061"/>
                  <a:pt x="2113339" y="345694"/>
                  <a:pt x="2127308" y="345694"/>
                </a:cubicBezTo>
                <a:close/>
                <a:moveTo>
                  <a:pt x="1730102" y="116226"/>
                </a:moveTo>
                <a:cubicBezTo>
                  <a:pt x="1714067" y="116226"/>
                  <a:pt x="1701093" y="103214"/>
                  <a:pt x="1701093" y="87217"/>
                </a:cubicBezTo>
                <a:cubicBezTo>
                  <a:pt x="1701093" y="71182"/>
                  <a:pt x="1714105" y="58209"/>
                  <a:pt x="1730102" y="58209"/>
                </a:cubicBezTo>
                <a:cubicBezTo>
                  <a:pt x="1746137" y="58209"/>
                  <a:pt x="1759110" y="71220"/>
                  <a:pt x="1759110" y="87217"/>
                </a:cubicBezTo>
                <a:cubicBezTo>
                  <a:pt x="1759187" y="103252"/>
                  <a:pt x="1746175" y="116226"/>
                  <a:pt x="1730102" y="116226"/>
                </a:cubicBezTo>
                <a:close/>
                <a:moveTo>
                  <a:pt x="1569478" y="477035"/>
                </a:moveTo>
                <a:cubicBezTo>
                  <a:pt x="1557040" y="477035"/>
                  <a:pt x="1546936" y="466932"/>
                  <a:pt x="1546936" y="454494"/>
                </a:cubicBezTo>
                <a:cubicBezTo>
                  <a:pt x="1546936" y="442056"/>
                  <a:pt x="1557039" y="431991"/>
                  <a:pt x="1569478" y="431991"/>
                </a:cubicBezTo>
                <a:cubicBezTo>
                  <a:pt x="1581915" y="431991"/>
                  <a:pt x="1592019" y="442093"/>
                  <a:pt x="1592019" y="454494"/>
                </a:cubicBezTo>
                <a:cubicBezTo>
                  <a:pt x="1592019" y="466931"/>
                  <a:pt x="1581916" y="477035"/>
                  <a:pt x="1569478" y="477035"/>
                </a:cubicBezTo>
                <a:close/>
                <a:moveTo>
                  <a:pt x="723553" y="783842"/>
                </a:moveTo>
                <a:cubicBezTo>
                  <a:pt x="693282" y="783842"/>
                  <a:pt x="668673" y="759273"/>
                  <a:pt x="668673" y="728962"/>
                </a:cubicBezTo>
                <a:cubicBezTo>
                  <a:pt x="668673" y="698691"/>
                  <a:pt x="693243" y="674083"/>
                  <a:pt x="723553" y="674083"/>
                </a:cubicBezTo>
                <a:cubicBezTo>
                  <a:pt x="753824" y="674083"/>
                  <a:pt x="778433" y="698652"/>
                  <a:pt x="778433" y="728962"/>
                </a:cubicBezTo>
                <a:cubicBezTo>
                  <a:pt x="778433" y="759234"/>
                  <a:pt x="753864" y="783842"/>
                  <a:pt x="723553" y="783842"/>
                </a:cubicBezTo>
                <a:close/>
                <a:moveTo>
                  <a:pt x="849006" y="820734"/>
                </a:moveTo>
                <a:cubicBezTo>
                  <a:pt x="832971" y="820734"/>
                  <a:pt x="819997" y="807723"/>
                  <a:pt x="819997" y="791726"/>
                </a:cubicBezTo>
                <a:cubicBezTo>
                  <a:pt x="819997" y="775691"/>
                  <a:pt x="833009" y="762718"/>
                  <a:pt x="849006" y="762718"/>
                </a:cubicBezTo>
                <a:cubicBezTo>
                  <a:pt x="865079" y="762718"/>
                  <a:pt x="878014" y="775729"/>
                  <a:pt x="878014" y="791726"/>
                </a:cubicBezTo>
                <a:cubicBezTo>
                  <a:pt x="878052" y="807761"/>
                  <a:pt x="865079" y="820734"/>
                  <a:pt x="849006" y="820734"/>
                </a:cubicBezTo>
                <a:close/>
                <a:moveTo>
                  <a:pt x="778818" y="1143011"/>
                </a:moveTo>
                <a:cubicBezTo>
                  <a:pt x="756085" y="1143011"/>
                  <a:pt x="737678" y="1124565"/>
                  <a:pt x="737678" y="1101871"/>
                </a:cubicBezTo>
                <a:cubicBezTo>
                  <a:pt x="737678" y="1079139"/>
                  <a:pt x="756124" y="1060731"/>
                  <a:pt x="778818" y="1060731"/>
                </a:cubicBezTo>
                <a:cubicBezTo>
                  <a:pt x="801550" y="1060731"/>
                  <a:pt x="819958" y="1079177"/>
                  <a:pt x="819958" y="1101871"/>
                </a:cubicBezTo>
                <a:cubicBezTo>
                  <a:pt x="819958" y="1124603"/>
                  <a:pt x="801550" y="1143011"/>
                  <a:pt x="778818" y="1143011"/>
                </a:cubicBezTo>
                <a:close/>
                <a:moveTo>
                  <a:pt x="981609" y="1143011"/>
                </a:moveTo>
                <a:cubicBezTo>
                  <a:pt x="956542" y="1143011"/>
                  <a:pt x="936182" y="1122652"/>
                  <a:pt x="936182" y="1097585"/>
                </a:cubicBezTo>
                <a:cubicBezTo>
                  <a:pt x="936182" y="1072518"/>
                  <a:pt x="956542" y="1052158"/>
                  <a:pt x="981609" y="1052158"/>
                </a:cubicBezTo>
                <a:cubicBezTo>
                  <a:pt x="1006676" y="1052158"/>
                  <a:pt x="1027035" y="1072518"/>
                  <a:pt x="1027035" y="1097585"/>
                </a:cubicBezTo>
                <a:cubicBezTo>
                  <a:pt x="1027035" y="1122652"/>
                  <a:pt x="1006676" y="1143011"/>
                  <a:pt x="981609" y="1143011"/>
                </a:cubicBezTo>
                <a:close/>
                <a:moveTo>
                  <a:pt x="1034001" y="972022"/>
                </a:moveTo>
                <a:cubicBezTo>
                  <a:pt x="1016550" y="972022"/>
                  <a:pt x="1002390" y="957862"/>
                  <a:pt x="1002390" y="940410"/>
                </a:cubicBezTo>
                <a:cubicBezTo>
                  <a:pt x="1002390" y="922959"/>
                  <a:pt x="1016549" y="908799"/>
                  <a:pt x="1034001" y="908799"/>
                </a:cubicBezTo>
                <a:cubicBezTo>
                  <a:pt x="1051453" y="908799"/>
                  <a:pt x="1065612" y="922959"/>
                  <a:pt x="1065612" y="940410"/>
                </a:cubicBezTo>
                <a:cubicBezTo>
                  <a:pt x="1065574" y="957861"/>
                  <a:pt x="1051453" y="972022"/>
                  <a:pt x="1034001" y="972022"/>
                </a:cubicBezTo>
                <a:close/>
                <a:moveTo>
                  <a:pt x="1100744" y="564137"/>
                </a:moveTo>
                <a:cubicBezTo>
                  <a:pt x="1076673" y="564137"/>
                  <a:pt x="1057193" y="544619"/>
                  <a:pt x="1057193" y="520586"/>
                </a:cubicBezTo>
                <a:cubicBezTo>
                  <a:pt x="1057193" y="496515"/>
                  <a:pt x="1076673" y="477035"/>
                  <a:pt x="1100744" y="477035"/>
                </a:cubicBezTo>
                <a:cubicBezTo>
                  <a:pt x="1124777" y="477035"/>
                  <a:pt x="1144295" y="496553"/>
                  <a:pt x="1144295" y="520586"/>
                </a:cubicBezTo>
                <a:cubicBezTo>
                  <a:pt x="1144334" y="544619"/>
                  <a:pt x="1124777" y="564137"/>
                  <a:pt x="1100744" y="564137"/>
                </a:cubicBezTo>
                <a:close/>
                <a:moveTo>
                  <a:pt x="1122328" y="1207232"/>
                </a:moveTo>
                <a:cubicBezTo>
                  <a:pt x="1100552" y="1207232"/>
                  <a:pt x="1082872" y="1189551"/>
                  <a:pt x="1082872" y="1167776"/>
                </a:cubicBezTo>
                <a:cubicBezTo>
                  <a:pt x="1082872" y="1146000"/>
                  <a:pt x="1100553" y="1128320"/>
                  <a:pt x="1122328" y="1128320"/>
                </a:cubicBezTo>
                <a:cubicBezTo>
                  <a:pt x="1144104" y="1128320"/>
                  <a:pt x="1161784" y="1146000"/>
                  <a:pt x="1161784" y="1167776"/>
                </a:cubicBezTo>
                <a:cubicBezTo>
                  <a:pt x="1161784" y="1189551"/>
                  <a:pt x="1144103" y="1207232"/>
                  <a:pt x="1122328" y="1207232"/>
                </a:cubicBezTo>
                <a:close/>
                <a:moveTo>
                  <a:pt x="1184364" y="931726"/>
                </a:moveTo>
                <a:cubicBezTo>
                  <a:pt x="1162244" y="931726"/>
                  <a:pt x="1144295" y="913778"/>
                  <a:pt x="1144295" y="891658"/>
                </a:cubicBezTo>
                <a:cubicBezTo>
                  <a:pt x="1144295" y="869538"/>
                  <a:pt x="1162244" y="851589"/>
                  <a:pt x="1184364" y="851589"/>
                </a:cubicBezTo>
                <a:cubicBezTo>
                  <a:pt x="1206484" y="851589"/>
                  <a:pt x="1224432" y="869538"/>
                  <a:pt x="1224432" y="891658"/>
                </a:cubicBezTo>
                <a:cubicBezTo>
                  <a:pt x="1224432" y="913816"/>
                  <a:pt x="1206484" y="931726"/>
                  <a:pt x="1184364" y="931726"/>
                </a:cubicBezTo>
                <a:close/>
                <a:moveTo>
                  <a:pt x="1204379" y="734941"/>
                </a:moveTo>
                <a:cubicBezTo>
                  <a:pt x="1193281" y="734941"/>
                  <a:pt x="1184364" y="725986"/>
                  <a:pt x="1184364" y="714925"/>
                </a:cubicBezTo>
                <a:cubicBezTo>
                  <a:pt x="1184364" y="703827"/>
                  <a:pt x="1193357" y="694910"/>
                  <a:pt x="1204379" y="694910"/>
                </a:cubicBezTo>
                <a:cubicBezTo>
                  <a:pt x="1215477" y="694910"/>
                  <a:pt x="1224395" y="703865"/>
                  <a:pt x="1224395" y="714925"/>
                </a:cubicBezTo>
                <a:cubicBezTo>
                  <a:pt x="1224433" y="725985"/>
                  <a:pt x="1215478" y="734941"/>
                  <a:pt x="1204379" y="734941"/>
                </a:cubicBezTo>
                <a:close/>
                <a:moveTo>
                  <a:pt x="1262512" y="1237848"/>
                </a:moveTo>
                <a:cubicBezTo>
                  <a:pt x="1246553" y="1237848"/>
                  <a:pt x="1233541" y="1224912"/>
                  <a:pt x="1233541" y="1208878"/>
                </a:cubicBezTo>
                <a:cubicBezTo>
                  <a:pt x="1233541" y="1192843"/>
                  <a:pt x="1246477" y="1179907"/>
                  <a:pt x="1262512" y="1179907"/>
                </a:cubicBezTo>
                <a:cubicBezTo>
                  <a:pt x="1278470" y="1179907"/>
                  <a:pt x="1291482" y="1192843"/>
                  <a:pt x="1291482" y="1208878"/>
                </a:cubicBezTo>
                <a:cubicBezTo>
                  <a:pt x="1291482" y="1224874"/>
                  <a:pt x="1278470" y="1237848"/>
                  <a:pt x="1262512" y="1237848"/>
                </a:cubicBezTo>
                <a:close/>
                <a:moveTo>
                  <a:pt x="1444484" y="1391389"/>
                </a:moveTo>
                <a:cubicBezTo>
                  <a:pt x="1444484" y="1364982"/>
                  <a:pt x="1465877" y="1343589"/>
                  <a:pt x="1492283" y="1343589"/>
                </a:cubicBezTo>
                <a:cubicBezTo>
                  <a:pt x="1518689" y="1343589"/>
                  <a:pt x="1540082" y="1364982"/>
                  <a:pt x="1540082" y="1391389"/>
                </a:cubicBezTo>
                <a:cubicBezTo>
                  <a:pt x="1540082" y="1417795"/>
                  <a:pt x="1518689" y="1439188"/>
                  <a:pt x="1492283" y="1439188"/>
                </a:cubicBezTo>
                <a:cubicBezTo>
                  <a:pt x="1465877" y="1439188"/>
                  <a:pt x="1444484" y="1417795"/>
                  <a:pt x="1444484" y="1391389"/>
                </a:cubicBezTo>
                <a:close/>
                <a:moveTo>
                  <a:pt x="1523856" y="1656333"/>
                </a:moveTo>
                <a:cubicBezTo>
                  <a:pt x="1498024" y="1656333"/>
                  <a:pt x="1477052" y="1635361"/>
                  <a:pt x="1477052" y="1609529"/>
                </a:cubicBezTo>
                <a:cubicBezTo>
                  <a:pt x="1477052" y="1583697"/>
                  <a:pt x="1498024" y="1562725"/>
                  <a:pt x="1523856" y="1562725"/>
                </a:cubicBezTo>
                <a:cubicBezTo>
                  <a:pt x="1549688" y="1562725"/>
                  <a:pt x="1570660" y="1583697"/>
                  <a:pt x="1570660" y="1609529"/>
                </a:cubicBezTo>
                <a:cubicBezTo>
                  <a:pt x="1570660" y="1635323"/>
                  <a:pt x="1549727" y="1656333"/>
                  <a:pt x="1523856" y="1656333"/>
                </a:cubicBezTo>
                <a:close/>
                <a:moveTo>
                  <a:pt x="1569474" y="1538689"/>
                </a:moveTo>
                <a:cubicBezTo>
                  <a:pt x="1557036" y="1538689"/>
                  <a:pt x="1546933" y="1528586"/>
                  <a:pt x="1546933" y="1516147"/>
                </a:cubicBezTo>
                <a:cubicBezTo>
                  <a:pt x="1546933" y="1503710"/>
                  <a:pt x="1557035" y="1493644"/>
                  <a:pt x="1569474" y="1493644"/>
                </a:cubicBezTo>
                <a:cubicBezTo>
                  <a:pt x="1581911" y="1493644"/>
                  <a:pt x="1592015" y="1503747"/>
                  <a:pt x="1592015" y="1516147"/>
                </a:cubicBezTo>
                <a:cubicBezTo>
                  <a:pt x="1592015" y="1528623"/>
                  <a:pt x="1581912" y="1538689"/>
                  <a:pt x="1569474" y="1538689"/>
                </a:cubicBezTo>
                <a:close/>
                <a:moveTo>
                  <a:pt x="165543" y="1796128"/>
                </a:moveTo>
                <a:cubicBezTo>
                  <a:pt x="142122" y="1796128"/>
                  <a:pt x="123140" y="1777146"/>
                  <a:pt x="123140" y="1753649"/>
                </a:cubicBezTo>
                <a:cubicBezTo>
                  <a:pt x="123140" y="1730151"/>
                  <a:pt x="142122" y="1711169"/>
                  <a:pt x="165543" y="1711169"/>
                </a:cubicBezTo>
                <a:cubicBezTo>
                  <a:pt x="188964" y="1711169"/>
                  <a:pt x="208022" y="1730151"/>
                  <a:pt x="208022" y="1753649"/>
                </a:cubicBezTo>
                <a:cubicBezTo>
                  <a:pt x="207984" y="1777146"/>
                  <a:pt x="188964" y="1796128"/>
                  <a:pt x="165543" y="1796128"/>
                </a:cubicBezTo>
                <a:close/>
                <a:moveTo>
                  <a:pt x="108483" y="2176071"/>
                </a:moveTo>
                <a:cubicBezTo>
                  <a:pt x="83071" y="2176071"/>
                  <a:pt x="62520" y="2155481"/>
                  <a:pt x="62520" y="2130109"/>
                </a:cubicBezTo>
                <a:cubicBezTo>
                  <a:pt x="62520" y="2104697"/>
                  <a:pt x="83110" y="2084147"/>
                  <a:pt x="108483" y="2084147"/>
                </a:cubicBezTo>
                <a:cubicBezTo>
                  <a:pt x="133894" y="2084147"/>
                  <a:pt x="154445" y="2104736"/>
                  <a:pt x="154445" y="2130109"/>
                </a:cubicBezTo>
                <a:cubicBezTo>
                  <a:pt x="154445" y="2155481"/>
                  <a:pt x="133893" y="2176071"/>
                  <a:pt x="108483" y="2176071"/>
                </a:cubicBezTo>
                <a:close/>
                <a:moveTo>
                  <a:pt x="247514" y="2130071"/>
                </a:moveTo>
                <a:cubicBezTo>
                  <a:pt x="234846" y="2130071"/>
                  <a:pt x="224513" y="2119737"/>
                  <a:pt x="224513" y="2107070"/>
                </a:cubicBezTo>
                <a:cubicBezTo>
                  <a:pt x="224513" y="2094402"/>
                  <a:pt x="234846" y="2084069"/>
                  <a:pt x="247514" y="2084069"/>
                </a:cubicBezTo>
                <a:cubicBezTo>
                  <a:pt x="260182" y="2084069"/>
                  <a:pt x="270515" y="2094402"/>
                  <a:pt x="270515" y="2107070"/>
                </a:cubicBezTo>
                <a:cubicBezTo>
                  <a:pt x="270476" y="2119776"/>
                  <a:pt x="260220" y="2130071"/>
                  <a:pt x="247514" y="2130071"/>
                </a:cubicBezTo>
                <a:close/>
                <a:moveTo>
                  <a:pt x="258421" y="1805658"/>
                </a:moveTo>
                <a:cubicBezTo>
                  <a:pt x="258421" y="1788168"/>
                  <a:pt x="272619" y="1773932"/>
                  <a:pt x="290147" y="1773932"/>
                </a:cubicBezTo>
                <a:cubicBezTo>
                  <a:pt x="307637" y="1773932"/>
                  <a:pt x="321873" y="1788130"/>
                  <a:pt x="321873" y="1805658"/>
                </a:cubicBezTo>
                <a:cubicBezTo>
                  <a:pt x="321873" y="1823148"/>
                  <a:pt x="307675" y="1837384"/>
                  <a:pt x="290147" y="1837384"/>
                </a:cubicBezTo>
                <a:cubicBezTo>
                  <a:pt x="272619" y="1837384"/>
                  <a:pt x="258421" y="1823186"/>
                  <a:pt x="258421" y="1805658"/>
                </a:cubicBezTo>
                <a:close/>
                <a:moveTo>
                  <a:pt x="351647" y="2007303"/>
                </a:moveTo>
                <a:cubicBezTo>
                  <a:pt x="328608" y="2007303"/>
                  <a:pt x="309932" y="1988665"/>
                  <a:pt x="309932" y="1965588"/>
                </a:cubicBezTo>
                <a:cubicBezTo>
                  <a:pt x="309932" y="1942549"/>
                  <a:pt x="328570" y="1923874"/>
                  <a:pt x="351647" y="1923874"/>
                </a:cubicBezTo>
                <a:cubicBezTo>
                  <a:pt x="374686" y="1923874"/>
                  <a:pt x="393361" y="1942511"/>
                  <a:pt x="393361" y="1965588"/>
                </a:cubicBezTo>
                <a:cubicBezTo>
                  <a:pt x="393323" y="1988589"/>
                  <a:pt x="374686" y="2007303"/>
                  <a:pt x="351647" y="2007303"/>
                </a:cubicBezTo>
                <a:close/>
                <a:moveTo>
                  <a:pt x="597300" y="1990999"/>
                </a:moveTo>
                <a:cubicBezTo>
                  <a:pt x="578586" y="1990999"/>
                  <a:pt x="563393" y="1975806"/>
                  <a:pt x="563393" y="1957092"/>
                </a:cubicBezTo>
                <a:cubicBezTo>
                  <a:pt x="563393" y="1938379"/>
                  <a:pt x="578549" y="1923185"/>
                  <a:pt x="597300" y="1923185"/>
                </a:cubicBezTo>
                <a:cubicBezTo>
                  <a:pt x="616015" y="1923185"/>
                  <a:pt x="631207" y="1938379"/>
                  <a:pt x="631207" y="1957092"/>
                </a:cubicBezTo>
                <a:cubicBezTo>
                  <a:pt x="631207" y="1975806"/>
                  <a:pt x="616014" y="1990999"/>
                  <a:pt x="597300" y="1990999"/>
                </a:cubicBezTo>
                <a:close/>
                <a:moveTo>
                  <a:pt x="823173" y="1871288"/>
                </a:moveTo>
                <a:cubicBezTo>
                  <a:pt x="809970" y="1871288"/>
                  <a:pt x="799255" y="1860572"/>
                  <a:pt x="799255" y="1847369"/>
                </a:cubicBezTo>
                <a:cubicBezTo>
                  <a:pt x="799255" y="1834165"/>
                  <a:pt x="809971" y="1823450"/>
                  <a:pt x="823173" y="1823450"/>
                </a:cubicBezTo>
                <a:cubicBezTo>
                  <a:pt x="836377" y="1823450"/>
                  <a:pt x="847092" y="1834166"/>
                  <a:pt x="847092" y="1847369"/>
                </a:cubicBezTo>
                <a:cubicBezTo>
                  <a:pt x="847092" y="1860573"/>
                  <a:pt x="836415" y="1871288"/>
                  <a:pt x="823173" y="1871288"/>
                </a:cubicBezTo>
                <a:close/>
                <a:moveTo>
                  <a:pt x="845677" y="1711242"/>
                </a:moveTo>
                <a:cubicBezTo>
                  <a:pt x="822255" y="1711242"/>
                  <a:pt x="803273" y="1692260"/>
                  <a:pt x="803273" y="1668839"/>
                </a:cubicBezTo>
                <a:cubicBezTo>
                  <a:pt x="803273" y="1645418"/>
                  <a:pt x="822255" y="1626436"/>
                  <a:pt x="845677" y="1626436"/>
                </a:cubicBezTo>
                <a:cubicBezTo>
                  <a:pt x="869098" y="1626436"/>
                  <a:pt x="888079" y="1645418"/>
                  <a:pt x="888079" y="1668839"/>
                </a:cubicBezTo>
                <a:cubicBezTo>
                  <a:pt x="888079" y="1692222"/>
                  <a:pt x="869098" y="1711242"/>
                  <a:pt x="845677" y="1711242"/>
                </a:cubicBezTo>
                <a:close/>
                <a:moveTo>
                  <a:pt x="947057" y="1907870"/>
                </a:moveTo>
                <a:cubicBezTo>
                  <a:pt x="930334" y="1907870"/>
                  <a:pt x="916824" y="1894323"/>
                  <a:pt x="916824" y="1877637"/>
                </a:cubicBezTo>
                <a:cubicBezTo>
                  <a:pt x="916824" y="1860952"/>
                  <a:pt x="930372" y="1847404"/>
                  <a:pt x="947057" y="1847404"/>
                </a:cubicBezTo>
                <a:cubicBezTo>
                  <a:pt x="963781" y="1847404"/>
                  <a:pt x="977328" y="1860952"/>
                  <a:pt x="977328" y="1877637"/>
                </a:cubicBezTo>
                <a:cubicBezTo>
                  <a:pt x="977367" y="1894323"/>
                  <a:pt x="963819" y="1907870"/>
                  <a:pt x="947057" y="1907870"/>
                </a:cubicBezTo>
                <a:close/>
                <a:moveTo>
                  <a:pt x="1329410" y="2088049"/>
                </a:moveTo>
                <a:cubicBezTo>
                  <a:pt x="1312457" y="2088049"/>
                  <a:pt x="1298756" y="2074349"/>
                  <a:pt x="1298756" y="2057395"/>
                </a:cubicBezTo>
                <a:cubicBezTo>
                  <a:pt x="1298756" y="2040441"/>
                  <a:pt x="1312457" y="2026741"/>
                  <a:pt x="1329410" y="2026741"/>
                </a:cubicBezTo>
                <a:cubicBezTo>
                  <a:pt x="1346364" y="2026741"/>
                  <a:pt x="1360065" y="2040441"/>
                  <a:pt x="1360065" y="2057395"/>
                </a:cubicBezTo>
                <a:cubicBezTo>
                  <a:pt x="1360103" y="2074349"/>
                  <a:pt x="1346364" y="2088049"/>
                  <a:pt x="1329410" y="2088049"/>
                </a:cubicBezTo>
                <a:close/>
                <a:moveTo>
                  <a:pt x="1537061" y="2144843"/>
                </a:moveTo>
                <a:cubicBezTo>
                  <a:pt x="1504570" y="2144843"/>
                  <a:pt x="1478240" y="2118513"/>
                  <a:pt x="1478240" y="2086021"/>
                </a:cubicBezTo>
                <a:cubicBezTo>
                  <a:pt x="1478240" y="2053530"/>
                  <a:pt x="1504570" y="2027201"/>
                  <a:pt x="1537061" y="2027201"/>
                </a:cubicBezTo>
                <a:cubicBezTo>
                  <a:pt x="1569552" y="2027201"/>
                  <a:pt x="1595882" y="2053530"/>
                  <a:pt x="1595882" y="2086021"/>
                </a:cubicBezTo>
                <a:cubicBezTo>
                  <a:pt x="1595882" y="2118513"/>
                  <a:pt x="1569552" y="2144843"/>
                  <a:pt x="1537061" y="2144843"/>
                </a:cubicBezTo>
                <a:close/>
                <a:moveTo>
                  <a:pt x="1626000" y="2054410"/>
                </a:moveTo>
                <a:cubicBezTo>
                  <a:pt x="1609391" y="2054410"/>
                  <a:pt x="1595882" y="2040901"/>
                  <a:pt x="1595882" y="2024292"/>
                </a:cubicBezTo>
                <a:cubicBezTo>
                  <a:pt x="1595882" y="2007683"/>
                  <a:pt x="1609391" y="1994173"/>
                  <a:pt x="1626000" y="1994173"/>
                </a:cubicBezTo>
                <a:cubicBezTo>
                  <a:pt x="1642609" y="1994173"/>
                  <a:pt x="1656119" y="2007683"/>
                  <a:pt x="1656119" y="2024292"/>
                </a:cubicBezTo>
                <a:cubicBezTo>
                  <a:pt x="1656119" y="2040939"/>
                  <a:pt x="1642686" y="2054410"/>
                  <a:pt x="1626000" y="2054410"/>
                </a:cubicBezTo>
                <a:close/>
                <a:moveTo>
                  <a:pt x="2025459" y="714945"/>
                </a:moveTo>
                <a:cubicBezTo>
                  <a:pt x="2036175" y="714945"/>
                  <a:pt x="2044824" y="723632"/>
                  <a:pt x="2044824" y="734310"/>
                </a:cubicBezTo>
                <a:cubicBezTo>
                  <a:pt x="2044824" y="745026"/>
                  <a:pt x="2036137" y="753675"/>
                  <a:pt x="2025459" y="753675"/>
                </a:cubicBezTo>
                <a:cubicBezTo>
                  <a:pt x="2014743" y="753675"/>
                  <a:pt x="2006094" y="744987"/>
                  <a:pt x="2006094" y="734310"/>
                </a:cubicBezTo>
                <a:cubicBezTo>
                  <a:pt x="2006094" y="723594"/>
                  <a:pt x="2014781" y="714945"/>
                  <a:pt x="2025459" y="714945"/>
                </a:cubicBezTo>
                <a:close/>
                <a:moveTo>
                  <a:pt x="1793081" y="191523"/>
                </a:moveTo>
                <a:cubicBezTo>
                  <a:pt x="1793081" y="175411"/>
                  <a:pt x="1806131" y="162322"/>
                  <a:pt x="1822281" y="162322"/>
                </a:cubicBezTo>
                <a:cubicBezTo>
                  <a:pt x="1838392" y="162322"/>
                  <a:pt x="1851481" y="175372"/>
                  <a:pt x="1851481" y="191523"/>
                </a:cubicBezTo>
                <a:cubicBezTo>
                  <a:pt x="1851481" y="207634"/>
                  <a:pt x="1838432" y="220723"/>
                  <a:pt x="1822281" y="220723"/>
                </a:cubicBezTo>
                <a:cubicBezTo>
                  <a:pt x="1806170" y="220761"/>
                  <a:pt x="1793081" y="207673"/>
                  <a:pt x="1793081" y="191523"/>
                </a:cubicBezTo>
                <a:close/>
                <a:moveTo>
                  <a:pt x="1670773" y="1727323"/>
                </a:moveTo>
                <a:cubicBezTo>
                  <a:pt x="1652213" y="1727323"/>
                  <a:pt x="1637248" y="1712282"/>
                  <a:pt x="1637248" y="1693798"/>
                </a:cubicBezTo>
                <a:cubicBezTo>
                  <a:pt x="1637248" y="1675237"/>
                  <a:pt x="1652289" y="1660273"/>
                  <a:pt x="1670773" y="1660273"/>
                </a:cubicBezTo>
                <a:cubicBezTo>
                  <a:pt x="1689334" y="1660273"/>
                  <a:pt x="1704298" y="1675314"/>
                  <a:pt x="1704298" y="1693798"/>
                </a:cubicBezTo>
                <a:cubicBezTo>
                  <a:pt x="1704336" y="1712282"/>
                  <a:pt x="1689335" y="1727323"/>
                  <a:pt x="1670773" y="1727323"/>
                </a:cubicBezTo>
                <a:close/>
                <a:moveTo>
                  <a:pt x="1740616" y="2159661"/>
                </a:moveTo>
                <a:cubicBezTo>
                  <a:pt x="1720716" y="2159661"/>
                  <a:pt x="1704566" y="2143550"/>
                  <a:pt x="1704566" y="2123610"/>
                </a:cubicBezTo>
                <a:cubicBezTo>
                  <a:pt x="1704566" y="2103710"/>
                  <a:pt x="1720677" y="2087560"/>
                  <a:pt x="1740616" y="2087560"/>
                </a:cubicBezTo>
                <a:cubicBezTo>
                  <a:pt x="1760516" y="2087560"/>
                  <a:pt x="1776667" y="2103671"/>
                  <a:pt x="1776667" y="2123610"/>
                </a:cubicBezTo>
                <a:cubicBezTo>
                  <a:pt x="1776667" y="2143472"/>
                  <a:pt x="1760517" y="2159661"/>
                  <a:pt x="1740616" y="2159661"/>
                </a:cubicBezTo>
                <a:close/>
                <a:moveTo>
                  <a:pt x="1747084" y="1998968"/>
                </a:moveTo>
                <a:cubicBezTo>
                  <a:pt x="1722170" y="1998968"/>
                  <a:pt x="1702001" y="1978761"/>
                  <a:pt x="1702001" y="1953886"/>
                </a:cubicBezTo>
                <a:cubicBezTo>
                  <a:pt x="1702001" y="1928971"/>
                  <a:pt x="1722208" y="1908803"/>
                  <a:pt x="1747084" y="1908803"/>
                </a:cubicBezTo>
                <a:cubicBezTo>
                  <a:pt x="1771998" y="1908803"/>
                  <a:pt x="1792166" y="1929010"/>
                  <a:pt x="1792166" y="1953886"/>
                </a:cubicBezTo>
                <a:cubicBezTo>
                  <a:pt x="1792205" y="1978761"/>
                  <a:pt x="1771998" y="1998968"/>
                  <a:pt x="1747084" y="1998968"/>
                </a:cubicBezTo>
                <a:close/>
                <a:moveTo>
                  <a:pt x="1821825" y="2642249"/>
                </a:moveTo>
                <a:cubicBezTo>
                  <a:pt x="1805483" y="2642249"/>
                  <a:pt x="1792204" y="2628969"/>
                  <a:pt x="1792204" y="2612628"/>
                </a:cubicBezTo>
                <a:cubicBezTo>
                  <a:pt x="1792204" y="2596286"/>
                  <a:pt x="1805484" y="2583007"/>
                  <a:pt x="1821825" y="2583007"/>
                </a:cubicBezTo>
                <a:cubicBezTo>
                  <a:pt x="1838167" y="2583007"/>
                  <a:pt x="1851446" y="2596287"/>
                  <a:pt x="1851446" y="2612628"/>
                </a:cubicBezTo>
                <a:cubicBezTo>
                  <a:pt x="1851446" y="2628969"/>
                  <a:pt x="1838204" y="2642249"/>
                  <a:pt x="1821825" y="2642249"/>
                </a:cubicBezTo>
                <a:close/>
                <a:moveTo>
                  <a:pt x="1890941" y="2551510"/>
                </a:moveTo>
                <a:cubicBezTo>
                  <a:pt x="1869165" y="2551510"/>
                  <a:pt x="1851447" y="2533829"/>
                  <a:pt x="1851447" y="2512016"/>
                </a:cubicBezTo>
                <a:cubicBezTo>
                  <a:pt x="1851447" y="2490240"/>
                  <a:pt x="1869128" y="2472522"/>
                  <a:pt x="1890941" y="2472522"/>
                </a:cubicBezTo>
                <a:cubicBezTo>
                  <a:pt x="1912794" y="2472522"/>
                  <a:pt x="1930435" y="2490203"/>
                  <a:pt x="1930435" y="2512016"/>
                </a:cubicBezTo>
                <a:cubicBezTo>
                  <a:pt x="1930435" y="2533829"/>
                  <a:pt x="1912793" y="2551510"/>
                  <a:pt x="1890941" y="2551510"/>
                </a:cubicBezTo>
                <a:close/>
                <a:moveTo>
                  <a:pt x="1929364" y="520562"/>
                </a:moveTo>
                <a:cubicBezTo>
                  <a:pt x="1904910" y="520562"/>
                  <a:pt x="1885086" y="500701"/>
                  <a:pt x="1885086" y="476246"/>
                </a:cubicBezTo>
                <a:cubicBezTo>
                  <a:pt x="1885086" y="451792"/>
                  <a:pt x="1904910" y="431930"/>
                  <a:pt x="1929364" y="431930"/>
                </a:cubicBezTo>
                <a:cubicBezTo>
                  <a:pt x="1953819" y="431930"/>
                  <a:pt x="1973681" y="451792"/>
                  <a:pt x="1973681" y="476246"/>
                </a:cubicBezTo>
                <a:cubicBezTo>
                  <a:pt x="1973681" y="500701"/>
                  <a:pt x="1953819" y="520562"/>
                  <a:pt x="1929364" y="520562"/>
                </a:cubicBezTo>
                <a:close/>
                <a:moveTo>
                  <a:pt x="1991554" y="2648306"/>
                </a:moveTo>
                <a:cubicBezTo>
                  <a:pt x="1981680" y="2648306"/>
                  <a:pt x="1973720" y="2640308"/>
                  <a:pt x="1973720" y="2630472"/>
                </a:cubicBezTo>
                <a:cubicBezTo>
                  <a:pt x="1973720" y="2620599"/>
                  <a:pt x="1981718" y="2612639"/>
                  <a:pt x="1991554" y="2612639"/>
                </a:cubicBezTo>
                <a:cubicBezTo>
                  <a:pt x="2001389" y="2612639"/>
                  <a:pt x="2009387" y="2620637"/>
                  <a:pt x="2009387" y="2630472"/>
                </a:cubicBezTo>
                <a:cubicBezTo>
                  <a:pt x="2009387" y="2640308"/>
                  <a:pt x="2001389" y="2648306"/>
                  <a:pt x="1991554" y="2648306"/>
                </a:cubicBezTo>
                <a:close/>
                <a:moveTo>
                  <a:pt x="2041535" y="891678"/>
                </a:moveTo>
                <a:cubicBezTo>
                  <a:pt x="2021941" y="891678"/>
                  <a:pt x="2006097" y="875834"/>
                  <a:pt x="2006097" y="856240"/>
                </a:cubicBezTo>
                <a:cubicBezTo>
                  <a:pt x="2006097" y="836646"/>
                  <a:pt x="2021941" y="820802"/>
                  <a:pt x="2041535" y="820802"/>
                </a:cubicBezTo>
                <a:cubicBezTo>
                  <a:pt x="2061129" y="820802"/>
                  <a:pt x="2076973" y="836646"/>
                  <a:pt x="2076973" y="856240"/>
                </a:cubicBezTo>
                <a:cubicBezTo>
                  <a:pt x="2076973" y="875796"/>
                  <a:pt x="2061129" y="891678"/>
                  <a:pt x="2041535" y="891678"/>
                </a:cubicBezTo>
                <a:close/>
                <a:moveTo>
                  <a:pt x="4921503" y="2211060"/>
                </a:moveTo>
                <a:cubicBezTo>
                  <a:pt x="4894293" y="2179448"/>
                  <a:pt x="4841634" y="2168542"/>
                  <a:pt x="4676497" y="2160466"/>
                </a:cubicBezTo>
                <a:lnTo>
                  <a:pt x="4673511" y="2218446"/>
                </a:lnTo>
                <a:lnTo>
                  <a:pt x="4676382" y="2160390"/>
                </a:lnTo>
                <a:cubicBezTo>
                  <a:pt x="4574158" y="2155415"/>
                  <a:pt x="4468457" y="2150171"/>
                  <a:pt x="4394557" y="2117757"/>
                </a:cubicBezTo>
                <a:cubicBezTo>
                  <a:pt x="4306382" y="2079027"/>
                  <a:pt x="4224410" y="1960238"/>
                  <a:pt x="4145073" y="1845347"/>
                </a:cubicBezTo>
                <a:cubicBezTo>
                  <a:pt x="4084108" y="1757058"/>
                  <a:pt x="4026664" y="1673672"/>
                  <a:pt x="3972780" y="1638343"/>
                </a:cubicBezTo>
                <a:cubicBezTo>
                  <a:pt x="3921421" y="1604665"/>
                  <a:pt x="3835081" y="1609143"/>
                  <a:pt x="3718858" y="1619399"/>
                </a:cubicBezTo>
                <a:cubicBezTo>
                  <a:pt x="3560075" y="1633061"/>
                  <a:pt x="3481737" y="1628622"/>
                  <a:pt x="3466660" y="1565515"/>
                </a:cubicBezTo>
                <a:cubicBezTo>
                  <a:pt x="3459044" y="1533636"/>
                  <a:pt x="3462986" y="1509220"/>
                  <a:pt x="3478332" y="1492763"/>
                </a:cubicBezTo>
                <a:cubicBezTo>
                  <a:pt x="3520965" y="1447184"/>
                  <a:pt x="3645726" y="1467965"/>
                  <a:pt x="3755679" y="1486410"/>
                </a:cubicBezTo>
                <a:cubicBezTo>
                  <a:pt x="3787673" y="1491769"/>
                  <a:pt x="3818557" y="1496935"/>
                  <a:pt x="3846264" y="1500303"/>
                </a:cubicBezTo>
                <a:cubicBezTo>
                  <a:pt x="4004929" y="1519668"/>
                  <a:pt x="4385451" y="1736434"/>
                  <a:pt x="4486635" y="1849287"/>
                </a:cubicBezTo>
                <a:cubicBezTo>
                  <a:pt x="4544423" y="1913657"/>
                  <a:pt x="4599910" y="1892302"/>
                  <a:pt x="4615801" y="1883998"/>
                </a:cubicBezTo>
                <a:cubicBezTo>
                  <a:pt x="4670183" y="1855640"/>
                  <a:pt x="4696436" y="1779708"/>
                  <a:pt x="4678449" y="1703554"/>
                </a:cubicBezTo>
                <a:cubicBezTo>
                  <a:pt x="4658855" y="1620815"/>
                  <a:pt x="4607305" y="1615992"/>
                  <a:pt x="4561686" y="1611783"/>
                </a:cubicBezTo>
                <a:cubicBezTo>
                  <a:pt x="4516680" y="1607726"/>
                  <a:pt x="4495173" y="1600608"/>
                  <a:pt x="4486677" y="1569494"/>
                </a:cubicBezTo>
                <a:cubicBezTo>
                  <a:pt x="4475311" y="1527704"/>
                  <a:pt x="4501640" y="1504359"/>
                  <a:pt x="4569456" y="1464596"/>
                </a:cubicBezTo>
                <a:cubicBezTo>
                  <a:pt x="4607572" y="1442208"/>
                  <a:pt x="4650818" y="1416759"/>
                  <a:pt x="4678371" y="1377761"/>
                </a:cubicBezTo>
                <a:cubicBezTo>
                  <a:pt x="4712928" y="1329081"/>
                  <a:pt x="4722305" y="1273285"/>
                  <a:pt x="4703552" y="1228472"/>
                </a:cubicBezTo>
                <a:cubicBezTo>
                  <a:pt x="4688589" y="1192805"/>
                  <a:pt x="4657857" y="1169537"/>
                  <a:pt x="4616028" y="1162801"/>
                </a:cubicBezTo>
                <a:cubicBezTo>
                  <a:pt x="4547716" y="1153272"/>
                  <a:pt x="4522152" y="1215806"/>
                  <a:pt x="4496052" y="1282356"/>
                </a:cubicBezTo>
                <a:cubicBezTo>
                  <a:pt x="4486332" y="1307116"/>
                  <a:pt x="4476229" y="1332681"/>
                  <a:pt x="4463676" y="1354724"/>
                </a:cubicBezTo>
                <a:cubicBezTo>
                  <a:pt x="4448406" y="1381437"/>
                  <a:pt x="4386370" y="1398659"/>
                  <a:pt x="4288895" y="1403327"/>
                </a:cubicBezTo>
                <a:cubicBezTo>
                  <a:pt x="4115035" y="1408111"/>
                  <a:pt x="3958016" y="1384077"/>
                  <a:pt x="3920081" y="1348524"/>
                </a:cubicBezTo>
                <a:cubicBezTo>
                  <a:pt x="3925133" y="1338152"/>
                  <a:pt x="3943120" y="1311823"/>
                  <a:pt x="4006763" y="1262493"/>
                </a:cubicBezTo>
                <a:cubicBezTo>
                  <a:pt x="4036652" y="1239301"/>
                  <a:pt x="4047100" y="1198888"/>
                  <a:pt x="4032059" y="1164179"/>
                </a:cubicBezTo>
                <a:cubicBezTo>
                  <a:pt x="4016790" y="1129009"/>
                  <a:pt x="3980433" y="1109682"/>
                  <a:pt x="3943349" y="1115576"/>
                </a:cubicBezTo>
                <a:cubicBezTo>
                  <a:pt x="3841204" y="1131879"/>
                  <a:pt x="3806072" y="1127210"/>
                  <a:pt x="3794168" y="1122886"/>
                </a:cubicBezTo>
                <a:cubicBezTo>
                  <a:pt x="3786323" y="1100115"/>
                  <a:pt x="3795469" y="1077459"/>
                  <a:pt x="3805037" y="1061883"/>
                </a:cubicBezTo>
                <a:cubicBezTo>
                  <a:pt x="3843766" y="998622"/>
                  <a:pt x="3944451" y="946992"/>
                  <a:pt x="4034271" y="944356"/>
                </a:cubicBezTo>
                <a:cubicBezTo>
                  <a:pt x="4078472" y="943055"/>
                  <a:pt x="4185587" y="932684"/>
                  <a:pt x="4225472" y="864487"/>
                </a:cubicBezTo>
                <a:cubicBezTo>
                  <a:pt x="4247094" y="827518"/>
                  <a:pt x="4243420" y="780828"/>
                  <a:pt x="4214565" y="725906"/>
                </a:cubicBezTo>
                <a:cubicBezTo>
                  <a:pt x="4208480" y="714272"/>
                  <a:pt x="4190033" y="678987"/>
                  <a:pt x="4151840" y="678987"/>
                </a:cubicBezTo>
                <a:lnTo>
                  <a:pt x="4141852" y="679867"/>
                </a:lnTo>
                <a:cubicBezTo>
                  <a:pt x="4117589" y="684077"/>
                  <a:pt x="4096464" y="699729"/>
                  <a:pt x="4033927" y="759430"/>
                </a:cubicBezTo>
                <a:cubicBezTo>
                  <a:pt x="3987237" y="803977"/>
                  <a:pt x="3952335" y="834439"/>
                  <a:pt x="3926844" y="821696"/>
                </a:cubicBezTo>
                <a:cubicBezTo>
                  <a:pt x="3906752" y="811670"/>
                  <a:pt x="3895233" y="798122"/>
                  <a:pt x="3891674" y="780211"/>
                </a:cubicBezTo>
                <a:cubicBezTo>
                  <a:pt x="3884709" y="745576"/>
                  <a:pt x="3909432" y="695060"/>
                  <a:pt x="3965153" y="630001"/>
                </a:cubicBezTo>
                <a:cubicBezTo>
                  <a:pt x="4000476" y="588785"/>
                  <a:pt x="4022711" y="520166"/>
                  <a:pt x="3996688" y="468652"/>
                </a:cubicBezTo>
                <a:cubicBezTo>
                  <a:pt x="3985283" y="446264"/>
                  <a:pt x="3954552" y="409525"/>
                  <a:pt x="3873077" y="415227"/>
                </a:cubicBezTo>
                <a:cubicBezTo>
                  <a:pt x="3838825" y="417792"/>
                  <a:pt x="3812955" y="429923"/>
                  <a:pt x="3793590" y="452579"/>
                </a:cubicBezTo>
                <a:cubicBezTo>
                  <a:pt x="3746671" y="508148"/>
                  <a:pt x="3752335" y="610823"/>
                  <a:pt x="3764658" y="739342"/>
                </a:cubicBezTo>
                <a:cubicBezTo>
                  <a:pt x="3766534" y="758438"/>
                  <a:pt x="3768294" y="777076"/>
                  <a:pt x="3769633" y="794872"/>
                </a:cubicBezTo>
                <a:cubicBezTo>
                  <a:pt x="3781651" y="950627"/>
                  <a:pt x="3527918" y="1124340"/>
                  <a:pt x="3413105" y="1159129"/>
                </a:cubicBezTo>
                <a:cubicBezTo>
                  <a:pt x="3401204" y="1162689"/>
                  <a:pt x="3388804" y="1166745"/>
                  <a:pt x="3376175" y="1170802"/>
                </a:cubicBezTo>
                <a:lnTo>
                  <a:pt x="3368712" y="1173213"/>
                </a:lnTo>
                <a:cubicBezTo>
                  <a:pt x="3286240" y="1200040"/>
                  <a:pt x="3192707" y="1230426"/>
                  <a:pt x="3136491" y="1194873"/>
                </a:cubicBezTo>
                <a:cubicBezTo>
                  <a:pt x="3109243" y="1177690"/>
                  <a:pt x="3093092" y="1147150"/>
                  <a:pt x="3087122" y="1101533"/>
                </a:cubicBezTo>
                <a:cubicBezTo>
                  <a:pt x="3065346" y="934521"/>
                  <a:pt x="3167834" y="662464"/>
                  <a:pt x="3286543" y="572370"/>
                </a:cubicBezTo>
                <a:cubicBezTo>
                  <a:pt x="3337021" y="534023"/>
                  <a:pt x="3359677" y="486032"/>
                  <a:pt x="3348694" y="440647"/>
                </a:cubicBezTo>
                <a:cubicBezTo>
                  <a:pt x="3339318" y="401764"/>
                  <a:pt x="3306061" y="373597"/>
                  <a:pt x="3258989" y="365217"/>
                </a:cubicBezTo>
                <a:cubicBezTo>
                  <a:pt x="3164232" y="348991"/>
                  <a:pt x="3124239" y="444513"/>
                  <a:pt x="3088539" y="528094"/>
                </a:cubicBezTo>
                <a:cubicBezTo>
                  <a:pt x="3050077" y="618182"/>
                  <a:pt x="3024016" y="659435"/>
                  <a:pt x="2979741" y="649070"/>
                </a:cubicBezTo>
                <a:cubicBezTo>
                  <a:pt x="2963516" y="645281"/>
                  <a:pt x="2952685" y="637780"/>
                  <a:pt x="2946676" y="626146"/>
                </a:cubicBezTo>
                <a:cubicBezTo>
                  <a:pt x="2929952" y="593922"/>
                  <a:pt x="2953412" y="535446"/>
                  <a:pt x="2978326" y="473448"/>
                </a:cubicBezTo>
                <a:cubicBezTo>
                  <a:pt x="2998571" y="423085"/>
                  <a:pt x="2975570" y="365219"/>
                  <a:pt x="2924901" y="338816"/>
                </a:cubicBezTo>
                <a:cubicBezTo>
                  <a:pt x="2875724" y="313213"/>
                  <a:pt x="2819386" y="328904"/>
                  <a:pt x="2788162" y="376780"/>
                </a:cubicBezTo>
                <a:cubicBezTo>
                  <a:pt x="2749548" y="435907"/>
                  <a:pt x="2768262" y="536747"/>
                  <a:pt x="2796850" y="662582"/>
                </a:cubicBezTo>
                <a:cubicBezTo>
                  <a:pt x="2805920" y="702689"/>
                  <a:pt x="2814569" y="740614"/>
                  <a:pt x="2818740" y="773407"/>
                </a:cubicBezTo>
                <a:lnTo>
                  <a:pt x="2832249" y="873906"/>
                </a:lnTo>
                <a:cubicBezTo>
                  <a:pt x="2853336" y="1032571"/>
                  <a:pt x="2917362" y="1515580"/>
                  <a:pt x="2890344" y="1713815"/>
                </a:cubicBezTo>
                <a:cubicBezTo>
                  <a:pt x="2861756" y="1923494"/>
                  <a:pt x="2639674" y="2152277"/>
                  <a:pt x="2450276" y="2234484"/>
                </a:cubicBezTo>
                <a:cubicBezTo>
                  <a:pt x="2207218" y="2340000"/>
                  <a:pt x="2211549" y="2697360"/>
                  <a:pt x="2218622" y="2804365"/>
                </a:cubicBezTo>
                <a:lnTo>
                  <a:pt x="2222335" y="2860545"/>
                </a:lnTo>
                <a:lnTo>
                  <a:pt x="2278553" y="2858555"/>
                </a:lnTo>
                <a:cubicBezTo>
                  <a:pt x="2307523" y="2857560"/>
                  <a:pt x="2336379" y="2856948"/>
                  <a:pt x="2364508" y="2856948"/>
                </a:cubicBezTo>
                <a:cubicBezTo>
                  <a:pt x="2446750" y="2856948"/>
                  <a:pt x="2512072" y="2862421"/>
                  <a:pt x="2564046" y="2873748"/>
                </a:cubicBezTo>
                <a:cubicBezTo>
                  <a:pt x="2583295" y="2878034"/>
                  <a:pt x="2601398" y="2879986"/>
                  <a:pt x="2618695" y="2879986"/>
                </a:cubicBezTo>
                <a:cubicBezTo>
                  <a:pt x="2739631" y="2879986"/>
                  <a:pt x="2815216" y="2781819"/>
                  <a:pt x="2907937" y="2661500"/>
                </a:cubicBezTo>
                <a:cubicBezTo>
                  <a:pt x="2980038" y="2568006"/>
                  <a:pt x="3061781" y="2462001"/>
                  <a:pt x="3182756" y="2379607"/>
                </a:cubicBezTo>
                <a:cubicBezTo>
                  <a:pt x="3240697" y="2340035"/>
                  <a:pt x="3272193" y="2300158"/>
                  <a:pt x="3279043" y="2257525"/>
                </a:cubicBezTo>
                <a:cubicBezTo>
                  <a:pt x="3288381" y="2199545"/>
                  <a:pt x="3248963" y="2148189"/>
                  <a:pt x="3217276" y="2106737"/>
                </a:cubicBezTo>
                <a:cubicBezTo>
                  <a:pt x="3185549" y="2065405"/>
                  <a:pt x="3173074" y="2044127"/>
                  <a:pt x="3182564" y="2027288"/>
                </a:cubicBezTo>
                <a:cubicBezTo>
                  <a:pt x="3196495" y="2002527"/>
                  <a:pt x="3271772" y="1881751"/>
                  <a:pt x="3378664" y="1923115"/>
                </a:cubicBezTo>
                <a:cubicBezTo>
                  <a:pt x="3467872" y="1958132"/>
                  <a:pt x="3533508" y="1956984"/>
                  <a:pt x="3604919" y="1919326"/>
                </a:cubicBezTo>
                <a:cubicBezTo>
                  <a:pt x="3635956" y="1903023"/>
                  <a:pt x="3795385" y="1830923"/>
                  <a:pt x="3907866" y="2006238"/>
                </a:cubicBezTo>
                <a:cubicBezTo>
                  <a:pt x="3955551" y="2080673"/>
                  <a:pt x="3968563" y="2161503"/>
                  <a:pt x="3980082" y="2232875"/>
                </a:cubicBezTo>
                <a:cubicBezTo>
                  <a:pt x="3991449" y="2303713"/>
                  <a:pt x="3998528" y="2332296"/>
                  <a:pt x="4015788" y="2351665"/>
                </a:cubicBezTo>
                <a:lnTo>
                  <a:pt x="4028723" y="2366208"/>
                </a:lnTo>
                <a:lnTo>
                  <a:pt x="4047819" y="2369997"/>
                </a:lnTo>
                <a:cubicBezTo>
                  <a:pt x="4096499" y="2379641"/>
                  <a:pt x="4116783" y="2350786"/>
                  <a:pt x="4142844" y="2314314"/>
                </a:cubicBezTo>
                <a:lnTo>
                  <a:pt x="4147666" y="2307387"/>
                </a:lnTo>
                <a:cubicBezTo>
                  <a:pt x="4155511" y="2296212"/>
                  <a:pt x="4163586" y="2284616"/>
                  <a:pt x="4172350" y="2275852"/>
                </a:cubicBezTo>
                <a:cubicBezTo>
                  <a:pt x="4179162" y="2269040"/>
                  <a:pt x="4186893" y="2265213"/>
                  <a:pt x="4191715" y="2266323"/>
                </a:cubicBezTo>
                <a:cubicBezTo>
                  <a:pt x="4229450" y="2275814"/>
                  <a:pt x="4292018" y="2481899"/>
                  <a:pt x="4333431" y="2618295"/>
                </a:cubicBezTo>
                <a:cubicBezTo>
                  <a:pt x="4372695" y="2747607"/>
                  <a:pt x="4406718" y="2758864"/>
                  <a:pt x="4437408" y="2757101"/>
                </a:cubicBezTo>
                <a:cubicBezTo>
                  <a:pt x="4491215" y="2755187"/>
                  <a:pt x="4539631" y="2681173"/>
                  <a:pt x="4571119" y="2618177"/>
                </a:cubicBezTo>
                <a:cubicBezTo>
                  <a:pt x="4595918" y="2568541"/>
                  <a:pt x="4555544" y="2520128"/>
                  <a:pt x="4477358" y="2453350"/>
                </a:cubicBezTo>
                <a:cubicBezTo>
                  <a:pt x="4434686" y="2416802"/>
                  <a:pt x="4390561" y="2374361"/>
                  <a:pt x="4387117" y="2335784"/>
                </a:cubicBezTo>
                <a:cubicBezTo>
                  <a:pt x="4385319" y="2315923"/>
                  <a:pt x="4392284" y="2299236"/>
                  <a:pt x="4404950" y="2293381"/>
                </a:cubicBezTo>
                <a:cubicBezTo>
                  <a:pt x="4446091" y="2274054"/>
                  <a:pt x="4540239" y="2318716"/>
                  <a:pt x="4590411" y="2368773"/>
                </a:cubicBezTo>
                <a:cubicBezTo>
                  <a:pt x="4611766" y="2390052"/>
                  <a:pt x="4628489" y="2411636"/>
                  <a:pt x="4642649" y="2430311"/>
                </a:cubicBezTo>
                <a:cubicBezTo>
                  <a:pt x="4672768" y="2469883"/>
                  <a:pt x="4689224" y="2488175"/>
                  <a:pt x="4710464" y="2496327"/>
                </a:cubicBezTo>
                <a:cubicBezTo>
                  <a:pt x="4715898" y="2498585"/>
                  <a:pt x="4738937" y="2508574"/>
                  <a:pt x="4742190" y="2510028"/>
                </a:cubicBezTo>
                <a:cubicBezTo>
                  <a:pt x="4761937" y="2521202"/>
                  <a:pt x="4785435" y="2522274"/>
                  <a:pt x="4806828" y="2513319"/>
                </a:cubicBezTo>
                <a:cubicBezTo>
                  <a:pt x="4881838" y="2481707"/>
                  <a:pt x="4931703" y="2297174"/>
                  <a:pt x="4933770" y="2289327"/>
                </a:cubicBezTo>
                <a:cubicBezTo>
                  <a:pt x="4941692" y="2258366"/>
                  <a:pt x="4938324" y="2232764"/>
                  <a:pt x="4921485" y="2211064"/>
                </a:cubicBezTo>
                <a:close/>
                <a:moveTo>
                  <a:pt x="4571755" y="1244895"/>
                </a:moveTo>
                <a:cubicBezTo>
                  <a:pt x="4601108" y="1244895"/>
                  <a:pt x="4624913" y="1268699"/>
                  <a:pt x="4624913" y="1298052"/>
                </a:cubicBezTo>
                <a:cubicBezTo>
                  <a:pt x="4624913" y="1327405"/>
                  <a:pt x="4601108" y="1351209"/>
                  <a:pt x="4571755" y="1351209"/>
                </a:cubicBezTo>
                <a:cubicBezTo>
                  <a:pt x="4542402" y="1351209"/>
                  <a:pt x="4518598" y="1327405"/>
                  <a:pt x="4518598" y="1298052"/>
                </a:cubicBezTo>
                <a:cubicBezTo>
                  <a:pt x="4518598" y="1268699"/>
                  <a:pt x="4542402" y="1244895"/>
                  <a:pt x="4571755" y="1244895"/>
                </a:cubicBezTo>
                <a:close/>
                <a:moveTo>
                  <a:pt x="4584882" y="1667779"/>
                </a:moveTo>
                <a:cubicBezTo>
                  <a:pt x="4619172" y="1667779"/>
                  <a:pt x="4646917" y="1695524"/>
                  <a:pt x="4646917" y="1729814"/>
                </a:cubicBezTo>
                <a:cubicBezTo>
                  <a:pt x="4646917" y="1764104"/>
                  <a:pt x="4619172" y="1791850"/>
                  <a:pt x="4584882" y="1791850"/>
                </a:cubicBezTo>
                <a:cubicBezTo>
                  <a:pt x="4550592" y="1791850"/>
                  <a:pt x="4522846" y="1764104"/>
                  <a:pt x="4522846" y="1729814"/>
                </a:cubicBezTo>
                <a:cubicBezTo>
                  <a:pt x="4522807" y="1695562"/>
                  <a:pt x="4550592" y="1667779"/>
                  <a:pt x="4584882" y="1667779"/>
                </a:cubicBezTo>
                <a:close/>
                <a:moveTo>
                  <a:pt x="4501873" y="1778222"/>
                </a:moveTo>
                <a:cubicBezTo>
                  <a:pt x="4513431" y="1778222"/>
                  <a:pt x="4522844" y="1787598"/>
                  <a:pt x="4522844" y="1799194"/>
                </a:cubicBezTo>
                <a:cubicBezTo>
                  <a:pt x="4522844" y="1810751"/>
                  <a:pt x="4513468" y="1820165"/>
                  <a:pt x="4501873" y="1820165"/>
                </a:cubicBezTo>
                <a:cubicBezTo>
                  <a:pt x="4490316" y="1820165"/>
                  <a:pt x="4480901" y="1810789"/>
                  <a:pt x="4480901" y="1799194"/>
                </a:cubicBezTo>
                <a:cubicBezTo>
                  <a:pt x="4480901" y="1787598"/>
                  <a:pt x="4490277" y="1778222"/>
                  <a:pt x="4501873" y="1778222"/>
                </a:cubicBezTo>
                <a:close/>
                <a:moveTo>
                  <a:pt x="4397475" y="1627630"/>
                </a:moveTo>
                <a:cubicBezTo>
                  <a:pt x="4424455" y="1627630"/>
                  <a:pt x="4446422" y="1649521"/>
                  <a:pt x="4446422" y="1676578"/>
                </a:cubicBezTo>
                <a:cubicBezTo>
                  <a:pt x="4446422" y="1703634"/>
                  <a:pt x="4424532" y="1725525"/>
                  <a:pt x="4397475" y="1725525"/>
                </a:cubicBezTo>
                <a:cubicBezTo>
                  <a:pt x="4370418" y="1725525"/>
                  <a:pt x="4348527" y="1703634"/>
                  <a:pt x="4348527" y="1676578"/>
                </a:cubicBezTo>
                <a:cubicBezTo>
                  <a:pt x="4348527" y="1649521"/>
                  <a:pt x="4370456" y="1627630"/>
                  <a:pt x="4397475" y="1627630"/>
                </a:cubicBezTo>
                <a:close/>
                <a:moveTo>
                  <a:pt x="4180791" y="1445805"/>
                </a:moveTo>
                <a:cubicBezTo>
                  <a:pt x="4203945" y="1445805"/>
                  <a:pt x="4222696" y="1464557"/>
                  <a:pt x="4222696" y="1487710"/>
                </a:cubicBezTo>
                <a:cubicBezTo>
                  <a:pt x="4222696" y="1510864"/>
                  <a:pt x="4203944" y="1529615"/>
                  <a:pt x="4180791" y="1529615"/>
                </a:cubicBezTo>
                <a:cubicBezTo>
                  <a:pt x="4157638" y="1529615"/>
                  <a:pt x="4138886" y="1510863"/>
                  <a:pt x="4138886" y="1487710"/>
                </a:cubicBezTo>
                <a:cubicBezTo>
                  <a:pt x="4138848" y="1464556"/>
                  <a:pt x="4157600" y="1445805"/>
                  <a:pt x="4180791" y="1445805"/>
                </a:cubicBezTo>
                <a:close/>
                <a:moveTo>
                  <a:pt x="3883203" y="466551"/>
                </a:moveTo>
                <a:cubicBezTo>
                  <a:pt x="3913359" y="466551"/>
                  <a:pt x="3937852" y="491006"/>
                  <a:pt x="3937852" y="521200"/>
                </a:cubicBezTo>
                <a:cubicBezTo>
                  <a:pt x="3937852" y="551357"/>
                  <a:pt x="3913398" y="575850"/>
                  <a:pt x="3883203" y="575850"/>
                </a:cubicBezTo>
                <a:cubicBezTo>
                  <a:pt x="3853046" y="575850"/>
                  <a:pt x="3828553" y="551395"/>
                  <a:pt x="3828553" y="521200"/>
                </a:cubicBezTo>
                <a:cubicBezTo>
                  <a:pt x="3828592" y="491006"/>
                  <a:pt x="3853046" y="466551"/>
                  <a:pt x="3883203" y="466551"/>
                </a:cubicBezTo>
                <a:close/>
                <a:moveTo>
                  <a:pt x="3828668" y="622580"/>
                </a:moveTo>
                <a:cubicBezTo>
                  <a:pt x="3847765" y="622580"/>
                  <a:pt x="3863303" y="638041"/>
                  <a:pt x="3863303" y="657138"/>
                </a:cubicBezTo>
                <a:cubicBezTo>
                  <a:pt x="3863303" y="676234"/>
                  <a:pt x="3847842" y="691773"/>
                  <a:pt x="3828668" y="691773"/>
                </a:cubicBezTo>
                <a:cubicBezTo>
                  <a:pt x="3809572" y="691773"/>
                  <a:pt x="3794033" y="676312"/>
                  <a:pt x="3794033" y="657138"/>
                </a:cubicBezTo>
                <a:cubicBezTo>
                  <a:pt x="3794072" y="638041"/>
                  <a:pt x="3809609" y="622580"/>
                  <a:pt x="3828668" y="622580"/>
                </a:cubicBezTo>
                <a:close/>
                <a:moveTo>
                  <a:pt x="3815082" y="1217296"/>
                </a:moveTo>
                <a:cubicBezTo>
                  <a:pt x="3835327" y="1217296"/>
                  <a:pt x="3851745" y="1233714"/>
                  <a:pt x="3851745" y="1253959"/>
                </a:cubicBezTo>
                <a:cubicBezTo>
                  <a:pt x="3851745" y="1274204"/>
                  <a:pt x="3835327" y="1290622"/>
                  <a:pt x="3815082" y="1290622"/>
                </a:cubicBezTo>
                <a:cubicBezTo>
                  <a:pt x="3794838" y="1290622"/>
                  <a:pt x="3778419" y="1274204"/>
                  <a:pt x="3778419" y="1253959"/>
                </a:cubicBezTo>
                <a:cubicBezTo>
                  <a:pt x="3778419" y="1233714"/>
                  <a:pt x="3794761" y="1217296"/>
                  <a:pt x="3815082" y="1217296"/>
                </a:cubicBezTo>
                <a:close/>
                <a:moveTo>
                  <a:pt x="3695028" y="1330385"/>
                </a:moveTo>
                <a:cubicBezTo>
                  <a:pt x="3695028" y="1351395"/>
                  <a:pt x="3678036" y="1368387"/>
                  <a:pt x="3657026" y="1368387"/>
                </a:cubicBezTo>
                <a:cubicBezTo>
                  <a:pt x="3636016" y="1368387"/>
                  <a:pt x="3619024" y="1351395"/>
                  <a:pt x="3619024" y="1330385"/>
                </a:cubicBezTo>
                <a:cubicBezTo>
                  <a:pt x="3619024" y="1309375"/>
                  <a:pt x="3636016" y="1292382"/>
                  <a:pt x="3657026" y="1292382"/>
                </a:cubicBezTo>
                <a:cubicBezTo>
                  <a:pt x="3678036" y="1292344"/>
                  <a:pt x="3695028" y="1309375"/>
                  <a:pt x="3695028" y="1330385"/>
                </a:cubicBezTo>
                <a:close/>
                <a:moveTo>
                  <a:pt x="3602415" y="1149862"/>
                </a:moveTo>
                <a:cubicBezTo>
                  <a:pt x="3632151" y="1149862"/>
                  <a:pt x="3656223" y="1173934"/>
                  <a:pt x="3656223" y="1203670"/>
                </a:cubicBezTo>
                <a:cubicBezTo>
                  <a:pt x="3656223" y="1233407"/>
                  <a:pt x="3632151" y="1257478"/>
                  <a:pt x="3602415" y="1257478"/>
                </a:cubicBezTo>
                <a:cubicBezTo>
                  <a:pt x="3572678" y="1257478"/>
                  <a:pt x="3548607" y="1233407"/>
                  <a:pt x="3548607" y="1203670"/>
                </a:cubicBezTo>
                <a:cubicBezTo>
                  <a:pt x="3548607" y="1174011"/>
                  <a:pt x="3572678" y="1149862"/>
                  <a:pt x="3602415" y="1149862"/>
                </a:cubicBezTo>
                <a:close/>
                <a:moveTo>
                  <a:pt x="3258976" y="449102"/>
                </a:moveTo>
                <a:cubicBezTo>
                  <a:pt x="3288942" y="449102"/>
                  <a:pt x="3313243" y="473404"/>
                  <a:pt x="3313243" y="503369"/>
                </a:cubicBezTo>
                <a:cubicBezTo>
                  <a:pt x="3313243" y="533335"/>
                  <a:pt x="3288942" y="557637"/>
                  <a:pt x="3258976" y="557637"/>
                </a:cubicBezTo>
                <a:cubicBezTo>
                  <a:pt x="3229010" y="557637"/>
                  <a:pt x="3204709" y="533335"/>
                  <a:pt x="3204709" y="503369"/>
                </a:cubicBezTo>
                <a:cubicBezTo>
                  <a:pt x="3204709" y="473328"/>
                  <a:pt x="3229010" y="449102"/>
                  <a:pt x="3258976" y="449102"/>
                </a:cubicBezTo>
                <a:close/>
                <a:moveTo>
                  <a:pt x="2640727" y="2679422"/>
                </a:moveTo>
                <a:cubicBezTo>
                  <a:pt x="2619105" y="2679422"/>
                  <a:pt x="2601539" y="2661932"/>
                  <a:pt x="2601539" y="2640233"/>
                </a:cubicBezTo>
                <a:cubicBezTo>
                  <a:pt x="2601539" y="2618573"/>
                  <a:pt x="2619105" y="2601121"/>
                  <a:pt x="2640727" y="2601121"/>
                </a:cubicBezTo>
                <a:cubicBezTo>
                  <a:pt x="2662350" y="2601121"/>
                  <a:pt x="2679916" y="2618611"/>
                  <a:pt x="2679916" y="2640233"/>
                </a:cubicBezTo>
                <a:cubicBezTo>
                  <a:pt x="2679878" y="2661894"/>
                  <a:pt x="2662350" y="2679422"/>
                  <a:pt x="2640727" y="2679422"/>
                </a:cubicBezTo>
                <a:close/>
                <a:moveTo>
                  <a:pt x="2758900" y="2582981"/>
                </a:moveTo>
                <a:cubicBezTo>
                  <a:pt x="2741526" y="2582981"/>
                  <a:pt x="2727481" y="2568897"/>
                  <a:pt x="2727481" y="2551485"/>
                </a:cubicBezTo>
                <a:cubicBezTo>
                  <a:pt x="2727481" y="2534111"/>
                  <a:pt x="2741564" y="2519989"/>
                  <a:pt x="2758900" y="2519989"/>
                </a:cubicBezTo>
                <a:cubicBezTo>
                  <a:pt x="2776275" y="2519989"/>
                  <a:pt x="2790396" y="2534072"/>
                  <a:pt x="2790396" y="2551485"/>
                </a:cubicBezTo>
                <a:cubicBezTo>
                  <a:pt x="2790396" y="2568897"/>
                  <a:pt x="2776275" y="2582981"/>
                  <a:pt x="2758900" y="2582981"/>
                </a:cubicBezTo>
                <a:close/>
                <a:moveTo>
                  <a:pt x="3100037" y="1957384"/>
                </a:moveTo>
                <a:cubicBezTo>
                  <a:pt x="3100037" y="1985627"/>
                  <a:pt x="3077114" y="2008590"/>
                  <a:pt x="3048831" y="2008590"/>
                </a:cubicBezTo>
                <a:cubicBezTo>
                  <a:pt x="3020588" y="2008590"/>
                  <a:pt x="2997626" y="1985667"/>
                  <a:pt x="2997626" y="1957384"/>
                </a:cubicBezTo>
                <a:cubicBezTo>
                  <a:pt x="2997626" y="1929141"/>
                  <a:pt x="3020549" y="1906178"/>
                  <a:pt x="3048831" y="1906178"/>
                </a:cubicBezTo>
                <a:cubicBezTo>
                  <a:pt x="3077114" y="1906178"/>
                  <a:pt x="3100037" y="1929102"/>
                  <a:pt x="3100037" y="1957384"/>
                </a:cubicBezTo>
                <a:close/>
                <a:moveTo>
                  <a:pt x="2974055" y="1197949"/>
                </a:moveTo>
                <a:cubicBezTo>
                  <a:pt x="2991162" y="1197949"/>
                  <a:pt x="3005055" y="1211841"/>
                  <a:pt x="3005055" y="1228948"/>
                </a:cubicBezTo>
                <a:cubicBezTo>
                  <a:pt x="3005055" y="1246055"/>
                  <a:pt x="2991162" y="1259947"/>
                  <a:pt x="2974055" y="1259947"/>
                </a:cubicBezTo>
                <a:cubicBezTo>
                  <a:pt x="2956949" y="1259947"/>
                  <a:pt x="2943056" y="1246055"/>
                  <a:pt x="2943056" y="1228948"/>
                </a:cubicBezTo>
                <a:cubicBezTo>
                  <a:pt x="2943056" y="1211841"/>
                  <a:pt x="2956949" y="1197949"/>
                  <a:pt x="2974055" y="1197949"/>
                </a:cubicBezTo>
                <a:close/>
                <a:moveTo>
                  <a:pt x="2908766" y="1088760"/>
                </a:moveTo>
                <a:cubicBezTo>
                  <a:pt x="2908766" y="1063233"/>
                  <a:pt x="2929432" y="1042568"/>
                  <a:pt x="2954958" y="1042568"/>
                </a:cubicBezTo>
                <a:cubicBezTo>
                  <a:pt x="2980483" y="1042568"/>
                  <a:pt x="3001149" y="1063234"/>
                  <a:pt x="3001149" y="1088760"/>
                </a:cubicBezTo>
                <a:cubicBezTo>
                  <a:pt x="3001149" y="1114285"/>
                  <a:pt x="2980483" y="1134951"/>
                  <a:pt x="2954958" y="1134951"/>
                </a:cubicBezTo>
                <a:cubicBezTo>
                  <a:pt x="2929470" y="1134951"/>
                  <a:pt x="2908766" y="1114285"/>
                  <a:pt x="2908766" y="1088760"/>
                </a:cubicBezTo>
                <a:close/>
                <a:moveTo>
                  <a:pt x="2978495" y="825843"/>
                </a:moveTo>
                <a:cubicBezTo>
                  <a:pt x="3015425" y="825843"/>
                  <a:pt x="3045391" y="855809"/>
                  <a:pt x="3045391" y="892739"/>
                </a:cubicBezTo>
                <a:cubicBezTo>
                  <a:pt x="3045391" y="929670"/>
                  <a:pt x="3015425" y="959635"/>
                  <a:pt x="2978495" y="959635"/>
                </a:cubicBezTo>
                <a:cubicBezTo>
                  <a:pt x="2941564" y="959635"/>
                  <a:pt x="2911599" y="929670"/>
                  <a:pt x="2911599" y="892739"/>
                </a:cubicBezTo>
                <a:cubicBezTo>
                  <a:pt x="2911637" y="855809"/>
                  <a:pt x="2941526" y="825843"/>
                  <a:pt x="2978495" y="825843"/>
                </a:cubicBezTo>
                <a:close/>
                <a:moveTo>
                  <a:pt x="2866131" y="616390"/>
                </a:moveTo>
                <a:cubicBezTo>
                  <a:pt x="2850938" y="616390"/>
                  <a:pt x="2838577" y="604029"/>
                  <a:pt x="2838577" y="588836"/>
                </a:cubicBezTo>
                <a:cubicBezTo>
                  <a:pt x="2838577" y="573643"/>
                  <a:pt x="2850938" y="561281"/>
                  <a:pt x="2866131" y="561281"/>
                </a:cubicBezTo>
                <a:cubicBezTo>
                  <a:pt x="2881325" y="561281"/>
                  <a:pt x="2893685" y="573643"/>
                  <a:pt x="2893685" y="588836"/>
                </a:cubicBezTo>
                <a:cubicBezTo>
                  <a:pt x="2893685" y="604029"/>
                  <a:pt x="2881325" y="616390"/>
                  <a:pt x="2866131" y="616390"/>
                </a:cubicBezTo>
                <a:close/>
                <a:moveTo>
                  <a:pt x="2852162" y="449114"/>
                </a:moveTo>
                <a:cubicBezTo>
                  <a:pt x="2852162" y="424545"/>
                  <a:pt x="2872062" y="404605"/>
                  <a:pt x="2896671" y="404605"/>
                </a:cubicBezTo>
                <a:cubicBezTo>
                  <a:pt x="2921240" y="404605"/>
                  <a:pt x="2941179" y="424505"/>
                  <a:pt x="2941179" y="449114"/>
                </a:cubicBezTo>
                <a:cubicBezTo>
                  <a:pt x="2941179" y="473683"/>
                  <a:pt x="2921279" y="493622"/>
                  <a:pt x="2896671" y="493622"/>
                </a:cubicBezTo>
                <a:cubicBezTo>
                  <a:pt x="2872140" y="493584"/>
                  <a:pt x="2852162" y="473683"/>
                  <a:pt x="2852162" y="449114"/>
                </a:cubicBezTo>
                <a:close/>
                <a:moveTo>
                  <a:pt x="2969503" y="2388948"/>
                </a:moveTo>
                <a:cubicBezTo>
                  <a:pt x="2929395" y="2388948"/>
                  <a:pt x="2896866" y="2356419"/>
                  <a:pt x="2896866" y="2316311"/>
                </a:cubicBezTo>
                <a:cubicBezTo>
                  <a:pt x="2896866" y="2276204"/>
                  <a:pt x="2929395" y="2243674"/>
                  <a:pt x="2969503" y="2243674"/>
                </a:cubicBezTo>
                <a:cubicBezTo>
                  <a:pt x="3009610" y="2243674"/>
                  <a:pt x="3042140" y="2276204"/>
                  <a:pt x="3042140" y="2316311"/>
                </a:cubicBezTo>
                <a:cubicBezTo>
                  <a:pt x="3042140" y="2356419"/>
                  <a:pt x="3009610" y="2388948"/>
                  <a:pt x="2969503" y="2388948"/>
                </a:cubicBezTo>
                <a:close/>
                <a:moveTo>
                  <a:pt x="3071374" y="2153592"/>
                </a:moveTo>
                <a:cubicBezTo>
                  <a:pt x="3055453" y="2153592"/>
                  <a:pt x="3042556" y="2140695"/>
                  <a:pt x="3042556" y="2124774"/>
                </a:cubicBezTo>
                <a:cubicBezTo>
                  <a:pt x="3042556" y="2108854"/>
                  <a:pt x="3055453" y="2095957"/>
                  <a:pt x="3071374" y="2095957"/>
                </a:cubicBezTo>
                <a:cubicBezTo>
                  <a:pt x="3087294" y="2095957"/>
                  <a:pt x="3100191" y="2108854"/>
                  <a:pt x="3100191" y="2124774"/>
                </a:cubicBezTo>
                <a:cubicBezTo>
                  <a:pt x="3100191" y="2140695"/>
                  <a:pt x="3087294" y="2153592"/>
                  <a:pt x="3071374" y="2153592"/>
                </a:cubicBezTo>
                <a:close/>
                <a:moveTo>
                  <a:pt x="3207113" y="2215015"/>
                </a:moveTo>
                <a:cubicBezTo>
                  <a:pt x="3207113" y="2244521"/>
                  <a:pt x="3183194" y="2268439"/>
                  <a:pt x="3153688" y="2268439"/>
                </a:cubicBezTo>
                <a:cubicBezTo>
                  <a:pt x="3124182" y="2268439"/>
                  <a:pt x="3100187" y="2244521"/>
                  <a:pt x="3100187" y="2215015"/>
                </a:cubicBezTo>
                <a:cubicBezTo>
                  <a:pt x="3100187" y="2185509"/>
                  <a:pt x="3124105" y="2161590"/>
                  <a:pt x="3153688" y="2161590"/>
                </a:cubicBezTo>
                <a:cubicBezTo>
                  <a:pt x="3183194" y="2161552"/>
                  <a:pt x="3207113" y="2185509"/>
                  <a:pt x="3207113" y="2215015"/>
                </a:cubicBezTo>
                <a:close/>
                <a:moveTo>
                  <a:pt x="3165590" y="1891062"/>
                </a:moveTo>
                <a:cubicBezTo>
                  <a:pt x="3153534" y="1891062"/>
                  <a:pt x="3143737" y="1881304"/>
                  <a:pt x="3143737" y="1869210"/>
                </a:cubicBezTo>
                <a:cubicBezTo>
                  <a:pt x="3143737" y="1857154"/>
                  <a:pt x="3153496" y="1847357"/>
                  <a:pt x="3165590" y="1847357"/>
                </a:cubicBezTo>
                <a:cubicBezTo>
                  <a:pt x="3177645" y="1847357"/>
                  <a:pt x="3187442" y="1857116"/>
                  <a:pt x="3187442" y="1869210"/>
                </a:cubicBezTo>
                <a:cubicBezTo>
                  <a:pt x="3187442" y="1881304"/>
                  <a:pt x="3177645" y="1891062"/>
                  <a:pt x="3165590" y="1891062"/>
                </a:cubicBezTo>
                <a:close/>
                <a:moveTo>
                  <a:pt x="3376150" y="1665121"/>
                </a:moveTo>
                <a:cubicBezTo>
                  <a:pt x="3365434" y="1665121"/>
                  <a:pt x="3356785" y="1656433"/>
                  <a:pt x="3356785" y="1645756"/>
                </a:cubicBezTo>
                <a:cubicBezTo>
                  <a:pt x="3356785" y="1635040"/>
                  <a:pt x="3365472" y="1626391"/>
                  <a:pt x="3376150" y="1626391"/>
                </a:cubicBezTo>
                <a:cubicBezTo>
                  <a:pt x="3386866" y="1626391"/>
                  <a:pt x="3395515" y="1635078"/>
                  <a:pt x="3395515" y="1645756"/>
                </a:cubicBezTo>
                <a:cubicBezTo>
                  <a:pt x="3395515" y="1656472"/>
                  <a:pt x="3386866" y="1665121"/>
                  <a:pt x="3376150" y="1665121"/>
                </a:cubicBezTo>
                <a:close/>
                <a:moveTo>
                  <a:pt x="3514535" y="1821993"/>
                </a:moveTo>
                <a:cubicBezTo>
                  <a:pt x="3485564" y="1821993"/>
                  <a:pt x="3462142" y="1798495"/>
                  <a:pt x="3462142" y="1769524"/>
                </a:cubicBezTo>
                <a:cubicBezTo>
                  <a:pt x="3462142" y="1740554"/>
                  <a:pt x="3485640" y="1717132"/>
                  <a:pt x="3514535" y="1717132"/>
                </a:cubicBezTo>
                <a:cubicBezTo>
                  <a:pt x="3543505" y="1717132"/>
                  <a:pt x="3566927" y="1740629"/>
                  <a:pt x="3566927" y="1769524"/>
                </a:cubicBezTo>
                <a:cubicBezTo>
                  <a:pt x="3566927" y="1798532"/>
                  <a:pt x="3543506" y="1821993"/>
                  <a:pt x="3514535" y="1821993"/>
                </a:cubicBezTo>
                <a:close/>
                <a:moveTo>
                  <a:pt x="3979056" y="1901403"/>
                </a:moveTo>
                <a:cubicBezTo>
                  <a:pt x="3946527" y="1901403"/>
                  <a:pt x="3920120" y="1874997"/>
                  <a:pt x="3920120" y="1842468"/>
                </a:cubicBezTo>
                <a:cubicBezTo>
                  <a:pt x="3920120" y="1809938"/>
                  <a:pt x="3946527" y="1783532"/>
                  <a:pt x="3979056" y="1783532"/>
                </a:cubicBezTo>
                <a:cubicBezTo>
                  <a:pt x="4011586" y="1783532"/>
                  <a:pt x="4037992" y="1809938"/>
                  <a:pt x="4037992" y="1842468"/>
                </a:cubicBezTo>
                <a:cubicBezTo>
                  <a:pt x="4037992" y="1874997"/>
                  <a:pt x="4011586" y="1901403"/>
                  <a:pt x="3979056" y="1901403"/>
                </a:cubicBezTo>
                <a:close/>
                <a:moveTo>
                  <a:pt x="4097161" y="2243725"/>
                </a:moveTo>
                <a:cubicBezTo>
                  <a:pt x="4078446" y="2243725"/>
                  <a:pt x="4063292" y="2228570"/>
                  <a:pt x="4063292" y="2209857"/>
                </a:cubicBezTo>
                <a:cubicBezTo>
                  <a:pt x="4063292" y="2191143"/>
                  <a:pt x="4078447" y="2175988"/>
                  <a:pt x="4097161" y="2175988"/>
                </a:cubicBezTo>
                <a:cubicBezTo>
                  <a:pt x="4115874" y="2175988"/>
                  <a:pt x="4131029" y="2191143"/>
                  <a:pt x="4131029" y="2209857"/>
                </a:cubicBezTo>
                <a:cubicBezTo>
                  <a:pt x="4131029" y="2228570"/>
                  <a:pt x="4115874" y="2243725"/>
                  <a:pt x="4097161" y="2243725"/>
                </a:cubicBezTo>
                <a:close/>
                <a:moveTo>
                  <a:pt x="4079442" y="2124778"/>
                </a:moveTo>
                <a:cubicBezTo>
                  <a:pt x="4048022" y="2124778"/>
                  <a:pt x="4022534" y="2099328"/>
                  <a:pt x="4022534" y="2067870"/>
                </a:cubicBezTo>
                <a:cubicBezTo>
                  <a:pt x="4022534" y="2036451"/>
                  <a:pt x="4047984" y="2010963"/>
                  <a:pt x="4079442" y="2010963"/>
                </a:cubicBezTo>
                <a:cubicBezTo>
                  <a:pt x="4110861" y="2010963"/>
                  <a:pt x="4136349" y="2036413"/>
                  <a:pt x="4136349" y="2067870"/>
                </a:cubicBezTo>
                <a:cubicBezTo>
                  <a:pt x="4136311" y="2099252"/>
                  <a:pt x="4110823" y="2124778"/>
                  <a:pt x="4079442" y="2124778"/>
                </a:cubicBezTo>
                <a:close/>
                <a:moveTo>
                  <a:pt x="4228310" y="2227148"/>
                </a:moveTo>
                <a:cubicBezTo>
                  <a:pt x="4201520" y="2227148"/>
                  <a:pt x="4179821" y="2205411"/>
                  <a:pt x="4179821" y="2178661"/>
                </a:cubicBezTo>
                <a:cubicBezTo>
                  <a:pt x="4179821" y="2151871"/>
                  <a:pt x="4201559" y="2130172"/>
                  <a:pt x="4228310" y="2130172"/>
                </a:cubicBezTo>
                <a:cubicBezTo>
                  <a:pt x="4255099" y="2130172"/>
                  <a:pt x="4276797" y="2151910"/>
                  <a:pt x="4276797" y="2178661"/>
                </a:cubicBezTo>
                <a:cubicBezTo>
                  <a:pt x="4276797" y="2205450"/>
                  <a:pt x="4255137" y="2227148"/>
                  <a:pt x="4228310" y="2227148"/>
                </a:cubicBezTo>
                <a:close/>
                <a:moveTo>
                  <a:pt x="4440016" y="2553932"/>
                </a:moveTo>
                <a:cubicBezTo>
                  <a:pt x="4466078" y="2553932"/>
                  <a:pt x="4487202" y="2575057"/>
                  <a:pt x="4487202" y="2601119"/>
                </a:cubicBezTo>
                <a:cubicBezTo>
                  <a:pt x="4487202" y="2627182"/>
                  <a:pt x="4466078" y="2648306"/>
                  <a:pt x="4440016" y="2648306"/>
                </a:cubicBezTo>
                <a:cubicBezTo>
                  <a:pt x="4413954" y="2648306"/>
                  <a:pt x="4392829" y="2627182"/>
                  <a:pt x="4392829" y="2601119"/>
                </a:cubicBezTo>
                <a:cubicBezTo>
                  <a:pt x="4392791" y="2575057"/>
                  <a:pt x="4413954" y="2553932"/>
                  <a:pt x="4440016" y="2553932"/>
                </a:cubicBezTo>
                <a:close/>
                <a:moveTo>
                  <a:pt x="4388006" y="2414362"/>
                </a:moveTo>
                <a:cubicBezTo>
                  <a:pt x="4404080" y="2414362"/>
                  <a:pt x="4417092" y="2427374"/>
                  <a:pt x="4417092" y="2443448"/>
                </a:cubicBezTo>
                <a:cubicBezTo>
                  <a:pt x="4417092" y="2459522"/>
                  <a:pt x="4404081" y="2472534"/>
                  <a:pt x="4388006" y="2472534"/>
                </a:cubicBezTo>
                <a:cubicBezTo>
                  <a:pt x="4371932" y="2472534"/>
                  <a:pt x="4358921" y="2459522"/>
                  <a:pt x="4358921" y="2443448"/>
                </a:cubicBezTo>
                <a:cubicBezTo>
                  <a:pt x="4358921" y="2427413"/>
                  <a:pt x="4371932" y="2414362"/>
                  <a:pt x="4388006" y="2414362"/>
                </a:cubicBezTo>
                <a:close/>
                <a:moveTo>
                  <a:pt x="4652334" y="2364305"/>
                </a:moveTo>
                <a:cubicBezTo>
                  <a:pt x="4629907" y="2364305"/>
                  <a:pt x="4611729" y="2346126"/>
                  <a:pt x="4611729" y="2323700"/>
                </a:cubicBezTo>
                <a:cubicBezTo>
                  <a:pt x="4611729" y="2301274"/>
                  <a:pt x="4629946" y="2283096"/>
                  <a:pt x="4652334" y="2283096"/>
                </a:cubicBezTo>
                <a:cubicBezTo>
                  <a:pt x="4674760" y="2283096"/>
                  <a:pt x="4692938" y="2301275"/>
                  <a:pt x="4692938" y="2323700"/>
                </a:cubicBezTo>
                <a:cubicBezTo>
                  <a:pt x="4692938" y="2346089"/>
                  <a:pt x="4674759" y="2364305"/>
                  <a:pt x="4652334" y="2364305"/>
                </a:cubicBezTo>
                <a:close/>
                <a:moveTo>
                  <a:pt x="4806560" y="2360133"/>
                </a:moveTo>
                <a:cubicBezTo>
                  <a:pt x="4774414" y="2360133"/>
                  <a:pt x="4748352" y="2334071"/>
                  <a:pt x="4748352" y="2301924"/>
                </a:cubicBezTo>
                <a:cubicBezTo>
                  <a:pt x="4748352" y="2269778"/>
                  <a:pt x="4774414" y="2243716"/>
                  <a:pt x="4806560" y="2243716"/>
                </a:cubicBezTo>
                <a:cubicBezTo>
                  <a:pt x="4838707" y="2243716"/>
                  <a:pt x="4864769" y="2269778"/>
                  <a:pt x="4864769" y="2301924"/>
                </a:cubicBezTo>
                <a:cubicBezTo>
                  <a:pt x="4864769" y="2334071"/>
                  <a:pt x="4838707" y="2360133"/>
                  <a:pt x="4806560" y="2360133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9885C8E-785E-B462-91E5-346D6FC21693}"/>
              </a:ext>
            </a:extLst>
          </p:cNvPr>
          <p:cNvGrpSpPr/>
          <p:nvPr/>
        </p:nvGrpSpPr>
        <p:grpSpPr>
          <a:xfrm>
            <a:off x="455385" y="266407"/>
            <a:ext cx="5562355" cy="4141750"/>
            <a:chOff x="2254745" y="826188"/>
            <a:chExt cx="3323652" cy="2474803"/>
          </a:xfrm>
          <a:solidFill>
            <a:srgbClr val="C0DCE7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F1DC3E0-C837-9115-F42B-7538A3D464E3}"/>
                </a:ext>
              </a:extLst>
            </p:cNvPr>
            <p:cNvSpPr/>
            <p:nvPr/>
          </p:nvSpPr>
          <p:spPr>
            <a:xfrm rot="9408209">
              <a:off x="2254745" y="3224989"/>
              <a:ext cx="200961" cy="7600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0 h 1871131"/>
                <a:gd name="connsiteX1" fmla="*/ 4889400 w 4947588"/>
                <a:gd name="connsiteY1" fmla="*/ -9 h 1871131"/>
                <a:gd name="connsiteX2" fmla="*/ 3892345 w 4947588"/>
                <a:gd name="connsiteY2" fmla="*/ 596588 h 1871131"/>
                <a:gd name="connsiteX3" fmla="*/ 1858501 w 4947588"/>
                <a:gd name="connsiteY3" fmla="*/ 472480 h 1871131"/>
                <a:gd name="connsiteX4" fmla="*/ 5818 w 4947588"/>
                <a:gd name="connsiteY4" fmla="*/ 809107 h 1871131"/>
                <a:gd name="connsiteX5" fmla="*/ 613 w 4947588"/>
                <a:gd name="connsiteY5" fmla="*/ 835513 h 1871131"/>
                <a:gd name="connsiteX6" fmla="*/ 1455 w 4947588"/>
                <a:gd name="connsiteY6" fmla="*/ 851817 h 1871131"/>
                <a:gd name="connsiteX7" fmla="*/ 9147 w 4947588"/>
                <a:gd name="connsiteY7" fmla="*/ 877113 h 1871131"/>
                <a:gd name="connsiteX8" fmla="*/ 1819268 w 4947588"/>
                <a:gd name="connsiteY8" fmla="*/ 1871131 h 1871131"/>
                <a:gd name="connsiteX9" fmla="*/ 3890579 w 4947588"/>
                <a:gd name="connsiteY9" fmla="*/ 1095012 h 1871131"/>
                <a:gd name="connsiteX10" fmla="*/ 4903310 w 4947588"/>
                <a:gd name="connsiteY10" fmla="*/ 1735235 h 1871131"/>
                <a:gd name="connsiteX11" fmla="*/ 4932511 w 4947588"/>
                <a:gd name="connsiteY11" fmla="*/ 1725323 h 1871131"/>
                <a:gd name="connsiteX12" fmla="*/ 4947589 w 4947588"/>
                <a:gd name="connsiteY12" fmla="*/ 1701060 h 1871131"/>
                <a:gd name="connsiteX13" fmla="*/ 4947589 w 4947588"/>
                <a:gd name="connsiteY13" fmla="*/ 34860 h 1871131"/>
                <a:gd name="connsiteX14" fmla="*/ 4912955 w 4947588"/>
                <a:gd name="connsiteY14" fmla="*/ 1067 h 1871131"/>
                <a:gd name="connsiteX15" fmla="*/ 4912974 w 4947588"/>
                <a:gd name="connsiteY15" fmla="*/ 1100 h 187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1">
                  <a:moveTo>
                    <a:pt x="4912974" y="1100"/>
                  </a:moveTo>
                  <a:cubicBezTo>
                    <a:pt x="4912974" y="1100"/>
                    <a:pt x="4903445" y="-9"/>
                    <a:pt x="4889400" y="-9"/>
                  </a:cubicBezTo>
                  <a:cubicBezTo>
                    <a:pt x="4796901" y="-9"/>
                    <a:pt x="4453506" y="43427"/>
                    <a:pt x="3892345" y="596588"/>
                  </a:cubicBezTo>
                  <a:cubicBezTo>
                    <a:pt x="3354530" y="120545"/>
                    <a:pt x="2726625" y="472480"/>
                    <a:pt x="1858501" y="472480"/>
                  </a:cubicBezTo>
                  <a:cubicBezTo>
                    <a:pt x="1003396" y="472480"/>
                    <a:pt x="175602" y="183305"/>
                    <a:pt x="5818" y="809107"/>
                  </a:cubicBezTo>
                  <a:lnTo>
                    <a:pt x="613" y="835513"/>
                  </a:lnTo>
                  <a:cubicBezTo>
                    <a:pt x="-420" y="840986"/>
                    <a:pt x="-152" y="846535"/>
                    <a:pt x="1455" y="851817"/>
                  </a:cubicBezTo>
                  <a:lnTo>
                    <a:pt x="9147" y="877113"/>
                  </a:lnTo>
                  <a:cubicBezTo>
                    <a:pt x="175317" y="1508872"/>
                    <a:pt x="974509" y="1871131"/>
                    <a:pt x="1819268" y="1871131"/>
                  </a:cubicBezTo>
                  <a:cubicBezTo>
                    <a:pt x="2680917" y="1871131"/>
                    <a:pt x="3356047" y="1567224"/>
                    <a:pt x="3890579" y="1095012"/>
                  </a:cubicBezTo>
                  <a:cubicBezTo>
                    <a:pt x="4529539" y="1725742"/>
                    <a:pt x="4888223" y="1735157"/>
                    <a:pt x="4903310" y="1735235"/>
                  </a:cubicBezTo>
                  <a:cubicBezTo>
                    <a:pt x="4912916" y="1734317"/>
                    <a:pt x="4926043" y="1731714"/>
                    <a:pt x="4932511" y="1725323"/>
                  </a:cubicBezTo>
                  <a:cubicBezTo>
                    <a:pt x="4939017" y="1718856"/>
                    <a:pt x="4947589" y="1710130"/>
                    <a:pt x="4947589" y="1701060"/>
                  </a:cubicBezTo>
                  <a:lnTo>
                    <a:pt x="4947589" y="34860"/>
                  </a:lnTo>
                  <a:cubicBezTo>
                    <a:pt x="4947589" y="17906"/>
                    <a:pt x="4929832" y="3478"/>
                    <a:pt x="4912955" y="1067"/>
                  </a:cubicBezTo>
                  <a:cubicBezTo>
                    <a:pt x="4912961" y="1078"/>
                    <a:pt x="4912968" y="1089"/>
                    <a:pt x="4912974" y="1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44995E-7160-C17A-B0B8-FD48FFE48182}"/>
                </a:ext>
              </a:extLst>
            </p:cNvPr>
            <p:cNvSpPr/>
            <p:nvPr/>
          </p:nvSpPr>
          <p:spPr>
            <a:xfrm rot="9408209">
              <a:off x="2365944" y="2964887"/>
              <a:ext cx="200961" cy="77555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5"/>
                <a:gd name="connsiteX1" fmla="*/ 4889400 w 4947588"/>
                <a:gd name="connsiteY1" fmla="*/ 174125 h 1909365"/>
                <a:gd name="connsiteX2" fmla="*/ 3892345 w 4947588"/>
                <a:gd name="connsiteY2" fmla="*/ 770722 h 1909365"/>
                <a:gd name="connsiteX3" fmla="*/ 1837982 w 4947588"/>
                <a:gd name="connsiteY3" fmla="*/ 0 h 1909365"/>
                <a:gd name="connsiteX4" fmla="*/ 5818 w 4947588"/>
                <a:gd name="connsiteY4" fmla="*/ 983241 h 1909365"/>
                <a:gd name="connsiteX5" fmla="*/ 613 w 4947588"/>
                <a:gd name="connsiteY5" fmla="*/ 1009647 h 1909365"/>
                <a:gd name="connsiteX6" fmla="*/ 1455 w 4947588"/>
                <a:gd name="connsiteY6" fmla="*/ 1025951 h 1909365"/>
                <a:gd name="connsiteX7" fmla="*/ 9147 w 4947588"/>
                <a:gd name="connsiteY7" fmla="*/ 1051247 h 1909365"/>
                <a:gd name="connsiteX8" fmla="*/ 1808969 w 4947588"/>
                <a:gd name="connsiteY8" fmla="*/ 1275483 h 1909365"/>
                <a:gd name="connsiteX9" fmla="*/ 3890579 w 4947588"/>
                <a:gd name="connsiteY9" fmla="*/ 1269146 h 1909365"/>
                <a:gd name="connsiteX10" fmla="*/ 4903310 w 4947588"/>
                <a:gd name="connsiteY10" fmla="*/ 1909369 h 1909365"/>
                <a:gd name="connsiteX11" fmla="*/ 4932511 w 4947588"/>
                <a:gd name="connsiteY11" fmla="*/ 1899457 h 1909365"/>
                <a:gd name="connsiteX12" fmla="*/ 4947589 w 4947588"/>
                <a:gd name="connsiteY12" fmla="*/ 1875194 h 1909365"/>
                <a:gd name="connsiteX13" fmla="*/ 4947589 w 4947588"/>
                <a:gd name="connsiteY13" fmla="*/ 208994 h 1909365"/>
                <a:gd name="connsiteX14" fmla="*/ 4912955 w 4947588"/>
                <a:gd name="connsiteY14" fmla="*/ 175201 h 1909365"/>
                <a:gd name="connsiteX15" fmla="*/ 4912974 w 4947588"/>
                <a:gd name="connsiteY15" fmla="*/ 175234 h 190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65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64210" y="1275483"/>
                    <a:pt x="1808969" y="1275483"/>
                  </a:cubicBezTo>
                  <a:cubicBezTo>
                    <a:pt x="2670618" y="1275483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5883377-38C8-3666-2E29-3F9A1173AA47}"/>
                </a:ext>
              </a:extLst>
            </p:cNvPr>
            <p:cNvSpPr/>
            <p:nvPr/>
          </p:nvSpPr>
          <p:spPr>
            <a:xfrm rot="8336544">
              <a:off x="2684397" y="2905944"/>
              <a:ext cx="200961" cy="106207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744732 h 2614763"/>
                <a:gd name="connsiteX1" fmla="*/ 4889400 w 4947588"/>
                <a:gd name="connsiteY1" fmla="*/ 743623 h 2614763"/>
                <a:gd name="connsiteX2" fmla="*/ 3892345 w 4947588"/>
                <a:gd name="connsiteY2" fmla="*/ 1340220 h 2614763"/>
                <a:gd name="connsiteX3" fmla="*/ 1660206 w 4947588"/>
                <a:gd name="connsiteY3" fmla="*/ 4 h 2614763"/>
                <a:gd name="connsiteX4" fmla="*/ 5818 w 4947588"/>
                <a:gd name="connsiteY4" fmla="*/ 1552739 h 2614763"/>
                <a:gd name="connsiteX5" fmla="*/ 613 w 4947588"/>
                <a:gd name="connsiteY5" fmla="*/ 1579145 h 2614763"/>
                <a:gd name="connsiteX6" fmla="*/ 1455 w 4947588"/>
                <a:gd name="connsiteY6" fmla="*/ 1595449 h 2614763"/>
                <a:gd name="connsiteX7" fmla="*/ 9147 w 4947588"/>
                <a:gd name="connsiteY7" fmla="*/ 1620745 h 2614763"/>
                <a:gd name="connsiteX8" fmla="*/ 1819268 w 4947588"/>
                <a:gd name="connsiteY8" fmla="*/ 2614763 h 2614763"/>
                <a:gd name="connsiteX9" fmla="*/ 3890579 w 4947588"/>
                <a:gd name="connsiteY9" fmla="*/ 1838644 h 2614763"/>
                <a:gd name="connsiteX10" fmla="*/ 4903310 w 4947588"/>
                <a:gd name="connsiteY10" fmla="*/ 2478867 h 2614763"/>
                <a:gd name="connsiteX11" fmla="*/ 4932511 w 4947588"/>
                <a:gd name="connsiteY11" fmla="*/ 2468955 h 2614763"/>
                <a:gd name="connsiteX12" fmla="*/ 4947589 w 4947588"/>
                <a:gd name="connsiteY12" fmla="*/ 2444692 h 2614763"/>
                <a:gd name="connsiteX13" fmla="*/ 4947589 w 4947588"/>
                <a:gd name="connsiteY13" fmla="*/ 778492 h 2614763"/>
                <a:gd name="connsiteX14" fmla="*/ 4912955 w 4947588"/>
                <a:gd name="connsiteY14" fmla="*/ 744699 h 2614763"/>
                <a:gd name="connsiteX15" fmla="*/ 4912974 w 4947588"/>
                <a:gd name="connsiteY15" fmla="*/ 744732 h 26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614763">
                  <a:moveTo>
                    <a:pt x="4912974" y="744732"/>
                  </a:moveTo>
                  <a:cubicBezTo>
                    <a:pt x="4912974" y="744732"/>
                    <a:pt x="4903445" y="743623"/>
                    <a:pt x="4889400" y="743623"/>
                  </a:cubicBezTo>
                  <a:cubicBezTo>
                    <a:pt x="4796901" y="743623"/>
                    <a:pt x="4453506" y="787059"/>
                    <a:pt x="3892345" y="1340220"/>
                  </a:cubicBezTo>
                  <a:cubicBezTo>
                    <a:pt x="3354530" y="864177"/>
                    <a:pt x="2528330" y="4"/>
                    <a:pt x="1660206" y="4"/>
                  </a:cubicBezTo>
                  <a:cubicBezTo>
                    <a:pt x="805101" y="4"/>
                    <a:pt x="175602" y="926937"/>
                    <a:pt x="5818" y="1552739"/>
                  </a:cubicBezTo>
                  <a:lnTo>
                    <a:pt x="613" y="1579145"/>
                  </a:lnTo>
                  <a:cubicBezTo>
                    <a:pt x="-420" y="1584618"/>
                    <a:pt x="-152" y="1590167"/>
                    <a:pt x="1455" y="1595449"/>
                  </a:cubicBezTo>
                  <a:lnTo>
                    <a:pt x="9147" y="1620745"/>
                  </a:lnTo>
                  <a:cubicBezTo>
                    <a:pt x="175317" y="2252504"/>
                    <a:pt x="974509" y="2614763"/>
                    <a:pt x="1819268" y="2614763"/>
                  </a:cubicBezTo>
                  <a:cubicBezTo>
                    <a:pt x="2680917" y="2614763"/>
                    <a:pt x="3356047" y="2310856"/>
                    <a:pt x="3890579" y="1838644"/>
                  </a:cubicBezTo>
                  <a:cubicBezTo>
                    <a:pt x="4529539" y="2469374"/>
                    <a:pt x="4888223" y="2478789"/>
                    <a:pt x="4903310" y="2478867"/>
                  </a:cubicBezTo>
                  <a:cubicBezTo>
                    <a:pt x="4912916" y="2477949"/>
                    <a:pt x="4926043" y="2475346"/>
                    <a:pt x="4932511" y="2468955"/>
                  </a:cubicBezTo>
                  <a:cubicBezTo>
                    <a:pt x="4939017" y="2462488"/>
                    <a:pt x="4947589" y="2453762"/>
                    <a:pt x="4947589" y="2444692"/>
                  </a:cubicBezTo>
                  <a:lnTo>
                    <a:pt x="4947589" y="778492"/>
                  </a:lnTo>
                  <a:cubicBezTo>
                    <a:pt x="4947589" y="761538"/>
                    <a:pt x="4929832" y="747110"/>
                    <a:pt x="4912955" y="744699"/>
                  </a:cubicBezTo>
                  <a:cubicBezTo>
                    <a:pt x="4912961" y="744710"/>
                    <a:pt x="4912968" y="744721"/>
                    <a:pt x="4912974" y="7447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88C7EA8-0DB0-8042-330C-54FBC4AA08F1}"/>
                </a:ext>
              </a:extLst>
            </p:cNvPr>
            <p:cNvSpPr/>
            <p:nvPr/>
          </p:nvSpPr>
          <p:spPr>
            <a:xfrm rot="8336544">
              <a:off x="2638925" y="2697792"/>
              <a:ext cx="200961" cy="101727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504468"/>
                <a:gd name="connsiteX1" fmla="*/ 4889400 w 4947588"/>
                <a:gd name="connsiteY1" fmla="*/ 174125 h 2504468"/>
                <a:gd name="connsiteX2" fmla="*/ 3892345 w 4947588"/>
                <a:gd name="connsiteY2" fmla="*/ 770722 h 2504468"/>
                <a:gd name="connsiteX3" fmla="*/ 1837982 w 4947588"/>
                <a:gd name="connsiteY3" fmla="*/ 0 h 2504468"/>
                <a:gd name="connsiteX4" fmla="*/ 5818 w 4947588"/>
                <a:gd name="connsiteY4" fmla="*/ 983241 h 2504468"/>
                <a:gd name="connsiteX5" fmla="*/ 613 w 4947588"/>
                <a:gd name="connsiteY5" fmla="*/ 1009647 h 2504468"/>
                <a:gd name="connsiteX6" fmla="*/ 1455 w 4947588"/>
                <a:gd name="connsiteY6" fmla="*/ 1025951 h 2504468"/>
                <a:gd name="connsiteX7" fmla="*/ 9147 w 4947588"/>
                <a:gd name="connsiteY7" fmla="*/ 1051247 h 2504468"/>
                <a:gd name="connsiteX8" fmla="*/ 1989405 w 4947588"/>
                <a:gd name="connsiteY8" fmla="*/ 2504462 h 2504468"/>
                <a:gd name="connsiteX9" fmla="*/ 3890579 w 4947588"/>
                <a:gd name="connsiteY9" fmla="*/ 1269146 h 2504468"/>
                <a:gd name="connsiteX10" fmla="*/ 4903310 w 4947588"/>
                <a:gd name="connsiteY10" fmla="*/ 1909369 h 2504468"/>
                <a:gd name="connsiteX11" fmla="*/ 4932511 w 4947588"/>
                <a:gd name="connsiteY11" fmla="*/ 1899457 h 2504468"/>
                <a:gd name="connsiteX12" fmla="*/ 4947589 w 4947588"/>
                <a:gd name="connsiteY12" fmla="*/ 1875194 h 2504468"/>
                <a:gd name="connsiteX13" fmla="*/ 4947589 w 4947588"/>
                <a:gd name="connsiteY13" fmla="*/ 208994 h 2504468"/>
                <a:gd name="connsiteX14" fmla="*/ 4912955 w 4947588"/>
                <a:gd name="connsiteY14" fmla="*/ 175201 h 2504468"/>
                <a:gd name="connsiteX15" fmla="*/ 4912974 w 4947588"/>
                <a:gd name="connsiteY15" fmla="*/ 175234 h 250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504468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1144646" y="2504462"/>
                    <a:pt x="1989405" y="2504462"/>
                  </a:cubicBezTo>
                  <a:cubicBezTo>
                    <a:pt x="2851054" y="2504462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48C4736-A7DC-3C2E-B89D-FA5B5E672721}"/>
                </a:ext>
              </a:extLst>
            </p:cNvPr>
            <p:cNvSpPr/>
            <p:nvPr/>
          </p:nvSpPr>
          <p:spPr>
            <a:xfrm rot="9121937">
              <a:off x="2357039" y="2663246"/>
              <a:ext cx="200961" cy="8679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402792 h 2272823"/>
                <a:gd name="connsiteX1" fmla="*/ 4889400 w 4947588"/>
                <a:gd name="connsiteY1" fmla="*/ 401683 h 2272823"/>
                <a:gd name="connsiteX2" fmla="*/ 3892345 w 4947588"/>
                <a:gd name="connsiteY2" fmla="*/ 998280 h 2272823"/>
                <a:gd name="connsiteX3" fmla="*/ 1826044 w 4947588"/>
                <a:gd name="connsiteY3" fmla="*/ -11 h 2272823"/>
                <a:gd name="connsiteX4" fmla="*/ 5818 w 4947588"/>
                <a:gd name="connsiteY4" fmla="*/ 1210799 h 2272823"/>
                <a:gd name="connsiteX5" fmla="*/ 613 w 4947588"/>
                <a:gd name="connsiteY5" fmla="*/ 1237205 h 2272823"/>
                <a:gd name="connsiteX6" fmla="*/ 1455 w 4947588"/>
                <a:gd name="connsiteY6" fmla="*/ 1253509 h 2272823"/>
                <a:gd name="connsiteX7" fmla="*/ 9147 w 4947588"/>
                <a:gd name="connsiteY7" fmla="*/ 1278805 h 2272823"/>
                <a:gd name="connsiteX8" fmla="*/ 1819268 w 4947588"/>
                <a:gd name="connsiteY8" fmla="*/ 2272823 h 2272823"/>
                <a:gd name="connsiteX9" fmla="*/ 3890579 w 4947588"/>
                <a:gd name="connsiteY9" fmla="*/ 1496704 h 2272823"/>
                <a:gd name="connsiteX10" fmla="*/ 4903310 w 4947588"/>
                <a:gd name="connsiteY10" fmla="*/ 2136927 h 2272823"/>
                <a:gd name="connsiteX11" fmla="*/ 4932511 w 4947588"/>
                <a:gd name="connsiteY11" fmla="*/ 2127015 h 2272823"/>
                <a:gd name="connsiteX12" fmla="*/ 4947589 w 4947588"/>
                <a:gd name="connsiteY12" fmla="*/ 2102752 h 2272823"/>
                <a:gd name="connsiteX13" fmla="*/ 4947589 w 4947588"/>
                <a:gd name="connsiteY13" fmla="*/ 436552 h 2272823"/>
                <a:gd name="connsiteX14" fmla="*/ 4912955 w 4947588"/>
                <a:gd name="connsiteY14" fmla="*/ 402759 h 2272823"/>
                <a:gd name="connsiteX15" fmla="*/ 4912974 w 4947588"/>
                <a:gd name="connsiteY15" fmla="*/ 402792 h 2272823"/>
                <a:gd name="connsiteX0" fmla="*/ 4912974 w 4947588"/>
                <a:gd name="connsiteY0" fmla="*/ 402792 h 2136923"/>
                <a:gd name="connsiteX1" fmla="*/ 4889400 w 4947588"/>
                <a:gd name="connsiteY1" fmla="*/ 401683 h 2136923"/>
                <a:gd name="connsiteX2" fmla="*/ 3892345 w 4947588"/>
                <a:gd name="connsiteY2" fmla="*/ 998280 h 2136923"/>
                <a:gd name="connsiteX3" fmla="*/ 1826044 w 4947588"/>
                <a:gd name="connsiteY3" fmla="*/ -11 h 2136923"/>
                <a:gd name="connsiteX4" fmla="*/ 5818 w 4947588"/>
                <a:gd name="connsiteY4" fmla="*/ 1210799 h 2136923"/>
                <a:gd name="connsiteX5" fmla="*/ 613 w 4947588"/>
                <a:gd name="connsiteY5" fmla="*/ 1237205 h 2136923"/>
                <a:gd name="connsiteX6" fmla="*/ 1455 w 4947588"/>
                <a:gd name="connsiteY6" fmla="*/ 1253509 h 2136923"/>
                <a:gd name="connsiteX7" fmla="*/ 9147 w 4947588"/>
                <a:gd name="connsiteY7" fmla="*/ 1278805 h 2136923"/>
                <a:gd name="connsiteX8" fmla="*/ 1756655 w 4947588"/>
                <a:gd name="connsiteY8" fmla="*/ 1974065 h 2136923"/>
                <a:gd name="connsiteX9" fmla="*/ 3890579 w 4947588"/>
                <a:gd name="connsiteY9" fmla="*/ 1496704 h 2136923"/>
                <a:gd name="connsiteX10" fmla="*/ 4903310 w 4947588"/>
                <a:gd name="connsiteY10" fmla="*/ 2136927 h 2136923"/>
                <a:gd name="connsiteX11" fmla="*/ 4932511 w 4947588"/>
                <a:gd name="connsiteY11" fmla="*/ 2127015 h 2136923"/>
                <a:gd name="connsiteX12" fmla="*/ 4947589 w 4947588"/>
                <a:gd name="connsiteY12" fmla="*/ 2102752 h 2136923"/>
                <a:gd name="connsiteX13" fmla="*/ 4947589 w 4947588"/>
                <a:gd name="connsiteY13" fmla="*/ 436552 h 2136923"/>
                <a:gd name="connsiteX14" fmla="*/ 4912955 w 4947588"/>
                <a:gd name="connsiteY14" fmla="*/ 402759 h 2136923"/>
                <a:gd name="connsiteX15" fmla="*/ 4912974 w 4947588"/>
                <a:gd name="connsiteY15" fmla="*/ 402792 h 213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36923">
                  <a:moveTo>
                    <a:pt x="4912974" y="402792"/>
                  </a:moveTo>
                  <a:cubicBezTo>
                    <a:pt x="4912974" y="402792"/>
                    <a:pt x="4903445" y="401683"/>
                    <a:pt x="4889400" y="401683"/>
                  </a:cubicBezTo>
                  <a:cubicBezTo>
                    <a:pt x="4796901" y="401683"/>
                    <a:pt x="4453506" y="445119"/>
                    <a:pt x="3892345" y="998280"/>
                  </a:cubicBezTo>
                  <a:cubicBezTo>
                    <a:pt x="3354530" y="522237"/>
                    <a:pt x="2694168" y="-11"/>
                    <a:pt x="1826044" y="-11"/>
                  </a:cubicBezTo>
                  <a:cubicBezTo>
                    <a:pt x="970939" y="-11"/>
                    <a:pt x="175602" y="584997"/>
                    <a:pt x="5818" y="1210799"/>
                  </a:cubicBezTo>
                  <a:lnTo>
                    <a:pt x="613" y="1237205"/>
                  </a:lnTo>
                  <a:cubicBezTo>
                    <a:pt x="-420" y="1242678"/>
                    <a:pt x="-152" y="1248227"/>
                    <a:pt x="1455" y="1253509"/>
                  </a:cubicBezTo>
                  <a:lnTo>
                    <a:pt x="9147" y="1278805"/>
                  </a:lnTo>
                  <a:cubicBezTo>
                    <a:pt x="175317" y="1910564"/>
                    <a:pt x="911896" y="1974065"/>
                    <a:pt x="1756655" y="1974065"/>
                  </a:cubicBezTo>
                  <a:cubicBezTo>
                    <a:pt x="2618304" y="1974065"/>
                    <a:pt x="3356047" y="1968916"/>
                    <a:pt x="3890579" y="1496704"/>
                  </a:cubicBezTo>
                  <a:cubicBezTo>
                    <a:pt x="4529539" y="2127434"/>
                    <a:pt x="4888223" y="2136849"/>
                    <a:pt x="4903310" y="2136927"/>
                  </a:cubicBezTo>
                  <a:cubicBezTo>
                    <a:pt x="4912916" y="2136009"/>
                    <a:pt x="4926043" y="2133406"/>
                    <a:pt x="4932511" y="2127015"/>
                  </a:cubicBezTo>
                  <a:cubicBezTo>
                    <a:pt x="4939017" y="2120548"/>
                    <a:pt x="4947589" y="2111822"/>
                    <a:pt x="4947589" y="2102752"/>
                  </a:cubicBezTo>
                  <a:lnTo>
                    <a:pt x="4947589" y="436552"/>
                  </a:lnTo>
                  <a:cubicBezTo>
                    <a:pt x="4947589" y="419598"/>
                    <a:pt x="4929832" y="405170"/>
                    <a:pt x="4912955" y="402759"/>
                  </a:cubicBezTo>
                  <a:cubicBezTo>
                    <a:pt x="4912961" y="402770"/>
                    <a:pt x="4912968" y="402781"/>
                    <a:pt x="4912974" y="4027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A7586E8-6D4A-9C90-1937-39E945A81EF9}"/>
                </a:ext>
              </a:extLst>
            </p:cNvPr>
            <p:cNvSpPr/>
            <p:nvPr/>
          </p:nvSpPr>
          <p:spPr>
            <a:xfrm rot="9121937">
              <a:off x="3422566" y="2300823"/>
              <a:ext cx="200961" cy="9490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5"/>
                <a:gd name="connsiteX1" fmla="*/ 4889400 w 4947588"/>
                <a:gd name="connsiteY1" fmla="*/ 174125 h 1909365"/>
                <a:gd name="connsiteX2" fmla="*/ 3892345 w 4947588"/>
                <a:gd name="connsiteY2" fmla="*/ 770722 h 1909365"/>
                <a:gd name="connsiteX3" fmla="*/ 1837982 w 4947588"/>
                <a:gd name="connsiteY3" fmla="*/ 0 h 1909365"/>
                <a:gd name="connsiteX4" fmla="*/ 5818 w 4947588"/>
                <a:gd name="connsiteY4" fmla="*/ 983241 h 1909365"/>
                <a:gd name="connsiteX5" fmla="*/ 613 w 4947588"/>
                <a:gd name="connsiteY5" fmla="*/ 1009647 h 1909365"/>
                <a:gd name="connsiteX6" fmla="*/ 1455 w 4947588"/>
                <a:gd name="connsiteY6" fmla="*/ 1025951 h 1909365"/>
                <a:gd name="connsiteX7" fmla="*/ 9147 w 4947588"/>
                <a:gd name="connsiteY7" fmla="*/ 1051247 h 1909365"/>
                <a:gd name="connsiteX8" fmla="*/ 1673555 w 4947588"/>
                <a:gd name="connsiteY8" fmla="*/ 1569621 h 1909365"/>
                <a:gd name="connsiteX9" fmla="*/ 3890579 w 4947588"/>
                <a:gd name="connsiteY9" fmla="*/ 1269146 h 1909365"/>
                <a:gd name="connsiteX10" fmla="*/ 4903310 w 4947588"/>
                <a:gd name="connsiteY10" fmla="*/ 1909369 h 1909365"/>
                <a:gd name="connsiteX11" fmla="*/ 4932511 w 4947588"/>
                <a:gd name="connsiteY11" fmla="*/ 1899457 h 1909365"/>
                <a:gd name="connsiteX12" fmla="*/ 4947589 w 4947588"/>
                <a:gd name="connsiteY12" fmla="*/ 1875194 h 1909365"/>
                <a:gd name="connsiteX13" fmla="*/ 4947589 w 4947588"/>
                <a:gd name="connsiteY13" fmla="*/ 208994 h 1909365"/>
                <a:gd name="connsiteX14" fmla="*/ 4912955 w 4947588"/>
                <a:gd name="connsiteY14" fmla="*/ 175201 h 1909365"/>
                <a:gd name="connsiteX15" fmla="*/ 4912974 w 4947588"/>
                <a:gd name="connsiteY15" fmla="*/ 175234 h 1909365"/>
                <a:gd name="connsiteX0" fmla="*/ 4912974 w 4947588"/>
                <a:gd name="connsiteY0" fmla="*/ 602308 h 2336439"/>
                <a:gd name="connsiteX1" fmla="*/ 4889400 w 4947588"/>
                <a:gd name="connsiteY1" fmla="*/ 601199 h 2336439"/>
                <a:gd name="connsiteX2" fmla="*/ 3892345 w 4947588"/>
                <a:gd name="connsiteY2" fmla="*/ 1197796 h 2336439"/>
                <a:gd name="connsiteX3" fmla="*/ 1533717 w 4947588"/>
                <a:gd name="connsiteY3" fmla="*/ 0 h 2336439"/>
                <a:gd name="connsiteX4" fmla="*/ 5818 w 4947588"/>
                <a:gd name="connsiteY4" fmla="*/ 1410315 h 2336439"/>
                <a:gd name="connsiteX5" fmla="*/ 613 w 4947588"/>
                <a:gd name="connsiteY5" fmla="*/ 1436721 h 2336439"/>
                <a:gd name="connsiteX6" fmla="*/ 1455 w 4947588"/>
                <a:gd name="connsiteY6" fmla="*/ 1453025 h 2336439"/>
                <a:gd name="connsiteX7" fmla="*/ 9147 w 4947588"/>
                <a:gd name="connsiteY7" fmla="*/ 1478321 h 2336439"/>
                <a:gd name="connsiteX8" fmla="*/ 1673555 w 4947588"/>
                <a:gd name="connsiteY8" fmla="*/ 1996695 h 2336439"/>
                <a:gd name="connsiteX9" fmla="*/ 3890579 w 4947588"/>
                <a:gd name="connsiteY9" fmla="*/ 1696220 h 2336439"/>
                <a:gd name="connsiteX10" fmla="*/ 4903310 w 4947588"/>
                <a:gd name="connsiteY10" fmla="*/ 2336443 h 2336439"/>
                <a:gd name="connsiteX11" fmla="*/ 4932511 w 4947588"/>
                <a:gd name="connsiteY11" fmla="*/ 2326531 h 2336439"/>
                <a:gd name="connsiteX12" fmla="*/ 4947589 w 4947588"/>
                <a:gd name="connsiteY12" fmla="*/ 2302268 h 2336439"/>
                <a:gd name="connsiteX13" fmla="*/ 4947589 w 4947588"/>
                <a:gd name="connsiteY13" fmla="*/ 636068 h 2336439"/>
                <a:gd name="connsiteX14" fmla="*/ 4912955 w 4947588"/>
                <a:gd name="connsiteY14" fmla="*/ 602275 h 2336439"/>
                <a:gd name="connsiteX15" fmla="*/ 4912974 w 4947588"/>
                <a:gd name="connsiteY15" fmla="*/ 602308 h 233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36439">
                  <a:moveTo>
                    <a:pt x="4912974" y="602308"/>
                  </a:moveTo>
                  <a:cubicBezTo>
                    <a:pt x="4912974" y="602308"/>
                    <a:pt x="4903445" y="601199"/>
                    <a:pt x="4889400" y="601199"/>
                  </a:cubicBezTo>
                  <a:cubicBezTo>
                    <a:pt x="4796901" y="601199"/>
                    <a:pt x="4453506" y="644635"/>
                    <a:pt x="3892345" y="1197796"/>
                  </a:cubicBezTo>
                  <a:cubicBezTo>
                    <a:pt x="3354530" y="721753"/>
                    <a:pt x="2401841" y="0"/>
                    <a:pt x="1533717" y="0"/>
                  </a:cubicBezTo>
                  <a:cubicBezTo>
                    <a:pt x="678612" y="0"/>
                    <a:pt x="175602" y="784513"/>
                    <a:pt x="5818" y="1410315"/>
                  </a:cubicBezTo>
                  <a:lnTo>
                    <a:pt x="613" y="1436721"/>
                  </a:lnTo>
                  <a:cubicBezTo>
                    <a:pt x="-420" y="1442194"/>
                    <a:pt x="-152" y="1447743"/>
                    <a:pt x="1455" y="1453025"/>
                  </a:cubicBezTo>
                  <a:lnTo>
                    <a:pt x="9147" y="1478321"/>
                  </a:lnTo>
                  <a:cubicBezTo>
                    <a:pt x="175317" y="2110080"/>
                    <a:pt x="828796" y="1996695"/>
                    <a:pt x="1673555" y="1996695"/>
                  </a:cubicBezTo>
                  <a:cubicBezTo>
                    <a:pt x="2535204" y="1996695"/>
                    <a:pt x="3356047" y="2168432"/>
                    <a:pt x="3890579" y="1696220"/>
                  </a:cubicBezTo>
                  <a:cubicBezTo>
                    <a:pt x="4529539" y="2326950"/>
                    <a:pt x="4888223" y="2336365"/>
                    <a:pt x="4903310" y="2336443"/>
                  </a:cubicBezTo>
                  <a:cubicBezTo>
                    <a:pt x="4912916" y="2335525"/>
                    <a:pt x="4926043" y="2332922"/>
                    <a:pt x="4932511" y="2326531"/>
                  </a:cubicBezTo>
                  <a:cubicBezTo>
                    <a:pt x="4939017" y="2320064"/>
                    <a:pt x="4947589" y="2311338"/>
                    <a:pt x="4947589" y="2302268"/>
                  </a:cubicBezTo>
                  <a:lnTo>
                    <a:pt x="4947589" y="636068"/>
                  </a:lnTo>
                  <a:cubicBezTo>
                    <a:pt x="4947589" y="619114"/>
                    <a:pt x="4929832" y="604686"/>
                    <a:pt x="4912955" y="602275"/>
                  </a:cubicBezTo>
                  <a:cubicBezTo>
                    <a:pt x="4912961" y="602286"/>
                    <a:pt x="4912968" y="602297"/>
                    <a:pt x="4912974" y="6023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875C460-6C42-D17C-2E4C-6171805F20DE}"/>
                </a:ext>
              </a:extLst>
            </p:cNvPr>
            <p:cNvSpPr/>
            <p:nvPr/>
          </p:nvSpPr>
          <p:spPr>
            <a:xfrm rot="9121937">
              <a:off x="3758223" y="2428835"/>
              <a:ext cx="200961" cy="77555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5"/>
                <a:gd name="connsiteX1" fmla="*/ 4889400 w 4947588"/>
                <a:gd name="connsiteY1" fmla="*/ 174125 h 1909365"/>
                <a:gd name="connsiteX2" fmla="*/ 3892345 w 4947588"/>
                <a:gd name="connsiteY2" fmla="*/ 770722 h 1909365"/>
                <a:gd name="connsiteX3" fmla="*/ 1837982 w 4947588"/>
                <a:gd name="connsiteY3" fmla="*/ 0 h 1909365"/>
                <a:gd name="connsiteX4" fmla="*/ 5818 w 4947588"/>
                <a:gd name="connsiteY4" fmla="*/ 983241 h 1909365"/>
                <a:gd name="connsiteX5" fmla="*/ 613 w 4947588"/>
                <a:gd name="connsiteY5" fmla="*/ 1009647 h 1909365"/>
                <a:gd name="connsiteX6" fmla="*/ 1455 w 4947588"/>
                <a:gd name="connsiteY6" fmla="*/ 1025951 h 1909365"/>
                <a:gd name="connsiteX7" fmla="*/ 9147 w 4947588"/>
                <a:gd name="connsiteY7" fmla="*/ 1051247 h 1909365"/>
                <a:gd name="connsiteX8" fmla="*/ 1848333 w 4947588"/>
                <a:gd name="connsiteY8" fmla="*/ 1573922 h 1909365"/>
                <a:gd name="connsiteX9" fmla="*/ 3890579 w 4947588"/>
                <a:gd name="connsiteY9" fmla="*/ 1269146 h 1909365"/>
                <a:gd name="connsiteX10" fmla="*/ 4903310 w 4947588"/>
                <a:gd name="connsiteY10" fmla="*/ 1909369 h 1909365"/>
                <a:gd name="connsiteX11" fmla="*/ 4932511 w 4947588"/>
                <a:gd name="connsiteY11" fmla="*/ 1899457 h 1909365"/>
                <a:gd name="connsiteX12" fmla="*/ 4947589 w 4947588"/>
                <a:gd name="connsiteY12" fmla="*/ 1875194 h 1909365"/>
                <a:gd name="connsiteX13" fmla="*/ 4947589 w 4947588"/>
                <a:gd name="connsiteY13" fmla="*/ 208994 h 1909365"/>
                <a:gd name="connsiteX14" fmla="*/ 4912955 w 4947588"/>
                <a:gd name="connsiteY14" fmla="*/ 175201 h 1909365"/>
                <a:gd name="connsiteX15" fmla="*/ 4912974 w 4947588"/>
                <a:gd name="connsiteY15" fmla="*/ 175234 h 190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65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1003574" y="1573922"/>
                    <a:pt x="1848333" y="1573922"/>
                  </a:cubicBezTo>
                  <a:cubicBezTo>
                    <a:pt x="2709982" y="1573922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2878E8D-3462-EA27-E621-D18FA86A3301}"/>
                </a:ext>
              </a:extLst>
            </p:cNvPr>
            <p:cNvSpPr/>
            <p:nvPr/>
          </p:nvSpPr>
          <p:spPr>
            <a:xfrm rot="9121937">
              <a:off x="3147172" y="2127476"/>
              <a:ext cx="200961" cy="10949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825607 h 2695638"/>
                <a:gd name="connsiteX1" fmla="*/ 4889400 w 4947588"/>
                <a:gd name="connsiteY1" fmla="*/ 824498 h 2695638"/>
                <a:gd name="connsiteX2" fmla="*/ 3892345 w 4947588"/>
                <a:gd name="connsiteY2" fmla="*/ 1421095 h 2695638"/>
                <a:gd name="connsiteX3" fmla="*/ 1696536 w 4947588"/>
                <a:gd name="connsiteY3" fmla="*/ -3 h 2695638"/>
                <a:gd name="connsiteX4" fmla="*/ 5818 w 4947588"/>
                <a:gd name="connsiteY4" fmla="*/ 1633614 h 2695638"/>
                <a:gd name="connsiteX5" fmla="*/ 613 w 4947588"/>
                <a:gd name="connsiteY5" fmla="*/ 1660020 h 2695638"/>
                <a:gd name="connsiteX6" fmla="*/ 1455 w 4947588"/>
                <a:gd name="connsiteY6" fmla="*/ 1676324 h 2695638"/>
                <a:gd name="connsiteX7" fmla="*/ 9147 w 4947588"/>
                <a:gd name="connsiteY7" fmla="*/ 1701620 h 2695638"/>
                <a:gd name="connsiteX8" fmla="*/ 1819268 w 4947588"/>
                <a:gd name="connsiteY8" fmla="*/ 2695638 h 2695638"/>
                <a:gd name="connsiteX9" fmla="*/ 3890579 w 4947588"/>
                <a:gd name="connsiteY9" fmla="*/ 1919519 h 2695638"/>
                <a:gd name="connsiteX10" fmla="*/ 4903310 w 4947588"/>
                <a:gd name="connsiteY10" fmla="*/ 2559742 h 2695638"/>
                <a:gd name="connsiteX11" fmla="*/ 4932511 w 4947588"/>
                <a:gd name="connsiteY11" fmla="*/ 2549830 h 2695638"/>
                <a:gd name="connsiteX12" fmla="*/ 4947589 w 4947588"/>
                <a:gd name="connsiteY12" fmla="*/ 2525567 h 2695638"/>
                <a:gd name="connsiteX13" fmla="*/ 4947589 w 4947588"/>
                <a:gd name="connsiteY13" fmla="*/ 859367 h 2695638"/>
                <a:gd name="connsiteX14" fmla="*/ 4912955 w 4947588"/>
                <a:gd name="connsiteY14" fmla="*/ 825574 h 2695638"/>
                <a:gd name="connsiteX15" fmla="*/ 4912974 w 4947588"/>
                <a:gd name="connsiteY15" fmla="*/ 825607 h 269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695638">
                  <a:moveTo>
                    <a:pt x="4912974" y="825607"/>
                  </a:moveTo>
                  <a:cubicBezTo>
                    <a:pt x="4912974" y="825607"/>
                    <a:pt x="4903445" y="824498"/>
                    <a:pt x="4889400" y="824498"/>
                  </a:cubicBezTo>
                  <a:cubicBezTo>
                    <a:pt x="4796901" y="824498"/>
                    <a:pt x="4453506" y="867934"/>
                    <a:pt x="3892345" y="1421095"/>
                  </a:cubicBezTo>
                  <a:cubicBezTo>
                    <a:pt x="3354530" y="945052"/>
                    <a:pt x="2564660" y="-3"/>
                    <a:pt x="1696536" y="-3"/>
                  </a:cubicBezTo>
                  <a:cubicBezTo>
                    <a:pt x="841431" y="-3"/>
                    <a:pt x="175602" y="1007812"/>
                    <a:pt x="5818" y="1633614"/>
                  </a:cubicBezTo>
                  <a:lnTo>
                    <a:pt x="613" y="1660020"/>
                  </a:lnTo>
                  <a:cubicBezTo>
                    <a:pt x="-420" y="1665493"/>
                    <a:pt x="-152" y="1671042"/>
                    <a:pt x="1455" y="1676324"/>
                  </a:cubicBezTo>
                  <a:lnTo>
                    <a:pt x="9147" y="1701620"/>
                  </a:lnTo>
                  <a:cubicBezTo>
                    <a:pt x="175317" y="2333379"/>
                    <a:pt x="974509" y="2695638"/>
                    <a:pt x="1819268" y="2695638"/>
                  </a:cubicBezTo>
                  <a:cubicBezTo>
                    <a:pt x="2680917" y="2695638"/>
                    <a:pt x="3356047" y="2391731"/>
                    <a:pt x="3890579" y="1919519"/>
                  </a:cubicBezTo>
                  <a:cubicBezTo>
                    <a:pt x="4529539" y="2550249"/>
                    <a:pt x="4888223" y="2559664"/>
                    <a:pt x="4903310" y="2559742"/>
                  </a:cubicBezTo>
                  <a:cubicBezTo>
                    <a:pt x="4912916" y="2558824"/>
                    <a:pt x="4926043" y="2556221"/>
                    <a:pt x="4932511" y="2549830"/>
                  </a:cubicBezTo>
                  <a:cubicBezTo>
                    <a:pt x="4939017" y="2543363"/>
                    <a:pt x="4947589" y="2534637"/>
                    <a:pt x="4947589" y="2525567"/>
                  </a:cubicBezTo>
                  <a:lnTo>
                    <a:pt x="4947589" y="859367"/>
                  </a:lnTo>
                  <a:cubicBezTo>
                    <a:pt x="4947589" y="842413"/>
                    <a:pt x="4929832" y="827985"/>
                    <a:pt x="4912955" y="825574"/>
                  </a:cubicBezTo>
                  <a:cubicBezTo>
                    <a:pt x="4912961" y="825585"/>
                    <a:pt x="4912968" y="825596"/>
                    <a:pt x="4912974" y="8256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62E7C86-1D11-5336-0EFF-46DDADE90C54}"/>
                </a:ext>
              </a:extLst>
            </p:cNvPr>
            <p:cNvSpPr/>
            <p:nvPr/>
          </p:nvSpPr>
          <p:spPr>
            <a:xfrm rot="9121937">
              <a:off x="3463571" y="2080197"/>
              <a:ext cx="200961" cy="87827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336391"/>
                <a:gd name="connsiteX1" fmla="*/ 4889400 w 4947588"/>
                <a:gd name="connsiteY1" fmla="*/ 174125 h 2336391"/>
                <a:gd name="connsiteX2" fmla="*/ 3892345 w 4947588"/>
                <a:gd name="connsiteY2" fmla="*/ 770722 h 2336391"/>
                <a:gd name="connsiteX3" fmla="*/ 1837982 w 4947588"/>
                <a:gd name="connsiteY3" fmla="*/ 0 h 2336391"/>
                <a:gd name="connsiteX4" fmla="*/ 5818 w 4947588"/>
                <a:gd name="connsiteY4" fmla="*/ 983241 h 2336391"/>
                <a:gd name="connsiteX5" fmla="*/ 613 w 4947588"/>
                <a:gd name="connsiteY5" fmla="*/ 1009647 h 2336391"/>
                <a:gd name="connsiteX6" fmla="*/ 1455 w 4947588"/>
                <a:gd name="connsiteY6" fmla="*/ 1025951 h 2336391"/>
                <a:gd name="connsiteX7" fmla="*/ 9147 w 4947588"/>
                <a:gd name="connsiteY7" fmla="*/ 1051247 h 2336391"/>
                <a:gd name="connsiteX8" fmla="*/ 2284214 w 4947588"/>
                <a:gd name="connsiteY8" fmla="*/ 2336386 h 2336391"/>
                <a:gd name="connsiteX9" fmla="*/ 3890579 w 4947588"/>
                <a:gd name="connsiteY9" fmla="*/ 1269146 h 2336391"/>
                <a:gd name="connsiteX10" fmla="*/ 4903310 w 4947588"/>
                <a:gd name="connsiteY10" fmla="*/ 1909369 h 2336391"/>
                <a:gd name="connsiteX11" fmla="*/ 4932511 w 4947588"/>
                <a:gd name="connsiteY11" fmla="*/ 1899457 h 2336391"/>
                <a:gd name="connsiteX12" fmla="*/ 4947589 w 4947588"/>
                <a:gd name="connsiteY12" fmla="*/ 1875194 h 2336391"/>
                <a:gd name="connsiteX13" fmla="*/ 4947589 w 4947588"/>
                <a:gd name="connsiteY13" fmla="*/ 208994 h 2336391"/>
                <a:gd name="connsiteX14" fmla="*/ 4912955 w 4947588"/>
                <a:gd name="connsiteY14" fmla="*/ 175201 h 2336391"/>
                <a:gd name="connsiteX15" fmla="*/ 4912974 w 4947588"/>
                <a:gd name="connsiteY15" fmla="*/ 175234 h 2336391"/>
                <a:gd name="connsiteX0" fmla="*/ 4912974 w 4947588"/>
                <a:gd name="connsiteY0" fmla="*/ 1100 h 2162257"/>
                <a:gd name="connsiteX1" fmla="*/ 4889400 w 4947588"/>
                <a:gd name="connsiteY1" fmla="*/ -9 h 2162257"/>
                <a:gd name="connsiteX2" fmla="*/ 3892345 w 4947588"/>
                <a:gd name="connsiteY2" fmla="*/ 596588 h 2162257"/>
                <a:gd name="connsiteX3" fmla="*/ 2052683 w 4947588"/>
                <a:gd name="connsiteY3" fmla="*/ 338146 h 2162257"/>
                <a:gd name="connsiteX4" fmla="*/ 5818 w 4947588"/>
                <a:gd name="connsiteY4" fmla="*/ 809107 h 2162257"/>
                <a:gd name="connsiteX5" fmla="*/ 613 w 4947588"/>
                <a:gd name="connsiteY5" fmla="*/ 835513 h 2162257"/>
                <a:gd name="connsiteX6" fmla="*/ 1455 w 4947588"/>
                <a:gd name="connsiteY6" fmla="*/ 851817 h 2162257"/>
                <a:gd name="connsiteX7" fmla="*/ 9147 w 4947588"/>
                <a:gd name="connsiteY7" fmla="*/ 877113 h 2162257"/>
                <a:gd name="connsiteX8" fmla="*/ 2284214 w 4947588"/>
                <a:gd name="connsiteY8" fmla="*/ 2162252 h 2162257"/>
                <a:gd name="connsiteX9" fmla="*/ 3890579 w 4947588"/>
                <a:gd name="connsiteY9" fmla="*/ 1095012 h 2162257"/>
                <a:gd name="connsiteX10" fmla="*/ 4903310 w 4947588"/>
                <a:gd name="connsiteY10" fmla="*/ 1735235 h 2162257"/>
                <a:gd name="connsiteX11" fmla="*/ 4932511 w 4947588"/>
                <a:gd name="connsiteY11" fmla="*/ 1725323 h 2162257"/>
                <a:gd name="connsiteX12" fmla="*/ 4947589 w 4947588"/>
                <a:gd name="connsiteY12" fmla="*/ 1701060 h 2162257"/>
                <a:gd name="connsiteX13" fmla="*/ 4947589 w 4947588"/>
                <a:gd name="connsiteY13" fmla="*/ 34860 h 2162257"/>
                <a:gd name="connsiteX14" fmla="*/ 4912955 w 4947588"/>
                <a:gd name="connsiteY14" fmla="*/ 1067 h 2162257"/>
                <a:gd name="connsiteX15" fmla="*/ 4912974 w 4947588"/>
                <a:gd name="connsiteY15" fmla="*/ 1100 h 2162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62257">
                  <a:moveTo>
                    <a:pt x="4912974" y="1100"/>
                  </a:moveTo>
                  <a:cubicBezTo>
                    <a:pt x="4912974" y="1100"/>
                    <a:pt x="4903445" y="-9"/>
                    <a:pt x="4889400" y="-9"/>
                  </a:cubicBezTo>
                  <a:cubicBezTo>
                    <a:pt x="4796901" y="-9"/>
                    <a:pt x="4453506" y="43427"/>
                    <a:pt x="3892345" y="596588"/>
                  </a:cubicBezTo>
                  <a:cubicBezTo>
                    <a:pt x="3354530" y="120545"/>
                    <a:pt x="2920807" y="338146"/>
                    <a:pt x="2052683" y="338146"/>
                  </a:cubicBezTo>
                  <a:cubicBezTo>
                    <a:pt x="1197578" y="338146"/>
                    <a:pt x="175602" y="183305"/>
                    <a:pt x="5818" y="809107"/>
                  </a:cubicBezTo>
                  <a:lnTo>
                    <a:pt x="613" y="835513"/>
                  </a:lnTo>
                  <a:cubicBezTo>
                    <a:pt x="-420" y="840986"/>
                    <a:pt x="-152" y="846535"/>
                    <a:pt x="1455" y="851817"/>
                  </a:cubicBezTo>
                  <a:lnTo>
                    <a:pt x="9147" y="877113"/>
                  </a:lnTo>
                  <a:cubicBezTo>
                    <a:pt x="175317" y="1508872"/>
                    <a:pt x="1439455" y="2162252"/>
                    <a:pt x="2284214" y="2162252"/>
                  </a:cubicBezTo>
                  <a:cubicBezTo>
                    <a:pt x="3145863" y="2162252"/>
                    <a:pt x="3356047" y="1567224"/>
                    <a:pt x="3890579" y="1095012"/>
                  </a:cubicBezTo>
                  <a:cubicBezTo>
                    <a:pt x="4529539" y="1725742"/>
                    <a:pt x="4888223" y="1735157"/>
                    <a:pt x="4903310" y="1735235"/>
                  </a:cubicBezTo>
                  <a:cubicBezTo>
                    <a:pt x="4912916" y="1734317"/>
                    <a:pt x="4926043" y="1731714"/>
                    <a:pt x="4932511" y="1725323"/>
                  </a:cubicBezTo>
                  <a:cubicBezTo>
                    <a:pt x="4939017" y="1718856"/>
                    <a:pt x="4947589" y="1710130"/>
                    <a:pt x="4947589" y="1701060"/>
                  </a:cubicBezTo>
                  <a:lnTo>
                    <a:pt x="4947589" y="34860"/>
                  </a:lnTo>
                  <a:cubicBezTo>
                    <a:pt x="4947589" y="17906"/>
                    <a:pt x="4929832" y="3478"/>
                    <a:pt x="4912955" y="1067"/>
                  </a:cubicBezTo>
                  <a:cubicBezTo>
                    <a:pt x="4912961" y="1078"/>
                    <a:pt x="4912968" y="1089"/>
                    <a:pt x="4912974" y="1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172D378-9A6E-0E39-5718-E45775AF6386}"/>
                </a:ext>
              </a:extLst>
            </p:cNvPr>
            <p:cNvSpPr/>
            <p:nvPr/>
          </p:nvSpPr>
          <p:spPr>
            <a:xfrm rot="9121937">
              <a:off x="3800172" y="2076879"/>
              <a:ext cx="200961" cy="93983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579683 h 2449714"/>
                <a:gd name="connsiteX1" fmla="*/ 4889400 w 4947588"/>
                <a:gd name="connsiteY1" fmla="*/ 578574 h 2449714"/>
                <a:gd name="connsiteX2" fmla="*/ 3892345 w 4947588"/>
                <a:gd name="connsiteY2" fmla="*/ 1175171 h 2449714"/>
                <a:gd name="connsiteX3" fmla="*/ 1742961 w 4947588"/>
                <a:gd name="connsiteY3" fmla="*/ -4 h 2449714"/>
                <a:gd name="connsiteX4" fmla="*/ 5818 w 4947588"/>
                <a:gd name="connsiteY4" fmla="*/ 1387690 h 2449714"/>
                <a:gd name="connsiteX5" fmla="*/ 613 w 4947588"/>
                <a:gd name="connsiteY5" fmla="*/ 1414096 h 2449714"/>
                <a:gd name="connsiteX6" fmla="*/ 1455 w 4947588"/>
                <a:gd name="connsiteY6" fmla="*/ 1430400 h 2449714"/>
                <a:gd name="connsiteX7" fmla="*/ 9147 w 4947588"/>
                <a:gd name="connsiteY7" fmla="*/ 1455696 h 2449714"/>
                <a:gd name="connsiteX8" fmla="*/ 1819268 w 4947588"/>
                <a:gd name="connsiteY8" fmla="*/ 2449714 h 2449714"/>
                <a:gd name="connsiteX9" fmla="*/ 3890579 w 4947588"/>
                <a:gd name="connsiteY9" fmla="*/ 1673595 h 2449714"/>
                <a:gd name="connsiteX10" fmla="*/ 4903310 w 4947588"/>
                <a:gd name="connsiteY10" fmla="*/ 2313818 h 2449714"/>
                <a:gd name="connsiteX11" fmla="*/ 4932511 w 4947588"/>
                <a:gd name="connsiteY11" fmla="*/ 2303906 h 2449714"/>
                <a:gd name="connsiteX12" fmla="*/ 4947589 w 4947588"/>
                <a:gd name="connsiteY12" fmla="*/ 2279643 h 2449714"/>
                <a:gd name="connsiteX13" fmla="*/ 4947589 w 4947588"/>
                <a:gd name="connsiteY13" fmla="*/ 613443 h 2449714"/>
                <a:gd name="connsiteX14" fmla="*/ 4912955 w 4947588"/>
                <a:gd name="connsiteY14" fmla="*/ 579650 h 2449714"/>
                <a:gd name="connsiteX15" fmla="*/ 4912974 w 4947588"/>
                <a:gd name="connsiteY15" fmla="*/ 579683 h 2449714"/>
                <a:gd name="connsiteX0" fmla="*/ 4912974 w 4947588"/>
                <a:gd name="connsiteY0" fmla="*/ 579683 h 2313814"/>
                <a:gd name="connsiteX1" fmla="*/ 4889400 w 4947588"/>
                <a:gd name="connsiteY1" fmla="*/ 578574 h 2313814"/>
                <a:gd name="connsiteX2" fmla="*/ 3892345 w 4947588"/>
                <a:gd name="connsiteY2" fmla="*/ 1175171 h 2313814"/>
                <a:gd name="connsiteX3" fmla="*/ 1742961 w 4947588"/>
                <a:gd name="connsiteY3" fmla="*/ -4 h 2313814"/>
                <a:gd name="connsiteX4" fmla="*/ 5818 w 4947588"/>
                <a:gd name="connsiteY4" fmla="*/ 1387690 h 2313814"/>
                <a:gd name="connsiteX5" fmla="*/ 613 w 4947588"/>
                <a:gd name="connsiteY5" fmla="*/ 1414096 h 2313814"/>
                <a:gd name="connsiteX6" fmla="*/ 1455 w 4947588"/>
                <a:gd name="connsiteY6" fmla="*/ 1430400 h 2313814"/>
                <a:gd name="connsiteX7" fmla="*/ 9147 w 4947588"/>
                <a:gd name="connsiteY7" fmla="*/ 1455696 h 2313814"/>
                <a:gd name="connsiteX8" fmla="*/ 1724251 w 4947588"/>
                <a:gd name="connsiteY8" fmla="*/ 2045262 h 2313814"/>
                <a:gd name="connsiteX9" fmla="*/ 3890579 w 4947588"/>
                <a:gd name="connsiteY9" fmla="*/ 1673595 h 2313814"/>
                <a:gd name="connsiteX10" fmla="*/ 4903310 w 4947588"/>
                <a:gd name="connsiteY10" fmla="*/ 2313818 h 2313814"/>
                <a:gd name="connsiteX11" fmla="*/ 4932511 w 4947588"/>
                <a:gd name="connsiteY11" fmla="*/ 2303906 h 2313814"/>
                <a:gd name="connsiteX12" fmla="*/ 4947589 w 4947588"/>
                <a:gd name="connsiteY12" fmla="*/ 2279643 h 2313814"/>
                <a:gd name="connsiteX13" fmla="*/ 4947589 w 4947588"/>
                <a:gd name="connsiteY13" fmla="*/ 613443 h 2313814"/>
                <a:gd name="connsiteX14" fmla="*/ 4912955 w 4947588"/>
                <a:gd name="connsiteY14" fmla="*/ 579650 h 2313814"/>
                <a:gd name="connsiteX15" fmla="*/ 4912974 w 4947588"/>
                <a:gd name="connsiteY15" fmla="*/ 579683 h 23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13814">
                  <a:moveTo>
                    <a:pt x="4912974" y="579683"/>
                  </a:moveTo>
                  <a:cubicBezTo>
                    <a:pt x="4912974" y="579683"/>
                    <a:pt x="4903445" y="578574"/>
                    <a:pt x="4889400" y="578574"/>
                  </a:cubicBezTo>
                  <a:cubicBezTo>
                    <a:pt x="4796901" y="578574"/>
                    <a:pt x="4453506" y="622010"/>
                    <a:pt x="3892345" y="1175171"/>
                  </a:cubicBezTo>
                  <a:cubicBezTo>
                    <a:pt x="3354530" y="699128"/>
                    <a:pt x="2611085" y="-4"/>
                    <a:pt x="1742961" y="-4"/>
                  </a:cubicBezTo>
                  <a:cubicBezTo>
                    <a:pt x="887856" y="-4"/>
                    <a:pt x="175602" y="761888"/>
                    <a:pt x="5818" y="1387690"/>
                  </a:cubicBezTo>
                  <a:lnTo>
                    <a:pt x="613" y="1414096"/>
                  </a:lnTo>
                  <a:cubicBezTo>
                    <a:pt x="-420" y="1419569"/>
                    <a:pt x="-152" y="1425118"/>
                    <a:pt x="1455" y="1430400"/>
                  </a:cubicBezTo>
                  <a:lnTo>
                    <a:pt x="9147" y="1455696"/>
                  </a:lnTo>
                  <a:cubicBezTo>
                    <a:pt x="175317" y="2087455"/>
                    <a:pt x="879492" y="2045262"/>
                    <a:pt x="1724251" y="2045262"/>
                  </a:cubicBezTo>
                  <a:cubicBezTo>
                    <a:pt x="2585900" y="2045262"/>
                    <a:pt x="3356047" y="2145807"/>
                    <a:pt x="3890579" y="1673595"/>
                  </a:cubicBezTo>
                  <a:cubicBezTo>
                    <a:pt x="4529539" y="2304325"/>
                    <a:pt x="4888223" y="2313740"/>
                    <a:pt x="4903310" y="2313818"/>
                  </a:cubicBezTo>
                  <a:cubicBezTo>
                    <a:pt x="4912916" y="2312900"/>
                    <a:pt x="4926043" y="2310297"/>
                    <a:pt x="4932511" y="2303906"/>
                  </a:cubicBezTo>
                  <a:cubicBezTo>
                    <a:pt x="4939017" y="2297439"/>
                    <a:pt x="4947589" y="2288713"/>
                    <a:pt x="4947589" y="2279643"/>
                  </a:cubicBezTo>
                  <a:lnTo>
                    <a:pt x="4947589" y="613443"/>
                  </a:lnTo>
                  <a:cubicBezTo>
                    <a:pt x="4947589" y="596489"/>
                    <a:pt x="4929832" y="582061"/>
                    <a:pt x="4912955" y="579650"/>
                  </a:cubicBezTo>
                  <a:cubicBezTo>
                    <a:pt x="4912961" y="579661"/>
                    <a:pt x="4912968" y="579672"/>
                    <a:pt x="4912974" y="5796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9609F2B-6E9F-DC67-D3F2-E04CC5437169}"/>
                </a:ext>
              </a:extLst>
            </p:cNvPr>
            <p:cNvSpPr/>
            <p:nvPr/>
          </p:nvSpPr>
          <p:spPr>
            <a:xfrm rot="8239619">
              <a:off x="3748337" y="1861622"/>
              <a:ext cx="200961" cy="7600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0 h 1871131"/>
                <a:gd name="connsiteX1" fmla="*/ 4889400 w 4947588"/>
                <a:gd name="connsiteY1" fmla="*/ -9 h 1871131"/>
                <a:gd name="connsiteX2" fmla="*/ 3892345 w 4947588"/>
                <a:gd name="connsiteY2" fmla="*/ 596588 h 1871131"/>
                <a:gd name="connsiteX3" fmla="*/ 1783191 w 4947588"/>
                <a:gd name="connsiteY3" fmla="*/ 519547 h 1871131"/>
                <a:gd name="connsiteX4" fmla="*/ 5818 w 4947588"/>
                <a:gd name="connsiteY4" fmla="*/ 809107 h 1871131"/>
                <a:gd name="connsiteX5" fmla="*/ 613 w 4947588"/>
                <a:gd name="connsiteY5" fmla="*/ 835513 h 1871131"/>
                <a:gd name="connsiteX6" fmla="*/ 1455 w 4947588"/>
                <a:gd name="connsiteY6" fmla="*/ 851817 h 1871131"/>
                <a:gd name="connsiteX7" fmla="*/ 9147 w 4947588"/>
                <a:gd name="connsiteY7" fmla="*/ 877113 h 1871131"/>
                <a:gd name="connsiteX8" fmla="*/ 1819268 w 4947588"/>
                <a:gd name="connsiteY8" fmla="*/ 1871131 h 1871131"/>
                <a:gd name="connsiteX9" fmla="*/ 3890579 w 4947588"/>
                <a:gd name="connsiteY9" fmla="*/ 1095012 h 1871131"/>
                <a:gd name="connsiteX10" fmla="*/ 4903310 w 4947588"/>
                <a:gd name="connsiteY10" fmla="*/ 1735235 h 1871131"/>
                <a:gd name="connsiteX11" fmla="*/ 4932511 w 4947588"/>
                <a:gd name="connsiteY11" fmla="*/ 1725323 h 1871131"/>
                <a:gd name="connsiteX12" fmla="*/ 4947589 w 4947588"/>
                <a:gd name="connsiteY12" fmla="*/ 1701060 h 1871131"/>
                <a:gd name="connsiteX13" fmla="*/ 4947589 w 4947588"/>
                <a:gd name="connsiteY13" fmla="*/ 34860 h 1871131"/>
                <a:gd name="connsiteX14" fmla="*/ 4912955 w 4947588"/>
                <a:gd name="connsiteY14" fmla="*/ 1067 h 1871131"/>
                <a:gd name="connsiteX15" fmla="*/ 4912974 w 4947588"/>
                <a:gd name="connsiteY15" fmla="*/ 1100 h 187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1">
                  <a:moveTo>
                    <a:pt x="4912974" y="1100"/>
                  </a:moveTo>
                  <a:cubicBezTo>
                    <a:pt x="4912974" y="1100"/>
                    <a:pt x="4903445" y="-9"/>
                    <a:pt x="4889400" y="-9"/>
                  </a:cubicBezTo>
                  <a:cubicBezTo>
                    <a:pt x="4796901" y="-9"/>
                    <a:pt x="4453506" y="43427"/>
                    <a:pt x="3892345" y="596588"/>
                  </a:cubicBezTo>
                  <a:cubicBezTo>
                    <a:pt x="3354530" y="120545"/>
                    <a:pt x="2651315" y="519547"/>
                    <a:pt x="1783191" y="519547"/>
                  </a:cubicBezTo>
                  <a:cubicBezTo>
                    <a:pt x="928086" y="519547"/>
                    <a:pt x="175602" y="183305"/>
                    <a:pt x="5818" y="809107"/>
                  </a:cubicBezTo>
                  <a:lnTo>
                    <a:pt x="613" y="835513"/>
                  </a:lnTo>
                  <a:cubicBezTo>
                    <a:pt x="-420" y="840986"/>
                    <a:pt x="-152" y="846535"/>
                    <a:pt x="1455" y="851817"/>
                  </a:cubicBezTo>
                  <a:lnTo>
                    <a:pt x="9147" y="877113"/>
                  </a:lnTo>
                  <a:cubicBezTo>
                    <a:pt x="175317" y="1508872"/>
                    <a:pt x="974509" y="1871131"/>
                    <a:pt x="1819268" y="1871131"/>
                  </a:cubicBezTo>
                  <a:cubicBezTo>
                    <a:pt x="2680917" y="1871131"/>
                    <a:pt x="3356047" y="1567224"/>
                    <a:pt x="3890579" y="1095012"/>
                  </a:cubicBezTo>
                  <a:cubicBezTo>
                    <a:pt x="4529539" y="1725742"/>
                    <a:pt x="4888223" y="1735157"/>
                    <a:pt x="4903310" y="1735235"/>
                  </a:cubicBezTo>
                  <a:cubicBezTo>
                    <a:pt x="4912916" y="1734317"/>
                    <a:pt x="4926043" y="1731714"/>
                    <a:pt x="4932511" y="1725323"/>
                  </a:cubicBezTo>
                  <a:cubicBezTo>
                    <a:pt x="4939017" y="1718856"/>
                    <a:pt x="4947589" y="1710130"/>
                    <a:pt x="4947589" y="1701060"/>
                  </a:cubicBezTo>
                  <a:lnTo>
                    <a:pt x="4947589" y="34860"/>
                  </a:lnTo>
                  <a:cubicBezTo>
                    <a:pt x="4947589" y="17906"/>
                    <a:pt x="4929832" y="3478"/>
                    <a:pt x="4912955" y="1067"/>
                  </a:cubicBezTo>
                  <a:cubicBezTo>
                    <a:pt x="4912961" y="1078"/>
                    <a:pt x="4912968" y="1089"/>
                    <a:pt x="4912974" y="1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2CF687C-ABA2-FAE9-8194-7DD1C8C1D229}"/>
                </a:ext>
              </a:extLst>
            </p:cNvPr>
            <p:cNvSpPr/>
            <p:nvPr/>
          </p:nvSpPr>
          <p:spPr>
            <a:xfrm rot="8239619">
              <a:off x="3451605" y="1818219"/>
              <a:ext cx="200961" cy="9872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96527 h 2566558"/>
                <a:gd name="connsiteX1" fmla="*/ 4889400 w 4947588"/>
                <a:gd name="connsiteY1" fmla="*/ 695418 h 2566558"/>
                <a:gd name="connsiteX2" fmla="*/ 3892345 w 4947588"/>
                <a:gd name="connsiteY2" fmla="*/ 1292015 h 2566558"/>
                <a:gd name="connsiteX3" fmla="*/ 1733802 w 4947588"/>
                <a:gd name="connsiteY3" fmla="*/ 3 h 2566558"/>
                <a:gd name="connsiteX4" fmla="*/ 5818 w 4947588"/>
                <a:gd name="connsiteY4" fmla="*/ 1504534 h 2566558"/>
                <a:gd name="connsiteX5" fmla="*/ 613 w 4947588"/>
                <a:gd name="connsiteY5" fmla="*/ 1530940 h 2566558"/>
                <a:gd name="connsiteX6" fmla="*/ 1455 w 4947588"/>
                <a:gd name="connsiteY6" fmla="*/ 1547244 h 2566558"/>
                <a:gd name="connsiteX7" fmla="*/ 9147 w 4947588"/>
                <a:gd name="connsiteY7" fmla="*/ 1572540 h 2566558"/>
                <a:gd name="connsiteX8" fmla="*/ 1819268 w 4947588"/>
                <a:gd name="connsiteY8" fmla="*/ 2566558 h 2566558"/>
                <a:gd name="connsiteX9" fmla="*/ 3890579 w 4947588"/>
                <a:gd name="connsiteY9" fmla="*/ 1790439 h 2566558"/>
                <a:gd name="connsiteX10" fmla="*/ 4903310 w 4947588"/>
                <a:gd name="connsiteY10" fmla="*/ 2430662 h 2566558"/>
                <a:gd name="connsiteX11" fmla="*/ 4932511 w 4947588"/>
                <a:gd name="connsiteY11" fmla="*/ 2420750 h 2566558"/>
                <a:gd name="connsiteX12" fmla="*/ 4947589 w 4947588"/>
                <a:gd name="connsiteY12" fmla="*/ 2396487 h 2566558"/>
                <a:gd name="connsiteX13" fmla="*/ 4947589 w 4947588"/>
                <a:gd name="connsiteY13" fmla="*/ 730287 h 2566558"/>
                <a:gd name="connsiteX14" fmla="*/ 4912955 w 4947588"/>
                <a:gd name="connsiteY14" fmla="*/ 696494 h 2566558"/>
                <a:gd name="connsiteX15" fmla="*/ 4912974 w 4947588"/>
                <a:gd name="connsiteY15" fmla="*/ 696527 h 2566558"/>
                <a:gd name="connsiteX0" fmla="*/ 4912974 w 4947588"/>
                <a:gd name="connsiteY0" fmla="*/ 696527 h 2430658"/>
                <a:gd name="connsiteX1" fmla="*/ 4889400 w 4947588"/>
                <a:gd name="connsiteY1" fmla="*/ 695418 h 2430658"/>
                <a:gd name="connsiteX2" fmla="*/ 3892345 w 4947588"/>
                <a:gd name="connsiteY2" fmla="*/ 1292015 h 2430658"/>
                <a:gd name="connsiteX3" fmla="*/ 1733802 w 4947588"/>
                <a:gd name="connsiteY3" fmla="*/ 3 h 2430658"/>
                <a:gd name="connsiteX4" fmla="*/ 5818 w 4947588"/>
                <a:gd name="connsiteY4" fmla="*/ 1504534 h 2430658"/>
                <a:gd name="connsiteX5" fmla="*/ 613 w 4947588"/>
                <a:gd name="connsiteY5" fmla="*/ 1530940 h 2430658"/>
                <a:gd name="connsiteX6" fmla="*/ 1455 w 4947588"/>
                <a:gd name="connsiteY6" fmla="*/ 1547244 h 2430658"/>
                <a:gd name="connsiteX7" fmla="*/ 9147 w 4947588"/>
                <a:gd name="connsiteY7" fmla="*/ 1572540 h 2430658"/>
                <a:gd name="connsiteX8" fmla="*/ 1743836 w 4947588"/>
                <a:gd name="connsiteY8" fmla="*/ 2071747 h 2430658"/>
                <a:gd name="connsiteX9" fmla="*/ 3890579 w 4947588"/>
                <a:gd name="connsiteY9" fmla="*/ 1790439 h 2430658"/>
                <a:gd name="connsiteX10" fmla="*/ 4903310 w 4947588"/>
                <a:gd name="connsiteY10" fmla="*/ 2430662 h 2430658"/>
                <a:gd name="connsiteX11" fmla="*/ 4932511 w 4947588"/>
                <a:gd name="connsiteY11" fmla="*/ 2420750 h 2430658"/>
                <a:gd name="connsiteX12" fmla="*/ 4947589 w 4947588"/>
                <a:gd name="connsiteY12" fmla="*/ 2396487 h 2430658"/>
                <a:gd name="connsiteX13" fmla="*/ 4947589 w 4947588"/>
                <a:gd name="connsiteY13" fmla="*/ 730287 h 2430658"/>
                <a:gd name="connsiteX14" fmla="*/ 4912955 w 4947588"/>
                <a:gd name="connsiteY14" fmla="*/ 696494 h 2430658"/>
                <a:gd name="connsiteX15" fmla="*/ 4912974 w 4947588"/>
                <a:gd name="connsiteY15" fmla="*/ 696527 h 243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30658">
                  <a:moveTo>
                    <a:pt x="4912974" y="696527"/>
                  </a:moveTo>
                  <a:cubicBezTo>
                    <a:pt x="4912974" y="696527"/>
                    <a:pt x="4903445" y="695418"/>
                    <a:pt x="4889400" y="695418"/>
                  </a:cubicBezTo>
                  <a:cubicBezTo>
                    <a:pt x="4796901" y="695418"/>
                    <a:pt x="4453506" y="738854"/>
                    <a:pt x="3892345" y="1292015"/>
                  </a:cubicBezTo>
                  <a:cubicBezTo>
                    <a:pt x="3354530" y="815972"/>
                    <a:pt x="2601926" y="3"/>
                    <a:pt x="1733802" y="3"/>
                  </a:cubicBezTo>
                  <a:cubicBezTo>
                    <a:pt x="878697" y="3"/>
                    <a:pt x="175602" y="878732"/>
                    <a:pt x="5818" y="1504534"/>
                  </a:cubicBezTo>
                  <a:lnTo>
                    <a:pt x="613" y="1530940"/>
                  </a:lnTo>
                  <a:cubicBezTo>
                    <a:pt x="-420" y="1536413"/>
                    <a:pt x="-152" y="1541962"/>
                    <a:pt x="1455" y="1547244"/>
                  </a:cubicBezTo>
                  <a:lnTo>
                    <a:pt x="9147" y="1572540"/>
                  </a:lnTo>
                  <a:cubicBezTo>
                    <a:pt x="175317" y="2204299"/>
                    <a:pt x="899077" y="2071747"/>
                    <a:pt x="1743836" y="2071747"/>
                  </a:cubicBezTo>
                  <a:cubicBezTo>
                    <a:pt x="2605485" y="2071747"/>
                    <a:pt x="3356047" y="2262651"/>
                    <a:pt x="3890579" y="1790439"/>
                  </a:cubicBezTo>
                  <a:cubicBezTo>
                    <a:pt x="4529539" y="2421169"/>
                    <a:pt x="4888223" y="2430584"/>
                    <a:pt x="4903310" y="2430662"/>
                  </a:cubicBezTo>
                  <a:cubicBezTo>
                    <a:pt x="4912916" y="2429744"/>
                    <a:pt x="4926043" y="2427141"/>
                    <a:pt x="4932511" y="2420750"/>
                  </a:cubicBezTo>
                  <a:cubicBezTo>
                    <a:pt x="4939017" y="2414283"/>
                    <a:pt x="4947589" y="2405557"/>
                    <a:pt x="4947589" y="2396487"/>
                  </a:cubicBezTo>
                  <a:lnTo>
                    <a:pt x="4947589" y="730287"/>
                  </a:lnTo>
                  <a:cubicBezTo>
                    <a:pt x="4947589" y="713333"/>
                    <a:pt x="4929832" y="698905"/>
                    <a:pt x="4912955" y="696494"/>
                  </a:cubicBezTo>
                  <a:cubicBezTo>
                    <a:pt x="4912961" y="696505"/>
                    <a:pt x="4912968" y="696516"/>
                    <a:pt x="4912974" y="69652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E254901-8287-C589-3545-40624DD5B431}"/>
                </a:ext>
              </a:extLst>
            </p:cNvPr>
            <p:cNvSpPr/>
            <p:nvPr/>
          </p:nvSpPr>
          <p:spPr>
            <a:xfrm rot="8239619">
              <a:off x="3152116" y="1819820"/>
              <a:ext cx="200961" cy="8661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398385 h 2268416"/>
                <a:gd name="connsiteX1" fmla="*/ 4889400 w 4947588"/>
                <a:gd name="connsiteY1" fmla="*/ 397276 h 2268416"/>
                <a:gd name="connsiteX2" fmla="*/ 3892345 w 4947588"/>
                <a:gd name="connsiteY2" fmla="*/ 993873 h 2268416"/>
                <a:gd name="connsiteX3" fmla="*/ 1884240 w 4947588"/>
                <a:gd name="connsiteY3" fmla="*/ 6 h 2268416"/>
                <a:gd name="connsiteX4" fmla="*/ 5818 w 4947588"/>
                <a:gd name="connsiteY4" fmla="*/ 1206392 h 2268416"/>
                <a:gd name="connsiteX5" fmla="*/ 613 w 4947588"/>
                <a:gd name="connsiteY5" fmla="*/ 1232798 h 2268416"/>
                <a:gd name="connsiteX6" fmla="*/ 1455 w 4947588"/>
                <a:gd name="connsiteY6" fmla="*/ 1249102 h 2268416"/>
                <a:gd name="connsiteX7" fmla="*/ 9147 w 4947588"/>
                <a:gd name="connsiteY7" fmla="*/ 1274398 h 2268416"/>
                <a:gd name="connsiteX8" fmla="*/ 1819268 w 4947588"/>
                <a:gd name="connsiteY8" fmla="*/ 2268416 h 2268416"/>
                <a:gd name="connsiteX9" fmla="*/ 3890579 w 4947588"/>
                <a:gd name="connsiteY9" fmla="*/ 1492297 h 2268416"/>
                <a:gd name="connsiteX10" fmla="*/ 4903310 w 4947588"/>
                <a:gd name="connsiteY10" fmla="*/ 2132520 h 2268416"/>
                <a:gd name="connsiteX11" fmla="*/ 4932511 w 4947588"/>
                <a:gd name="connsiteY11" fmla="*/ 2122608 h 2268416"/>
                <a:gd name="connsiteX12" fmla="*/ 4947589 w 4947588"/>
                <a:gd name="connsiteY12" fmla="*/ 2098345 h 2268416"/>
                <a:gd name="connsiteX13" fmla="*/ 4947589 w 4947588"/>
                <a:gd name="connsiteY13" fmla="*/ 432145 h 2268416"/>
                <a:gd name="connsiteX14" fmla="*/ 4912955 w 4947588"/>
                <a:gd name="connsiteY14" fmla="*/ 398352 h 2268416"/>
                <a:gd name="connsiteX15" fmla="*/ 4912974 w 4947588"/>
                <a:gd name="connsiteY15" fmla="*/ 398385 h 2268416"/>
                <a:gd name="connsiteX0" fmla="*/ 4912974 w 4947588"/>
                <a:gd name="connsiteY0" fmla="*/ 398385 h 2132516"/>
                <a:gd name="connsiteX1" fmla="*/ 4889400 w 4947588"/>
                <a:gd name="connsiteY1" fmla="*/ 397276 h 2132516"/>
                <a:gd name="connsiteX2" fmla="*/ 3892345 w 4947588"/>
                <a:gd name="connsiteY2" fmla="*/ 993873 h 2132516"/>
                <a:gd name="connsiteX3" fmla="*/ 1884240 w 4947588"/>
                <a:gd name="connsiteY3" fmla="*/ 6 h 2132516"/>
                <a:gd name="connsiteX4" fmla="*/ 5818 w 4947588"/>
                <a:gd name="connsiteY4" fmla="*/ 1206392 h 2132516"/>
                <a:gd name="connsiteX5" fmla="*/ 613 w 4947588"/>
                <a:gd name="connsiteY5" fmla="*/ 1232798 h 2132516"/>
                <a:gd name="connsiteX6" fmla="*/ 1455 w 4947588"/>
                <a:gd name="connsiteY6" fmla="*/ 1249102 h 2132516"/>
                <a:gd name="connsiteX7" fmla="*/ 9147 w 4947588"/>
                <a:gd name="connsiteY7" fmla="*/ 1274398 h 2132516"/>
                <a:gd name="connsiteX8" fmla="*/ 1626655 w 4947588"/>
                <a:gd name="connsiteY8" fmla="*/ 1612430 h 2132516"/>
                <a:gd name="connsiteX9" fmla="*/ 3890579 w 4947588"/>
                <a:gd name="connsiteY9" fmla="*/ 1492297 h 2132516"/>
                <a:gd name="connsiteX10" fmla="*/ 4903310 w 4947588"/>
                <a:gd name="connsiteY10" fmla="*/ 2132520 h 2132516"/>
                <a:gd name="connsiteX11" fmla="*/ 4932511 w 4947588"/>
                <a:gd name="connsiteY11" fmla="*/ 2122608 h 2132516"/>
                <a:gd name="connsiteX12" fmla="*/ 4947589 w 4947588"/>
                <a:gd name="connsiteY12" fmla="*/ 2098345 h 2132516"/>
                <a:gd name="connsiteX13" fmla="*/ 4947589 w 4947588"/>
                <a:gd name="connsiteY13" fmla="*/ 432145 h 2132516"/>
                <a:gd name="connsiteX14" fmla="*/ 4912955 w 4947588"/>
                <a:gd name="connsiteY14" fmla="*/ 398352 h 2132516"/>
                <a:gd name="connsiteX15" fmla="*/ 4912974 w 4947588"/>
                <a:gd name="connsiteY15" fmla="*/ 398385 h 213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32516">
                  <a:moveTo>
                    <a:pt x="4912974" y="398385"/>
                  </a:moveTo>
                  <a:cubicBezTo>
                    <a:pt x="4912974" y="398385"/>
                    <a:pt x="4903445" y="397276"/>
                    <a:pt x="4889400" y="397276"/>
                  </a:cubicBezTo>
                  <a:cubicBezTo>
                    <a:pt x="4796901" y="397276"/>
                    <a:pt x="4453506" y="440712"/>
                    <a:pt x="3892345" y="993873"/>
                  </a:cubicBezTo>
                  <a:cubicBezTo>
                    <a:pt x="3354530" y="517830"/>
                    <a:pt x="2752364" y="6"/>
                    <a:pt x="1884240" y="6"/>
                  </a:cubicBezTo>
                  <a:cubicBezTo>
                    <a:pt x="1029135" y="6"/>
                    <a:pt x="175602" y="580590"/>
                    <a:pt x="5818" y="1206392"/>
                  </a:cubicBezTo>
                  <a:lnTo>
                    <a:pt x="613" y="1232798"/>
                  </a:lnTo>
                  <a:cubicBezTo>
                    <a:pt x="-420" y="1238271"/>
                    <a:pt x="-152" y="1243820"/>
                    <a:pt x="1455" y="1249102"/>
                  </a:cubicBezTo>
                  <a:lnTo>
                    <a:pt x="9147" y="1274398"/>
                  </a:lnTo>
                  <a:cubicBezTo>
                    <a:pt x="175317" y="1906157"/>
                    <a:pt x="781896" y="1612430"/>
                    <a:pt x="1626655" y="1612430"/>
                  </a:cubicBezTo>
                  <a:cubicBezTo>
                    <a:pt x="2488304" y="1612430"/>
                    <a:pt x="3356047" y="1964509"/>
                    <a:pt x="3890579" y="1492297"/>
                  </a:cubicBezTo>
                  <a:cubicBezTo>
                    <a:pt x="4529539" y="2123027"/>
                    <a:pt x="4888223" y="2132442"/>
                    <a:pt x="4903310" y="2132520"/>
                  </a:cubicBezTo>
                  <a:cubicBezTo>
                    <a:pt x="4912916" y="2131602"/>
                    <a:pt x="4926043" y="2128999"/>
                    <a:pt x="4932511" y="2122608"/>
                  </a:cubicBezTo>
                  <a:cubicBezTo>
                    <a:pt x="4939017" y="2116141"/>
                    <a:pt x="4947589" y="2107415"/>
                    <a:pt x="4947589" y="2098345"/>
                  </a:cubicBezTo>
                  <a:lnTo>
                    <a:pt x="4947589" y="432145"/>
                  </a:lnTo>
                  <a:cubicBezTo>
                    <a:pt x="4947589" y="415191"/>
                    <a:pt x="4929832" y="400763"/>
                    <a:pt x="4912955" y="398352"/>
                  </a:cubicBezTo>
                  <a:cubicBezTo>
                    <a:pt x="4912961" y="398363"/>
                    <a:pt x="4912968" y="398374"/>
                    <a:pt x="4912974" y="39838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DBDE2D3-E180-14B9-D15E-05CF96F80170}"/>
                </a:ext>
              </a:extLst>
            </p:cNvPr>
            <p:cNvSpPr/>
            <p:nvPr/>
          </p:nvSpPr>
          <p:spPr>
            <a:xfrm rot="9049861">
              <a:off x="3748483" y="1572151"/>
              <a:ext cx="200961" cy="7600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0 h 1871131"/>
                <a:gd name="connsiteX1" fmla="*/ 4889400 w 4947588"/>
                <a:gd name="connsiteY1" fmla="*/ -9 h 1871131"/>
                <a:gd name="connsiteX2" fmla="*/ 3892345 w 4947588"/>
                <a:gd name="connsiteY2" fmla="*/ 596588 h 1871131"/>
                <a:gd name="connsiteX3" fmla="*/ 2076064 w 4947588"/>
                <a:gd name="connsiteY3" fmla="*/ 361592 h 1871131"/>
                <a:gd name="connsiteX4" fmla="*/ 5818 w 4947588"/>
                <a:gd name="connsiteY4" fmla="*/ 809107 h 1871131"/>
                <a:gd name="connsiteX5" fmla="*/ 613 w 4947588"/>
                <a:gd name="connsiteY5" fmla="*/ 835513 h 1871131"/>
                <a:gd name="connsiteX6" fmla="*/ 1455 w 4947588"/>
                <a:gd name="connsiteY6" fmla="*/ 851817 h 1871131"/>
                <a:gd name="connsiteX7" fmla="*/ 9147 w 4947588"/>
                <a:gd name="connsiteY7" fmla="*/ 877113 h 1871131"/>
                <a:gd name="connsiteX8" fmla="*/ 1819268 w 4947588"/>
                <a:gd name="connsiteY8" fmla="*/ 1871131 h 1871131"/>
                <a:gd name="connsiteX9" fmla="*/ 3890579 w 4947588"/>
                <a:gd name="connsiteY9" fmla="*/ 1095012 h 1871131"/>
                <a:gd name="connsiteX10" fmla="*/ 4903310 w 4947588"/>
                <a:gd name="connsiteY10" fmla="*/ 1735235 h 1871131"/>
                <a:gd name="connsiteX11" fmla="*/ 4932511 w 4947588"/>
                <a:gd name="connsiteY11" fmla="*/ 1725323 h 1871131"/>
                <a:gd name="connsiteX12" fmla="*/ 4947589 w 4947588"/>
                <a:gd name="connsiteY12" fmla="*/ 1701060 h 1871131"/>
                <a:gd name="connsiteX13" fmla="*/ 4947589 w 4947588"/>
                <a:gd name="connsiteY13" fmla="*/ 34860 h 1871131"/>
                <a:gd name="connsiteX14" fmla="*/ 4912955 w 4947588"/>
                <a:gd name="connsiteY14" fmla="*/ 1067 h 1871131"/>
                <a:gd name="connsiteX15" fmla="*/ 4912974 w 4947588"/>
                <a:gd name="connsiteY15" fmla="*/ 1100 h 187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1">
                  <a:moveTo>
                    <a:pt x="4912974" y="1100"/>
                  </a:moveTo>
                  <a:cubicBezTo>
                    <a:pt x="4912974" y="1100"/>
                    <a:pt x="4903445" y="-9"/>
                    <a:pt x="4889400" y="-9"/>
                  </a:cubicBezTo>
                  <a:cubicBezTo>
                    <a:pt x="4796901" y="-9"/>
                    <a:pt x="4453506" y="43427"/>
                    <a:pt x="3892345" y="596588"/>
                  </a:cubicBezTo>
                  <a:cubicBezTo>
                    <a:pt x="3354530" y="120545"/>
                    <a:pt x="2944188" y="361592"/>
                    <a:pt x="2076064" y="361592"/>
                  </a:cubicBezTo>
                  <a:cubicBezTo>
                    <a:pt x="1220959" y="361592"/>
                    <a:pt x="175602" y="183305"/>
                    <a:pt x="5818" y="809107"/>
                  </a:cubicBezTo>
                  <a:lnTo>
                    <a:pt x="613" y="835513"/>
                  </a:lnTo>
                  <a:cubicBezTo>
                    <a:pt x="-420" y="840986"/>
                    <a:pt x="-152" y="846535"/>
                    <a:pt x="1455" y="851817"/>
                  </a:cubicBezTo>
                  <a:lnTo>
                    <a:pt x="9147" y="877113"/>
                  </a:lnTo>
                  <a:cubicBezTo>
                    <a:pt x="175317" y="1508872"/>
                    <a:pt x="974509" y="1871131"/>
                    <a:pt x="1819268" y="1871131"/>
                  </a:cubicBezTo>
                  <a:cubicBezTo>
                    <a:pt x="2680917" y="1871131"/>
                    <a:pt x="3356047" y="1567224"/>
                    <a:pt x="3890579" y="1095012"/>
                  </a:cubicBezTo>
                  <a:cubicBezTo>
                    <a:pt x="4529539" y="1725742"/>
                    <a:pt x="4888223" y="1735157"/>
                    <a:pt x="4903310" y="1735235"/>
                  </a:cubicBezTo>
                  <a:cubicBezTo>
                    <a:pt x="4912916" y="1734317"/>
                    <a:pt x="4926043" y="1731714"/>
                    <a:pt x="4932511" y="1725323"/>
                  </a:cubicBezTo>
                  <a:cubicBezTo>
                    <a:pt x="4939017" y="1718856"/>
                    <a:pt x="4947589" y="1710130"/>
                    <a:pt x="4947589" y="1701060"/>
                  </a:cubicBezTo>
                  <a:lnTo>
                    <a:pt x="4947589" y="34860"/>
                  </a:lnTo>
                  <a:cubicBezTo>
                    <a:pt x="4947589" y="17906"/>
                    <a:pt x="4929832" y="3478"/>
                    <a:pt x="4912955" y="1067"/>
                  </a:cubicBezTo>
                  <a:cubicBezTo>
                    <a:pt x="4912961" y="1078"/>
                    <a:pt x="4912968" y="1089"/>
                    <a:pt x="4912974" y="1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E0EDD20-E397-165B-2865-CCF90DAA13C0}"/>
                </a:ext>
              </a:extLst>
            </p:cNvPr>
            <p:cNvSpPr/>
            <p:nvPr/>
          </p:nvSpPr>
          <p:spPr>
            <a:xfrm rot="9049861">
              <a:off x="3546369" y="1416660"/>
              <a:ext cx="200961" cy="100193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66702"/>
                <a:gd name="connsiteX1" fmla="*/ 4889400 w 4947588"/>
                <a:gd name="connsiteY1" fmla="*/ 174125 h 2466702"/>
                <a:gd name="connsiteX2" fmla="*/ 3892345 w 4947588"/>
                <a:gd name="connsiteY2" fmla="*/ 770722 h 2466702"/>
                <a:gd name="connsiteX3" fmla="*/ 1837982 w 4947588"/>
                <a:gd name="connsiteY3" fmla="*/ 0 h 2466702"/>
                <a:gd name="connsiteX4" fmla="*/ 5818 w 4947588"/>
                <a:gd name="connsiteY4" fmla="*/ 983241 h 2466702"/>
                <a:gd name="connsiteX5" fmla="*/ 613 w 4947588"/>
                <a:gd name="connsiteY5" fmla="*/ 1009647 h 2466702"/>
                <a:gd name="connsiteX6" fmla="*/ 1455 w 4947588"/>
                <a:gd name="connsiteY6" fmla="*/ 1025951 h 2466702"/>
                <a:gd name="connsiteX7" fmla="*/ 9147 w 4947588"/>
                <a:gd name="connsiteY7" fmla="*/ 1051247 h 2466702"/>
                <a:gd name="connsiteX8" fmla="*/ 1852613 w 4947588"/>
                <a:gd name="connsiteY8" fmla="*/ 2466702 h 2466702"/>
                <a:gd name="connsiteX9" fmla="*/ 3890579 w 4947588"/>
                <a:gd name="connsiteY9" fmla="*/ 1269146 h 2466702"/>
                <a:gd name="connsiteX10" fmla="*/ 4903310 w 4947588"/>
                <a:gd name="connsiteY10" fmla="*/ 1909369 h 2466702"/>
                <a:gd name="connsiteX11" fmla="*/ 4932511 w 4947588"/>
                <a:gd name="connsiteY11" fmla="*/ 1899457 h 2466702"/>
                <a:gd name="connsiteX12" fmla="*/ 4947589 w 4947588"/>
                <a:gd name="connsiteY12" fmla="*/ 1875194 h 2466702"/>
                <a:gd name="connsiteX13" fmla="*/ 4947589 w 4947588"/>
                <a:gd name="connsiteY13" fmla="*/ 208994 h 2466702"/>
                <a:gd name="connsiteX14" fmla="*/ 4912955 w 4947588"/>
                <a:gd name="connsiteY14" fmla="*/ 175201 h 2466702"/>
                <a:gd name="connsiteX15" fmla="*/ 4912974 w 4947588"/>
                <a:gd name="connsiteY15" fmla="*/ 175234 h 246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66702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1007854" y="2466702"/>
                    <a:pt x="1852613" y="2466702"/>
                  </a:cubicBezTo>
                  <a:cubicBezTo>
                    <a:pt x="2714262" y="2466702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CA6260B-5802-3949-4927-BC90F6E9B317}"/>
                </a:ext>
              </a:extLst>
            </p:cNvPr>
            <p:cNvSpPr/>
            <p:nvPr/>
          </p:nvSpPr>
          <p:spPr>
            <a:xfrm rot="9049861">
              <a:off x="3581177" y="1237615"/>
              <a:ext cx="200961" cy="8171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277627 h 2147658"/>
                <a:gd name="connsiteX1" fmla="*/ 4889400 w 4947588"/>
                <a:gd name="connsiteY1" fmla="*/ 276518 h 2147658"/>
                <a:gd name="connsiteX2" fmla="*/ 3892345 w 4947588"/>
                <a:gd name="connsiteY2" fmla="*/ 873115 h 2147658"/>
                <a:gd name="connsiteX3" fmla="*/ 1895156 w 4947588"/>
                <a:gd name="connsiteY3" fmla="*/ -1 h 2147658"/>
                <a:gd name="connsiteX4" fmla="*/ 5818 w 4947588"/>
                <a:gd name="connsiteY4" fmla="*/ 1085634 h 2147658"/>
                <a:gd name="connsiteX5" fmla="*/ 613 w 4947588"/>
                <a:gd name="connsiteY5" fmla="*/ 1112040 h 2147658"/>
                <a:gd name="connsiteX6" fmla="*/ 1455 w 4947588"/>
                <a:gd name="connsiteY6" fmla="*/ 1128344 h 2147658"/>
                <a:gd name="connsiteX7" fmla="*/ 9147 w 4947588"/>
                <a:gd name="connsiteY7" fmla="*/ 1153640 h 2147658"/>
                <a:gd name="connsiteX8" fmla="*/ 1819268 w 4947588"/>
                <a:gd name="connsiteY8" fmla="*/ 2147658 h 2147658"/>
                <a:gd name="connsiteX9" fmla="*/ 3890579 w 4947588"/>
                <a:gd name="connsiteY9" fmla="*/ 1371539 h 2147658"/>
                <a:gd name="connsiteX10" fmla="*/ 4903310 w 4947588"/>
                <a:gd name="connsiteY10" fmla="*/ 2011762 h 2147658"/>
                <a:gd name="connsiteX11" fmla="*/ 4932511 w 4947588"/>
                <a:gd name="connsiteY11" fmla="*/ 2001850 h 2147658"/>
                <a:gd name="connsiteX12" fmla="*/ 4947589 w 4947588"/>
                <a:gd name="connsiteY12" fmla="*/ 1977587 h 2147658"/>
                <a:gd name="connsiteX13" fmla="*/ 4947589 w 4947588"/>
                <a:gd name="connsiteY13" fmla="*/ 311387 h 2147658"/>
                <a:gd name="connsiteX14" fmla="*/ 4912955 w 4947588"/>
                <a:gd name="connsiteY14" fmla="*/ 277594 h 2147658"/>
                <a:gd name="connsiteX15" fmla="*/ 4912974 w 4947588"/>
                <a:gd name="connsiteY15" fmla="*/ 277627 h 2147658"/>
                <a:gd name="connsiteX0" fmla="*/ 4912974 w 4947588"/>
                <a:gd name="connsiteY0" fmla="*/ 277627 h 2011758"/>
                <a:gd name="connsiteX1" fmla="*/ 4889400 w 4947588"/>
                <a:gd name="connsiteY1" fmla="*/ 276518 h 2011758"/>
                <a:gd name="connsiteX2" fmla="*/ 3892345 w 4947588"/>
                <a:gd name="connsiteY2" fmla="*/ 873115 h 2011758"/>
                <a:gd name="connsiteX3" fmla="*/ 1895156 w 4947588"/>
                <a:gd name="connsiteY3" fmla="*/ -1 h 2011758"/>
                <a:gd name="connsiteX4" fmla="*/ 5818 w 4947588"/>
                <a:gd name="connsiteY4" fmla="*/ 1085634 h 2011758"/>
                <a:gd name="connsiteX5" fmla="*/ 613 w 4947588"/>
                <a:gd name="connsiteY5" fmla="*/ 1112040 h 2011758"/>
                <a:gd name="connsiteX6" fmla="*/ 1455 w 4947588"/>
                <a:gd name="connsiteY6" fmla="*/ 1128344 h 2011758"/>
                <a:gd name="connsiteX7" fmla="*/ 9147 w 4947588"/>
                <a:gd name="connsiteY7" fmla="*/ 1153640 h 2011758"/>
                <a:gd name="connsiteX8" fmla="*/ 1520880 w 4947588"/>
                <a:gd name="connsiteY8" fmla="*/ 1399213 h 2011758"/>
                <a:gd name="connsiteX9" fmla="*/ 3890579 w 4947588"/>
                <a:gd name="connsiteY9" fmla="*/ 1371539 h 2011758"/>
                <a:gd name="connsiteX10" fmla="*/ 4903310 w 4947588"/>
                <a:gd name="connsiteY10" fmla="*/ 2011762 h 2011758"/>
                <a:gd name="connsiteX11" fmla="*/ 4932511 w 4947588"/>
                <a:gd name="connsiteY11" fmla="*/ 2001850 h 2011758"/>
                <a:gd name="connsiteX12" fmla="*/ 4947589 w 4947588"/>
                <a:gd name="connsiteY12" fmla="*/ 1977587 h 2011758"/>
                <a:gd name="connsiteX13" fmla="*/ 4947589 w 4947588"/>
                <a:gd name="connsiteY13" fmla="*/ 311387 h 2011758"/>
                <a:gd name="connsiteX14" fmla="*/ 4912955 w 4947588"/>
                <a:gd name="connsiteY14" fmla="*/ 277594 h 2011758"/>
                <a:gd name="connsiteX15" fmla="*/ 4912974 w 4947588"/>
                <a:gd name="connsiteY15" fmla="*/ 277627 h 201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11758">
                  <a:moveTo>
                    <a:pt x="4912974" y="277627"/>
                  </a:moveTo>
                  <a:cubicBezTo>
                    <a:pt x="4912974" y="277627"/>
                    <a:pt x="4903445" y="276518"/>
                    <a:pt x="4889400" y="276518"/>
                  </a:cubicBezTo>
                  <a:cubicBezTo>
                    <a:pt x="4796901" y="276518"/>
                    <a:pt x="4453506" y="319954"/>
                    <a:pt x="3892345" y="873115"/>
                  </a:cubicBezTo>
                  <a:cubicBezTo>
                    <a:pt x="3354530" y="397072"/>
                    <a:pt x="2763280" y="-1"/>
                    <a:pt x="1895156" y="-1"/>
                  </a:cubicBezTo>
                  <a:cubicBezTo>
                    <a:pt x="1040051" y="-1"/>
                    <a:pt x="175602" y="459832"/>
                    <a:pt x="5818" y="1085634"/>
                  </a:cubicBezTo>
                  <a:lnTo>
                    <a:pt x="613" y="1112040"/>
                  </a:lnTo>
                  <a:cubicBezTo>
                    <a:pt x="-420" y="1117513"/>
                    <a:pt x="-152" y="1123062"/>
                    <a:pt x="1455" y="1128344"/>
                  </a:cubicBezTo>
                  <a:lnTo>
                    <a:pt x="9147" y="1153640"/>
                  </a:lnTo>
                  <a:cubicBezTo>
                    <a:pt x="175317" y="1785399"/>
                    <a:pt x="676121" y="1399213"/>
                    <a:pt x="1520880" y="1399213"/>
                  </a:cubicBezTo>
                  <a:cubicBezTo>
                    <a:pt x="2382529" y="1399213"/>
                    <a:pt x="3356047" y="1843751"/>
                    <a:pt x="3890579" y="1371539"/>
                  </a:cubicBezTo>
                  <a:cubicBezTo>
                    <a:pt x="4529539" y="2002269"/>
                    <a:pt x="4888223" y="2011684"/>
                    <a:pt x="4903310" y="2011762"/>
                  </a:cubicBezTo>
                  <a:cubicBezTo>
                    <a:pt x="4912916" y="2010844"/>
                    <a:pt x="4926043" y="2008241"/>
                    <a:pt x="4932511" y="2001850"/>
                  </a:cubicBezTo>
                  <a:cubicBezTo>
                    <a:pt x="4939017" y="1995383"/>
                    <a:pt x="4947589" y="1986657"/>
                    <a:pt x="4947589" y="1977587"/>
                  </a:cubicBezTo>
                  <a:lnTo>
                    <a:pt x="4947589" y="311387"/>
                  </a:lnTo>
                  <a:cubicBezTo>
                    <a:pt x="4947589" y="294433"/>
                    <a:pt x="4929832" y="280005"/>
                    <a:pt x="4912955" y="277594"/>
                  </a:cubicBezTo>
                  <a:cubicBezTo>
                    <a:pt x="4912961" y="277605"/>
                    <a:pt x="4912968" y="277616"/>
                    <a:pt x="4912974" y="27762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08061D5-74FC-6CE8-2CE9-55BEAACE4853}"/>
                </a:ext>
              </a:extLst>
            </p:cNvPr>
            <p:cNvSpPr/>
            <p:nvPr/>
          </p:nvSpPr>
          <p:spPr>
            <a:xfrm rot="9049861">
              <a:off x="3874255" y="1275892"/>
              <a:ext cx="229620" cy="12886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906683 h 2776714"/>
                <a:gd name="connsiteX1" fmla="*/ 4889400 w 4947588"/>
                <a:gd name="connsiteY1" fmla="*/ 905574 h 2776714"/>
                <a:gd name="connsiteX2" fmla="*/ 3892345 w 4947588"/>
                <a:gd name="connsiteY2" fmla="*/ 1502171 h 2776714"/>
                <a:gd name="connsiteX3" fmla="*/ 1580305 w 4947588"/>
                <a:gd name="connsiteY3" fmla="*/ -7 h 2776714"/>
                <a:gd name="connsiteX4" fmla="*/ 5818 w 4947588"/>
                <a:gd name="connsiteY4" fmla="*/ 1714690 h 2776714"/>
                <a:gd name="connsiteX5" fmla="*/ 613 w 4947588"/>
                <a:gd name="connsiteY5" fmla="*/ 1741096 h 2776714"/>
                <a:gd name="connsiteX6" fmla="*/ 1455 w 4947588"/>
                <a:gd name="connsiteY6" fmla="*/ 1757400 h 2776714"/>
                <a:gd name="connsiteX7" fmla="*/ 9147 w 4947588"/>
                <a:gd name="connsiteY7" fmla="*/ 1782696 h 2776714"/>
                <a:gd name="connsiteX8" fmla="*/ 1819268 w 4947588"/>
                <a:gd name="connsiteY8" fmla="*/ 2776714 h 2776714"/>
                <a:gd name="connsiteX9" fmla="*/ 3890579 w 4947588"/>
                <a:gd name="connsiteY9" fmla="*/ 2000595 h 2776714"/>
                <a:gd name="connsiteX10" fmla="*/ 4903310 w 4947588"/>
                <a:gd name="connsiteY10" fmla="*/ 2640818 h 2776714"/>
                <a:gd name="connsiteX11" fmla="*/ 4932511 w 4947588"/>
                <a:gd name="connsiteY11" fmla="*/ 2630906 h 2776714"/>
                <a:gd name="connsiteX12" fmla="*/ 4947589 w 4947588"/>
                <a:gd name="connsiteY12" fmla="*/ 2606643 h 2776714"/>
                <a:gd name="connsiteX13" fmla="*/ 4947589 w 4947588"/>
                <a:gd name="connsiteY13" fmla="*/ 940443 h 2776714"/>
                <a:gd name="connsiteX14" fmla="*/ 4912955 w 4947588"/>
                <a:gd name="connsiteY14" fmla="*/ 906650 h 2776714"/>
                <a:gd name="connsiteX15" fmla="*/ 4912974 w 4947588"/>
                <a:gd name="connsiteY15" fmla="*/ 906683 h 27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776714">
                  <a:moveTo>
                    <a:pt x="4912974" y="906683"/>
                  </a:moveTo>
                  <a:cubicBezTo>
                    <a:pt x="4912974" y="906683"/>
                    <a:pt x="4903445" y="905574"/>
                    <a:pt x="4889400" y="905574"/>
                  </a:cubicBezTo>
                  <a:cubicBezTo>
                    <a:pt x="4796901" y="905574"/>
                    <a:pt x="4453506" y="949010"/>
                    <a:pt x="3892345" y="1502171"/>
                  </a:cubicBezTo>
                  <a:cubicBezTo>
                    <a:pt x="3354530" y="1026128"/>
                    <a:pt x="2448429" y="-7"/>
                    <a:pt x="1580305" y="-7"/>
                  </a:cubicBezTo>
                  <a:cubicBezTo>
                    <a:pt x="725200" y="-7"/>
                    <a:pt x="175602" y="1088888"/>
                    <a:pt x="5818" y="1714690"/>
                  </a:cubicBezTo>
                  <a:lnTo>
                    <a:pt x="613" y="1741096"/>
                  </a:lnTo>
                  <a:cubicBezTo>
                    <a:pt x="-420" y="1746569"/>
                    <a:pt x="-152" y="1752118"/>
                    <a:pt x="1455" y="1757400"/>
                  </a:cubicBezTo>
                  <a:lnTo>
                    <a:pt x="9147" y="1782696"/>
                  </a:lnTo>
                  <a:cubicBezTo>
                    <a:pt x="175317" y="2414455"/>
                    <a:pt x="974509" y="2776714"/>
                    <a:pt x="1819268" y="2776714"/>
                  </a:cubicBezTo>
                  <a:cubicBezTo>
                    <a:pt x="2680917" y="2776714"/>
                    <a:pt x="3356047" y="2472807"/>
                    <a:pt x="3890579" y="2000595"/>
                  </a:cubicBezTo>
                  <a:cubicBezTo>
                    <a:pt x="4529539" y="2631325"/>
                    <a:pt x="4888223" y="2640740"/>
                    <a:pt x="4903310" y="2640818"/>
                  </a:cubicBezTo>
                  <a:cubicBezTo>
                    <a:pt x="4912916" y="2639900"/>
                    <a:pt x="4926043" y="2637297"/>
                    <a:pt x="4932511" y="2630906"/>
                  </a:cubicBezTo>
                  <a:cubicBezTo>
                    <a:pt x="4939017" y="2624439"/>
                    <a:pt x="4947589" y="2615713"/>
                    <a:pt x="4947589" y="2606643"/>
                  </a:cubicBezTo>
                  <a:lnTo>
                    <a:pt x="4947589" y="940443"/>
                  </a:lnTo>
                  <a:cubicBezTo>
                    <a:pt x="4947589" y="923489"/>
                    <a:pt x="4929832" y="909061"/>
                    <a:pt x="4912955" y="906650"/>
                  </a:cubicBezTo>
                  <a:cubicBezTo>
                    <a:pt x="4912961" y="906661"/>
                    <a:pt x="4912968" y="906672"/>
                    <a:pt x="4912974" y="9066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552D1BA-FF73-AAF2-5A0A-8AC7470EF269}"/>
                </a:ext>
              </a:extLst>
            </p:cNvPr>
            <p:cNvSpPr/>
            <p:nvPr/>
          </p:nvSpPr>
          <p:spPr>
            <a:xfrm rot="9049861">
              <a:off x="4109987" y="1319898"/>
              <a:ext cx="202130" cy="7644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3 h 1871134"/>
                <a:gd name="connsiteX1" fmla="*/ 4889400 w 4947588"/>
                <a:gd name="connsiteY1" fmla="*/ -6 h 1871134"/>
                <a:gd name="connsiteX2" fmla="*/ 3892345 w 4947588"/>
                <a:gd name="connsiteY2" fmla="*/ 596591 h 1871134"/>
                <a:gd name="connsiteX3" fmla="*/ 2071541 w 4947588"/>
                <a:gd name="connsiteY3" fmla="*/ 45199 h 1871134"/>
                <a:gd name="connsiteX4" fmla="*/ 5818 w 4947588"/>
                <a:gd name="connsiteY4" fmla="*/ 809110 h 1871134"/>
                <a:gd name="connsiteX5" fmla="*/ 613 w 4947588"/>
                <a:gd name="connsiteY5" fmla="*/ 835516 h 1871134"/>
                <a:gd name="connsiteX6" fmla="*/ 1455 w 4947588"/>
                <a:gd name="connsiteY6" fmla="*/ 851820 h 1871134"/>
                <a:gd name="connsiteX7" fmla="*/ 9147 w 4947588"/>
                <a:gd name="connsiteY7" fmla="*/ 877116 h 1871134"/>
                <a:gd name="connsiteX8" fmla="*/ 1819268 w 4947588"/>
                <a:gd name="connsiteY8" fmla="*/ 1871134 h 1871134"/>
                <a:gd name="connsiteX9" fmla="*/ 3890579 w 4947588"/>
                <a:gd name="connsiteY9" fmla="*/ 1095015 h 1871134"/>
                <a:gd name="connsiteX10" fmla="*/ 4903310 w 4947588"/>
                <a:gd name="connsiteY10" fmla="*/ 1735238 h 1871134"/>
                <a:gd name="connsiteX11" fmla="*/ 4932511 w 4947588"/>
                <a:gd name="connsiteY11" fmla="*/ 1725326 h 1871134"/>
                <a:gd name="connsiteX12" fmla="*/ 4947589 w 4947588"/>
                <a:gd name="connsiteY12" fmla="*/ 1701063 h 1871134"/>
                <a:gd name="connsiteX13" fmla="*/ 4947589 w 4947588"/>
                <a:gd name="connsiteY13" fmla="*/ 34863 h 1871134"/>
                <a:gd name="connsiteX14" fmla="*/ 4912955 w 4947588"/>
                <a:gd name="connsiteY14" fmla="*/ 1070 h 1871134"/>
                <a:gd name="connsiteX15" fmla="*/ 4912974 w 4947588"/>
                <a:gd name="connsiteY15" fmla="*/ 1103 h 187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4">
                  <a:moveTo>
                    <a:pt x="4912974" y="1103"/>
                  </a:moveTo>
                  <a:cubicBezTo>
                    <a:pt x="4912974" y="1103"/>
                    <a:pt x="4903445" y="-6"/>
                    <a:pt x="4889400" y="-6"/>
                  </a:cubicBezTo>
                  <a:cubicBezTo>
                    <a:pt x="4796901" y="-6"/>
                    <a:pt x="4453506" y="43430"/>
                    <a:pt x="3892345" y="596591"/>
                  </a:cubicBezTo>
                  <a:cubicBezTo>
                    <a:pt x="3354530" y="120548"/>
                    <a:pt x="2939665" y="45199"/>
                    <a:pt x="2071541" y="45199"/>
                  </a:cubicBezTo>
                  <a:cubicBezTo>
                    <a:pt x="1216436" y="45199"/>
                    <a:pt x="175602" y="183308"/>
                    <a:pt x="5818" y="809110"/>
                  </a:cubicBezTo>
                  <a:lnTo>
                    <a:pt x="613" y="835516"/>
                  </a:lnTo>
                  <a:cubicBezTo>
                    <a:pt x="-420" y="840989"/>
                    <a:pt x="-152" y="846538"/>
                    <a:pt x="1455" y="851820"/>
                  </a:cubicBezTo>
                  <a:lnTo>
                    <a:pt x="9147" y="877116"/>
                  </a:lnTo>
                  <a:cubicBezTo>
                    <a:pt x="175317" y="1508875"/>
                    <a:pt x="974509" y="1871134"/>
                    <a:pt x="1819268" y="1871134"/>
                  </a:cubicBezTo>
                  <a:cubicBezTo>
                    <a:pt x="2680917" y="1871134"/>
                    <a:pt x="3356047" y="1567227"/>
                    <a:pt x="3890579" y="1095015"/>
                  </a:cubicBezTo>
                  <a:cubicBezTo>
                    <a:pt x="4529539" y="1725745"/>
                    <a:pt x="4888223" y="1735160"/>
                    <a:pt x="4903310" y="1735238"/>
                  </a:cubicBezTo>
                  <a:cubicBezTo>
                    <a:pt x="4912916" y="1734320"/>
                    <a:pt x="4926043" y="1731717"/>
                    <a:pt x="4932511" y="1725326"/>
                  </a:cubicBezTo>
                  <a:cubicBezTo>
                    <a:pt x="4939017" y="1718859"/>
                    <a:pt x="4947589" y="1710133"/>
                    <a:pt x="4947589" y="1701063"/>
                  </a:cubicBezTo>
                  <a:lnTo>
                    <a:pt x="4947589" y="34863"/>
                  </a:lnTo>
                  <a:cubicBezTo>
                    <a:pt x="4947589" y="17909"/>
                    <a:pt x="4929832" y="3481"/>
                    <a:pt x="4912955" y="1070"/>
                  </a:cubicBezTo>
                  <a:cubicBezTo>
                    <a:pt x="4912961" y="1081"/>
                    <a:pt x="4912968" y="1092"/>
                    <a:pt x="4912974" y="11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F37EA77-97C7-BBC0-629E-C2194B5B8E10}"/>
                </a:ext>
              </a:extLst>
            </p:cNvPr>
            <p:cNvSpPr/>
            <p:nvPr/>
          </p:nvSpPr>
          <p:spPr>
            <a:xfrm rot="9549212">
              <a:off x="3923796" y="1081899"/>
              <a:ext cx="202130" cy="7800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8"/>
                <a:gd name="connsiteX1" fmla="*/ 4889400 w 4947588"/>
                <a:gd name="connsiteY1" fmla="*/ 174125 h 1909368"/>
                <a:gd name="connsiteX2" fmla="*/ 3892345 w 4947588"/>
                <a:gd name="connsiteY2" fmla="*/ 770722 h 1909368"/>
                <a:gd name="connsiteX3" fmla="*/ 1837982 w 4947588"/>
                <a:gd name="connsiteY3" fmla="*/ 0 h 1909368"/>
                <a:gd name="connsiteX4" fmla="*/ 5818 w 4947588"/>
                <a:gd name="connsiteY4" fmla="*/ 983241 h 1909368"/>
                <a:gd name="connsiteX5" fmla="*/ 613 w 4947588"/>
                <a:gd name="connsiteY5" fmla="*/ 1009647 h 1909368"/>
                <a:gd name="connsiteX6" fmla="*/ 1455 w 4947588"/>
                <a:gd name="connsiteY6" fmla="*/ 1025951 h 1909368"/>
                <a:gd name="connsiteX7" fmla="*/ 9147 w 4947588"/>
                <a:gd name="connsiteY7" fmla="*/ 1051247 h 1909368"/>
                <a:gd name="connsiteX8" fmla="*/ 1767367 w 4947588"/>
                <a:gd name="connsiteY8" fmla="*/ 1526550 h 1909368"/>
                <a:gd name="connsiteX9" fmla="*/ 3890579 w 4947588"/>
                <a:gd name="connsiteY9" fmla="*/ 1269146 h 1909368"/>
                <a:gd name="connsiteX10" fmla="*/ 4903310 w 4947588"/>
                <a:gd name="connsiteY10" fmla="*/ 1909369 h 1909368"/>
                <a:gd name="connsiteX11" fmla="*/ 4932511 w 4947588"/>
                <a:gd name="connsiteY11" fmla="*/ 1899457 h 1909368"/>
                <a:gd name="connsiteX12" fmla="*/ 4947589 w 4947588"/>
                <a:gd name="connsiteY12" fmla="*/ 1875194 h 1909368"/>
                <a:gd name="connsiteX13" fmla="*/ 4947589 w 4947588"/>
                <a:gd name="connsiteY13" fmla="*/ 208994 h 1909368"/>
                <a:gd name="connsiteX14" fmla="*/ 4912955 w 4947588"/>
                <a:gd name="connsiteY14" fmla="*/ 175201 h 1909368"/>
                <a:gd name="connsiteX15" fmla="*/ 4912974 w 4947588"/>
                <a:gd name="connsiteY15" fmla="*/ 175234 h 190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68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22608" y="1526550"/>
                    <a:pt x="1767367" y="1526550"/>
                  </a:cubicBezTo>
                  <a:cubicBezTo>
                    <a:pt x="2629016" y="1526550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5DFEC81-5683-E9CA-62ED-FDE527CC5BDC}"/>
                </a:ext>
              </a:extLst>
            </p:cNvPr>
            <p:cNvSpPr/>
            <p:nvPr/>
          </p:nvSpPr>
          <p:spPr>
            <a:xfrm rot="9549212">
              <a:off x="4189830" y="1089462"/>
              <a:ext cx="202130" cy="7644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3 h 1871134"/>
                <a:gd name="connsiteX1" fmla="*/ 4889400 w 4947588"/>
                <a:gd name="connsiteY1" fmla="*/ -6 h 1871134"/>
                <a:gd name="connsiteX2" fmla="*/ 3892345 w 4947588"/>
                <a:gd name="connsiteY2" fmla="*/ 596591 h 1871134"/>
                <a:gd name="connsiteX3" fmla="*/ 2011006 w 4947588"/>
                <a:gd name="connsiteY3" fmla="*/ 681783 h 1871134"/>
                <a:gd name="connsiteX4" fmla="*/ 5818 w 4947588"/>
                <a:gd name="connsiteY4" fmla="*/ 809110 h 1871134"/>
                <a:gd name="connsiteX5" fmla="*/ 613 w 4947588"/>
                <a:gd name="connsiteY5" fmla="*/ 835516 h 1871134"/>
                <a:gd name="connsiteX6" fmla="*/ 1455 w 4947588"/>
                <a:gd name="connsiteY6" fmla="*/ 851820 h 1871134"/>
                <a:gd name="connsiteX7" fmla="*/ 9147 w 4947588"/>
                <a:gd name="connsiteY7" fmla="*/ 877116 h 1871134"/>
                <a:gd name="connsiteX8" fmla="*/ 1819268 w 4947588"/>
                <a:gd name="connsiteY8" fmla="*/ 1871134 h 1871134"/>
                <a:gd name="connsiteX9" fmla="*/ 3890579 w 4947588"/>
                <a:gd name="connsiteY9" fmla="*/ 1095015 h 1871134"/>
                <a:gd name="connsiteX10" fmla="*/ 4903310 w 4947588"/>
                <a:gd name="connsiteY10" fmla="*/ 1735238 h 1871134"/>
                <a:gd name="connsiteX11" fmla="*/ 4932511 w 4947588"/>
                <a:gd name="connsiteY11" fmla="*/ 1725326 h 1871134"/>
                <a:gd name="connsiteX12" fmla="*/ 4947589 w 4947588"/>
                <a:gd name="connsiteY12" fmla="*/ 1701063 h 1871134"/>
                <a:gd name="connsiteX13" fmla="*/ 4947589 w 4947588"/>
                <a:gd name="connsiteY13" fmla="*/ 34863 h 1871134"/>
                <a:gd name="connsiteX14" fmla="*/ 4912955 w 4947588"/>
                <a:gd name="connsiteY14" fmla="*/ 1070 h 1871134"/>
                <a:gd name="connsiteX15" fmla="*/ 4912974 w 4947588"/>
                <a:gd name="connsiteY15" fmla="*/ 1103 h 187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4">
                  <a:moveTo>
                    <a:pt x="4912974" y="1103"/>
                  </a:moveTo>
                  <a:cubicBezTo>
                    <a:pt x="4912974" y="1103"/>
                    <a:pt x="4903445" y="-6"/>
                    <a:pt x="4889400" y="-6"/>
                  </a:cubicBezTo>
                  <a:cubicBezTo>
                    <a:pt x="4796901" y="-6"/>
                    <a:pt x="4453506" y="43430"/>
                    <a:pt x="3892345" y="596591"/>
                  </a:cubicBezTo>
                  <a:cubicBezTo>
                    <a:pt x="3354530" y="120548"/>
                    <a:pt x="2879130" y="681783"/>
                    <a:pt x="2011006" y="681783"/>
                  </a:cubicBezTo>
                  <a:cubicBezTo>
                    <a:pt x="1155901" y="681783"/>
                    <a:pt x="175602" y="183308"/>
                    <a:pt x="5818" y="809110"/>
                  </a:cubicBezTo>
                  <a:lnTo>
                    <a:pt x="613" y="835516"/>
                  </a:lnTo>
                  <a:cubicBezTo>
                    <a:pt x="-420" y="840989"/>
                    <a:pt x="-152" y="846538"/>
                    <a:pt x="1455" y="851820"/>
                  </a:cubicBezTo>
                  <a:lnTo>
                    <a:pt x="9147" y="877116"/>
                  </a:lnTo>
                  <a:cubicBezTo>
                    <a:pt x="175317" y="1508875"/>
                    <a:pt x="974509" y="1871134"/>
                    <a:pt x="1819268" y="1871134"/>
                  </a:cubicBezTo>
                  <a:cubicBezTo>
                    <a:pt x="2680917" y="1871134"/>
                    <a:pt x="3356047" y="1567227"/>
                    <a:pt x="3890579" y="1095015"/>
                  </a:cubicBezTo>
                  <a:cubicBezTo>
                    <a:pt x="4529539" y="1725745"/>
                    <a:pt x="4888223" y="1735160"/>
                    <a:pt x="4903310" y="1735238"/>
                  </a:cubicBezTo>
                  <a:cubicBezTo>
                    <a:pt x="4912916" y="1734320"/>
                    <a:pt x="4926043" y="1731717"/>
                    <a:pt x="4932511" y="1725326"/>
                  </a:cubicBezTo>
                  <a:cubicBezTo>
                    <a:pt x="4939017" y="1718859"/>
                    <a:pt x="4947589" y="1710133"/>
                    <a:pt x="4947589" y="1701063"/>
                  </a:cubicBezTo>
                  <a:lnTo>
                    <a:pt x="4947589" y="34863"/>
                  </a:lnTo>
                  <a:cubicBezTo>
                    <a:pt x="4947589" y="17909"/>
                    <a:pt x="4929832" y="3481"/>
                    <a:pt x="4912955" y="1070"/>
                  </a:cubicBezTo>
                  <a:cubicBezTo>
                    <a:pt x="4912961" y="1081"/>
                    <a:pt x="4912968" y="1092"/>
                    <a:pt x="4912974" y="11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A17DC0B-6A14-76B0-3DE0-3C7634160165}"/>
                </a:ext>
              </a:extLst>
            </p:cNvPr>
            <p:cNvSpPr/>
            <p:nvPr/>
          </p:nvSpPr>
          <p:spPr>
            <a:xfrm rot="9549212">
              <a:off x="4541389" y="1120570"/>
              <a:ext cx="202130" cy="7800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8"/>
                <a:gd name="connsiteX1" fmla="*/ 4889400 w 4947588"/>
                <a:gd name="connsiteY1" fmla="*/ 174125 h 1909368"/>
                <a:gd name="connsiteX2" fmla="*/ 3892345 w 4947588"/>
                <a:gd name="connsiteY2" fmla="*/ 770722 h 1909368"/>
                <a:gd name="connsiteX3" fmla="*/ 1837982 w 4947588"/>
                <a:gd name="connsiteY3" fmla="*/ 0 h 1909368"/>
                <a:gd name="connsiteX4" fmla="*/ 5818 w 4947588"/>
                <a:gd name="connsiteY4" fmla="*/ 983241 h 1909368"/>
                <a:gd name="connsiteX5" fmla="*/ 613 w 4947588"/>
                <a:gd name="connsiteY5" fmla="*/ 1009647 h 1909368"/>
                <a:gd name="connsiteX6" fmla="*/ 1455 w 4947588"/>
                <a:gd name="connsiteY6" fmla="*/ 1025951 h 1909368"/>
                <a:gd name="connsiteX7" fmla="*/ 9147 w 4947588"/>
                <a:gd name="connsiteY7" fmla="*/ 1051247 h 1909368"/>
                <a:gd name="connsiteX8" fmla="*/ 1903976 w 4947588"/>
                <a:gd name="connsiteY8" fmla="*/ 1495411 h 1909368"/>
                <a:gd name="connsiteX9" fmla="*/ 3890579 w 4947588"/>
                <a:gd name="connsiteY9" fmla="*/ 1269146 h 1909368"/>
                <a:gd name="connsiteX10" fmla="*/ 4903310 w 4947588"/>
                <a:gd name="connsiteY10" fmla="*/ 1909369 h 1909368"/>
                <a:gd name="connsiteX11" fmla="*/ 4932511 w 4947588"/>
                <a:gd name="connsiteY11" fmla="*/ 1899457 h 1909368"/>
                <a:gd name="connsiteX12" fmla="*/ 4947589 w 4947588"/>
                <a:gd name="connsiteY12" fmla="*/ 1875194 h 1909368"/>
                <a:gd name="connsiteX13" fmla="*/ 4947589 w 4947588"/>
                <a:gd name="connsiteY13" fmla="*/ 208994 h 1909368"/>
                <a:gd name="connsiteX14" fmla="*/ 4912955 w 4947588"/>
                <a:gd name="connsiteY14" fmla="*/ 175201 h 1909368"/>
                <a:gd name="connsiteX15" fmla="*/ 4912974 w 4947588"/>
                <a:gd name="connsiteY15" fmla="*/ 175234 h 190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68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1059217" y="1495411"/>
                    <a:pt x="1903976" y="1495411"/>
                  </a:cubicBezTo>
                  <a:cubicBezTo>
                    <a:pt x="2765625" y="1495411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D1074B2-5BB5-02D1-27C5-A235F77E27D1}"/>
                </a:ext>
              </a:extLst>
            </p:cNvPr>
            <p:cNvSpPr/>
            <p:nvPr/>
          </p:nvSpPr>
          <p:spPr>
            <a:xfrm rot="9549212">
              <a:off x="4612502" y="1307062"/>
              <a:ext cx="202130" cy="9620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484773 h 2354804"/>
                <a:gd name="connsiteX1" fmla="*/ 4889400 w 4947588"/>
                <a:gd name="connsiteY1" fmla="*/ 483664 h 2354804"/>
                <a:gd name="connsiteX2" fmla="*/ 3892345 w 4947588"/>
                <a:gd name="connsiteY2" fmla="*/ 1080261 h 2354804"/>
                <a:gd name="connsiteX3" fmla="*/ 1789508 w 4947588"/>
                <a:gd name="connsiteY3" fmla="*/ -9 h 2354804"/>
                <a:gd name="connsiteX4" fmla="*/ 5818 w 4947588"/>
                <a:gd name="connsiteY4" fmla="*/ 1292780 h 2354804"/>
                <a:gd name="connsiteX5" fmla="*/ 613 w 4947588"/>
                <a:gd name="connsiteY5" fmla="*/ 1319186 h 2354804"/>
                <a:gd name="connsiteX6" fmla="*/ 1455 w 4947588"/>
                <a:gd name="connsiteY6" fmla="*/ 1335490 h 2354804"/>
                <a:gd name="connsiteX7" fmla="*/ 9147 w 4947588"/>
                <a:gd name="connsiteY7" fmla="*/ 1360786 h 2354804"/>
                <a:gd name="connsiteX8" fmla="*/ 1819268 w 4947588"/>
                <a:gd name="connsiteY8" fmla="*/ 2354804 h 2354804"/>
                <a:gd name="connsiteX9" fmla="*/ 3890579 w 4947588"/>
                <a:gd name="connsiteY9" fmla="*/ 1578685 h 2354804"/>
                <a:gd name="connsiteX10" fmla="*/ 4903310 w 4947588"/>
                <a:gd name="connsiteY10" fmla="*/ 2218908 h 2354804"/>
                <a:gd name="connsiteX11" fmla="*/ 4932511 w 4947588"/>
                <a:gd name="connsiteY11" fmla="*/ 2208996 h 2354804"/>
                <a:gd name="connsiteX12" fmla="*/ 4947589 w 4947588"/>
                <a:gd name="connsiteY12" fmla="*/ 2184733 h 2354804"/>
                <a:gd name="connsiteX13" fmla="*/ 4947589 w 4947588"/>
                <a:gd name="connsiteY13" fmla="*/ 518533 h 2354804"/>
                <a:gd name="connsiteX14" fmla="*/ 4912955 w 4947588"/>
                <a:gd name="connsiteY14" fmla="*/ 484740 h 2354804"/>
                <a:gd name="connsiteX15" fmla="*/ 4912974 w 4947588"/>
                <a:gd name="connsiteY15" fmla="*/ 484773 h 235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54804">
                  <a:moveTo>
                    <a:pt x="4912974" y="484773"/>
                  </a:moveTo>
                  <a:cubicBezTo>
                    <a:pt x="4912974" y="484773"/>
                    <a:pt x="4903445" y="483664"/>
                    <a:pt x="4889400" y="483664"/>
                  </a:cubicBezTo>
                  <a:cubicBezTo>
                    <a:pt x="4796901" y="483664"/>
                    <a:pt x="4453506" y="527100"/>
                    <a:pt x="3892345" y="1080261"/>
                  </a:cubicBezTo>
                  <a:cubicBezTo>
                    <a:pt x="3354530" y="604218"/>
                    <a:pt x="2657632" y="-9"/>
                    <a:pt x="1789508" y="-9"/>
                  </a:cubicBezTo>
                  <a:cubicBezTo>
                    <a:pt x="934403" y="-9"/>
                    <a:pt x="175602" y="666978"/>
                    <a:pt x="5818" y="1292780"/>
                  </a:cubicBezTo>
                  <a:lnTo>
                    <a:pt x="613" y="1319186"/>
                  </a:lnTo>
                  <a:cubicBezTo>
                    <a:pt x="-420" y="1324659"/>
                    <a:pt x="-152" y="1330208"/>
                    <a:pt x="1455" y="1335490"/>
                  </a:cubicBezTo>
                  <a:lnTo>
                    <a:pt x="9147" y="1360786"/>
                  </a:lnTo>
                  <a:cubicBezTo>
                    <a:pt x="175317" y="1992545"/>
                    <a:pt x="974509" y="2354804"/>
                    <a:pt x="1819268" y="2354804"/>
                  </a:cubicBezTo>
                  <a:cubicBezTo>
                    <a:pt x="2680917" y="2354804"/>
                    <a:pt x="3356047" y="2050897"/>
                    <a:pt x="3890579" y="1578685"/>
                  </a:cubicBezTo>
                  <a:cubicBezTo>
                    <a:pt x="4529539" y="2209415"/>
                    <a:pt x="4888223" y="2218830"/>
                    <a:pt x="4903310" y="2218908"/>
                  </a:cubicBezTo>
                  <a:cubicBezTo>
                    <a:pt x="4912916" y="2217990"/>
                    <a:pt x="4926043" y="2215387"/>
                    <a:pt x="4932511" y="2208996"/>
                  </a:cubicBezTo>
                  <a:cubicBezTo>
                    <a:pt x="4939017" y="2202529"/>
                    <a:pt x="4947589" y="2193803"/>
                    <a:pt x="4947589" y="2184733"/>
                  </a:cubicBezTo>
                  <a:lnTo>
                    <a:pt x="4947589" y="518533"/>
                  </a:lnTo>
                  <a:cubicBezTo>
                    <a:pt x="4947589" y="501579"/>
                    <a:pt x="4929832" y="487151"/>
                    <a:pt x="4912955" y="484740"/>
                  </a:cubicBezTo>
                  <a:cubicBezTo>
                    <a:pt x="4912961" y="484751"/>
                    <a:pt x="4912968" y="484762"/>
                    <a:pt x="4912974" y="4847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CDF08EB-FEF1-5E1C-2E5C-E3108433F488}"/>
                </a:ext>
              </a:extLst>
            </p:cNvPr>
            <p:cNvSpPr/>
            <p:nvPr/>
          </p:nvSpPr>
          <p:spPr>
            <a:xfrm rot="9549212">
              <a:off x="4730187" y="826188"/>
              <a:ext cx="159776" cy="6166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56"/>
                <a:gd name="connsiteX1" fmla="*/ 4889400 w 4947588"/>
                <a:gd name="connsiteY1" fmla="*/ 174125 h 1909356"/>
                <a:gd name="connsiteX2" fmla="*/ 3892345 w 4947588"/>
                <a:gd name="connsiteY2" fmla="*/ 770722 h 1909356"/>
                <a:gd name="connsiteX3" fmla="*/ 1837982 w 4947588"/>
                <a:gd name="connsiteY3" fmla="*/ 0 h 1909356"/>
                <a:gd name="connsiteX4" fmla="*/ 5818 w 4947588"/>
                <a:gd name="connsiteY4" fmla="*/ 983241 h 1909356"/>
                <a:gd name="connsiteX5" fmla="*/ 613 w 4947588"/>
                <a:gd name="connsiteY5" fmla="*/ 1009647 h 1909356"/>
                <a:gd name="connsiteX6" fmla="*/ 1455 w 4947588"/>
                <a:gd name="connsiteY6" fmla="*/ 1025951 h 1909356"/>
                <a:gd name="connsiteX7" fmla="*/ 9147 w 4947588"/>
                <a:gd name="connsiteY7" fmla="*/ 1051247 h 1909356"/>
                <a:gd name="connsiteX8" fmla="*/ 1747024 w 4947588"/>
                <a:gd name="connsiteY8" fmla="*/ 1544353 h 1909356"/>
                <a:gd name="connsiteX9" fmla="*/ 3890579 w 4947588"/>
                <a:gd name="connsiteY9" fmla="*/ 1269146 h 1909356"/>
                <a:gd name="connsiteX10" fmla="*/ 4903310 w 4947588"/>
                <a:gd name="connsiteY10" fmla="*/ 1909369 h 1909356"/>
                <a:gd name="connsiteX11" fmla="*/ 4932511 w 4947588"/>
                <a:gd name="connsiteY11" fmla="*/ 1899457 h 1909356"/>
                <a:gd name="connsiteX12" fmla="*/ 4947589 w 4947588"/>
                <a:gd name="connsiteY12" fmla="*/ 1875194 h 1909356"/>
                <a:gd name="connsiteX13" fmla="*/ 4947589 w 4947588"/>
                <a:gd name="connsiteY13" fmla="*/ 208994 h 1909356"/>
                <a:gd name="connsiteX14" fmla="*/ 4912955 w 4947588"/>
                <a:gd name="connsiteY14" fmla="*/ 175201 h 1909356"/>
                <a:gd name="connsiteX15" fmla="*/ 4912974 w 4947588"/>
                <a:gd name="connsiteY15" fmla="*/ 175234 h 190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56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02265" y="1544353"/>
                    <a:pt x="1747024" y="1544353"/>
                  </a:cubicBezTo>
                  <a:cubicBezTo>
                    <a:pt x="2608673" y="1544353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0061ED4-C0E7-9A52-12A1-97E34CBA4DFD}"/>
                </a:ext>
              </a:extLst>
            </p:cNvPr>
            <p:cNvSpPr/>
            <p:nvPr/>
          </p:nvSpPr>
          <p:spPr>
            <a:xfrm rot="10800000">
              <a:off x="5372379" y="1010065"/>
              <a:ext cx="206018" cy="7950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2"/>
                <a:gd name="connsiteX1" fmla="*/ 4889400 w 4947588"/>
                <a:gd name="connsiteY1" fmla="*/ 174125 h 1909362"/>
                <a:gd name="connsiteX2" fmla="*/ 3892345 w 4947588"/>
                <a:gd name="connsiteY2" fmla="*/ 770722 h 1909362"/>
                <a:gd name="connsiteX3" fmla="*/ 1837982 w 4947588"/>
                <a:gd name="connsiteY3" fmla="*/ 0 h 1909362"/>
                <a:gd name="connsiteX4" fmla="*/ 5818 w 4947588"/>
                <a:gd name="connsiteY4" fmla="*/ 983241 h 1909362"/>
                <a:gd name="connsiteX5" fmla="*/ 613 w 4947588"/>
                <a:gd name="connsiteY5" fmla="*/ 1009647 h 1909362"/>
                <a:gd name="connsiteX6" fmla="*/ 1455 w 4947588"/>
                <a:gd name="connsiteY6" fmla="*/ 1025951 h 1909362"/>
                <a:gd name="connsiteX7" fmla="*/ 9147 w 4947588"/>
                <a:gd name="connsiteY7" fmla="*/ 1051247 h 1909362"/>
                <a:gd name="connsiteX8" fmla="*/ 1743008 w 4947588"/>
                <a:gd name="connsiteY8" fmla="*/ 1511524 h 1909362"/>
                <a:gd name="connsiteX9" fmla="*/ 3890579 w 4947588"/>
                <a:gd name="connsiteY9" fmla="*/ 1269146 h 1909362"/>
                <a:gd name="connsiteX10" fmla="*/ 4903310 w 4947588"/>
                <a:gd name="connsiteY10" fmla="*/ 1909369 h 1909362"/>
                <a:gd name="connsiteX11" fmla="*/ 4932511 w 4947588"/>
                <a:gd name="connsiteY11" fmla="*/ 1899457 h 1909362"/>
                <a:gd name="connsiteX12" fmla="*/ 4947589 w 4947588"/>
                <a:gd name="connsiteY12" fmla="*/ 1875194 h 1909362"/>
                <a:gd name="connsiteX13" fmla="*/ 4947589 w 4947588"/>
                <a:gd name="connsiteY13" fmla="*/ 208994 h 1909362"/>
                <a:gd name="connsiteX14" fmla="*/ 4912955 w 4947588"/>
                <a:gd name="connsiteY14" fmla="*/ 175201 h 1909362"/>
                <a:gd name="connsiteX15" fmla="*/ 4912974 w 4947588"/>
                <a:gd name="connsiteY15" fmla="*/ 175234 h 190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62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898249" y="1511524"/>
                    <a:pt x="1743008" y="1511524"/>
                  </a:cubicBezTo>
                  <a:cubicBezTo>
                    <a:pt x="2604657" y="1511524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0F1E060-4514-EBF4-78D5-E74197FE286F}"/>
                </a:ext>
              </a:extLst>
            </p:cNvPr>
            <p:cNvSpPr/>
            <p:nvPr/>
          </p:nvSpPr>
          <p:spPr>
            <a:xfrm rot="10800000">
              <a:off x="5075748" y="1163436"/>
              <a:ext cx="206018" cy="8535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9725 h 2049756"/>
                <a:gd name="connsiteX1" fmla="*/ 4889400 w 4947588"/>
                <a:gd name="connsiteY1" fmla="*/ 178616 h 2049756"/>
                <a:gd name="connsiteX2" fmla="*/ 3892345 w 4947588"/>
                <a:gd name="connsiteY2" fmla="*/ 775213 h 2049756"/>
                <a:gd name="connsiteX3" fmla="*/ 1837982 w 4947588"/>
                <a:gd name="connsiteY3" fmla="*/ 4491 h 2049756"/>
                <a:gd name="connsiteX4" fmla="*/ 1490535 w 4947588"/>
                <a:gd name="connsiteY4" fmla="*/ 481796 h 2049756"/>
                <a:gd name="connsiteX5" fmla="*/ 5818 w 4947588"/>
                <a:gd name="connsiteY5" fmla="*/ 987732 h 2049756"/>
                <a:gd name="connsiteX6" fmla="*/ 613 w 4947588"/>
                <a:gd name="connsiteY6" fmla="*/ 1014138 h 2049756"/>
                <a:gd name="connsiteX7" fmla="*/ 1455 w 4947588"/>
                <a:gd name="connsiteY7" fmla="*/ 1030442 h 2049756"/>
                <a:gd name="connsiteX8" fmla="*/ 9147 w 4947588"/>
                <a:gd name="connsiteY8" fmla="*/ 1055738 h 2049756"/>
                <a:gd name="connsiteX9" fmla="*/ 1819268 w 4947588"/>
                <a:gd name="connsiteY9" fmla="*/ 2049756 h 2049756"/>
                <a:gd name="connsiteX10" fmla="*/ 3890579 w 4947588"/>
                <a:gd name="connsiteY10" fmla="*/ 1273637 h 2049756"/>
                <a:gd name="connsiteX11" fmla="*/ 4903310 w 4947588"/>
                <a:gd name="connsiteY11" fmla="*/ 1913860 h 2049756"/>
                <a:gd name="connsiteX12" fmla="*/ 4932511 w 4947588"/>
                <a:gd name="connsiteY12" fmla="*/ 1903948 h 2049756"/>
                <a:gd name="connsiteX13" fmla="*/ 4947589 w 4947588"/>
                <a:gd name="connsiteY13" fmla="*/ 1879685 h 2049756"/>
                <a:gd name="connsiteX14" fmla="*/ 4947589 w 4947588"/>
                <a:gd name="connsiteY14" fmla="*/ 213485 h 2049756"/>
                <a:gd name="connsiteX15" fmla="*/ 4912955 w 4947588"/>
                <a:gd name="connsiteY15" fmla="*/ 179692 h 2049756"/>
                <a:gd name="connsiteX16" fmla="*/ 4912974 w 4947588"/>
                <a:gd name="connsiteY16" fmla="*/ 179725 h 20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947588" h="2049756">
                  <a:moveTo>
                    <a:pt x="4912974" y="179725"/>
                  </a:moveTo>
                  <a:cubicBezTo>
                    <a:pt x="4912974" y="179725"/>
                    <a:pt x="4903445" y="178616"/>
                    <a:pt x="4889400" y="178616"/>
                  </a:cubicBezTo>
                  <a:cubicBezTo>
                    <a:pt x="4796901" y="178616"/>
                    <a:pt x="4453506" y="222052"/>
                    <a:pt x="3892345" y="775213"/>
                  </a:cubicBezTo>
                  <a:cubicBezTo>
                    <a:pt x="3354530" y="299170"/>
                    <a:pt x="2238284" y="53394"/>
                    <a:pt x="1837982" y="4491"/>
                  </a:cubicBezTo>
                  <a:cubicBezTo>
                    <a:pt x="1437680" y="-44412"/>
                    <a:pt x="1795896" y="317923"/>
                    <a:pt x="1490535" y="481796"/>
                  </a:cubicBezTo>
                  <a:cubicBezTo>
                    <a:pt x="1185174" y="645669"/>
                    <a:pt x="254138" y="822760"/>
                    <a:pt x="5818" y="987732"/>
                  </a:cubicBezTo>
                  <a:lnTo>
                    <a:pt x="613" y="1014138"/>
                  </a:lnTo>
                  <a:cubicBezTo>
                    <a:pt x="-420" y="1019611"/>
                    <a:pt x="-152" y="1025160"/>
                    <a:pt x="1455" y="1030442"/>
                  </a:cubicBezTo>
                  <a:lnTo>
                    <a:pt x="9147" y="1055738"/>
                  </a:lnTo>
                  <a:cubicBezTo>
                    <a:pt x="175317" y="1687497"/>
                    <a:pt x="974509" y="2049756"/>
                    <a:pt x="1819268" y="2049756"/>
                  </a:cubicBezTo>
                  <a:cubicBezTo>
                    <a:pt x="2680917" y="2049756"/>
                    <a:pt x="3356047" y="1745849"/>
                    <a:pt x="3890579" y="1273637"/>
                  </a:cubicBezTo>
                  <a:cubicBezTo>
                    <a:pt x="4529539" y="1904367"/>
                    <a:pt x="4888223" y="1913782"/>
                    <a:pt x="4903310" y="1913860"/>
                  </a:cubicBezTo>
                  <a:cubicBezTo>
                    <a:pt x="4912916" y="1912942"/>
                    <a:pt x="4926043" y="1910339"/>
                    <a:pt x="4932511" y="1903948"/>
                  </a:cubicBezTo>
                  <a:cubicBezTo>
                    <a:pt x="4939017" y="1897481"/>
                    <a:pt x="4947589" y="1888755"/>
                    <a:pt x="4947589" y="1879685"/>
                  </a:cubicBezTo>
                  <a:lnTo>
                    <a:pt x="4947589" y="213485"/>
                  </a:lnTo>
                  <a:cubicBezTo>
                    <a:pt x="4947589" y="196531"/>
                    <a:pt x="4929832" y="182103"/>
                    <a:pt x="4912955" y="179692"/>
                  </a:cubicBezTo>
                  <a:cubicBezTo>
                    <a:pt x="4912961" y="179703"/>
                    <a:pt x="4912968" y="179714"/>
                    <a:pt x="4912974" y="1797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BB1A96D-133F-52D7-27DE-645647CE3D66}"/>
                </a:ext>
              </a:extLst>
            </p:cNvPr>
            <p:cNvSpPr/>
            <p:nvPr/>
          </p:nvSpPr>
          <p:spPr>
            <a:xfrm rot="10800000">
              <a:off x="5128664" y="1592428"/>
              <a:ext cx="206018" cy="7950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62"/>
                <a:gd name="connsiteX1" fmla="*/ 4889400 w 4947588"/>
                <a:gd name="connsiteY1" fmla="*/ 174125 h 1909362"/>
                <a:gd name="connsiteX2" fmla="*/ 3892345 w 4947588"/>
                <a:gd name="connsiteY2" fmla="*/ 770722 h 1909362"/>
                <a:gd name="connsiteX3" fmla="*/ 1837982 w 4947588"/>
                <a:gd name="connsiteY3" fmla="*/ 0 h 1909362"/>
                <a:gd name="connsiteX4" fmla="*/ 5818 w 4947588"/>
                <a:gd name="connsiteY4" fmla="*/ 983241 h 1909362"/>
                <a:gd name="connsiteX5" fmla="*/ 613 w 4947588"/>
                <a:gd name="connsiteY5" fmla="*/ 1009647 h 1909362"/>
                <a:gd name="connsiteX6" fmla="*/ 1455 w 4947588"/>
                <a:gd name="connsiteY6" fmla="*/ 1025951 h 1909362"/>
                <a:gd name="connsiteX7" fmla="*/ 9147 w 4947588"/>
                <a:gd name="connsiteY7" fmla="*/ 1051247 h 1909362"/>
                <a:gd name="connsiteX8" fmla="*/ 1666759 w 4947588"/>
                <a:gd name="connsiteY8" fmla="*/ 1168418 h 1909362"/>
                <a:gd name="connsiteX9" fmla="*/ 3890579 w 4947588"/>
                <a:gd name="connsiteY9" fmla="*/ 1269146 h 1909362"/>
                <a:gd name="connsiteX10" fmla="*/ 4903310 w 4947588"/>
                <a:gd name="connsiteY10" fmla="*/ 1909369 h 1909362"/>
                <a:gd name="connsiteX11" fmla="*/ 4932511 w 4947588"/>
                <a:gd name="connsiteY11" fmla="*/ 1899457 h 1909362"/>
                <a:gd name="connsiteX12" fmla="*/ 4947589 w 4947588"/>
                <a:gd name="connsiteY12" fmla="*/ 1875194 h 1909362"/>
                <a:gd name="connsiteX13" fmla="*/ 4947589 w 4947588"/>
                <a:gd name="connsiteY13" fmla="*/ 208994 h 1909362"/>
                <a:gd name="connsiteX14" fmla="*/ 4912955 w 4947588"/>
                <a:gd name="connsiteY14" fmla="*/ 175201 h 1909362"/>
                <a:gd name="connsiteX15" fmla="*/ 4912974 w 4947588"/>
                <a:gd name="connsiteY15" fmla="*/ 175234 h 190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62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822000" y="1168418"/>
                    <a:pt x="1666759" y="1168418"/>
                  </a:cubicBezTo>
                  <a:cubicBezTo>
                    <a:pt x="2528408" y="1168418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4A6F04E-11B3-1BE9-8DE0-F2B29D0C919C}"/>
                </a:ext>
              </a:extLst>
            </p:cNvPr>
            <p:cNvSpPr/>
            <p:nvPr/>
          </p:nvSpPr>
          <p:spPr>
            <a:xfrm rot="10800000">
              <a:off x="4895705" y="1426655"/>
              <a:ext cx="141962" cy="5392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9236 h 1879267"/>
                <a:gd name="connsiteX1" fmla="*/ 4889400 w 4947588"/>
                <a:gd name="connsiteY1" fmla="*/ 8127 h 1879267"/>
                <a:gd name="connsiteX2" fmla="*/ 3892345 w 4947588"/>
                <a:gd name="connsiteY2" fmla="*/ 604724 h 1879267"/>
                <a:gd name="connsiteX3" fmla="*/ 1782654 w 4947588"/>
                <a:gd name="connsiteY3" fmla="*/ 0 h 1879267"/>
                <a:gd name="connsiteX4" fmla="*/ 5818 w 4947588"/>
                <a:gd name="connsiteY4" fmla="*/ 817243 h 1879267"/>
                <a:gd name="connsiteX5" fmla="*/ 613 w 4947588"/>
                <a:gd name="connsiteY5" fmla="*/ 843649 h 1879267"/>
                <a:gd name="connsiteX6" fmla="*/ 1455 w 4947588"/>
                <a:gd name="connsiteY6" fmla="*/ 859953 h 1879267"/>
                <a:gd name="connsiteX7" fmla="*/ 9147 w 4947588"/>
                <a:gd name="connsiteY7" fmla="*/ 885249 h 1879267"/>
                <a:gd name="connsiteX8" fmla="*/ 1819268 w 4947588"/>
                <a:gd name="connsiteY8" fmla="*/ 1879267 h 1879267"/>
                <a:gd name="connsiteX9" fmla="*/ 3890579 w 4947588"/>
                <a:gd name="connsiteY9" fmla="*/ 1103148 h 1879267"/>
                <a:gd name="connsiteX10" fmla="*/ 4903310 w 4947588"/>
                <a:gd name="connsiteY10" fmla="*/ 1743371 h 1879267"/>
                <a:gd name="connsiteX11" fmla="*/ 4932511 w 4947588"/>
                <a:gd name="connsiteY11" fmla="*/ 1733459 h 1879267"/>
                <a:gd name="connsiteX12" fmla="*/ 4947589 w 4947588"/>
                <a:gd name="connsiteY12" fmla="*/ 1709196 h 1879267"/>
                <a:gd name="connsiteX13" fmla="*/ 4947589 w 4947588"/>
                <a:gd name="connsiteY13" fmla="*/ 42996 h 1879267"/>
                <a:gd name="connsiteX14" fmla="*/ 4912955 w 4947588"/>
                <a:gd name="connsiteY14" fmla="*/ 9203 h 1879267"/>
                <a:gd name="connsiteX15" fmla="*/ 4912974 w 4947588"/>
                <a:gd name="connsiteY15" fmla="*/ 9236 h 187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9267">
                  <a:moveTo>
                    <a:pt x="4912974" y="9236"/>
                  </a:moveTo>
                  <a:cubicBezTo>
                    <a:pt x="4912974" y="9236"/>
                    <a:pt x="4903445" y="8127"/>
                    <a:pt x="4889400" y="8127"/>
                  </a:cubicBezTo>
                  <a:cubicBezTo>
                    <a:pt x="4796901" y="8127"/>
                    <a:pt x="4453506" y="51563"/>
                    <a:pt x="3892345" y="604724"/>
                  </a:cubicBezTo>
                  <a:cubicBezTo>
                    <a:pt x="3354530" y="128681"/>
                    <a:pt x="2650778" y="0"/>
                    <a:pt x="1782654" y="0"/>
                  </a:cubicBezTo>
                  <a:cubicBezTo>
                    <a:pt x="927549" y="0"/>
                    <a:pt x="175602" y="191441"/>
                    <a:pt x="5818" y="817243"/>
                  </a:cubicBezTo>
                  <a:lnTo>
                    <a:pt x="613" y="843649"/>
                  </a:lnTo>
                  <a:cubicBezTo>
                    <a:pt x="-420" y="849122"/>
                    <a:pt x="-152" y="854671"/>
                    <a:pt x="1455" y="859953"/>
                  </a:cubicBezTo>
                  <a:lnTo>
                    <a:pt x="9147" y="885249"/>
                  </a:lnTo>
                  <a:cubicBezTo>
                    <a:pt x="175317" y="1517008"/>
                    <a:pt x="974509" y="1879267"/>
                    <a:pt x="1819268" y="1879267"/>
                  </a:cubicBezTo>
                  <a:cubicBezTo>
                    <a:pt x="2680917" y="1879267"/>
                    <a:pt x="3356047" y="1575360"/>
                    <a:pt x="3890579" y="1103148"/>
                  </a:cubicBezTo>
                  <a:cubicBezTo>
                    <a:pt x="4529539" y="1733878"/>
                    <a:pt x="4888223" y="1743293"/>
                    <a:pt x="4903310" y="1743371"/>
                  </a:cubicBezTo>
                  <a:cubicBezTo>
                    <a:pt x="4912916" y="1742453"/>
                    <a:pt x="4926043" y="1739850"/>
                    <a:pt x="4932511" y="1733459"/>
                  </a:cubicBezTo>
                  <a:cubicBezTo>
                    <a:pt x="4939017" y="1726992"/>
                    <a:pt x="4947589" y="1718266"/>
                    <a:pt x="4947589" y="1709196"/>
                  </a:cubicBezTo>
                  <a:lnTo>
                    <a:pt x="4947589" y="42996"/>
                  </a:lnTo>
                  <a:cubicBezTo>
                    <a:pt x="4947589" y="26042"/>
                    <a:pt x="4929832" y="11614"/>
                    <a:pt x="4912955" y="9203"/>
                  </a:cubicBezTo>
                  <a:cubicBezTo>
                    <a:pt x="4912961" y="9214"/>
                    <a:pt x="4912968" y="9225"/>
                    <a:pt x="4912974" y="92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BD938995-CCB6-00F2-A66A-EFF65C9C5CD8}"/>
              </a:ext>
            </a:extLst>
          </p:cNvPr>
          <p:cNvSpPr txBox="1"/>
          <p:nvPr/>
        </p:nvSpPr>
        <p:spPr>
          <a:xfrm>
            <a:off x="3425497" y="1422310"/>
            <a:ext cx="345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 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344F8E8-A2A4-F2A3-89AB-466454F9096F}"/>
              </a:ext>
            </a:extLst>
          </p:cNvPr>
          <p:cNvGrpSpPr/>
          <p:nvPr/>
        </p:nvGrpSpPr>
        <p:grpSpPr>
          <a:xfrm rot="20777075">
            <a:off x="1646201" y="3057192"/>
            <a:ext cx="2682601" cy="2722283"/>
            <a:chOff x="2843870" y="3646917"/>
            <a:chExt cx="2682601" cy="2722283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ED89019-72A0-B39C-1B5E-DF8EA9B25B82}"/>
                </a:ext>
              </a:extLst>
            </p:cNvPr>
            <p:cNvSpPr/>
            <p:nvPr/>
          </p:nvSpPr>
          <p:spPr>
            <a:xfrm>
              <a:off x="3231538" y="3768159"/>
              <a:ext cx="2294933" cy="252549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10527D8A-D0C3-DE01-2F0D-797648E576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12047" y="3968839"/>
              <a:ext cx="1933914" cy="1933914"/>
            </a:xfrm>
            <a:prstGeom prst="rect">
              <a:avLst/>
            </a:prstGeom>
            <a:ln w="76200">
              <a:solidFill>
                <a:srgbClr val="E7C5A2"/>
              </a:solidFill>
              <a:miter lim="800000"/>
            </a:ln>
          </p:spPr>
        </p:pic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C79659D-F351-B796-373F-B51C4EEBD531}"/>
                </a:ext>
              </a:extLst>
            </p:cNvPr>
            <p:cNvSpPr txBox="1"/>
            <p:nvPr/>
          </p:nvSpPr>
          <p:spPr>
            <a:xfrm>
              <a:off x="3307169" y="5938313"/>
              <a:ext cx="5963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Seas</a:t>
              </a:r>
            </a:p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ide</a:t>
              </a:r>
              <a:endParaRPr lang="zh-CN" altLang="en-US" sz="11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  <p:pic>
          <p:nvPicPr>
            <p:cNvPr id="78" name="图片 77" descr="在桌子上&#10;&#10;中度可信度描述已自动生成">
              <a:extLst>
                <a:ext uri="{FF2B5EF4-FFF2-40B4-BE49-F238E27FC236}">
                  <a16:creationId xmlns:a16="http://schemas.microsoft.com/office/drawing/2014/main" id="{62AA8C3B-579E-B64F-99EB-36CFC1D9D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55338">
              <a:off x="2843870" y="3646917"/>
              <a:ext cx="1136353" cy="492760"/>
            </a:xfrm>
            <a:prstGeom prst="rect">
              <a:avLst/>
            </a:prstGeom>
          </p:spPr>
        </p:pic>
      </p:grpSp>
      <p:sp>
        <p:nvSpPr>
          <p:cNvPr id="172" name="矩形 171">
            <a:extLst>
              <a:ext uri="{FF2B5EF4-FFF2-40B4-BE49-F238E27FC236}">
                <a16:creationId xmlns:a16="http://schemas.microsoft.com/office/drawing/2014/main" id="{EAE0AB6C-8F84-9B6F-BA48-6693940D4906}"/>
              </a:ext>
            </a:extLst>
          </p:cNvPr>
          <p:cNvSpPr/>
          <p:nvPr/>
        </p:nvSpPr>
        <p:spPr>
          <a:xfrm rot="5400000">
            <a:off x="7784554" y="1934548"/>
            <a:ext cx="4265345" cy="2165440"/>
          </a:xfrm>
          <a:prstGeom prst="rect">
            <a:avLst/>
          </a:prstGeom>
          <a:solidFill>
            <a:srgbClr val="FAF4F6"/>
          </a:solidFill>
          <a:ln>
            <a:noFill/>
          </a:ln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3" name="图片 172">
            <a:extLst>
              <a:ext uri="{FF2B5EF4-FFF2-40B4-BE49-F238E27FC236}">
                <a16:creationId xmlns:a16="http://schemas.microsoft.com/office/drawing/2014/main" id="{C794C253-24B0-9A5A-EB11-E9A47391C0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69216" y="3088286"/>
            <a:ext cx="1896020" cy="1896020"/>
          </a:xfrm>
          <a:prstGeom prst="rect">
            <a:avLst/>
          </a:prstGeom>
        </p:spPr>
      </p:pic>
      <p:pic>
        <p:nvPicPr>
          <p:cNvPr id="174" name="图片 173">
            <a:extLst>
              <a:ext uri="{FF2B5EF4-FFF2-40B4-BE49-F238E27FC236}">
                <a16:creationId xmlns:a16="http://schemas.microsoft.com/office/drawing/2014/main" id="{9B7B8D48-F939-4E0E-9CD3-AEB0BD425C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66167" y="1047181"/>
            <a:ext cx="1902117" cy="1902117"/>
          </a:xfrm>
          <a:prstGeom prst="rect">
            <a:avLst/>
          </a:prstGeom>
        </p:spPr>
      </p:pic>
      <p:pic>
        <p:nvPicPr>
          <p:cNvPr id="178" name="图片 177" descr="在桌子上&#10;&#10;中度可信度描述已自动生成">
            <a:extLst>
              <a:ext uri="{FF2B5EF4-FFF2-40B4-BE49-F238E27FC236}">
                <a16:creationId xmlns:a16="http://schemas.microsoft.com/office/drawing/2014/main" id="{243E5E26-3377-C97A-3683-F66995409C5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5338">
            <a:off x="8270145" y="2793272"/>
            <a:ext cx="1136353" cy="492760"/>
          </a:xfrm>
          <a:prstGeom prst="rect">
            <a:avLst/>
          </a:prstGeom>
        </p:spPr>
      </p:pic>
      <p:pic>
        <p:nvPicPr>
          <p:cNvPr id="179" name="图片 178" descr="在桌子上&#10;&#10;中度可信度描述已自动生成">
            <a:extLst>
              <a:ext uri="{FF2B5EF4-FFF2-40B4-BE49-F238E27FC236}">
                <a16:creationId xmlns:a16="http://schemas.microsoft.com/office/drawing/2014/main" id="{210DF38B-9363-09DF-31ED-02078F9EB3F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00732">
            <a:off x="10364654" y="4740975"/>
            <a:ext cx="1136353" cy="492760"/>
          </a:xfrm>
          <a:prstGeom prst="rect">
            <a:avLst/>
          </a:prstGeom>
        </p:spPr>
      </p:pic>
      <p:pic>
        <p:nvPicPr>
          <p:cNvPr id="185" name="图片 184" descr="在桌子上&#10;&#10;中度可信度描述已自动生成">
            <a:extLst>
              <a:ext uri="{FF2B5EF4-FFF2-40B4-BE49-F238E27FC236}">
                <a16:creationId xmlns:a16="http://schemas.microsoft.com/office/drawing/2014/main" id="{AADADDAC-77F2-DFBC-C688-3D49FF88C21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5082">
            <a:off x="10232071" y="735912"/>
            <a:ext cx="1136353" cy="492760"/>
          </a:xfrm>
          <a:prstGeom prst="rect">
            <a:avLst/>
          </a:prstGeom>
        </p:spPr>
      </p:pic>
      <p:sp>
        <p:nvSpPr>
          <p:cNvPr id="249" name="文本框 248">
            <a:extLst>
              <a:ext uri="{FF2B5EF4-FFF2-40B4-BE49-F238E27FC236}">
                <a16:creationId xmlns:a16="http://schemas.microsoft.com/office/drawing/2014/main" id="{45BD69AD-9A1E-FFCD-D406-6A0CA99FEC58}"/>
              </a:ext>
            </a:extLst>
          </p:cNvPr>
          <p:cNvSpPr txBox="1"/>
          <p:nvPr/>
        </p:nvSpPr>
        <p:spPr>
          <a:xfrm>
            <a:off x="7228294" y="5541007"/>
            <a:ext cx="4374789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05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884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矩形 123">
            <a:extLst>
              <a:ext uri="{FF2B5EF4-FFF2-40B4-BE49-F238E27FC236}">
                <a16:creationId xmlns:a16="http://schemas.microsoft.com/office/drawing/2014/main" id="{5AB31377-FCFE-6B63-0109-7AF666E2F4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F03170C-3381-966A-7FF8-7E91C35F1359}"/>
              </a:ext>
            </a:extLst>
          </p:cNvPr>
          <p:cNvGrpSpPr/>
          <p:nvPr/>
        </p:nvGrpSpPr>
        <p:grpSpPr>
          <a:xfrm>
            <a:off x="6462140" y="672579"/>
            <a:ext cx="5486122" cy="4371776"/>
            <a:chOff x="9130671" y="876548"/>
            <a:chExt cx="3614549" cy="2880358"/>
          </a:xfrm>
          <a:solidFill>
            <a:srgbClr val="FCE6D9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929858D-CC5A-91BE-B452-8CF0767C0732}"/>
                </a:ext>
              </a:extLst>
            </p:cNvPr>
            <p:cNvSpPr/>
            <p:nvPr/>
          </p:nvSpPr>
          <p:spPr>
            <a:xfrm>
              <a:off x="9130671" y="1003860"/>
              <a:ext cx="3614549" cy="2753046"/>
            </a:xfrm>
            <a:custGeom>
              <a:avLst/>
              <a:gdLst>
                <a:gd name="connsiteX0" fmla="*/ 3834155 w 5036799"/>
                <a:gd name="connsiteY0" fmla="*/ 2466756 h 3836313"/>
                <a:gd name="connsiteX1" fmla="*/ 3844335 w 5036799"/>
                <a:gd name="connsiteY1" fmla="*/ 2481873 h 3836313"/>
                <a:gd name="connsiteX2" fmla="*/ 4076410 w 5036799"/>
                <a:gd name="connsiteY2" fmla="*/ 2547812 h 3836313"/>
                <a:gd name="connsiteX3" fmla="*/ 4179358 w 5036799"/>
                <a:gd name="connsiteY3" fmla="*/ 2576056 h 3836313"/>
                <a:gd name="connsiteX4" fmla="*/ 4701478 w 5036799"/>
                <a:gd name="connsiteY4" fmla="*/ 2800851 h 3836313"/>
                <a:gd name="connsiteX5" fmla="*/ 4802476 w 5036799"/>
                <a:gd name="connsiteY5" fmla="*/ 2892049 h 3836313"/>
                <a:gd name="connsiteX6" fmla="*/ 4802476 w 5036799"/>
                <a:gd name="connsiteY6" fmla="*/ 2892087 h 3836313"/>
                <a:gd name="connsiteX7" fmla="*/ 4876950 w 5036799"/>
                <a:gd name="connsiteY7" fmla="*/ 2998553 h 3836313"/>
                <a:gd name="connsiteX8" fmla="*/ 4982808 w 5036799"/>
                <a:gd name="connsiteY8" fmla="*/ 3231196 h 3836313"/>
                <a:gd name="connsiteX9" fmla="*/ 5000106 w 5036799"/>
                <a:gd name="connsiteY9" fmla="*/ 3388714 h 3836313"/>
                <a:gd name="connsiteX10" fmla="*/ 5007186 w 5036799"/>
                <a:gd name="connsiteY10" fmla="*/ 3439920 h 3836313"/>
                <a:gd name="connsiteX11" fmla="*/ 5007148 w 5036799"/>
                <a:gd name="connsiteY11" fmla="*/ 3439920 h 3836313"/>
                <a:gd name="connsiteX12" fmla="*/ 5000566 w 5036799"/>
                <a:gd name="connsiteY12" fmla="*/ 3486839 h 3836313"/>
                <a:gd name="connsiteX13" fmla="*/ 4942280 w 5036799"/>
                <a:gd name="connsiteY13" fmla="*/ 3491202 h 3836313"/>
                <a:gd name="connsiteX14" fmla="*/ 4897657 w 5036799"/>
                <a:gd name="connsiteY14" fmla="*/ 3452013 h 3836313"/>
                <a:gd name="connsiteX15" fmla="*/ 4638072 w 5036799"/>
                <a:gd name="connsiteY15" fmla="*/ 3204371 h 3836313"/>
                <a:gd name="connsiteX16" fmla="*/ 4424602 w 5036799"/>
                <a:gd name="connsiteY16" fmla="*/ 3077468 h 3836313"/>
                <a:gd name="connsiteX17" fmla="*/ 4142209 w 5036799"/>
                <a:gd name="connsiteY17" fmla="*/ 3013634 h 3836313"/>
                <a:gd name="connsiteX18" fmla="*/ 3808146 w 5036799"/>
                <a:gd name="connsiteY18" fmla="*/ 3011721 h 3836313"/>
                <a:gd name="connsiteX19" fmla="*/ 3779444 w 5036799"/>
                <a:gd name="connsiteY19" fmla="*/ 3027029 h 3836313"/>
                <a:gd name="connsiteX20" fmla="*/ 3782582 w 5036799"/>
                <a:gd name="connsiteY20" fmla="*/ 3044710 h 3836313"/>
                <a:gd name="connsiteX21" fmla="*/ 3815876 w 5036799"/>
                <a:gd name="connsiteY21" fmla="*/ 3036635 h 3836313"/>
                <a:gd name="connsiteX22" fmla="*/ 3927015 w 5036799"/>
                <a:gd name="connsiteY22" fmla="*/ 3038472 h 3836313"/>
                <a:gd name="connsiteX23" fmla="*/ 3961611 w 5036799"/>
                <a:gd name="connsiteY23" fmla="*/ 3066639 h 3836313"/>
                <a:gd name="connsiteX24" fmla="*/ 3958473 w 5036799"/>
                <a:gd name="connsiteY24" fmla="*/ 3111109 h 3836313"/>
                <a:gd name="connsiteX25" fmla="*/ 3899460 w 5036799"/>
                <a:gd name="connsiteY25" fmla="*/ 3190825 h 3836313"/>
                <a:gd name="connsiteX26" fmla="*/ 3803824 w 5036799"/>
                <a:gd name="connsiteY26" fmla="*/ 3217079 h 3836313"/>
                <a:gd name="connsiteX27" fmla="*/ 3712512 w 5036799"/>
                <a:gd name="connsiteY27" fmla="*/ 3303952 h 3836313"/>
                <a:gd name="connsiteX28" fmla="*/ 3816028 w 5036799"/>
                <a:gd name="connsiteY28" fmla="*/ 3276168 h 3836313"/>
                <a:gd name="connsiteX29" fmla="*/ 3816028 w 5036799"/>
                <a:gd name="connsiteY29" fmla="*/ 3276206 h 3836313"/>
                <a:gd name="connsiteX30" fmla="*/ 3884799 w 5036799"/>
                <a:gd name="connsiteY30" fmla="*/ 3363194 h 3836313"/>
                <a:gd name="connsiteX31" fmla="*/ 3850280 w 5036799"/>
                <a:gd name="connsiteY31" fmla="*/ 3433344 h 3836313"/>
                <a:gd name="connsiteX32" fmla="*/ 3747674 w 5036799"/>
                <a:gd name="connsiteY32" fmla="*/ 3489639 h 3836313"/>
                <a:gd name="connsiteX33" fmla="*/ 3747636 w 5036799"/>
                <a:gd name="connsiteY33" fmla="*/ 3489639 h 3836313"/>
                <a:gd name="connsiteX34" fmla="*/ 3689542 w 5036799"/>
                <a:gd name="connsiteY34" fmla="*/ 3481717 h 3836313"/>
                <a:gd name="connsiteX35" fmla="*/ 3637916 w 5036799"/>
                <a:gd name="connsiteY35" fmla="*/ 3479383 h 3836313"/>
                <a:gd name="connsiteX36" fmla="*/ 3601560 w 5036799"/>
                <a:gd name="connsiteY36" fmla="*/ 3516084 h 3836313"/>
                <a:gd name="connsiteX37" fmla="*/ 3650967 w 5036799"/>
                <a:gd name="connsiteY37" fmla="*/ 3512639 h 3836313"/>
                <a:gd name="connsiteX38" fmla="*/ 3739103 w 5036799"/>
                <a:gd name="connsiteY38" fmla="*/ 3545934 h 3836313"/>
                <a:gd name="connsiteX39" fmla="*/ 3700182 w 5036799"/>
                <a:gd name="connsiteY39" fmla="*/ 3654124 h 3836313"/>
                <a:gd name="connsiteX40" fmla="*/ 3608028 w 5036799"/>
                <a:gd name="connsiteY40" fmla="*/ 3688682 h 3836313"/>
                <a:gd name="connsiteX41" fmla="*/ 3512200 w 5036799"/>
                <a:gd name="connsiteY41" fmla="*/ 3666217 h 3836313"/>
                <a:gd name="connsiteX42" fmla="*/ 3454718 w 5036799"/>
                <a:gd name="connsiteY42" fmla="*/ 3705634 h 3836313"/>
                <a:gd name="connsiteX43" fmla="*/ 3454718 w 5036799"/>
                <a:gd name="connsiteY43" fmla="*/ 3705673 h 3836313"/>
                <a:gd name="connsiteX44" fmla="*/ 3431909 w 5036799"/>
                <a:gd name="connsiteY44" fmla="*/ 3765871 h 3836313"/>
                <a:gd name="connsiteX45" fmla="*/ 3412736 w 5036799"/>
                <a:gd name="connsiteY45" fmla="*/ 3777812 h 3836313"/>
                <a:gd name="connsiteX46" fmla="*/ 3390731 w 5036799"/>
                <a:gd name="connsiteY46" fmla="*/ 3772607 h 3836313"/>
                <a:gd name="connsiteX47" fmla="*/ 3373854 w 5036799"/>
                <a:gd name="connsiteY47" fmla="*/ 3754047 h 3836313"/>
                <a:gd name="connsiteX48" fmla="*/ 3377872 w 5036799"/>
                <a:gd name="connsiteY48" fmla="*/ 3729248 h 3836313"/>
                <a:gd name="connsiteX49" fmla="*/ 3384340 w 5036799"/>
                <a:gd name="connsiteY49" fmla="*/ 3716734 h 3836313"/>
                <a:gd name="connsiteX50" fmla="*/ 3366161 w 5036799"/>
                <a:gd name="connsiteY50" fmla="*/ 3594917 h 3836313"/>
                <a:gd name="connsiteX51" fmla="*/ 3331488 w 5036799"/>
                <a:gd name="connsiteY51" fmla="*/ 3442032 h 3836313"/>
                <a:gd name="connsiteX52" fmla="*/ 3417289 w 5036799"/>
                <a:gd name="connsiteY52" fmla="*/ 3413444 h 3836313"/>
                <a:gd name="connsiteX53" fmla="*/ 3498307 w 5036799"/>
                <a:gd name="connsiteY53" fmla="*/ 3440807 h 3836313"/>
                <a:gd name="connsiteX54" fmla="*/ 3464476 w 5036799"/>
                <a:gd name="connsiteY54" fmla="*/ 3354279 h 3836313"/>
                <a:gd name="connsiteX55" fmla="*/ 3464438 w 5036799"/>
                <a:gd name="connsiteY55" fmla="*/ 3354317 h 3836313"/>
                <a:gd name="connsiteX56" fmla="*/ 3464400 w 5036799"/>
                <a:gd name="connsiteY56" fmla="*/ 3270238 h 3836313"/>
                <a:gd name="connsiteX57" fmla="*/ 3530109 w 5036799"/>
                <a:gd name="connsiteY57" fmla="*/ 3217808 h 3836313"/>
                <a:gd name="connsiteX58" fmla="*/ 3605884 w 5036799"/>
                <a:gd name="connsiteY58" fmla="*/ 3242301 h 3836313"/>
                <a:gd name="connsiteX59" fmla="*/ 3647751 w 5036799"/>
                <a:gd name="connsiteY59" fmla="*/ 3280265 h 3836313"/>
                <a:gd name="connsiteX60" fmla="*/ 3636424 w 5036799"/>
                <a:gd name="connsiteY60" fmla="*/ 3178423 h 3836313"/>
                <a:gd name="connsiteX61" fmla="*/ 3581430 w 5036799"/>
                <a:gd name="connsiteY61" fmla="*/ 3045515 h 3836313"/>
                <a:gd name="connsiteX62" fmla="*/ 3581544 w 5036799"/>
                <a:gd name="connsiteY62" fmla="*/ 3031546 h 3836313"/>
                <a:gd name="connsiteX63" fmla="*/ 3540978 w 5036799"/>
                <a:gd name="connsiteY63" fmla="*/ 2981872 h 3836313"/>
                <a:gd name="connsiteX64" fmla="*/ 3256136 w 5036799"/>
                <a:gd name="connsiteY64" fmla="*/ 2860750 h 3836313"/>
                <a:gd name="connsiteX65" fmla="*/ 3093602 w 5036799"/>
                <a:gd name="connsiteY65" fmla="*/ 2915514 h 3836313"/>
                <a:gd name="connsiteX66" fmla="*/ 3093563 w 5036799"/>
                <a:gd name="connsiteY66" fmla="*/ 2915552 h 3836313"/>
                <a:gd name="connsiteX67" fmla="*/ 2851388 w 5036799"/>
                <a:gd name="connsiteY67" fmla="*/ 3279350 h 3836313"/>
                <a:gd name="connsiteX68" fmla="*/ 2578067 w 5036799"/>
                <a:gd name="connsiteY68" fmla="*/ 3548007 h 3836313"/>
                <a:gd name="connsiteX69" fmla="*/ 2025714 w 5036799"/>
                <a:gd name="connsiteY69" fmla="*/ 3831585 h 3836313"/>
                <a:gd name="connsiteX70" fmla="*/ 1829007 w 5036799"/>
                <a:gd name="connsiteY70" fmla="*/ 3825385 h 3836313"/>
                <a:gd name="connsiteX71" fmla="*/ 1673399 w 5036799"/>
                <a:gd name="connsiteY71" fmla="*/ 3819301 h 3836313"/>
                <a:gd name="connsiteX72" fmla="*/ 1577226 w 5036799"/>
                <a:gd name="connsiteY72" fmla="*/ 3800702 h 3836313"/>
                <a:gd name="connsiteX73" fmla="*/ 1560196 w 5036799"/>
                <a:gd name="connsiteY73" fmla="*/ 3739775 h 3836313"/>
                <a:gd name="connsiteX74" fmla="*/ 1560158 w 5036799"/>
                <a:gd name="connsiteY74" fmla="*/ 3739813 h 3836313"/>
                <a:gd name="connsiteX75" fmla="*/ 1694183 w 5036799"/>
                <a:gd name="connsiteY75" fmla="*/ 3616967 h 3836313"/>
                <a:gd name="connsiteX76" fmla="*/ 2064671 w 5036799"/>
                <a:gd name="connsiteY76" fmla="*/ 3363662 h 3836313"/>
                <a:gd name="connsiteX77" fmla="*/ 2103477 w 5036799"/>
                <a:gd name="connsiteY77" fmla="*/ 3320952 h 3836313"/>
                <a:gd name="connsiteX78" fmla="*/ 2090389 w 5036799"/>
                <a:gd name="connsiteY78" fmla="*/ 3264733 h 3836313"/>
                <a:gd name="connsiteX79" fmla="*/ 2052884 w 5036799"/>
                <a:gd name="connsiteY79" fmla="*/ 3106980 h 3836313"/>
                <a:gd name="connsiteX80" fmla="*/ 1871902 w 5036799"/>
                <a:gd name="connsiteY80" fmla="*/ 2757192 h 3836313"/>
                <a:gd name="connsiteX81" fmla="*/ 1676037 w 5036799"/>
                <a:gd name="connsiteY81" fmla="*/ 2488839 h 3836313"/>
                <a:gd name="connsiteX82" fmla="*/ 1633902 w 5036799"/>
                <a:gd name="connsiteY82" fmla="*/ 2458644 h 3836313"/>
                <a:gd name="connsiteX83" fmla="*/ 1229123 w 5036799"/>
                <a:gd name="connsiteY83" fmla="*/ 2392935 h 3836313"/>
                <a:gd name="connsiteX84" fmla="*/ 919406 w 5036799"/>
                <a:gd name="connsiteY84" fmla="*/ 2346053 h 3836313"/>
                <a:gd name="connsiteX85" fmla="*/ 919406 w 5036799"/>
                <a:gd name="connsiteY85" fmla="*/ 2346091 h 3836313"/>
                <a:gd name="connsiteX86" fmla="*/ 811716 w 5036799"/>
                <a:gd name="connsiteY86" fmla="*/ 2335415 h 3836313"/>
                <a:gd name="connsiteX87" fmla="*/ 758903 w 5036799"/>
                <a:gd name="connsiteY87" fmla="*/ 2281568 h 3836313"/>
                <a:gd name="connsiteX88" fmla="*/ 807927 w 5036799"/>
                <a:gd name="connsiteY88" fmla="*/ 2227225 h 3836313"/>
                <a:gd name="connsiteX89" fmla="*/ 1314626 w 5036799"/>
                <a:gd name="connsiteY89" fmla="*/ 2083824 h 3836313"/>
                <a:gd name="connsiteX90" fmla="*/ 1426646 w 5036799"/>
                <a:gd name="connsiteY90" fmla="*/ 2071501 h 3836313"/>
                <a:gd name="connsiteX91" fmla="*/ 1460783 w 5036799"/>
                <a:gd name="connsiteY91" fmla="*/ 2010996 h 3836313"/>
                <a:gd name="connsiteX92" fmla="*/ 1314022 w 5036799"/>
                <a:gd name="connsiteY92" fmla="*/ 1859943 h 3836313"/>
                <a:gd name="connsiteX93" fmla="*/ 1009811 w 5036799"/>
                <a:gd name="connsiteY93" fmla="*/ 1675219 h 3836313"/>
                <a:gd name="connsiteX94" fmla="*/ 757152 w 5036799"/>
                <a:gd name="connsiteY94" fmla="*/ 1579008 h 3836313"/>
                <a:gd name="connsiteX95" fmla="*/ 324893 w 5036799"/>
                <a:gd name="connsiteY95" fmla="*/ 1431854 h 3836313"/>
                <a:gd name="connsiteX96" fmla="*/ 201282 w 5036799"/>
                <a:gd name="connsiteY96" fmla="*/ 1339892 h 3836313"/>
                <a:gd name="connsiteX97" fmla="*/ 10924 w 5036799"/>
                <a:gd name="connsiteY97" fmla="*/ 1077975 h 3836313"/>
                <a:gd name="connsiteX98" fmla="*/ 55 w 5036799"/>
                <a:gd name="connsiteY98" fmla="*/ 1049961 h 3836313"/>
                <a:gd name="connsiteX99" fmla="*/ 13831 w 5036799"/>
                <a:gd name="connsiteY99" fmla="*/ 1023210 h 3836313"/>
                <a:gd name="connsiteX100" fmla="*/ 45519 w 5036799"/>
                <a:gd name="connsiteY100" fmla="*/ 1009203 h 3836313"/>
                <a:gd name="connsiteX101" fmla="*/ 77284 w 5036799"/>
                <a:gd name="connsiteY101" fmla="*/ 1023057 h 3836313"/>
                <a:gd name="connsiteX102" fmla="*/ 244834 w 5036799"/>
                <a:gd name="connsiteY102" fmla="*/ 1133853 h 3836313"/>
                <a:gd name="connsiteX103" fmla="*/ 523475 w 5036799"/>
                <a:gd name="connsiteY103" fmla="*/ 1224553 h 3836313"/>
                <a:gd name="connsiteX104" fmla="*/ 740276 w 5036799"/>
                <a:gd name="connsiteY104" fmla="*/ 1297726 h 3836313"/>
                <a:gd name="connsiteX105" fmla="*/ 1002271 w 5036799"/>
                <a:gd name="connsiteY105" fmla="*/ 1405876 h 3836313"/>
                <a:gd name="connsiteX106" fmla="*/ 1178815 w 5036799"/>
                <a:gd name="connsiteY106" fmla="*/ 1511460 h 3836313"/>
                <a:gd name="connsiteX107" fmla="*/ 1435030 w 5036799"/>
                <a:gd name="connsiteY107" fmla="*/ 1664344 h 3836313"/>
                <a:gd name="connsiteX108" fmla="*/ 1550225 w 5036799"/>
                <a:gd name="connsiteY108" fmla="*/ 1750260 h 3836313"/>
                <a:gd name="connsiteX109" fmla="*/ 1446973 w 5036799"/>
                <a:gd name="connsiteY109" fmla="*/ 1537751 h 3836313"/>
                <a:gd name="connsiteX110" fmla="*/ 1447011 w 5036799"/>
                <a:gd name="connsiteY110" fmla="*/ 1537751 h 3836313"/>
                <a:gd name="connsiteX111" fmla="*/ 1196156 w 5036799"/>
                <a:gd name="connsiteY111" fmla="*/ 1165920 h 3836313"/>
                <a:gd name="connsiteX112" fmla="*/ 1036031 w 5036799"/>
                <a:gd name="connsiteY112" fmla="*/ 881078 h 3836313"/>
                <a:gd name="connsiteX113" fmla="*/ 932240 w 5036799"/>
                <a:gd name="connsiteY113" fmla="*/ 677327 h 3836313"/>
                <a:gd name="connsiteX114" fmla="*/ 804652 w 5036799"/>
                <a:gd name="connsiteY114" fmla="*/ 388232 h 3836313"/>
                <a:gd name="connsiteX115" fmla="*/ 746749 w 5036799"/>
                <a:gd name="connsiteY115" fmla="*/ 222259 h 3836313"/>
                <a:gd name="connsiteX116" fmla="*/ 777020 w 5036799"/>
                <a:gd name="connsiteY116" fmla="*/ 178325 h 3836313"/>
                <a:gd name="connsiteX117" fmla="*/ 811731 w 5036799"/>
                <a:gd name="connsiteY117" fmla="*/ 177827 h 3836313"/>
                <a:gd name="connsiteX118" fmla="*/ 833775 w 5036799"/>
                <a:gd name="connsiteY118" fmla="*/ 204616 h 3836313"/>
                <a:gd name="connsiteX119" fmla="*/ 932814 w 5036799"/>
                <a:gd name="connsiteY119" fmla="*/ 352338 h 3836313"/>
                <a:gd name="connsiteX120" fmla="*/ 950572 w 5036799"/>
                <a:gd name="connsiteY120" fmla="*/ 379969 h 3836313"/>
                <a:gd name="connsiteX121" fmla="*/ 1139891 w 5036799"/>
                <a:gd name="connsiteY121" fmla="*/ 679428 h 3836313"/>
                <a:gd name="connsiteX122" fmla="*/ 1307932 w 5036799"/>
                <a:gd name="connsiteY122" fmla="*/ 905487 h 3836313"/>
                <a:gd name="connsiteX123" fmla="*/ 1307932 w 5036799"/>
                <a:gd name="connsiteY123" fmla="*/ 905526 h 3836313"/>
                <a:gd name="connsiteX124" fmla="*/ 1485623 w 5036799"/>
                <a:gd name="connsiteY124" fmla="*/ 1102047 h 3836313"/>
                <a:gd name="connsiteX125" fmla="*/ 1529443 w 5036799"/>
                <a:gd name="connsiteY125" fmla="*/ 1150113 h 3836313"/>
                <a:gd name="connsiteX126" fmla="*/ 1539240 w 5036799"/>
                <a:gd name="connsiteY126" fmla="*/ 1144220 h 3836313"/>
                <a:gd name="connsiteX127" fmla="*/ 1539469 w 5036799"/>
                <a:gd name="connsiteY127" fmla="*/ 1132815 h 3836313"/>
                <a:gd name="connsiteX128" fmla="*/ 1543909 w 5036799"/>
                <a:gd name="connsiteY128" fmla="*/ 795774 h 3836313"/>
                <a:gd name="connsiteX129" fmla="*/ 1549802 w 5036799"/>
                <a:gd name="connsiteY129" fmla="*/ 688769 h 3836313"/>
                <a:gd name="connsiteX130" fmla="*/ 1549764 w 5036799"/>
                <a:gd name="connsiteY130" fmla="*/ 688769 h 3836313"/>
                <a:gd name="connsiteX131" fmla="*/ 1561666 w 5036799"/>
                <a:gd name="connsiteY131" fmla="*/ 656507 h 3836313"/>
                <a:gd name="connsiteX132" fmla="*/ 1594960 w 5036799"/>
                <a:gd name="connsiteY132" fmla="*/ 647820 h 3836313"/>
                <a:gd name="connsiteX133" fmla="*/ 1619070 w 5036799"/>
                <a:gd name="connsiteY133" fmla="*/ 668792 h 3836313"/>
                <a:gd name="connsiteX134" fmla="*/ 1616774 w 5036799"/>
                <a:gd name="connsiteY134" fmla="*/ 700671 h 3836313"/>
                <a:gd name="connsiteX135" fmla="*/ 1638396 w 5036799"/>
                <a:gd name="connsiteY135" fmla="*/ 929600 h 3836313"/>
                <a:gd name="connsiteX136" fmla="*/ 1781336 w 5036799"/>
                <a:gd name="connsiteY136" fmla="*/ 1290106 h 3836313"/>
                <a:gd name="connsiteX137" fmla="*/ 1781374 w 5036799"/>
                <a:gd name="connsiteY137" fmla="*/ 1290106 h 3836313"/>
                <a:gd name="connsiteX138" fmla="*/ 1855236 w 5036799"/>
                <a:gd name="connsiteY138" fmla="*/ 1414412 h 3836313"/>
                <a:gd name="connsiteX139" fmla="*/ 2023237 w 5036799"/>
                <a:gd name="connsiteY139" fmla="*/ 1695776 h 3836313"/>
                <a:gd name="connsiteX140" fmla="*/ 2091588 w 5036799"/>
                <a:gd name="connsiteY140" fmla="*/ 1804926 h 3836313"/>
                <a:gd name="connsiteX141" fmla="*/ 2082174 w 5036799"/>
                <a:gd name="connsiteY141" fmla="*/ 1726702 h 3836313"/>
                <a:gd name="connsiteX142" fmla="*/ 2015163 w 5036799"/>
                <a:gd name="connsiteY142" fmla="*/ 1256704 h 3836313"/>
                <a:gd name="connsiteX143" fmla="*/ 2015125 w 5036799"/>
                <a:gd name="connsiteY143" fmla="*/ 1256704 h 3836313"/>
                <a:gd name="connsiteX144" fmla="*/ 2013556 w 5036799"/>
                <a:gd name="connsiteY144" fmla="*/ 1140666 h 3836313"/>
                <a:gd name="connsiteX145" fmla="*/ 2069468 w 5036799"/>
                <a:gd name="connsiteY145" fmla="*/ 968952 h 3836313"/>
                <a:gd name="connsiteX146" fmla="*/ 2094037 w 5036799"/>
                <a:gd name="connsiteY146" fmla="*/ 935007 h 3836313"/>
                <a:gd name="connsiteX147" fmla="*/ 2094037 w 5036799"/>
                <a:gd name="connsiteY147" fmla="*/ 934968 h 3836313"/>
                <a:gd name="connsiteX148" fmla="*/ 2112867 w 5036799"/>
                <a:gd name="connsiteY148" fmla="*/ 912045 h 3836313"/>
                <a:gd name="connsiteX149" fmla="*/ 2142449 w 5036799"/>
                <a:gd name="connsiteY149" fmla="*/ 909672 h 3836313"/>
                <a:gd name="connsiteX150" fmla="*/ 2164722 w 5036799"/>
                <a:gd name="connsiteY150" fmla="*/ 929305 h 3836313"/>
                <a:gd name="connsiteX151" fmla="*/ 2166062 w 5036799"/>
                <a:gd name="connsiteY151" fmla="*/ 958925 h 3836313"/>
                <a:gd name="connsiteX152" fmla="*/ 2160091 w 5036799"/>
                <a:gd name="connsiteY152" fmla="*/ 1293752 h 3836313"/>
                <a:gd name="connsiteX153" fmla="*/ 2197175 w 5036799"/>
                <a:gd name="connsiteY153" fmla="*/ 1500413 h 3836313"/>
                <a:gd name="connsiteX154" fmla="*/ 2317151 w 5036799"/>
                <a:gd name="connsiteY154" fmla="*/ 1863828 h 3836313"/>
                <a:gd name="connsiteX155" fmla="*/ 2335253 w 5036799"/>
                <a:gd name="connsiteY155" fmla="*/ 2016752 h 3836313"/>
                <a:gd name="connsiteX156" fmla="*/ 2512670 w 5036799"/>
                <a:gd name="connsiteY156" fmla="*/ 2030950 h 3836313"/>
                <a:gd name="connsiteX157" fmla="*/ 2555723 w 5036799"/>
                <a:gd name="connsiteY157" fmla="*/ 1995665 h 3836313"/>
                <a:gd name="connsiteX158" fmla="*/ 2548108 w 5036799"/>
                <a:gd name="connsiteY158" fmla="*/ 1887896 h 3836313"/>
                <a:gd name="connsiteX159" fmla="*/ 2567090 w 5036799"/>
                <a:gd name="connsiteY159" fmla="*/ 1362368 h 3836313"/>
                <a:gd name="connsiteX160" fmla="*/ 2584771 w 5036799"/>
                <a:gd name="connsiteY160" fmla="*/ 938759 h 3836313"/>
                <a:gd name="connsiteX161" fmla="*/ 2584809 w 5036799"/>
                <a:gd name="connsiteY161" fmla="*/ 938720 h 3836313"/>
                <a:gd name="connsiteX162" fmla="*/ 2614086 w 5036799"/>
                <a:gd name="connsiteY162" fmla="*/ 896011 h 3836313"/>
                <a:gd name="connsiteX163" fmla="*/ 2638387 w 5036799"/>
                <a:gd name="connsiteY163" fmla="*/ 903971 h 3836313"/>
                <a:gd name="connsiteX164" fmla="*/ 2649218 w 5036799"/>
                <a:gd name="connsiteY164" fmla="*/ 927163 h 3836313"/>
                <a:gd name="connsiteX165" fmla="*/ 2730848 w 5036799"/>
                <a:gd name="connsiteY165" fmla="*/ 1185445 h 3836313"/>
                <a:gd name="connsiteX166" fmla="*/ 2860856 w 5036799"/>
                <a:gd name="connsiteY166" fmla="*/ 1489921 h 3836313"/>
                <a:gd name="connsiteX167" fmla="*/ 3047923 w 5036799"/>
                <a:gd name="connsiteY167" fmla="*/ 1855246 h 3836313"/>
                <a:gd name="connsiteX168" fmla="*/ 3093885 w 5036799"/>
                <a:gd name="connsiteY168" fmla="*/ 1873348 h 3836313"/>
                <a:gd name="connsiteX169" fmla="*/ 3389670 w 5036799"/>
                <a:gd name="connsiteY169" fmla="*/ 1756664 h 3836313"/>
                <a:gd name="connsiteX170" fmla="*/ 3473367 w 5036799"/>
                <a:gd name="connsiteY170" fmla="*/ 1728307 h 3836313"/>
                <a:gd name="connsiteX171" fmla="*/ 3491775 w 5036799"/>
                <a:gd name="connsiteY171" fmla="*/ 1702780 h 3836313"/>
                <a:gd name="connsiteX172" fmla="*/ 3409150 w 5036799"/>
                <a:gd name="connsiteY172" fmla="*/ 1591534 h 3836313"/>
                <a:gd name="connsiteX173" fmla="*/ 3409074 w 5036799"/>
                <a:gd name="connsiteY173" fmla="*/ 1591495 h 3836313"/>
                <a:gd name="connsiteX174" fmla="*/ 3360891 w 5036799"/>
                <a:gd name="connsiteY174" fmla="*/ 1515873 h 3836313"/>
                <a:gd name="connsiteX175" fmla="*/ 3390321 w 5036799"/>
                <a:gd name="connsiteY175" fmla="*/ 1431182 h 3836313"/>
                <a:gd name="connsiteX176" fmla="*/ 3376697 w 5036799"/>
                <a:gd name="connsiteY176" fmla="*/ 1339372 h 3836313"/>
                <a:gd name="connsiteX177" fmla="*/ 3376697 w 5036799"/>
                <a:gd name="connsiteY177" fmla="*/ 1339333 h 3836313"/>
                <a:gd name="connsiteX178" fmla="*/ 3313475 w 5036799"/>
                <a:gd name="connsiteY178" fmla="*/ 1301753 h 3836313"/>
                <a:gd name="connsiteX179" fmla="*/ 3192432 w 5036799"/>
                <a:gd name="connsiteY179" fmla="*/ 1112433 h 3836313"/>
                <a:gd name="connsiteX180" fmla="*/ 3198325 w 5036799"/>
                <a:gd name="connsiteY180" fmla="*/ 1028315 h 3836313"/>
                <a:gd name="connsiteX181" fmla="*/ 3175669 w 5036799"/>
                <a:gd name="connsiteY181" fmla="*/ 949402 h 3836313"/>
                <a:gd name="connsiteX182" fmla="*/ 3114437 w 5036799"/>
                <a:gd name="connsiteY182" fmla="*/ 894638 h 3836313"/>
                <a:gd name="connsiteX183" fmla="*/ 3044823 w 5036799"/>
                <a:gd name="connsiteY183" fmla="*/ 777151 h 3836313"/>
                <a:gd name="connsiteX184" fmla="*/ 3061432 w 5036799"/>
                <a:gd name="connsiteY184" fmla="*/ 594140 h 3836313"/>
                <a:gd name="connsiteX185" fmla="*/ 3014207 w 5036799"/>
                <a:gd name="connsiteY185" fmla="*/ 479445 h 3836313"/>
                <a:gd name="connsiteX186" fmla="*/ 2912719 w 5036799"/>
                <a:gd name="connsiteY186" fmla="*/ 332488 h 3836313"/>
                <a:gd name="connsiteX187" fmla="*/ 2887001 w 5036799"/>
                <a:gd name="connsiteY187" fmla="*/ 238917 h 3836313"/>
                <a:gd name="connsiteX188" fmla="*/ 2879845 w 5036799"/>
                <a:gd name="connsiteY188" fmla="*/ 212435 h 3836313"/>
                <a:gd name="connsiteX189" fmla="*/ 2897602 w 5036799"/>
                <a:gd name="connsiteY189" fmla="*/ 65977 h 3836313"/>
                <a:gd name="connsiteX190" fmla="*/ 2897564 w 5036799"/>
                <a:gd name="connsiteY190" fmla="*/ 65977 h 3836313"/>
                <a:gd name="connsiteX191" fmla="*/ 3032735 w 5036799"/>
                <a:gd name="connsiteY191" fmla="*/ 2449 h 3836313"/>
                <a:gd name="connsiteX192" fmla="*/ 3157570 w 5036799"/>
                <a:gd name="connsiteY192" fmla="*/ 16877 h 3836313"/>
                <a:gd name="connsiteX193" fmla="*/ 3264957 w 5036799"/>
                <a:gd name="connsiteY193" fmla="*/ 115612 h 3836313"/>
                <a:gd name="connsiteX194" fmla="*/ 3329289 w 5036799"/>
                <a:gd name="connsiteY194" fmla="*/ 278990 h 3836313"/>
                <a:gd name="connsiteX195" fmla="*/ 3427524 w 5036799"/>
                <a:gd name="connsiteY195" fmla="*/ 378264 h 3836313"/>
                <a:gd name="connsiteX196" fmla="*/ 3559825 w 5036799"/>
                <a:gd name="connsiteY196" fmla="*/ 480595 h 3836313"/>
                <a:gd name="connsiteX197" fmla="*/ 3609232 w 5036799"/>
                <a:gd name="connsiteY197" fmla="*/ 640377 h 3836313"/>
                <a:gd name="connsiteX198" fmla="*/ 3602037 w 5036799"/>
                <a:gd name="connsiteY198" fmla="*/ 752319 h 3836313"/>
                <a:gd name="connsiteX199" fmla="*/ 3625191 w 5036799"/>
                <a:gd name="connsiteY199" fmla="*/ 810490 h 3836313"/>
                <a:gd name="connsiteX200" fmla="*/ 3677812 w 5036799"/>
                <a:gd name="connsiteY200" fmla="*/ 945582 h 3836313"/>
                <a:gd name="connsiteX201" fmla="*/ 3645168 w 5036799"/>
                <a:gd name="connsiteY201" fmla="*/ 1090169 h 3836313"/>
                <a:gd name="connsiteX202" fmla="*/ 3626339 w 5036799"/>
                <a:gd name="connsiteY202" fmla="*/ 1153965 h 3836313"/>
                <a:gd name="connsiteX203" fmla="*/ 3659864 w 5036799"/>
                <a:gd name="connsiteY203" fmla="*/ 1211408 h 3836313"/>
                <a:gd name="connsiteX204" fmla="*/ 3652822 w 5036799"/>
                <a:gd name="connsiteY204" fmla="*/ 1386454 h 3836313"/>
                <a:gd name="connsiteX205" fmla="*/ 3638279 w 5036799"/>
                <a:gd name="connsiteY205" fmla="*/ 1451705 h 3836313"/>
                <a:gd name="connsiteX206" fmla="*/ 3648880 w 5036799"/>
                <a:gd name="connsiteY206" fmla="*/ 1487793 h 3836313"/>
                <a:gd name="connsiteX207" fmla="*/ 3626224 w 5036799"/>
                <a:gd name="connsiteY207" fmla="*/ 1596983 h 3836313"/>
                <a:gd name="connsiteX208" fmla="*/ 3581065 w 5036799"/>
                <a:gd name="connsiteY208" fmla="*/ 1666711 h 3836313"/>
                <a:gd name="connsiteX209" fmla="*/ 3656840 w 5036799"/>
                <a:gd name="connsiteY209" fmla="*/ 1652015 h 3836313"/>
                <a:gd name="connsiteX210" fmla="*/ 3818571 w 5036799"/>
                <a:gd name="connsiteY210" fmla="*/ 1593232 h 3836313"/>
                <a:gd name="connsiteX211" fmla="*/ 3787764 w 5036799"/>
                <a:gd name="connsiteY211" fmla="*/ 1439153 h 3836313"/>
                <a:gd name="connsiteX212" fmla="*/ 3944744 w 5036799"/>
                <a:gd name="connsiteY212" fmla="*/ 1435938 h 3836313"/>
                <a:gd name="connsiteX213" fmla="*/ 3909115 w 5036799"/>
                <a:gd name="connsiteY213" fmla="*/ 1318715 h 3836313"/>
                <a:gd name="connsiteX214" fmla="*/ 3909076 w 5036799"/>
                <a:gd name="connsiteY214" fmla="*/ 1318715 h 3836313"/>
                <a:gd name="connsiteX215" fmla="*/ 3903412 w 5036799"/>
                <a:gd name="connsiteY215" fmla="*/ 1262534 h 3836313"/>
                <a:gd name="connsiteX216" fmla="*/ 3940037 w 5036799"/>
                <a:gd name="connsiteY216" fmla="*/ 1185458 h 3836313"/>
                <a:gd name="connsiteX217" fmla="*/ 4036401 w 5036799"/>
                <a:gd name="connsiteY217" fmla="*/ 1203904 h 3836313"/>
                <a:gd name="connsiteX218" fmla="*/ 4070958 w 5036799"/>
                <a:gd name="connsiteY218" fmla="*/ 1222350 h 3836313"/>
                <a:gd name="connsiteX219" fmla="*/ 4070996 w 5036799"/>
                <a:gd name="connsiteY219" fmla="*/ 1222350 h 3836313"/>
                <a:gd name="connsiteX220" fmla="*/ 4091777 w 5036799"/>
                <a:gd name="connsiteY220" fmla="*/ 1153426 h 3836313"/>
                <a:gd name="connsiteX221" fmla="*/ 4064184 w 5036799"/>
                <a:gd name="connsiteY221" fmla="*/ 953966 h 3836313"/>
                <a:gd name="connsiteX222" fmla="*/ 4116155 w 5036799"/>
                <a:gd name="connsiteY222" fmla="*/ 903679 h 3836313"/>
                <a:gd name="connsiteX223" fmla="*/ 4197747 w 5036799"/>
                <a:gd name="connsiteY223" fmla="*/ 942140 h 3836313"/>
                <a:gd name="connsiteX224" fmla="*/ 4219791 w 5036799"/>
                <a:gd name="connsiteY224" fmla="*/ 1014471 h 3836313"/>
                <a:gd name="connsiteX225" fmla="*/ 4255534 w 5036799"/>
                <a:gd name="connsiteY225" fmla="*/ 985003 h 3836313"/>
                <a:gd name="connsiteX226" fmla="*/ 4266709 w 5036799"/>
                <a:gd name="connsiteY226" fmla="*/ 906281 h 3836313"/>
                <a:gd name="connsiteX227" fmla="*/ 4285538 w 5036799"/>
                <a:gd name="connsiteY227" fmla="*/ 699512 h 3836313"/>
                <a:gd name="connsiteX228" fmla="*/ 4311065 w 5036799"/>
                <a:gd name="connsiteY228" fmla="*/ 660018 h 3836313"/>
                <a:gd name="connsiteX229" fmla="*/ 4311027 w 5036799"/>
                <a:gd name="connsiteY229" fmla="*/ 660018 h 3836313"/>
                <a:gd name="connsiteX230" fmla="*/ 4363686 w 5036799"/>
                <a:gd name="connsiteY230" fmla="*/ 630627 h 3836313"/>
                <a:gd name="connsiteX231" fmla="*/ 4399851 w 5036799"/>
                <a:gd name="connsiteY231" fmla="*/ 679995 h 3836313"/>
                <a:gd name="connsiteX232" fmla="*/ 4400464 w 5036799"/>
                <a:gd name="connsiteY232" fmla="*/ 825150 h 3836313"/>
                <a:gd name="connsiteX233" fmla="*/ 4505783 w 5036799"/>
                <a:gd name="connsiteY233" fmla="*/ 721859 h 3836313"/>
                <a:gd name="connsiteX234" fmla="*/ 4510146 w 5036799"/>
                <a:gd name="connsiteY234" fmla="*/ 686382 h 3836313"/>
                <a:gd name="connsiteX235" fmla="*/ 4546923 w 5036799"/>
                <a:gd name="connsiteY235" fmla="*/ 468856 h 3836313"/>
                <a:gd name="connsiteX236" fmla="*/ 4579683 w 5036799"/>
                <a:gd name="connsiteY236" fmla="*/ 439732 h 3836313"/>
                <a:gd name="connsiteX237" fmla="*/ 4623196 w 5036799"/>
                <a:gd name="connsiteY237" fmla="*/ 445090 h 3836313"/>
                <a:gd name="connsiteX238" fmla="*/ 4655535 w 5036799"/>
                <a:gd name="connsiteY238" fmla="*/ 470348 h 3836313"/>
                <a:gd name="connsiteX239" fmla="*/ 4656606 w 5036799"/>
                <a:gd name="connsiteY239" fmla="*/ 511373 h 3836313"/>
                <a:gd name="connsiteX240" fmla="*/ 4645431 w 5036799"/>
                <a:gd name="connsiteY240" fmla="*/ 611373 h 3836313"/>
                <a:gd name="connsiteX241" fmla="*/ 4840649 w 5036799"/>
                <a:gd name="connsiteY241" fmla="*/ 428284 h 3836313"/>
                <a:gd name="connsiteX242" fmla="*/ 4982825 w 5036799"/>
                <a:gd name="connsiteY242" fmla="*/ 353198 h 3836313"/>
                <a:gd name="connsiteX243" fmla="*/ 5022129 w 5036799"/>
                <a:gd name="connsiteY243" fmla="*/ 432340 h 3836313"/>
                <a:gd name="connsiteX244" fmla="*/ 4798636 w 5036799"/>
                <a:gd name="connsiteY244" fmla="*/ 577191 h 3836313"/>
                <a:gd name="connsiteX245" fmla="*/ 4702234 w 5036799"/>
                <a:gd name="connsiteY245" fmla="*/ 635016 h 3836313"/>
                <a:gd name="connsiteX246" fmla="*/ 4812570 w 5036799"/>
                <a:gd name="connsiteY246" fmla="*/ 695904 h 3836313"/>
                <a:gd name="connsiteX247" fmla="*/ 4818042 w 5036799"/>
                <a:gd name="connsiteY247" fmla="*/ 749597 h 3836313"/>
                <a:gd name="connsiteX248" fmla="*/ 4776481 w 5036799"/>
                <a:gd name="connsiteY248" fmla="*/ 784078 h 3836313"/>
                <a:gd name="connsiteX249" fmla="*/ 4630788 w 5036799"/>
                <a:gd name="connsiteY249" fmla="*/ 762723 h 3836313"/>
                <a:gd name="connsiteX250" fmla="*/ 4481607 w 5036799"/>
                <a:gd name="connsiteY250" fmla="*/ 819171 h 3836313"/>
                <a:gd name="connsiteX251" fmla="*/ 4499670 w 5036799"/>
                <a:gd name="connsiteY251" fmla="*/ 841100 h 3836313"/>
                <a:gd name="connsiteX252" fmla="*/ 4499708 w 5036799"/>
                <a:gd name="connsiteY252" fmla="*/ 841062 h 3836313"/>
                <a:gd name="connsiteX253" fmla="*/ 4587615 w 5036799"/>
                <a:gd name="connsiteY253" fmla="*/ 916684 h 3836313"/>
                <a:gd name="connsiteX254" fmla="*/ 4599709 w 5036799"/>
                <a:gd name="connsiteY254" fmla="*/ 975543 h 3836313"/>
                <a:gd name="connsiteX255" fmla="*/ 4538017 w 5036799"/>
                <a:gd name="connsiteY255" fmla="*/ 998735 h 3836313"/>
                <a:gd name="connsiteX256" fmla="*/ 4386083 w 5036799"/>
                <a:gd name="connsiteY256" fmla="*/ 971946 h 3836313"/>
                <a:gd name="connsiteX257" fmla="*/ 4314058 w 5036799"/>
                <a:gd name="connsiteY257" fmla="*/ 991731 h 3836313"/>
                <a:gd name="connsiteX258" fmla="*/ 4261820 w 5036799"/>
                <a:gd name="connsiteY258" fmla="*/ 1040449 h 3836313"/>
                <a:gd name="connsiteX259" fmla="*/ 4357993 w 5036799"/>
                <a:gd name="connsiteY259" fmla="*/ 1094563 h 3836313"/>
                <a:gd name="connsiteX260" fmla="*/ 4358031 w 5036799"/>
                <a:gd name="connsiteY260" fmla="*/ 1094563 h 3836313"/>
                <a:gd name="connsiteX261" fmla="*/ 4408280 w 5036799"/>
                <a:gd name="connsiteY261" fmla="*/ 1180556 h 3836313"/>
                <a:gd name="connsiteX262" fmla="*/ 4325961 w 5036799"/>
                <a:gd name="connsiteY262" fmla="*/ 1247184 h 3836313"/>
                <a:gd name="connsiteX263" fmla="*/ 4186695 w 5036799"/>
                <a:gd name="connsiteY263" fmla="*/ 1205699 h 3836313"/>
                <a:gd name="connsiteX264" fmla="*/ 4157839 w 5036799"/>
                <a:gd name="connsiteY264" fmla="*/ 1194868 h 3836313"/>
                <a:gd name="connsiteX265" fmla="*/ 4135413 w 5036799"/>
                <a:gd name="connsiteY265" fmla="*/ 1216032 h 3836313"/>
                <a:gd name="connsiteX266" fmla="*/ 4083480 w 5036799"/>
                <a:gd name="connsiteY266" fmla="*/ 1345619 h 3836313"/>
                <a:gd name="connsiteX267" fmla="*/ 4195501 w 5036799"/>
                <a:gd name="connsiteY267" fmla="*/ 1312362 h 3836313"/>
                <a:gd name="connsiteX268" fmla="*/ 4237367 w 5036799"/>
                <a:gd name="connsiteY268" fmla="*/ 1303981 h 3836313"/>
                <a:gd name="connsiteX269" fmla="*/ 4271657 w 5036799"/>
                <a:gd name="connsiteY269" fmla="*/ 1329354 h 3836313"/>
                <a:gd name="connsiteX270" fmla="*/ 4259449 w 5036799"/>
                <a:gd name="connsiteY270" fmla="*/ 1409875 h 3836313"/>
                <a:gd name="connsiteX271" fmla="*/ 4202503 w 5036799"/>
                <a:gd name="connsiteY271" fmla="*/ 1450555 h 3836313"/>
                <a:gd name="connsiteX272" fmla="*/ 4035070 w 5036799"/>
                <a:gd name="connsiteY272" fmla="*/ 1521508 h 3836313"/>
                <a:gd name="connsiteX273" fmla="*/ 4017313 w 5036799"/>
                <a:gd name="connsiteY273" fmla="*/ 1537581 h 3836313"/>
                <a:gd name="connsiteX274" fmla="*/ 4161282 w 5036799"/>
                <a:gd name="connsiteY274" fmla="*/ 1515385 h 3836313"/>
                <a:gd name="connsiteX275" fmla="*/ 4370392 w 5036799"/>
                <a:gd name="connsiteY275" fmla="*/ 1454765 h 3836313"/>
                <a:gd name="connsiteX276" fmla="*/ 4599479 w 5036799"/>
                <a:gd name="connsiteY276" fmla="*/ 1433717 h 3836313"/>
                <a:gd name="connsiteX277" fmla="*/ 4716202 w 5036799"/>
                <a:gd name="connsiteY277" fmla="*/ 1469997 h 3836313"/>
                <a:gd name="connsiteX278" fmla="*/ 4729979 w 5036799"/>
                <a:gd name="connsiteY278" fmla="*/ 1498967 h 3836313"/>
                <a:gd name="connsiteX279" fmla="*/ 4709963 w 5036799"/>
                <a:gd name="connsiteY279" fmla="*/ 1524072 h 3836313"/>
                <a:gd name="connsiteX280" fmla="*/ 4211798 w 5036799"/>
                <a:gd name="connsiteY280" fmla="*/ 1819789 h 3836313"/>
                <a:gd name="connsiteX281" fmla="*/ 4073795 w 5036799"/>
                <a:gd name="connsiteY281" fmla="*/ 1899544 h 3836313"/>
                <a:gd name="connsiteX282" fmla="*/ 4067213 w 5036799"/>
                <a:gd name="connsiteY282" fmla="*/ 1940110 h 3836313"/>
                <a:gd name="connsiteX283" fmla="*/ 4067251 w 5036799"/>
                <a:gd name="connsiteY283" fmla="*/ 1940110 h 3836313"/>
                <a:gd name="connsiteX284" fmla="*/ 4059138 w 5036799"/>
                <a:gd name="connsiteY284" fmla="*/ 2055490 h 3836313"/>
                <a:gd name="connsiteX285" fmla="*/ 3953094 w 5036799"/>
                <a:gd name="connsiteY285" fmla="*/ 2133715 h 3836313"/>
                <a:gd name="connsiteX286" fmla="*/ 3958566 w 5036799"/>
                <a:gd name="connsiteY286" fmla="*/ 2145656 h 3836313"/>
                <a:gd name="connsiteX287" fmla="*/ 3971540 w 5036799"/>
                <a:gd name="connsiteY287" fmla="*/ 2147990 h 3836313"/>
                <a:gd name="connsiteX288" fmla="*/ 4051868 w 5036799"/>
                <a:gd name="connsiteY288" fmla="*/ 2191312 h 3836313"/>
                <a:gd name="connsiteX289" fmla="*/ 4047008 w 5036799"/>
                <a:gd name="connsiteY289" fmla="*/ 2282433 h 3836313"/>
                <a:gd name="connsiteX290" fmla="*/ 3975558 w 5036799"/>
                <a:gd name="connsiteY290" fmla="*/ 2352200 h 3836313"/>
                <a:gd name="connsiteX291" fmla="*/ 3864194 w 5036799"/>
                <a:gd name="connsiteY291" fmla="*/ 2451935 h 3836313"/>
                <a:gd name="connsiteX292" fmla="*/ 3833539 w 5036799"/>
                <a:gd name="connsiteY292" fmla="*/ 2467090 h 3836313"/>
                <a:gd name="connsiteX293" fmla="*/ 3721901 w 5036799"/>
                <a:gd name="connsiteY293" fmla="*/ 2365327 h 3836313"/>
                <a:gd name="connsiteX294" fmla="*/ 3721863 w 5036799"/>
                <a:gd name="connsiteY294" fmla="*/ 2365289 h 3836313"/>
                <a:gd name="connsiteX295" fmla="*/ 3693772 w 5036799"/>
                <a:gd name="connsiteY295" fmla="*/ 2239836 h 3836313"/>
                <a:gd name="connsiteX296" fmla="*/ 3698862 w 5036799"/>
                <a:gd name="connsiteY296" fmla="*/ 2172558 h 3836313"/>
                <a:gd name="connsiteX297" fmla="*/ 3603569 w 5036799"/>
                <a:gd name="connsiteY297" fmla="*/ 2262224 h 3836313"/>
                <a:gd name="connsiteX298" fmla="*/ 3613864 w 5036799"/>
                <a:gd name="connsiteY298" fmla="*/ 2354608 h 3836313"/>
                <a:gd name="connsiteX299" fmla="*/ 3613902 w 5036799"/>
                <a:gd name="connsiteY299" fmla="*/ 2354608 h 3836313"/>
                <a:gd name="connsiteX300" fmla="*/ 3732692 w 5036799"/>
                <a:gd name="connsiteY300" fmla="*/ 2425025 h 3836313"/>
                <a:gd name="connsiteX301" fmla="*/ 3834181 w 5036799"/>
                <a:gd name="connsiteY301" fmla="*/ 2466777 h 3836313"/>
                <a:gd name="connsiteX302" fmla="*/ 3280156 w 5036799"/>
                <a:gd name="connsiteY302" fmla="*/ 1176766 h 3836313"/>
                <a:gd name="connsiteX303" fmla="*/ 3253252 w 5036799"/>
                <a:gd name="connsiteY303" fmla="*/ 1052812 h 3836313"/>
                <a:gd name="connsiteX304" fmla="*/ 3342191 w 5036799"/>
                <a:gd name="connsiteY304" fmla="*/ 1074627 h 3836313"/>
                <a:gd name="connsiteX305" fmla="*/ 3280309 w 5036799"/>
                <a:gd name="connsiteY305" fmla="*/ 936320 h 3836313"/>
                <a:gd name="connsiteX306" fmla="*/ 3268713 w 5036799"/>
                <a:gd name="connsiteY306" fmla="*/ 917300 h 3836313"/>
                <a:gd name="connsiteX307" fmla="*/ 3246478 w 5036799"/>
                <a:gd name="connsiteY307" fmla="*/ 915502 h 3836313"/>
                <a:gd name="connsiteX308" fmla="*/ 3242345 w 5036799"/>
                <a:gd name="connsiteY308" fmla="*/ 949256 h 3836313"/>
                <a:gd name="connsiteX309" fmla="*/ 3242345 w 5036799"/>
                <a:gd name="connsiteY309" fmla="*/ 949294 h 3836313"/>
                <a:gd name="connsiteX310" fmla="*/ 3255051 w 5036799"/>
                <a:gd name="connsiteY310" fmla="*/ 1053967 h 3836313"/>
                <a:gd name="connsiteX311" fmla="*/ 3265269 w 5036799"/>
                <a:gd name="connsiteY311" fmla="*/ 1176206 h 3836313"/>
                <a:gd name="connsiteX312" fmla="*/ 3281343 w 5036799"/>
                <a:gd name="connsiteY312" fmla="*/ 1175593 h 3836313"/>
                <a:gd name="connsiteX313" fmla="*/ 3371737 w 5036799"/>
                <a:gd name="connsiteY313" fmla="*/ 1272723 h 3836313"/>
                <a:gd name="connsiteX314" fmla="*/ 3391867 w 5036799"/>
                <a:gd name="connsiteY314" fmla="*/ 1254775 h 3836313"/>
                <a:gd name="connsiteX315" fmla="*/ 3390107 w 5036799"/>
                <a:gd name="connsiteY315" fmla="*/ 1227450 h 3836313"/>
                <a:gd name="connsiteX316" fmla="*/ 3390145 w 5036799"/>
                <a:gd name="connsiteY316" fmla="*/ 1227450 h 3836313"/>
                <a:gd name="connsiteX317" fmla="*/ 3316972 w 5036799"/>
                <a:gd name="connsiteY317" fmla="*/ 1179000 h 3836313"/>
                <a:gd name="connsiteX318" fmla="*/ 3306065 w 5036799"/>
                <a:gd name="connsiteY318" fmla="*/ 1185774 h 3836313"/>
                <a:gd name="connsiteX319" fmla="*/ 3280156 w 5036799"/>
                <a:gd name="connsiteY319" fmla="*/ 1176780 h 3836313"/>
                <a:gd name="connsiteX320" fmla="*/ 4313951 w 5036799"/>
                <a:gd name="connsiteY320" fmla="*/ 1671218 h 3836313"/>
                <a:gd name="connsiteX321" fmla="*/ 4295390 w 5036799"/>
                <a:gd name="connsiteY321" fmla="*/ 1709105 h 3836313"/>
                <a:gd name="connsiteX322" fmla="*/ 4349696 w 5036799"/>
                <a:gd name="connsiteY322" fmla="*/ 1686947 h 3836313"/>
                <a:gd name="connsiteX323" fmla="*/ 4349428 w 5036799"/>
                <a:gd name="connsiteY323" fmla="*/ 1670147 h 3836313"/>
                <a:gd name="connsiteX324" fmla="*/ 4312421 w 5036799"/>
                <a:gd name="connsiteY324" fmla="*/ 1672711 h 3836313"/>
                <a:gd name="connsiteX325" fmla="*/ 4320113 w 5036799"/>
                <a:gd name="connsiteY325" fmla="*/ 1629581 h 3836313"/>
                <a:gd name="connsiteX326" fmla="*/ 4362784 w 5036799"/>
                <a:gd name="connsiteY326" fmla="*/ 1612972 h 3836313"/>
                <a:gd name="connsiteX327" fmla="*/ 4375491 w 5036799"/>
                <a:gd name="connsiteY327" fmla="*/ 1590507 h 3836313"/>
                <a:gd name="connsiteX328" fmla="*/ 4379929 w 5036799"/>
                <a:gd name="connsiteY328" fmla="*/ 1620396 h 3836313"/>
                <a:gd name="connsiteX329" fmla="*/ 4391717 w 5036799"/>
                <a:gd name="connsiteY329" fmla="*/ 1642019 h 3836313"/>
                <a:gd name="connsiteX330" fmla="*/ 4435345 w 5036799"/>
                <a:gd name="connsiteY330" fmla="*/ 1607231 h 3836313"/>
                <a:gd name="connsiteX331" fmla="*/ 4447400 w 5036799"/>
                <a:gd name="connsiteY331" fmla="*/ 1579753 h 3836313"/>
                <a:gd name="connsiteX332" fmla="*/ 4476179 w 5036799"/>
                <a:gd name="connsiteY332" fmla="*/ 1571142 h 3836313"/>
                <a:gd name="connsiteX333" fmla="*/ 4566381 w 5036799"/>
                <a:gd name="connsiteY333" fmla="*/ 1538613 h 3836313"/>
                <a:gd name="connsiteX334" fmla="*/ 4571969 w 5036799"/>
                <a:gd name="connsiteY334" fmla="*/ 1499845 h 3836313"/>
                <a:gd name="connsiteX335" fmla="*/ 4560335 w 5036799"/>
                <a:gd name="connsiteY335" fmla="*/ 1493837 h 3836313"/>
                <a:gd name="connsiteX336" fmla="*/ 4560335 w 5036799"/>
                <a:gd name="connsiteY336" fmla="*/ 1493799 h 3836313"/>
                <a:gd name="connsiteX337" fmla="*/ 4505762 w 5036799"/>
                <a:gd name="connsiteY337" fmla="*/ 1505547 h 3836313"/>
                <a:gd name="connsiteX338" fmla="*/ 4503274 w 5036799"/>
                <a:gd name="connsiteY338" fmla="*/ 1521085 h 3836313"/>
                <a:gd name="connsiteX339" fmla="*/ 4496424 w 5036799"/>
                <a:gd name="connsiteY339" fmla="*/ 1547338 h 3836313"/>
                <a:gd name="connsiteX340" fmla="*/ 4417855 w 5036799"/>
                <a:gd name="connsiteY340" fmla="*/ 1523151 h 3836313"/>
                <a:gd name="connsiteX341" fmla="*/ 4370668 w 5036799"/>
                <a:gd name="connsiteY341" fmla="*/ 1525868 h 3836313"/>
                <a:gd name="connsiteX342" fmla="*/ 4305610 w 5036799"/>
                <a:gd name="connsiteY342" fmla="*/ 1590927 h 3836313"/>
                <a:gd name="connsiteX343" fmla="*/ 4270057 w 5036799"/>
                <a:gd name="connsiteY343" fmla="*/ 1564061 h 3836313"/>
                <a:gd name="connsiteX344" fmla="*/ 4270018 w 5036799"/>
                <a:gd name="connsiteY344" fmla="*/ 1564061 h 3836313"/>
                <a:gd name="connsiteX345" fmla="*/ 4280543 w 5036799"/>
                <a:gd name="connsiteY345" fmla="*/ 1532450 h 3836313"/>
                <a:gd name="connsiteX346" fmla="*/ 4215751 w 5036799"/>
                <a:gd name="connsiteY346" fmla="*/ 1566816 h 3836313"/>
                <a:gd name="connsiteX347" fmla="*/ 4214641 w 5036799"/>
                <a:gd name="connsiteY347" fmla="*/ 1577647 h 3836313"/>
                <a:gd name="connsiteX348" fmla="*/ 4212574 w 5036799"/>
                <a:gd name="connsiteY348" fmla="*/ 1598657 h 3836313"/>
                <a:gd name="connsiteX349" fmla="*/ 4077217 w 5036799"/>
                <a:gd name="connsiteY349" fmla="*/ 1656139 h 3836313"/>
                <a:gd name="connsiteX350" fmla="*/ 4029916 w 5036799"/>
                <a:gd name="connsiteY350" fmla="*/ 1673169 h 3836313"/>
                <a:gd name="connsiteX351" fmla="*/ 3967382 w 5036799"/>
                <a:gd name="connsiteY351" fmla="*/ 1657134 h 3836313"/>
                <a:gd name="connsiteX352" fmla="*/ 3994057 w 5036799"/>
                <a:gd name="connsiteY352" fmla="*/ 1597510 h 3836313"/>
                <a:gd name="connsiteX353" fmla="*/ 3948018 w 5036799"/>
                <a:gd name="connsiteY353" fmla="*/ 1614655 h 3836313"/>
                <a:gd name="connsiteX354" fmla="*/ 3907988 w 5036799"/>
                <a:gd name="connsiteY354" fmla="*/ 1711746 h 3836313"/>
                <a:gd name="connsiteX355" fmla="*/ 3955022 w 5036799"/>
                <a:gd name="connsiteY355" fmla="*/ 1732871 h 3836313"/>
                <a:gd name="connsiteX356" fmla="*/ 3988393 w 5036799"/>
                <a:gd name="connsiteY356" fmla="*/ 1735971 h 3836313"/>
                <a:gd name="connsiteX357" fmla="*/ 4164664 w 5036799"/>
                <a:gd name="connsiteY357" fmla="*/ 1661956 h 3836313"/>
                <a:gd name="connsiteX358" fmla="*/ 4275038 w 5036799"/>
                <a:gd name="connsiteY358" fmla="*/ 1661765 h 3836313"/>
                <a:gd name="connsiteX359" fmla="*/ 4313959 w 5036799"/>
                <a:gd name="connsiteY359" fmla="*/ 1671218 h 3836313"/>
                <a:gd name="connsiteX360" fmla="*/ 3557121 w 5036799"/>
                <a:gd name="connsiteY360" fmla="*/ 2197050 h 3836313"/>
                <a:gd name="connsiteX361" fmla="*/ 3572774 w 5036799"/>
                <a:gd name="connsiteY361" fmla="*/ 2123724 h 3836313"/>
                <a:gd name="connsiteX362" fmla="*/ 3604424 w 5036799"/>
                <a:gd name="connsiteY362" fmla="*/ 2089702 h 3836313"/>
                <a:gd name="connsiteX363" fmla="*/ 3644722 w 5036799"/>
                <a:gd name="connsiteY363" fmla="*/ 2112779 h 3836313"/>
                <a:gd name="connsiteX364" fmla="*/ 3672009 w 5036799"/>
                <a:gd name="connsiteY364" fmla="*/ 2119132 h 3836313"/>
                <a:gd name="connsiteX365" fmla="*/ 3712805 w 5036799"/>
                <a:gd name="connsiteY365" fmla="*/ 2084995 h 3836313"/>
                <a:gd name="connsiteX366" fmla="*/ 3702856 w 5036799"/>
                <a:gd name="connsiteY366" fmla="*/ 2082163 h 3836313"/>
                <a:gd name="connsiteX367" fmla="*/ 3694053 w 5036799"/>
                <a:gd name="connsiteY367" fmla="*/ 2087635 h 3836313"/>
                <a:gd name="connsiteX368" fmla="*/ 3662289 w 5036799"/>
                <a:gd name="connsiteY368" fmla="*/ 2095060 h 3836313"/>
                <a:gd name="connsiteX369" fmla="*/ 3662251 w 5036799"/>
                <a:gd name="connsiteY369" fmla="*/ 2095060 h 3836313"/>
                <a:gd name="connsiteX370" fmla="*/ 3659419 w 5036799"/>
                <a:gd name="connsiteY370" fmla="*/ 2076843 h 3836313"/>
                <a:gd name="connsiteX371" fmla="*/ 3671474 w 5036799"/>
                <a:gd name="connsiteY371" fmla="*/ 2062912 h 3836313"/>
                <a:gd name="connsiteX372" fmla="*/ 3698302 w 5036799"/>
                <a:gd name="connsiteY372" fmla="*/ 2022767 h 3836313"/>
                <a:gd name="connsiteX373" fmla="*/ 3748818 w 5036799"/>
                <a:gd name="connsiteY373" fmla="*/ 1991998 h 3836313"/>
                <a:gd name="connsiteX374" fmla="*/ 3808596 w 5036799"/>
                <a:gd name="connsiteY374" fmla="*/ 2024642 h 3836313"/>
                <a:gd name="connsiteX375" fmla="*/ 3841164 w 5036799"/>
                <a:gd name="connsiteY375" fmla="*/ 1891920 h 3836313"/>
                <a:gd name="connsiteX376" fmla="*/ 3946904 w 5036799"/>
                <a:gd name="connsiteY376" fmla="*/ 1803822 h 3836313"/>
                <a:gd name="connsiteX377" fmla="*/ 3878975 w 5036799"/>
                <a:gd name="connsiteY377" fmla="*/ 1869953 h 3836313"/>
                <a:gd name="connsiteX378" fmla="*/ 3868068 w 5036799"/>
                <a:gd name="connsiteY378" fmla="*/ 1908912 h 3836313"/>
                <a:gd name="connsiteX379" fmla="*/ 3894550 w 5036799"/>
                <a:gd name="connsiteY379" fmla="*/ 1943547 h 3836313"/>
                <a:gd name="connsiteX380" fmla="*/ 4016172 w 5036799"/>
                <a:gd name="connsiteY380" fmla="*/ 1826099 h 3836313"/>
                <a:gd name="connsiteX381" fmla="*/ 4083375 w 5036799"/>
                <a:gd name="connsiteY381" fmla="*/ 1810026 h 3836313"/>
                <a:gd name="connsiteX382" fmla="*/ 4083375 w 5036799"/>
                <a:gd name="connsiteY382" fmla="*/ 1810064 h 3836313"/>
                <a:gd name="connsiteX383" fmla="*/ 4095468 w 5036799"/>
                <a:gd name="connsiteY383" fmla="*/ 1818866 h 3836313"/>
                <a:gd name="connsiteX384" fmla="*/ 4110278 w 5036799"/>
                <a:gd name="connsiteY384" fmla="*/ 1816455 h 3836313"/>
                <a:gd name="connsiteX385" fmla="*/ 4195085 w 5036799"/>
                <a:gd name="connsiteY385" fmla="*/ 1775927 h 3836313"/>
                <a:gd name="connsiteX386" fmla="*/ 4165922 w 5036799"/>
                <a:gd name="connsiteY386" fmla="*/ 1771526 h 3836313"/>
                <a:gd name="connsiteX387" fmla="*/ 4146519 w 5036799"/>
                <a:gd name="connsiteY387" fmla="*/ 1758706 h 3836313"/>
                <a:gd name="connsiteX388" fmla="*/ 4142501 w 5036799"/>
                <a:gd name="connsiteY388" fmla="*/ 1735820 h 3836313"/>
                <a:gd name="connsiteX389" fmla="*/ 4153522 w 5036799"/>
                <a:gd name="connsiteY389" fmla="*/ 1718446 h 3836313"/>
                <a:gd name="connsiteX390" fmla="*/ 4173997 w 5036799"/>
                <a:gd name="connsiteY390" fmla="*/ 1716609 h 3836313"/>
                <a:gd name="connsiteX391" fmla="*/ 4219730 w 5036799"/>
                <a:gd name="connsiteY391" fmla="*/ 1676387 h 3836313"/>
                <a:gd name="connsiteX392" fmla="*/ 4219691 w 5036799"/>
                <a:gd name="connsiteY392" fmla="*/ 1676387 h 3836313"/>
                <a:gd name="connsiteX393" fmla="*/ 4090340 w 5036799"/>
                <a:gd name="connsiteY393" fmla="*/ 1719938 h 3836313"/>
                <a:gd name="connsiteX394" fmla="*/ 4019158 w 5036799"/>
                <a:gd name="connsiteY394" fmla="*/ 1787103 h 3836313"/>
                <a:gd name="connsiteX395" fmla="*/ 3972124 w 5036799"/>
                <a:gd name="connsiteY395" fmla="*/ 1788940 h 3836313"/>
                <a:gd name="connsiteX396" fmla="*/ 3931251 w 5036799"/>
                <a:gd name="connsiteY396" fmla="*/ 1776540 h 3836313"/>
                <a:gd name="connsiteX397" fmla="*/ 3835499 w 5036799"/>
                <a:gd name="connsiteY397" fmla="*/ 1801722 h 3836313"/>
                <a:gd name="connsiteX398" fmla="*/ 3835461 w 5036799"/>
                <a:gd name="connsiteY398" fmla="*/ 1801760 h 3836313"/>
                <a:gd name="connsiteX399" fmla="*/ 3868565 w 5036799"/>
                <a:gd name="connsiteY399" fmla="*/ 1777038 h 3836313"/>
                <a:gd name="connsiteX400" fmla="*/ 3864967 w 5036799"/>
                <a:gd name="connsiteY400" fmla="*/ 1735898 h 3836313"/>
                <a:gd name="connsiteX401" fmla="*/ 3842694 w 5036799"/>
                <a:gd name="connsiteY401" fmla="*/ 1646537 h 3836313"/>
                <a:gd name="connsiteX402" fmla="*/ 3842694 w 5036799"/>
                <a:gd name="connsiteY402" fmla="*/ 1646575 h 3836313"/>
                <a:gd name="connsiteX403" fmla="*/ 3799717 w 5036799"/>
                <a:gd name="connsiteY403" fmla="*/ 1661233 h 3836313"/>
                <a:gd name="connsiteX404" fmla="*/ 3783988 w 5036799"/>
                <a:gd name="connsiteY404" fmla="*/ 1703866 h 3836313"/>
                <a:gd name="connsiteX405" fmla="*/ 3728917 w 5036799"/>
                <a:gd name="connsiteY405" fmla="*/ 1756487 h 3836313"/>
                <a:gd name="connsiteX406" fmla="*/ 3728917 w 5036799"/>
                <a:gd name="connsiteY406" fmla="*/ 1756449 h 3836313"/>
                <a:gd name="connsiteX407" fmla="*/ 3640284 w 5036799"/>
                <a:gd name="connsiteY407" fmla="*/ 1798929 h 3836313"/>
                <a:gd name="connsiteX408" fmla="*/ 3610968 w 5036799"/>
                <a:gd name="connsiteY408" fmla="*/ 1816993 h 3836313"/>
                <a:gd name="connsiteX409" fmla="*/ 3580812 w 5036799"/>
                <a:gd name="connsiteY409" fmla="*/ 1800307 h 3836313"/>
                <a:gd name="connsiteX410" fmla="*/ 3548626 w 5036799"/>
                <a:gd name="connsiteY410" fmla="*/ 1757790 h 3836313"/>
                <a:gd name="connsiteX411" fmla="*/ 3531634 w 5036799"/>
                <a:gd name="connsiteY411" fmla="*/ 1750863 h 3836313"/>
                <a:gd name="connsiteX412" fmla="*/ 3523827 w 5036799"/>
                <a:gd name="connsiteY412" fmla="*/ 1767931 h 3836313"/>
                <a:gd name="connsiteX413" fmla="*/ 3531022 w 5036799"/>
                <a:gd name="connsiteY413" fmla="*/ 1802030 h 3836313"/>
                <a:gd name="connsiteX414" fmla="*/ 3459802 w 5036799"/>
                <a:gd name="connsiteY414" fmla="*/ 1861502 h 3836313"/>
                <a:gd name="connsiteX415" fmla="*/ 3412538 w 5036799"/>
                <a:gd name="connsiteY415" fmla="*/ 1818754 h 3836313"/>
                <a:gd name="connsiteX416" fmla="*/ 3390916 w 5036799"/>
                <a:gd name="connsiteY416" fmla="*/ 1809531 h 3836313"/>
                <a:gd name="connsiteX417" fmla="*/ 3365351 w 5036799"/>
                <a:gd name="connsiteY417" fmla="*/ 1824686 h 3836313"/>
                <a:gd name="connsiteX418" fmla="*/ 3311696 w 5036799"/>
                <a:gd name="connsiteY418" fmla="*/ 1917414 h 3836313"/>
                <a:gd name="connsiteX419" fmla="*/ 3271474 w 5036799"/>
                <a:gd name="connsiteY419" fmla="*/ 1931535 h 3836313"/>
                <a:gd name="connsiteX420" fmla="*/ 3239671 w 5036799"/>
                <a:gd name="connsiteY420" fmla="*/ 1903140 h 3836313"/>
                <a:gd name="connsiteX421" fmla="*/ 3231367 w 5036799"/>
                <a:gd name="connsiteY421" fmla="*/ 1872715 h 3836313"/>
                <a:gd name="connsiteX422" fmla="*/ 3209629 w 5036799"/>
                <a:gd name="connsiteY422" fmla="*/ 1880330 h 3836313"/>
                <a:gd name="connsiteX423" fmla="*/ 3202434 w 5036799"/>
                <a:gd name="connsiteY423" fmla="*/ 1902259 h 3836313"/>
                <a:gd name="connsiteX424" fmla="*/ 3153104 w 5036799"/>
                <a:gd name="connsiteY424" fmla="*/ 1972064 h 3836313"/>
                <a:gd name="connsiteX425" fmla="*/ 3078133 w 5036799"/>
                <a:gd name="connsiteY425" fmla="*/ 1940912 h 3836313"/>
                <a:gd name="connsiteX426" fmla="*/ 3044838 w 5036799"/>
                <a:gd name="connsiteY426" fmla="*/ 2062573 h 3836313"/>
                <a:gd name="connsiteX427" fmla="*/ 2991911 w 5036799"/>
                <a:gd name="connsiteY427" fmla="*/ 2068352 h 3836313"/>
                <a:gd name="connsiteX428" fmla="*/ 2975111 w 5036799"/>
                <a:gd name="connsiteY428" fmla="*/ 2046653 h 3836313"/>
                <a:gd name="connsiteX429" fmla="*/ 2979589 w 5036799"/>
                <a:gd name="connsiteY429" fmla="*/ 2019596 h 3836313"/>
                <a:gd name="connsiteX430" fmla="*/ 2991912 w 5036799"/>
                <a:gd name="connsiteY430" fmla="*/ 1960851 h 3836313"/>
                <a:gd name="connsiteX431" fmla="*/ 2964280 w 5036799"/>
                <a:gd name="connsiteY431" fmla="*/ 1944281 h 3836313"/>
                <a:gd name="connsiteX432" fmla="*/ 2927236 w 5036799"/>
                <a:gd name="connsiteY432" fmla="*/ 1926294 h 3836313"/>
                <a:gd name="connsiteX433" fmla="*/ 2934584 w 5036799"/>
                <a:gd name="connsiteY433" fmla="*/ 1885459 h 3836313"/>
                <a:gd name="connsiteX434" fmla="*/ 2970443 w 5036799"/>
                <a:gd name="connsiteY434" fmla="*/ 1864641 h 3836313"/>
                <a:gd name="connsiteX435" fmla="*/ 2983723 w 5036799"/>
                <a:gd name="connsiteY435" fmla="*/ 1837737 h 3836313"/>
                <a:gd name="connsiteX436" fmla="*/ 2909020 w 5036799"/>
                <a:gd name="connsiteY436" fmla="*/ 1825337 h 3836313"/>
                <a:gd name="connsiteX437" fmla="*/ 2903088 w 5036799"/>
                <a:gd name="connsiteY437" fmla="*/ 1864220 h 3836313"/>
                <a:gd name="connsiteX438" fmla="*/ 2903050 w 5036799"/>
                <a:gd name="connsiteY438" fmla="*/ 1864220 h 3836313"/>
                <a:gd name="connsiteX439" fmla="*/ 2863096 w 5036799"/>
                <a:gd name="connsiteY439" fmla="*/ 1815656 h 3836313"/>
                <a:gd name="connsiteX440" fmla="*/ 2878442 w 5036799"/>
                <a:gd name="connsiteY440" fmla="*/ 1754653 h 3836313"/>
                <a:gd name="connsiteX441" fmla="*/ 2904389 w 5036799"/>
                <a:gd name="connsiteY441" fmla="*/ 1715388 h 3836313"/>
                <a:gd name="connsiteX442" fmla="*/ 2904389 w 5036799"/>
                <a:gd name="connsiteY442" fmla="*/ 1715426 h 3836313"/>
                <a:gd name="connsiteX443" fmla="*/ 2907451 w 5036799"/>
                <a:gd name="connsiteY443" fmla="*/ 1685613 h 3836313"/>
                <a:gd name="connsiteX444" fmla="*/ 2883953 w 5036799"/>
                <a:gd name="connsiteY444" fmla="*/ 1667015 h 3836313"/>
                <a:gd name="connsiteX445" fmla="*/ 2875342 w 5036799"/>
                <a:gd name="connsiteY445" fmla="*/ 1695105 h 3836313"/>
                <a:gd name="connsiteX446" fmla="*/ 2859498 w 5036799"/>
                <a:gd name="connsiteY446" fmla="*/ 1701611 h 3836313"/>
                <a:gd name="connsiteX447" fmla="*/ 2859536 w 5036799"/>
                <a:gd name="connsiteY447" fmla="*/ 1701611 h 3836313"/>
                <a:gd name="connsiteX448" fmla="*/ 2805423 w 5036799"/>
                <a:gd name="connsiteY448" fmla="*/ 1664068 h 3836313"/>
                <a:gd name="connsiteX449" fmla="*/ 2804045 w 5036799"/>
                <a:gd name="connsiteY449" fmla="*/ 1622278 h 3836313"/>
                <a:gd name="connsiteX450" fmla="*/ 2833475 w 5036799"/>
                <a:gd name="connsiteY450" fmla="*/ 1592541 h 3836313"/>
                <a:gd name="connsiteX451" fmla="*/ 2840096 w 5036799"/>
                <a:gd name="connsiteY451" fmla="*/ 1559590 h 3836313"/>
                <a:gd name="connsiteX452" fmla="*/ 2812196 w 5036799"/>
                <a:gd name="connsiteY452" fmla="*/ 1522277 h 3836313"/>
                <a:gd name="connsiteX453" fmla="*/ 2784642 w 5036799"/>
                <a:gd name="connsiteY453" fmla="*/ 1546234 h 3836313"/>
                <a:gd name="connsiteX454" fmla="*/ 2787091 w 5036799"/>
                <a:gd name="connsiteY454" fmla="*/ 1577348 h 3836313"/>
                <a:gd name="connsiteX455" fmla="*/ 2787091 w 5036799"/>
                <a:gd name="connsiteY455" fmla="*/ 1577386 h 3836313"/>
                <a:gd name="connsiteX456" fmla="*/ 2731370 w 5036799"/>
                <a:gd name="connsiteY456" fmla="*/ 1542177 h 3836313"/>
                <a:gd name="connsiteX457" fmla="*/ 2735120 w 5036799"/>
                <a:gd name="connsiteY457" fmla="*/ 1607198 h 3836313"/>
                <a:gd name="connsiteX458" fmla="*/ 2669602 w 5036799"/>
                <a:gd name="connsiteY458" fmla="*/ 1492463 h 3836313"/>
                <a:gd name="connsiteX459" fmla="*/ 2640823 w 5036799"/>
                <a:gd name="connsiteY459" fmla="*/ 1463301 h 3836313"/>
                <a:gd name="connsiteX460" fmla="*/ 2640861 w 5036799"/>
                <a:gd name="connsiteY460" fmla="*/ 1463301 h 3836313"/>
                <a:gd name="connsiteX461" fmla="*/ 2614493 w 5036799"/>
                <a:gd name="connsiteY461" fmla="*/ 1448300 h 3836313"/>
                <a:gd name="connsiteX462" fmla="*/ 2628959 w 5036799"/>
                <a:gd name="connsiteY462" fmla="*/ 1416919 h 3836313"/>
                <a:gd name="connsiteX463" fmla="*/ 2650046 w 5036799"/>
                <a:gd name="connsiteY463" fmla="*/ 1399314 h 3836313"/>
                <a:gd name="connsiteX464" fmla="*/ 2641741 w 5036799"/>
                <a:gd name="connsiteY464" fmla="*/ 1389861 h 3836313"/>
                <a:gd name="connsiteX465" fmla="*/ 2611852 w 5036799"/>
                <a:gd name="connsiteY465" fmla="*/ 1407045 h 3836313"/>
                <a:gd name="connsiteX466" fmla="*/ 2595779 w 5036799"/>
                <a:gd name="connsiteY466" fmla="*/ 1521201 h 3836313"/>
                <a:gd name="connsiteX467" fmla="*/ 2666196 w 5036799"/>
                <a:gd name="connsiteY467" fmla="*/ 1536776 h 3836313"/>
                <a:gd name="connsiteX468" fmla="*/ 2627849 w 5036799"/>
                <a:gd name="connsiteY468" fmla="*/ 1627591 h 3836313"/>
                <a:gd name="connsiteX469" fmla="*/ 2608255 w 5036799"/>
                <a:gd name="connsiteY469" fmla="*/ 1702945 h 3836313"/>
                <a:gd name="connsiteX470" fmla="*/ 2668224 w 5036799"/>
                <a:gd name="connsiteY470" fmla="*/ 1678758 h 3836313"/>
                <a:gd name="connsiteX471" fmla="*/ 2673658 w 5036799"/>
                <a:gd name="connsiteY471" fmla="*/ 1735015 h 3836313"/>
                <a:gd name="connsiteX472" fmla="*/ 2644994 w 5036799"/>
                <a:gd name="connsiteY472" fmla="*/ 1774587 h 3836313"/>
                <a:gd name="connsiteX473" fmla="*/ 2596353 w 5036799"/>
                <a:gd name="connsiteY473" fmla="*/ 1769994 h 3836313"/>
                <a:gd name="connsiteX474" fmla="*/ 2632097 w 5036799"/>
                <a:gd name="connsiteY474" fmla="*/ 1824491 h 3836313"/>
                <a:gd name="connsiteX475" fmla="*/ 2665545 w 5036799"/>
                <a:gd name="connsiteY475" fmla="*/ 1847376 h 3836313"/>
                <a:gd name="connsiteX476" fmla="*/ 2669028 w 5036799"/>
                <a:gd name="connsiteY476" fmla="*/ 1910828 h 3836313"/>
                <a:gd name="connsiteX477" fmla="*/ 2623027 w 5036799"/>
                <a:gd name="connsiteY477" fmla="*/ 1954724 h 3836313"/>
                <a:gd name="connsiteX478" fmla="*/ 2602132 w 5036799"/>
                <a:gd name="connsiteY478" fmla="*/ 1969458 h 3836313"/>
                <a:gd name="connsiteX479" fmla="*/ 2598229 w 5036799"/>
                <a:gd name="connsiteY479" fmla="*/ 1994716 h 3836313"/>
                <a:gd name="connsiteX480" fmla="*/ 2661259 w 5036799"/>
                <a:gd name="connsiteY480" fmla="*/ 1960502 h 3836313"/>
                <a:gd name="connsiteX481" fmla="*/ 2695014 w 5036799"/>
                <a:gd name="connsiteY481" fmla="*/ 1971257 h 3836313"/>
                <a:gd name="connsiteX482" fmla="*/ 2668455 w 5036799"/>
                <a:gd name="connsiteY482" fmla="*/ 2101529 h 3836313"/>
                <a:gd name="connsiteX483" fmla="*/ 2598612 w 5036799"/>
                <a:gd name="connsiteY483" fmla="*/ 2159853 h 3836313"/>
                <a:gd name="connsiteX484" fmla="*/ 2540518 w 5036799"/>
                <a:gd name="connsiteY484" fmla="*/ 2184729 h 3836313"/>
                <a:gd name="connsiteX485" fmla="*/ 2492489 w 5036799"/>
                <a:gd name="connsiteY485" fmla="*/ 2143703 h 3836313"/>
                <a:gd name="connsiteX486" fmla="*/ 2453415 w 5036799"/>
                <a:gd name="connsiteY486" fmla="*/ 2130194 h 3836313"/>
                <a:gd name="connsiteX487" fmla="*/ 2375765 w 5036799"/>
                <a:gd name="connsiteY487" fmla="*/ 2134174 h 3836313"/>
                <a:gd name="connsiteX488" fmla="*/ 2370751 w 5036799"/>
                <a:gd name="connsiteY488" fmla="*/ 2064407 h 3836313"/>
                <a:gd name="connsiteX489" fmla="*/ 2302822 w 5036799"/>
                <a:gd name="connsiteY489" fmla="*/ 2064407 h 3836313"/>
                <a:gd name="connsiteX490" fmla="*/ 2298574 w 5036799"/>
                <a:gd name="connsiteY490" fmla="*/ 2145655 h 3836313"/>
                <a:gd name="connsiteX491" fmla="*/ 2249167 w 5036799"/>
                <a:gd name="connsiteY491" fmla="*/ 2132108 h 3836313"/>
                <a:gd name="connsiteX492" fmla="*/ 2244881 w 5036799"/>
                <a:gd name="connsiteY492" fmla="*/ 2066015 h 3836313"/>
                <a:gd name="connsiteX493" fmla="*/ 2036309 w 5036799"/>
                <a:gd name="connsiteY493" fmla="*/ 2066513 h 3836313"/>
                <a:gd name="connsiteX494" fmla="*/ 2024866 w 5036799"/>
                <a:gd name="connsiteY494" fmla="*/ 2086757 h 3836313"/>
                <a:gd name="connsiteX495" fmla="*/ 2017901 w 5036799"/>
                <a:gd name="connsiteY495" fmla="*/ 2117259 h 3836313"/>
                <a:gd name="connsiteX496" fmla="*/ 1929229 w 5036799"/>
                <a:gd name="connsiteY496" fmla="*/ 2127056 h 3836313"/>
                <a:gd name="connsiteX497" fmla="*/ 1927163 w 5036799"/>
                <a:gd name="connsiteY497" fmla="*/ 2096861 h 3836313"/>
                <a:gd name="connsiteX498" fmla="*/ 1913346 w 5036799"/>
                <a:gd name="connsiteY498" fmla="*/ 2079831 h 3836313"/>
                <a:gd name="connsiteX499" fmla="*/ 1866160 w 5036799"/>
                <a:gd name="connsiteY499" fmla="*/ 2083237 h 3836313"/>
                <a:gd name="connsiteX500" fmla="*/ 1829649 w 5036799"/>
                <a:gd name="connsiteY500" fmla="*/ 2149827 h 3836313"/>
                <a:gd name="connsiteX501" fmla="*/ 1829688 w 5036799"/>
                <a:gd name="connsiteY501" fmla="*/ 2149751 h 3836313"/>
                <a:gd name="connsiteX502" fmla="*/ 1813117 w 5036799"/>
                <a:gd name="connsiteY502" fmla="*/ 2155721 h 3836313"/>
                <a:gd name="connsiteX503" fmla="*/ 1767805 w 5036799"/>
                <a:gd name="connsiteY503" fmla="*/ 2176578 h 3836313"/>
                <a:gd name="connsiteX504" fmla="*/ 1722838 w 5036799"/>
                <a:gd name="connsiteY504" fmla="*/ 2155071 h 3836313"/>
                <a:gd name="connsiteX505" fmla="*/ 1675039 w 5036799"/>
                <a:gd name="connsiteY505" fmla="*/ 2153846 h 3836313"/>
                <a:gd name="connsiteX506" fmla="*/ 1661530 w 5036799"/>
                <a:gd name="connsiteY506" fmla="*/ 2187868 h 3836313"/>
                <a:gd name="connsiteX507" fmla="*/ 1644270 w 5036799"/>
                <a:gd name="connsiteY507" fmla="*/ 2254802 h 3836313"/>
                <a:gd name="connsiteX508" fmla="*/ 1640443 w 5036799"/>
                <a:gd name="connsiteY508" fmla="*/ 2215690 h 3836313"/>
                <a:gd name="connsiteX509" fmla="*/ 1594328 w 5036799"/>
                <a:gd name="connsiteY509" fmla="*/ 2228970 h 3836313"/>
                <a:gd name="connsiteX510" fmla="*/ 1629728 w 5036799"/>
                <a:gd name="connsiteY510" fmla="*/ 2178645 h 3836313"/>
                <a:gd name="connsiteX511" fmla="*/ 1629766 w 5036799"/>
                <a:gd name="connsiteY511" fmla="*/ 2178683 h 3836313"/>
                <a:gd name="connsiteX512" fmla="*/ 1563941 w 5036799"/>
                <a:gd name="connsiteY512" fmla="*/ 2120513 h 3836313"/>
                <a:gd name="connsiteX513" fmla="*/ 1539448 w 5036799"/>
                <a:gd name="connsiteY513" fmla="*/ 2146728 h 3836313"/>
                <a:gd name="connsiteX514" fmla="*/ 1523528 w 5036799"/>
                <a:gd name="connsiteY514" fmla="*/ 2172255 h 3836313"/>
                <a:gd name="connsiteX515" fmla="*/ 1501255 w 5036799"/>
                <a:gd name="connsiteY515" fmla="*/ 2195446 h 3836313"/>
                <a:gd name="connsiteX516" fmla="*/ 1501255 w 5036799"/>
                <a:gd name="connsiteY516" fmla="*/ 2195485 h 3836313"/>
                <a:gd name="connsiteX517" fmla="*/ 1459694 w 5036799"/>
                <a:gd name="connsiteY517" fmla="*/ 2185458 h 3836313"/>
                <a:gd name="connsiteX518" fmla="*/ 1451083 w 5036799"/>
                <a:gd name="connsiteY518" fmla="*/ 2143553 h 3836313"/>
                <a:gd name="connsiteX519" fmla="*/ 1447256 w 5036799"/>
                <a:gd name="connsiteY519" fmla="*/ 2120361 h 3836313"/>
                <a:gd name="connsiteX520" fmla="*/ 1429766 w 5036799"/>
                <a:gd name="connsiteY520" fmla="*/ 2140989 h 3836313"/>
                <a:gd name="connsiteX521" fmla="*/ 1432904 w 5036799"/>
                <a:gd name="connsiteY521" fmla="*/ 2171490 h 3836313"/>
                <a:gd name="connsiteX522" fmla="*/ 1397006 w 5036799"/>
                <a:gd name="connsiteY522" fmla="*/ 2211253 h 3836313"/>
                <a:gd name="connsiteX523" fmla="*/ 1340405 w 5036799"/>
                <a:gd name="connsiteY523" fmla="*/ 2227901 h 3836313"/>
                <a:gd name="connsiteX524" fmla="*/ 1496513 w 5036799"/>
                <a:gd name="connsiteY524" fmla="*/ 2247035 h 3836313"/>
                <a:gd name="connsiteX525" fmla="*/ 1372746 w 5036799"/>
                <a:gd name="connsiteY525" fmla="*/ 2259435 h 3836313"/>
                <a:gd name="connsiteX526" fmla="*/ 1321808 w 5036799"/>
                <a:gd name="connsiteY526" fmla="*/ 2235171 h 3836313"/>
                <a:gd name="connsiteX527" fmla="*/ 1336771 w 5036799"/>
                <a:gd name="connsiteY527" fmla="*/ 2129470 h 3836313"/>
                <a:gd name="connsiteX528" fmla="*/ 1177911 w 5036799"/>
                <a:gd name="connsiteY528" fmla="*/ 2212860 h 3836313"/>
                <a:gd name="connsiteX529" fmla="*/ 1125213 w 5036799"/>
                <a:gd name="connsiteY529" fmla="*/ 2200001 h 3836313"/>
                <a:gd name="connsiteX530" fmla="*/ 1087823 w 5036799"/>
                <a:gd name="connsiteY530" fmla="*/ 2191084 h 3836313"/>
                <a:gd name="connsiteX531" fmla="*/ 1102786 w 5036799"/>
                <a:gd name="connsiteY531" fmla="*/ 2262190 h 3836313"/>
                <a:gd name="connsiteX532" fmla="*/ 1102786 w 5036799"/>
                <a:gd name="connsiteY532" fmla="*/ 2262228 h 3836313"/>
                <a:gd name="connsiteX533" fmla="*/ 1116410 w 5036799"/>
                <a:gd name="connsiteY533" fmla="*/ 2277384 h 3836313"/>
                <a:gd name="connsiteX534" fmla="*/ 1114841 w 5036799"/>
                <a:gd name="connsiteY534" fmla="*/ 2297743 h 3836313"/>
                <a:gd name="connsiteX535" fmla="*/ 1126208 w 5036799"/>
                <a:gd name="connsiteY535" fmla="*/ 2320973 h 3836313"/>
                <a:gd name="connsiteX536" fmla="*/ 1193946 w 5036799"/>
                <a:gd name="connsiteY536" fmla="*/ 2296825 h 3836313"/>
                <a:gd name="connsiteX537" fmla="*/ 1255484 w 5036799"/>
                <a:gd name="connsiteY537" fmla="*/ 2280752 h 3836313"/>
                <a:gd name="connsiteX538" fmla="*/ 1264592 w 5036799"/>
                <a:gd name="connsiteY538" fmla="*/ 2326943 h 3836313"/>
                <a:gd name="connsiteX539" fmla="*/ 1272246 w 5036799"/>
                <a:gd name="connsiteY539" fmla="*/ 2352775 h 3836313"/>
                <a:gd name="connsiteX540" fmla="*/ 1308221 w 5036799"/>
                <a:gd name="connsiteY540" fmla="*/ 2339687 h 3836313"/>
                <a:gd name="connsiteX541" fmla="*/ 1356632 w 5036799"/>
                <a:gd name="connsiteY541" fmla="*/ 2310832 h 3836313"/>
                <a:gd name="connsiteX542" fmla="*/ 1415262 w 5036799"/>
                <a:gd name="connsiteY542" fmla="*/ 2363453 h 3836313"/>
                <a:gd name="connsiteX543" fmla="*/ 1420964 w 5036799"/>
                <a:gd name="connsiteY543" fmla="*/ 2380139 h 3836313"/>
                <a:gd name="connsiteX544" fmla="*/ 1437764 w 5036799"/>
                <a:gd name="connsiteY544" fmla="*/ 2385382 h 3836313"/>
                <a:gd name="connsiteX545" fmla="*/ 1455636 w 5036799"/>
                <a:gd name="connsiteY545" fmla="*/ 2364295 h 3836313"/>
                <a:gd name="connsiteX546" fmla="*/ 1512199 w 5036799"/>
                <a:gd name="connsiteY546" fmla="*/ 2321930 h 3836313"/>
                <a:gd name="connsiteX547" fmla="*/ 1554794 w 5036799"/>
                <a:gd name="connsiteY547" fmla="*/ 2351896 h 3836313"/>
                <a:gd name="connsiteX548" fmla="*/ 1553378 w 5036799"/>
                <a:gd name="connsiteY548" fmla="*/ 2403944 h 3836313"/>
                <a:gd name="connsiteX549" fmla="*/ 1620543 w 5036799"/>
                <a:gd name="connsiteY549" fmla="*/ 2372065 h 3836313"/>
                <a:gd name="connsiteX550" fmla="*/ 1651426 w 5036799"/>
                <a:gd name="connsiteY550" fmla="*/ 2358211 h 3836313"/>
                <a:gd name="connsiteX551" fmla="*/ 1722341 w 5036799"/>
                <a:gd name="connsiteY551" fmla="*/ 2411942 h 3836313"/>
                <a:gd name="connsiteX552" fmla="*/ 1742931 w 5036799"/>
                <a:gd name="connsiteY552" fmla="*/ 2431765 h 3836313"/>
                <a:gd name="connsiteX553" fmla="*/ 1758774 w 5036799"/>
                <a:gd name="connsiteY553" fmla="*/ 2411444 h 3836313"/>
                <a:gd name="connsiteX554" fmla="*/ 1803741 w 5036799"/>
                <a:gd name="connsiteY554" fmla="*/ 2377345 h 3836313"/>
                <a:gd name="connsiteX555" fmla="*/ 1867844 w 5036799"/>
                <a:gd name="connsiteY555" fmla="*/ 2443476 h 3836313"/>
                <a:gd name="connsiteX556" fmla="*/ 1897388 w 5036799"/>
                <a:gd name="connsiteY556" fmla="*/ 2460927 h 3836313"/>
                <a:gd name="connsiteX557" fmla="*/ 1913959 w 5036799"/>
                <a:gd name="connsiteY557" fmla="*/ 2444739 h 3836313"/>
                <a:gd name="connsiteX558" fmla="*/ 1913921 w 5036799"/>
                <a:gd name="connsiteY558" fmla="*/ 2444739 h 3836313"/>
                <a:gd name="connsiteX559" fmla="*/ 1917021 w 5036799"/>
                <a:gd name="connsiteY559" fmla="*/ 2412553 h 3836313"/>
                <a:gd name="connsiteX560" fmla="*/ 1944308 w 5036799"/>
                <a:gd name="connsiteY560" fmla="*/ 2395217 h 3836313"/>
                <a:gd name="connsiteX561" fmla="*/ 2021077 w 5036799"/>
                <a:gd name="connsiteY561" fmla="*/ 2432530 h 3836313"/>
                <a:gd name="connsiteX562" fmla="*/ 1986902 w 5036799"/>
                <a:gd name="connsiteY562" fmla="*/ 2486415 h 3836313"/>
                <a:gd name="connsiteX563" fmla="*/ 2074923 w 5036799"/>
                <a:gd name="connsiteY563" fmla="*/ 2455072 h 3836313"/>
                <a:gd name="connsiteX564" fmla="*/ 2074923 w 5036799"/>
                <a:gd name="connsiteY564" fmla="*/ 2455034 h 3836313"/>
                <a:gd name="connsiteX565" fmla="*/ 2080549 w 5036799"/>
                <a:gd name="connsiteY565" fmla="*/ 2447762 h 3836313"/>
                <a:gd name="connsiteX566" fmla="*/ 2191492 w 5036799"/>
                <a:gd name="connsiteY566" fmla="*/ 2480062 h 3836313"/>
                <a:gd name="connsiteX567" fmla="*/ 2180165 w 5036799"/>
                <a:gd name="connsiteY567" fmla="*/ 2534368 h 3836313"/>
                <a:gd name="connsiteX568" fmla="*/ 2239483 w 5036799"/>
                <a:gd name="connsiteY568" fmla="*/ 2558019 h 3836313"/>
                <a:gd name="connsiteX569" fmla="*/ 2236116 w 5036799"/>
                <a:gd name="connsiteY569" fmla="*/ 2520017 h 3836313"/>
                <a:gd name="connsiteX570" fmla="*/ 2262790 w 5036799"/>
                <a:gd name="connsiteY570" fmla="*/ 2492730 h 3836313"/>
                <a:gd name="connsiteX571" fmla="*/ 2346066 w 5036799"/>
                <a:gd name="connsiteY571" fmla="*/ 2522083 h 3836313"/>
                <a:gd name="connsiteX572" fmla="*/ 2319009 w 5036799"/>
                <a:gd name="connsiteY572" fmla="*/ 2597666 h 3836313"/>
                <a:gd name="connsiteX573" fmla="*/ 2319047 w 5036799"/>
                <a:gd name="connsiteY573" fmla="*/ 2597628 h 3836313"/>
                <a:gd name="connsiteX574" fmla="*/ 2371630 w 5036799"/>
                <a:gd name="connsiteY574" fmla="*/ 2599771 h 3836313"/>
                <a:gd name="connsiteX575" fmla="*/ 2417172 w 5036799"/>
                <a:gd name="connsiteY575" fmla="*/ 2529507 h 3836313"/>
                <a:gd name="connsiteX576" fmla="*/ 2498993 w 5036799"/>
                <a:gd name="connsiteY576" fmla="*/ 2597054 h 3836313"/>
                <a:gd name="connsiteX577" fmla="*/ 2530796 w 5036799"/>
                <a:gd name="connsiteY577" fmla="*/ 2611404 h 3836313"/>
                <a:gd name="connsiteX578" fmla="*/ 2602935 w 5036799"/>
                <a:gd name="connsiteY578" fmla="*/ 2626865 h 3836313"/>
                <a:gd name="connsiteX579" fmla="*/ 2631982 w 5036799"/>
                <a:gd name="connsiteY579" fmla="*/ 2694680 h 3836313"/>
                <a:gd name="connsiteX580" fmla="*/ 2635388 w 5036799"/>
                <a:gd name="connsiteY580" fmla="*/ 2731266 h 3836313"/>
                <a:gd name="connsiteX581" fmla="*/ 2618817 w 5036799"/>
                <a:gd name="connsiteY581" fmla="*/ 2805893 h 3836313"/>
                <a:gd name="connsiteX582" fmla="*/ 2608063 w 5036799"/>
                <a:gd name="connsiteY582" fmla="*/ 2852506 h 3836313"/>
                <a:gd name="connsiteX583" fmla="*/ 2594897 w 5036799"/>
                <a:gd name="connsiteY583" fmla="*/ 2891656 h 3836313"/>
                <a:gd name="connsiteX584" fmla="*/ 2564358 w 5036799"/>
                <a:gd name="connsiteY584" fmla="*/ 2964063 h 3836313"/>
                <a:gd name="connsiteX585" fmla="*/ 2564396 w 5036799"/>
                <a:gd name="connsiteY585" fmla="*/ 2964063 h 3836313"/>
                <a:gd name="connsiteX586" fmla="*/ 2547251 w 5036799"/>
                <a:gd name="connsiteY586" fmla="*/ 3005280 h 3836313"/>
                <a:gd name="connsiteX587" fmla="*/ 2489119 w 5036799"/>
                <a:gd name="connsiteY587" fmla="*/ 3084078 h 3836313"/>
                <a:gd name="connsiteX588" fmla="*/ 2370025 w 5036799"/>
                <a:gd name="connsiteY588" fmla="*/ 3157519 h 3836313"/>
                <a:gd name="connsiteX589" fmla="*/ 2346220 w 5036799"/>
                <a:gd name="connsiteY589" fmla="*/ 3236432 h 3836313"/>
                <a:gd name="connsiteX590" fmla="*/ 2264782 w 5036799"/>
                <a:gd name="connsiteY590" fmla="*/ 3248984 h 3836313"/>
                <a:gd name="connsiteX591" fmla="*/ 2240748 w 5036799"/>
                <a:gd name="connsiteY591" fmla="*/ 3264063 h 3836313"/>
                <a:gd name="connsiteX592" fmla="*/ 2253760 w 5036799"/>
                <a:gd name="connsiteY592" fmla="*/ 3277648 h 3836313"/>
                <a:gd name="connsiteX593" fmla="*/ 2270676 w 5036799"/>
                <a:gd name="connsiteY593" fmla="*/ 3341177 h 3836313"/>
                <a:gd name="connsiteX594" fmla="*/ 2270637 w 5036799"/>
                <a:gd name="connsiteY594" fmla="*/ 3341177 h 3836313"/>
                <a:gd name="connsiteX595" fmla="*/ 2226091 w 5036799"/>
                <a:gd name="connsiteY595" fmla="*/ 3376270 h 3836313"/>
                <a:gd name="connsiteX596" fmla="*/ 2170293 w 5036799"/>
                <a:gd name="connsiteY596" fmla="*/ 3366320 h 3836313"/>
                <a:gd name="connsiteX597" fmla="*/ 2136501 w 5036799"/>
                <a:gd name="connsiteY597" fmla="*/ 3396248 h 3836313"/>
                <a:gd name="connsiteX598" fmla="*/ 2136501 w 5036799"/>
                <a:gd name="connsiteY598" fmla="*/ 3396209 h 3836313"/>
                <a:gd name="connsiteX599" fmla="*/ 2138300 w 5036799"/>
                <a:gd name="connsiteY599" fmla="*/ 3414693 h 3836313"/>
                <a:gd name="connsiteX600" fmla="*/ 2124292 w 5036799"/>
                <a:gd name="connsiteY600" fmla="*/ 3426825 h 3836313"/>
                <a:gd name="connsiteX601" fmla="*/ 2098308 w 5036799"/>
                <a:gd name="connsiteY601" fmla="*/ 3457747 h 3836313"/>
                <a:gd name="connsiteX602" fmla="*/ 2017979 w 5036799"/>
                <a:gd name="connsiteY602" fmla="*/ 3522270 h 3836313"/>
                <a:gd name="connsiteX603" fmla="*/ 1994175 w 5036799"/>
                <a:gd name="connsiteY603" fmla="*/ 3496629 h 3836313"/>
                <a:gd name="connsiteX604" fmla="*/ 1986712 w 5036799"/>
                <a:gd name="connsiteY604" fmla="*/ 3478604 h 3836313"/>
                <a:gd name="connsiteX605" fmla="*/ 1965740 w 5036799"/>
                <a:gd name="connsiteY605" fmla="*/ 3487521 h 3836313"/>
                <a:gd name="connsiteX606" fmla="*/ 1967462 w 5036799"/>
                <a:gd name="connsiteY606" fmla="*/ 3506082 h 3836313"/>
                <a:gd name="connsiteX607" fmla="*/ 1977604 w 5036799"/>
                <a:gd name="connsiteY607" fmla="*/ 3529197 h 3836313"/>
                <a:gd name="connsiteX608" fmla="*/ 1964516 w 5036799"/>
                <a:gd name="connsiteY608" fmla="*/ 3550781 h 3836313"/>
                <a:gd name="connsiteX609" fmla="*/ 1940253 w 5036799"/>
                <a:gd name="connsiteY609" fmla="*/ 3563869 h 3836313"/>
                <a:gd name="connsiteX610" fmla="*/ 1914918 w 5036799"/>
                <a:gd name="connsiteY610" fmla="*/ 3553077 h 3836313"/>
                <a:gd name="connsiteX611" fmla="*/ 1896434 w 5036799"/>
                <a:gd name="connsiteY611" fmla="*/ 3555985 h 3836313"/>
                <a:gd name="connsiteX612" fmla="*/ 1853916 w 5036799"/>
                <a:gd name="connsiteY612" fmla="*/ 3630689 h 3836313"/>
                <a:gd name="connsiteX613" fmla="*/ 1853878 w 5036799"/>
                <a:gd name="connsiteY613" fmla="*/ 3630689 h 3836313"/>
                <a:gd name="connsiteX614" fmla="*/ 1820965 w 5036799"/>
                <a:gd name="connsiteY614" fmla="*/ 3639835 h 3836313"/>
                <a:gd name="connsiteX615" fmla="*/ 1791383 w 5036799"/>
                <a:gd name="connsiteY615" fmla="*/ 3622690 h 3836313"/>
                <a:gd name="connsiteX616" fmla="*/ 1784915 w 5036799"/>
                <a:gd name="connsiteY616" fmla="*/ 3659277 h 3836313"/>
                <a:gd name="connsiteX617" fmla="*/ 1785795 w 5036799"/>
                <a:gd name="connsiteY617" fmla="*/ 3670720 h 3836313"/>
                <a:gd name="connsiteX618" fmla="*/ 1777261 w 5036799"/>
                <a:gd name="connsiteY618" fmla="*/ 3678335 h 3836313"/>
                <a:gd name="connsiteX619" fmla="*/ 1766010 w 5036799"/>
                <a:gd name="connsiteY619" fmla="*/ 3677302 h 3836313"/>
                <a:gd name="connsiteX620" fmla="*/ 1760691 w 5036799"/>
                <a:gd name="connsiteY620" fmla="*/ 3667352 h 3836313"/>
                <a:gd name="connsiteX621" fmla="*/ 1736619 w 5036799"/>
                <a:gd name="connsiteY621" fmla="*/ 3650360 h 3836313"/>
                <a:gd name="connsiteX622" fmla="*/ 1742743 w 5036799"/>
                <a:gd name="connsiteY622" fmla="*/ 3676766 h 3836313"/>
                <a:gd name="connsiteX623" fmla="*/ 1742743 w 5036799"/>
                <a:gd name="connsiteY623" fmla="*/ 3676804 h 3836313"/>
                <a:gd name="connsiteX624" fmla="*/ 1709983 w 5036799"/>
                <a:gd name="connsiteY624" fmla="*/ 3739032 h 3836313"/>
                <a:gd name="connsiteX625" fmla="*/ 1669531 w 5036799"/>
                <a:gd name="connsiteY625" fmla="*/ 3730919 h 3836313"/>
                <a:gd name="connsiteX626" fmla="*/ 1660193 w 5036799"/>
                <a:gd name="connsiteY626" fmla="*/ 3723954 h 3836313"/>
                <a:gd name="connsiteX627" fmla="*/ 1648789 w 5036799"/>
                <a:gd name="connsiteY627" fmla="*/ 3726288 h 3836313"/>
                <a:gd name="connsiteX628" fmla="*/ 1639604 w 5036799"/>
                <a:gd name="connsiteY628" fmla="*/ 3739912 h 3836313"/>
                <a:gd name="connsiteX629" fmla="*/ 1658777 w 5036799"/>
                <a:gd name="connsiteY629" fmla="*/ 3759353 h 3836313"/>
                <a:gd name="connsiteX630" fmla="*/ 1753687 w 5036799"/>
                <a:gd name="connsiteY630" fmla="*/ 3731761 h 3836313"/>
                <a:gd name="connsiteX631" fmla="*/ 1833097 w 5036799"/>
                <a:gd name="connsiteY631" fmla="*/ 3708531 h 3836313"/>
                <a:gd name="connsiteX632" fmla="*/ 1831758 w 5036799"/>
                <a:gd name="connsiteY632" fmla="*/ 3761037 h 3836313"/>
                <a:gd name="connsiteX633" fmla="*/ 1868000 w 5036799"/>
                <a:gd name="connsiteY633" fmla="*/ 3741329 h 3836313"/>
                <a:gd name="connsiteX634" fmla="*/ 1895287 w 5036799"/>
                <a:gd name="connsiteY634" fmla="*/ 3700074 h 3836313"/>
                <a:gd name="connsiteX635" fmla="*/ 1944694 w 5036799"/>
                <a:gd name="connsiteY635" fmla="*/ 3698084 h 3836313"/>
                <a:gd name="connsiteX636" fmla="*/ 2052923 w 5036799"/>
                <a:gd name="connsiteY636" fmla="*/ 3679178 h 3836313"/>
                <a:gd name="connsiteX637" fmla="*/ 2083386 w 5036799"/>
                <a:gd name="connsiteY637" fmla="*/ 3675198 h 3836313"/>
                <a:gd name="connsiteX638" fmla="*/ 2167045 w 5036799"/>
                <a:gd name="connsiteY638" fmla="*/ 3652657 h 3836313"/>
                <a:gd name="connsiteX639" fmla="*/ 2167083 w 5036799"/>
                <a:gd name="connsiteY639" fmla="*/ 3652695 h 3836313"/>
                <a:gd name="connsiteX640" fmla="*/ 2195595 w 5036799"/>
                <a:gd name="connsiteY640" fmla="*/ 3628355 h 3836313"/>
                <a:gd name="connsiteX641" fmla="*/ 2219820 w 5036799"/>
                <a:gd name="connsiteY641" fmla="*/ 3621849 h 3836313"/>
                <a:gd name="connsiteX642" fmla="*/ 2241442 w 5036799"/>
                <a:gd name="connsiteY642" fmla="*/ 3634517 h 3836313"/>
                <a:gd name="connsiteX643" fmla="*/ 2241174 w 5036799"/>
                <a:gd name="connsiteY643" fmla="*/ 3672252 h 3836313"/>
                <a:gd name="connsiteX644" fmla="*/ 2225025 w 5036799"/>
                <a:gd name="connsiteY644" fmla="*/ 3702600 h 3836313"/>
                <a:gd name="connsiteX645" fmla="*/ 2352162 w 5036799"/>
                <a:gd name="connsiteY645" fmla="*/ 3629887 h 3836313"/>
                <a:gd name="connsiteX646" fmla="*/ 2290663 w 5036799"/>
                <a:gd name="connsiteY646" fmla="*/ 3635359 h 3836313"/>
                <a:gd name="connsiteX647" fmla="*/ 2306889 w 5036799"/>
                <a:gd name="connsiteY647" fmla="*/ 3559929 h 3836313"/>
                <a:gd name="connsiteX648" fmla="*/ 2328282 w 5036799"/>
                <a:gd name="connsiteY648" fmla="*/ 3541904 h 3836313"/>
                <a:gd name="connsiteX649" fmla="*/ 2382128 w 5036799"/>
                <a:gd name="connsiteY649" fmla="*/ 3567431 h 3836313"/>
                <a:gd name="connsiteX650" fmla="*/ 2429851 w 5036799"/>
                <a:gd name="connsiteY650" fmla="*/ 3587523 h 3836313"/>
                <a:gd name="connsiteX651" fmla="*/ 2466935 w 5036799"/>
                <a:gd name="connsiteY651" fmla="*/ 3557826 h 3836313"/>
                <a:gd name="connsiteX652" fmla="*/ 2440069 w 5036799"/>
                <a:gd name="connsiteY652" fmla="*/ 3490776 h 3836313"/>
                <a:gd name="connsiteX653" fmla="*/ 2518944 w 5036799"/>
                <a:gd name="connsiteY653" fmla="*/ 3453118 h 3836313"/>
                <a:gd name="connsiteX654" fmla="*/ 2530425 w 5036799"/>
                <a:gd name="connsiteY654" fmla="*/ 3519172 h 3836313"/>
                <a:gd name="connsiteX655" fmla="*/ 2610563 w 5036799"/>
                <a:gd name="connsiteY655" fmla="*/ 3455031 h 3836313"/>
                <a:gd name="connsiteX656" fmla="*/ 2613854 w 5036799"/>
                <a:gd name="connsiteY656" fmla="*/ 3441215 h 3836313"/>
                <a:gd name="connsiteX657" fmla="*/ 2610180 w 5036799"/>
                <a:gd name="connsiteY657" fmla="*/ 3366589 h 3836313"/>
                <a:gd name="connsiteX658" fmla="*/ 2662916 w 5036799"/>
                <a:gd name="connsiteY658" fmla="*/ 3309566 h 3836313"/>
                <a:gd name="connsiteX659" fmla="*/ 2683888 w 5036799"/>
                <a:gd name="connsiteY659" fmla="*/ 3385992 h 3836313"/>
                <a:gd name="connsiteX660" fmla="*/ 2784955 w 5036799"/>
                <a:gd name="connsiteY660" fmla="*/ 3277616 h 3836313"/>
                <a:gd name="connsiteX661" fmla="*/ 2762032 w 5036799"/>
                <a:gd name="connsiteY661" fmla="*/ 3277539 h 3836313"/>
                <a:gd name="connsiteX662" fmla="*/ 2723762 w 5036799"/>
                <a:gd name="connsiteY662" fmla="*/ 3273138 h 3836313"/>
                <a:gd name="connsiteX663" fmla="*/ 2723801 w 5036799"/>
                <a:gd name="connsiteY663" fmla="*/ 3273100 h 3836313"/>
                <a:gd name="connsiteX664" fmla="*/ 2731952 w 5036799"/>
                <a:gd name="connsiteY664" fmla="*/ 3224726 h 3836313"/>
                <a:gd name="connsiteX665" fmla="*/ 2821734 w 5036799"/>
                <a:gd name="connsiteY665" fmla="*/ 3187299 h 3836313"/>
                <a:gd name="connsiteX666" fmla="*/ 2885339 w 5036799"/>
                <a:gd name="connsiteY666" fmla="*/ 3160242 h 3836313"/>
                <a:gd name="connsiteX667" fmla="*/ 2869724 w 5036799"/>
                <a:gd name="connsiteY667" fmla="*/ 3113017 h 3836313"/>
                <a:gd name="connsiteX668" fmla="*/ 2869763 w 5036799"/>
                <a:gd name="connsiteY668" fmla="*/ 3113017 h 3836313"/>
                <a:gd name="connsiteX669" fmla="*/ 2861764 w 5036799"/>
                <a:gd name="connsiteY669" fmla="*/ 3049680 h 3836313"/>
                <a:gd name="connsiteX670" fmla="*/ 2933521 w 5036799"/>
                <a:gd name="connsiteY670" fmla="*/ 3036362 h 3836313"/>
                <a:gd name="connsiteX671" fmla="*/ 2983080 w 5036799"/>
                <a:gd name="connsiteY671" fmla="*/ 3012596 h 3836313"/>
                <a:gd name="connsiteX672" fmla="*/ 2928891 w 5036799"/>
                <a:gd name="connsiteY672" fmla="*/ 2978268 h 3836313"/>
                <a:gd name="connsiteX673" fmla="*/ 2928891 w 5036799"/>
                <a:gd name="connsiteY673" fmla="*/ 2978306 h 3836313"/>
                <a:gd name="connsiteX674" fmla="*/ 2945730 w 5036799"/>
                <a:gd name="connsiteY674" fmla="*/ 2903258 h 3836313"/>
                <a:gd name="connsiteX675" fmla="*/ 3002178 w 5036799"/>
                <a:gd name="connsiteY675" fmla="*/ 2871034 h 3836313"/>
                <a:gd name="connsiteX676" fmla="*/ 3019821 w 5036799"/>
                <a:gd name="connsiteY676" fmla="*/ 2845164 h 3836313"/>
                <a:gd name="connsiteX677" fmla="*/ 3047604 w 5036799"/>
                <a:gd name="connsiteY677" fmla="*/ 2771723 h 3836313"/>
                <a:gd name="connsiteX678" fmla="*/ 3140103 w 5036799"/>
                <a:gd name="connsiteY678" fmla="*/ 2665062 h 3836313"/>
                <a:gd name="connsiteX679" fmla="*/ 3192112 w 5036799"/>
                <a:gd name="connsiteY679" fmla="*/ 2637775 h 3836313"/>
                <a:gd name="connsiteX680" fmla="*/ 3219552 w 5036799"/>
                <a:gd name="connsiteY680" fmla="*/ 2665865 h 3836313"/>
                <a:gd name="connsiteX681" fmla="*/ 3213429 w 5036799"/>
                <a:gd name="connsiteY681" fmla="*/ 2704633 h 3836313"/>
                <a:gd name="connsiteX682" fmla="*/ 3214386 w 5036799"/>
                <a:gd name="connsiteY682" fmla="*/ 2713473 h 3836313"/>
                <a:gd name="connsiteX683" fmla="*/ 3311668 w 5036799"/>
                <a:gd name="connsiteY683" fmla="*/ 2730694 h 3836313"/>
                <a:gd name="connsiteX684" fmla="*/ 3345805 w 5036799"/>
                <a:gd name="connsiteY684" fmla="*/ 2730503 h 3836313"/>
                <a:gd name="connsiteX685" fmla="*/ 3405201 w 5036799"/>
                <a:gd name="connsiteY685" fmla="*/ 2737545 h 3836313"/>
                <a:gd name="connsiteX686" fmla="*/ 3426020 w 5036799"/>
                <a:gd name="connsiteY686" fmla="*/ 2793611 h 3836313"/>
                <a:gd name="connsiteX687" fmla="*/ 3434975 w 5036799"/>
                <a:gd name="connsiteY687" fmla="*/ 2819022 h 3836313"/>
                <a:gd name="connsiteX688" fmla="*/ 3490428 w 5036799"/>
                <a:gd name="connsiteY688" fmla="*/ 2849715 h 3836313"/>
                <a:gd name="connsiteX689" fmla="*/ 3513620 w 5036799"/>
                <a:gd name="connsiteY689" fmla="*/ 2841487 h 3836313"/>
                <a:gd name="connsiteX690" fmla="*/ 3513659 w 5036799"/>
                <a:gd name="connsiteY690" fmla="*/ 2841487 h 3836313"/>
                <a:gd name="connsiteX691" fmla="*/ 3520394 w 5036799"/>
                <a:gd name="connsiteY691" fmla="*/ 2801341 h 3836313"/>
                <a:gd name="connsiteX692" fmla="*/ 3556712 w 5036799"/>
                <a:gd name="connsiteY692" fmla="*/ 2748107 h 3836313"/>
                <a:gd name="connsiteX693" fmla="*/ 3575732 w 5036799"/>
                <a:gd name="connsiteY693" fmla="*/ 2755761 h 3836313"/>
                <a:gd name="connsiteX694" fmla="*/ 3566241 w 5036799"/>
                <a:gd name="connsiteY694" fmla="*/ 2774934 h 3836313"/>
                <a:gd name="connsiteX695" fmla="*/ 3570068 w 5036799"/>
                <a:gd name="connsiteY695" fmla="*/ 2835593 h 3836313"/>
                <a:gd name="connsiteX696" fmla="*/ 3601029 w 5036799"/>
                <a:gd name="connsiteY696" fmla="*/ 2855914 h 3836313"/>
                <a:gd name="connsiteX697" fmla="*/ 3621389 w 5036799"/>
                <a:gd name="connsiteY697" fmla="*/ 2870342 h 3836313"/>
                <a:gd name="connsiteX698" fmla="*/ 3644771 w 5036799"/>
                <a:gd name="connsiteY698" fmla="*/ 2861616 h 3836313"/>
                <a:gd name="connsiteX699" fmla="*/ 3743321 w 5036799"/>
                <a:gd name="connsiteY699" fmla="*/ 2856718 h 3836313"/>
                <a:gd name="connsiteX700" fmla="*/ 3882205 w 5036799"/>
                <a:gd name="connsiteY700" fmla="*/ 2890663 h 3836313"/>
                <a:gd name="connsiteX701" fmla="*/ 3935132 w 5036799"/>
                <a:gd name="connsiteY701" fmla="*/ 2930119 h 3836313"/>
                <a:gd name="connsiteX702" fmla="*/ 3935132 w 5036799"/>
                <a:gd name="connsiteY702" fmla="*/ 2930157 h 3836313"/>
                <a:gd name="connsiteX703" fmla="*/ 3938156 w 5036799"/>
                <a:gd name="connsiteY703" fmla="*/ 2945618 h 3836313"/>
                <a:gd name="connsiteX704" fmla="*/ 3951588 w 5036799"/>
                <a:gd name="connsiteY704" fmla="*/ 2953923 h 3836313"/>
                <a:gd name="connsiteX705" fmla="*/ 3987256 w 5036799"/>
                <a:gd name="connsiteY705" fmla="*/ 2946767 h 3836313"/>
                <a:gd name="connsiteX706" fmla="*/ 3978110 w 5036799"/>
                <a:gd name="connsiteY706" fmla="*/ 2920360 h 3836313"/>
                <a:gd name="connsiteX707" fmla="*/ 3964944 w 5036799"/>
                <a:gd name="connsiteY707" fmla="*/ 2883774 h 3836313"/>
                <a:gd name="connsiteX708" fmla="*/ 3982280 w 5036799"/>
                <a:gd name="connsiteY708" fmla="*/ 2862113 h 3836313"/>
                <a:gd name="connsiteX709" fmla="*/ 4009835 w 5036799"/>
                <a:gd name="connsiteY709" fmla="*/ 2859166 h 3836313"/>
                <a:gd name="connsiteX710" fmla="*/ 4080328 w 5036799"/>
                <a:gd name="connsiteY710" fmla="*/ 2897819 h 3836313"/>
                <a:gd name="connsiteX711" fmla="*/ 4042097 w 5036799"/>
                <a:gd name="connsiteY711" fmla="*/ 2925909 h 3836313"/>
                <a:gd name="connsiteX712" fmla="*/ 4042058 w 5036799"/>
                <a:gd name="connsiteY712" fmla="*/ 2925909 h 3836313"/>
                <a:gd name="connsiteX713" fmla="*/ 4037810 w 5036799"/>
                <a:gd name="connsiteY713" fmla="*/ 2932339 h 3836313"/>
                <a:gd name="connsiteX714" fmla="*/ 4125143 w 5036799"/>
                <a:gd name="connsiteY714" fmla="*/ 2911405 h 3836313"/>
                <a:gd name="connsiteX715" fmla="*/ 4125182 w 5036799"/>
                <a:gd name="connsiteY715" fmla="*/ 2911405 h 3836313"/>
                <a:gd name="connsiteX716" fmla="*/ 4199808 w 5036799"/>
                <a:gd name="connsiteY716" fmla="*/ 2879794 h 3836313"/>
                <a:gd name="connsiteX717" fmla="*/ 4238270 w 5036799"/>
                <a:gd name="connsiteY717" fmla="*/ 2900766 h 3836313"/>
                <a:gd name="connsiteX718" fmla="*/ 4206008 w 5036799"/>
                <a:gd name="connsiteY718" fmla="*/ 2945925 h 3836313"/>
                <a:gd name="connsiteX719" fmla="*/ 4207003 w 5036799"/>
                <a:gd name="connsiteY719" fmla="*/ 2970608 h 3836313"/>
                <a:gd name="connsiteX720" fmla="*/ 4266283 w 5036799"/>
                <a:gd name="connsiteY720" fmla="*/ 2957673 h 3836313"/>
                <a:gd name="connsiteX721" fmla="*/ 4266322 w 5036799"/>
                <a:gd name="connsiteY721" fmla="*/ 2957673 h 3836313"/>
                <a:gd name="connsiteX722" fmla="*/ 4304669 w 5036799"/>
                <a:gd name="connsiteY722" fmla="*/ 2923804 h 3836313"/>
                <a:gd name="connsiteX723" fmla="*/ 4355492 w 5036799"/>
                <a:gd name="connsiteY723" fmla="*/ 2929775 h 3836313"/>
                <a:gd name="connsiteX724" fmla="*/ 4344775 w 5036799"/>
                <a:gd name="connsiteY724" fmla="*/ 2982856 h 3836313"/>
                <a:gd name="connsiteX725" fmla="*/ 4348870 w 5036799"/>
                <a:gd name="connsiteY725" fmla="*/ 2998011 h 3836313"/>
                <a:gd name="connsiteX726" fmla="*/ 4435667 w 5036799"/>
                <a:gd name="connsiteY726" fmla="*/ 2997322 h 3836313"/>
                <a:gd name="connsiteX727" fmla="*/ 4435705 w 5036799"/>
                <a:gd name="connsiteY727" fmla="*/ 2997322 h 3836313"/>
                <a:gd name="connsiteX728" fmla="*/ 4520015 w 5036799"/>
                <a:gd name="connsiteY728" fmla="*/ 2962649 h 3836313"/>
                <a:gd name="connsiteX729" fmla="*/ 4433448 w 5036799"/>
                <a:gd name="connsiteY729" fmla="*/ 2882971 h 3836313"/>
                <a:gd name="connsiteX730" fmla="*/ 4588478 w 5036799"/>
                <a:gd name="connsiteY730" fmla="*/ 2960965 h 3836313"/>
                <a:gd name="connsiteX731" fmla="*/ 4682202 w 5036799"/>
                <a:gd name="connsiteY731" fmla="*/ 3012132 h 3836313"/>
                <a:gd name="connsiteX732" fmla="*/ 4722003 w 5036799"/>
                <a:gd name="connsiteY732" fmla="*/ 3092614 h 3836313"/>
                <a:gd name="connsiteX733" fmla="*/ 4682163 w 5036799"/>
                <a:gd name="connsiteY733" fmla="*/ 3046996 h 3836313"/>
                <a:gd name="connsiteX734" fmla="*/ 4682163 w 5036799"/>
                <a:gd name="connsiteY734" fmla="*/ 3047035 h 3836313"/>
                <a:gd name="connsiteX735" fmla="*/ 4567272 w 5036799"/>
                <a:gd name="connsiteY735" fmla="*/ 2968390 h 3836313"/>
                <a:gd name="connsiteX736" fmla="*/ 4542741 w 5036799"/>
                <a:gd name="connsiteY736" fmla="*/ 2973901 h 3836313"/>
                <a:gd name="connsiteX737" fmla="*/ 4495018 w 5036799"/>
                <a:gd name="connsiteY737" fmla="*/ 3036205 h 3836313"/>
                <a:gd name="connsiteX738" fmla="*/ 4572745 w 5036799"/>
                <a:gd name="connsiteY738" fmla="*/ 3041257 h 3836313"/>
                <a:gd name="connsiteX739" fmla="*/ 4638454 w 5036799"/>
                <a:gd name="connsiteY739" fmla="*/ 3040606 h 3836313"/>
                <a:gd name="connsiteX740" fmla="*/ 4663636 w 5036799"/>
                <a:gd name="connsiteY740" fmla="*/ 3058018 h 3836313"/>
                <a:gd name="connsiteX741" fmla="*/ 4637995 w 5036799"/>
                <a:gd name="connsiteY741" fmla="*/ 3091964 h 3836313"/>
                <a:gd name="connsiteX742" fmla="*/ 4637995 w 5036799"/>
                <a:gd name="connsiteY742" fmla="*/ 3092002 h 3836313"/>
                <a:gd name="connsiteX743" fmla="*/ 4667003 w 5036799"/>
                <a:gd name="connsiteY743" fmla="*/ 3118561 h 3836313"/>
                <a:gd name="connsiteX744" fmla="*/ 4632942 w 5036799"/>
                <a:gd name="connsiteY744" fmla="*/ 3131190 h 3836313"/>
                <a:gd name="connsiteX745" fmla="*/ 4685411 w 5036799"/>
                <a:gd name="connsiteY745" fmla="*/ 3164906 h 3836313"/>
                <a:gd name="connsiteX746" fmla="*/ 4719510 w 5036799"/>
                <a:gd name="connsiteY746" fmla="*/ 3153463 h 3836313"/>
                <a:gd name="connsiteX747" fmla="*/ 4719586 w 5036799"/>
                <a:gd name="connsiteY747" fmla="*/ 3153502 h 3836313"/>
                <a:gd name="connsiteX748" fmla="*/ 4739869 w 5036799"/>
                <a:gd name="connsiteY748" fmla="*/ 3121125 h 3836313"/>
                <a:gd name="connsiteX749" fmla="*/ 4778063 w 5036799"/>
                <a:gd name="connsiteY749" fmla="*/ 3122311 h 3836313"/>
                <a:gd name="connsiteX750" fmla="*/ 4797121 w 5036799"/>
                <a:gd name="connsiteY750" fmla="*/ 3185802 h 3836313"/>
                <a:gd name="connsiteX751" fmla="*/ 4844882 w 5036799"/>
                <a:gd name="connsiteY751" fmla="*/ 3127364 h 3836313"/>
                <a:gd name="connsiteX752" fmla="*/ 4840710 w 5036799"/>
                <a:gd name="connsiteY752" fmla="*/ 3071604 h 3836313"/>
                <a:gd name="connsiteX753" fmla="*/ 4840749 w 5036799"/>
                <a:gd name="connsiteY753" fmla="*/ 3071642 h 3836313"/>
                <a:gd name="connsiteX754" fmla="*/ 4831564 w 5036799"/>
                <a:gd name="connsiteY754" fmla="*/ 3061309 h 3836313"/>
                <a:gd name="connsiteX755" fmla="*/ 4817787 w 5036799"/>
                <a:gd name="connsiteY755" fmla="*/ 3060850 h 3836313"/>
                <a:gd name="connsiteX756" fmla="*/ 4799188 w 5036799"/>
                <a:gd name="connsiteY756" fmla="*/ 3105894 h 3836313"/>
                <a:gd name="connsiteX757" fmla="*/ 4733363 w 5036799"/>
                <a:gd name="connsiteY757" fmla="*/ 3022466 h 3836313"/>
                <a:gd name="connsiteX758" fmla="*/ 4814381 w 5036799"/>
                <a:gd name="connsiteY758" fmla="*/ 3014697 h 3836313"/>
                <a:gd name="connsiteX759" fmla="*/ 4714989 w 5036799"/>
                <a:gd name="connsiteY759" fmla="*/ 2968466 h 3836313"/>
                <a:gd name="connsiteX760" fmla="*/ 4667917 w 5036799"/>
                <a:gd name="connsiteY760" fmla="*/ 2955416 h 3836313"/>
                <a:gd name="connsiteX761" fmla="*/ 4667917 w 5036799"/>
                <a:gd name="connsiteY761" fmla="*/ 2955378 h 3836313"/>
                <a:gd name="connsiteX762" fmla="*/ 4689539 w 5036799"/>
                <a:gd name="connsiteY762" fmla="*/ 2895141 h 3836313"/>
                <a:gd name="connsiteX763" fmla="*/ 4688123 w 5036799"/>
                <a:gd name="connsiteY763" fmla="*/ 2869424 h 3836313"/>
                <a:gd name="connsiteX764" fmla="*/ 4658386 w 5036799"/>
                <a:gd name="connsiteY764" fmla="*/ 2867281 h 3836313"/>
                <a:gd name="connsiteX765" fmla="*/ 4588735 w 5036799"/>
                <a:gd name="connsiteY765" fmla="*/ 2872524 h 3836313"/>
                <a:gd name="connsiteX766" fmla="*/ 4588773 w 5036799"/>
                <a:gd name="connsiteY766" fmla="*/ 2872562 h 3836313"/>
                <a:gd name="connsiteX767" fmla="*/ 4498762 w 5036799"/>
                <a:gd name="connsiteY767" fmla="*/ 2791085 h 3836313"/>
                <a:gd name="connsiteX768" fmla="*/ 4470940 w 5036799"/>
                <a:gd name="connsiteY768" fmla="*/ 2762880 h 3836313"/>
                <a:gd name="connsiteX769" fmla="*/ 4475264 w 5036799"/>
                <a:gd name="connsiteY769" fmla="*/ 2723539 h 3836313"/>
                <a:gd name="connsiteX770" fmla="*/ 4375647 w 5036799"/>
                <a:gd name="connsiteY770" fmla="*/ 2746386 h 3836313"/>
                <a:gd name="connsiteX771" fmla="*/ 4278517 w 5036799"/>
                <a:gd name="connsiteY771" fmla="*/ 2714545 h 3836313"/>
                <a:gd name="connsiteX772" fmla="*/ 4250695 w 5036799"/>
                <a:gd name="connsiteY772" fmla="*/ 2672448 h 3836313"/>
                <a:gd name="connsiteX773" fmla="*/ 4249394 w 5036799"/>
                <a:gd name="connsiteY773" fmla="*/ 2652624 h 3836313"/>
                <a:gd name="connsiteX774" fmla="*/ 4223217 w 5036799"/>
                <a:gd name="connsiteY774" fmla="*/ 2658097 h 3836313"/>
                <a:gd name="connsiteX775" fmla="*/ 4195472 w 5036799"/>
                <a:gd name="connsiteY775" fmla="*/ 2696022 h 3836313"/>
                <a:gd name="connsiteX776" fmla="*/ 4114530 w 5036799"/>
                <a:gd name="connsiteY776" fmla="*/ 2687029 h 3836313"/>
                <a:gd name="connsiteX777" fmla="*/ 4128843 w 5036799"/>
                <a:gd name="connsiteY777" fmla="*/ 2626064 h 3836313"/>
                <a:gd name="connsiteX778" fmla="*/ 4085139 w 5036799"/>
                <a:gd name="connsiteY778" fmla="*/ 2623041 h 3836313"/>
                <a:gd name="connsiteX779" fmla="*/ 4085177 w 5036799"/>
                <a:gd name="connsiteY779" fmla="*/ 2623079 h 3836313"/>
                <a:gd name="connsiteX780" fmla="*/ 4037301 w 5036799"/>
                <a:gd name="connsiteY780" fmla="*/ 2667932 h 3836313"/>
                <a:gd name="connsiteX781" fmla="*/ 3971783 w 5036799"/>
                <a:gd name="connsiteY781" fmla="*/ 2665138 h 3836313"/>
                <a:gd name="connsiteX782" fmla="*/ 3942659 w 5036799"/>
                <a:gd name="connsiteY782" fmla="*/ 2632378 h 3836313"/>
                <a:gd name="connsiteX783" fmla="*/ 3980202 w 5036799"/>
                <a:gd name="connsiteY783" fmla="*/ 2603561 h 3836313"/>
                <a:gd name="connsiteX784" fmla="*/ 4007221 w 5036799"/>
                <a:gd name="connsiteY784" fmla="*/ 2590702 h 3836313"/>
                <a:gd name="connsiteX785" fmla="*/ 4007221 w 5036799"/>
                <a:gd name="connsiteY785" fmla="*/ 2590664 h 3836313"/>
                <a:gd name="connsiteX786" fmla="*/ 3927657 w 5036799"/>
                <a:gd name="connsiteY786" fmla="*/ 2607196 h 3836313"/>
                <a:gd name="connsiteX787" fmla="*/ 3889999 w 5036799"/>
                <a:gd name="connsiteY787" fmla="*/ 2614429 h 3836313"/>
                <a:gd name="connsiteX788" fmla="*/ 3868184 w 5036799"/>
                <a:gd name="connsiteY788" fmla="*/ 2571682 h 3836313"/>
                <a:gd name="connsiteX789" fmla="*/ 3861602 w 5036799"/>
                <a:gd name="connsiteY789" fmla="*/ 2546844 h 3836313"/>
                <a:gd name="connsiteX790" fmla="*/ 3845567 w 5036799"/>
                <a:gd name="connsiteY790" fmla="*/ 2547112 h 3836313"/>
                <a:gd name="connsiteX791" fmla="*/ 3836650 w 5036799"/>
                <a:gd name="connsiteY791" fmla="*/ 2560430 h 3836313"/>
                <a:gd name="connsiteX792" fmla="*/ 3798724 w 5036799"/>
                <a:gd name="connsiteY792" fmla="*/ 2573327 h 3836313"/>
                <a:gd name="connsiteX793" fmla="*/ 3798724 w 5036799"/>
                <a:gd name="connsiteY793" fmla="*/ 2573289 h 3836313"/>
                <a:gd name="connsiteX794" fmla="*/ 3774996 w 5036799"/>
                <a:gd name="connsiteY794" fmla="*/ 2537469 h 3836313"/>
                <a:gd name="connsiteX795" fmla="*/ 3770328 w 5036799"/>
                <a:gd name="connsiteY795" fmla="*/ 2500805 h 3836313"/>
                <a:gd name="connsiteX796" fmla="*/ 3729416 w 5036799"/>
                <a:gd name="connsiteY796" fmla="*/ 2516726 h 3836313"/>
                <a:gd name="connsiteX797" fmla="*/ 3686975 w 5036799"/>
                <a:gd name="connsiteY797" fmla="*/ 2523117 h 3836313"/>
                <a:gd name="connsiteX798" fmla="*/ 3675265 w 5036799"/>
                <a:gd name="connsiteY798" fmla="*/ 2485000 h 3836313"/>
                <a:gd name="connsiteX799" fmla="*/ 3673237 w 5036799"/>
                <a:gd name="connsiteY799" fmla="*/ 2448797 h 3836313"/>
                <a:gd name="connsiteX800" fmla="*/ 3640784 w 5036799"/>
                <a:gd name="connsiteY800" fmla="*/ 2472294 h 3836313"/>
                <a:gd name="connsiteX801" fmla="*/ 3604963 w 5036799"/>
                <a:gd name="connsiteY801" fmla="*/ 2496825 h 3836313"/>
                <a:gd name="connsiteX802" fmla="*/ 3562484 w 5036799"/>
                <a:gd name="connsiteY802" fmla="*/ 2488023 h 3836313"/>
                <a:gd name="connsiteX803" fmla="*/ 3563900 w 5036799"/>
                <a:gd name="connsiteY803" fmla="*/ 2417032 h 3836313"/>
                <a:gd name="connsiteX804" fmla="*/ 3563900 w 5036799"/>
                <a:gd name="connsiteY804" fmla="*/ 2416994 h 3836313"/>
                <a:gd name="connsiteX805" fmla="*/ 3569793 w 5036799"/>
                <a:gd name="connsiteY805" fmla="*/ 2391467 h 3836313"/>
                <a:gd name="connsiteX806" fmla="*/ 3546678 w 5036799"/>
                <a:gd name="connsiteY806" fmla="*/ 2395486 h 3836313"/>
                <a:gd name="connsiteX807" fmla="*/ 3474653 w 5036799"/>
                <a:gd name="connsiteY807" fmla="*/ 2387908 h 3836313"/>
                <a:gd name="connsiteX808" fmla="*/ 3490957 w 5036799"/>
                <a:gd name="connsiteY808" fmla="*/ 2324494 h 3836313"/>
                <a:gd name="connsiteX809" fmla="*/ 3471209 w 5036799"/>
                <a:gd name="connsiteY809" fmla="*/ 2231383 h 3836313"/>
                <a:gd name="connsiteX810" fmla="*/ 3557125 w 5036799"/>
                <a:gd name="connsiteY810" fmla="*/ 2197055 h 3836313"/>
                <a:gd name="connsiteX811" fmla="*/ 3531213 w 5036799"/>
                <a:gd name="connsiteY811" fmla="*/ 858172 h 3836313"/>
                <a:gd name="connsiteX812" fmla="*/ 3521263 w 5036799"/>
                <a:gd name="connsiteY812" fmla="*/ 807273 h 3836313"/>
                <a:gd name="connsiteX813" fmla="*/ 3541929 w 5036799"/>
                <a:gd name="connsiteY813" fmla="*/ 600083 h 3836313"/>
                <a:gd name="connsiteX814" fmla="*/ 3521301 w 5036799"/>
                <a:gd name="connsiteY814" fmla="*/ 575935 h 3836313"/>
                <a:gd name="connsiteX815" fmla="*/ 3507715 w 5036799"/>
                <a:gd name="connsiteY815" fmla="*/ 587837 h 3836313"/>
                <a:gd name="connsiteX816" fmla="*/ 3508825 w 5036799"/>
                <a:gd name="connsiteY816" fmla="*/ 605862 h 3836313"/>
                <a:gd name="connsiteX817" fmla="*/ 3488273 w 5036799"/>
                <a:gd name="connsiteY817" fmla="*/ 741337 h 3836313"/>
                <a:gd name="connsiteX818" fmla="*/ 3493363 w 5036799"/>
                <a:gd name="connsiteY818" fmla="*/ 663917 h 3836313"/>
                <a:gd name="connsiteX819" fmla="*/ 3470019 w 5036799"/>
                <a:gd name="connsiteY819" fmla="*/ 594457 h 3836313"/>
                <a:gd name="connsiteX820" fmla="*/ 3467684 w 5036799"/>
                <a:gd name="connsiteY820" fmla="*/ 616845 h 3836313"/>
                <a:gd name="connsiteX821" fmla="*/ 3459648 w 5036799"/>
                <a:gd name="connsiteY821" fmla="*/ 628403 h 3836313"/>
                <a:gd name="connsiteX822" fmla="*/ 3501860 w 5036799"/>
                <a:gd name="connsiteY822" fmla="*/ 540612 h 3836313"/>
                <a:gd name="connsiteX823" fmla="*/ 3508059 w 5036799"/>
                <a:gd name="connsiteY823" fmla="*/ 515009 h 3836313"/>
                <a:gd name="connsiteX824" fmla="*/ 3442732 w 5036799"/>
                <a:gd name="connsiteY824" fmla="*/ 519219 h 3836313"/>
                <a:gd name="connsiteX825" fmla="*/ 3469407 w 5036799"/>
                <a:gd name="connsiteY825" fmla="*/ 469697 h 3836313"/>
                <a:gd name="connsiteX826" fmla="*/ 3469407 w 5036799"/>
                <a:gd name="connsiteY826" fmla="*/ 469659 h 3836313"/>
                <a:gd name="connsiteX827" fmla="*/ 3354672 w 5036799"/>
                <a:gd name="connsiteY827" fmla="*/ 430317 h 3836313"/>
                <a:gd name="connsiteX828" fmla="*/ 3387585 w 5036799"/>
                <a:gd name="connsiteY828" fmla="*/ 502916 h 3836313"/>
                <a:gd name="connsiteX829" fmla="*/ 3395047 w 5036799"/>
                <a:gd name="connsiteY829" fmla="*/ 577964 h 3836313"/>
                <a:gd name="connsiteX830" fmla="*/ 3385136 w 5036799"/>
                <a:gd name="connsiteY830" fmla="*/ 593463 h 3836313"/>
                <a:gd name="connsiteX831" fmla="*/ 3367072 w 5036799"/>
                <a:gd name="connsiteY831" fmla="*/ 596984 h 3836313"/>
                <a:gd name="connsiteX832" fmla="*/ 3336494 w 5036799"/>
                <a:gd name="connsiteY832" fmla="*/ 555423 h 3836313"/>
                <a:gd name="connsiteX833" fmla="*/ 3342273 w 5036799"/>
                <a:gd name="connsiteY833" fmla="*/ 434908 h 3836313"/>
                <a:gd name="connsiteX834" fmla="*/ 3342311 w 5036799"/>
                <a:gd name="connsiteY834" fmla="*/ 434908 h 3836313"/>
                <a:gd name="connsiteX835" fmla="*/ 3337489 w 5036799"/>
                <a:gd name="connsiteY835" fmla="*/ 413744 h 3836313"/>
                <a:gd name="connsiteX836" fmla="*/ 3285939 w 5036799"/>
                <a:gd name="connsiteY836" fmla="*/ 331272 h 3836313"/>
                <a:gd name="connsiteX837" fmla="*/ 3206528 w 5036799"/>
                <a:gd name="connsiteY837" fmla="*/ 183208 h 3836313"/>
                <a:gd name="connsiteX838" fmla="*/ 3236992 w 5036799"/>
                <a:gd name="connsiteY838" fmla="*/ 347810 h 3836313"/>
                <a:gd name="connsiteX839" fmla="*/ 3172086 w 5036799"/>
                <a:gd name="connsiteY839" fmla="*/ 257110 h 3836313"/>
                <a:gd name="connsiteX840" fmla="*/ 3218316 w 5036799"/>
                <a:gd name="connsiteY840" fmla="*/ 370080 h 3836313"/>
                <a:gd name="connsiteX841" fmla="*/ 3250233 w 5036799"/>
                <a:gd name="connsiteY841" fmla="*/ 445587 h 3836313"/>
                <a:gd name="connsiteX842" fmla="*/ 3258003 w 5036799"/>
                <a:gd name="connsiteY842" fmla="*/ 461852 h 3836313"/>
                <a:gd name="connsiteX843" fmla="*/ 3273885 w 5036799"/>
                <a:gd name="connsiteY843" fmla="*/ 507738 h 3836313"/>
                <a:gd name="connsiteX844" fmla="*/ 3300176 w 5036799"/>
                <a:gd name="connsiteY844" fmla="*/ 583321 h 3836313"/>
                <a:gd name="connsiteX845" fmla="*/ 3355591 w 5036799"/>
                <a:gd name="connsiteY845" fmla="*/ 674290 h 3836313"/>
                <a:gd name="connsiteX846" fmla="*/ 3355629 w 5036799"/>
                <a:gd name="connsiteY846" fmla="*/ 674290 h 3836313"/>
                <a:gd name="connsiteX847" fmla="*/ 3380849 w 5036799"/>
                <a:gd name="connsiteY847" fmla="*/ 747997 h 3836313"/>
                <a:gd name="connsiteX848" fmla="*/ 3373004 w 5036799"/>
                <a:gd name="connsiteY848" fmla="*/ 638240 h 3836313"/>
                <a:gd name="connsiteX849" fmla="*/ 3372965 w 5036799"/>
                <a:gd name="connsiteY849" fmla="*/ 638202 h 3836313"/>
                <a:gd name="connsiteX850" fmla="*/ 3374764 w 5036799"/>
                <a:gd name="connsiteY850" fmla="*/ 622549 h 3836313"/>
                <a:gd name="connsiteX851" fmla="*/ 3387239 w 5036799"/>
                <a:gd name="connsiteY851" fmla="*/ 612905 h 3836313"/>
                <a:gd name="connsiteX852" fmla="*/ 3401285 w 5036799"/>
                <a:gd name="connsiteY852" fmla="*/ 634719 h 3836313"/>
                <a:gd name="connsiteX853" fmla="*/ 3401285 w 5036799"/>
                <a:gd name="connsiteY853" fmla="*/ 634681 h 3836313"/>
                <a:gd name="connsiteX854" fmla="*/ 3403083 w 5036799"/>
                <a:gd name="connsiteY854" fmla="*/ 718607 h 3836313"/>
                <a:gd name="connsiteX855" fmla="*/ 3410852 w 5036799"/>
                <a:gd name="connsiteY855" fmla="*/ 777122 h 3836313"/>
                <a:gd name="connsiteX856" fmla="*/ 3418085 w 5036799"/>
                <a:gd name="connsiteY856" fmla="*/ 769162 h 3836313"/>
                <a:gd name="connsiteX857" fmla="*/ 3416784 w 5036799"/>
                <a:gd name="connsiteY857" fmla="*/ 758485 h 3836313"/>
                <a:gd name="connsiteX858" fmla="*/ 3414526 w 5036799"/>
                <a:gd name="connsiteY858" fmla="*/ 735982 h 3836313"/>
                <a:gd name="connsiteX859" fmla="*/ 3434542 w 5036799"/>
                <a:gd name="connsiteY859" fmla="*/ 725496 h 3836313"/>
                <a:gd name="connsiteX860" fmla="*/ 3447324 w 5036799"/>
                <a:gd name="connsiteY860" fmla="*/ 753242 h 3836313"/>
                <a:gd name="connsiteX861" fmla="*/ 3459149 w 5036799"/>
                <a:gd name="connsiteY861" fmla="*/ 851370 h 3836313"/>
                <a:gd name="connsiteX862" fmla="*/ 3521453 w 5036799"/>
                <a:gd name="connsiteY862" fmla="*/ 909655 h 3836313"/>
                <a:gd name="connsiteX863" fmla="*/ 3544454 w 5036799"/>
                <a:gd name="connsiteY863" fmla="*/ 935985 h 3836313"/>
                <a:gd name="connsiteX864" fmla="*/ 3544454 w 5036799"/>
                <a:gd name="connsiteY864" fmla="*/ 935947 h 3836313"/>
                <a:gd name="connsiteX865" fmla="*/ 3505533 w 5036799"/>
                <a:gd name="connsiteY865" fmla="*/ 1008660 h 3836313"/>
                <a:gd name="connsiteX866" fmla="*/ 3497075 w 5036799"/>
                <a:gd name="connsiteY866" fmla="*/ 1027871 h 3836313"/>
                <a:gd name="connsiteX867" fmla="*/ 3519386 w 5036799"/>
                <a:gd name="connsiteY867" fmla="*/ 1031048 h 3836313"/>
                <a:gd name="connsiteX868" fmla="*/ 3545027 w 5036799"/>
                <a:gd name="connsiteY868" fmla="*/ 1030703 h 3836313"/>
                <a:gd name="connsiteX869" fmla="*/ 3539976 w 5036799"/>
                <a:gd name="connsiteY869" fmla="*/ 1130742 h 3836313"/>
                <a:gd name="connsiteX870" fmla="*/ 3603733 w 5036799"/>
                <a:gd name="connsiteY870" fmla="*/ 1042146 h 3836313"/>
                <a:gd name="connsiteX871" fmla="*/ 3545295 w 5036799"/>
                <a:gd name="connsiteY871" fmla="*/ 822250 h 3836313"/>
                <a:gd name="connsiteX872" fmla="*/ 3534541 w 5036799"/>
                <a:gd name="connsiteY872" fmla="*/ 822632 h 3836313"/>
                <a:gd name="connsiteX873" fmla="*/ 2352616 w 5036799"/>
                <a:gd name="connsiteY873" fmla="*/ 3036763 h 3836313"/>
                <a:gd name="connsiteX874" fmla="*/ 2492568 w 5036799"/>
                <a:gd name="connsiteY874" fmla="*/ 2846865 h 3836313"/>
                <a:gd name="connsiteX875" fmla="*/ 2462871 w 5036799"/>
                <a:gd name="connsiteY875" fmla="*/ 2700368 h 3836313"/>
                <a:gd name="connsiteX876" fmla="*/ 2462910 w 5036799"/>
                <a:gd name="connsiteY876" fmla="*/ 2700368 h 3836313"/>
                <a:gd name="connsiteX877" fmla="*/ 2365895 w 5036799"/>
                <a:gd name="connsiteY877" fmla="*/ 2661678 h 3836313"/>
                <a:gd name="connsiteX878" fmla="*/ 2345306 w 5036799"/>
                <a:gd name="connsiteY878" fmla="*/ 2686285 h 3836313"/>
                <a:gd name="connsiteX879" fmla="*/ 2352615 w 5036799"/>
                <a:gd name="connsiteY879" fmla="*/ 3036758 h 3836313"/>
                <a:gd name="connsiteX880" fmla="*/ 3038338 w 5036799"/>
                <a:gd name="connsiteY880" fmla="*/ 69796 h 3836313"/>
                <a:gd name="connsiteX881" fmla="*/ 2934782 w 5036799"/>
                <a:gd name="connsiteY881" fmla="*/ 173891 h 3836313"/>
                <a:gd name="connsiteX882" fmla="*/ 2934782 w 5036799"/>
                <a:gd name="connsiteY882" fmla="*/ 173929 h 3836313"/>
                <a:gd name="connsiteX883" fmla="*/ 3023262 w 5036799"/>
                <a:gd name="connsiteY883" fmla="*/ 392719 h 3836313"/>
                <a:gd name="connsiteX884" fmla="*/ 3124829 w 5036799"/>
                <a:gd name="connsiteY884" fmla="*/ 563591 h 3836313"/>
                <a:gd name="connsiteX885" fmla="*/ 3143887 w 5036799"/>
                <a:gd name="connsiteY885" fmla="*/ 576565 h 3836313"/>
                <a:gd name="connsiteX886" fmla="*/ 3150279 w 5036799"/>
                <a:gd name="connsiteY886" fmla="*/ 567341 h 3836313"/>
                <a:gd name="connsiteX887" fmla="*/ 3148288 w 5036799"/>
                <a:gd name="connsiteY887" fmla="*/ 556319 h 3836313"/>
                <a:gd name="connsiteX888" fmla="*/ 3076954 w 5036799"/>
                <a:gd name="connsiteY888" fmla="*/ 335237 h 3836313"/>
                <a:gd name="connsiteX889" fmla="*/ 2991420 w 5036799"/>
                <a:gd name="connsiteY889" fmla="*/ 178405 h 3836313"/>
                <a:gd name="connsiteX890" fmla="*/ 2975882 w 5036799"/>
                <a:gd name="connsiteY890" fmla="*/ 223755 h 3836313"/>
                <a:gd name="connsiteX891" fmla="*/ 2977413 w 5036799"/>
                <a:gd name="connsiteY891" fmla="*/ 84371 h 3836313"/>
                <a:gd name="connsiteX892" fmla="*/ 3038340 w 5036799"/>
                <a:gd name="connsiteY892" fmla="*/ 69789 h 3836313"/>
                <a:gd name="connsiteX893" fmla="*/ 3146567 w 5036799"/>
                <a:gd name="connsiteY893" fmla="*/ 756204 h 3836313"/>
                <a:gd name="connsiteX894" fmla="*/ 3167731 w 5036799"/>
                <a:gd name="connsiteY894" fmla="*/ 708788 h 3836313"/>
                <a:gd name="connsiteX895" fmla="*/ 3146452 w 5036799"/>
                <a:gd name="connsiteY895" fmla="*/ 629798 h 3836313"/>
                <a:gd name="connsiteX896" fmla="*/ 3141362 w 5036799"/>
                <a:gd name="connsiteY896" fmla="*/ 604386 h 3836313"/>
                <a:gd name="connsiteX897" fmla="*/ 3124447 w 5036799"/>
                <a:gd name="connsiteY897" fmla="*/ 611849 h 3836313"/>
                <a:gd name="connsiteX898" fmla="*/ 3118745 w 5036799"/>
                <a:gd name="connsiteY898" fmla="*/ 629453 h 3836313"/>
                <a:gd name="connsiteX899" fmla="*/ 3097849 w 5036799"/>
                <a:gd name="connsiteY899" fmla="*/ 722832 h 3836313"/>
                <a:gd name="connsiteX900" fmla="*/ 3217061 w 5036799"/>
                <a:gd name="connsiteY900" fmla="*/ 890990 h 3836313"/>
                <a:gd name="connsiteX901" fmla="*/ 3192797 w 5036799"/>
                <a:gd name="connsiteY901" fmla="*/ 837259 h 3836313"/>
                <a:gd name="connsiteX902" fmla="*/ 3146566 w 5036799"/>
                <a:gd name="connsiteY902" fmla="*/ 756203 h 3836313"/>
                <a:gd name="connsiteX903" fmla="*/ 3837951 w 5036799"/>
                <a:gd name="connsiteY903" fmla="*/ 2058636 h 3836313"/>
                <a:gd name="connsiteX904" fmla="*/ 3709824 w 5036799"/>
                <a:gd name="connsiteY904" fmla="*/ 2155000 h 3836313"/>
                <a:gd name="connsiteX905" fmla="*/ 3709786 w 5036799"/>
                <a:gd name="connsiteY905" fmla="*/ 2155000 h 3836313"/>
                <a:gd name="connsiteX906" fmla="*/ 3780432 w 5036799"/>
                <a:gd name="connsiteY906" fmla="*/ 2160817 h 3836313"/>
                <a:gd name="connsiteX907" fmla="*/ 3846448 w 5036799"/>
                <a:gd name="connsiteY907" fmla="*/ 2105363 h 3836313"/>
                <a:gd name="connsiteX908" fmla="*/ 3837952 w 5036799"/>
                <a:gd name="connsiteY908" fmla="*/ 2058635 h 3836313"/>
                <a:gd name="connsiteX909" fmla="*/ 2689041 w 5036799"/>
                <a:gd name="connsiteY909" fmla="*/ 1233609 h 3836313"/>
                <a:gd name="connsiteX910" fmla="*/ 2618433 w 5036799"/>
                <a:gd name="connsiteY910" fmla="*/ 1255347 h 3836313"/>
                <a:gd name="connsiteX911" fmla="*/ 2618471 w 5036799"/>
                <a:gd name="connsiteY911" fmla="*/ 1255347 h 3836313"/>
                <a:gd name="connsiteX912" fmla="*/ 2592868 w 5036799"/>
                <a:gd name="connsiteY912" fmla="*/ 1355425 h 3836313"/>
                <a:gd name="connsiteX913" fmla="*/ 2670365 w 5036799"/>
                <a:gd name="connsiteY913" fmla="*/ 1365260 h 3836313"/>
                <a:gd name="connsiteX914" fmla="*/ 2684755 w 5036799"/>
                <a:gd name="connsiteY914" fmla="*/ 1303990 h 3836313"/>
                <a:gd name="connsiteX915" fmla="*/ 2697461 w 5036799"/>
                <a:gd name="connsiteY915" fmla="*/ 1284548 h 3836313"/>
                <a:gd name="connsiteX916" fmla="*/ 2689042 w 5036799"/>
                <a:gd name="connsiteY916" fmla="*/ 1233611 h 3836313"/>
                <a:gd name="connsiteX917" fmla="*/ 3095622 w 5036799"/>
                <a:gd name="connsiteY917" fmla="*/ 82934 h 3836313"/>
                <a:gd name="connsiteX918" fmla="*/ 3109629 w 5036799"/>
                <a:gd name="connsiteY918" fmla="*/ 139077 h 3836313"/>
                <a:gd name="connsiteX919" fmla="*/ 3164087 w 5036799"/>
                <a:gd name="connsiteY919" fmla="*/ 206203 h 3836313"/>
                <a:gd name="connsiteX920" fmla="*/ 3181385 w 5036799"/>
                <a:gd name="connsiteY920" fmla="*/ 216498 h 3836313"/>
                <a:gd name="connsiteX921" fmla="*/ 3185556 w 5036799"/>
                <a:gd name="connsiteY921" fmla="*/ 192847 h 3836313"/>
                <a:gd name="connsiteX922" fmla="*/ 3180352 w 5036799"/>
                <a:gd name="connsiteY922" fmla="*/ 148454 h 3836313"/>
                <a:gd name="connsiteX923" fmla="*/ 3179471 w 5036799"/>
                <a:gd name="connsiteY923" fmla="*/ 104176 h 3836313"/>
                <a:gd name="connsiteX924" fmla="*/ 3095622 w 5036799"/>
                <a:gd name="connsiteY924" fmla="*/ 82935 h 3836313"/>
                <a:gd name="connsiteX925" fmla="*/ 2705000 w 5036799"/>
                <a:gd name="connsiteY925" fmla="*/ 1523898 h 3836313"/>
                <a:gd name="connsiteX926" fmla="*/ 2753680 w 5036799"/>
                <a:gd name="connsiteY926" fmla="*/ 1464770 h 3836313"/>
                <a:gd name="connsiteX927" fmla="*/ 2759267 w 5036799"/>
                <a:gd name="connsiteY927" fmla="*/ 1402161 h 3836313"/>
                <a:gd name="connsiteX928" fmla="*/ 2747786 w 5036799"/>
                <a:gd name="connsiteY928" fmla="*/ 1388039 h 3836313"/>
                <a:gd name="connsiteX929" fmla="*/ 2729838 w 5036799"/>
                <a:gd name="connsiteY929" fmla="*/ 1391139 h 3836313"/>
                <a:gd name="connsiteX930" fmla="*/ 2731560 w 5036799"/>
                <a:gd name="connsiteY930" fmla="*/ 1418272 h 3836313"/>
                <a:gd name="connsiteX931" fmla="*/ 2740438 w 5036799"/>
                <a:gd name="connsiteY931" fmla="*/ 1440316 h 3836313"/>
                <a:gd name="connsiteX932" fmla="*/ 2712617 w 5036799"/>
                <a:gd name="connsiteY932" fmla="*/ 1432930 h 3836313"/>
                <a:gd name="connsiteX933" fmla="*/ 2703049 w 5036799"/>
                <a:gd name="connsiteY933" fmla="*/ 1417545 h 3836313"/>
                <a:gd name="connsiteX934" fmla="*/ 2685713 w 5036799"/>
                <a:gd name="connsiteY934" fmla="*/ 1409432 h 3836313"/>
                <a:gd name="connsiteX935" fmla="*/ 2682652 w 5036799"/>
                <a:gd name="connsiteY935" fmla="*/ 1426118 h 3836313"/>
                <a:gd name="connsiteX936" fmla="*/ 2705001 w 5036799"/>
                <a:gd name="connsiteY936" fmla="*/ 1523898 h 3836313"/>
                <a:gd name="connsiteX937" fmla="*/ 936714 w 5036799"/>
                <a:gd name="connsiteY937" fmla="*/ 2295727 h 3836313"/>
                <a:gd name="connsiteX938" fmla="*/ 1025691 w 5036799"/>
                <a:gd name="connsiteY938" fmla="*/ 2285126 h 3836313"/>
                <a:gd name="connsiteX939" fmla="*/ 1008546 w 5036799"/>
                <a:gd name="connsiteY939" fmla="*/ 2228142 h 3836313"/>
                <a:gd name="connsiteX940" fmla="*/ 936714 w 5036799"/>
                <a:gd name="connsiteY940" fmla="*/ 2295727 h 3836313"/>
                <a:gd name="connsiteX941" fmla="*/ 4851750 w 5036799"/>
                <a:gd name="connsiteY941" fmla="*/ 3302383 h 3836313"/>
                <a:gd name="connsiteX942" fmla="*/ 4898133 w 5036799"/>
                <a:gd name="connsiteY942" fmla="*/ 3229670 h 3836313"/>
                <a:gd name="connsiteX943" fmla="*/ 4901157 w 5036799"/>
                <a:gd name="connsiteY943" fmla="*/ 3205177 h 3836313"/>
                <a:gd name="connsiteX944" fmla="*/ 4878234 w 5036799"/>
                <a:gd name="connsiteY944" fmla="*/ 3202383 h 3836313"/>
                <a:gd name="connsiteX945" fmla="*/ 4854889 w 5036799"/>
                <a:gd name="connsiteY945" fmla="*/ 3220982 h 3836313"/>
                <a:gd name="connsiteX946" fmla="*/ 4808276 w 5036799"/>
                <a:gd name="connsiteY946" fmla="*/ 3259023 h 3836313"/>
                <a:gd name="connsiteX947" fmla="*/ 4851751 w 5036799"/>
                <a:gd name="connsiteY947" fmla="*/ 3302383 h 3836313"/>
                <a:gd name="connsiteX948" fmla="*/ 3323885 w 5036799"/>
                <a:gd name="connsiteY948" fmla="*/ 2809734 h 3836313"/>
                <a:gd name="connsiteX949" fmla="*/ 3399316 w 5036799"/>
                <a:gd name="connsiteY949" fmla="*/ 2785088 h 3836313"/>
                <a:gd name="connsiteX950" fmla="*/ 3398550 w 5036799"/>
                <a:gd name="connsiteY950" fmla="*/ 2766681 h 3836313"/>
                <a:gd name="connsiteX951" fmla="*/ 3383051 w 5036799"/>
                <a:gd name="connsiteY951" fmla="*/ 2756769 h 3836313"/>
                <a:gd name="connsiteX952" fmla="*/ 3323885 w 5036799"/>
                <a:gd name="connsiteY952" fmla="*/ 2809734 h 3836313"/>
                <a:gd name="connsiteX953" fmla="*/ 3564454 w 5036799"/>
                <a:gd name="connsiteY953" fmla="*/ 1317727 h 3836313"/>
                <a:gd name="connsiteX954" fmla="*/ 3564454 w 5036799"/>
                <a:gd name="connsiteY954" fmla="*/ 1194881 h 3836313"/>
                <a:gd name="connsiteX955" fmla="*/ 3564454 w 5036799"/>
                <a:gd name="connsiteY955" fmla="*/ 1317766 h 3836313"/>
                <a:gd name="connsiteX956" fmla="*/ 2406334 w 5036799"/>
                <a:gd name="connsiteY956" fmla="*/ 3121087 h 3836313"/>
                <a:gd name="connsiteX957" fmla="*/ 2466609 w 5036799"/>
                <a:gd name="connsiteY957" fmla="*/ 3076197 h 3836313"/>
                <a:gd name="connsiteX958" fmla="*/ 2444949 w 5036799"/>
                <a:gd name="connsiteY958" fmla="*/ 3057291 h 3836313"/>
                <a:gd name="connsiteX959" fmla="*/ 2406334 w 5036799"/>
                <a:gd name="connsiteY959" fmla="*/ 3121087 h 3836313"/>
                <a:gd name="connsiteX960" fmla="*/ 3060754 w 5036799"/>
                <a:gd name="connsiteY960" fmla="*/ 1994808 h 3836313"/>
                <a:gd name="connsiteX961" fmla="*/ 3047550 w 5036799"/>
                <a:gd name="connsiteY961" fmla="*/ 1971463 h 3836313"/>
                <a:gd name="connsiteX962" fmla="*/ 3003923 w 5036799"/>
                <a:gd name="connsiteY962" fmla="*/ 2028983 h 3836313"/>
                <a:gd name="connsiteX963" fmla="*/ 3005032 w 5036799"/>
                <a:gd name="connsiteY963" fmla="*/ 2039967 h 3836313"/>
                <a:gd name="connsiteX964" fmla="*/ 3015901 w 5036799"/>
                <a:gd name="connsiteY964" fmla="*/ 2042071 h 3836313"/>
                <a:gd name="connsiteX965" fmla="*/ 3060754 w 5036799"/>
                <a:gd name="connsiteY965" fmla="*/ 1994808 h 3836313"/>
                <a:gd name="connsiteX966" fmla="*/ 2448658 w 5036799"/>
                <a:gd name="connsiteY966" fmla="*/ 2096913 h 3836313"/>
                <a:gd name="connsiteX967" fmla="*/ 2411918 w 5036799"/>
                <a:gd name="connsiteY967" fmla="*/ 2077625 h 3836313"/>
                <a:gd name="connsiteX968" fmla="*/ 2394773 w 5036799"/>
                <a:gd name="connsiteY968" fmla="*/ 2111303 h 3836313"/>
                <a:gd name="connsiteX969" fmla="*/ 2448658 w 5036799"/>
                <a:gd name="connsiteY969" fmla="*/ 2096912 h 3836313"/>
                <a:gd name="connsiteX970" fmla="*/ 3438365 w 5036799"/>
                <a:gd name="connsiteY970" fmla="*/ 899898 h 3836313"/>
                <a:gd name="connsiteX971" fmla="*/ 3441809 w 5036799"/>
                <a:gd name="connsiteY971" fmla="*/ 831395 h 3836313"/>
                <a:gd name="connsiteX972" fmla="*/ 3418350 w 5036799"/>
                <a:gd name="connsiteY972" fmla="*/ 839508 h 3836313"/>
                <a:gd name="connsiteX973" fmla="*/ 3438366 w 5036799"/>
                <a:gd name="connsiteY973" fmla="*/ 899899 h 3836313"/>
                <a:gd name="connsiteX974" fmla="*/ 3638824 w 5036799"/>
                <a:gd name="connsiteY974" fmla="*/ 2916151 h 3836313"/>
                <a:gd name="connsiteX975" fmla="*/ 3646364 w 5036799"/>
                <a:gd name="connsiteY975" fmla="*/ 2925220 h 3836313"/>
                <a:gd name="connsiteX976" fmla="*/ 3720263 w 5036799"/>
                <a:gd name="connsiteY976" fmla="*/ 2884922 h 3836313"/>
                <a:gd name="connsiteX977" fmla="*/ 3709127 w 5036799"/>
                <a:gd name="connsiteY977" fmla="*/ 2871527 h 3836313"/>
                <a:gd name="connsiteX978" fmla="*/ 3696995 w 5036799"/>
                <a:gd name="connsiteY978" fmla="*/ 2873632 h 3836313"/>
                <a:gd name="connsiteX979" fmla="*/ 3659989 w 5036799"/>
                <a:gd name="connsiteY979" fmla="*/ 2897513 h 3836313"/>
                <a:gd name="connsiteX980" fmla="*/ 3660027 w 5036799"/>
                <a:gd name="connsiteY980" fmla="*/ 2897513 h 3836313"/>
                <a:gd name="connsiteX981" fmla="*/ 3638825 w 5036799"/>
                <a:gd name="connsiteY981" fmla="*/ 2916150 h 3836313"/>
                <a:gd name="connsiteX982" fmla="*/ 2640300 w 5036799"/>
                <a:gd name="connsiteY982" fmla="*/ 2053120 h 3836313"/>
                <a:gd name="connsiteX983" fmla="*/ 2657139 w 5036799"/>
                <a:gd name="connsiteY983" fmla="*/ 2038884 h 3836313"/>
                <a:gd name="connsiteX984" fmla="*/ 2665252 w 5036799"/>
                <a:gd name="connsiteY984" fmla="*/ 2013703 h 3836313"/>
                <a:gd name="connsiteX985" fmla="*/ 2671758 w 5036799"/>
                <a:gd name="connsiteY985" fmla="*/ 1992616 h 3836313"/>
                <a:gd name="connsiteX986" fmla="*/ 2671720 w 5036799"/>
                <a:gd name="connsiteY986" fmla="*/ 1992616 h 3836313"/>
                <a:gd name="connsiteX987" fmla="*/ 2658746 w 5036799"/>
                <a:gd name="connsiteY987" fmla="*/ 1988062 h 3836313"/>
                <a:gd name="connsiteX988" fmla="*/ 2647419 w 5036799"/>
                <a:gd name="connsiteY988" fmla="*/ 1995946 h 3836313"/>
                <a:gd name="connsiteX989" fmla="*/ 2624687 w 5036799"/>
                <a:gd name="connsiteY989" fmla="*/ 2042137 h 3836313"/>
                <a:gd name="connsiteX990" fmla="*/ 2640301 w 5036799"/>
                <a:gd name="connsiteY990" fmla="*/ 2053121 h 3836313"/>
                <a:gd name="connsiteX991" fmla="*/ 4037862 w 5036799"/>
                <a:gd name="connsiteY991" fmla="*/ 1650977 h 3836313"/>
                <a:gd name="connsiteX992" fmla="*/ 4081069 w 5036799"/>
                <a:gd name="connsiteY992" fmla="*/ 1587334 h 383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</a:cxnLst>
              <a:rect l="l" t="t" r="r" b="b"/>
              <a:pathLst>
                <a:path w="5036799" h="3836313">
                  <a:moveTo>
                    <a:pt x="3834155" y="2466756"/>
                  </a:moveTo>
                  <a:cubicBezTo>
                    <a:pt x="3828185" y="2478122"/>
                    <a:pt x="3837064" y="2479347"/>
                    <a:pt x="3844335" y="2481873"/>
                  </a:cubicBezTo>
                  <a:cubicBezTo>
                    <a:pt x="3918311" y="2514364"/>
                    <a:pt x="3996387" y="2536560"/>
                    <a:pt x="4076410" y="2547812"/>
                  </a:cubicBezTo>
                  <a:cubicBezTo>
                    <a:pt x="4111465" y="2550147"/>
                    <a:pt x="4142808" y="2571425"/>
                    <a:pt x="4179358" y="2576056"/>
                  </a:cubicBezTo>
                  <a:cubicBezTo>
                    <a:pt x="4370138" y="2603878"/>
                    <a:pt x="4550200" y="2681414"/>
                    <a:pt x="4701478" y="2800851"/>
                  </a:cubicBezTo>
                  <a:cubicBezTo>
                    <a:pt x="4737452" y="2827717"/>
                    <a:pt x="4768106" y="2862236"/>
                    <a:pt x="4802476" y="2892049"/>
                  </a:cubicBezTo>
                  <a:lnTo>
                    <a:pt x="4802476" y="2892087"/>
                  </a:lnTo>
                  <a:cubicBezTo>
                    <a:pt x="4834508" y="2921938"/>
                    <a:pt x="4859882" y="2958218"/>
                    <a:pt x="4876950" y="2998553"/>
                  </a:cubicBezTo>
                  <a:cubicBezTo>
                    <a:pt x="4913268" y="3075628"/>
                    <a:pt x="4947252" y="3153778"/>
                    <a:pt x="4982808" y="3231196"/>
                  </a:cubicBezTo>
                  <a:cubicBezTo>
                    <a:pt x="5005771" y="3281215"/>
                    <a:pt x="4987975" y="3336779"/>
                    <a:pt x="5000106" y="3388714"/>
                  </a:cubicBezTo>
                  <a:cubicBezTo>
                    <a:pt x="5004010" y="3405438"/>
                    <a:pt x="5002364" y="3423578"/>
                    <a:pt x="5007186" y="3439920"/>
                  </a:cubicBezTo>
                  <a:lnTo>
                    <a:pt x="5007148" y="3439920"/>
                  </a:lnTo>
                  <a:cubicBezTo>
                    <a:pt x="5016601" y="3455113"/>
                    <a:pt x="5013807" y="3474860"/>
                    <a:pt x="5000566" y="3486839"/>
                  </a:cubicBezTo>
                  <a:cubicBezTo>
                    <a:pt x="4983268" y="3498550"/>
                    <a:pt x="4961109" y="3500196"/>
                    <a:pt x="4942280" y="3491202"/>
                  </a:cubicBezTo>
                  <a:cubicBezTo>
                    <a:pt x="4923184" y="3483931"/>
                    <a:pt x="4907340" y="3470038"/>
                    <a:pt x="4897657" y="3452013"/>
                  </a:cubicBezTo>
                  <a:cubicBezTo>
                    <a:pt x="4836654" y="3341756"/>
                    <a:pt x="4732409" y="3279221"/>
                    <a:pt x="4638072" y="3204371"/>
                  </a:cubicBezTo>
                  <a:cubicBezTo>
                    <a:pt x="4573166" y="3152362"/>
                    <a:pt x="4501294" y="3109652"/>
                    <a:pt x="4424602" y="3077468"/>
                  </a:cubicBezTo>
                  <a:cubicBezTo>
                    <a:pt x="4333099" y="3045895"/>
                    <a:pt x="4238378" y="3024503"/>
                    <a:pt x="4142209" y="3013634"/>
                  </a:cubicBezTo>
                  <a:cubicBezTo>
                    <a:pt x="4031452" y="2997714"/>
                    <a:pt x="3919060" y="2997063"/>
                    <a:pt x="3808146" y="3011721"/>
                  </a:cubicBezTo>
                  <a:cubicBezTo>
                    <a:pt x="3796512" y="3012869"/>
                    <a:pt x="3780821" y="3007396"/>
                    <a:pt x="3779444" y="3027029"/>
                  </a:cubicBezTo>
                  <a:cubicBezTo>
                    <a:pt x="3778219" y="3033114"/>
                    <a:pt x="3779329" y="3039428"/>
                    <a:pt x="3782582" y="3044710"/>
                  </a:cubicBezTo>
                  <a:cubicBezTo>
                    <a:pt x="3794216" y="3050029"/>
                    <a:pt x="3807993" y="3046700"/>
                    <a:pt x="3815876" y="3036635"/>
                  </a:cubicBezTo>
                  <a:cubicBezTo>
                    <a:pt x="3851085" y="3019375"/>
                    <a:pt x="3892417" y="3020064"/>
                    <a:pt x="3927015" y="3038472"/>
                  </a:cubicBezTo>
                  <a:cubicBezTo>
                    <a:pt x="3942438" y="3041686"/>
                    <a:pt x="3955335" y="3052172"/>
                    <a:pt x="3961611" y="3066639"/>
                  </a:cubicBezTo>
                  <a:cubicBezTo>
                    <a:pt x="3967849" y="3081105"/>
                    <a:pt x="3966662" y="3097676"/>
                    <a:pt x="3958473" y="3111109"/>
                  </a:cubicBezTo>
                  <a:cubicBezTo>
                    <a:pt x="3948292" y="3143562"/>
                    <a:pt x="3927512" y="3171614"/>
                    <a:pt x="3899460" y="3190825"/>
                  </a:cubicBezTo>
                  <a:cubicBezTo>
                    <a:pt x="3871447" y="3210036"/>
                    <a:pt x="3837769" y="3219298"/>
                    <a:pt x="3803824" y="3217079"/>
                  </a:cubicBezTo>
                  <a:cubicBezTo>
                    <a:pt x="3740028" y="3219758"/>
                    <a:pt x="3708531" y="3238510"/>
                    <a:pt x="3712512" y="3303952"/>
                  </a:cubicBezTo>
                  <a:cubicBezTo>
                    <a:pt x="3745960" y="3301617"/>
                    <a:pt x="3771677" y="3261854"/>
                    <a:pt x="3816028" y="3276168"/>
                  </a:cubicBezTo>
                  <a:lnTo>
                    <a:pt x="3816028" y="3276206"/>
                  </a:lnTo>
                  <a:cubicBezTo>
                    <a:pt x="3852614" y="3291170"/>
                    <a:pt x="3878714" y="3324158"/>
                    <a:pt x="3884799" y="3363194"/>
                  </a:cubicBezTo>
                  <a:cubicBezTo>
                    <a:pt x="3891152" y="3391782"/>
                    <a:pt x="3876801" y="3420943"/>
                    <a:pt x="3850280" y="3433344"/>
                  </a:cubicBezTo>
                  <a:cubicBezTo>
                    <a:pt x="3818210" y="3457224"/>
                    <a:pt x="3780896" y="3469280"/>
                    <a:pt x="3747674" y="3489639"/>
                  </a:cubicBezTo>
                  <a:lnTo>
                    <a:pt x="3747636" y="3489639"/>
                  </a:lnTo>
                  <a:cubicBezTo>
                    <a:pt x="3728118" y="3496260"/>
                    <a:pt x="3706572" y="3493313"/>
                    <a:pt x="3689542" y="3481717"/>
                  </a:cubicBezTo>
                  <a:cubicBezTo>
                    <a:pt x="3673431" y="3473680"/>
                    <a:pt x="3654678" y="3472839"/>
                    <a:pt x="3637916" y="3479383"/>
                  </a:cubicBezTo>
                  <a:cubicBezTo>
                    <a:pt x="3621154" y="3485927"/>
                    <a:pt x="3607951" y="3499283"/>
                    <a:pt x="3601560" y="3516084"/>
                  </a:cubicBezTo>
                  <a:cubicBezTo>
                    <a:pt x="3618092" y="3517347"/>
                    <a:pt x="3634740" y="3516199"/>
                    <a:pt x="3650967" y="3512639"/>
                  </a:cubicBezTo>
                  <a:cubicBezTo>
                    <a:pt x="3684492" y="3498173"/>
                    <a:pt x="3723526" y="3512869"/>
                    <a:pt x="3739103" y="3545934"/>
                  </a:cubicBezTo>
                  <a:cubicBezTo>
                    <a:pt x="3753989" y="3586653"/>
                    <a:pt x="3737610" y="3632195"/>
                    <a:pt x="3700182" y="3654124"/>
                  </a:cubicBezTo>
                  <a:cubicBezTo>
                    <a:pt x="3673584" y="3674483"/>
                    <a:pt x="3641513" y="3686539"/>
                    <a:pt x="3608028" y="3688682"/>
                  </a:cubicBezTo>
                  <a:cubicBezTo>
                    <a:pt x="3574579" y="3690825"/>
                    <a:pt x="3541247" y="3683017"/>
                    <a:pt x="3512200" y="3666217"/>
                  </a:cubicBezTo>
                  <a:cubicBezTo>
                    <a:pt x="3475728" y="3644173"/>
                    <a:pt x="3465396" y="3680491"/>
                    <a:pt x="3454718" y="3705634"/>
                  </a:cubicBezTo>
                  <a:lnTo>
                    <a:pt x="3454718" y="3705673"/>
                  </a:lnTo>
                  <a:cubicBezTo>
                    <a:pt x="3453111" y="3727525"/>
                    <a:pt x="3445189" y="3748459"/>
                    <a:pt x="3431909" y="3765871"/>
                  </a:cubicBezTo>
                  <a:cubicBezTo>
                    <a:pt x="3427355" y="3772262"/>
                    <a:pt x="3420466" y="3776548"/>
                    <a:pt x="3412736" y="3777812"/>
                  </a:cubicBezTo>
                  <a:cubicBezTo>
                    <a:pt x="3405006" y="3779075"/>
                    <a:pt x="3397084" y="3777200"/>
                    <a:pt x="3390731" y="3772607"/>
                  </a:cubicBezTo>
                  <a:cubicBezTo>
                    <a:pt x="3382579" y="3769316"/>
                    <a:pt x="3376341" y="3762465"/>
                    <a:pt x="3373854" y="3754047"/>
                  </a:cubicBezTo>
                  <a:cubicBezTo>
                    <a:pt x="3371366" y="3745589"/>
                    <a:pt x="3372820" y="3736480"/>
                    <a:pt x="3377872" y="3729248"/>
                  </a:cubicBezTo>
                  <a:cubicBezTo>
                    <a:pt x="3380513" y="3725344"/>
                    <a:pt x="3382694" y="3721135"/>
                    <a:pt x="3384340" y="3716734"/>
                  </a:cubicBezTo>
                  <a:cubicBezTo>
                    <a:pt x="3397466" y="3673872"/>
                    <a:pt x="3428465" y="3636865"/>
                    <a:pt x="3366161" y="3594917"/>
                  </a:cubicBezTo>
                  <a:cubicBezTo>
                    <a:pt x="3322074" y="3565219"/>
                    <a:pt x="3323413" y="3494035"/>
                    <a:pt x="3331488" y="3442032"/>
                  </a:cubicBezTo>
                  <a:cubicBezTo>
                    <a:pt x="3336463" y="3410000"/>
                    <a:pt x="3382999" y="3405369"/>
                    <a:pt x="3417289" y="3413444"/>
                  </a:cubicBezTo>
                  <a:cubicBezTo>
                    <a:pt x="3442509" y="3419376"/>
                    <a:pt x="3466620" y="3429900"/>
                    <a:pt x="3498307" y="3440807"/>
                  </a:cubicBezTo>
                  <a:cubicBezTo>
                    <a:pt x="3485946" y="3407359"/>
                    <a:pt x="3473890" y="3381105"/>
                    <a:pt x="3464476" y="3354279"/>
                  </a:cubicBezTo>
                  <a:lnTo>
                    <a:pt x="3464438" y="3354317"/>
                  </a:lnTo>
                  <a:cubicBezTo>
                    <a:pt x="3451617" y="3327758"/>
                    <a:pt x="3451617" y="3296797"/>
                    <a:pt x="3464400" y="3270238"/>
                  </a:cubicBezTo>
                  <a:cubicBezTo>
                    <a:pt x="3477182" y="3243679"/>
                    <a:pt x="3501368" y="3224352"/>
                    <a:pt x="3530109" y="3217808"/>
                  </a:cubicBezTo>
                  <a:cubicBezTo>
                    <a:pt x="3557893" y="3212603"/>
                    <a:pt x="3586404" y="3221826"/>
                    <a:pt x="3605884" y="3242301"/>
                  </a:cubicBezTo>
                  <a:cubicBezTo>
                    <a:pt x="3620963" y="3253667"/>
                    <a:pt x="3634970" y="3266372"/>
                    <a:pt x="3647751" y="3280265"/>
                  </a:cubicBezTo>
                  <a:cubicBezTo>
                    <a:pt x="3682386" y="3213751"/>
                    <a:pt x="3677679" y="3225308"/>
                    <a:pt x="3636424" y="3178423"/>
                  </a:cubicBezTo>
                  <a:cubicBezTo>
                    <a:pt x="3608410" y="3138775"/>
                    <a:pt x="3589620" y="3093387"/>
                    <a:pt x="3581430" y="3045515"/>
                  </a:cubicBezTo>
                  <a:cubicBezTo>
                    <a:pt x="3579669" y="3041038"/>
                    <a:pt x="3579707" y="3036024"/>
                    <a:pt x="3581544" y="3031546"/>
                  </a:cubicBezTo>
                  <a:cubicBezTo>
                    <a:pt x="3630032" y="2964689"/>
                    <a:pt x="3565815" y="2984589"/>
                    <a:pt x="3540978" y="2981872"/>
                  </a:cubicBezTo>
                  <a:cubicBezTo>
                    <a:pt x="3433513" y="2970238"/>
                    <a:pt x="3347788" y="2907819"/>
                    <a:pt x="3256136" y="2860750"/>
                  </a:cubicBezTo>
                  <a:cubicBezTo>
                    <a:pt x="3166431" y="2814711"/>
                    <a:pt x="3139678" y="2819188"/>
                    <a:pt x="3093602" y="2915514"/>
                  </a:cubicBezTo>
                  <a:lnTo>
                    <a:pt x="3093563" y="2915552"/>
                  </a:lnTo>
                  <a:cubicBezTo>
                    <a:pt x="3028236" y="3046393"/>
                    <a:pt x="2946871" y="3168593"/>
                    <a:pt x="2851388" y="3279350"/>
                  </a:cubicBezTo>
                  <a:cubicBezTo>
                    <a:pt x="2769987" y="3378281"/>
                    <a:pt x="2678370" y="3468327"/>
                    <a:pt x="2578067" y="3548007"/>
                  </a:cubicBezTo>
                  <a:cubicBezTo>
                    <a:pt x="2413544" y="3677515"/>
                    <a:pt x="2236891" y="3793896"/>
                    <a:pt x="2025714" y="3831585"/>
                  </a:cubicBezTo>
                  <a:cubicBezTo>
                    <a:pt x="1960234" y="3839545"/>
                    <a:pt x="1893874" y="3837441"/>
                    <a:pt x="1829007" y="3825385"/>
                  </a:cubicBezTo>
                  <a:cubicBezTo>
                    <a:pt x="1777343" y="3819568"/>
                    <a:pt x="1725334" y="3817540"/>
                    <a:pt x="1673399" y="3819301"/>
                  </a:cubicBezTo>
                  <a:cubicBezTo>
                    <a:pt x="1640448" y="3819186"/>
                    <a:pt x="1607804" y="3812871"/>
                    <a:pt x="1577226" y="3800702"/>
                  </a:cubicBezTo>
                  <a:cubicBezTo>
                    <a:pt x="1540372" y="3786886"/>
                    <a:pt x="1540832" y="3765952"/>
                    <a:pt x="1560196" y="3739775"/>
                  </a:cubicBezTo>
                  <a:lnTo>
                    <a:pt x="1560158" y="3739813"/>
                  </a:lnTo>
                  <a:cubicBezTo>
                    <a:pt x="1599423" y="3693315"/>
                    <a:pt x="1644429" y="3652022"/>
                    <a:pt x="1694183" y="3616967"/>
                  </a:cubicBezTo>
                  <a:cubicBezTo>
                    <a:pt x="1810945" y="3522593"/>
                    <a:pt x="1941403" y="3448388"/>
                    <a:pt x="2064671" y="3363662"/>
                  </a:cubicBezTo>
                  <a:cubicBezTo>
                    <a:pt x="2083844" y="3356659"/>
                    <a:pt x="2098349" y="3340699"/>
                    <a:pt x="2103477" y="3320952"/>
                  </a:cubicBezTo>
                  <a:cubicBezTo>
                    <a:pt x="2108643" y="3301205"/>
                    <a:pt x="2103745" y="3280194"/>
                    <a:pt x="2090389" y="3264733"/>
                  </a:cubicBezTo>
                  <a:cubicBezTo>
                    <a:pt x="2068957" y="3214676"/>
                    <a:pt x="2056290" y="3161324"/>
                    <a:pt x="2052884" y="3106980"/>
                  </a:cubicBezTo>
                  <a:cubicBezTo>
                    <a:pt x="2027434" y="2972073"/>
                    <a:pt x="1947604" y="2866342"/>
                    <a:pt x="1871902" y="2757192"/>
                  </a:cubicBezTo>
                  <a:cubicBezTo>
                    <a:pt x="1802135" y="2671084"/>
                    <a:pt x="1736770" y="2581530"/>
                    <a:pt x="1676037" y="2488839"/>
                  </a:cubicBezTo>
                  <a:cubicBezTo>
                    <a:pt x="1668919" y="2471541"/>
                    <a:pt x="1652578" y="2459830"/>
                    <a:pt x="1633902" y="2458644"/>
                  </a:cubicBezTo>
                  <a:cubicBezTo>
                    <a:pt x="1497202" y="2448426"/>
                    <a:pt x="1364676" y="2411112"/>
                    <a:pt x="1229123" y="2392935"/>
                  </a:cubicBezTo>
                  <a:cubicBezTo>
                    <a:pt x="1125675" y="2379080"/>
                    <a:pt x="1026635" y="2337902"/>
                    <a:pt x="919406" y="2346053"/>
                  </a:cubicBezTo>
                  <a:lnTo>
                    <a:pt x="919406" y="2346091"/>
                  </a:lnTo>
                  <a:cubicBezTo>
                    <a:pt x="883317" y="2344522"/>
                    <a:pt x="847381" y="2340963"/>
                    <a:pt x="811716" y="2335415"/>
                  </a:cubicBezTo>
                  <a:cubicBezTo>
                    <a:pt x="784429" y="2330593"/>
                    <a:pt x="763189" y="2308970"/>
                    <a:pt x="758903" y="2281568"/>
                  </a:cubicBezTo>
                  <a:cubicBezTo>
                    <a:pt x="758291" y="2253325"/>
                    <a:pt x="779798" y="2229521"/>
                    <a:pt x="807927" y="2227225"/>
                  </a:cubicBezTo>
                  <a:cubicBezTo>
                    <a:pt x="978074" y="2183367"/>
                    <a:pt x="1139884" y="2109581"/>
                    <a:pt x="1314626" y="2083824"/>
                  </a:cubicBezTo>
                  <a:cubicBezTo>
                    <a:pt x="1351250" y="2078428"/>
                    <a:pt x="1388946" y="2073453"/>
                    <a:pt x="1426646" y="2071501"/>
                  </a:cubicBezTo>
                  <a:cubicBezTo>
                    <a:pt x="1471881" y="2069167"/>
                    <a:pt x="1481946" y="2050032"/>
                    <a:pt x="1460783" y="2010996"/>
                  </a:cubicBezTo>
                  <a:cubicBezTo>
                    <a:pt x="1423279" y="1950683"/>
                    <a:pt x="1373221" y="1899171"/>
                    <a:pt x="1314022" y="1859943"/>
                  </a:cubicBezTo>
                  <a:cubicBezTo>
                    <a:pt x="1218309" y="1789488"/>
                    <a:pt x="1116512" y="1727682"/>
                    <a:pt x="1009811" y="1675219"/>
                  </a:cubicBezTo>
                  <a:cubicBezTo>
                    <a:pt x="927951" y="1637255"/>
                    <a:pt x="843524" y="1605108"/>
                    <a:pt x="757152" y="1579008"/>
                  </a:cubicBezTo>
                  <a:cubicBezTo>
                    <a:pt x="613183" y="1529448"/>
                    <a:pt x="466608" y="1486968"/>
                    <a:pt x="324893" y="1431854"/>
                  </a:cubicBezTo>
                  <a:cubicBezTo>
                    <a:pt x="277017" y="1411380"/>
                    <a:pt x="234652" y="1379883"/>
                    <a:pt x="201282" y="1339892"/>
                  </a:cubicBezTo>
                  <a:cubicBezTo>
                    <a:pt x="129985" y="1257993"/>
                    <a:pt x="80042" y="1161133"/>
                    <a:pt x="10924" y="1077975"/>
                  </a:cubicBezTo>
                  <a:cubicBezTo>
                    <a:pt x="3461" y="1070627"/>
                    <a:pt x="-520" y="1060409"/>
                    <a:pt x="55" y="1049961"/>
                  </a:cubicBezTo>
                  <a:cubicBezTo>
                    <a:pt x="629" y="1039475"/>
                    <a:pt x="5642" y="1029754"/>
                    <a:pt x="13831" y="1023210"/>
                  </a:cubicBezTo>
                  <a:cubicBezTo>
                    <a:pt x="21983" y="1014331"/>
                    <a:pt x="33464" y="1009241"/>
                    <a:pt x="45519" y="1009203"/>
                  </a:cubicBezTo>
                  <a:cubicBezTo>
                    <a:pt x="57575" y="1009203"/>
                    <a:pt x="69093" y="1014216"/>
                    <a:pt x="77284" y="1023057"/>
                  </a:cubicBezTo>
                  <a:cubicBezTo>
                    <a:pt x="127647" y="1067680"/>
                    <a:pt x="184053" y="1104955"/>
                    <a:pt x="244834" y="1133853"/>
                  </a:cubicBezTo>
                  <a:cubicBezTo>
                    <a:pt x="332664" y="1177825"/>
                    <a:pt x="426581" y="1208403"/>
                    <a:pt x="523475" y="1224553"/>
                  </a:cubicBezTo>
                  <a:cubicBezTo>
                    <a:pt x="597757" y="1242463"/>
                    <a:pt x="670314" y="1266956"/>
                    <a:pt x="740276" y="1297726"/>
                  </a:cubicBezTo>
                  <a:cubicBezTo>
                    <a:pt x="828717" y="1330829"/>
                    <a:pt x="915204" y="1369176"/>
                    <a:pt x="1002271" y="1405876"/>
                  </a:cubicBezTo>
                  <a:cubicBezTo>
                    <a:pt x="1066029" y="1432780"/>
                    <a:pt x="1118612" y="1478743"/>
                    <a:pt x="1178815" y="1511460"/>
                  </a:cubicBezTo>
                  <a:cubicBezTo>
                    <a:pt x="1267640" y="1556427"/>
                    <a:pt x="1353254" y="1607518"/>
                    <a:pt x="1435030" y="1664344"/>
                  </a:cubicBezTo>
                  <a:cubicBezTo>
                    <a:pt x="1471502" y="1695497"/>
                    <a:pt x="1509963" y="1724199"/>
                    <a:pt x="1550225" y="1750260"/>
                  </a:cubicBezTo>
                  <a:cubicBezTo>
                    <a:pt x="1515935" y="1679346"/>
                    <a:pt x="1483520" y="1607477"/>
                    <a:pt x="1446973" y="1537751"/>
                  </a:cubicBezTo>
                  <a:lnTo>
                    <a:pt x="1447011" y="1537751"/>
                  </a:lnTo>
                  <a:cubicBezTo>
                    <a:pt x="1369973" y="1409506"/>
                    <a:pt x="1286240" y="1285396"/>
                    <a:pt x="1196156" y="1165920"/>
                  </a:cubicBezTo>
                  <a:cubicBezTo>
                    <a:pt x="1135000" y="1075564"/>
                    <a:pt x="1081421" y="980274"/>
                    <a:pt x="1036031" y="881078"/>
                  </a:cubicBezTo>
                  <a:cubicBezTo>
                    <a:pt x="997991" y="814947"/>
                    <a:pt x="963394" y="746945"/>
                    <a:pt x="932240" y="677327"/>
                  </a:cubicBezTo>
                  <a:cubicBezTo>
                    <a:pt x="897874" y="577552"/>
                    <a:pt x="855202" y="480845"/>
                    <a:pt x="804652" y="388232"/>
                  </a:cubicBezTo>
                  <a:cubicBezTo>
                    <a:pt x="775835" y="333965"/>
                    <a:pt x="776561" y="273958"/>
                    <a:pt x="746749" y="222259"/>
                  </a:cubicBezTo>
                  <a:cubicBezTo>
                    <a:pt x="732053" y="196771"/>
                    <a:pt x="759531" y="184869"/>
                    <a:pt x="777020" y="178325"/>
                  </a:cubicBezTo>
                  <a:cubicBezTo>
                    <a:pt x="787889" y="172890"/>
                    <a:pt x="800671" y="172699"/>
                    <a:pt x="811731" y="177827"/>
                  </a:cubicBezTo>
                  <a:cubicBezTo>
                    <a:pt x="822753" y="182955"/>
                    <a:pt x="830866" y="192790"/>
                    <a:pt x="833775" y="204616"/>
                  </a:cubicBezTo>
                  <a:cubicBezTo>
                    <a:pt x="848279" y="264012"/>
                    <a:pt x="883373" y="316363"/>
                    <a:pt x="932814" y="352338"/>
                  </a:cubicBezTo>
                  <a:cubicBezTo>
                    <a:pt x="941004" y="359877"/>
                    <a:pt x="947127" y="369406"/>
                    <a:pt x="950572" y="379969"/>
                  </a:cubicBezTo>
                  <a:cubicBezTo>
                    <a:pt x="1003346" y="485974"/>
                    <a:pt x="1066756" y="586316"/>
                    <a:pt x="1139891" y="679428"/>
                  </a:cubicBezTo>
                  <a:cubicBezTo>
                    <a:pt x="1193585" y="756695"/>
                    <a:pt x="1254283" y="828374"/>
                    <a:pt x="1307932" y="905487"/>
                  </a:cubicBezTo>
                  <a:lnTo>
                    <a:pt x="1307932" y="905526"/>
                  </a:lnTo>
                  <a:cubicBezTo>
                    <a:pt x="1363653" y="974106"/>
                    <a:pt x="1422970" y="1039698"/>
                    <a:pt x="1485623" y="1102047"/>
                  </a:cubicBezTo>
                  <a:cubicBezTo>
                    <a:pt x="1499821" y="1118465"/>
                    <a:pt x="1514823" y="1134117"/>
                    <a:pt x="1529443" y="1150113"/>
                  </a:cubicBezTo>
                  <a:cubicBezTo>
                    <a:pt x="1533499" y="1149960"/>
                    <a:pt x="1537211" y="1147741"/>
                    <a:pt x="1539240" y="1144220"/>
                  </a:cubicBezTo>
                  <a:cubicBezTo>
                    <a:pt x="1541268" y="1140737"/>
                    <a:pt x="1541345" y="1136413"/>
                    <a:pt x="1539469" y="1132815"/>
                  </a:cubicBezTo>
                  <a:cubicBezTo>
                    <a:pt x="1507781" y="1019952"/>
                    <a:pt x="1538551" y="908020"/>
                    <a:pt x="1543909" y="795774"/>
                  </a:cubicBezTo>
                  <a:cubicBezTo>
                    <a:pt x="1545593" y="760106"/>
                    <a:pt x="1548386" y="724477"/>
                    <a:pt x="1549802" y="688769"/>
                  </a:cubicBezTo>
                  <a:lnTo>
                    <a:pt x="1549764" y="688769"/>
                  </a:lnTo>
                  <a:cubicBezTo>
                    <a:pt x="1548233" y="676714"/>
                    <a:pt x="1552672" y="664659"/>
                    <a:pt x="1561666" y="656507"/>
                  </a:cubicBezTo>
                  <a:cubicBezTo>
                    <a:pt x="1570659" y="648356"/>
                    <a:pt x="1583097" y="645102"/>
                    <a:pt x="1594960" y="647820"/>
                  </a:cubicBezTo>
                  <a:cubicBezTo>
                    <a:pt x="1605829" y="650614"/>
                    <a:pt x="1614784" y="658382"/>
                    <a:pt x="1619070" y="668792"/>
                  </a:cubicBezTo>
                  <a:cubicBezTo>
                    <a:pt x="1623356" y="679201"/>
                    <a:pt x="1622514" y="690988"/>
                    <a:pt x="1616774" y="700671"/>
                  </a:cubicBezTo>
                  <a:cubicBezTo>
                    <a:pt x="1596950" y="777173"/>
                    <a:pt x="1604604" y="858189"/>
                    <a:pt x="1638396" y="929600"/>
                  </a:cubicBezTo>
                  <a:cubicBezTo>
                    <a:pt x="1681641" y="1051340"/>
                    <a:pt x="1730780" y="1171159"/>
                    <a:pt x="1781336" y="1290106"/>
                  </a:cubicBezTo>
                  <a:lnTo>
                    <a:pt x="1781374" y="1290106"/>
                  </a:lnTo>
                  <a:cubicBezTo>
                    <a:pt x="1801160" y="1334231"/>
                    <a:pt x="1825959" y="1375946"/>
                    <a:pt x="1855236" y="1414412"/>
                  </a:cubicBezTo>
                  <a:cubicBezTo>
                    <a:pt x="1920333" y="1503008"/>
                    <a:pt x="1966336" y="1602547"/>
                    <a:pt x="2023237" y="1695776"/>
                  </a:cubicBezTo>
                  <a:cubicBezTo>
                    <a:pt x="2043865" y="1729530"/>
                    <a:pt x="2065220" y="1762864"/>
                    <a:pt x="2091588" y="1804926"/>
                  </a:cubicBezTo>
                  <a:cubicBezTo>
                    <a:pt x="2096869" y="1778520"/>
                    <a:pt x="2093578" y="1751118"/>
                    <a:pt x="2082174" y="1726702"/>
                  </a:cubicBezTo>
                  <a:cubicBezTo>
                    <a:pt x="2007547" y="1577374"/>
                    <a:pt x="2014397" y="1416671"/>
                    <a:pt x="2015163" y="1256704"/>
                  </a:cubicBezTo>
                  <a:lnTo>
                    <a:pt x="2015125" y="1256704"/>
                  </a:lnTo>
                  <a:cubicBezTo>
                    <a:pt x="2016579" y="1218013"/>
                    <a:pt x="2016044" y="1179284"/>
                    <a:pt x="2013556" y="1140666"/>
                  </a:cubicBezTo>
                  <a:cubicBezTo>
                    <a:pt x="2010877" y="1078554"/>
                    <a:pt x="2030739" y="1017555"/>
                    <a:pt x="2069468" y="968952"/>
                  </a:cubicBezTo>
                  <a:cubicBezTo>
                    <a:pt x="2077237" y="957356"/>
                    <a:pt x="2087149" y="947061"/>
                    <a:pt x="2094037" y="935007"/>
                  </a:cubicBezTo>
                  <a:lnTo>
                    <a:pt x="2094037" y="934968"/>
                  </a:lnTo>
                  <a:cubicBezTo>
                    <a:pt x="2096946" y="925095"/>
                    <a:pt x="2103720" y="916828"/>
                    <a:pt x="2112867" y="912045"/>
                  </a:cubicBezTo>
                  <a:cubicBezTo>
                    <a:pt x="2122013" y="907261"/>
                    <a:pt x="2132690" y="906419"/>
                    <a:pt x="2142449" y="909672"/>
                  </a:cubicBezTo>
                  <a:cubicBezTo>
                    <a:pt x="2152246" y="912925"/>
                    <a:pt x="2160245" y="920005"/>
                    <a:pt x="2164722" y="929305"/>
                  </a:cubicBezTo>
                  <a:cubicBezTo>
                    <a:pt x="2169161" y="938566"/>
                    <a:pt x="2169659" y="949282"/>
                    <a:pt x="2166062" y="958925"/>
                  </a:cubicBezTo>
                  <a:cubicBezTo>
                    <a:pt x="2164301" y="1070564"/>
                    <a:pt x="2155614" y="1182418"/>
                    <a:pt x="2160091" y="1293752"/>
                  </a:cubicBezTo>
                  <a:cubicBezTo>
                    <a:pt x="2162885" y="1362983"/>
                    <a:pt x="2189597" y="1430952"/>
                    <a:pt x="2197175" y="1500413"/>
                  </a:cubicBezTo>
                  <a:cubicBezTo>
                    <a:pt x="2211412" y="1630803"/>
                    <a:pt x="2279877" y="1741933"/>
                    <a:pt x="2317151" y="1863828"/>
                  </a:cubicBezTo>
                  <a:cubicBezTo>
                    <a:pt x="2338161" y="1911895"/>
                    <a:pt x="2344476" y="1965092"/>
                    <a:pt x="2335253" y="2016752"/>
                  </a:cubicBezTo>
                  <a:cubicBezTo>
                    <a:pt x="2394763" y="2012466"/>
                    <a:pt x="2454583" y="2017250"/>
                    <a:pt x="2512670" y="2030950"/>
                  </a:cubicBezTo>
                  <a:cubicBezTo>
                    <a:pt x="2546654" y="2037341"/>
                    <a:pt x="2557293" y="2025745"/>
                    <a:pt x="2555723" y="1995665"/>
                  </a:cubicBezTo>
                  <a:cubicBezTo>
                    <a:pt x="2553848" y="1959691"/>
                    <a:pt x="2547113" y="1923717"/>
                    <a:pt x="2548108" y="1887896"/>
                  </a:cubicBezTo>
                  <a:cubicBezTo>
                    <a:pt x="2553083" y="1712655"/>
                    <a:pt x="2556833" y="1537345"/>
                    <a:pt x="2567090" y="1362368"/>
                  </a:cubicBezTo>
                  <a:cubicBezTo>
                    <a:pt x="2575356" y="1221191"/>
                    <a:pt x="2582207" y="1080092"/>
                    <a:pt x="2584771" y="938759"/>
                  </a:cubicBezTo>
                  <a:lnTo>
                    <a:pt x="2584809" y="938720"/>
                  </a:lnTo>
                  <a:cubicBezTo>
                    <a:pt x="2582551" y="919164"/>
                    <a:pt x="2595027" y="900948"/>
                    <a:pt x="2614086" y="896011"/>
                  </a:cubicBezTo>
                  <a:cubicBezTo>
                    <a:pt x="2622926" y="895207"/>
                    <a:pt x="2631728" y="898078"/>
                    <a:pt x="2638387" y="903971"/>
                  </a:cubicBezTo>
                  <a:cubicBezTo>
                    <a:pt x="2645046" y="909865"/>
                    <a:pt x="2648988" y="918284"/>
                    <a:pt x="2649218" y="927163"/>
                  </a:cubicBezTo>
                  <a:cubicBezTo>
                    <a:pt x="2681671" y="1011510"/>
                    <a:pt x="2708920" y="1097770"/>
                    <a:pt x="2730848" y="1185445"/>
                  </a:cubicBezTo>
                  <a:cubicBezTo>
                    <a:pt x="2760584" y="1292214"/>
                    <a:pt x="2804289" y="1394594"/>
                    <a:pt x="2860856" y="1489921"/>
                  </a:cubicBezTo>
                  <a:cubicBezTo>
                    <a:pt x="2921169" y="1612688"/>
                    <a:pt x="2980528" y="1735956"/>
                    <a:pt x="3047923" y="1855246"/>
                  </a:cubicBezTo>
                  <a:cubicBezTo>
                    <a:pt x="3061279" y="1878936"/>
                    <a:pt x="3069852" y="1883107"/>
                    <a:pt x="3093885" y="1873348"/>
                  </a:cubicBezTo>
                  <a:cubicBezTo>
                    <a:pt x="3192052" y="1833357"/>
                    <a:pt x="3290827" y="1794895"/>
                    <a:pt x="3389670" y="1756664"/>
                  </a:cubicBezTo>
                  <a:cubicBezTo>
                    <a:pt x="3417110" y="1746026"/>
                    <a:pt x="3445928" y="1738945"/>
                    <a:pt x="3473367" y="1728307"/>
                  </a:cubicBezTo>
                  <a:cubicBezTo>
                    <a:pt x="3483968" y="1724212"/>
                    <a:pt x="3503869" y="1710856"/>
                    <a:pt x="3491775" y="1702780"/>
                  </a:cubicBezTo>
                  <a:cubicBezTo>
                    <a:pt x="3450941" y="1675570"/>
                    <a:pt x="3456797" y="1620500"/>
                    <a:pt x="3409150" y="1591534"/>
                  </a:cubicBezTo>
                  <a:lnTo>
                    <a:pt x="3409074" y="1591495"/>
                  </a:lnTo>
                  <a:cubicBezTo>
                    <a:pt x="3382284" y="1575001"/>
                    <a:pt x="3364527" y="1547141"/>
                    <a:pt x="3360891" y="1515873"/>
                  </a:cubicBezTo>
                  <a:cubicBezTo>
                    <a:pt x="3357217" y="1484607"/>
                    <a:pt x="3368086" y="1453416"/>
                    <a:pt x="3390321" y="1431182"/>
                  </a:cubicBezTo>
                  <a:cubicBezTo>
                    <a:pt x="3417493" y="1395438"/>
                    <a:pt x="3422315" y="1364898"/>
                    <a:pt x="3376697" y="1339372"/>
                  </a:cubicBezTo>
                  <a:lnTo>
                    <a:pt x="3376697" y="1339333"/>
                  </a:lnTo>
                  <a:cubicBezTo>
                    <a:pt x="3356912" y="1324752"/>
                    <a:pt x="3335748" y="1312162"/>
                    <a:pt x="3313475" y="1301753"/>
                  </a:cubicBezTo>
                  <a:cubicBezTo>
                    <a:pt x="3223962" y="1271481"/>
                    <a:pt x="3206314" y="1191192"/>
                    <a:pt x="3192432" y="1112433"/>
                  </a:cubicBezTo>
                  <a:cubicBezTo>
                    <a:pt x="3188184" y="1084304"/>
                    <a:pt x="3190174" y="1055601"/>
                    <a:pt x="3198325" y="1028315"/>
                  </a:cubicBezTo>
                  <a:cubicBezTo>
                    <a:pt x="3198363" y="1000416"/>
                    <a:pt x="3190518" y="973054"/>
                    <a:pt x="3175669" y="949402"/>
                  </a:cubicBezTo>
                  <a:cubicBezTo>
                    <a:pt x="3160820" y="925751"/>
                    <a:pt x="3139619" y="906769"/>
                    <a:pt x="3114437" y="894638"/>
                  </a:cubicBezTo>
                  <a:cubicBezTo>
                    <a:pt x="3070005" y="872747"/>
                    <a:pt x="3042681" y="826670"/>
                    <a:pt x="3044823" y="777151"/>
                  </a:cubicBezTo>
                  <a:cubicBezTo>
                    <a:pt x="3041685" y="715651"/>
                    <a:pt x="3047273" y="654040"/>
                    <a:pt x="3061432" y="594140"/>
                  </a:cubicBezTo>
                  <a:cubicBezTo>
                    <a:pt x="3061241" y="551201"/>
                    <a:pt x="3044287" y="510061"/>
                    <a:pt x="3014207" y="479445"/>
                  </a:cubicBezTo>
                  <a:cubicBezTo>
                    <a:pt x="2976243" y="433406"/>
                    <a:pt x="2942298" y="384268"/>
                    <a:pt x="2912719" y="332488"/>
                  </a:cubicBezTo>
                  <a:cubicBezTo>
                    <a:pt x="2894694" y="304666"/>
                    <a:pt x="2885738" y="272021"/>
                    <a:pt x="2887001" y="238917"/>
                  </a:cubicBezTo>
                  <a:cubicBezTo>
                    <a:pt x="2887690" y="229541"/>
                    <a:pt x="2885164" y="220165"/>
                    <a:pt x="2879845" y="212435"/>
                  </a:cubicBezTo>
                  <a:cubicBezTo>
                    <a:pt x="2840656" y="157976"/>
                    <a:pt x="2871043" y="110104"/>
                    <a:pt x="2897602" y="65977"/>
                  </a:cubicBezTo>
                  <a:lnTo>
                    <a:pt x="2897564" y="65977"/>
                  </a:lnTo>
                  <a:cubicBezTo>
                    <a:pt x="2923779" y="17413"/>
                    <a:pt x="2978620" y="-8381"/>
                    <a:pt x="3032735" y="2449"/>
                  </a:cubicBezTo>
                  <a:cubicBezTo>
                    <a:pt x="3074105" y="8878"/>
                    <a:pt x="3116930" y="7730"/>
                    <a:pt x="3157570" y="16877"/>
                  </a:cubicBezTo>
                  <a:cubicBezTo>
                    <a:pt x="3205944" y="32721"/>
                    <a:pt x="3245094" y="68733"/>
                    <a:pt x="3264957" y="115612"/>
                  </a:cubicBezTo>
                  <a:cubicBezTo>
                    <a:pt x="3291363" y="167966"/>
                    <a:pt x="3312909" y="222656"/>
                    <a:pt x="3329289" y="278990"/>
                  </a:cubicBezTo>
                  <a:cubicBezTo>
                    <a:pt x="3343946" y="326062"/>
                    <a:pt x="3380571" y="363107"/>
                    <a:pt x="3427524" y="378264"/>
                  </a:cubicBezTo>
                  <a:cubicBezTo>
                    <a:pt x="3481103" y="397935"/>
                    <a:pt x="3527299" y="433679"/>
                    <a:pt x="3559825" y="480595"/>
                  </a:cubicBezTo>
                  <a:cubicBezTo>
                    <a:pt x="3592316" y="527515"/>
                    <a:pt x="3609576" y="583308"/>
                    <a:pt x="3609232" y="640377"/>
                  </a:cubicBezTo>
                  <a:cubicBezTo>
                    <a:pt x="3613863" y="677805"/>
                    <a:pt x="3611414" y="715769"/>
                    <a:pt x="3602037" y="752319"/>
                  </a:cubicBezTo>
                  <a:cubicBezTo>
                    <a:pt x="3597100" y="774630"/>
                    <a:pt x="3606285" y="797669"/>
                    <a:pt x="3625191" y="810490"/>
                  </a:cubicBezTo>
                  <a:cubicBezTo>
                    <a:pt x="3660055" y="846693"/>
                    <a:pt x="3679037" y="895335"/>
                    <a:pt x="3677812" y="945582"/>
                  </a:cubicBezTo>
                  <a:cubicBezTo>
                    <a:pt x="3683706" y="996098"/>
                    <a:pt x="3672187" y="1047110"/>
                    <a:pt x="3645168" y="1090169"/>
                  </a:cubicBezTo>
                  <a:cubicBezTo>
                    <a:pt x="3630358" y="1107926"/>
                    <a:pt x="3623546" y="1131003"/>
                    <a:pt x="3626339" y="1153965"/>
                  </a:cubicBezTo>
                  <a:cubicBezTo>
                    <a:pt x="3629133" y="1176927"/>
                    <a:pt x="3641264" y="1197707"/>
                    <a:pt x="3659864" y="1211408"/>
                  </a:cubicBezTo>
                  <a:cubicBezTo>
                    <a:pt x="3699703" y="1263915"/>
                    <a:pt x="3696756" y="1337282"/>
                    <a:pt x="3652822" y="1386454"/>
                  </a:cubicBezTo>
                  <a:cubicBezTo>
                    <a:pt x="3631467" y="1400920"/>
                    <a:pt x="3625077" y="1429545"/>
                    <a:pt x="3638279" y="1451705"/>
                  </a:cubicBezTo>
                  <a:cubicBezTo>
                    <a:pt x="3642451" y="1463568"/>
                    <a:pt x="3645972" y="1475585"/>
                    <a:pt x="3648880" y="1487793"/>
                  </a:cubicBezTo>
                  <a:cubicBezTo>
                    <a:pt x="3669775" y="1524724"/>
                    <a:pt x="3660055" y="1571414"/>
                    <a:pt x="3626224" y="1596983"/>
                  </a:cubicBezTo>
                  <a:cubicBezTo>
                    <a:pt x="3603492" y="1615238"/>
                    <a:pt x="3568130" y="1645165"/>
                    <a:pt x="3581065" y="1666711"/>
                  </a:cubicBezTo>
                  <a:cubicBezTo>
                    <a:pt x="3595416" y="1690668"/>
                    <a:pt x="3633839" y="1662004"/>
                    <a:pt x="3656840" y="1652015"/>
                  </a:cubicBezTo>
                  <a:cubicBezTo>
                    <a:pt x="3709691" y="1629092"/>
                    <a:pt x="3767558" y="1620710"/>
                    <a:pt x="3818571" y="1593232"/>
                  </a:cubicBezTo>
                  <a:cubicBezTo>
                    <a:pt x="3767442" y="1538545"/>
                    <a:pt x="3755693" y="1479184"/>
                    <a:pt x="3787764" y="1439153"/>
                  </a:cubicBezTo>
                  <a:cubicBezTo>
                    <a:pt x="3824274" y="1393612"/>
                    <a:pt x="3866983" y="1391468"/>
                    <a:pt x="3944744" y="1435938"/>
                  </a:cubicBezTo>
                  <a:cubicBezTo>
                    <a:pt x="3934756" y="1392425"/>
                    <a:pt x="3905670" y="1360086"/>
                    <a:pt x="3909115" y="1318715"/>
                  </a:cubicBezTo>
                  <a:lnTo>
                    <a:pt x="3909076" y="1318715"/>
                  </a:lnTo>
                  <a:cubicBezTo>
                    <a:pt x="3908885" y="1299886"/>
                    <a:pt x="3906971" y="1281057"/>
                    <a:pt x="3903412" y="1262534"/>
                  </a:cubicBezTo>
                  <a:cubicBezTo>
                    <a:pt x="3893270" y="1231191"/>
                    <a:pt x="3909344" y="1197399"/>
                    <a:pt x="3940037" y="1185458"/>
                  </a:cubicBezTo>
                  <a:cubicBezTo>
                    <a:pt x="3973064" y="1173059"/>
                    <a:pt x="4010301" y="1180177"/>
                    <a:pt x="4036401" y="1203904"/>
                  </a:cubicBezTo>
                  <a:cubicBezTo>
                    <a:pt x="4047499" y="1212094"/>
                    <a:pt x="4050408" y="1247647"/>
                    <a:pt x="4070958" y="1222350"/>
                  </a:cubicBezTo>
                  <a:lnTo>
                    <a:pt x="4070996" y="1222350"/>
                  </a:lnTo>
                  <a:cubicBezTo>
                    <a:pt x="4094379" y="1208000"/>
                    <a:pt x="4103335" y="1178340"/>
                    <a:pt x="4091777" y="1153426"/>
                  </a:cubicBezTo>
                  <a:cubicBezTo>
                    <a:pt x="4058290" y="1092615"/>
                    <a:pt x="4048455" y="1021585"/>
                    <a:pt x="4064184" y="953966"/>
                  </a:cubicBezTo>
                  <a:cubicBezTo>
                    <a:pt x="4065409" y="926066"/>
                    <a:pt x="4088218" y="903984"/>
                    <a:pt x="4116155" y="903679"/>
                  </a:cubicBezTo>
                  <a:cubicBezTo>
                    <a:pt x="4149182" y="893958"/>
                    <a:pt x="4184238" y="910491"/>
                    <a:pt x="4197747" y="942140"/>
                  </a:cubicBezTo>
                  <a:cubicBezTo>
                    <a:pt x="4206052" y="965792"/>
                    <a:pt x="4212443" y="990093"/>
                    <a:pt x="4219791" y="1014471"/>
                  </a:cubicBezTo>
                  <a:cubicBezTo>
                    <a:pt x="4233529" y="1007085"/>
                    <a:pt x="4245661" y="997058"/>
                    <a:pt x="4255534" y="985003"/>
                  </a:cubicBezTo>
                  <a:cubicBezTo>
                    <a:pt x="4286687" y="962271"/>
                    <a:pt x="4288026" y="943594"/>
                    <a:pt x="4266709" y="906281"/>
                  </a:cubicBezTo>
                  <a:cubicBezTo>
                    <a:pt x="4227521" y="837625"/>
                    <a:pt x="4252855" y="766094"/>
                    <a:pt x="4285538" y="699512"/>
                  </a:cubicBezTo>
                  <a:cubicBezTo>
                    <a:pt x="4292388" y="685543"/>
                    <a:pt x="4304368" y="674062"/>
                    <a:pt x="4311065" y="660018"/>
                  </a:cubicBezTo>
                  <a:lnTo>
                    <a:pt x="4311027" y="660018"/>
                  </a:lnTo>
                  <a:cubicBezTo>
                    <a:pt x="4318298" y="638051"/>
                    <a:pt x="4341183" y="625268"/>
                    <a:pt x="4363686" y="630627"/>
                  </a:cubicBezTo>
                  <a:cubicBezTo>
                    <a:pt x="4386457" y="635640"/>
                    <a:pt x="4401956" y="656803"/>
                    <a:pt x="4399851" y="679995"/>
                  </a:cubicBezTo>
                  <a:cubicBezTo>
                    <a:pt x="4401842" y="727833"/>
                    <a:pt x="4400464" y="775823"/>
                    <a:pt x="4400464" y="825150"/>
                  </a:cubicBezTo>
                  <a:cubicBezTo>
                    <a:pt x="4437739" y="793042"/>
                    <a:pt x="4472947" y="758521"/>
                    <a:pt x="4505783" y="721859"/>
                  </a:cubicBezTo>
                  <a:cubicBezTo>
                    <a:pt x="4514738" y="712214"/>
                    <a:pt x="4516499" y="697901"/>
                    <a:pt x="4510146" y="686382"/>
                  </a:cubicBezTo>
                  <a:cubicBezTo>
                    <a:pt x="4490399" y="611946"/>
                    <a:pt x="4503831" y="532616"/>
                    <a:pt x="4546923" y="468856"/>
                  </a:cubicBezTo>
                  <a:cubicBezTo>
                    <a:pt x="4553161" y="454887"/>
                    <a:pt x="4565102" y="444287"/>
                    <a:pt x="4579683" y="439732"/>
                  </a:cubicBezTo>
                  <a:cubicBezTo>
                    <a:pt x="4594302" y="435178"/>
                    <a:pt x="4610146" y="437130"/>
                    <a:pt x="4623196" y="445090"/>
                  </a:cubicBezTo>
                  <a:cubicBezTo>
                    <a:pt x="4637203" y="448266"/>
                    <a:pt x="4649066" y="457527"/>
                    <a:pt x="4655535" y="470348"/>
                  </a:cubicBezTo>
                  <a:cubicBezTo>
                    <a:pt x="4662002" y="483207"/>
                    <a:pt x="4662385" y="498247"/>
                    <a:pt x="4656606" y="511373"/>
                  </a:cubicBezTo>
                  <a:cubicBezTo>
                    <a:pt x="4654769" y="544898"/>
                    <a:pt x="4651057" y="578269"/>
                    <a:pt x="4645431" y="611373"/>
                  </a:cubicBezTo>
                  <a:cubicBezTo>
                    <a:pt x="4720862" y="562425"/>
                    <a:pt x="4786951" y="500430"/>
                    <a:pt x="4840649" y="428284"/>
                  </a:cubicBezTo>
                  <a:cubicBezTo>
                    <a:pt x="4867400" y="375701"/>
                    <a:pt x="4924308" y="345621"/>
                    <a:pt x="4982825" y="353198"/>
                  </a:cubicBezTo>
                  <a:cubicBezTo>
                    <a:pt x="5036288" y="364258"/>
                    <a:pt x="5051329" y="389439"/>
                    <a:pt x="5022129" y="432340"/>
                  </a:cubicBezTo>
                  <a:cubicBezTo>
                    <a:pt x="4969124" y="510143"/>
                    <a:pt x="4908815" y="582168"/>
                    <a:pt x="4798636" y="577191"/>
                  </a:cubicBezTo>
                  <a:cubicBezTo>
                    <a:pt x="4761017" y="575507"/>
                    <a:pt x="4744331" y="616915"/>
                    <a:pt x="4702234" y="635016"/>
                  </a:cubicBezTo>
                  <a:cubicBezTo>
                    <a:pt x="4747279" y="633983"/>
                    <a:pt x="4789413" y="657213"/>
                    <a:pt x="4812570" y="695904"/>
                  </a:cubicBezTo>
                  <a:cubicBezTo>
                    <a:pt x="4823247" y="711786"/>
                    <a:pt x="4825276" y="731916"/>
                    <a:pt x="4818042" y="749597"/>
                  </a:cubicBezTo>
                  <a:cubicBezTo>
                    <a:pt x="4810771" y="767316"/>
                    <a:pt x="4795195" y="780213"/>
                    <a:pt x="4776481" y="784078"/>
                  </a:cubicBezTo>
                  <a:cubicBezTo>
                    <a:pt x="4728031" y="787484"/>
                    <a:pt x="4676824" y="804973"/>
                    <a:pt x="4630788" y="762723"/>
                  </a:cubicBezTo>
                  <a:cubicBezTo>
                    <a:pt x="4595770" y="730537"/>
                    <a:pt x="4492481" y="773247"/>
                    <a:pt x="4481607" y="819171"/>
                  </a:cubicBezTo>
                  <a:cubicBezTo>
                    <a:pt x="4477818" y="835168"/>
                    <a:pt x="4491289" y="834977"/>
                    <a:pt x="4499670" y="841100"/>
                  </a:cubicBezTo>
                  <a:lnTo>
                    <a:pt x="4499708" y="841062"/>
                  </a:lnTo>
                  <a:cubicBezTo>
                    <a:pt x="4533808" y="860082"/>
                    <a:pt x="4563735" y="885800"/>
                    <a:pt x="4587615" y="916684"/>
                  </a:cubicBezTo>
                  <a:cubicBezTo>
                    <a:pt x="4604913" y="931074"/>
                    <a:pt x="4609926" y="955528"/>
                    <a:pt x="4599709" y="975543"/>
                  </a:cubicBezTo>
                  <a:cubicBezTo>
                    <a:pt x="4586621" y="996171"/>
                    <a:pt x="4561477" y="1005623"/>
                    <a:pt x="4538017" y="998735"/>
                  </a:cubicBezTo>
                  <a:cubicBezTo>
                    <a:pt x="4486621" y="994908"/>
                    <a:pt x="4435725" y="985953"/>
                    <a:pt x="4386083" y="971946"/>
                  </a:cubicBezTo>
                  <a:cubicBezTo>
                    <a:pt x="4360557" y="959087"/>
                    <a:pt x="4329405" y="967621"/>
                    <a:pt x="4314058" y="991731"/>
                  </a:cubicBezTo>
                  <a:cubicBezTo>
                    <a:pt x="4297947" y="1009336"/>
                    <a:pt x="4280495" y="1025638"/>
                    <a:pt x="4261820" y="1040449"/>
                  </a:cubicBezTo>
                  <a:cubicBezTo>
                    <a:pt x="4298176" y="1060809"/>
                    <a:pt x="4328487" y="1077074"/>
                    <a:pt x="4357993" y="1094563"/>
                  </a:cubicBezTo>
                  <a:lnTo>
                    <a:pt x="4358031" y="1094563"/>
                  </a:lnTo>
                  <a:cubicBezTo>
                    <a:pt x="4392589" y="1108225"/>
                    <a:pt x="4413331" y="1143740"/>
                    <a:pt x="4408280" y="1180556"/>
                  </a:cubicBezTo>
                  <a:cubicBezTo>
                    <a:pt x="4397525" y="1217831"/>
                    <a:pt x="4364652" y="1244466"/>
                    <a:pt x="4325961" y="1247184"/>
                  </a:cubicBezTo>
                  <a:cubicBezTo>
                    <a:pt x="4275713" y="1254340"/>
                    <a:pt x="4224855" y="1239185"/>
                    <a:pt x="4186695" y="1205699"/>
                  </a:cubicBezTo>
                  <a:cubicBezTo>
                    <a:pt x="4179959" y="1196897"/>
                    <a:pt x="4168746" y="1192687"/>
                    <a:pt x="4157839" y="1194868"/>
                  </a:cubicBezTo>
                  <a:cubicBezTo>
                    <a:pt x="4146970" y="1197088"/>
                    <a:pt x="4138245" y="1205278"/>
                    <a:pt x="4135413" y="1216032"/>
                  </a:cubicBezTo>
                  <a:cubicBezTo>
                    <a:pt x="4111111" y="1256062"/>
                    <a:pt x="4093584" y="1299844"/>
                    <a:pt x="4083480" y="1345619"/>
                  </a:cubicBezTo>
                  <a:cubicBezTo>
                    <a:pt x="4122209" y="1339916"/>
                    <a:pt x="4159943" y="1328741"/>
                    <a:pt x="4195501" y="1312362"/>
                  </a:cubicBezTo>
                  <a:cubicBezTo>
                    <a:pt x="4207632" y="1303790"/>
                    <a:pt x="4222864" y="1300728"/>
                    <a:pt x="4237367" y="1303981"/>
                  </a:cubicBezTo>
                  <a:cubicBezTo>
                    <a:pt x="4251872" y="1307196"/>
                    <a:pt x="4264310" y="1316419"/>
                    <a:pt x="4271657" y="1329354"/>
                  </a:cubicBezTo>
                  <a:cubicBezTo>
                    <a:pt x="4288497" y="1355416"/>
                    <a:pt x="4283253" y="1389935"/>
                    <a:pt x="4259449" y="1409875"/>
                  </a:cubicBezTo>
                  <a:cubicBezTo>
                    <a:pt x="4244218" y="1428015"/>
                    <a:pt x="4224623" y="1442021"/>
                    <a:pt x="4202503" y="1450555"/>
                  </a:cubicBezTo>
                  <a:cubicBezTo>
                    <a:pt x="4148313" y="1477919"/>
                    <a:pt x="4092403" y="1501607"/>
                    <a:pt x="4035070" y="1521508"/>
                  </a:cubicBezTo>
                  <a:cubicBezTo>
                    <a:pt x="4028258" y="1525794"/>
                    <a:pt x="4022250" y="1531229"/>
                    <a:pt x="4017313" y="1537581"/>
                  </a:cubicBezTo>
                  <a:cubicBezTo>
                    <a:pt x="4066337" y="1540987"/>
                    <a:pt x="4115509" y="1533410"/>
                    <a:pt x="4161282" y="1515385"/>
                  </a:cubicBezTo>
                  <a:cubicBezTo>
                    <a:pt x="4231584" y="1497436"/>
                    <a:pt x="4301616" y="1477766"/>
                    <a:pt x="4370392" y="1454765"/>
                  </a:cubicBezTo>
                  <a:cubicBezTo>
                    <a:pt x="4445670" y="1438921"/>
                    <a:pt x="4522551" y="1431842"/>
                    <a:pt x="4599479" y="1433717"/>
                  </a:cubicBezTo>
                  <a:cubicBezTo>
                    <a:pt x="4641805" y="1428206"/>
                    <a:pt x="4684439" y="1441447"/>
                    <a:pt x="4716202" y="1469997"/>
                  </a:cubicBezTo>
                  <a:cubicBezTo>
                    <a:pt x="4725961" y="1476235"/>
                    <a:pt x="4731319" y="1487487"/>
                    <a:pt x="4729979" y="1498967"/>
                  </a:cubicBezTo>
                  <a:cubicBezTo>
                    <a:pt x="4728678" y="1510486"/>
                    <a:pt x="4720871" y="1520245"/>
                    <a:pt x="4709963" y="1524072"/>
                  </a:cubicBezTo>
                  <a:cubicBezTo>
                    <a:pt x="4544019" y="1622768"/>
                    <a:pt x="4388881" y="1739452"/>
                    <a:pt x="4211798" y="1819789"/>
                  </a:cubicBezTo>
                  <a:cubicBezTo>
                    <a:pt x="4164343" y="1843746"/>
                    <a:pt x="4118265" y="1870383"/>
                    <a:pt x="4073795" y="1899544"/>
                  </a:cubicBezTo>
                  <a:cubicBezTo>
                    <a:pt x="4057110" y="1909570"/>
                    <a:pt x="4038855" y="1915655"/>
                    <a:pt x="4067213" y="1940110"/>
                  </a:cubicBezTo>
                  <a:lnTo>
                    <a:pt x="4067251" y="1940110"/>
                  </a:lnTo>
                  <a:cubicBezTo>
                    <a:pt x="4094155" y="1975050"/>
                    <a:pt x="4090672" y="2024648"/>
                    <a:pt x="4059138" y="2055490"/>
                  </a:cubicBezTo>
                  <a:cubicBezTo>
                    <a:pt x="4028216" y="2087102"/>
                    <a:pt x="3992433" y="2113508"/>
                    <a:pt x="3953094" y="2133715"/>
                  </a:cubicBezTo>
                  <a:cubicBezTo>
                    <a:pt x="3952864" y="2138346"/>
                    <a:pt x="3954892" y="2142823"/>
                    <a:pt x="3958566" y="2145656"/>
                  </a:cubicBezTo>
                  <a:cubicBezTo>
                    <a:pt x="3962240" y="2148526"/>
                    <a:pt x="3967101" y="2149406"/>
                    <a:pt x="3971540" y="2147990"/>
                  </a:cubicBezTo>
                  <a:cubicBezTo>
                    <a:pt x="4004414" y="2145694"/>
                    <a:pt x="4035719" y="2162533"/>
                    <a:pt x="4051868" y="2191312"/>
                  </a:cubicBezTo>
                  <a:cubicBezTo>
                    <a:pt x="4068018" y="2220053"/>
                    <a:pt x="4066105" y="2255529"/>
                    <a:pt x="4047008" y="2282433"/>
                  </a:cubicBezTo>
                  <a:cubicBezTo>
                    <a:pt x="4034953" y="2315270"/>
                    <a:pt x="4008699" y="2340949"/>
                    <a:pt x="3975558" y="2352200"/>
                  </a:cubicBezTo>
                  <a:cubicBezTo>
                    <a:pt x="3920487" y="2365747"/>
                    <a:pt x="3903609" y="2421278"/>
                    <a:pt x="3864194" y="2451935"/>
                  </a:cubicBezTo>
                  <a:cubicBezTo>
                    <a:pt x="3854894" y="2459168"/>
                    <a:pt x="3849881" y="2474055"/>
                    <a:pt x="3833539" y="2467090"/>
                  </a:cubicBezTo>
                  <a:cubicBezTo>
                    <a:pt x="3796035" y="2433412"/>
                    <a:pt x="3756923" y="2401342"/>
                    <a:pt x="3721901" y="2365327"/>
                  </a:cubicBezTo>
                  <a:lnTo>
                    <a:pt x="3721863" y="2365289"/>
                  </a:lnTo>
                  <a:cubicBezTo>
                    <a:pt x="3687956" y="2333027"/>
                    <a:pt x="3676856" y="2283505"/>
                    <a:pt x="3693772" y="2239836"/>
                  </a:cubicBezTo>
                  <a:cubicBezTo>
                    <a:pt x="3705674" y="2219362"/>
                    <a:pt x="3707549" y="2194601"/>
                    <a:pt x="3698862" y="2172558"/>
                  </a:cubicBezTo>
                  <a:cubicBezTo>
                    <a:pt x="3663003" y="2197739"/>
                    <a:pt x="3630894" y="2227934"/>
                    <a:pt x="3603569" y="2262224"/>
                  </a:cubicBezTo>
                  <a:cubicBezTo>
                    <a:pt x="3569853" y="2303824"/>
                    <a:pt x="3569624" y="2325064"/>
                    <a:pt x="3613864" y="2354608"/>
                  </a:cubicBezTo>
                  <a:lnTo>
                    <a:pt x="3613902" y="2354608"/>
                  </a:lnTo>
                  <a:cubicBezTo>
                    <a:pt x="3651025" y="2381971"/>
                    <a:pt x="3690864" y="2405584"/>
                    <a:pt x="3732692" y="2425025"/>
                  </a:cubicBezTo>
                  <a:cubicBezTo>
                    <a:pt x="3766485" y="2438763"/>
                    <a:pt x="3792471" y="2472824"/>
                    <a:pt x="3834181" y="2466777"/>
                  </a:cubicBezTo>
                  <a:close/>
                  <a:moveTo>
                    <a:pt x="3280156" y="1176766"/>
                  </a:moveTo>
                  <a:cubicBezTo>
                    <a:pt x="3277553" y="1134325"/>
                    <a:pt x="3268484" y="1092495"/>
                    <a:pt x="3253252" y="1052812"/>
                  </a:cubicBezTo>
                  <a:cubicBezTo>
                    <a:pt x="3285552" y="1041791"/>
                    <a:pt x="3309969" y="1069000"/>
                    <a:pt x="3342191" y="1074627"/>
                  </a:cubicBezTo>
                  <a:cubicBezTo>
                    <a:pt x="3316589" y="1030923"/>
                    <a:pt x="3295846" y="984539"/>
                    <a:pt x="3280309" y="936320"/>
                  </a:cubicBezTo>
                  <a:cubicBezTo>
                    <a:pt x="3279735" y="928475"/>
                    <a:pt x="3275410" y="921395"/>
                    <a:pt x="3268713" y="917300"/>
                  </a:cubicBezTo>
                  <a:cubicBezTo>
                    <a:pt x="3262016" y="913167"/>
                    <a:pt x="3253750" y="912516"/>
                    <a:pt x="3246478" y="915502"/>
                  </a:cubicBezTo>
                  <a:cubicBezTo>
                    <a:pt x="3223937" y="922696"/>
                    <a:pt x="3236949" y="939611"/>
                    <a:pt x="3242345" y="949256"/>
                  </a:cubicBezTo>
                  <a:lnTo>
                    <a:pt x="3242345" y="949294"/>
                  </a:lnTo>
                  <a:cubicBezTo>
                    <a:pt x="3263929" y="979834"/>
                    <a:pt x="3268675" y="1019137"/>
                    <a:pt x="3255051" y="1053967"/>
                  </a:cubicBezTo>
                  <a:cubicBezTo>
                    <a:pt x="3226195" y="1097289"/>
                    <a:pt x="3253329" y="1136323"/>
                    <a:pt x="3265269" y="1176206"/>
                  </a:cubicBezTo>
                  <a:cubicBezTo>
                    <a:pt x="3266915" y="1181716"/>
                    <a:pt x="3275986" y="1179650"/>
                    <a:pt x="3281343" y="1175593"/>
                  </a:cubicBezTo>
                  <a:cubicBezTo>
                    <a:pt x="3290221" y="1222704"/>
                    <a:pt x="3325391" y="1260477"/>
                    <a:pt x="3371737" y="1272723"/>
                  </a:cubicBezTo>
                  <a:cubicBezTo>
                    <a:pt x="3388576" y="1274407"/>
                    <a:pt x="3373918" y="1256574"/>
                    <a:pt x="3391867" y="1254775"/>
                  </a:cubicBezTo>
                  <a:cubicBezTo>
                    <a:pt x="3430214" y="1250871"/>
                    <a:pt x="3377171" y="1238357"/>
                    <a:pt x="3390107" y="1227450"/>
                  </a:cubicBezTo>
                  <a:lnTo>
                    <a:pt x="3390145" y="1227450"/>
                  </a:lnTo>
                  <a:cubicBezTo>
                    <a:pt x="3360524" y="1221097"/>
                    <a:pt x="3334385" y="1203798"/>
                    <a:pt x="3316972" y="1179000"/>
                  </a:cubicBezTo>
                  <a:cubicBezTo>
                    <a:pt x="3309854" y="1169815"/>
                    <a:pt x="3309548" y="1182329"/>
                    <a:pt x="3306065" y="1185774"/>
                  </a:cubicBezTo>
                  <a:cubicBezTo>
                    <a:pt x="3291829" y="1199972"/>
                    <a:pt x="3286738" y="1185965"/>
                    <a:pt x="3280156" y="1176780"/>
                  </a:cubicBezTo>
                  <a:close/>
                  <a:moveTo>
                    <a:pt x="4313951" y="1671218"/>
                  </a:moveTo>
                  <a:cubicBezTo>
                    <a:pt x="4304881" y="1682201"/>
                    <a:pt x="4298528" y="1695175"/>
                    <a:pt x="4295390" y="1709105"/>
                  </a:cubicBezTo>
                  <a:cubicBezTo>
                    <a:pt x="4316362" y="1714310"/>
                    <a:pt x="4338329" y="1705355"/>
                    <a:pt x="4349696" y="1686947"/>
                  </a:cubicBezTo>
                  <a:cubicBezTo>
                    <a:pt x="4354173" y="1682202"/>
                    <a:pt x="4354097" y="1674739"/>
                    <a:pt x="4349428" y="1670147"/>
                  </a:cubicBezTo>
                  <a:cubicBezTo>
                    <a:pt x="4335918" y="1653767"/>
                    <a:pt x="4325471" y="1681781"/>
                    <a:pt x="4312421" y="1672711"/>
                  </a:cubicBezTo>
                  <a:cubicBezTo>
                    <a:pt x="4313033" y="1658054"/>
                    <a:pt x="4315597" y="1643549"/>
                    <a:pt x="4320113" y="1629581"/>
                  </a:cubicBezTo>
                  <a:cubicBezTo>
                    <a:pt x="4351878" y="1657097"/>
                    <a:pt x="4346060" y="1608303"/>
                    <a:pt x="4362784" y="1612972"/>
                  </a:cubicBezTo>
                  <a:cubicBezTo>
                    <a:pt x="4365196" y="1604170"/>
                    <a:pt x="4350423" y="1583428"/>
                    <a:pt x="4375491" y="1590507"/>
                  </a:cubicBezTo>
                  <a:cubicBezTo>
                    <a:pt x="4390990" y="1594870"/>
                    <a:pt x="4390301" y="1607576"/>
                    <a:pt x="4379929" y="1620396"/>
                  </a:cubicBezTo>
                  <a:cubicBezTo>
                    <a:pt x="4367492" y="1635781"/>
                    <a:pt x="4378207" y="1647951"/>
                    <a:pt x="4391717" y="1642019"/>
                  </a:cubicBezTo>
                  <a:cubicBezTo>
                    <a:pt x="4407828" y="1634977"/>
                    <a:pt x="4434579" y="1635474"/>
                    <a:pt x="4435345" y="1607231"/>
                  </a:cubicBezTo>
                  <a:cubicBezTo>
                    <a:pt x="4435153" y="1596745"/>
                    <a:pt x="4439554" y="1586679"/>
                    <a:pt x="4447400" y="1579753"/>
                  </a:cubicBezTo>
                  <a:cubicBezTo>
                    <a:pt x="4455245" y="1572788"/>
                    <a:pt x="4465769" y="1569650"/>
                    <a:pt x="4476179" y="1571142"/>
                  </a:cubicBezTo>
                  <a:cubicBezTo>
                    <a:pt x="4515138" y="1579791"/>
                    <a:pt x="4532857" y="1541598"/>
                    <a:pt x="4566381" y="1538613"/>
                  </a:cubicBezTo>
                  <a:cubicBezTo>
                    <a:pt x="4585899" y="1536890"/>
                    <a:pt x="4559761" y="1513507"/>
                    <a:pt x="4571969" y="1499845"/>
                  </a:cubicBezTo>
                  <a:cubicBezTo>
                    <a:pt x="4577786" y="1493301"/>
                    <a:pt x="4564085" y="1493225"/>
                    <a:pt x="4560335" y="1493837"/>
                  </a:cubicBezTo>
                  <a:lnTo>
                    <a:pt x="4560335" y="1493799"/>
                  </a:lnTo>
                  <a:cubicBezTo>
                    <a:pt x="4541927" y="1496631"/>
                    <a:pt x="4523710" y="1500534"/>
                    <a:pt x="4505762" y="1505547"/>
                  </a:cubicBezTo>
                  <a:cubicBezTo>
                    <a:pt x="4502662" y="1506428"/>
                    <a:pt x="4488617" y="1512780"/>
                    <a:pt x="4503274" y="1521085"/>
                  </a:cubicBezTo>
                  <a:cubicBezTo>
                    <a:pt x="4531403" y="1537081"/>
                    <a:pt x="4501935" y="1545883"/>
                    <a:pt x="4496424" y="1547338"/>
                  </a:cubicBezTo>
                  <a:cubicBezTo>
                    <a:pt x="4467759" y="1557250"/>
                    <a:pt x="4435956" y="1547453"/>
                    <a:pt x="4417855" y="1523151"/>
                  </a:cubicBezTo>
                  <a:cubicBezTo>
                    <a:pt x="4395697" y="1488478"/>
                    <a:pt x="4383374" y="1506044"/>
                    <a:pt x="4370668" y="1525868"/>
                  </a:cubicBezTo>
                  <a:cubicBezTo>
                    <a:pt x="4356356" y="1553844"/>
                    <a:pt x="4333584" y="1576614"/>
                    <a:pt x="4305610" y="1590927"/>
                  </a:cubicBezTo>
                  <a:cubicBezTo>
                    <a:pt x="4276371" y="1603364"/>
                    <a:pt x="4267951" y="1590047"/>
                    <a:pt x="4270057" y="1564061"/>
                  </a:cubicBezTo>
                  <a:lnTo>
                    <a:pt x="4270018" y="1564061"/>
                  </a:lnTo>
                  <a:cubicBezTo>
                    <a:pt x="4272315" y="1553154"/>
                    <a:pt x="4275835" y="1542515"/>
                    <a:pt x="4280543" y="1532450"/>
                  </a:cubicBezTo>
                  <a:cubicBezTo>
                    <a:pt x="4254710" y="1532909"/>
                    <a:pt x="4230638" y="1545692"/>
                    <a:pt x="4215751" y="1566816"/>
                  </a:cubicBezTo>
                  <a:cubicBezTo>
                    <a:pt x="4213416" y="1569189"/>
                    <a:pt x="4203466" y="1569648"/>
                    <a:pt x="4214641" y="1577647"/>
                  </a:cubicBezTo>
                  <a:cubicBezTo>
                    <a:pt x="4229031" y="1587942"/>
                    <a:pt x="4227615" y="1591233"/>
                    <a:pt x="4212574" y="1598657"/>
                  </a:cubicBezTo>
                  <a:cubicBezTo>
                    <a:pt x="4165349" y="1612511"/>
                    <a:pt x="4119961" y="1631799"/>
                    <a:pt x="4077217" y="1656139"/>
                  </a:cubicBezTo>
                  <a:cubicBezTo>
                    <a:pt x="4065085" y="1669036"/>
                    <a:pt x="4047520" y="1675350"/>
                    <a:pt x="4029916" y="1673169"/>
                  </a:cubicBezTo>
                  <a:cubicBezTo>
                    <a:pt x="4009211" y="1668117"/>
                    <a:pt x="3983264" y="1688363"/>
                    <a:pt x="3967382" y="1657134"/>
                  </a:cubicBezTo>
                  <a:cubicBezTo>
                    <a:pt x="3951807" y="1626480"/>
                    <a:pt x="3978864" y="1617754"/>
                    <a:pt x="3994057" y="1597510"/>
                  </a:cubicBezTo>
                  <a:cubicBezTo>
                    <a:pt x="3977218" y="1597892"/>
                    <a:pt x="3960991" y="1603939"/>
                    <a:pt x="3948018" y="1614655"/>
                  </a:cubicBezTo>
                  <a:cubicBezTo>
                    <a:pt x="3961911" y="1659699"/>
                    <a:pt x="3913499" y="1674662"/>
                    <a:pt x="3907988" y="1711746"/>
                  </a:cubicBezTo>
                  <a:cubicBezTo>
                    <a:pt x="3928156" y="1707269"/>
                    <a:pt x="3954601" y="1690048"/>
                    <a:pt x="3955022" y="1732871"/>
                  </a:cubicBezTo>
                  <a:cubicBezTo>
                    <a:pt x="3955137" y="1743280"/>
                    <a:pt x="3976415" y="1741290"/>
                    <a:pt x="3988393" y="1735971"/>
                  </a:cubicBezTo>
                  <a:cubicBezTo>
                    <a:pt x="4048898" y="1715688"/>
                    <a:pt x="4107801" y="1690965"/>
                    <a:pt x="4164664" y="1661956"/>
                  </a:cubicBezTo>
                  <a:cubicBezTo>
                    <a:pt x="4195816" y="1633215"/>
                    <a:pt x="4243768" y="1633139"/>
                    <a:pt x="4275038" y="1661765"/>
                  </a:cubicBezTo>
                  <a:cubicBezTo>
                    <a:pt x="4285755" y="1670988"/>
                    <a:pt x="4300219" y="1674471"/>
                    <a:pt x="4313959" y="1671218"/>
                  </a:cubicBezTo>
                  <a:close/>
                  <a:moveTo>
                    <a:pt x="3557121" y="2197050"/>
                  </a:moveTo>
                  <a:cubicBezTo>
                    <a:pt x="3551917" y="2171485"/>
                    <a:pt x="3557619" y="2144926"/>
                    <a:pt x="3572774" y="2123724"/>
                  </a:cubicBezTo>
                  <a:cubicBezTo>
                    <a:pt x="3574113" y="2106427"/>
                    <a:pt x="3587240" y="2092305"/>
                    <a:pt x="3604424" y="2089702"/>
                  </a:cubicBezTo>
                  <a:cubicBezTo>
                    <a:pt x="3621607" y="2087061"/>
                    <a:pt x="3638292" y="2096667"/>
                    <a:pt x="3644722" y="2112779"/>
                  </a:cubicBezTo>
                  <a:cubicBezTo>
                    <a:pt x="3656280" y="2132795"/>
                    <a:pt x="3662786" y="2121696"/>
                    <a:pt x="3672009" y="2119132"/>
                  </a:cubicBezTo>
                  <a:cubicBezTo>
                    <a:pt x="3689001" y="2112549"/>
                    <a:pt x="3703352" y="2100571"/>
                    <a:pt x="3712805" y="2084995"/>
                  </a:cubicBezTo>
                  <a:cubicBezTo>
                    <a:pt x="3710012" y="2082698"/>
                    <a:pt x="3706415" y="2081665"/>
                    <a:pt x="3702856" y="2082163"/>
                  </a:cubicBezTo>
                  <a:cubicBezTo>
                    <a:pt x="3699258" y="2082660"/>
                    <a:pt x="3696082" y="2084650"/>
                    <a:pt x="3694053" y="2087635"/>
                  </a:cubicBezTo>
                  <a:cubicBezTo>
                    <a:pt x="3684639" y="2096055"/>
                    <a:pt x="3674192" y="2108225"/>
                    <a:pt x="3662289" y="2095060"/>
                  </a:cubicBezTo>
                  <a:lnTo>
                    <a:pt x="3662251" y="2095060"/>
                  </a:lnTo>
                  <a:cubicBezTo>
                    <a:pt x="3658692" y="2089702"/>
                    <a:pt x="3657659" y="2083043"/>
                    <a:pt x="3659419" y="2076843"/>
                  </a:cubicBezTo>
                  <a:cubicBezTo>
                    <a:pt x="3661218" y="2070643"/>
                    <a:pt x="3665619" y="2065554"/>
                    <a:pt x="3671474" y="2062912"/>
                  </a:cubicBezTo>
                  <a:cubicBezTo>
                    <a:pt x="3684448" y="2052694"/>
                    <a:pt x="3693824" y="2038649"/>
                    <a:pt x="3698302" y="2022767"/>
                  </a:cubicBezTo>
                  <a:cubicBezTo>
                    <a:pt x="3704655" y="2003134"/>
                    <a:pt x="3733242" y="1970834"/>
                    <a:pt x="3748818" y="1991998"/>
                  </a:cubicBezTo>
                  <a:cubicBezTo>
                    <a:pt x="3766614" y="2016223"/>
                    <a:pt x="3793058" y="2001565"/>
                    <a:pt x="3808596" y="2024642"/>
                  </a:cubicBezTo>
                  <a:cubicBezTo>
                    <a:pt x="3765543" y="1962261"/>
                    <a:pt x="3829721" y="1934554"/>
                    <a:pt x="3841164" y="1891920"/>
                  </a:cubicBezTo>
                  <a:cubicBezTo>
                    <a:pt x="3857620" y="1830726"/>
                    <a:pt x="3918278" y="1840140"/>
                    <a:pt x="3946904" y="1803822"/>
                  </a:cubicBezTo>
                  <a:cubicBezTo>
                    <a:pt x="3927961" y="1829616"/>
                    <a:pt x="3920689" y="1865283"/>
                    <a:pt x="3878975" y="1869953"/>
                  </a:cubicBezTo>
                  <a:cubicBezTo>
                    <a:pt x="3859304" y="1872134"/>
                    <a:pt x="3854673" y="1909753"/>
                    <a:pt x="3868068" y="1908912"/>
                  </a:cubicBezTo>
                  <a:cubicBezTo>
                    <a:pt x="3900138" y="1906884"/>
                    <a:pt x="3888274" y="1937500"/>
                    <a:pt x="3894550" y="1943547"/>
                  </a:cubicBezTo>
                  <a:cubicBezTo>
                    <a:pt x="3970746" y="1935357"/>
                    <a:pt x="3980697" y="1867925"/>
                    <a:pt x="4016172" y="1826099"/>
                  </a:cubicBezTo>
                  <a:cubicBezTo>
                    <a:pt x="4038560" y="1799693"/>
                    <a:pt x="4054098" y="1786107"/>
                    <a:pt x="4083375" y="1810026"/>
                  </a:cubicBezTo>
                  <a:lnTo>
                    <a:pt x="4083375" y="1810064"/>
                  </a:lnTo>
                  <a:cubicBezTo>
                    <a:pt x="4086054" y="1814503"/>
                    <a:pt x="4090416" y="1817680"/>
                    <a:pt x="4095468" y="1818866"/>
                  </a:cubicBezTo>
                  <a:cubicBezTo>
                    <a:pt x="4100558" y="1820091"/>
                    <a:pt x="4105878" y="1819210"/>
                    <a:pt x="4110278" y="1816455"/>
                  </a:cubicBezTo>
                  <a:cubicBezTo>
                    <a:pt x="4137565" y="1801185"/>
                    <a:pt x="4166727" y="1789245"/>
                    <a:pt x="4195085" y="1775927"/>
                  </a:cubicBezTo>
                  <a:cubicBezTo>
                    <a:pt x="4185747" y="1772483"/>
                    <a:pt x="4175835" y="1770990"/>
                    <a:pt x="4165922" y="1771526"/>
                  </a:cubicBezTo>
                  <a:cubicBezTo>
                    <a:pt x="4157962" y="1770072"/>
                    <a:pt x="4150959" y="1765441"/>
                    <a:pt x="4146519" y="1758706"/>
                  </a:cubicBezTo>
                  <a:cubicBezTo>
                    <a:pt x="4142118" y="1751932"/>
                    <a:pt x="4140664" y="1743665"/>
                    <a:pt x="4142501" y="1735820"/>
                  </a:cubicBezTo>
                  <a:cubicBezTo>
                    <a:pt x="4143266" y="1728626"/>
                    <a:pt x="4147323" y="1722197"/>
                    <a:pt x="4153522" y="1718446"/>
                  </a:cubicBezTo>
                  <a:cubicBezTo>
                    <a:pt x="4159684" y="1714657"/>
                    <a:pt x="4167261" y="1714007"/>
                    <a:pt x="4173997" y="1716609"/>
                  </a:cubicBezTo>
                  <a:cubicBezTo>
                    <a:pt x="4230713" y="1743207"/>
                    <a:pt x="4213109" y="1701875"/>
                    <a:pt x="4219730" y="1676387"/>
                  </a:cubicBezTo>
                  <a:lnTo>
                    <a:pt x="4219691" y="1676387"/>
                  </a:lnTo>
                  <a:cubicBezTo>
                    <a:pt x="4174418" y="1683467"/>
                    <a:pt x="4130676" y="1698163"/>
                    <a:pt x="4090340" y="1719938"/>
                  </a:cubicBezTo>
                  <a:cubicBezTo>
                    <a:pt x="4064584" y="1740068"/>
                    <a:pt x="4040742" y="1762533"/>
                    <a:pt x="4019158" y="1787103"/>
                  </a:cubicBezTo>
                  <a:cubicBezTo>
                    <a:pt x="4005227" y="1798086"/>
                    <a:pt x="3981844" y="1822617"/>
                    <a:pt x="3972124" y="1788940"/>
                  </a:cubicBezTo>
                  <a:cubicBezTo>
                    <a:pt x="3962097" y="1754190"/>
                    <a:pt x="3947363" y="1772100"/>
                    <a:pt x="3931251" y="1776540"/>
                  </a:cubicBezTo>
                  <a:cubicBezTo>
                    <a:pt x="3901898" y="1784654"/>
                    <a:pt x="3879318" y="1814237"/>
                    <a:pt x="3835499" y="1801722"/>
                  </a:cubicBezTo>
                  <a:lnTo>
                    <a:pt x="3835461" y="1801760"/>
                  </a:lnTo>
                  <a:cubicBezTo>
                    <a:pt x="3850042" y="1799808"/>
                    <a:pt x="3862556" y="1790471"/>
                    <a:pt x="3868565" y="1777038"/>
                  </a:cubicBezTo>
                  <a:cubicBezTo>
                    <a:pt x="3874573" y="1763643"/>
                    <a:pt x="3873234" y="1748068"/>
                    <a:pt x="3864967" y="1735898"/>
                  </a:cubicBezTo>
                  <a:cubicBezTo>
                    <a:pt x="3787968" y="1720666"/>
                    <a:pt x="3829797" y="1681708"/>
                    <a:pt x="3842694" y="1646537"/>
                  </a:cubicBezTo>
                  <a:lnTo>
                    <a:pt x="3842694" y="1646575"/>
                  </a:lnTo>
                  <a:cubicBezTo>
                    <a:pt x="3826889" y="1644738"/>
                    <a:pt x="3811083" y="1650135"/>
                    <a:pt x="3799717" y="1661233"/>
                  </a:cubicBezTo>
                  <a:cubicBezTo>
                    <a:pt x="3788312" y="1672369"/>
                    <a:pt x="3782534" y="1688022"/>
                    <a:pt x="3783988" y="1703866"/>
                  </a:cubicBezTo>
                  <a:cubicBezTo>
                    <a:pt x="3791680" y="1755799"/>
                    <a:pt x="3751268" y="1755378"/>
                    <a:pt x="3728917" y="1756487"/>
                  </a:cubicBezTo>
                  <a:lnTo>
                    <a:pt x="3728917" y="1756449"/>
                  </a:lnTo>
                  <a:cubicBezTo>
                    <a:pt x="3694322" y="1755913"/>
                    <a:pt x="3661524" y="1771604"/>
                    <a:pt x="3640284" y="1798929"/>
                  </a:cubicBezTo>
                  <a:cubicBezTo>
                    <a:pt x="3634505" y="1809798"/>
                    <a:pt x="3623291" y="1816724"/>
                    <a:pt x="3610968" y="1816993"/>
                  </a:cubicBezTo>
                  <a:cubicBezTo>
                    <a:pt x="3598646" y="1817299"/>
                    <a:pt x="3587126" y="1810908"/>
                    <a:pt x="3580812" y="1800307"/>
                  </a:cubicBezTo>
                  <a:cubicBezTo>
                    <a:pt x="3563858" y="1792156"/>
                    <a:pt x="3551880" y="1776312"/>
                    <a:pt x="3548626" y="1757790"/>
                  </a:cubicBezTo>
                  <a:cubicBezTo>
                    <a:pt x="3549621" y="1744624"/>
                    <a:pt x="3536992" y="1749447"/>
                    <a:pt x="3531634" y="1750863"/>
                  </a:cubicBezTo>
                  <a:cubicBezTo>
                    <a:pt x="3524784" y="1752661"/>
                    <a:pt x="3516365" y="1759206"/>
                    <a:pt x="3523827" y="1767931"/>
                  </a:cubicBezTo>
                  <a:cubicBezTo>
                    <a:pt x="3534389" y="1775891"/>
                    <a:pt x="3537451" y="1790434"/>
                    <a:pt x="3531022" y="1802030"/>
                  </a:cubicBezTo>
                  <a:cubicBezTo>
                    <a:pt x="3514528" y="1829202"/>
                    <a:pt x="3489460" y="1850136"/>
                    <a:pt x="3459802" y="1861502"/>
                  </a:cubicBezTo>
                  <a:cubicBezTo>
                    <a:pt x="3429262" y="1869232"/>
                    <a:pt x="3424976" y="1836244"/>
                    <a:pt x="3412538" y="1818754"/>
                  </a:cubicBezTo>
                  <a:cubicBezTo>
                    <a:pt x="3405803" y="1809263"/>
                    <a:pt x="3400024" y="1803217"/>
                    <a:pt x="3390916" y="1809531"/>
                  </a:cubicBezTo>
                  <a:cubicBezTo>
                    <a:pt x="3382305" y="1815463"/>
                    <a:pt x="3361141" y="1813626"/>
                    <a:pt x="3365351" y="1824686"/>
                  </a:cubicBezTo>
                  <a:cubicBezTo>
                    <a:pt x="3385941" y="1878800"/>
                    <a:pt x="3333663" y="1890434"/>
                    <a:pt x="3311696" y="1917414"/>
                  </a:cubicBezTo>
                  <a:cubicBezTo>
                    <a:pt x="3301861" y="1929086"/>
                    <a:pt x="3286438" y="1934521"/>
                    <a:pt x="3271474" y="1931535"/>
                  </a:cubicBezTo>
                  <a:cubicBezTo>
                    <a:pt x="3256473" y="1928550"/>
                    <a:pt x="3244303" y="1917681"/>
                    <a:pt x="3239671" y="1903140"/>
                  </a:cubicBezTo>
                  <a:cubicBezTo>
                    <a:pt x="3236533" y="1893113"/>
                    <a:pt x="3262749" y="1874744"/>
                    <a:pt x="3231367" y="1872715"/>
                  </a:cubicBezTo>
                  <a:cubicBezTo>
                    <a:pt x="3223330" y="1871720"/>
                    <a:pt x="3215294" y="1874552"/>
                    <a:pt x="3209629" y="1880330"/>
                  </a:cubicBezTo>
                  <a:cubicBezTo>
                    <a:pt x="3203965" y="1886147"/>
                    <a:pt x="3201286" y="1894223"/>
                    <a:pt x="3202434" y="1902259"/>
                  </a:cubicBezTo>
                  <a:cubicBezTo>
                    <a:pt x="3199449" y="1932608"/>
                    <a:pt x="3180696" y="1959129"/>
                    <a:pt x="3153104" y="1972064"/>
                  </a:cubicBezTo>
                  <a:cubicBezTo>
                    <a:pt x="3120153" y="1991658"/>
                    <a:pt x="3102357" y="1961271"/>
                    <a:pt x="3078133" y="1940912"/>
                  </a:cubicBezTo>
                  <a:cubicBezTo>
                    <a:pt x="3115599" y="1997934"/>
                    <a:pt x="3080697" y="2030196"/>
                    <a:pt x="3044838" y="2062573"/>
                  </a:cubicBezTo>
                  <a:cubicBezTo>
                    <a:pt x="3030296" y="2075661"/>
                    <a:pt x="3008979" y="2077995"/>
                    <a:pt x="2991911" y="2068352"/>
                  </a:cubicBezTo>
                  <a:cubicBezTo>
                    <a:pt x="2983530" y="2063759"/>
                    <a:pt x="2977445" y="2055914"/>
                    <a:pt x="2975111" y="2046653"/>
                  </a:cubicBezTo>
                  <a:cubicBezTo>
                    <a:pt x="2972777" y="2037391"/>
                    <a:pt x="2974384" y="2027594"/>
                    <a:pt x="2979589" y="2019596"/>
                  </a:cubicBezTo>
                  <a:cubicBezTo>
                    <a:pt x="2987243" y="2000921"/>
                    <a:pt x="2991414" y="1981020"/>
                    <a:pt x="2991912" y="1960851"/>
                  </a:cubicBezTo>
                  <a:cubicBezTo>
                    <a:pt x="2992907" y="1943132"/>
                    <a:pt x="2990572" y="1919022"/>
                    <a:pt x="2964280" y="1944281"/>
                  </a:cubicBezTo>
                  <a:cubicBezTo>
                    <a:pt x="2934277" y="1973136"/>
                    <a:pt x="2930182" y="1944128"/>
                    <a:pt x="2927236" y="1926294"/>
                  </a:cubicBezTo>
                  <a:cubicBezTo>
                    <a:pt x="2923600" y="1912249"/>
                    <a:pt x="2926279" y="1897324"/>
                    <a:pt x="2934584" y="1885459"/>
                  </a:cubicBezTo>
                  <a:cubicBezTo>
                    <a:pt x="2942888" y="1873596"/>
                    <a:pt x="2956015" y="1865980"/>
                    <a:pt x="2970443" y="1864641"/>
                  </a:cubicBezTo>
                  <a:cubicBezTo>
                    <a:pt x="2996046" y="1861158"/>
                    <a:pt x="2986287" y="1850136"/>
                    <a:pt x="2983723" y="1837737"/>
                  </a:cubicBezTo>
                  <a:cubicBezTo>
                    <a:pt x="2969831" y="1770458"/>
                    <a:pt x="2933934" y="1822581"/>
                    <a:pt x="2909020" y="1825337"/>
                  </a:cubicBezTo>
                  <a:cubicBezTo>
                    <a:pt x="2865928" y="1830083"/>
                    <a:pt x="2916100" y="1852585"/>
                    <a:pt x="2903088" y="1864220"/>
                  </a:cubicBezTo>
                  <a:lnTo>
                    <a:pt x="2903050" y="1864220"/>
                  </a:lnTo>
                  <a:cubicBezTo>
                    <a:pt x="2882767" y="1855303"/>
                    <a:pt x="2867956" y="1837278"/>
                    <a:pt x="2863096" y="1815656"/>
                  </a:cubicBezTo>
                  <a:cubicBezTo>
                    <a:pt x="2858236" y="1794033"/>
                    <a:pt x="2863938" y="1771416"/>
                    <a:pt x="2878442" y="1754653"/>
                  </a:cubicBezTo>
                  <a:cubicBezTo>
                    <a:pt x="2887244" y="1741680"/>
                    <a:pt x="2895970" y="1728630"/>
                    <a:pt x="2904389" y="1715388"/>
                  </a:cubicBezTo>
                  <a:lnTo>
                    <a:pt x="2904389" y="1715426"/>
                  </a:lnTo>
                  <a:cubicBezTo>
                    <a:pt x="2910436" y="1706662"/>
                    <a:pt x="2911584" y="1695410"/>
                    <a:pt x="2907451" y="1685613"/>
                  </a:cubicBezTo>
                  <a:cubicBezTo>
                    <a:pt x="2903317" y="1675816"/>
                    <a:pt x="2894439" y="1668813"/>
                    <a:pt x="2883953" y="1667015"/>
                  </a:cubicBezTo>
                  <a:cubicBezTo>
                    <a:pt x="2860149" y="1662767"/>
                    <a:pt x="2871477" y="1681174"/>
                    <a:pt x="2875342" y="1695105"/>
                  </a:cubicBezTo>
                  <a:cubicBezTo>
                    <a:pt x="2878748" y="1707199"/>
                    <a:pt x="2865162" y="1701152"/>
                    <a:pt x="2859498" y="1701611"/>
                  </a:cubicBezTo>
                  <a:lnTo>
                    <a:pt x="2859536" y="1701611"/>
                  </a:lnTo>
                  <a:cubicBezTo>
                    <a:pt x="2834699" y="1704137"/>
                    <a:pt x="2811737" y="1688216"/>
                    <a:pt x="2805423" y="1664068"/>
                  </a:cubicBezTo>
                  <a:cubicBezTo>
                    <a:pt x="2799223" y="1650903"/>
                    <a:pt x="2798726" y="1635787"/>
                    <a:pt x="2804045" y="1622278"/>
                  </a:cubicBezTo>
                  <a:cubicBezTo>
                    <a:pt x="2809327" y="1608730"/>
                    <a:pt x="2819966" y="1597976"/>
                    <a:pt x="2833475" y="1592541"/>
                  </a:cubicBezTo>
                  <a:cubicBezTo>
                    <a:pt x="2856667" y="1583203"/>
                    <a:pt x="2845109" y="1569885"/>
                    <a:pt x="2840096" y="1559590"/>
                  </a:cubicBezTo>
                  <a:cubicBezTo>
                    <a:pt x="2833207" y="1545507"/>
                    <a:pt x="2835121" y="1520861"/>
                    <a:pt x="2812196" y="1522277"/>
                  </a:cubicBezTo>
                  <a:cubicBezTo>
                    <a:pt x="2800562" y="1526908"/>
                    <a:pt x="2790842" y="1535365"/>
                    <a:pt x="2784642" y="1546234"/>
                  </a:cubicBezTo>
                  <a:cubicBezTo>
                    <a:pt x="2776950" y="1555955"/>
                    <a:pt x="2805385" y="1565331"/>
                    <a:pt x="2787091" y="1577348"/>
                  </a:cubicBezTo>
                  <a:lnTo>
                    <a:pt x="2787091" y="1577386"/>
                  </a:lnTo>
                  <a:cubicBezTo>
                    <a:pt x="2766808" y="1568622"/>
                    <a:pt x="2748017" y="1556720"/>
                    <a:pt x="2731370" y="1542177"/>
                  </a:cubicBezTo>
                  <a:cubicBezTo>
                    <a:pt x="2717057" y="1566746"/>
                    <a:pt x="2743464" y="1583891"/>
                    <a:pt x="2735120" y="1607198"/>
                  </a:cubicBezTo>
                  <a:cubicBezTo>
                    <a:pt x="2708484" y="1571377"/>
                    <a:pt x="2670176" y="1543707"/>
                    <a:pt x="2669602" y="1492463"/>
                  </a:cubicBezTo>
                  <a:cubicBezTo>
                    <a:pt x="2669411" y="1475663"/>
                    <a:pt x="2679859" y="1445429"/>
                    <a:pt x="2640823" y="1463301"/>
                  </a:cubicBezTo>
                  <a:lnTo>
                    <a:pt x="2640861" y="1463301"/>
                  </a:lnTo>
                  <a:cubicBezTo>
                    <a:pt x="2629456" y="1466439"/>
                    <a:pt x="2617631" y="1459704"/>
                    <a:pt x="2614493" y="1448300"/>
                  </a:cubicBezTo>
                  <a:cubicBezTo>
                    <a:pt x="2610245" y="1435670"/>
                    <a:pt x="2616598" y="1421894"/>
                    <a:pt x="2628959" y="1416919"/>
                  </a:cubicBezTo>
                  <a:cubicBezTo>
                    <a:pt x="2636996" y="1412288"/>
                    <a:pt x="2653950" y="1417531"/>
                    <a:pt x="2650046" y="1399314"/>
                  </a:cubicBezTo>
                  <a:cubicBezTo>
                    <a:pt x="2648860" y="1395066"/>
                    <a:pt x="2645798" y="1391545"/>
                    <a:pt x="2641741" y="1389861"/>
                  </a:cubicBezTo>
                  <a:cubicBezTo>
                    <a:pt x="2629074" y="1388407"/>
                    <a:pt x="2616943" y="1395411"/>
                    <a:pt x="2611852" y="1407045"/>
                  </a:cubicBezTo>
                  <a:cubicBezTo>
                    <a:pt x="2581696" y="1441718"/>
                    <a:pt x="2599070" y="1480944"/>
                    <a:pt x="2595779" y="1521201"/>
                  </a:cubicBezTo>
                  <a:cubicBezTo>
                    <a:pt x="2625132" y="1512475"/>
                    <a:pt x="2661871" y="1494757"/>
                    <a:pt x="2666196" y="1536776"/>
                  </a:cubicBezTo>
                  <a:cubicBezTo>
                    <a:pt x="2673314" y="1572062"/>
                    <a:pt x="2658121" y="1608111"/>
                    <a:pt x="2627849" y="1627591"/>
                  </a:cubicBezTo>
                  <a:cubicBezTo>
                    <a:pt x="2591875" y="1644813"/>
                    <a:pt x="2603241" y="1666627"/>
                    <a:pt x="2608255" y="1702945"/>
                  </a:cubicBezTo>
                  <a:cubicBezTo>
                    <a:pt x="2627543" y="1677457"/>
                    <a:pt x="2647098" y="1662684"/>
                    <a:pt x="2668224" y="1678758"/>
                  </a:cubicBezTo>
                  <a:cubicBezTo>
                    <a:pt x="2682652" y="1694066"/>
                    <a:pt x="2684871" y="1717219"/>
                    <a:pt x="2673658" y="1735015"/>
                  </a:cubicBezTo>
                  <a:cubicBezTo>
                    <a:pt x="2671783" y="1752351"/>
                    <a:pt x="2660914" y="1767391"/>
                    <a:pt x="2644994" y="1774587"/>
                  </a:cubicBezTo>
                  <a:cubicBezTo>
                    <a:pt x="2629112" y="1781781"/>
                    <a:pt x="2610628" y="1780021"/>
                    <a:pt x="2596353" y="1769994"/>
                  </a:cubicBezTo>
                  <a:cubicBezTo>
                    <a:pt x="2592679" y="1820281"/>
                    <a:pt x="2592641" y="1821046"/>
                    <a:pt x="2632097" y="1824491"/>
                  </a:cubicBezTo>
                  <a:cubicBezTo>
                    <a:pt x="2646448" y="1825830"/>
                    <a:pt x="2659077" y="1834479"/>
                    <a:pt x="2665545" y="1847376"/>
                  </a:cubicBezTo>
                  <a:cubicBezTo>
                    <a:pt x="2675917" y="1867008"/>
                    <a:pt x="2677179" y="1890200"/>
                    <a:pt x="2669028" y="1910828"/>
                  </a:cubicBezTo>
                  <a:cubicBezTo>
                    <a:pt x="2660838" y="1931494"/>
                    <a:pt x="2644037" y="1947529"/>
                    <a:pt x="2623027" y="1954724"/>
                  </a:cubicBezTo>
                  <a:cubicBezTo>
                    <a:pt x="2614378" y="1956599"/>
                    <a:pt x="2606840" y="1961919"/>
                    <a:pt x="2602132" y="1969458"/>
                  </a:cubicBezTo>
                  <a:cubicBezTo>
                    <a:pt x="2597463" y="1976997"/>
                    <a:pt x="2596047" y="1986105"/>
                    <a:pt x="2598229" y="1994716"/>
                  </a:cubicBezTo>
                  <a:cubicBezTo>
                    <a:pt x="2615029" y="1976844"/>
                    <a:pt x="2637111" y="1964865"/>
                    <a:pt x="2661259" y="1960502"/>
                  </a:cubicBezTo>
                  <a:cubicBezTo>
                    <a:pt x="2673659" y="1956369"/>
                    <a:pt x="2687282" y="1960732"/>
                    <a:pt x="2695014" y="1971257"/>
                  </a:cubicBezTo>
                  <a:cubicBezTo>
                    <a:pt x="2719507" y="2015306"/>
                    <a:pt x="2708255" y="2070610"/>
                    <a:pt x="2668455" y="2101529"/>
                  </a:cubicBezTo>
                  <a:cubicBezTo>
                    <a:pt x="2641245" y="2115689"/>
                    <a:pt x="2617403" y="2135590"/>
                    <a:pt x="2598612" y="2159853"/>
                  </a:cubicBezTo>
                  <a:cubicBezTo>
                    <a:pt x="2585562" y="2178528"/>
                    <a:pt x="2563059" y="2188172"/>
                    <a:pt x="2540518" y="2184729"/>
                  </a:cubicBezTo>
                  <a:cubicBezTo>
                    <a:pt x="2518014" y="2181323"/>
                    <a:pt x="2499416" y="2165402"/>
                    <a:pt x="2492489" y="2143703"/>
                  </a:cubicBezTo>
                  <a:cubicBezTo>
                    <a:pt x="2482271" y="2117603"/>
                    <a:pt x="2475689" y="2115727"/>
                    <a:pt x="2453415" y="2130194"/>
                  </a:cubicBezTo>
                  <a:cubicBezTo>
                    <a:pt x="2431946" y="2150210"/>
                    <a:pt x="2399186" y="2151893"/>
                    <a:pt x="2375765" y="2134174"/>
                  </a:cubicBezTo>
                  <a:cubicBezTo>
                    <a:pt x="2345149" y="2111173"/>
                    <a:pt x="2366886" y="2087714"/>
                    <a:pt x="2370751" y="2064407"/>
                  </a:cubicBezTo>
                  <a:lnTo>
                    <a:pt x="2302822" y="2064407"/>
                  </a:lnTo>
                  <a:cubicBezTo>
                    <a:pt x="2295895" y="2092498"/>
                    <a:pt x="2337571" y="2121201"/>
                    <a:pt x="2298574" y="2145655"/>
                  </a:cubicBezTo>
                  <a:cubicBezTo>
                    <a:pt x="2277410" y="2158935"/>
                    <a:pt x="2264973" y="2141675"/>
                    <a:pt x="2249167" y="2132108"/>
                  </a:cubicBezTo>
                  <a:cubicBezTo>
                    <a:pt x="2217517" y="2112935"/>
                    <a:pt x="2227736" y="2090241"/>
                    <a:pt x="2244881" y="2066015"/>
                  </a:cubicBezTo>
                  <a:cubicBezTo>
                    <a:pt x="2172282" y="2049368"/>
                    <a:pt x="2104350" y="2074855"/>
                    <a:pt x="2036309" y="2066513"/>
                  </a:cubicBezTo>
                  <a:cubicBezTo>
                    <a:pt x="2029115" y="2065632"/>
                    <a:pt x="2010515" y="2071067"/>
                    <a:pt x="2024866" y="2086757"/>
                  </a:cubicBezTo>
                  <a:cubicBezTo>
                    <a:pt x="2038375" y="2101530"/>
                    <a:pt x="2027086" y="2108878"/>
                    <a:pt x="2017901" y="2117259"/>
                  </a:cubicBezTo>
                  <a:cubicBezTo>
                    <a:pt x="1991188" y="2141523"/>
                    <a:pt x="1958735" y="2123267"/>
                    <a:pt x="1929229" y="2127056"/>
                  </a:cubicBezTo>
                  <a:cubicBezTo>
                    <a:pt x="1915987" y="2128740"/>
                    <a:pt x="1920618" y="2108992"/>
                    <a:pt x="1927163" y="2096861"/>
                  </a:cubicBezTo>
                  <a:cubicBezTo>
                    <a:pt x="1934396" y="2083505"/>
                    <a:pt x="1922494" y="2079946"/>
                    <a:pt x="1913346" y="2079831"/>
                  </a:cubicBezTo>
                  <a:cubicBezTo>
                    <a:pt x="1897962" y="2079601"/>
                    <a:pt x="1882501" y="2081897"/>
                    <a:pt x="1866160" y="2083237"/>
                  </a:cubicBezTo>
                  <a:cubicBezTo>
                    <a:pt x="1893599" y="2133180"/>
                    <a:pt x="1884070" y="2149215"/>
                    <a:pt x="1829649" y="2149827"/>
                  </a:cubicBezTo>
                  <a:lnTo>
                    <a:pt x="1829688" y="2149751"/>
                  </a:lnTo>
                  <a:cubicBezTo>
                    <a:pt x="1823679" y="2149980"/>
                    <a:pt x="1817901" y="2152085"/>
                    <a:pt x="1813117" y="2155721"/>
                  </a:cubicBezTo>
                  <a:cubicBezTo>
                    <a:pt x="1801866" y="2169039"/>
                    <a:pt x="1785256" y="2176693"/>
                    <a:pt x="1767805" y="2176578"/>
                  </a:cubicBezTo>
                  <a:cubicBezTo>
                    <a:pt x="1750393" y="2176463"/>
                    <a:pt x="1733898" y="2168580"/>
                    <a:pt x="1722838" y="2155071"/>
                  </a:cubicBezTo>
                  <a:cubicBezTo>
                    <a:pt x="1709482" y="2142671"/>
                    <a:pt x="1689008" y="2142173"/>
                    <a:pt x="1675039" y="2153846"/>
                  </a:cubicBezTo>
                  <a:cubicBezTo>
                    <a:pt x="1666466" y="2160658"/>
                    <a:pt x="1649321" y="2173785"/>
                    <a:pt x="1661530" y="2187868"/>
                  </a:cubicBezTo>
                  <a:cubicBezTo>
                    <a:pt x="1690654" y="2221546"/>
                    <a:pt x="1660190" y="2234290"/>
                    <a:pt x="1644270" y="2254802"/>
                  </a:cubicBezTo>
                  <a:cubicBezTo>
                    <a:pt x="1630646" y="2240336"/>
                    <a:pt x="1655254" y="2226023"/>
                    <a:pt x="1640443" y="2215690"/>
                  </a:cubicBezTo>
                  <a:cubicBezTo>
                    <a:pt x="1620351" y="2209644"/>
                    <a:pt x="1609980" y="2253309"/>
                    <a:pt x="1594328" y="2228970"/>
                  </a:cubicBezTo>
                  <a:cubicBezTo>
                    <a:pt x="1577872" y="2203444"/>
                    <a:pt x="1621423" y="2203598"/>
                    <a:pt x="1629728" y="2178645"/>
                  </a:cubicBezTo>
                  <a:lnTo>
                    <a:pt x="1629766" y="2178683"/>
                  </a:lnTo>
                  <a:cubicBezTo>
                    <a:pt x="1597237" y="2176311"/>
                    <a:pt x="1570295" y="2152506"/>
                    <a:pt x="1563941" y="2120513"/>
                  </a:cubicBezTo>
                  <a:cubicBezTo>
                    <a:pt x="1554450" y="2130808"/>
                    <a:pt x="1547599" y="2139495"/>
                    <a:pt x="1539448" y="2146728"/>
                  </a:cubicBezTo>
                  <a:cubicBezTo>
                    <a:pt x="1531412" y="2153885"/>
                    <a:pt x="1518782" y="2158745"/>
                    <a:pt x="1523528" y="2172255"/>
                  </a:cubicBezTo>
                  <a:cubicBezTo>
                    <a:pt x="1531832" y="2196135"/>
                    <a:pt x="1515644" y="2194145"/>
                    <a:pt x="1501255" y="2195446"/>
                  </a:cubicBezTo>
                  <a:lnTo>
                    <a:pt x="1501255" y="2195485"/>
                  </a:lnTo>
                  <a:cubicBezTo>
                    <a:pt x="1486636" y="2200498"/>
                    <a:pt x="1470410" y="2196594"/>
                    <a:pt x="1459694" y="2185458"/>
                  </a:cubicBezTo>
                  <a:cubicBezTo>
                    <a:pt x="1448939" y="2174360"/>
                    <a:pt x="1445572" y="2158018"/>
                    <a:pt x="1451083" y="2143553"/>
                  </a:cubicBezTo>
                  <a:cubicBezTo>
                    <a:pt x="1451925" y="2135172"/>
                    <a:pt x="1461607" y="2124724"/>
                    <a:pt x="1447256" y="2120361"/>
                  </a:cubicBezTo>
                  <a:cubicBezTo>
                    <a:pt x="1428848" y="2114774"/>
                    <a:pt x="1435048" y="2133794"/>
                    <a:pt x="1429766" y="2140989"/>
                  </a:cubicBezTo>
                  <a:cubicBezTo>
                    <a:pt x="1427240" y="2151208"/>
                    <a:pt x="1428350" y="2161999"/>
                    <a:pt x="1432904" y="2171490"/>
                  </a:cubicBezTo>
                  <a:cubicBezTo>
                    <a:pt x="1432406" y="2193496"/>
                    <a:pt x="1422992" y="2224188"/>
                    <a:pt x="1397006" y="2211253"/>
                  </a:cubicBezTo>
                  <a:cubicBezTo>
                    <a:pt x="1369605" y="2197629"/>
                    <a:pt x="1364821" y="2214583"/>
                    <a:pt x="1340405" y="2227901"/>
                  </a:cubicBezTo>
                  <a:lnTo>
                    <a:pt x="1496513" y="2247035"/>
                  </a:lnTo>
                  <a:cubicBezTo>
                    <a:pt x="1451966" y="2282473"/>
                    <a:pt x="1411094" y="2254613"/>
                    <a:pt x="1372746" y="2259435"/>
                  </a:cubicBezTo>
                  <a:cubicBezTo>
                    <a:pt x="1352577" y="2261463"/>
                    <a:pt x="1332945" y="2252125"/>
                    <a:pt x="1321808" y="2235171"/>
                  </a:cubicBezTo>
                  <a:cubicBezTo>
                    <a:pt x="1281931" y="2193342"/>
                    <a:pt x="1323722" y="2165021"/>
                    <a:pt x="1336771" y="2129470"/>
                  </a:cubicBezTo>
                  <a:cubicBezTo>
                    <a:pt x="1271865" y="2137277"/>
                    <a:pt x="1239260" y="2200958"/>
                    <a:pt x="1177911" y="2212860"/>
                  </a:cubicBezTo>
                  <a:cubicBezTo>
                    <a:pt x="1154604" y="2217376"/>
                    <a:pt x="1136464" y="2230081"/>
                    <a:pt x="1125213" y="2200001"/>
                  </a:cubicBezTo>
                  <a:cubicBezTo>
                    <a:pt x="1116717" y="2177383"/>
                    <a:pt x="1102366" y="2185153"/>
                    <a:pt x="1087823" y="2191084"/>
                  </a:cubicBezTo>
                  <a:cubicBezTo>
                    <a:pt x="1113426" y="2210487"/>
                    <a:pt x="1073931" y="2243668"/>
                    <a:pt x="1102786" y="2262190"/>
                  </a:cubicBezTo>
                  <a:lnTo>
                    <a:pt x="1102786" y="2262228"/>
                  </a:lnTo>
                  <a:cubicBezTo>
                    <a:pt x="1109216" y="2265213"/>
                    <a:pt x="1114153" y="2270686"/>
                    <a:pt x="1116410" y="2277384"/>
                  </a:cubicBezTo>
                  <a:cubicBezTo>
                    <a:pt x="1118706" y="2284119"/>
                    <a:pt x="1118132" y="2291467"/>
                    <a:pt x="1114841" y="2297743"/>
                  </a:cubicBezTo>
                  <a:cubicBezTo>
                    <a:pt x="1109981" y="2309339"/>
                    <a:pt x="1111244" y="2315500"/>
                    <a:pt x="1126208" y="2320973"/>
                  </a:cubicBezTo>
                  <a:cubicBezTo>
                    <a:pt x="1156862" y="2332147"/>
                    <a:pt x="1184952" y="2357176"/>
                    <a:pt x="1193946" y="2296825"/>
                  </a:cubicBezTo>
                  <a:cubicBezTo>
                    <a:pt x="1198424" y="2266859"/>
                    <a:pt x="1228887" y="2266209"/>
                    <a:pt x="1255484" y="2280752"/>
                  </a:cubicBezTo>
                  <a:cubicBezTo>
                    <a:pt x="1277911" y="2292998"/>
                    <a:pt x="1287286" y="2306355"/>
                    <a:pt x="1264592" y="2326943"/>
                  </a:cubicBezTo>
                  <a:cubicBezTo>
                    <a:pt x="1249437" y="2340682"/>
                    <a:pt x="1260038" y="2350786"/>
                    <a:pt x="1272246" y="2352775"/>
                  </a:cubicBezTo>
                  <a:cubicBezTo>
                    <a:pt x="1284760" y="2354842"/>
                    <a:pt x="1308641" y="2365825"/>
                    <a:pt x="1308221" y="2339687"/>
                  </a:cubicBezTo>
                  <a:cubicBezTo>
                    <a:pt x="1307493" y="2297973"/>
                    <a:pt x="1336616" y="2306813"/>
                    <a:pt x="1356632" y="2310832"/>
                  </a:cubicBezTo>
                  <a:cubicBezTo>
                    <a:pt x="1385794" y="2313166"/>
                    <a:pt x="1409789" y="2334712"/>
                    <a:pt x="1415262" y="2363453"/>
                  </a:cubicBezTo>
                  <a:cubicBezTo>
                    <a:pt x="1414382" y="2369576"/>
                    <a:pt x="1416487" y="2375814"/>
                    <a:pt x="1420964" y="2380139"/>
                  </a:cubicBezTo>
                  <a:cubicBezTo>
                    <a:pt x="1425404" y="2384463"/>
                    <a:pt x="1431641" y="2386415"/>
                    <a:pt x="1437764" y="2385382"/>
                  </a:cubicBezTo>
                  <a:cubicBezTo>
                    <a:pt x="1453417" y="2385343"/>
                    <a:pt x="1454068" y="2376542"/>
                    <a:pt x="1455636" y="2364295"/>
                  </a:cubicBezTo>
                  <a:cubicBezTo>
                    <a:pt x="1459770" y="2331613"/>
                    <a:pt x="1474235" y="2309187"/>
                    <a:pt x="1512199" y="2321930"/>
                  </a:cubicBezTo>
                  <a:cubicBezTo>
                    <a:pt x="1530492" y="2324150"/>
                    <a:pt x="1546527" y="2335402"/>
                    <a:pt x="1554794" y="2351896"/>
                  </a:cubicBezTo>
                  <a:cubicBezTo>
                    <a:pt x="1563099" y="2368391"/>
                    <a:pt x="1562563" y="2387947"/>
                    <a:pt x="1553378" y="2403944"/>
                  </a:cubicBezTo>
                  <a:cubicBezTo>
                    <a:pt x="1580626" y="2402221"/>
                    <a:pt x="1626092" y="2446691"/>
                    <a:pt x="1620543" y="2372065"/>
                  </a:cubicBezTo>
                  <a:cubicBezTo>
                    <a:pt x="1619662" y="2360239"/>
                    <a:pt x="1638109" y="2353848"/>
                    <a:pt x="1651426" y="2358211"/>
                  </a:cubicBezTo>
                  <a:cubicBezTo>
                    <a:pt x="1683114" y="2361846"/>
                    <a:pt x="1710285" y="2382436"/>
                    <a:pt x="1722341" y="2411942"/>
                  </a:cubicBezTo>
                  <a:cubicBezTo>
                    <a:pt x="1725785" y="2424609"/>
                    <a:pt x="1729344" y="2433106"/>
                    <a:pt x="1742931" y="2431765"/>
                  </a:cubicBezTo>
                  <a:cubicBezTo>
                    <a:pt x="1752613" y="2430005"/>
                    <a:pt x="1759425" y="2421241"/>
                    <a:pt x="1758774" y="2411444"/>
                  </a:cubicBezTo>
                  <a:cubicBezTo>
                    <a:pt x="1762869" y="2385956"/>
                    <a:pt x="1777947" y="2367778"/>
                    <a:pt x="1803741" y="2377345"/>
                  </a:cubicBezTo>
                  <a:cubicBezTo>
                    <a:pt x="1833669" y="2388482"/>
                    <a:pt x="1872819" y="2395294"/>
                    <a:pt x="1867844" y="2443476"/>
                  </a:cubicBezTo>
                  <a:cubicBezTo>
                    <a:pt x="1865471" y="2466591"/>
                    <a:pt x="1885065" y="2460161"/>
                    <a:pt x="1897388" y="2460927"/>
                  </a:cubicBezTo>
                  <a:cubicBezTo>
                    <a:pt x="1907109" y="2461539"/>
                    <a:pt x="1918705" y="2465366"/>
                    <a:pt x="1913959" y="2444739"/>
                  </a:cubicBezTo>
                  <a:lnTo>
                    <a:pt x="1913921" y="2444739"/>
                  </a:lnTo>
                  <a:cubicBezTo>
                    <a:pt x="1909941" y="2434100"/>
                    <a:pt x="1911089" y="2422236"/>
                    <a:pt x="1917021" y="2412553"/>
                  </a:cubicBezTo>
                  <a:cubicBezTo>
                    <a:pt x="1922991" y="2402871"/>
                    <a:pt x="1933056" y="2396480"/>
                    <a:pt x="1944308" y="2395217"/>
                  </a:cubicBezTo>
                  <a:cubicBezTo>
                    <a:pt x="1974924" y="2392155"/>
                    <a:pt x="2004583" y="2406584"/>
                    <a:pt x="2021077" y="2432530"/>
                  </a:cubicBezTo>
                  <a:cubicBezTo>
                    <a:pt x="2036538" y="2451436"/>
                    <a:pt x="2012620" y="2465825"/>
                    <a:pt x="1986902" y="2486415"/>
                  </a:cubicBezTo>
                  <a:cubicBezTo>
                    <a:pt x="2029267" y="2480636"/>
                    <a:pt x="2075114" y="2533870"/>
                    <a:pt x="2074923" y="2455072"/>
                  </a:cubicBezTo>
                  <a:lnTo>
                    <a:pt x="2074923" y="2455034"/>
                  </a:lnTo>
                  <a:cubicBezTo>
                    <a:pt x="2075880" y="2452010"/>
                    <a:pt x="2077870" y="2449446"/>
                    <a:pt x="2080549" y="2447762"/>
                  </a:cubicBezTo>
                  <a:cubicBezTo>
                    <a:pt x="2099722" y="2431497"/>
                    <a:pt x="2159003" y="2450900"/>
                    <a:pt x="2191492" y="2480062"/>
                  </a:cubicBezTo>
                  <a:cubicBezTo>
                    <a:pt x="2221343" y="2506852"/>
                    <a:pt x="2184603" y="2515998"/>
                    <a:pt x="2180165" y="2534368"/>
                  </a:cubicBezTo>
                  <a:lnTo>
                    <a:pt x="2239483" y="2558019"/>
                  </a:lnTo>
                  <a:cubicBezTo>
                    <a:pt x="2232863" y="2546462"/>
                    <a:pt x="2231638" y="2532569"/>
                    <a:pt x="2236116" y="2520017"/>
                  </a:cubicBezTo>
                  <a:cubicBezTo>
                    <a:pt x="2240593" y="2507465"/>
                    <a:pt x="2250352" y="2497476"/>
                    <a:pt x="2262790" y="2492730"/>
                  </a:cubicBezTo>
                  <a:cubicBezTo>
                    <a:pt x="2293980" y="2483086"/>
                    <a:pt x="2327811" y="2494988"/>
                    <a:pt x="2346066" y="2522083"/>
                  </a:cubicBezTo>
                  <a:cubicBezTo>
                    <a:pt x="2374883" y="2556871"/>
                    <a:pt x="2331753" y="2568620"/>
                    <a:pt x="2319009" y="2597666"/>
                  </a:cubicBezTo>
                  <a:lnTo>
                    <a:pt x="2319047" y="2597628"/>
                  </a:lnTo>
                  <a:cubicBezTo>
                    <a:pt x="2336498" y="2594528"/>
                    <a:pt x="2354448" y="2595255"/>
                    <a:pt x="2371630" y="2599771"/>
                  </a:cubicBezTo>
                  <a:cubicBezTo>
                    <a:pt x="2363479" y="2546002"/>
                    <a:pt x="2381351" y="2517567"/>
                    <a:pt x="2417172" y="2529507"/>
                  </a:cubicBezTo>
                  <a:cubicBezTo>
                    <a:pt x="2455977" y="2532492"/>
                    <a:pt x="2488699" y="2559511"/>
                    <a:pt x="2498993" y="2597054"/>
                  </a:cubicBezTo>
                  <a:cubicBezTo>
                    <a:pt x="2502323" y="2621241"/>
                    <a:pt x="2518702" y="2613395"/>
                    <a:pt x="2530796" y="2611404"/>
                  </a:cubicBezTo>
                  <a:cubicBezTo>
                    <a:pt x="2555901" y="2604554"/>
                    <a:pt x="2582805" y="2610294"/>
                    <a:pt x="2602935" y="2626865"/>
                  </a:cubicBezTo>
                  <a:cubicBezTo>
                    <a:pt x="2623066" y="2643436"/>
                    <a:pt x="2633896" y="2668694"/>
                    <a:pt x="2631982" y="2694680"/>
                  </a:cubicBezTo>
                  <a:cubicBezTo>
                    <a:pt x="2627925" y="2706812"/>
                    <a:pt x="2629188" y="2720092"/>
                    <a:pt x="2635388" y="2731266"/>
                  </a:cubicBezTo>
                  <a:cubicBezTo>
                    <a:pt x="2678595" y="2767776"/>
                    <a:pt x="2644420" y="2786490"/>
                    <a:pt x="2618817" y="2805893"/>
                  </a:cubicBezTo>
                  <a:cubicBezTo>
                    <a:pt x="2601098" y="2819326"/>
                    <a:pt x="2584374" y="2828128"/>
                    <a:pt x="2608063" y="2852506"/>
                  </a:cubicBezTo>
                  <a:cubicBezTo>
                    <a:pt x="2622720" y="2867585"/>
                    <a:pt x="2607374" y="2881859"/>
                    <a:pt x="2594897" y="2891656"/>
                  </a:cubicBezTo>
                  <a:cubicBezTo>
                    <a:pt x="2571208" y="2910294"/>
                    <a:pt x="2543118" y="2924607"/>
                    <a:pt x="2564358" y="2964063"/>
                  </a:cubicBezTo>
                  <a:lnTo>
                    <a:pt x="2564396" y="2964063"/>
                  </a:lnTo>
                  <a:cubicBezTo>
                    <a:pt x="2568759" y="2980098"/>
                    <a:pt x="2561717" y="2997052"/>
                    <a:pt x="2547251" y="3005280"/>
                  </a:cubicBezTo>
                  <a:cubicBezTo>
                    <a:pt x="2513918" y="3017603"/>
                    <a:pt x="2491070" y="3048563"/>
                    <a:pt x="2489119" y="3084078"/>
                  </a:cubicBezTo>
                  <a:cubicBezTo>
                    <a:pt x="2488047" y="3137503"/>
                    <a:pt x="2424710" y="3166971"/>
                    <a:pt x="2370025" y="3157519"/>
                  </a:cubicBezTo>
                  <a:cubicBezTo>
                    <a:pt x="2377947" y="3186221"/>
                    <a:pt x="2368685" y="3216914"/>
                    <a:pt x="2346220" y="3236432"/>
                  </a:cubicBezTo>
                  <a:cubicBezTo>
                    <a:pt x="2323756" y="3255949"/>
                    <a:pt x="2292069" y="3260810"/>
                    <a:pt x="2264782" y="3248984"/>
                  </a:cubicBezTo>
                  <a:cubicBezTo>
                    <a:pt x="2250315" y="3244697"/>
                    <a:pt x="2245952" y="3253117"/>
                    <a:pt x="2240748" y="3264063"/>
                  </a:cubicBezTo>
                  <a:cubicBezTo>
                    <a:pt x="2232061" y="3282241"/>
                    <a:pt x="2247369" y="3275237"/>
                    <a:pt x="2253760" y="3277648"/>
                  </a:cubicBezTo>
                  <a:cubicBezTo>
                    <a:pt x="2296239" y="3293721"/>
                    <a:pt x="2300411" y="3307843"/>
                    <a:pt x="2270676" y="3341177"/>
                  </a:cubicBezTo>
                  <a:lnTo>
                    <a:pt x="2270637" y="3341177"/>
                  </a:lnTo>
                  <a:cubicBezTo>
                    <a:pt x="2261491" y="3358705"/>
                    <a:pt x="2245265" y="3371448"/>
                    <a:pt x="2226091" y="3376270"/>
                  </a:cubicBezTo>
                  <a:cubicBezTo>
                    <a:pt x="2206918" y="3381054"/>
                    <a:pt x="2186635" y="3377457"/>
                    <a:pt x="2170293" y="3366320"/>
                  </a:cubicBezTo>
                  <a:cubicBezTo>
                    <a:pt x="2154756" y="3356523"/>
                    <a:pt x="2118705" y="3352620"/>
                    <a:pt x="2136501" y="3396248"/>
                  </a:cubicBezTo>
                  <a:lnTo>
                    <a:pt x="2136501" y="3396209"/>
                  </a:lnTo>
                  <a:cubicBezTo>
                    <a:pt x="2140060" y="3401720"/>
                    <a:pt x="2140711" y="3408608"/>
                    <a:pt x="2138300" y="3414693"/>
                  </a:cubicBezTo>
                  <a:cubicBezTo>
                    <a:pt x="2135889" y="3420778"/>
                    <a:pt x="2130646" y="3425294"/>
                    <a:pt x="2124292" y="3426825"/>
                  </a:cubicBezTo>
                  <a:cubicBezTo>
                    <a:pt x="2108946" y="3428854"/>
                    <a:pt x="2097656" y="3442248"/>
                    <a:pt x="2098308" y="3457747"/>
                  </a:cubicBezTo>
                  <a:cubicBezTo>
                    <a:pt x="2085219" y="3492228"/>
                    <a:pt x="2054488" y="3516951"/>
                    <a:pt x="2017979" y="3522270"/>
                  </a:cubicBezTo>
                  <a:cubicBezTo>
                    <a:pt x="2001179" y="3527092"/>
                    <a:pt x="1985640" y="3521045"/>
                    <a:pt x="1994175" y="3496629"/>
                  </a:cubicBezTo>
                  <a:cubicBezTo>
                    <a:pt x="1996662" y="3489549"/>
                    <a:pt x="1997963" y="3479025"/>
                    <a:pt x="1986712" y="3478604"/>
                  </a:cubicBezTo>
                  <a:cubicBezTo>
                    <a:pt x="1978981" y="3479370"/>
                    <a:pt x="1971633" y="3482469"/>
                    <a:pt x="1965740" y="3487521"/>
                  </a:cubicBezTo>
                  <a:cubicBezTo>
                    <a:pt x="1957474" y="3493606"/>
                    <a:pt x="1960153" y="3499462"/>
                    <a:pt x="1967462" y="3506082"/>
                  </a:cubicBezTo>
                  <a:cubicBezTo>
                    <a:pt x="1974428" y="3511669"/>
                    <a:pt x="1978178" y="3520318"/>
                    <a:pt x="1977604" y="3529197"/>
                  </a:cubicBezTo>
                  <a:cubicBezTo>
                    <a:pt x="1976992" y="3538076"/>
                    <a:pt x="1972132" y="3546151"/>
                    <a:pt x="1964516" y="3550781"/>
                  </a:cubicBezTo>
                  <a:cubicBezTo>
                    <a:pt x="1958852" y="3558589"/>
                    <a:pt x="1949935" y="3563411"/>
                    <a:pt x="1940253" y="3563869"/>
                  </a:cubicBezTo>
                  <a:cubicBezTo>
                    <a:pt x="1930609" y="3564290"/>
                    <a:pt x="1921309" y="3560348"/>
                    <a:pt x="1914918" y="3553077"/>
                  </a:cubicBezTo>
                  <a:cubicBezTo>
                    <a:pt x="1910594" y="3549135"/>
                    <a:pt x="1906001" y="3543050"/>
                    <a:pt x="1896434" y="3555985"/>
                  </a:cubicBezTo>
                  <a:cubicBezTo>
                    <a:pt x="1924065" y="3599958"/>
                    <a:pt x="1873625" y="3608071"/>
                    <a:pt x="1853916" y="3630689"/>
                  </a:cubicBezTo>
                  <a:lnTo>
                    <a:pt x="1853878" y="3630689"/>
                  </a:lnTo>
                  <a:cubicBezTo>
                    <a:pt x="1844578" y="3638036"/>
                    <a:pt x="1832714" y="3641366"/>
                    <a:pt x="1820965" y="3639835"/>
                  </a:cubicBezTo>
                  <a:cubicBezTo>
                    <a:pt x="1809179" y="3638343"/>
                    <a:pt x="1798539" y="3632143"/>
                    <a:pt x="1791383" y="3622690"/>
                  </a:cubicBezTo>
                  <a:cubicBezTo>
                    <a:pt x="1784609" y="3633597"/>
                    <a:pt x="1782313" y="3646723"/>
                    <a:pt x="1784915" y="3659277"/>
                  </a:cubicBezTo>
                  <a:cubicBezTo>
                    <a:pt x="1786982" y="3662759"/>
                    <a:pt x="1787288" y="3666969"/>
                    <a:pt x="1785795" y="3670720"/>
                  </a:cubicBezTo>
                  <a:cubicBezTo>
                    <a:pt x="1784265" y="3674432"/>
                    <a:pt x="1781127" y="3677264"/>
                    <a:pt x="1777261" y="3678335"/>
                  </a:cubicBezTo>
                  <a:cubicBezTo>
                    <a:pt x="1773549" y="3679905"/>
                    <a:pt x="1769340" y="3679522"/>
                    <a:pt x="1766010" y="3677302"/>
                  </a:cubicBezTo>
                  <a:cubicBezTo>
                    <a:pt x="1762681" y="3675083"/>
                    <a:pt x="1760691" y="3671370"/>
                    <a:pt x="1760691" y="3667352"/>
                  </a:cubicBezTo>
                  <a:cubicBezTo>
                    <a:pt x="1758471" y="3651853"/>
                    <a:pt x="1751009" y="3641329"/>
                    <a:pt x="1736619" y="3650360"/>
                  </a:cubicBezTo>
                  <a:cubicBezTo>
                    <a:pt x="1720966" y="3660157"/>
                    <a:pt x="1741020" y="3667658"/>
                    <a:pt x="1742743" y="3676766"/>
                  </a:cubicBezTo>
                  <a:lnTo>
                    <a:pt x="1742743" y="3676804"/>
                  </a:lnTo>
                  <a:cubicBezTo>
                    <a:pt x="1745039" y="3702177"/>
                    <a:pt x="1732218" y="3726555"/>
                    <a:pt x="1709983" y="3739032"/>
                  </a:cubicBezTo>
                  <a:cubicBezTo>
                    <a:pt x="1692647" y="3754111"/>
                    <a:pt x="1680286" y="3751011"/>
                    <a:pt x="1669531" y="3730919"/>
                  </a:cubicBezTo>
                  <a:cubicBezTo>
                    <a:pt x="1667541" y="3727398"/>
                    <a:pt x="1664135" y="3724834"/>
                    <a:pt x="1660193" y="3723954"/>
                  </a:cubicBezTo>
                  <a:cubicBezTo>
                    <a:pt x="1656213" y="3723073"/>
                    <a:pt x="1652080" y="3723954"/>
                    <a:pt x="1648789" y="3726288"/>
                  </a:cubicBezTo>
                  <a:cubicBezTo>
                    <a:pt x="1644081" y="3729503"/>
                    <a:pt x="1640790" y="3734363"/>
                    <a:pt x="1639604" y="3739912"/>
                  </a:cubicBezTo>
                  <a:cubicBezTo>
                    <a:pt x="1643431" y="3748485"/>
                    <a:pt x="1650243" y="3755373"/>
                    <a:pt x="1658777" y="3759353"/>
                  </a:cubicBezTo>
                  <a:cubicBezTo>
                    <a:pt x="1692914" y="3760578"/>
                    <a:pt x="1729577" y="3769610"/>
                    <a:pt x="1753687" y="3731761"/>
                  </a:cubicBezTo>
                  <a:cubicBezTo>
                    <a:pt x="1770143" y="3704589"/>
                    <a:pt x="1804586" y="3694524"/>
                    <a:pt x="1833097" y="3708531"/>
                  </a:cubicBezTo>
                  <a:cubicBezTo>
                    <a:pt x="1866469" y="3722461"/>
                    <a:pt x="1829002" y="3741520"/>
                    <a:pt x="1831758" y="3761037"/>
                  </a:cubicBezTo>
                  <a:cubicBezTo>
                    <a:pt x="1845267" y="3757363"/>
                    <a:pt x="1863982" y="3772978"/>
                    <a:pt x="1868000" y="3741329"/>
                  </a:cubicBezTo>
                  <a:cubicBezTo>
                    <a:pt x="1869913" y="3723993"/>
                    <a:pt x="1880093" y="3708646"/>
                    <a:pt x="1895287" y="3700074"/>
                  </a:cubicBezTo>
                  <a:cubicBezTo>
                    <a:pt x="1910480" y="3691540"/>
                    <a:pt x="1928850" y="3690774"/>
                    <a:pt x="1944694" y="3698084"/>
                  </a:cubicBezTo>
                  <a:cubicBezTo>
                    <a:pt x="1980553" y="3718903"/>
                    <a:pt x="2026209" y="3710942"/>
                    <a:pt x="2052923" y="3679178"/>
                  </a:cubicBezTo>
                  <a:cubicBezTo>
                    <a:pt x="2060500" y="3670147"/>
                    <a:pt x="2073741" y="3668424"/>
                    <a:pt x="2083386" y="3675198"/>
                  </a:cubicBezTo>
                  <a:cubicBezTo>
                    <a:pt x="2122269" y="3706274"/>
                    <a:pt x="2143738" y="3678107"/>
                    <a:pt x="2167045" y="3652657"/>
                  </a:cubicBezTo>
                  <a:lnTo>
                    <a:pt x="2167083" y="3652695"/>
                  </a:lnTo>
                  <a:cubicBezTo>
                    <a:pt x="2176038" y="3643970"/>
                    <a:pt x="2185567" y="3635818"/>
                    <a:pt x="2195595" y="3628355"/>
                  </a:cubicBezTo>
                  <a:cubicBezTo>
                    <a:pt x="2202483" y="3623035"/>
                    <a:pt x="2211170" y="3620701"/>
                    <a:pt x="2219820" y="3621849"/>
                  </a:cubicBezTo>
                  <a:cubicBezTo>
                    <a:pt x="2228431" y="3622998"/>
                    <a:pt x="2236200" y="3627551"/>
                    <a:pt x="2241442" y="3634517"/>
                  </a:cubicBezTo>
                  <a:cubicBezTo>
                    <a:pt x="2256023" y="3646342"/>
                    <a:pt x="2248331" y="3659546"/>
                    <a:pt x="2241174" y="3672252"/>
                  </a:cubicBezTo>
                  <a:cubicBezTo>
                    <a:pt x="2231339" y="3679293"/>
                    <a:pt x="2225368" y="3690507"/>
                    <a:pt x="2225025" y="3702600"/>
                  </a:cubicBezTo>
                  <a:cubicBezTo>
                    <a:pt x="2275580" y="3696821"/>
                    <a:pt x="2321542" y="3670530"/>
                    <a:pt x="2352162" y="3629887"/>
                  </a:cubicBezTo>
                  <a:cubicBezTo>
                    <a:pt x="2331496" y="3630958"/>
                    <a:pt x="2313203" y="3667086"/>
                    <a:pt x="2290663" y="3635359"/>
                  </a:cubicBezTo>
                  <a:cubicBezTo>
                    <a:pt x="2276312" y="3609718"/>
                    <a:pt x="2283277" y="3577418"/>
                    <a:pt x="2306889" y="3559929"/>
                  </a:cubicBezTo>
                  <a:cubicBezTo>
                    <a:pt x="2312782" y="3552581"/>
                    <a:pt x="2320054" y="3546458"/>
                    <a:pt x="2328282" y="3541904"/>
                  </a:cubicBezTo>
                  <a:cubicBezTo>
                    <a:pt x="2358018" y="3524836"/>
                    <a:pt x="2379181" y="3535973"/>
                    <a:pt x="2382128" y="3567431"/>
                  </a:cubicBezTo>
                  <a:cubicBezTo>
                    <a:pt x="2386070" y="3609528"/>
                    <a:pt x="2406123" y="3601950"/>
                    <a:pt x="2429851" y="3587523"/>
                  </a:cubicBezTo>
                  <a:cubicBezTo>
                    <a:pt x="2442862" y="3578491"/>
                    <a:pt x="2455263" y="3568541"/>
                    <a:pt x="2466935" y="3557826"/>
                  </a:cubicBezTo>
                  <a:cubicBezTo>
                    <a:pt x="2442442" y="3541676"/>
                    <a:pt x="2420245" y="3524531"/>
                    <a:pt x="2440069" y="3490776"/>
                  </a:cubicBezTo>
                  <a:cubicBezTo>
                    <a:pt x="2457291" y="3464485"/>
                    <a:pt x="2487677" y="3449980"/>
                    <a:pt x="2518944" y="3453118"/>
                  </a:cubicBezTo>
                  <a:cubicBezTo>
                    <a:pt x="2554268" y="3456294"/>
                    <a:pt x="2527287" y="3492881"/>
                    <a:pt x="2530425" y="3519172"/>
                  </a:cubicBezTo>
                  <a:cubicBezTo>
                    <a:pt x="2559587" y="3496019"/>
                    <a:pt x="2585419" y="3475926"/>
                    <a:pt x="2610563" y="3455031"/>
                  </a:cubicBezTo>
                  <a:cubicBezTo>
                    <a:pt x="2613471" y="3452620"/>
                    <a:pt x="2623689" y="3446344"/>
                    <a:pt x="2613854" y="3441215"/>
                  </a:cubicBezTo>
                  <a:cubicBezTo>
                    <a:pt x="2568964" y="3417680"/>
                    <a:pt x="2596824" y="3394105"/>
                    <a:pt x="2610180" y="3366589"/>
                  </a:cubicBezTo>
                  <a:cubicBezTo>
                    <a:pt x="2622810" y="3340603"/>
                    <a:pt x="2634137" y="3304399"/>
                    <a:pt x="2662916" y="3309566"/>
                  </a:cubicBezTo>
                  <a:cubicBezTo>
                    <a:pt x="2702334" y="3316646"/>
                    <a:pt x="2683199" y="3356370"/>
                    <a:pt x="2683888" y="3385992"/>
                  </a:cubicBezTo>
                  <a:cubicBezTo>
                    <a:pt x="2712705" y="3345846"/>
                    <a:pt x="2753387" y="3318751"/>
                    <a:pt x="2784955" y="3277616"/>
                  </a:cubicBezTo>
                  <a:cubicBezTo>
                    <a:pt x="2774317" y="3277616"/>
                    <a:pt x="2768116" y="3278037"/>
                    <a:pt x="2762032" y="3277539"/>
                  </a:cubicBezTo>
                  <a:cubicBezTo>
                    <a:pt x="2749173" y="3276506"/>
                    <a:pt x="2734095" y="3290360"/>
                    <a:pt x="2723762" y="3273138"/>
                  </a:cubicBezTo>
                  <a:lnTo>
                    <a:pt x="2723801" y="3273100"/>
                  </a:lnTo>
                  <a:cubicBezTo>
                    <a:pt x="2715573" y="3256950"/>
                    <a:pt x="2718902" y="3237318"/>
                    <a:pt x="2731952" y="3224726"/>
                  </a:cubicBezTo>
                  <a:cubicBezTo>
                    <a:pt x="2752159" y="3195947"/>
                    <a:pt x="2787099" y="3181405"/>
                    <a:pt x="2821734" y="3187299"/>
                  </a:cubicBezTo>
                  <a:cubicBezTo>
                    <a:pt x="2846572" y="3193345"/>
                    <a:pt x="2872442" y="3182323"/>
                    <a:pt x="2885339" y="3160242"/>
                  </a:cubicBezTo>
                  <a:cubicBezTo>
                    <a:pt x="2902408" y="3139040"/>
                    <a:pt x="2879522" y="3126219"/>
                    <a:pt x="2869724" y="3113017"/>
                  </a:cubicBezTo>
                  <a:lnTo>
                    <a:pt x="2869763" y="3113017"/>
                  </a:lnTo>
                  <a:cubicBezTo>
                    <a:pt x="2850666" y="3097402"/>
                    <a:pt x="2847183" y="3069542"/>
                    <a:pt x="2861764" y="3049680"/>
                  </a:cubicBezTo>
                  <a:cubicBezTo>
                    <a:pt x="2878144" y="3026526"/>
                    <a:pt x="2909985" y="3020633"/>
                    <a:pt x="2933521" y="3036362"/>
                  </a:cubicBezTo>
                  <a:cubicBezTo>
                    <a:pt x="2970069" y="3064107"/>
                    <a:pt x="2967811" y="3030812"/>
                    <a:pt x="2983080" y="3012596"/>
                  </a:cubicBezTo>
                  <a:cubicBezTo>
                    <a:pt x="2935625" y="3037930"/>
                    <a:pt x="2939223" y="2997402"/>
                    <a:pt x="2928891" y="2978268"/>
                  </a:cubicBezTo>
                  <a:lnTo>
                    <a:pt x="2928891" y="2978306"/>
                  </a:lnTo>
                  <a:cubicBezTo>
                    <a:pt x="2913315" y="2952856"/>
                    <a:pt x="2920777" y="2919638"/>
                    <a:pt x="2945730" y="2903258"/>
                  </a:cubicBezTo>
                  <a:cubicBezTo>
                    <a:pt x="2962415" y="2889175"/>
                    <a:pt x="2981550" y="2878267"/>
                    <a:pt x="3002178" y="2871034"/>
                  </a:cubicBezTo>
                  <a:cubicBezTo>
                    <a:pt x="3018596" y="2866021"/>
                    <a:pt x="3024298" y="2858864"/>
                    <a:pt x="3019821" y="2845164"/>
                  </a:cubicBezTo>
                  <a:cubicBezTo>
                    <a:pt x="3014004" y="2817342"/>
                    <a:pt x="3024872" y="2788716"/>
                    <a:pt x="3047604" y="2771723"/>
                  </a:cubicBezTo>
                  <a:cubicBezTo>
                    <a:pt x="3077379" y="2735749"/>
                    <a:pt x="3127015" y="2718299"/>
                    <a:pt x="3140103" y="2665062"/>
                  </a:cubicBezTo>
                  <a:cubicBezTo>
                    <a:pt x="3147336" y="2643516"/>
                    <a:pt x="3170298" y="2631460"/>
                    <a:pt x="3192112" y="2637775"/>
                  </a:cubicBezTo>
                  <a:cubicBezTo>
                    <a:pt x="3205200" y="2642252"/>
                    <a:pt x="3215380" y="2652661"/>
                    <a:pt x="3219552" y="2665865"/>
                  </a:cubicBezTo>
                  <a:cubicBezTo>
                    <a:pt x="3223762" y="2679030"/>
                    <a:pt x="3221466" y="2693381"/>
                    <a:pt x="3213429" y="2704633"/>
                  </a:cubicBezTo>
                  <a:cubicBezTo>
                    <a:pt x="3212931" y="2707618"/>
                    <a:pt x="3213276" y="2710679"/>
                    <a:pt x="3214386" y="2713473"/>
                  </a:cubicBezTo>
                  <a:cubicBezTo>
                    <a:pt x="3268729" y="2687450"/>
                    <a:pt x="3270260" y="2685995"/>
                    <a:pt x="3311668" y="2730694"/>
                  </a:cubicBezTo>
                  <a:cubicBezTo>
                    <a:pt x="3327512" y="2747801"/>
                    <a:pt x="3333521" y="2735095"/>
                    <a:pt x="3345805" y="2730503"/>
                  </a:cubicBezTo>
                  <a:cubicBezTo>
                    <a:pt x="3365361" y="2721548"/>
                    <a:pt x="3388285" y="2724265"/>
                    <a:pt x="3405201" y="2737545"/>
                  </a:cubicBezTo>
                  <a:cubicBezTo>
                    <a:pt x="3422116" y="2750863"/>
                    <a:pt x="3430153" y="2772523"/>
                    <a:pt x="3426020" y="2793611"/>
                  </a:cubicBezTo>
                  <a:cubicBezTo>
                    <a:pt x="3424144" y="2806279"/>
                    <a:pt x="3421159" y="2817951"/>
                    <a:pt x="3434975" y="2819022"/>
                  </a:cubicBezTo>
                  <a:cubicBezTo>
                    <a:pt x="3456942" y="2821051"/>
                    <a:pt x="3477034" y="2832188"/>
                    <a:pt x="3490428" y="2849715"/>
                  </a:cubicBezTo>
                  <a:cubicBezTo>
                    <a:pt x="3501833" y="2862497"/>
                    <a:pt x="3510176" y="2853198"/>
                    <a:pt x="3513620" y="2841487"/>
                  </a:cubicBezTo>
                  <a:lnTo>
                    <a:pt x="3513659" y="2841487"/>
                  </a:lnTo>
                  <a:cubicBezTo>
                    <a:pt x="3519591" y="2829011"/>
                    <a:pt x="3521925" y="2815081"/>
                    <a:pt x="3520394" y="2801341"/>
                  </a:cubicBezTo>
                  <a:cubicBezTo>
                    <a:pt x="3506502" y="2764640"/>
                    <a:pt x="3552580" y="2771644"/>
                    <a:pt x="3556712" y="2748107"/>
                  </a:cubicBezTo>
                  <a:cubicBezTo>
                    <a:pt x="3557554" y="2743362"/>
                    <a:pt x="3571102" y="2749102"/>
                    <a:pt x="3575732" y="2755761"/>
                  </a:cubicBezTo>
                  <a:cubicBezTo>
                    <a:pt x="3583960" y="2767549"/>
                    <a:pt x="3574661" y="2768965"/>
                    <a:pt x="3566241" y="2774934"/>
                  </a:cubicBezTo>
                  <a:cubicBezTo>
                    <a:pt x="3535511" y="2796787"/>
                    <a:pt x="3537998" y="2820361"/>
                    <a:pt x="3570068" y="2835593"/>
                  </a:cubicBezTo>
                  <a:cubicBezTo>
                    <a:pt x="3581664" y="2840223"/>
                    <a:pt x="3592188" y="2847112"/>
                    <a:pt x="3601029" y="2855914"/>
                  </a:cubicBezTo>
                  <a:cubicBezTo>
                    <a:pt x="3605009" y="2863798"/>
                    <a:pt x="3612625" y="2869194"/>
                    <a:pt x="3621389" y="2870342"/>
                  </a:cubicBezTo>
                  <a:cubicBezTo>
                    <a:pt x="3630153" y="2871490"/>
                    <a:pt x="3638917" y="2868199"/>
                    <a:pt x="3644771" y="2861616"/>
                  </a:cubicBezTo>
                  <a:cubicBezTo>
                    <a:pt x="3673015" y="2838539"/>
                    <a:pt x="3712968" y="2836550"/>
                    <a:pt x="3743321" y="2856718"/>
                  </a:cubicBezTo>
                  <a:cubicBezTo>
                    <a:pt x="3781897" y="2888826"/>
                    <a:pt x="3833141" y="2901341"/>
                    <a:pt x="3882205" y="2890663"/>
                  </a:cubicBezTo>
                  <a:cubicBezTo>
                    <a:pt x="3925795" y="2878455"/>
                    <a:pt x="3937352" y="2885650"/>
                    <a:pt x="3935132" y="2930119"/>
                  </a:cubicBezTo>
                  <a:lnTo>
                    <a:pt x="3935132" y="2930157"/>
                  </a:lnTo>
                  <a:cubicBezTo>
                    <a:pt x="3933946" y="2935515"/>
                    <a:pt x="3935017" y="2941103"/>
                    <a:pt x="3938156" y="2945618"/>
                  </a:cubicBezTo>
                  <a:cubicBezTo>
                    <a:pt x="3941294" y="2950134"/>
                    <a:pt x="3946154" y="2953157"/>
                    <a:pt x="3951588" y="2953923"/>
                  </a:cubicBezTo>
                  <a:cubicBezTo>
                    <a:pt x="3963911" y="2958171"/>
                    <a:pt x="3977535" y="2955454"/>
                    <a:pt x="3987256" y="2946767"/>
                  </a:cubicBezTo>
                  <a:cubicBezTo>
                    <a:pt x="3999349" y="2933448"/>
                    <a:pt x="3983735" y="2927937"/>
                    <a:pt x="3978110" y="2920360"/>
                  </a:cubicBezTo>
                  <a:cubicBezTo>
                    <a:pt x="3969882" y="2909300"/>
                    <a:pt x="3955837" y="2900766"/>
                    <a:pt x="3964944" y="2883774"/>
                  </a:cubicBezTo>
                  <a:cubicBezTo>
                    <a:pt x="3967585" y="2874512"/>
                    <a:pt x="3973823" y="2866743"/>
                    <a:pt x="3982280" y="2862113"/>
                  </a:cubicBezTo>
                  <a:cubicBezTo>
                    <a:pt x="3990700" y="2857482"/>
                    <a:pt x="4000611" y="2856449"/>
                    <a:pt x="4009835" y="2859166"/>
                  </a:cubicBezTo>
                  <a:cubicBezTo>
                    <a:pt x="4034901" y="2869078"/>
                    <a:pt x="4070761" y="2868619"/>
                    <a:pt x="4080328" y="2897819"/>
                  </a:cubicBezTo>
                  <a:cubicBezTo>
                    <a:pt x="4090354" y="2928512"/>
                    <a:pt x="4049214" y="2907846"/>
                    <a:pt x="4042097" y="2925909"/>
                  </a:cubicBezTo>
                  <a:lnTo>
                    <a:pt x="4042058" y="2925909"/>
                  </a:lnTo>
                  <a:cubicBezTo>
                    <a:pt x="4040872" y="2928206"/>
                    <a:pt x="4039456" y="2930349"/>
                    <a:pt x="4037810" y="2932339"/>
                  </a:cubicBezTo>
                  <a:cubicBezTo>
                    <a:pt x="4088518" y="2965175"/>
                    <a:pt x="4098698" y="2962036"/>
                    <a:pt x="4125143" y="2911405"/>
                  </a:cubicBezTo>
                  <a:lnTo>
                    <a:pt x="4125182" y="2911405"/>
                  </a:lnTo>
                  <a:cubicBezTo>
                    <a:pt x="4143857" y="2889936"/>
                    <a:pt x="4171373" y="2878263"/>
                    <a:pt x="4199808" y="2879794"/>
                  </a:cubicBezTo>
                  <a:cubicBezTo>
                    <a:pt x="4216150" y="2875584"/>
                    <a:pt x="4232950" y="2884731"/>
                    <a:pt x="4238270" y="2900766"/>
                  </a:cubicBezTo>
                  <a:cubicBezTo>
                    <a:pt x="4245235" y="2925603"/>
                    <a:pt x="4222388" y="2934520"/>
                    <a:pt x="4206008" y="2945925"/>
                  </a:cubicBezTo>
                  <a:cubicBezTo>
                    <a:pt x="4193302" y="2954765"/>
                    <a:pt x="4196594" y="2970685"/>
                    <a:pt x="4207003" y="2970608"/>
                  </a:cubicBezTo>
                  <a:cubicBezTo>
                    <a:pt x="4226406" y="2970417"/>
                    <a:pt x="4251473" y="2995790"/>
                    <a:pt x="4266283" y="2957673"/>
                  </a:cubicBezTo>
                  <a:lnTo>
                    <a:pt x="4266322" y="2957673"/>
                  </a:lnTo>
                  <a:cubicBezTo>
                    <a:pt x="4273708" y="2941447"/>
                    <a:pt x="4287638" y="2929123"/>
                    <a:pt x="4304669" y="2923804"/>
                  </a:cubicBezTo>
                  <a:cubicBezTo>
                    <a:pt x="4321699" y="2918485"/>
                    <a:pt x="4340184" y="2920628"/>
                    <a:pt x="4355492" y="2929775"/>
                  </a:cubicBezTo>
                  <a:cubicBezTo>
                    <a:pt x="4392383" y="2945886"/>
                    <a:pt x="4354037" y="2965442"/>
                    <a:pt x="4344775" y="2982856"/>
                  </a:cubicBezTo>
                  <a:cubicBezTo>
                    <a:pt x="4341331" y="2989323"/>
                    <a:pt x="4343321" y="2998891"/>
                    <a:pt x="4348870" y="2998011"/>
                  </a:cubicBezTo>
                  <a:cubicBezTo>
                    <a:pt x="4378070" y="2993495"/>
                    <a:pt x="4408610" y="3032225"/>
                    <a:pt x="4435667" y="2997322"/>
                  </a:cubicBezTo>
                  <a:lnTo>
                    <a:pt x="4435705" y="2997322"/>
                  </a:lnTo>
                  <a:cubicBezTo>
                    <a:pt x="4456141" y="2972293"/>
                    <a:pt x="4487867" y="2959243"/>
                    <a:pt x="4520015" y="2962649"/>
                  </a:cubicBezTo>
                  <a:cubicBezTo>
                    <a:pt x="4496785" y="2930196"/>
                    <a:pt x="4456984" y="2924034"/>
                    <a:pt x="4433448" y="2882971"/>
                  </a:cubicBezTo>
                  <a:cubicBezTo>
                    <a:pt x="4483008" y="2912974"/>
                    <a:pt x="4534829" y="2939075"/>
                    <a:pt x="4588478" y="2960965"/>
                  </a:cubicBezTo>
                  <a:cubicBezTo>
                    <a:pt x="4622768" y="2971681"/>
                    <a:pt x="4654647" y="2989055"/>
                    <a:pt x="4682202" y="3012132"/>
                  </a:cubicBezTo>
                  <a:cubicBezTo>
                    <a:pt x="4709029" y="3029813"/>
                    <a:pt x="4724222" y="3060582"/>
                    <a:pt x="4722003" y="3092614"/>
                  </a:cubicBezTo>
                  <a:cubicBezTo>
                    <a:pt x="4704016" y="3072254"/>
                    <a:pt x="4691615" y="3060659"/>
                    <a:pt x="4682163" y="3046996"/>
                  </a:cubicBezTo>
                  <a:lnTo>
                    <a:pt x="4682163" y="3047035"/>
                  </a:lnTo>
                  <a:cubicBezTo>
                    <a:pt x="4652886" y="3009607"/>
                    <a:pt x="4612741" y="2982129"/>
                    <a:pt x="4567272" y="2968390"/>
                  </a:cubicBezTo>
                  <a:cubicBezTo>
                    <a:pt x="4557360" y="2964563"/>
                    <a:pt x="4540943" y="2958440"/>
                    <a:pt x="4542741" y="2973901"/>
                  </a:cubicBezTo>
                  <a:cubicBezTo>
                    <a:pt x="4547219" y="3012706"/>
                    <a:pt x="4510441" y="3015424"/>
                    <a:pt x="4495018" y="3036205"/>
                  </a:cubicBezTo>
                  <a:cubicBezTo>
                    <a:pt x="4537536" y="3081746"/>
                    <a:pt x="4538531" y="3081861"/>
                    <a:pt x="4572745" y="3041257"/>
                  </a:cubicBezTo>
                  <a:cubicBezTo>
                    <a:pt x="4594444" y="3015501"/>
                    <a:pt x="4616526" y="3043706"/>
                    <a:pt x="4638454" y="3040606"/>
                  </a:cubicBezTo>
                  <a:cubicBezTo>
                    <a:pt x="4650050" y="3039228"/>
                    <a:pt x="4660843" y="3046691"/>
                    <a:pt x="4663636" y="3058018"/>
                  </a:cubicBezTo>
                  <a:cubicBezTo>
                    <a:pt x="4670716" y="3079833"/>
                    <a:pt x="4647486" y="3081172"/>
                    <a:pt x="4637995" y="3091964"/>
                  </a:cubicBezTo>
                  <a:lnTo>
                    <a:pt x="4637995" y="3092002"/>
                  </a:lnTo>
                  <a:cubicBezTo>
                    <a:pt x="4649131" y="3099120"/>
                    <a:pt x="4658966" y="3108113"/>
                    <a:pt x="4667003" y="3118561"/>
                  </a:cubicBezTo>
                  <a:cubicBezTo>
                    <a:pt x="4659846" y="3132797"/>
                    <a:pt x="4641439" y="3118982"/>
                    <a:pt x="4632942" y="3131190"/>
                  </a:cubicBezTo>
                  <a:cubicBezTo>
                    <a:pt x="4651426" y="3142939"/>
                    <a:pt x="4669069" y="3153043"/>
                    <a:pt x="4685411" y="3164906"/>
                  </a:cubicBezTo>
                  <a:cubicBezTo>
                    <a:pt x="4703168" y="3177765"/>
                    <a:pt x="4713999" y="3175163"/>
                    <a:pt x="4719510" y="3153463"/>
                  </a:cubicBezTo>
                  <a:lnTo>
                    <a:pt x="4719586" y="3153502"/>
                  </a:lnTo>
                  <a:cubicBezTo>
                    <a:pt x="4720122" y="3139839"/>
                    <a:pt x="4727852" y="3127516"/>
                    <a:pt x="4739869" y="3121125"/>
                  </a:cubicBezTo>
                  <a:cubicBezTo>
                    <a:pt x="4751925" y="3114695"/>
                    <a:pt x="4766467" y="3115155"/>
                    <a:pt x="4778063" y="3122311"/>
                  </a:cubicBezTo>
                  <a:cubicBezTo>
                    <a:pt x="4813424" y="3133754"/>
                    <a:pt x="4825938" y="3147914"/>
                    <a:pt x="4797121" y="3185802"/>
                  </a:cubicBezTo>
                  <a:cubicBezTo>
                    <a:pt x="4833593" y="3174550"/>
                    <a:pt x="4825747" y="3142365"/>
                    <a:pt x="4844882" y="3127364"/>
                  </a:cubicBezTo>
                  <a:cubicBezTo>
                    <a:pt x="4866504" y="3110371"/>
                    <a:pt x="4845953" y="3089936"/>
                    <a:pt x="4840710" y="3071604"/>
                  </a:cubicBezTo>
                  <a:lnTo>
                    <a:pt x="4840749" y="3071642"/>
                  </a:lnTo>
                  <a:cubicBezTo>
                    <a:pt x="4839218" y="3067088"/>
                    <a:pt x="4835889" y="3063376"/>
                    <a:pt x="4831564" y="3061309"/>
                  </a:cubicBezTo>
                  <a:cubicBezTo>
                    <a:pt x="4827239" y="3059281"/>
                    <a:pt x="4822264" y="3059128"/>
                    <a:pt x="4817787" y="3060850"/>
                  </a:cubicBezTo>
                  <a:cubicBezTo>
                    <a:pt x="4786559" y="3066399"/>
                    <a:pt x="4819394" y="3094375"/>
                    <a:pt x="4799188" y="3105894"/>
                  </a:cubicBezTo>
                  <a:cubicBezTo>
                    <a:pt x="4775001" y="3080100"/>
                    <a:pt x="4713349" y="3081631"/>
                    <a:pt x="4733363" y="3022466"/>
                  </a:cubicBezTo>
                  <a:cubicBezTo>
                    <a:pt x="4748136" y="2978762"/>
                    <a:pt x="4782426" y="2996901"/>
                    <a:pt x="4814381" y="3014697"/>
                  </a:cubicBezTo>
                  <a:cubicBezTo>
                    <a:pt x="4782961" y="2940415"/>
                    <a:pt x="4759157" y="2930580"/>
                    <a:pt x="4714989" y="2968466"/>
                  </a:cubicBezTo>
                  <a:cubicBezTo>
                    <a:pt x="4681695" y="2997016"/>
                    <a:pt x="4683415" y="2996097"/>
                    <a:pt x="4667917" y="2955416"/>
                  </a:cubicBezTo>
                  <a:lnTo>
                    <a:pt x="4667917" y="2955378"/>
                  </a:lnTo>
                  <a:cubicBezTo>
                    <a:pt x="4658464" y="2932722"/>
                    <a:pt x="4667840" y="2906622"/>
                    <a:pt x="4689539" y="2895141"/>
                  </a:cubicBezTo>
                  <a:cubicBezTo>
                    <a:pt x="4700560" y="2886186"/>
                    <a:pt x="4700906" y="2877996"/>
                    <a:pt x="4688123" y="2869424"/>
                  </a:cubicBezTo>
                  <a:cubicBezTo>
                    <a:pt x="4678173" y="2862765"/>
                    <a:pt x="4670251" y="2853006"/>
                    <a:pt x="4658386" y="2867281"/>
                  </a:cubicBezTo>
                  <a:cubicBezTo>
                    <a:pt x="4628804" y="2902948"/>
                    <a:pt x="4617055" y="2906202"/>
                    <a:pt x="4588735" y="2872524"/>
                  </a:cubicBezTo>
                  <a:lnTo>
                    <a:pt x="4588773" y="2872562"/>
                  </a:lnTo>
                  <a:cubicBezTo>
                    <a:pt x="4563400" y="2840645"/>
                    <a:pt x="4533013" y="2813129"/>
                    <a:pt x="4498762" y="2791085"/>
                  </a:cubicBezTo>
                  <a:cubicBezTo>
                    <a:pt x="4485712" y="2786340"/>
                    <a:pt x="4475493" y="2775968"/>
                    <a:pt x="4470940" y="2762880"/>
                  </a:cubicBezTo>
                  <a:cubicBezTo>
                    <a:pt x="4466386" y="2749792"/>
                    <a:pt x="4467993" y="2735326"/>
                    <a:pt x="4475264" y="2723539"/>
                  </a:cubicBezTo>
                  <a:cubicBezTo>
                    <a:pt x="4444763" y="2740072"/>
                    <a:pt x="4410320" y="2747993"/>
                    <a:pt x="4375647" y="2746386"/>
                  </a:cubicBezTo>
                  <a:cubicBezTo>
                    <a:pt x="4340974" y="2744816"/>
                    <a:pt x="4307373" y="2733794"/>
                    <a:pt x="4278517" y="2714545"/>
                  </a:cubicBezTo>
                  <a:cubicBezTo>
                    <a:pt x="4259459" y="2710220"/>
                    <a:pt x="4247174" y="2691660"/>
                    <a:pt x="4250695" y="2672448"/>
                  </a:cubicBezTo>
                  <a:cubicBezTo>
                    <a:pt x="4252341" y="2665559"/>
                    <a:pt x="4260186" y="2657292"/>
                    <a:pt x="4249394" y="2652624"/>
                  </a:cubicBezTo>
                  <a:cubicBezTo>
                    <a:pt x="4240362" y="2649180"/>
                    <a:pt x="4230145" y="2651323"/>
                    <a:pt x="4223217" y="2658097"/>
                  </a:cubicBezTo>
                  <a:cubicBezTo>
                    <a:pt x="4213075" y="2670038"/>
                    <a:pt x="4203814" y="2682704"/>
                    <a:pt x="4195472" y="2696022"/>
                  </a:cubicBezTo>
                  <a:cubicBezTo>
                    <a:pt x="4168567" y="2705666"/>
                    <a:pt x="4138678" y="2702375"/>
                    <a:pt x="4114530" y="2687029"/>
                  </a:cubicBezTo>
                  <a:cubicBezTo>
                    <a:pt x="4090956" y="2663072"/>
                    <a:pt x="4117975" y="2645124"/>
                    <a:pt x="4128843" y="2626064"/>
                  </a:cubicBezTo>
                  <a:cubicBezTo>
                    <a:pt x="4092180" y="2609570"/>
                    <a:pt x="4090650" y="2609493"/>
                    <a:pt x="4085139" y="2623041"/>
                  </a:cubicBezTo>
                  <a:lnTo>
                    <a:pt x="4085177" y="2623079"/>
                  </a:lnTo>
                  <a:cubicBezTo>
                    <a:pt x="4075878" y="2643860"/>
                    <a:pt x="4058656" y="2660010"/>
                    <a:pt x="4037301" y="2667932"/>
                  </a:cubicBezTo>
                  <a:cubicBezTo>
                    <a:pt x="4015985" y="2675853"/>
                    <a:pt x="3992373" y="2674820"/>
                    <a:pt x="3971783" y="2665138"/>
                  </a:cubicBezTo>
                  <a:cubicBezTo>
                    <a:pt x="3955403" y="2662727"/>
                    <a:pt x="3943119" y="2648912"/>
                    <a:pt x="3942659" y="2632378"/>
                  </a:cubicBezTo>
                  <a:cubicBezTo>
                    <a:pt x="3946257" y="2614774"/>
                    <a:pt x="3962254" y="2602489"/>
                    <a:pt x="3980202" y="2603561"/>
                  </a:cubicBezTo>
                  <a:cubicBezTo>
                    <a:pt x="3989731" y="2602221"/>
                    <a:pt x="4003241" y="2608727"/>
                    <a:pt x="4007221" y="2590702"/>
                  </a:cubicBezTo>
                  <a:lnTo>
                    <a:pt x="4007221" y="2590664"/>
                  </a:lnTo>
                  <a:cubicBezTo>
                    <a:pt x="3979933" y="2578034"/>
                    <a:pt x="3947634" y="2584770"/>
                    <a:pt x="3927657" y="2607196"/>
                  </a:cubicBezTo>
                  <a:cubicBezTo>
                    <a:pt x="3918893" y="2619021"/>
                    <a:pt x="3902514" y="2622160"/>
                    <a:pt x="3889999" y="2614429"/>
                  </a:cubicBezTo>
                  <a:cubicBezTo>
                    <a:pt x="3874078" y="2606546"/>
                    <a:pt x="3865200" y="2589171"/>
                    <a:pt x="3868184" y="2571682"/>
                  </a:cubicBezTo>
                  <a:cubicBezTo>
                    <a:pt x="3871207" y="2560469"/>
                    <a:pt x="3879244" y="2550786"/>
                    <a:pt x="3861602" y="2546844"/>
                  </a:cubicBezTo>
                  <a:cubicBezTo>
                    <a:pt x="3856512" y="2544318"/>
                    <a:pt x="3850542" y="2544395"/>
                    <a:pt x="3845567" y="2547112"/>
                  </a:cubicBezTo>
                  <a:cubicBezTo>
                    <a:pt x="3840592" y="2549829"/>
                    <a:pt x="3837262" y="2554804"/>
                    <a:pt x="3836650" y="2560430"/>
                  </a:cubicBezTo>
                  <a:cubicBezTo>
                    <a:pt x="3831751" y="2585650"/>
                    <a:pt x="3811430" y="2575431"/>
                    <a:pt x="3798724" y="2573327"/>
                  </a:cubicBezTo>
                  <a:lnTo>
                    <a:pt x="3798724" y="2573289"/>
                  </a:lnTo>
                  <a:cubicBezTo>
                    <a:pt x="3782804" y="2569232"/>
                    <a:pt x="3772547" y="2553733"/>
                    <a:pt x="3774996" y="2537469"/>
                  </a:cubicBezTo>
                  <a:cubicBezTo>
                    <a:pt x="3775303" y="2524572"/>
                    <a:pt x="3789501" y="2509416"/>
                    <a:pt x="3770328" y="2500805"/>
                  </a:cubicBezTo>
                  <a:cubicBezTo>
                    <a:pt x="3754636" y="2495792"/>
                    <a:pt x="3737607" y="2502451"/>
                    <a:pt x="3729416" y="2516726"/>
                  </a:cubicBezTo>
                  <a:cubicBezTo>
                    <a:pt x="3719236" y="2529852"/>
                    <a:pt x="3700561" y="2532684"/>
                    <a:pt x="3686975" y="2523117"/>
                  </a:cubicBezTo>
                  <a:cubicBezTo>
                    <a:pt x="3675456" y="2514123"/>
                    <a:pt x="3670788" y="2498930"/>
                    <a:pt x="3675265" y="2485000"/>
                  </a:cubicBezTo>
                  <a:cubicBezTo>
                    <a:pt x="3676298" y="2473059"/>
                    <a:pt x="3695012" y="2459053"/>
                    <a:pt x="3673237" y="2448797"/>
                  </a:cubicBezTo>
                  <a:cubicBezTo>
                    <a:pt x="3649127" y="2437469"/>
                    <a:pt x="3650657" y="2463225"/>
                    <a:pt x="3640784" y="2472294"/>
                  </a:cubicBezTo>
                  <a:cubicBezTo>
                    <a:pt x="3632670" y="2485000"/>
                    <a:pt x="3619735" y="2493878"/>
                    <a:pt x="3604963" y="2496825"/>
                  </a:cubicBezTo>
                  <a:cubicBezTo>
                    <a:pt x="3590191" y="2499772"/>
                    <a:pt x="3574845" y="2496596"/>
                    <a:pt x="3562484" y="2488023"/>
                  </a:cubicBezTo>
                  <a:cubicBezTo>
                    <a:pt x="3528347" y="2463378"/>
                    <a:pt x="3542966" y="2440071"/>
                    <a:pt x="3563900" y="2417032"/>
                  </a:cubicBezTo>
                  <a:lnTo>
                    <a:pt x="3563900" y="2416994"/>
                  </a:lnTo>
                  <a:cubicBezTo>
                    <a:pt x="3571554" y="2410871"/>
                    <a:pt x="3573964" y="2400308"/>
                    <a:pt x="3569793" y="2391467"/>
                  </a:cubicBezTo>
                  <a:cubicBezTo>
                    <a:pt x="3561680" y="2379450"/>
                    <a:pt x="3554332" y="2391161"/>
                    <a:pt x="3546678" y="2395486"/>
                  </a:cubicBezTo>
                  <a:cubicBezTo>
                    <a:pt x="3524443" y="2412363"/>
                    <a:pt x="3492908" y="2409033"/>
                    <a:pt x="3474653" y="2387908"/>
                  </a:cubicBezTo>
                  <a:cubicBezTo>
                    <a:pt x="3447558" y="2358670"/>
                    <a:pt x="3479743" y="2344204"/>
                    <a:pt x="3490957" y="2324494"/>
                  </a:cubicBezTo>
                  <a:cubicBezTo>
                    <a:pt x="3421841" y="2306392"/>
                    <a:pt x="3465545" y="2262459"/>
                    <a:pt x="3471209" y="2231383"/>
                  </a:cubicBezTo>
                  <a:cubicBezTo>
                    <a:pt x="3478749" y="2190549"/>
                    <a:pt x="3506112" y="2173136"/>
                    <a:pt x="3557125" y="2197055"/>
                  </a:cubicBezTo>
                  <a:close/>
                  <a:moveTo>
                    <a:pt x="3531213" y="858172"/>
                  </a:moveTo>
                  <a:cubicBezTo>
                    <a:pt x="3533126" y="840262"/>
                    <a:pt x="3505342" y="829661"/>
                    <a:pt x="3521263" y="807273"/>
                  </a:cubicBezTo>
                  <a:cubicBezTo>
                    <a:pt x="3557926" y="744472"/>
                    <a:pt x="3565464" y="668850"/>
                    <a:pt x="3541929" y="600083"/>
                  </a:cubicBezTo>
                  <a:cubicBezTo>
                    <a:pt x="3539020" y="589329"/>
                    <a:pt x="3531443" y="580489"/>
                    <a:pt x="3521301" y="575935"/>
                  </a:cubicBezTo>
                  <a:cubicBezTo>
                    <a:pt x="3515178" y="577581"/>
                    <a:pt x="3510126" y="581982"/>
                    <a:pt x="3507715" y="587837"/>
                  </a:cubicBezTo>
                  <a:cubicBezTo>
                    <a:pt x="3505266" y="593692"/>
                    <a:pt x="3505687" y="600351"/>
                    <a:pt x="3508825" y="605862"/>
                  </a:cubicBezTo>
                  <a:cubicBezTo>
                    <a:pt x="3526697" y="651441"/>
                    <a:pt x="3518851" y="703106"/>
                    <a:pt x="3488273" y="741337"/>
                  </a:cubicBezTo>
                  <a:cubicBezTo>
                    <a:pt x="3477864" y="714318"/>
                    <a:pt x="3504003" y="687605"/>
                    <a:pt x="3493363" y="663917"/>
                  </a:cubicBezTo>
                  <a:cubicBezTo>
                    <a:pt x="3484332" y="643825"/>
                    <a:pt x="3481729" y="621437"/>
                    <a:pt x="3470019" y="594457"/>
                  </a:cubicBezTo>
                  <a:cubicBezTo>
                    <a:pt x="3468756" y="607507"/>
                    <a:pt x="3468756" y="612291"/>
                    <a:pt x="3467684" y="616845"/>
                  </a:cubicBezTo>
                  <a:cubicBezTo>
                    <a:pt x="3466575" y="621476"/>
                    <a:pt x="3469139" y="629321"/>
                    <a:pt x="3459648" y="628403"/>
                  </a:cubicBezTo>
                  <a:cubicBezTo>
                    <a:pt x="3453065" y="569620"/>
                    <a:pt x="3453257" y="569965"/>
                    <a:pt x="3501860" y="540612"/>
                  </a:cubicBezTo>
                  <a:cubicBezTo>
                    <a:pt x="3510279" y="535522"/>
                    <a:pt x="3516594" y="530624"/>
                    <a:pt x="3508059" y="515009"/>
                  </a:cubicBezTo>
                  <a:cubicBezTo>
                    <a:pt x="3484332" y="471381"/>
                    <a:pt x="3465235" y="504829"/>
                    <a:pt x="3442732" y="519219"/>
                  </a:cubicBezTo>
                  <a:cubicBezTo>
                    <a:pt x="3437719" y="494764"/>
                    <a:pt x="3420038" y="470004"/>
                    <a:pt x="3469407" y="469697"/>
                  </a:cubicBezTo>
                  <a:lnTo>
                    <a:pt x="3469407" y="469659"/>
                  </a:lnTo>
                  <a:cubicBezTo>
                    <a:pt x="3432973" y="451787"/>
                    <a:pt x="3394436" y="438583"/>
                    <a:pt x="3354672" y="430317"/>
                  </a:cubicBezTo>
                  <a:cubicBezTo>
                    <a:pt x="3356165" y="457795"/>
                    <a:pt x="3367914" y="483704"/>
                    <a:pt x="3387585" y="502916"/>
                  </a:cubicBezTo>
                  <a:cubicBezTo>
                    <a:pt x="3406222" y="523621"/>
                    <a:pt x="3409245" y="554006"/>
                    <a:pt x="3395047" y="577964"/>
                  </a:cubicBezTo>
                  <a:cubicBezTo>
                    <a:pt x="3394014" y="584279"/>
                    <a:pt x="3390417" y="589866"/>
                    <a:pt x="3385136" y="593463"/>
                  </a:cubicBezTo>
                  <a:cubicBezTo>
                    <a:pt x="3379855" y="597061"/>
                    <a:pt x="3373349" y="598324"/>
                    <a:pt x="3367072" y="596984"/>
                  </a:cubicBezTo>
                  <a:cubicBezTo>
                    <a:pt x="3373807" y="569621"/>
                    <a:pt x="3324209" y="573984"/>
                    <a:pt x="3336494" y="555423"/>
                  </a:cubicBezTo>
                  <a:cubicBezTo>
                    <a:pt x="3363857" y="514206"/>
                    <a:pt x="3332208" y="474367"/>
                    <a:pt x="3342273" y="434908"/>
                  </a:cubicBezTo>
                  <a:lnTo>
                    <a:pt x="3342311" y="434908"/>
                  </a:lnTo>
                  <a:cubicBezTo>
                    <a:pt x="3346100" y="427637"/>
                    <a:pt x="3344033" y="418682"/>
                    <a:pt x="3337489" y="413744"/>
                  </a:cubicBezTo>
                  <a:cubicBezTo>
                    <a:pt x="3309437" y="394762"/>
                    <a:pt x="3290723" y="364797"/>
                    <a:pt x="3285939" y="331272"/>
                  </a:cubicBezTo>
                  <a:cubicBezTo>
                    <a:pt x="3274612" y="275168"/>
                    <a:pt x="3246980" y="223660"/>
                    <a:pt x="3206528" y="183208"/>
                  </a:cubicBezTo>
                  <a:cubicBezTo>
                    <a:pt x="3197152" y="239924"/>
                    <a:pt x="3207944" y="298167"/>
                    <a:pt x="3236992" y="347810"/>
                  </a:cubicBezTo>
                  <a:cubicBezTo>
                    <a:pt x="3206681" y="327220"/>
                    <a:pt x="3204232" y="289141"/>
                    <a:pt x="3172086" y="257110"/>
                  </a:cubicBezTo>
                  <a:cubicBezTo>
                    <a:pt x="3176984" y="298250"/>
                    <a:pt x="3192943" y="337324"/>
                    <a:pt x="3218316" y="370080"/>
                  </a:cubicBezTo>
                  <a:cubicBezTo>
                    <a:pt x="3234620" y="394535"/>
                    <a:pt x="3279549" y="401768"/>
                    <a:pt x="3250233" y="445587"/>
                  </a:cubicBezTo>
                  <a:cubicBezTo>
                    <a:pt x="3251075" y="451672"/>
                    <a:pt x="3253793" y="457374"/>
                    <a:pt x="3258003" y="461852"/>
                  </a:cubicBezTo>
                  <a:cubicBezTo>
                    <a:pt x="3267494" y="475361"/>
                    <a:pt x="3273004" y="491244"/>
                    <a:pt x="3273885" y="507738"/>
                  </a:cubicBezTo>
                  <a:cubicBezTo>
                    <a:pt x="3273157" y="535293"/>
                    <a:pt x="3282495" y="562196"/>
                    <a:pt x="3300176" y="583321"/>
                  </a:cubicBezTo>
                  <a:cubicBezTo>
                    <a:pt x="3358730" y="594343"/>
                    <a:pt x="3340206" y="642831"/>
                    <a:pt x="3355591" y="674290"/>
                  </a:cubicBezTo>
                  <a:lnTo>
                    <a:pt x="3355629" y="674290"/>
                  </a:lnTo>
                  <a:cubicBezTo>
                    <a:pt x="3358958" y="700313"/>
                    <a:pt x="3367570" y="725380"/>
                    <a:pt x="3380849" y="747997"/>
                  </a:cubicBezTo>
                  <a:cubicBezTo>
                    <a:pt x="3378285" y="709076"/>
                    <a:pt x="3377098" y="673485"/>
                    <a:pt x="3373004" y="638240"/>
                  </a:cubicBezTo>
                  <a:lnTo>
                    <a:pt x="3372965" y="638202"/>
                  </a:lnTo>
                  <a:cubicBezTo>
                    <a:pt x="3371434" y="632959"/>
                    <a:pt x="3372085" y="627295"/>
                    <a:pt x="3374764" y="622549"/>
                  </a:cubicBezTo>
                  <a:cubicBezTo>
                    <a:pt x="3377443" y="617765"/>
                    <a:pt x="3381959" y="614283"/>
                    <a:pt x="3387239" y="612905"/>
                  </a:cubicBezTo>
                  <a:cubicBezTo>
                    <a:pt x="3407484" y="607930"/>
                    <a:pt x="3399869" y="626452"/>
                    <a:pt x="3401285" y="634719"/>
                  </a:cubicBezTo>
                  <a:lnTo>
                    <a:pt x="3401285" y="634681"/>
                  </a:lnTo>
                  <a:cubicBezTo>
                    <a:pt x="3407484" y="662273"/>
                    <a:pt x="3408097" y="690785"/>
                    <a:pt x="3403083" y="718607"/>
                  </a:cubicBezTo>
                  <a:cubicBezTo>
                    <a:pt x="3395276" y="738125"/>
                    <a:pt x="3398223" y="760283"/>
                    <a:pt x="3410852" y="777122"/>
                  </a:cubicBezTo>
                  <a:cubicBezTo>
                    <a:pt x="3414296" y="775630"/>
                    <a:pt x="3416937" y="772721"/>
                    <a:pt x="3418085" y="769162"/>
                  </a:cubicBezTo>
                  <a:cubicBezTo>
                    <a:pt x="3419234" y="765565"/>
                    <a:pt x="3418736" y="761661"/>
                    <a:pt x="3416784" y="758485"/>
                  </a:cubicBezTo>
                  <a:cubicBezTo>
                    <a:pt x="3411503" y="752132"/>
                    <a:pt x="3410622" y="743254"/>
                    <a:pt x="3414526" y="735982"/>
                  </a:cubicBezTo>
                  <a:cubicBezTo>
                    <a:pt x="3418430" y="728749"/>
                    <a:pt x="3426351" y="724616"/>
                    <a:pt x="3434542" y="725496"/>
                  </a:cubicBezTo>
                  <a:cubicBezTo>
                    <a:pt x="3456280" y="723392"/>
                    <a:pt x="3446367" y="743942"/>
                    <a:pt x="3447324" y="753242"/>
                  </a:cubicBezTo>
                  <a:cubicBezTo>
                    <a:pt x="3453141" y="785695"/>
                    <a:pt x="3457083" y="818454"/>
                    <a:pt x="3459149" y="851370"/>
                  </a:cubicBezTo>
                  <a:cubicBezTo>
                    <a:pt x="3462096" y="883785"/>
                    <a:pt x="3488885" y="908890"/>
                    <a:pt x="3521453" y="909655"/>
                  </a:cubicBezTo>
                  <a:cubicBezTo>
                    <a:pt x="3550194" y="904489"/>
                    <a:pt x="3554786" y="908890"/>
                    <a:pt x="3544454" y="935985"/>
                  </a:cubicBezTo>
                  <a:lnTo>
                    <a:pt x="3544454" y="935947"/>
                  </a:lnTo>
                  <a:cubicBezTo>
                    <a:pt x="3538178" y="963234"/>
                    <a:pt x="3524745" y="988339"/>
                    <a:pt x="3505533" y="1008660"/>
                  </a:cubicBezTo>
                  <a:cubicBezTo>
                    <a:pt x="3498568" y="1012296"/>
                    <a:pt x="3495085" y="1020294"/>
                    <a:pt x="3497075" y="1027871"/>
                  </a:cubicBezTo>
                  <a:cubicBezTo>
                    <a:pt x="3501974" y="1043065"/>
                    <a:pt x="3511044" y="1032923"/>
                    <a:pt x="3519386" y="1031048"/>
                  </a:cubicBezTo>
                  <a:cubicBezTo>
                    <a:pt x="3527920" y="1030091"/>
                    <a:pt x="3536493" y="1029976"/>
                    <a:pt x="3545027" y="1030703"/>
                  </a:cubicBezTo>
                  <a:cubicBezTo>
                    <a:pt x="3529910" y="1062008"/>
                    <a:pt x="3528112" y="1098059"/>
                    <a:pt x="3539976" y="1130742"/>
                  </a:cubicBezTo>
                  <a:cubicBezTo>
                    <a:pt x="3559493" y="1100011"/>
                    <a:pt x="3580772" y="1070429"/>
                    <a:pt x="3603733" y="1042146"/>
                  </a:cubicBezTo>
                  <a:cubicBezTo>
                    <a:pt x="3652566" y="954814"/>
                    <a:pt x="3613607" y="882718"/>
                    <a:pt x="3545295" y="822250"/>
                  </a:cubicBezTo>
                  <a:cubicBezTo>
                    <a:pt x="3541736" y="821599"/>
                    <a:pt x="3538062" y="821714"/>
                    <a:pt x="3534541" y="822632"/>
                  </a:cubicBezTo>
                  <a:close/>
                  <a:moveTo>
                    <a:pt x="2352616" y="3036763"/>
                  </a:moveTo>
                  <a:cubicBezTo>
                    <a:pt x="2413313" y="2985137"/>
                    <a:pt x="2461227" y="2920119"/>
                    <a:pt x="2492568" y="2846865"/>
                  </a:cubicBezTo>
                  <a:cubicBezTo>
                    <a:pt x="2518286" y="2782188"/>
                    <a:pt x="2516028" y="2731063"/>
                    <a:pt x="2462871" y="2700368"/>
                  </a:cubicBezTo>
                  <a:lnTo>
                    <a:pt x="2462910" y="2700368"/>
                  </a:lnTo>
                  <a:cubicBezTo>
                    <a:pt x="2432064" y="2683989"/>
                    <a:pt x="2399534" y="2671015"/>
                    <a:pt x="2365895" y="2661678"/>
                  </a:cubicBezTo>
                  <a:cubicBezTo>
                    <a:pt x="2346530" y="2655631"/>
                    <a:pt x="2348291" y="2670097"/>
                    <a:pt x="2345306" y="2686285"/>
                  </a:cubicBezTo>
                  <a:cubicBezTo>
                    <a:pt x="2323951" y="2803165"/>
                    <a:pt x="2358509" y="2918703"/>
                    <a:pt x="2352615" y="3036758"/>
                  </a:cubicBezTo>
                  <a:close/>
                  <a:moveTo>
                    <a:pt x="3038338" y="69796"/>
                  </a:moveTo>
                  <a:cubicBezTo>
                    <a:pt x="2953302" y="68036"/>
                    <a:pt x="2923907" y="99455"/>
                    <a:pt x="2934782" y="173891"/>
                  </a:cubicBezTo>
                  <a:lnTo>
                    <a:pt x="2934782" y="173929"/>
                  </a:lnTo>
                  <a:cubicBezTo>
                    <a:pt x="2937767" y="254947"/>
                    <a:pt x="2969072" y="332408"/>
                    <a:pt x="3023262" y="392719"/>
                  </a:cubicBezTo>
                  <a:cubicBezTo>
                    <a:pt x="3066010" y="443887"/>
                    <a:pt x="3100300" y="501556"/>
                    <a:pt x="3124829" y="563591"/>
                  </a:cubicBezTo>
                  <a:cubicBezTo>
                    <a:pt x="3128886" y="571513"/>
                    <a:pt x="3131220" y="583262"/>
                    <a:pt x="3143887" y="576565"/>
                  </a:cubicBezTo>
                  <a:cubicBezTo>
                    <a:pt x="3147140" y="574460"/>
                    <a:pt x="3149475" y="571130"/>
                    <a:pt x="3150279" y="567341"/>
                  </a:cubicBezTo>
                  <a:cubicBezTo>
                    <a:pt x="3151120" y="563553"/>
                    <a:pt x="3150393" y="559572"/>
                    <a:pt x="3148288" y="556319"/>
                  </a:cubicBezTo>
                  <a:cubicBezTo>
                    <a:pt x="3124179" y="482726"/>
                    <a:pt x="3103091" y="408059"/>
                    <a:pt x="3076954" y="335237"/>
                  </a:cubicBezTo>
                  <a:cubicBezTo>
                    <a:pt x="3056709" y="278904"/>
                    <a:pt x="3048596" y="214644"/>
                    <a:pt x="2991420" y="178405"/>
                  </a:cubicBezTo>
                  <a:cubicBezTo>
                    <a:pt x="2975461" y="187398"/>
                    <a:pt x="2991037" y="207451"/>
                    <a:pt x="2975882" y="223755"/>
                  </a:cubicBezTo>
                  <a:cubicBezTo>
                    <a:pt x="2965166" y="173965"/>
                    <a:pt x="2987784" y="132366"/>
                    <a:pt x="2977413" y="84371"/>
                  </a:cubicBezTo>
                  <a:cubicBezTo>
                    <a:pt x="3012354" y="125396"/>
                    <a:pt x="3025557" y="102511"/>
                    <a:pt x="3038340" y="69789"/>
                  </a:cubicBezTo>
                  <a:close/>
                  <a:moveTo>
                    <a:pt x="3146567" y="756204"/>
                  </a:moveTo>
                  <a:cubicBezTo>
                    <a:pt x="3176456" y="750081"/>
                    <a:pt x="3178025" y="734046"/>
                    <a:pt x="3167731" y="708788"/>
                  </a:cubicBezTo>
                  <a:cubicBezTo>
                    <a:pt x="3158661" y="683032"/>
                    <a:pt x="3151543" y="656626"/>
                    <a:pt x="3146452" y="629798"/>
                  </a:cubicBezTo>
                  <a:cubicBezTo>
                    <a:pt x="3144386" y="621264"/>
                    <a:pt x="3160306" y="607257"/>
                    <a:pt x="3141362" y="604386"/>
                  </a:cubicBezTo>
                  <a:cubicBezTo>
                    <a:pt x="3134895" y="604348"/>
                    <a:pt x="3128771" y="607065"/>
                    <a:pt x="3124447" y="611849"/>
                  </a:cubicBezTo>
                  <a:cubicBezTo>
                    <a:pt x="3120122" y="616633"/>
                    <a:pt x="3118056" y="623062"/>
                    <a:pt x="3118745" y="629453"/>
                  </a:cubicBezTo>
                  <a:cubicBezTo>
                    <a:pt x="3114343" y="661103"/>
                    <a:pt x="3107339" y="692332"/>
                    <a:pt x="3097849" y="722832"/>
                  </a:cubicBezTo>
                  <a:cubicBezTo>
                    <a:pt x="3085335" y="800176"/>
                    <a:pt x="3150279" y="890069"/>
                    <a:pt x="3217061" y="890990"/>
                  </a:cubicBezTo>
                  <a:cubicBezTo>
                    <a:pt x="3212813" y="871243"/>
                    <a:pt x="3185794" y="859111"/>
                    <a:pt x="3192797" y="837259"/>
                  </a:cubicBezTo>
                  <a:cubicBezTo>
                    <a:pt x="3207033" y="792750"/>
                    <a:pt x="3174045" y="778170"/>
                    <a:pt x="3146566" y="756203"/>
                  </a:cubicBezTo>
                  <a:close/>
                  <a:moveTo>
                    <a:pt x="3837951" y="2058636"/>
                  </a:moveTo>
                  <a:cubicBezTo>
                    <a:pt x="3803852" y="2100886"/>
                    <a:pt x="3751691" y="2115658"/>
                    <a:pt x="3709824" y="2155000"/>
                  </a:cubicBezTo>
                  <a:lnTo>
                    <a:pt x="3709786" y="2155000"/>
                  </a:lnTo>
                  <a:cubicBezTo>
                    <a:pt x="3733437" y="2155306"/>
                    <a:pt x="3757049" y="2157258"/>
                    <a:pt x="3780432" y="2160817"/>
                  </a:cubicBezTo>
                  <a:cubicBezTo>
                    <a:pt x="3847214" y="2176240"/>
                    <a:pt x="3847290" y="2177043"/>
                    <a:pt x="3846448" y="2105363"/>
                  </a:cubicBezTo>
                  <a:cubicBezTo>
                    <a:pt x="3849204" y="2089290"/>
                    <a:pt x="3846180" y="2072719"/>
                    <a:pt x="3837952" y="2058635"/>
                  </a:cubicBezTo>
                  <a:close/>
                  <a:moveTo>
                    <a:pt x="2689041" y="1233609"/>
                  </a:moveTo>
                  <a:cubicBezTo>
                    <a:pt x="2677406" y="1275706"/>
                    <a:pt x="2656204" y="1285694"/>
                    <a:pt x="2618433" y="1255347"/>
                  </a:cubicBezTo>
                  <a:lnTo>
                    <a:pt x="2618471" y="1255347"/>
                  </a:lnTo>
                  <a:cubicBezTo>
                    <a:pt x="2634162" y="1290594"/>
                    <a:pt x="2623561" y="1332040"/>
                    <a:pt x="2592868" y="1355425"/>
                  </a:cubicBezTo>
                  <a:cubicBezTo>
                    <a:pt x="2617782" y="1363882"/>
                    <a:pt x="2644150" y="1367211"/>
                    <a:pt x="2670365" y="1365260"/>
                  </a:cubicBezTo>
                  <a:cubicBezTo>
                    <a:pt x="2710702" y="1361203"/>
                    <a:pt x="2672853" y="1323775"/>
                    <a:pt x="2684755" y="1303990"/>
                  </a:cubicBezTo>
                  <a:cubicBezTo>
                    <a:pt x="2688429" y="1297177"/>
                    <a:pt x="2692677" y="1290671"/>
                    <a:pt x="2697461" y="1284548"/>
                  </a:cubicBezTo>
                  <a:cubicBezTo>
                    <a:pt x="2712004" y="1267863"/>
                    <a:pt x="2707182" y="1253320"/>
                    <a:pt x="2689042" y="1233611"/>
                  </a:cubicBezTo>
                  <a:close/>
                  <a:moveTo>
                    <a:pt x="3095622" y="82934"/>
                  </a:moveTo>
                  <a:cubicBezTo>
                    <a:pt x="3105572" y="99927"/>
                    <a:pt x="3110432" y="119406"/>
                    <a:pt x="3109629" y="139077"/>
                  </a:cubicBezTo>
                  <a:cubicBezTo>
                    <a:pt x="3131328" y="158326"/>
                    <a:pt x="3149736" y="180982"/>
                    <a:pt x="3164087" y="206203"/>
                  </a:cubicBezTo>
                  <a:cubicBezTo>
                    <a:pt x="3168297" y="211255"/>
                    <a:pt x="3171550" y="221587"/>
                    <a:pt x="3181385" y="216498"/>
                  </a:cubicBezTo>
                  <a:cubicBezTo>
                    <a:pt x="3192407" y="210796"/>
                    <a:pt x="3188044" y="202721"/>
                    <a:pt x="3185556" y="192847"/>
                  </a:cubicBezTo>
                  <a:cubicBezTo>
                    <a:pt x="3181921" y="178418"/>
                    <a:pt x="3159724" y="163034"/>
                    <a:pt x="3180352" y="148454"/>
                  </a:cubicBezTo>
                  <a:cubicBezTo>
                    <a:pt x="3204539" y="131385"/>
                    <a:pt x="3189919" y="116039"/>
                    <a:pt x="3179471" y="104176"/>
                  </a:cubicBezTo>
                  <a:cubicBezTo>
                    <a:pt x="3158691" y="80333"/>
                    <a:pt x="3125282" y="71837"/>
                    <a:pt x="3095622" y="82935"/>
                  </a:cubicBezTo>
                  <a:close/>
                  <a:moveTo>
                    <a:pt x="2705000" y="1523898"/>
                  </a:moveTo>
                  <a:cubicBezTo>
                    <a:pt x="2732593" y="1511728"/>
                    <a:pt x="2733817" y="1475180"/>
                    <a:pt x="2753680" y="1464770"/>
                  </a:cubicBezTo>
                  <a:cubicBezTo>
                    <a:pt x="2794705" y="1443225"/>
                    <a:pt x="2763056" y="1422559"/>
                    <a:pt x="2759267" y="1402161"/>
                  </a:cubicBezTo>
                  <a:cubicBezTo>
                    <a:pt x="2758272" y="1395731"/>
                    <a:pt x="2753871" y="1390336"/>
                    <a:pt x="2747786" y="1388039"/>
                  </a:cubicBezTo>
                  <a:cubicBezTo>
                    <a:pt x="2741663" y="1385781"/>
                    <a:pt x="2734813" y="1386968"/>
                    <a:pt x="2729838" y="1391139"/>
                  </a:cubicBezTo>
                  <a:cubicBezTo>
                    <a:pt x="2715410" y="1399252"/>
                    <a:pt x="2725513" y="1409318"/>
                    <a:pt x="2731560" y="1418272"/>
                  </a:cubicBezTo>
                  <a:cubicBezTo>
                    <a:pt x="2736152" y="1425046"/>
                    <a:pt x="2750657" y="1429830"/>
                    <a:pt x="2740438" y="1440316"/>
                  </a:cubicBezTo>
                  <a:cubicBezTo>
                    <a:pt x="2729417" y="1451643"/>
                    <a:pt x="2720615" y="1438747"/>
                    <a:pt x="2712617" y="1432930"/>
                  </a:cubicBezTo>
                  <a:cubicBezTo>
                    <a:pt x="2709019" y="1428108"/>
                    <a:pt x="2705805" y="1422942"/>
                    <a:pt x="2703049" y="1417545"/>
                  </a:cubicBezTo>
                  <a:cubicBezTo>
                    <a:pt x="2698686" y="1412762"/>
                    <a:pt x="2696084" y="1401854"/>
                    <a:pt x="2685713" y="1409432"/>
                  </a:cubicBezTo>
                  <a:cubicBezTo>
                    <a:pt x="2680547" y="1413374"/>
                    <a:pt x="2679207" y="1420607"/>
                    <a:pt x="2682652" y="1426118"/>
                  </a:cubicBezTo>
                  <a:cubicBezTo>
                    <a:pt x="2685981" y="1459528"/>
                    <a:pt x="2693482" y="1492363"/>
                    <a:pt x="2705001" y="1523898"/>
                  </a:cubicBezTo>
                  <a:close/>
                  <a:moveTo>
                    <a:pt x="936714" y="2295727"/>
                  </a:moveTo>
                  <a:cubicBezTo>
                    <a:pt x="967330" y="2291173"/>
                    <a:pt x="1004107" y="2318995"/>
                    <a:pt x="1025691" y="2285126"/>
                  </a:cubicBezTo>
                  <a:cubicBezTo>
                    <a:pt x="1034838" y="2264498"/>
                    <a:pt x="1027528" y="2240274"/>
                    <a:pt x="1008546" y="2228142"/>
                  </a:cubicBezTo>
                  <a:cubicBezTo>
                    <a:pt x="961589" y="2216930"/>
                    <a:pt x="958795" y="2268479"/>
                    <a:pt x="936714" y="2295727"/>
                  </a:cubicBezTo>
                  <a:close/>
                  <a:moveTo>
                    <a:pt x="4851750" y="3302383"/>
                  </a:moveTo>
                  <a:cubicBezTo>
                    <a:pt x="4848000" y="3260210"/>
                    <a:pt x="4857529" y="3234569"/>
                    <a:pt x="4898133" y="3229670"/>
                  </a:cubicBezTo>
                  <a:cubicBezTo>
                    <a:pt x="4919336" y="3227106"/>
                    <a:pt x="4903300" y="3213405"/>
                    <a:pt x="4901157" y="3205177"/>
                  </a:cubicBezTo>
                  <a:cubicBezTo>
                    <a:pt x="4896335" y="3186463"/>
                    <a:pt x="4886078" y="3193122"/>
                    <a:pt x="4878234" y="3202383"/>
                  </a:cubicBezTo>
                  <a:cubicBezTo>
                    <a:pt x="4874674" y="3212564"/>
                    <a:pt x="4865604" y="3219796"/>
                    <a:pt x="4854889" y="3220982"/>
                  </a:cubicBezTo>
                  <a:cubicBezTo>
                    <a:pt x="4831966" y="3220102"/>
                    <a:pt x="4811988" y="3236405"/>
                    <a:pt x="4808276" y="3259023"/>
                  </a:cubicBezTo>
                  <a:cubicBezTo>
                    <a:pt x="4813251" y="3280607"/>
                    <a:pt x="4830129" y="3297484"/>
                    <a:pt x="4851751" y="3302383"/>
                  </a:cubicBezTo>
                  <a:close/>
                  <a:moveTo>
                    <a:pt x="3323885" y="2809734"/>
                  </a:moveTo>
                  <a:cubicBezTo>
                    <a:pt x="3351707" y="2820182"/>
                    <a:pt x="3383052" y="2809925"/>
                    <a:pt x="3399316" y="2785088"/>
                  </a:cubicBezTo>
                  <a:cubicBezTo>
                    <a:pt x="3402071" y="2779195"/>
                    <a:pt x="3401803" y="2772306"/>
                    <a:pt x="3398550" y="2766681"/>
                  </a:cubicBezTo>
                  <a:cubicBezTo>
                    <a:pt x="3395297" y="2761055"/>
                    <a:pt x="3389518" y="2757343"/>
                    <a:pt x="3383051" y="2756769"/>
                  </a:cubicBezTo>
                  <a:cubicBezTo>
                    <a:pt x="3345891" y="2749497"/>
                    <a:pt x="3336400" y="2777435"/>
                    <a:pt x="3323885" y="2809734"/>
                  </a:cubicBezTo>
                  <a:close/>
                  <a:moveTo>
                    <a:pt x="3564454" y="1317727"/>
                  </a:moveTo>
                  <a:cubicBezTo>
                    <a:pt x="3607355" y="1234337"/>
                    <a:pt x="3607355" y="1234337"/>
                    <a:pt x="3564454" y="1194881"/>
                  </a:cubicBezTo>
                  <a:lnTo>
                    <a:pt x="3564454" y="1317766"/>
                  </a:lnTo>
                  <a:close/>
                  <a:moveTo>
                    <a:pt x="2406334" y="3121087"/>
                  </a:moveTo>
                  <a:cubicBezTo>
                    <a:pt x="2434195" y="3121317"/>
                    <a:pt x="2458841" y="3102947"/>
                    <a:pt x="2466609" y="3076197"/>
                  </a:cubicBezTo>
                  <a:cubicBezTo>
                    <a:pt x="2470398" y="3065366"/>
                    <a:pt x="2456391" y="3057903"/>
                    <a:pt x="2444949" y="3057291"/>
                  </a:cubicBezTo>
                  <a:cubicBezTo>
                    <a:pt x="2394355" y="3054651"/>
                    <a:pt x="2433123" y="3107578"/>
                    <a:pt x="2406334" y="3121087"/>
                  </a:cubicBezTo>
                  <a:close/>
                  <a:moveTo>
                    <a:pt x="3060754" y="1994808"/>
                  </a:moveTo>
                  <a:cubicBezTo>
                    <a:pt x="3060524" y="1982982"/>
                    <a:pt x="3055396" y="1969014"/>
                    <a:pt x="3047550" y="1971463"/>
                  </a:cubicBezTo>
                  <a:cubicBezTo>
                    <a:pt x="3026426" y="1984628"/>
                    <a:pt x="3010887" y="2005103"/>
                    <a:pt x="3003923" y="2028983"/>
                  </a:cubicBezTo>
                  <a:cubicBezTo>
                    <a:pt x="3001818" y="2032504"/>
                    <a:pt x="3002277" y="2036982"/>
                    <a:pt x="3005032" y="2039967"/>
                  </a:cubicBezTo>
                  <a:cubicBezTo>
                    <a:pt x="3007788" y="2042990"/>
                    <a:pt x="3012189" y="2043870"/>
                    <a:pt x="3015901" y="2042071"/>
                  </a:cubicBezTo>
                  <a:cubicBezTo>
                    <a:pt x="3038557" y="2036063"/>
                    <a:pt x="3055931" y="2017770"/>
                    <a:pt x="3060754" y="1994808"/>
                  </a:cubicBezTo>
                  <a:close/>
                  <a:moveTo>
                    <a:pt x="2448658" y="2096913"/>
                  </a:moveTo>
                  <a:cubicBezTo>
                    <a:pt x="2434765" y="2092665"/>
                    <a:pt x="2424050" y="2080381"/>
                    <a:pt x="2411918" y="2077625"/>
                  </a:cubicBezTo>
                  <a:cubicBezTo>
                    <a:pt x="2370013" y="2068134"/>
                    <a:pt x="2380269" y="2095458"/>
                    <a:pt x="2394773" y="2111303"/>
                  </a:cubicBezTo>
                  <a:cubicBezTo>
                    <a:pt x="2413755" y="2132083"/>
                    <a:pt x="2430020" y="2108356"/>
                    <a:pt x="2448658" y="2096912"/>
                  </a:cubicBezTo>
                  <a:close/>
                  <a:moveTo>
                    <a:pt x="3438365" y="899898"/>
                  </a:moveTo>
                  <a:cubicBezTo>
                    <a:pt x="3449272" y="878620"/>
                    <a:pt x="3450535" y="853668"/>
                    <a:pt x="3441809" y="831395"/>
                  </a:cubicBezTo>
                  <a:cubicBezTo>
                    <a:pt x="3433275" y="831165"/>
                    <a:pt x="3424932" y="834074"/>
                    <a:pt x="3418350" y="839508"/>
                  </a:cubicBezTo>
                  <a:cubicBezTo>
                    <a:pt x="3413030" y="861819"/>
                    <a:pt x="3420799" y="885203"/>
                    <a:pt x="3438366" y="899899"/>
                  </a:cubicBezTo>
                  <a:close/>
                  <a:moveTo>
                    <a:pt x="3638824" y="2916151"/>
                  </a:moveTo>
                  <a:cubicBezTo>
                    <a:pt x="3640776" y="2919595"/>
                    <a:pt x="3643340" y="2922695"/>
                    <a:pt x="3646364" y="2925220"/>
                  </a:cubicBezTo>
                  <a:cubicBezTo>
                    <a:pt x="3676100" y="2924685"/>
                    <a:pt x="3703731" y="2909645"/>
                    <a:pt x="3720263" y="2884922"/>
                  </a:cubicBezTo>
                  <a:cubicBezTo>
                    <a:pt x="3718579" y="2879105"/>
                    <a:pt x="3714523" y="2874245"/>
                    <a:pt x="3709127" y="2871527"/>
                  </a:cubicBezTo>
                  <a:cubicBezTo>
                    <a:pt x="3704956" y="2871030"/>
                    <a:pt x="3700746" y="2871757"/>
                    <a:pt x="3696995" y="2873632"/>
                  </a:cubicBezTo>
                  <a:cubicBezTo>
                    <a:pt x="3702583" y="2908764"/>
                    <a:pt x="3673038" y="2891773"/>
                    <a:pt x="3659989" y="2897513"/>
                  </a:cubicBezTo>
                  <a:lnTo>
                    <a:pt x="3660027" y="2897513"/>
                  </a:lnTo>
                  <a:cubicBezTo>
                    <a:pt x="3650804" y="2900689"/>
                    <a:pt x="3643187" y="2907386"/>
                    <a:pt x="3638825" y="2916150"/>
                  </a:cubicBezTo>
                  <a:close/>
                  <a:moveTo>
                    <a:pt x="2640300" y="2053120"/>
                  </a:moveTo>
                  <a:cubicBezTo>
                    <a:pt x="2648183" y="2051628"/>
                    <a:pt x="2661845" y="2052929"/>
                    <a:pt x="2657139" y="2038884"/>
                  </a:cubicBezTo>
                  <a:cubicBezTo>
                    <a:pt x="2653006" y="2026599"/>
                    <a:pt x="2650709" y="2019442"/>
                    <a:pt x="2665252" y="2013703"/>
                  </a:cubicBezTo>
                  <a:cubicBezTo>
                    <a:pt x="2673710" y="2010373"/>
                    <a:pt x="2682052" y="2003293"/>
                    <a:pt x="2671758" y="1992616"/>
                  </a:cubicBezTo>
                  <a:lnTo>
                    <a:pt x="2671720" y="1992616"/>
                  </a:lnTo>
                  <a:cubicBezTo>
                    <a:pt x="2668390" y="1989095"/>
                    <a:pt x="2663530" y="1987411"/>
                    <a:pt x="2658746" y="1988062"/>
                  </a:cubicBezTo>
                  <a:cubicBezTo>
                    <a:pt x="2653924" y="1988712"/>
                    <a:pt x="2649715" y="1991659"/>
                    <a:pt x="2647419" y="1995946"/>
                  </a:cubicBezTo>
                  <a:cubicBezTo>
                    <a:pt x="2636435" y="2009111"/>
                    <a:pt x="2636283" y="2027901"/>
                    <a:pt x="2624687" y="2042137"/>
                  </a:cubicBezTo>
                  <a:cubicBezTo>
                    <a:pt x="2618908" y="2049255"/>
                    <a:pt x="2631422" y="2052853"/>
                    <a:pt x="2640301" y="2053121"/>
                  </a:cubicBezTo>
                  <a:close/>
                  <a:moveTo>
                    <a:pt x="4037862" y="1650977"/>
                  </a:moveTo>
                  <a:cubicBezTo>
                    <a:pt x="4076668" y="1635133"/>
                    <a:pt x="4121865" y="1637277"/>
                    <a:pt x="4081069" y="15873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6394693-1E29-8BDA-16A1-23ECADF2583E}"/>
                </a:ext>
              </a:extLst>
            </p:cNvPr>
            <p:cNvGrpSpPr/>
            <p:nvPr/>
          </p:nvGrpSpPr>
          <p:grpSpPr>
            <a:xfrm>
              <a:off x="9571219" y="876548"/>
              <a:ext cx="2703209" cy="2655195"/>
              <a:chOff x="6439089" y="6790743"/>
              <a:chExt cx="2703209" cy="2655195"/>
            </a:xfrm>
            <a:grpFill/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105CE298-087A-ADDF-5742-E5414A484244}"/>
                  </a:ext>
                </a:extLst>
              </p:cNvPr>
              <p:cNvSpPr/>
              <p:nvPr/>
            </p:nvSpPr>
            <p:spPr>
              <a:xfrm>
                <a:off x="7510826" y="7301813"/>
                <a:ext cx="134455" cy="131530"/>
              </a:xfrm>
              <a:custGeom>
                <a:avLst/>
                <a:gdLst>
                  <a:gd name="connsiteX0" fmla="*/ 106957 w 187360"/>
                  <a:gd name="connsiteY0" fmla="*/ 0 h 183285"/>
                  <a:gd name="connsiteX1" fmla="*/ 184033 w 187360"/>
                  <a:gd name="connsiteY1" fmla="*/ 32300 h 183285"/>
                  <a:gd name="connsiteX2" fmla="*/ 184033 w 187360"/>
                  <a:gd name="connsiteY2" fmla="*/ 32262 h 183285"/>
                  <a:gd name="connsiteX3" fmla="*/ 163903 w 187360"/>
                  <a:gd name="connsiteY3" fmla="*/ 118025 h 183285"/>
                  <a:gd name="connsiteX4" fmla="*/ 142778 w 187360"/>
                  <a:gd name="connsiteY4" fmla="*/ 148909 h 183285"/>
                  <a:gd name="connsiteX5" fmla="*/ 91458 w 187360"/>
                  <a:gd name="connsiteY5" fmla="*/ 183199 h 183285"/>
                  <a:gd name="connsiteX6" fmla="*/ 36770 w 187360"/>
                  <a:gd name="connsiteY6" fmla="*/ 154534 h 183285"/>
                  <a:gd name="connsiteX7" fmla="*/ 7455 w 187360"/>
                  <a:gd name="connsiteY7" fmla="*/ 106352 h 183285"/>
                  <a:gd name="connsiteX8" fmla="*/ 106955 w 187360"/>
                  <a:gd name="connsiteY8" fmla="*/ 4 h 18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360" h="183285">
                    <a:moveTo>
                      <a:pt x="106957" y="0"/>
                    </a:moveTo>
                    <a:cubicBezTo>
                      <a:pt x="134933" y="10754"/>
                      <a:pt x="172016" y="-4669"/>
                      <a:pt x="184033" y="32300"/>
                    </a:cubicBezTo>
                    <a:lnTo>
                      <a:pt x="184033" y="32262"/>
                    </a:lnTo>
                    <a:cubicBezTo>
                      <a:pt x="192376" y="62419"/>
                      <a:pt x="184799" y="94757"/>
                      <a:pt x="163903" y="118025"/>
                    </a:cubicBezTo>
                    <a:cubicBezTo>
                      <a:pt x="156402" y="127975"/>
                      <a:pt x="150585" y="139227"/>
                      <a:pt x="142778" y="148909"/>
                    </a:cubicBezTo>
                    <a:cubicBezTo>
                      <a:pt x="133211" y="168886"/>
                      <a:pt x="113540" y="182012"/>
                      <a:pt x="91458" y="183199"/>
                    </a:cubicBezTo>
                    <a:cubicBezTo>
                      <a:pt x="69338" y="184385"/>
                      <a:pt x="48366" y="173363"/>
                      <a:pt x="36770" y="154534"/>
                    </a:cubicBezTo>
                    <a:cubicBezTo>
                      <a:pt x="22878" y="140565"/>
                      <a:pt x="-16234" y="135054"/>
                      <a:pt x="7455" y="106352"/>
                    </a:cubicBezTo>
                    <a:cubicBezTo>
                      <a:pt x="38416" y="68886"/>
                      <a:pt x="46070" y="6891"/>
                      <a:pt x="106955" y="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6A26792-543E-6D2E-DFC2-F42AB381D389}"/>
                  </a:ext>
                </a:extLst>
              </p:cNvPr>
              <p:cNvSpPr/>
              <p:nvPr/>
            </p:nvSpPr>
            <p:spPr>
              <a:xfrm>
                <a:off x="7471799" y="7071524"/>
                <a:ext cx="116206" cy="141839"/>
              </a:xfrm>
              <a:custGeom>
                <a:avLst/>
                <a:gdLst>
                  <a:gd name="connsiteX0" fmla="*/ 161929 w 161930"/>
                  <a:gd name="connsiteY0" fmla="*/ 81264 h 197650"/>
                  <a:gd name="connsiteX1" fmla="*/ 72454 w 161930"/>
                  <a:gd name="connsiteY1" fmla="*/ 195734 h 197650"/>
                  <a:gd name="connsiteX2" fmla="*/ 17804 w 161930"/>
                  <a:gd name="connsiteY2" fmla="*/ 181651 h 197650"/>
                  <a:gd name="connsiteX3" fmla="*/ 1310 w 161930"/>
                  <a:gd name="connsiteY3" fmla="*/ 127652 h 197650"/>
                  <a:gd name="connsiteX4" fmla="*/ 92546 w 161930"/>
                  <a:gd name="connsiteY4" fmla="*/ 3884 h 197650"/>
                  <a:gd name="connsiteX5" fmla="*/ 130357 w 161930"/>
                  <a:gd name="connsiteY5" fmla="*/ 19499 h 197650"/>
                  <a:gd name="connsiteX6" fmla="*/ 161930 w 161930"/>
                  <a:gd name="connsiteY6" fmla="*/ 81267 h 19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30" h="197650">
                    <a:moveTo>
                      <a:pt x="161929" y="81264"/>
                    </a:moveTo>
                    <a:cubicBezTo>
                      <a:pt x="153816" y="132278"/>
                      <a:pt x="120024" y="175523"/>
                      <a:pt x="72454" y="195734"/>
                    </a:cubicBezTo>
                    <a:cubicBezTo>
                      <a:pt x="53051" y="200862"/>
                      <a:pt x="32346" y="195543"/>
                      <a:pt x="17804" y="181651"/>
                    </a:cubicBezTo>
                    <a:cubicBezTo>
                      <a:pt x="3300" y="167758"/>
                      <a:pt x="-2938" y="147284"/>
                      <a:pt x="1310" y="127652"/>
                    </a:cubicBezTo>
                    <a:cubicBezTo>
                      <a:pt x="10571" y="74341"/>
                      <a:pt x="44363" y="28495"/>
                      <a:pt x="92546" y="3884"/>
                    </a:cubicBezTo>
                    <a:cubicBezTo>
                      <a:pt x="115547" y="-8324"/>
                      <a:pt x="119641" y="11423"/>
                      <a:pt x="130357" y="19499"/>
                    </a:cubicBezTo>
                    <a:cubicBezTo>
                      <a:pt x="149186" y="34654"/>
                      <a:pt x="160667" y="57118"/>
                      <a:pt x="161930" y="8126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A192A50-5E0D-3E33-326C-DD0744AD6953}"/>
                  </a:ext>
                </a:extLst>
              </p:cNvPr>
              <p:cNvSpPr/>
              <p:nvPr/>
            </p:nvSpPr>
            <p:spPr>
              <a:xfrm>
                <a:off x="8852855" y="6790743"/>
                <a:ext cx="125047" cy="135564"/>
              </a:xfrm>
              <a:custGeom>
                <a:avLst/>
                <a:gdLst>
                  <a:gd name="connsiteX0" fmla="*/ 1040 w 174250"/>
                  <a:gd name="connsiteY0" fmla="*/ 138425 h 188905"/>
                  <a:gd name="connsiteX1" fmla="*/ 92162 w 174250"/>
                  <a:gd name="connsiteY1" fmla="*/ 1 h 188905"/>
                  <a:gd name="connsiteX2" fmla="*/ 174251 w 174250"/>
                  <a:gd name="connsiteY2" fmla="*/ 100922 h 188905"/>
                  <a:gd name="connsiteX3" fmla="*/ 64111 w 174250"/>
                  <a:gd name="connsiteY3" fmla="*/ 188905 h 188905"/>
                  <a:gd name="connsiteX4" fmla="*/ 1042 w 174250"/>
                  <a:gd name="connsiteY4" fmla="*/ 138427 h 188905"/>
                  <a:gd name="connsiteX5" fmla="*/ 104792 w 174250"/>
                  <a:gd name="connsiteY5" fmla="*/ 69960 h 188905"/>
                  <a:gd name="connsiteX6" fmla="*/ 75017 w 174250"/>
                  <a:gd name="connsiteY6" fmla="*/ 97553 h 188905"/>
                  <a:gd name="connsiteX7" fmla="*/ 63498 w 174250"/>
                  <a:gd name="connsiteY7" fmla="*/ 108422 h 188905"/>
                  <a:gd name="connsiteX8" fmla="*/ 66292 w 174250"/>
                  <a:gd name="connsiteY8" fmla="*/ 123997 h 188905"/>
                  <a:gd name="connsiteX9" fmla="*/ 102227 w 174250"/>
                  <a:gd name="connsiteY9" fmla="*/ 120821 h 188905"/>
                  <a:gd name="connsiteX10" fmla="*/ 104792 w 174250"/>
                  <a:gd name="connsiteY10" fmla="*/ 69960 h 18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250" h="188905">
                    <a:moveTo>
                      <a:pt x="1040" y="138425"/>
                    </a:moveTo>
                    <a:cubicBezTo>
                      <a:pt x="2724" y="73252"/>
                      <a:pt x="52322" y="-381"/>
                      <a:pt x="92162" y="1"/>
                    </a:cubicBezTo>
                    <a:cubicBezTo>
                      <a:pt x="137435" y="13932"/>
                      <a:pt x="169850" y="53771"/>
                      <a:pt x="174251" y="100922"/>
                    </a:cubicBezTo>
                    <a:cubicBezTo>
                      <a:pt x="156034" y="147918"/>
                      <a:pt x="113976" y="181519"/>
                      <a:pt x="64111" y="188905"/>
                    </a:cubicBezTo>
                    <a:cubicBezTo>
                      <a:pt x="33112" y="186035"/>
                      <a:pt x="-6994" y="187030"/>
                      <a:pt x="1042" y="138427"/>
                    </a:cubicBezTo>
                    <a:close/>
                    <a:moveTo>
                      <a:pt x="104792" y="69960"/>
                    </a:moveTo>
                    <a:cubicBezTo>
                      <a:pt x="95339" y="79681"/>
                      <a:pt x="85389" y="88866"/>
                      <a:pt x="75017" y="97553"/>
                    </a:cubicBezTo>
                    <a:cubicBezTo>
                      <a:pt x="69583" y="99007"/>
                      <a:pt x="65259" y="103102"/>
                      <a:pt x="63498" y="108422"/>
                    </a:cubicBezTo>
                    <a:cubicBezTo>
                      <a:pt x="61776" y="113741"/>
                      <a:pt x="62809" y="119596"/>
                      <a:pt x="66292" y="123997"/>
                    </a:cubicBezTo>
                    <a:cubicBezTo>
                      <a:pt x="79725" y="143170"/>
                      <a:pt x="93501" y="126102"/>
                      <a:pt x="102227" y="120821"/>
                    </a:cubicBezTo>
                    <a:cubicBezTo>
                      <a:pt x="124692" y="107273"/>
                      <a:pt x="122051" y="88253"/>
                      <a:pt x="104792" y="699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B2770D6-75A7-F7E8-1994-FC06FB3D2C5C}"/>
                  </a:ext>
                </a:extLst>
              </p:cNvPr>
              <p:cNvSpPr/>
              <p:nvPr/>
            </p:nvSpPr>
            <p:spPr>
              <a:xfrm>
                <a:off x="8790121" y="7294819"/>
                <a:ext cx="111467" cy="124548"/>
              </a:xfrm>
              <a:custGeom>
                <a:avLst/>
                <a:gdLst>
                  <a:gd name="connsiteX0" fmla="*/ 48975 w 155327"/>
                  <a:gd name="connsiteY0" fmla="*/ 173554 h 173555"/>
                  <a:gd name="connsiteX1" fmla="*/ 1214 w 155327"/>
                  <a:gd name="connsiteY1" fmla="*/ 103864 h 173555"/>
                  <a:gd name="connsiteX2" fmla="*/ 17632 w 155327"/>
                  <a:gd name="connsiteY2" fmla="*/ 35668 h 173555"/>
                  <a:gd name="connsiteX3" fmla="*/ 78061 w 155327"/>
                  <a:gd name="connsiteY3" fmla="*/ 0 h 173555"/>
                  <a:gd name="connsiteX4" fmla="*/ 155328 w 155327"/>
                  <a:gd name="connsiteY4" fmla="*/ 85687 h 173555"/>
                  <a:gd name="connsiteX5" fmla="*/ 48980 w 155327"/>
                  <a:gd name="connsiteY5" fmla="*/ 173555 h 17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327" h="173555">
                    <a:moveTo>
                      <a:pt x="48975" y="173554"/>
                    </a:moveTo>
                    <a:cubicBezTo>
                      <a:pt x="5347" y="170799"/>
                      <a:pt x="4199" y="133562"/>
                      <a:pt x="1214" y="103864"/>
                    </a:cubicBezTo>
                    <a:cubicBezTo>
                      <a:pt x="-2766" y="79831"/>
                      <a:pt x="3127" y="55224"/>
                      <a:pt x="17632" y="35668"/>
                    </a:cubicBezTo>
                    <a:cubicBezTo>
                      <a:pt x="32098" y="16073"/>
                      <a:pt x="53912" y="3215"/>
                      <a:pt x="78061" y="0"/>
                    </a:cubicBezTo>
                    <a:cubicBezTo>
                      <a:pt x="116139" y="14390"/>
                      <a:pt x="144957" y="46307"/>
                      <a:pt x="155328" y="85687"/>
                    </a:cubicBezTo>
                    <a:cubicBezTo>
                      <a:pt x="143426" y="135399"/>
                      <a:pt x="100028" y="171221"/>
                      <a:pt x="48980" y="17355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38A156A-B442-5354-60F7-6C2AEAEA1DC4}"/>
                  </a:ext>
                </a:extLst>
              </p:cNvPr>
              <p:cNvSpPr/>
              <p:nvPr/>
            </p:nvSpPr>
            <p:spPr>
              <a:xfrm>
                <a:off x="6439089" y="7581828"/>
                <a:ext cx="99207" cy="128673"/>
              </a:xfrm>
              <a:custGeom>
                <a:avLst/>
                <a:gdLst>
                  <a:gd name="connsiteX0" fmla="*/ 138177 w 138243"/>
                  <a:gd name="connsiteY0" fmla="*/ 101719 h 179303"/>
                  <a:gd name="connsiteX1" fmla="*/ 102203 w 138243"/>
                  <a:gd name="connsiteY1" fmla="*/ 170797 h 179303"/>
                  <a:gd name="connsiteX2" fmla="*/ 59608 w 138243"/>
                  <a:gd name="connsiteY2" fmla="*/ 176346 h 179303"/>
                  <a:gd name="connsiteX3" fmla="*/ 31441 w 138243"/>
                  <a:gd name="connsiteY3" fmla="*/ 143970 h 179303"/>
                  <a:gd name="connsiteX4" fmla="*/ 12191 w 138243"/>
                  <a:gd name="connsiteY4" fmla="*/ 29813 h 179303"/>
                  <a:gd name="connsiteX5" fmla="*/ 55245 w 138243"/>
                  <a:gd name="connsiteY5" fmla="*/ 116 h 179303"/>
                  <a:gd name="connsiteX6" fmla="*/ 101819 w 138243"/>
                  <a:gd name="connsiteY6" fmla="*/ 23806 h 179303"/>
                  <a:gd name="connsiteX7" fmla="*/ 138176 w 138243"/>
                  <a:gd name="connsiteY7" fmla="*/ 101723 h 17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243" h="179303">
                    <a:moveTo>
                      <a:pt x="138177" y="101719"/>
                    </a:moveTo>
                    <a:cubicBezTo>
                      <a:pt x="128839" y="122806"/>
                      <a:pt x="139210" y="156369"/>
                      <a:pt x="102203" y="170797"/>
                    </a:cubicBezTo>
                    <a:cubicBezTo>
                      <a:pt x="89841" y="179676"/>
                      <a:pt x="73845" y="181742"/>
                      <a:pt x="59608" y="176346"/>
                    </a:cubicBezTo>
                    <a:cubicBezTo>
                      <a:pt x="45409" y="170950"/>
                      <a:pt x="34809" y="158818"/>
                      <a:pt x="31441" y="143970"/>
                    </a:cubicBezTo>
                    <a:cubicBezTo>
                      <a:pt x="18697" y="107268"/>
                      <a:pt x="-19306" y="76078"/>
                      <a:pt x="12191" y="29813"/>
                    </a:cubicBezTo>
                    <a:cubicBezTo>
                      <a:pt x="19998" y="12745"/>
                      <a:pt x="36531" y="1379"/>
                      <a:pt x="55245" y="116"/>
                    </a:cubicBezTo>
                    <a:cubicBezTo>
                      <a:pt x="73958" y="-1147"/>
                      <a:pt x="91831" y="7961"/>
                      <a:pt x="101819" y="23806"/>
                    </a:cubicBezTo>
                    <a:cubicBezTo>
                      <a:pt x="138559" y="75011"/>
                      <a:pt x="138559" y="75011"/>
                      <a:pt x="138176" y="10172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0CA751A-9FFE-1938-CD2E-9C9D595041D3}"/>
                  </a:ext>
                </a:extLst>
              </p:cNvPr>
              <p:cNvSpPr/>
              <p:nvPr/>
            </p:nvSpPr>
            <p:spPr>
              <a:xfrm>
                <a:off x="8847132" y="7048438"/>
                <a:ext cx="107489" cy="121897"/>
              </a:xfrm>
              <a:custGeom>
                <a:avLst/>
                <a:gdLst>
                  <a:gd name="connsiteX0" fmla="*/ 0 w 149784"/>
                  <a:gd name="connsiteY0" fmla="*/ 92371 h 169861"/>
                  <a:gd name="connsiteX1" fmla="*/ 40184 w 149784"/>
                  <a:gd name="connsiteY1" fmla="*/ 20500 h 169861"/>
                  <a:gd name="connsiteX2" fmla="*/ 120360 w 149784"/>
                  <a:gd name="connsiteY2" fmla="*/ 1747 h 169861"/>
                  <a:gd name="connsiteX3" fmla="*/ 140796 w 149784"/>
                  <a:gd name="connsiteY3" fmla="*/ 59420 h 169861"/>
                  <a:gd name="connsiteX4" fmla="*/ 108266 w 149784"/>
                  <a:gd name="connsiteY4" fmla="*/ 125513 h 169861"/>
                  <a:gd name="connsiteX5" fmla="*/ 50441 w 149784"/>
                  <a:gd name="connsiteY5" fmla="*/ 167610 h 169861"/>
                  <a:gd name="connsiteX6" fmla="*/ 50479 w 149784"/>
                  <a:gd name="connsiteY6" fmla="*/ 167572 h 169861"/>
                  <a:gd name="connsiteX7" fmla="*/ 1 w 149784"/>
                  <a:gd name="connsiteY7" fmla="*/ 92371 h 16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784" h="169861">
                    <a:moveTo>
                      <a:pt x="0" y="92371"/>
                    </a:moveTo>
                    <a:cubicBezTo>
                      <a:pt x="2717" y="63821"/>
                      <a:pt x="17298" y="37760"/>
                      <a:pt x="40184" y="20500"/>
                    </a:cubicBezTo>
                    <a:cubicBezTo>
                      <a:pt x="63107" y="3279"/>
                      <a:pt x="92193" y="-3533"/>
                      <a:pt x="120360" y="1747"/>
                    </a:cubicBezTo>
                    <a:cubicBezTo>
                      <a:pt x="146039" y="13458"/>
                      <a:pt x="160084" y="29340"/>
                      <a:pt x="140796" y="59420"/>
                    </a:cubicBezTo>
                    <a:cubicBezTo>
                      <a:pt x="127630" y="79972"/>
                      <a:pt x="121431" y="104961"/>
                      <a:pt x="108266" y="125513"/>
                    </a:cubicBezTo>
                    <a:cubicBezTo>
                      <a:pt x="94834" y="146485"/>
                      <a:pt x="80980" y="178670"/>
                      <a:pt x="50441" y="167610"/>
                    </a:cubicBezTo>
                    <a:lnTo>
                      <a:pt x="50479" y="167572"/>
                    </a:lnTo>
                    <a:cubicBezTo>
                      <a:pt x="20897" y="153910"/>
                      <a:pt x="1455" y="124900"/>
                      <a:pt x="1" y="9237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54A9426-C76A-4FDE-BC51-AD61B0B72857}"/>
                  </a:ext>
                </a:extLst>
              </p:cNvPr>
              <p:cNvSpPr/>
              <p:nvPr/>
            </p:nvSpPr>
            <p:spPr>
              <a:xfrm>
                <a:off x="6585717" y="7653563"/>
                <a:ext cx="102867" cy="109196"/>
              </a:xfrm>
              <a:custGeom>
                <a:avLst/>
                <a:gdLst>
                  <a:gd name="connsiteX0" fmla="*/ 143023 w 143343"/>
                  <a:gd name="connsiteY0" fmla="*/ 69652 h 152162"/>
                  <a:gd name="connsiteX1" fmla="*/ 78422 w 143343"/>
                  <a:gd name="connsiteY1" fmla="*/ 152162 h 152162"/>
                  <a:gd name="connsiteX2" fmla="*/ 351 w 143343"/>
                  <a:gd name="connsiteY2" fmla="*/ 77995 h 152162"/>
                  <a:gd name="connsiteX3" fmla="*/ 389 w 143343"/>
                  <a:gd name="connsiteY3" fmla="*/ 77995 h 152162"/>
                  <a:gd name="connsiteX4" fmla="*/ 67477 w 143343"/>
                  <a:gd name="connsiteY4" fmla="*/ 1 h 152162"/>
                  <a:gd name="connsiteX5" fmla="*/ 143022 w 143343"/>
                  <a:gd name="connsiteY5" fmla="*/ 69653 h 15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343" h="152162">
                    <a:moveTo>
                      <a:pt x="143023" y="69652"/>
                    </a:moveTo>
                    <a:cubicBezTo>
                      <a:pt x="146697" y="109912"/>
                      <a:pt x="118415" y="146077"/>
                      <a:pt x="78422" y="152162"/>
                    </a:cubicBezTo>
                    <a:cubicBezTo>
                      <a:pt x="28327" y="144317"/>
                      <a:pt x="-3743" y="128511"/>
                      <a:pt x="351" y="77995"/>
                    </a:cubicBezTo>
                    <a:lnTo>
                      <a:pt x="389" y="77995"/>
                    </a:lnTo>
                    <a:cubicBezTo>
                      <a:pt x="1461" y="39419"/>
                      <a:pt x="29475" y="6851"/>
                      <a:pt x="67477" y="1"/>
                    </a:cubicBezTo>
                    <a:cubicBezTo>
                      <a:pt x="107011" y="-190"/>
                      <a:pt x="139999" y="30234"/>
                      <a:pt x="143022" y="6965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8EB9BA1-D535-9A43-94E3-F069AA4E43F6}"/>
                  </a:ext>
                </a:extLst>
              </p:cNvPr>
              <p:cNvSpPr/>
              <p:nvPr/>
            </p:nvSpPr>
            <p:spPr>
              <a:xfrm>
                <a:off x="6538656" y="7485565"/>
                <a:ext cx="93831" cy="122123"/>
              </a:xfrm>
              <a:custGeom>
                <a:avLst/>
                <a:gdLst>
                  <a:gd name="connsiteX0" fmla="*/ 21 w 130751"/>
                  <a:gd name="connsiteY0" fmla="*/ 83025 h 170176"/>
                  <a:gd name="connsiteX1" fmla="*/ 55053 w 130751"/>
                  <a:gd name="connsiteY1" fmla="*/ 17 h 170176"/>
                  <a:gd name="connsiteX2" fmla="*/ 55092 w 130751"/>
                  <a:gd name="connsiteY2" fmla="*/ 17 h 170176"/>
                  <a:gd name="connsiteX3" fmla="*/ 130752 w 130751"/>
                  <a:gd name="connsiteY3" fmla="*/ 64539 h 170176"/>
                  <a:gd name="connsiteX4" fmla="*/ 47744 w 130751"/>
                  <a:gd name="connsiteY4" fmla="*/ 170163 h 170176"/>
                  <a:gd name="connsiteX5" fmla="*/ 21 w 130751"/>
                  <a:gd name="connsiteY5" fmla="*/ 83022 h 17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751" h="170176">
                    <a:moveTo>
                      <a:pt x="21" y="83025"/>
                    </a:moveTo>
                    <a:cubicBezTo>
                      <a:pt x="1054" y="30518"/>
                      <a:pt x="21835" y="-825"/>
                      <a:pt x="55053" y="17"/>
                    </a:cubicBezTo>
                    <a:lnTo>
                      <a:pt x="55092" y="17"/>
                    </a:lnTo>
                    <a:cubicBezTo>
                      <a:pt x="90109" y="6293"/>
                      <a:pt x="119002" y="30977"/>
                      <a:pt x="130752" y="64539"/>
                    </a:cubicBezTo>
                    <a:cubicBezTo>
                      <a:pt x="129642" y="114290"/>
                      <a:pt x="95812" y="157345"/>
                      <a:pt x="47744" y="170163"/>
                    </a:cubicBezTo>
                    <a:cubicBezTo>
                      <a:pt x="23863" y="171081"/>
                      <a:pt x="-821" y="125999"/>
                      <a:pt x="21" y="8302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B85BA18-F5ED-85CE-BE92-962DDEFC6765}"/>
                  </a:ext>
                </a:extLst>
              </p:cNvPr>
              <p:cNvSpPr/>
              <p:nvPr/>
            </p:nvSpPr>
            <p:spPr>
              <a:xfrm>
                <a:off x="8914504" y="7350261"/>
                <a:ext cx="116553" cy="117224"/>
              </a:xfrm>
              <a:custGeom>
                <a:avLst/>
                <a:gdLst>
                  <a:gd name="connsiteX0" fmla="*/ 162413 w 162414"/>
                  <a:gd name="connsiteY0" fmla="*/ 67199 h 163349"/>
                  <a:gd name="connsiteX1" fmla="*/ 104090 w 162414"/>
                  <a:gd name="connsiteY1" fmla="*/ 156560 h 163349"/>
                  <a:gd name="connsiteX2" fmla="*/ 41595 w 162414"/>
                  <a:gd name="connsiteY2" fmla="*/ 121274 h 163349"/>
                  <a:gd name="connsiteX3" fmla="*/ 15648 w 162414"/>
                  <a:gd name="connsiteY3" fmla="*/ 80593 h 163349"/>
                  <a:gd name="connsiteX4" fmla="*/ 15265 w 162414"/>
                  <a:gd name="connsiteY4" fmla="*/ 42897 h 163349"/>
                  <a:gd name="connsiteX5" fmla="*/ 88284 w 162414"/>
                  <a:gd name="connsiteY5" fmla="*/ 2101 h 163349"/>
                  <a:gd name="connsiteX6" fmla="*/ 162413 w 162414"/>
                  <a:gd name="connsiteY6" fmla="*/ 67198 h 163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414" h="163349">
                    <a:moveTo>
                      <a:pt x="162413" y="67199"/>
                    </a:moveTo>
                    <a:cubicBezTo>
                      <a:pt x="149171" y="100609"/>
                      <a:pt x="129310" y="130995"/>
                      <a:pt x="104090" y="156560"/>
                    </a:cubicBezTo>
                    <a:cubicBezTo>
                      <a:pt x="79291" y="174202"/>
                      <a:pt x="50091" y="155718"/>
                      <a:pt x="41595" y="121274"/>
                    </a:cubicBezTo>
                    <a:cubicBezTo>
                      <a:pt x="37576" y="104971"/>
                      <a:pt x="45651" y="85683"/>
                      <a:pt x="15648" y="80593"/>
                    </a:cubicBezTo>
                    <a:cubicBezTo>
                      <a:pt x="-5516" y="76996"/>
                      <a:pt x="-4788" y="53422"/>
                      <a:pt x="15265" y="42897"/>
                    </a:cubicBezTo>
                    <a:cubicBezTo>
                      <a:pt x="40026" y="29924"/>
                      <a:pt x="64480" y="17103"/>
                      <a:pt x="88284" y="2101"/>
                    </a:cubicBezTo>
                    <a:cubicBezTo>
                      <a:pt x="108338" y="-10491"/>
                      <a:pt x="162682" y="36352"/>
                      <a:pt x="162413" y="6719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C288894-1D37-54D9-4D24-4736F5CB312C}"/>
                  </a:ext>
                </a:extLst>
              </p:cNvPr>
              <p:cNvSpPr/>
              <p:nvPr/>
            </p:nvSpPr>
            <p:spPr>
              <a:xfrm>
                <a:off x="6479364" y="7305796"/>
                <a:ext cx="86656" cy="130819"/>
              </a:xfrm>
              <a:custGeom>
                <a:avLst/>
                <a:gdLst>
                  <a:gd name="connsiteX0" fmla="*/ 120754 w 120753"/>
                  <a:gd name="connsiteY0" fmla="*/ 83505 h 182294"/>
                  <a:gd name="connsiteX1" fmla="*/ 102805 w 120753"/>
                  <a:gd name="connsiteY1" fmla="*/ 150516 h 182294"/>
                  <a:gd name="connsiteX2" fmla="*/ 49227 w 120753"/>
                  <a:gd name="connsiteY2" fmla="*/ 174894 h 182294"/>
                  <a:gd name="connsiteX3" fmla="*/ 6555 w 120753"/>
                  <a:gd name="connsiteY3" fmla="*/ 108074 h 182294"/>
                  <a:gd name="connsiteX4" fmla="*/ 46280 w 120753"/>
                  <a:gd name="connsiteY4" fmla="*/ 24148 h 182294"/>
                  <a:gd name="connsiteX5" fmla="*/ 46318 w 120753"/>
                  <a:gd name="connsiteY5" fmla="*/ 24110 h 182294"/>
                  <a:gd name="connsiteX6" fmla="*/ 78235 w 120753"/>
                  <a:gd name="connsiteY6" fmla="*/ 0 h 182294"/>
                  <a:gd name="connsiteX7" fmla="*/ 109731 w 120753"/>
                  <a:gd name="connsiteY7" fmla="*/ 31381 h 182294"/>
                  <a:gd name="connsiteX8" fmla="*/ 120753 w 120753"/>
                  <a:gd name="connsiteY8" fmla="*/ 83505 h 18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753" h="182294">
                    <a:moveTo>
                      <a:pt x="120754" y="83505"/>
                    </a:moveTo>
                    <a:cubicBezTo>
                      <a:pt x="115051" y="105281"/>
                      <a:pt x="110344" y="128396"/>
                      <a:pt x="102805" y="150516"/>
                    </a:cubicBezTo>
                    <a:cubicBezTo>
                      <a:pt x="93927" y="176616"/>
                      <a:pt x="74371" y="192421"/>
                      <a:pt x="49227" y="174894"/>
                    </a:cubicBezTo>
                    <a:cubicBezTo>
                      <a:pt x="27642" y="159815"/>
                      <a:pt x="-16675" y="154151"/>
                      <a:pt x="6555" y="108074"/>
                    </a:cubicBezTo>
                    <a:cubicBezTo>
                      <a:pt x="20486" y="80443"/>
                      <a:pt x="32808" y="52008"/>
                      <a:pt x="46280" y="24148"/>
                    </a:cubicBezTo>
                    <a:lnTo>
                      <a:pt x="46318" y="24110"/>
                    </a:lnTo>
                    <a:cubicBezTo>
                      <a:pt x="51025" y="10294"/>
                      <a:pt x="63654" y="727"/>
                      <a:pt x="78235" y="0"/>
                    </a:cubicBezTo>
                    <a:cubicBezTo>
                      <a:pt x="94346" y="2679"/>
                      <a:pt x="106976" y="15270"/>
                      <a:pt x="109731" y="31381"/>
                    </a:cubicBezTo>
                    <a:cubicBezTo>
                      <a:pt x="114132" y="48029"/>
                      <a:pt x="116964" y="65097"/>
                      <a:pt x="120753" y="8350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33530F-7633-CF1D-E100-08D8960B61A1}"/>
                  </a:ext>
                </a:extLst>
              </p:cNvPr>
              <p:cNvSpPr/>
              <p:nvPr/>
            </p:nvSpPr>
            <p:spPr>
              <a:xfrm>
                <a:off x="8848121" y="8863109"/>
                <a:ext cx="207406" cy="64048"/>
              </a:xfrm>
              <a:custGeom>
                <a:avLst/>
                <a:gdLst>
                  <a:gd name="connsiteX0" fmla="*/ 214161 w 289016"/>
                  <a:gd name="connsiteY0" fmla="*/ 2270 h 89249"/>
                  <a:gd name="connsiteX1" fmla="*/ 289017 w 289016"/>
                  <a:gd name="connsiteY1" fmla="*/ 87383 h 89249"/>
                  <a:gd name="connsiteX2" fmla="*/ 289017 w 289016"/>
                  <a:gd name="connsiteY2" fmla="*/ 87421 h 89249"/>
                  <a:gd name="connsiteX3" fmla="*/ 158323 w 289016"/>
                  <a:gd name="connsiteY3" fmla="*/ 67904 h 89249"/>
                  <a:gd name="connsiteX4" fmla="*/ 107922 w 289016"/>
                  <a:gd name="connsiteY4" fmla="*/ 73606 h 89249"/>
                  <a:gd name="connsiteX5" fmla="*/ 97091 w 289016"/>
                  <a:gd name="connsiteY5" fmla="*/ 82025 h 89249"/>
                  <a:gd name="connsiteX6" fmla="*/ 84117 w 289016"/>
                  <a:gd name="connsiteY6" fmla="*/ 77586 h 89249"/>
                  <a:gd name="connsiteX7" fmla="*/ 17757 w 289016"/>
                  <a:gd name="connsiteY7" fmla="*/ 45822 h 89249"/>
                  <a:gd name="connsiteX8" fmla="*/ 1531 w 289016"/>
                  <a:gd name="connsiteY8" fmla="*/ 23319 h 89249"/>
                  <a:gd name="connsiteX9" fmla="*/ 24226 w 289016"/>
                  <a:gd name="connsiteY9" fmla="*/ 930 h 89249"/>
                  <a:gd name="connsiteX10" fmla="*/ 37314 w 289016"/>
                  <a:gd name="connsiteY10" fmla="*/ 19032 h 89249"/>
                  <a:gd name="connsiteX11" fmla="*/ 42480 w 289016"/>
                  <a:gd name="connsiteY11" fmla="*/ 31508 h 89249"/>
                  <a:gd name="connsiteX12" fmla="*/ 55530 w 289016"/>
                  <a:gd name="connsiteY12" fmla="*/ 34991 h 89249"/>
                  <a:gd name="connsiteX13" fmla="*/ 214155 w 289016"/>
                  <a:gd name="connsiteY13" fmla="*/ 2270 h 89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016" h="89249">
                    <a:moveTo>
                      <a:pt x="214161" y="2270"/>
                    </a:moveTo>
                    <a:cubicBezTo>
                      <a:pt x="194031" y="72726"/>
                      <a:pt x="266361" y="51601"/>
                      <a:pt x="289017" y="87383"/>
                    </a:cubicBezTo>
                    <a:lnTo>
                      <a:pt x="289017" y="87421"/>
                    </a:lnTo>
                    <a:cubicBezTo>
                      <a:pt x="244470" y="92856"/>
                      <a:pt x="199313" y="86120"/>
                      <a:pt x="158323" y="67904"/>
                    </a:cubicBezTo>
                    <a:cubicBezTo>
                      <a:pt x="142517" y="56614"/>
                      <a:pt x="120780" y="59102"/>
                      <a:pt x="107922" y="73606"/>
                    </a:cubicBezTo>
                    <a:cubicBezTo>
                      <a:pt x="105970" y="78084"/>
                      <a:pt x="101875" y="81222"/>
                      <a:pt x="97091" y="82025"/>
                    </a:cubicBezTo>
                    <a:cubicBezTo>
                      <a:pt x="92307" y="82829"/>
                      <a:pt x="87409" y="81145"/>
                      <a:pt x="84117" y="77586"/>
                    </a:cubicBezTo>
                    <a:cubicBezTo>
                      <a:pt x="64140" y="63005"/>
                      <a:pt x="41638" y="52213"/>
                      <a:pt x="17757" y="45822"/>
                    </a:cubicBezTo>
                    <a:cubicBezTo>
                      <a:pt x="5664" y="40732"/>
                      <a:pt x="-3827" y="35757"/>
                      <a:pt x="1531" y="23319"/>
                    </a:cubicBezTo>
                    <a:cubicBezTo>
                      <a:pt x="5971" y="13254"/>
                      <a:pt x="14123" y="5216"/>
                      <a:pt x="24226" y="930"/>
                    </a:cubicBezTo>
                    <a:cubicBezTo>
                      <a:pt x="38538" y="-3815"/>
                      <a:pt x="36932" y="10727"/>
                      <a:pt x="37314" y="19032"/>
                    </a:cubicBezTo>
                    <a:cubicBezTo>
                      <a:pt x="37008" y="23778"/>
                      <a:pt x="38883" y="28370"/>
                      <a:pt x="42480" y="31508"/>
                    </a:cubicBezTo>
                    <a:cubicBezTo>
                      <a:pt x="46039" y="34646"/>
                      <a:pt x="50861" y="35909"/>
                      <a:pt x="55530" y="34991"/>
                    </a:cubicBezTo>
                    <a:cubicBezTo>
                      <a:pt x="109185" y="36713"/>
                      <a:pt x="168540" y="72571"/>
                      <a:pt x="214155" y="227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E56D497-C7F9-CBDF-3FA4-657E59DA1660}"/>
                  </a:ext>
                </a:extLst>
              </p:cNvPr>
              <p:cNvSpPr/>
              <p:nvPr/>
            </p:nvSpPr>
            <p:spPr>
              <a:xfrm>
                <a:off x="7779064" y="8602740"/>
                <a:ext cx="232750" cy="48326"/>
              </a:xfrm>
              <a:custGeom>
                <a:avLst/>
                <a:gdLst>
                  <a:gd name="connsiteX0" fmla="*/ 324332 w 324332"/>
                  <a:gd name="connsiteY0" fmla="*/ 62456 h 67341"/>
                  <a:gd name="connsiteX1" fmla="*/ 202025 w 324332"/>
                  <a:gd name="connsiteY1" fmla="*/ 45196 h 67341"/>
                  <a:gd name="connsiteX2" fmla="*/ 154570 w 324332"/>
                  <a:gd name="connsiteY2" fmla="*/ 28434 h 67341"/>
                  <a:gd name="connsiteX3" fmla="*/ 0 w 324332"/>
                  <a:gd name="connsiteY3" fmla="*/ 0 h 67341"/>
                  <a:gd name="connsiteX4" fmla="*/ 323110 w 324332"/>
                  <a:gd name="connsiteY4" fmla="*/ 63987 h 6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332" h="67341">
                    <a:moveTo>
                      <a:pt x="324332" y="62456"/>
                    </a:moveTo>
                    <a:cubicBezTo>
                      <a:pt x="282886" y="72789"/>
                      <a:pt x="239029" y="66589"/>
                      <a:pt x="202025" y="45196"/>
                    </a:cubicBezTo>
                    <a:cubicBezTo>
                      <a:pt x="188707" y="34136"/>
                      <a:pt x="171869" y="28204"/>
                      <a:pt x="154570" y="28434"/>
                    </a:cubicBezTo>
                    <a:cubicBezTo>
                      <a:pt x="101336" y="34634"/>
                      <a:pt x="47526" y="24722"/>
                      <a:pt x="0" y="0"/>
                    </a:cubicBezTo>
                    <a:cubicBezTo>
                      <a:pt x="110825" y="383"/>
                      <a:pt x="220514" y="22082"/>
                      <a:pt x="323110" y="6398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1A2052-958B-DA43-19C1-620254C98391}"/>
                  </a:ext>
                </a:extLst>
              </p:cNvPr>
              <p:cNvSpPr/>
              <p:nvPr/>
            </p:nvSpPr>
            <p:spPr>
              <a:xfrm>
                <a:off x="8585866" y="8207508"/>
                <a:ext cx="152398" cy="110462"/>
              </a:xfrm>
              <a:custGeom>
                <a:avLst/>
                <a:gdLst>
                  <a:gd name="connsiteX0" fmla="*/ 144320 w 212364"/>
                  <a:gd name="connsiteY0" fmla="*/ 0 h 153926"/>
                  <a:gd name="connsiteX1" fmla="*/ 212364 w 212364"/>
                  <a:gd name="connsiteY1" fmla="*/ 23919 h 153926"/>
                  <a:gd name="connsiteX2" fmla="*/ 1000 w 212364"/>
                  <a:gd name="connsiteY2" fmla="*/ 153927 h 153926"/>
                  <a:gd name="connsiteX3" fmla="*/ 1000 w 212364"/>
                  <a:gd name="connsiteY3" fmla="*/ 153889 h 153926"/>
                  <a:gd name="connsiteX4" fmla="*/ 33836 w 212364"/>
                  <a:gd name="connsiteY4" fmla="*/ 98741 h 153926"/>
                  <a:gd name="connsiteX5" fmla="*/ 110683 w 212364"/>
                  <a:gd name="connsiteY5" fmla="*/ 29894 h 153926"/>
                  <a:gd name="connsiteX6" fmla="*/ 144323 w 212364"/>
                  <a:gd name="connsiteY6" fmla="*/ 5 h 153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364" h="153926">
                    <a:moveTo>
                      <a:pt x="144320" y="0"/>
                    </a:moveTo>
                    <a:cubicBezTo>
                      <a:pt x="149180" y="72483"/>
                      <a:pt x="187373" y="10486"/>
                      <a:pt x="212364" y="23919"/>
                    </a:cubicBezTo>
                    <a:cubicBezTo>
                      <a:pt x="154920" y="88365"/>
                      <a:pt x="59166" y="80979"/>
                      <a:pt x="1000" y="153927"/>
                    </a:cubicBezTo>
                    <a:lnTo>
                      <a:pt x="1000" y="153889"/>
                    </a:lnTo>
                    <a:cubicBezTo>
                      <a:pt x="-4013" y="129779"/>
                      <a:pt x="10262" y="105860"/>
                      <a:pt x="33836" y="98741"/>
                    </a:cubicBezTo>
                    <a:cubicBezTo>
                      <a:pt x="67055" y="84543"/>
                      <a:pt x="112902" y="85844"/>
                      <a:pt x="110683" y="29894"/>
                    </a:cubicBezTo>
                    <a:cubicBezTo>
                      <a:pt x="119447" y="17495"/>
                      <a:pt x="130966" y="7276"/>
                      <a:pt x="144323" y="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783D542-5734-875E-E455-A9CEE3BD3A6A}"/>
                  </a:ext>
                </a:extLst>
              </p:cNvPr>
              <p:cNvSpPr/>
              <p:nvPr/>
            </p:nvSpPr>
            <p:spPr>
              <a:xfrm>
                <a:off x="7492993" y="8405029"/>
                <a:ext cx="67072" cy="54319"/>
              </a:xfrm>
              <a:custGeom>
                <a:avLst/>
                <a:gdLst>
                  <a:gd name="connsiteX0" fmla="*/ 39126 w 93464"/>
                  <a:gd name="connsiteY0" fmla="*/ 75693 h 75693"/>
                  <a:gd name="connsiteX1" fmla="*/ 167 w 93464"/>
                  <a:gd name="connsiteY1" fmla="*/ 51698 h 75693"/>
                  <a:gd name="connsiteX2" fmla="*/ 13447 w 93464"/>
                  <a:gd name="connsiteY2" fmla="*/ 14729 h 75693"/>
                  <a:gd name="connsiteX3" fmla="*/ 50109 w 93464"/>
                  <a:gd name="connsiteY3" fmla="*/ 723 h 75693"/>
                  <a:gd name="connsiteX4" fmla="*/ 81300 w 93464"/>
                  <a:gd name="connsiteY4" fmla="*/ 9104 h 75693"/>
                  <a:gd name="connsiteX5" fmla="*/ 93355 w 93464"/>
                  <a:gd name="connsiteY5" fmla="*/ 39031 h 75693"/>
                  <a:gd name="connsiteX6" fmla="*/ 39126 w 93464"/>
                  <a:gd name="connsiteY6" fmla="*/ 75694 h 7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64" h="75693">
                    <a:moveTo>
                      <a:pt x="39126" y="75693"/>
                    </a:moveTo>
                    <a:cubicBezTo>
                      <a:pt x="24660" y="73435"/>
                      <a:pt x="-177" y="75234"/>
                      <a:pt x="167" y="51698"/>
                    </a:cubicBezTo>
                    <a:cubicBezTo>
                      <a:pt x="-981" y="38036"/>
                      <a:pt x="3841" y="24527"/>
                      <a:pt x="13447" y="14729"/>
                    </a:cubicBezTo>
                    <a:cubicBezTo>
                      <a:pt x="23052" y="4932"/>
                      <a:pt x="36447" y="-157"/>
                      <a:pt x="50109" y="723"/>
                    </a:cubicBezTo>
                    <a:cubicBezTo>
                      <a:pt x="61246" y="-1535"/>
                      <a:pt x="72804" y="1564"/>
                      <a:pt x="81300" y="9104"/>
                    </a:cubicBezTo>
                    <a:cubicBezTo>
                      <a:pt x="89796" y="16605"/>
                      <a:pt x="94235" y="27703"/>
                      <a:pt x="93355" y="39031"/>
                    </a:cubicBezTo>
                    <a:cubicBezTo>
                      <a:pt x="91059" y="70183"/>
                      <a:pt x="67752" y="74929"/>
                      <a:pt x="39126" y="7569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EFD6D7C-B53C-6D02-3CDE-E7B5DD072F8F}"/>
                  </a:ext>
                </a:extLst>
              </p:cNvPr>
              <p:cNvSpPr/>
              <p:nvPr/>
            </p:nvSpPr>
            <p:spPr>
              <a:xfrm>
                <a:off x="8411891" y="8784689"/>
                <a:ext cx="155913" cy="49553"/>
              </a:xfrm>
              <a:custGeom>
                <a:avLst/>
                <a:gdLst>
                  <a:gd name="connsiteX0" fmla="*/ 217260 w 217261"/>
                  <a:gd name="connsiteY0" fmla="*/ 50708 h 69051"/>
                  <a:gd name="connsiteX1" fmla="*/ 157061 w 217261"/>
                  <a:gd name="connsiteY1" fmla="*/ 58668 h 69051"/>
                  <a:gd name="connsiteX2" fmla="*/ 157099 w 217261"/>
                  <a:gd name="connsiteY2" fmla="*/ 58668 h 69051"/>
                  <a:gd name="connsiteX3" fmla="*/ 72905 w 217261"/>
                  <a:gd name="connsiteY3" fmla="*/ 48259 h 69051"/>
                  <a:gd name="connsiteX4" fmla="*/ 0 w 217261"/>
                  <a:gd name="connsiteY4" fmla="*/ 0 h 69051"/>
                  <a:gd name="connsiteX5" fmla="*/ 217262 w 217261"/>
                  <a:gd name="connsiteY5" fmla="*/ 50708 h 69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61" h="69051">
                    <a:moveTo>
                      <a:pt x="217260" y="50708"/>
                    </a:moveTo>
                    <a:cubicBezTo>
                      <a:pt x="200689" y="79449"/>
                      <a:pt x="177726" y="68159"/>
                      <a:pt x="157061" y="58668"/>
                    </a:cubicBezTo>
                    <a:lnTo>
                      <a:pt x="157099" y="58668"/>
                    </a:lnTo>
                    <a:cubicBezTo>
                      <a:pt x="131994" y="42786"/>
                      <a:pt x="101110" y="38959"/>
                      <a:pt x="72905" y="48259"/>
                    </a:cubicBezTo>
                    <a:cubicBezTo>
                      <a:pt x="39074" y="60965"/>
                      <a:pt x="19173" y="32913"/>
                      <a:pt x="0" y="0"/>
                    </a:cubicBezTo>
                    <a:cubicBezTo>
                      <a:pt x="71413" y="34711"/>
                      <a:pt x="148907" y="10142"/>
                      <a:pt x="217262" y="5070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203BE3F-E09F-1FB1-C3F6-D00687B138DB}"/>
                  </a:ext>
                </a:extLst>
              </p:cNvPr>
              <p:cNvSpPr/>
              <p:nvPr/>
            </p:nvSpPr>
            <p:spPr>
              <a:xfrm>
                <a:off x="7963896" y="8152892"/>
                <a:ext cx="50560" cy="129353"/>
              </a:xfrm>
              <a:custGeom>
                <a:avLst/>
                <a:gdLst>
                  <a:gd name="connsiteX0" fmla="*/ 33953 w 70454"/>
                  <a:gd name="connsiteY0" fmla="*/ 180251 h 180251"/>
                  <a:gd name="connsiteX1" fmla="*/ 3108 w 70454"/>
                  <a:gd name="connsiteY1" fmla="*/ 45197 h 180251"/>
                  <a:gd name="connsiteX2" fmla="*/ 61929 w 70454"/>
                  <a:gd name="connsiteY2" fmla="*/ 0 h 180251"/>
                  <a:gd name="connsiteX3" fmla="*/ 67593 w 70454"/>
                  <a:gd name="connsiteY3" fmla="*/ 17145 h 180251"/>
                  <a:gd name="connsiteX4" fmla="*/ 53203 w 70454"/>
                  <a:gd name="connsiteY4" fmla="*/ 38269 h 180251"/>
                  <a:gd name="connsiteX5" fmla="*/ 29590 w 70454"/>
                  <a:gd name="connsiteY5" fmla="*/ 83811 h 180251"/>
                  <a:gd name="connsiteX6" fmla="*/ 33952 w 70454"/>
                  <a:gd name="connsiteY6" fmla="*/ 180252 h 180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54" h="180251">
                    <a:moveTo>
                      <a:pt x="33953" y="180251"/>
                    </a:moveTo>
                    <a:cubicBezTo>
                      <a:pt x="20597" y="135666"/>
                      <a:pt x="-9751" y="95712"/>
                      <a:pt x="3108" y="45197"/>
                    </a:cubicBezTo>
                    <a:cubicBezTo>
                      <a:pt x="14130" y="21431"/>
                      <a:pt x="36135" y="4555"/>
                      <a:pt x="61929" y="0"/>
                    </a:cubicBezTo>
                    <a:cubicBezTo>
                      <a:pt x="75745" y="2794"/>
                      <a:pt x="64761" y="11825"/>
                      <a:pt x="67593" y="17145"/>
                    </a:cubicBezTo>
                    <a:cubicBezTo>
                      <a:pt x="76050" y="33180"/>
                      <a:pt x="64110" y="38652"/>
                      <a:pt x="53203" y="38269"/>
                    </a:cubicBezTo>
                    <a:cubicBezTo>
                      <a:pt x="11641" y="36739"/>
                      <a:pt x="19870" y="64447"/>
                      <a:pt x="29590" y="83811"/>
                    </a:cubicBezTo>
                    <a:cubicBezTo>
                      <a:pt x="36555" y="115460"/>
                      <a:pt x="38047" y="148104"/>
                      <a:pt x="33952" y="18025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CC3CE03-7887-6B05-9404-70ECE3E8DBA0}"/>
                  </a:ext>
                </a:extLst>
              </p:cNvPr>
              <p:cNvSpPr/>
              <p:nvPr/>
            </p:nvSpPr>
            <p:spPr>
              <a:xfrm>
                <a:off x="9066135" y="8896539"/>
                <a:ext cx="76163" cy="106545"/>
              </a:xfrm>
              <a:custGeom>
                <a:avLst/>
                <a:gdLst>
                  <a:gd name="connsiteX0" fmla="*/ 74463 w 106131"/>
                  <a:gd name="connsiteY0" fmla="*/ 97550 h 148468"/>
                  <a:gd name="connsiteX1" fmla="*/ 13997 w 106131"/>
                  <a:gd name="connsiteY1" fmla="*/ 51435 h 148468"/>
                  <a:gd name="connsiteX2" fmla="*/ 449 w 106131"/>
                  <a:gd name="connsiteY2" fmla="*/ 15844 h 148468"/>
                  <a:gd name="connsiteX3" fmla="*/ 4008 w 106131"/>
                  <a:gd name="connsiteY3" fmla="*/ 4784 h 148468"/>
                  <a:gd name="connsiteX4" fmla="*/ 14685 w 106131"/>
                  <a:gd name="connsiteY4" fmla="*/ 191 h 148468"/>
                  <a:gd name="connsiteX5" fmla="*/ 25324 w 106131"/>
                  <a:gd name="connsiteY5" fmla="*/ 4210 h 148468"/>
                  <a:gd name="connsiteX6" fmla="*/ 26625 w 106131"/>
                  <a:gd name="connsiteY6" fmla="*/ 15499 h 148468"/>
                  <a:gd name="connsiteX7" fmla="*/ 46334 w 106131"/>
                  <a:gd name="connsiteY7" fmla="*/ 48143 h 148468"/>
                  <a:gd name="connsiteX8" fmla="*/ 46372 w 106131"/>
                  <a:gd name="connsiteY8" fmla="*/ 48143 h 148468"/>
                  <a:gd name="connsiteX9" fmla="*/ 90535 w 106131"/>
                  <a:gd name="connsiteY9" fmla="*/ 74206 h 148468"/>
                  <a:gd name="connsiteX10" fmla="*/ 103127 w 106131"/>
                  <a:gd name="connsiteY10" fmla="*/ 104898 h 148468"/>
                  <a:gd name="connsiteX11" fmla="*/ 64321 w 106131"/>
                  <a:gd name="connsiteY11" fmla="*/ 148028 h 148468"/>
                  <a:gd name="connsiteX12" fmla="*/ 49435 w 106131"/>
                  <a:gd name="connsiteY12" fmla="*/ 142441 h 148468"/>
                  <a:gd name="connsiteX13" fmla="*/ 49626 w 106131"/>
                  <a:gd name="connsiteY13" fmla="*/ 126520 h 148468"/>
                  <a:gd name="connsiteX14" fmla="*/ 74464 w 106131"/>
                  <a:gd name="connsiteY14" fmla="*/ 97550 h 1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131" h="148468">
                    <a:moveTo>
                      <a:pt x="74463" y="97550"/>
                    </a:moveTo>
                    <a:cubicBezTo>
                      <a:pt x="55291" y="80941"/>
                      <a:pt x="35084" y="65557"/>
                      <a:pt x="13997" y="51435"/>
                    </a:cubicBezTo>
                    <a:cubicBezTo>
                      <a:pt x="3549" y="42786"/>
                      <a:pt x="-1618" y="29277"/>
                      <a:pt x="449" y="15844"/>
                    </a:cubicBezTo>
                    <a:cubicBezTo>
                      <a:pt x="-10" y="11825"/>
                      <a:pt x="1253" y="7769"/>
                      <a:pt x="4008" y="4784"/>
                    </a:cubicBezTo>
                    <a:cubicBezTo>
                      <a:pt x="6725" y="1761"/>
                      <a:pt x="10629" y="115"/>
                      <a:pt x="14685" y="191"/>
                    </a:cubicBezTo>
                    <a:cubicBezTo>
                      <a:pt x="18703" y="-574"/>
                      <a:pt x="22798" y="995"/>
                      <a:pt x="25324" y="4210"/>
                    </a:cubicBezTo>
                    <a:cubicBezTo>
                      <a:pt x="27811" y="7424"/>
                      <a:pt x="28347" y="11787"/>
                      <a:pt x="26625" y="15499"/>
                    </a:cubicBezTo>
                    <a:cubicBezTo>
                      <a:pt x="13690" y="39571"/>
                      <a:pt x="27850" y="42250"/>
                      <a:pt x="46334" y="48143"/>
                    </a:cubicBezTo>
                    <a:lnTo>
                      <a:pt x="46372" y="48143"/>
                    </a:lnTo>
                    <a:cubicBezTo>
                      <a:pt x="62025" y="55147"/>
                      <a:pt x="76835" y="63872"/>
                      <a:pt x="90535" y="74206"/>
                    </a:cubicBezTo>
                    <a:cubicBezTo>
                      <a:pt x="103012" y="81706"/>
                      <a:pt x="110704" y="101033"/>
                      <a:pt x="103127" y="104898"/>
                    </a:cubicBezTo>
                    <a:cubicBezTo>
                      <a:pt x="83111" y="115078"/>
                      <a:pt x="85599" y="143781"/>
                      <a:pt x="64321" y="148028"/>
                    </a:cubicBezTo>
                    <a:cubicBezTo>
                      <a:pt x="58695" y="149482"/>
                      <a:pt x="52725" y="147263"/>
                      <a:pt x="49435" y="142441"/>
                    </a:cubicBezTo>
                    <a:cubicBezTo>
                      <a:pt x="46143" y="137619"/>
                      <a:pt x="46220" y="131266"/>
                      <a:pt x="49626" y="126520"/>
                    </a:cubicBezTo>
                    <a:cubicBezTo>
                      <a:pt x="56706" y="115920"/>
                      <a:pt x="65049" y="106161"/>
                      <a:pt x="74464" y="9755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3D51CB0-D95D-31F0-967A-CBED0CE73F7D}"/>
                  </a:ext>
                </a:extLst>
              </p:cNvPr>
              <p:cNvSpPr/>
              <p:nvPr/>
            </p:nvSpPr>
            <p:spPr>
              <a:xfrm>
                <a:off x="7958135" y="8327871"/>
                <a:ext cx="65959" cy="95302"/>
              </a:xfrm>
              <a:custGeom>
                <a:avLst/>
                <a:gdLst>
                  <a:gd name="connsiteX0" fmla="*/ 91749 w 91912"/>
                  <a:gd name="connsiteY0" fmla="*/ 4 h 132801"/>
                  <a:gd name="connsiteX1" fmla="*/ 67983 w 91912"/>
                  <a:gd name="connsiteY1" fmla="*/ 42905 h 132801"/>
                  <a:gd name="connsiteX2" fmla="*/ 37062 w 91912"/>
                  <a:gd name="connsiteY2" fmla="*/ 132802 h 132801"/>
                  <a:gd name="connsiteX3" fmla="*/ 284 w 91912"/>
                  <a:gd name="connsiteY3" fmla="*/ 16686 h 132801"/>
                  <a:gd name="connsiteX4" fmla="*/ 29828 w 91912"/>
                  <a:gd name="connsiteY4" fmla="*/ 5205 h 132801"/>
                  <a:gd name="connsiteX5" fmla="*/ 29790 w 91912"/>
                  <a:gd name="connsiteY5" fmla="*/ 5205 h 132801"/>
                  <a:gd name="connsiteX6" fmla="*/ 91749 w 91912"/>
                  <a:gd name="connsiteY6" fmla="*/ 0 h 13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12" h="132801">
                    <a:moveTo>
                      <a:pt x="91749" y="4"/>
                    </a:moveTo>
                    <a:cubicBezTo>
                      <a:pt x="93280" y="17800"/>
                      <a:pt x="83904" y="34792"/>
                      <a:pt x="67983" y="42905"/>
                    </a:cubicBezTo>
                    <a:cubicBezTo>
                      <a:pt x="4570" y="47191"/>
                      <a:pt x="24776" y="87643"/>
                      <a:pt x="37062" y="132802"/>
                    </a:cubicBezTo>
                    <a:cubicBezTo>
                      <a:pt x="-8059" y="95948"/>
                      <a:pt x="11421" y="51708"/>
                      <a:pt x="284" y="16686"/>
                    </a:cubicBezTo>
                    <a:cubicBezTo>
                      <a:pt x="-2586" y="7578"/>
                      <a:pt x="16932" y="-2563"/>
                      <a:pt x="29828" y="5205"/>
                    </a:cubicBezTo>
                    <a:lnTo>
                      <a:pt x="29790" y="5205"/>
                    </a:lnTo>
                    <a:cubicBezTo>
                      <a:pt x="49768" y="15500"/>
                      <a:pt x="73801" y="13433"/>
                      <a:pt x="91749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06F0E84-55D7-138E-CA18-308F24D12F4D}"/>
                  </a:ext>
                </a:extLst>
              </p:cNvPr>
              <p:cNvSpPr/>
              <p:nvPr/>
            </p:nvSpPr>
            <p:spPr>
              <a:xfrm>
                <a:off x="8042960" y="8794151"/>
                <a:ext cx="84509" cy="74673"/>
              </a:xfrm>
              <a:custGeom>
                <a:avLst/>
                <a:gdLst>
                  <a:gd name="connsiteX0" fmla="*/ 117762 w 117761"/>
                  <a:gd name="connsiteY0" fmla="*/ 0 h 104055"/>
                  <a:gd name="connsiteX1" fmla="*/ 0 w 117761"/>
                  <a:gd name="connsiteY1" fmla="*/ 104055 h 104055"/>
                  <a:gd name="connsiteX2" fmla="*/ 117762 w 117761"/>
                  <a:gd name="connsiteY2" fmla="*/ 0 h 10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761" h="104055">
                    <a:moveTo>
                      <a:pt x="117762" y="0"/>
                    </a:moveTo>
                    <a:cubicBezTo>
                      <a:pt x="92618" y="51473"/>
                      <a:pt x="33185" y="61385"/>
                      <a:pt x="0" y="104055"/>
                    </a:cubicBezTo>
                    <a:cubicBezTo>
                      <a:pt x="15499" y="41522"/>
                      <a:pt x="67202" y="21928"/>
                      <a:pt x="117762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7946966-D357-6A01-2E08-1B80E31C7766}"/>
                  </a:ext>
                </a:extLst>
              </p:cNvPr>
              <p:cNvSpPr/>
              <p:nvPr/>
            </p:nvSpPr>
            <p:spPr>
              <a:xfrm>
                <a:off x="8010971" y="8647641"/>
                <a:ext cx="120852" cy="51802"/>
              </a:xfrm>
              <a:custGeom>
                <a:avLst/>
                <a:gdLst>
                  <a:gd name="connsiteX0" fmla="*/ 0 w 168405"/>
                  <a:gd name="connsiteY0" fmla="*/ 1455 h 72185"/>
                  <a:gd name="connsiteX1" fmla="*/ 152737 w 168405"/>
                  <a:gd name="connsiteY1" fmla="*/ 45465 h 72185"/>
                  <a:gd name="connsiteX2" fmla="*/ 166859 w 168405"/>
                  <a:gd name="connsiteY2" fmla="*/ 65365 h 72185"/>
                  <a:gd name="connsiteX3" fmla="*/ 157138 w 168405"/>
                  <a:gd name="connsiteY3" fmla="*/ 71947 h 72185"/>
                  <a:gd name="connsiteX4" fmla="*/ 145695 w 168405"/>
                  <a:gd name="connsiteY4" fmla="*/ 69307 h 72185"/>
                  <a:gd name="connsiteX5" fmla="*/ 5244 w 168405"/>
                  <a:gd name="connsiteY5" fmla="*/ 11098 h 72185"/>
                  <a:gd name="connsiteX6" fmla="*/ 5282 w 168405"/>
                  <a:gd name="connsiteY6" fmla="*/ 11098 h 72185"/>
                  <a:gd name="connsiteX7" fmla="*/ 1187 w 168405"/>
                  <a:gd name="connsiteY7" fmla="*/ 0 h 72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405" h="72185">
                    <a:moveTo>
                      <a:pt x="0" y="1455"/>
                    </a:moveTo>
                    <a:cubicBezTo>
                      <a:pt x="50937" y="15997"/>
                      <a:pt x="102027" y="30157"/>
                      <a:pt x="152737" y="45465"/>
                    </a:cubicBezTo>
                    <a:cubicBezTo>
                      <a:pt x="160774" y="47876"/>
                      <a:pt x="172677" y="53349"/>
                      <a:pt x="166859" y="65365"/>
                    </a:cubicBezTo>
                    <a:cubicBezTo>
                      <a:pt x="164678" y="68809"/>
                      <a:pt x="161157" y="71182"/>
                      <a:pt x="157138" y="71947"/>
                    </a:cubicBezTo>
                    <a:cubicBezTo>
                      <a:pt x="153120" y="72675"/>
                      <a:pt x="148987" y="71718"/>
                      <a:pt x="145695" y="69307"/>
                    </a:cubicBezTo>
                    <a:cubicBezTo>
                      <a:pt x="104058" y="36930"/>
                      <a:pt x="46999" y="42441"/>
                      <a:pt x="5244" y="11098"/>
                    </a:cubicBezTo>
                    <a:lnTo>
                      <a:pt x="5282" y="11098"/>
                    </a:lnTo>
                    <a:cubicBezTo>
                      <a:pt x="3024" y="7807"/>
                      <a:pt x="1608" y="3980"/>
                      <a:pt x="1187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3003383-CCF1-9EE0-EAF5-DC3FFD3DCF65}"/>
                  </a:ext>
                </a:extLst>
              </p:cNvPr>
              <p:cNvSpPr/>
              <p:nvPr/>
            </p:nvSpPr>
            <p:spPr>
              <a:xfrm>
                <a:off x="8160068" y="8732984"/>
                <a:ext cx="70801" cy="78765"/>
              </a:xfrm>
              <a:custGeom>
                <a:avLst/>
                <a:gdLst>
                  <a:gd name="connsiteX0" fmla="*/ 95751 w 98660"/>
                  <a:gd name="connsiteY0" fmla="*/ 0 h 109757"/>
                  <a:gd name="connsiteX1" fmla="*/ 0 w 98660"/>
                  <a:gd name="connsiteY1" fmla="*/ 109757 h 109757"/>
                  <a:gd name="connsiteX2" fmla="*/ 97206 w 98660"/>
                  <a:gd name="connsiteY2" fmla="*/ 1568 h 10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660" h="109757">
                    <a:moveTo>
                      <a:pt x="95751" y="0"/>
                    </a:moveTo>
                    <a:cubicBezTo>
                      <a:pt x="111748" y="48106"/>
                      <a:pt x="59242" y="100117"/>
                      <a:pt x="0" y="109757"/>
                    </a:cubicBezTo>
                    <a:cubicBezTo>
                      <a:pt x="33716" y="72253"/>
                      <a:pt x="65442" y="36929"/>
                      <a:pt x="97206" y="156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002A004-02A2-9FD8-DD1A-9E606DB41984}"/>
                  </a:ext>
                </a:extLst>
              </p:cNvPr>
              <p:cNvSpPr/>
              <p:nvPr/>
            </p:nvSpPr>
            <p:spPr>
              <a:xfrm>
                <a:off x="7649030" y="8575215"/>
                <a:ext cx="92362" cy="30031"/>
              </a:xfrm>
              <a:custGeom>
                <a:avLst/>
                <a:gdLst>
                  <a:gd name="connsiteX0" fmla="*/ 0 w 128705"/>
                  <a:gd name="connsiteY0" fmla="*/ 0 h 41848"/>
                  <a:gd name="connsiteX1" fmla="*/ 128705 w 128705"/>
                  <a:gd name="connsiteY1" fmla="*/ 27669 h 41848"/>
                  <a:gd name="connsiteX2" fmla="*/ 0 w 128705"/>
                  <a:gd name="connsiteY2" fmla="*/ 0 h 41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705" h="41848">
                    <a:moveTo>
                      <a:pt x="0" y="0"/>
                    </a:moveTo>
                    <a:lnTo>
                      <a:pt x="128705" y="27669"/>
                    </a:lnTo>
                    <a:cubicBezTo>
                      <a:pt x="75509" y="62571"/>
                      <a:pt x="39191" y="25143"/>
                      <a:pt x="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5F7CED78-50D1-5AC9-4408-89205ABC3B10}"/>
                  </a:ext>
                </a:extLst>
              </p:cNvPr>
              <p:cNvSpPr/>
              <p:nvPr/>
            </p:nvSpPr>
            <p:spPr>
              <a:xfrm>
                <a:off x="7580070" y="8636682"/>
                <a:ext cx="59624" cy="44459"/>
              </a:xfrm>
              <a:custGeom>
                <a:avLst/>
                <a:gdLst>
                  <a:gd name="connsiteX0" fmla="*/ 61216 w 83085"/>
                  <a:gd name="connsiteY0" fmla="*/ 1148 h 61953"/>
                  <a:gd name="connsiteX1" fmla="*/ 83069 w 83085"/>
                  <a:gd name="connsiteY1" fmla="*/ 10907 h 61953"/>
                  <a:gd name="connsiteX2" fmla="*/ 75338 w 83085"/>
                  <a:gd name="connsiteY2" fmla="*/ 24607 h 61953"/>
                  <a:gd name="connsiteX3" fmla="*/ 59647 w 83085"/>
                  <a:gd name="connsiteY3" fmla="*/ 25526 h 61953"/>
                  <a:gd name="connsiteX4" fmla="*/ 34235 w 83085"/>
                  <a:gd name="connsiteY4" fmla="*/ 41523 h 61953"/>
                  <a:gd name="connsiteX5" fmla="*/ 13876 w 83085"/>
                  <a:gd name="connsiteY5" fmla="*/ 61576 h 61953"/>
                  <a:gd name="connsiteX6" fmla="*/ 13914 w 83085"/>
                  <a:gd name="connsiteY6" fmla="*/ 61615 h 61953"/>
                  <a:gd name="connsiteX7" fmla="*/ 1132 w 83085"/>
                  <a:gd name="connsiteY7" fmla="*/ 44125 h 61953"/>
                  <a:gd name="connsiteX8" fmla="*/ 14564 w 83085"/>
                  <a:gd name="connsiteY8" fmla="*/ 12514 h 61953"/>
                  <a:gd name="connsiteX9" fmla="*/ 61216 w 83085"/>
                  <a:gd name="connsiteY9" fmla="*/ 1147 h 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085" h="61953">
                    <a:moveTo>
                      <a:pt x="61216" y="1148"/>
                    </a:moveTo>
                    <a:cubicBezTo>
                      <a:pt x="66842" y="4057"/>
                      <a:pt x="83681" y="-7998"/>
                      <a:pt x="83069" y="10907"/>
                    </a:cubicBezTo>
                    <a:cubicBezTo>
                      <a:pt x="82992" y="16495"/>
                      <a:pt x="80045" y="21623"/>
                      <a:pt x="75338" y="24607"/>
                    </a:cubicBezTo>
                    <a:cubicBezTo>
                      <a:pt x="70592" y="27554"/>
                      <a:pt x="64699" y="27899"/>
                      <a:pt x="59647" y="25526"/>
                    </a:cubicBezTo>
                    <a:cubicBezTo>
                      <a:pt x="48320" y="23612"/>
                      <a:pt x="37374" y="30501"/>
                      <a:pt x="34235" y="41523"/>
                    </a:cubicBezTo>
                    <a:cubicBezTo>
                      <a:pt x="29834" y="51396"/>
                      <a:pt x="28342" y="64332"/>
                      <a:pt x="13876" y="61576"/>
                    </a:cubicBezTo>
                    <a:lnTo>
                      <a:pt x="13914" y="61615"/>
                    </a:lnTo>
                    <a:cubicBezTo>
                      <a:pt x="6145" y="59395"/>
                      <a:pt x="902" y="52162"/>
                      <a:pt x="1132" y="44125"/>
                    </a:cubicBezTo>
                    <a:cubicBezTo>
                      <a:pt x="-2581" y="31726"/>
                      <a:pt x="3083" y="18446"/>
                      <a:pt x="14564" y="12514"/>
                    </a:cubicBezTo>
                    <a:cubicBezTo>
                      <a:pt x="28610" y="4056"/>
                      <a:pt x="44875" y="76"/>
                      <a:pt x="61216" y="114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E5F5BB2-10FC-53CB-F682-305CBEC56284}"/>
                  </a:ext>
                </a:extLst>
              </p:cNvPr>
              <p:cNvSpPr/>
              <p:nvPr/>
            </p:nvSpPr>
            <p:spPr>
              <a:xfrm>
                <a:off x="8261987" y="8631261"/>
                <a:ext cx="74787" cy="57624"/>
              </a:xfrm>
              <a:custGeom>
                <a:avLst/>
                <a:gdLst>
                  <a:gd name="connsiteX0" fmla="*/ 104213 w 104214"/>
                  <a:gd name="connsiteY0" fmla="*/ 15267 h 80298"/>
                  <a:gd name="connsiteX1" fmla="*/ 96024 w 104214"/>
                  <a:gd name="connsiteY1" fmla="*/ 25370 h 80298"/>
                  <a:gd name="connsiteX2" fmla="*/ 82974 w 104214"/>
                  <a:gd name="connsiteY2" fmla="*/ 25753 h 80298"/>
                  <a:gd name="connsiteX3" fmla="*/ 46158 w 104214"/>
                  <a:gd name="connsiteY3" fmla="*/ 26709 h 80298"/>
                  <a:gd name="connsiteX4" fmla="*/ 28784 w 104214"/>
                  <a:gd name="connsiteY4" fmla="*/ 59162 h 80298"/>
                  <a:gd name="connsiteX5" fmla="*/ 6128 w 104214"/>
                  <a:gd name="connsiteY5" fmla="*/ 77647 h 80298"/>
                  <a:gd name="connsiteX6" fmla="*/ 9419 w 104214"/>
                  <a:gd name="connsiteY6" fmla="*/ 49825 h 80298"/>
                  <a:gd name="connsiteX7" fmla="*/ 104215 w 104214"/>
                  <a:gd name="connsiteY7" fmla="*/ 15268 h 80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14" h="80298">
                    <a:moveTo>
                      <a:pt x="104213" y="15267"/>
                    </a:moveTo>
                    <a:cubicBezTo>
                      <a:pt x="103104" y="19668"/>
                      <a:pt x="100080" y="23381"/>
                      <a:pt x="96024" y="25370"/>
                    </a:cubicBezTo>
                    <a:cubicBezTo>
                      <a:pt x="91929" y="27398"/>
                      <a:pt x="87145" y="27551"/>
                      <a:pt x="82974" y="25753"/>
                    </a:cubicBezTo>
                    <a:cubicBezTo>
                      <a:pt x="71416" y="19438"/>
                      <a:pt x="57371" y="19783"/>
                      <a:pt x="46158" y="26709"/>
                    </a:cubicBezTo>
                    <a:cubicBezTo>
                      <a:pt x="34945" y="33598"/>
                      <a:pt x="28324" y="45998"/>
                      <a:pt x="28784" y="59162"/>
                    </a:cubicBezTo>
                    <a:cubicBezTo>
                      <a:pt x="26373" y="71830"/>
                      <a:pt x="21704" y="86372"/>
                      <a:pt x="6128" y="77647"/>
                    </a:cubicBezTo>
                    <a:cubicBezTo>
                      <a:pt x="-6540" y="70529"/>
                      <a:pt x="3411" y="59430"/>
                      <a:pt x="9419" y="49825"/>
                    </a:cubicBezTo>
                    <a:cubicBezTo>
                      <a:pt x="31768" y="14119"/>
                      <a:pt x="53621" y="-20975"/>
                      <a:pt x="104215" y="1526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E5253F3-8B53-AAA9-96EB-6F6A45E61381}"/>
                  </a:ext>
                </a:extLst>
              </p:cNvPr>
              <p:cNvSpPr/>
              <p:nvPr/>
            </p:nvSpPr>
            <p:spPr>
              <a:xfrm>
                <a:off x="7724844" y="8657026"/>
                <a:ext cx="60159" cy="48802"/>
              </a:xfrm>
              <a:custGeom>
                <a:avLst/>
                <a:gdLst>
                  <a:gd name="connsiteX0" fmla="*/ 83832 w 83831"/>
                  <a:gd name="connsiteY0" fmla="*/ 67049 h 68004"/>
                  <a:gd name="connsiteX1" fmla="*/ 1359 w 83831"/>
                  <a:gd name="connsiteY1" fmla="*/ 39954 h 68004"/>
                  <a:gd name="connsiteX2" fmla="*/ 40510 w 83831"/>
                  <a:gd name="connsiteY2" fmla="*/ 0 h 68004"/>
                  <a:gd name="connsiteX3" fmla="*/ 29947 w 83831"/>
                  <a:gd name="connsiteY3" fmla="*/ 44240 h 68004"/>
                  <a:gd name="connsiteX4" fmla="*/ 83832 w 83831"/>
                  <a:gd name="connsiteY4" fmla="*/ 67049 h 6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31" h="68004">
                    <a:moveTo>
                      <a:pt x="83832" y="67049"/>
                    </a:moveTo>
                    <a:cubicBezTo>
                      <a:pt x="50307" y="64676"/>
                      <a:pt x="13491" y="79946"/>
                      <a:pt x="1359" y="39954"/>
                    </a:cubicBezTo>
                    <a:cubicBezTo>
                      <a:pt x="-6830" y="12974"/>
                      <a:pt x="23977" y="11289"/>
                      <a:pt x="40510" y="0"/>
                    </a:cubicBezTo>
                    <a:cubicBezTo>
                      <a:pt x="52373" y="21622"/>
                      <a:pt x="21106" y="26559"/>
                      <a:pt x="29947" y="44240"/>
                    </a:cubicBezTo>
                    <a:cubicBezTo>
                      <a:pt x="44567" y="55071"/>
                      <a:pt x="68677" y="35361"/>
                      <a:pt x="83832" y="6704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4B2ED92D-8161-030C-B59E-C97AF952E300}"/>
                  </a:ext>
                </a:extLst>
              </p:cNvPr>
              <p:cNvSpPr/>
              <p:nvPr/>
            </p:nvSpPr>
            <p:spPr>
              <a:xfrm>
                <a:off x="8432503" y="8273597"/>
                <a:ext cx="51214" cy="49981"/>
              </a:xfrm>
              <a:custGeom>
                <a:avLst/>
                <a:gdLst>
                  <a:gd name="connsiteX0" fmla="*/ 71363 w 71365"/>
                  <a:gd name="connsiteY0" fmla="*/ 0 h 69648"/>
                  <a:gd name="connsiteX1" fmla="*/ 53950 w 71365"/>
                  <a:gd name="connsiteY1" fmla="*/ 48259 h 69648"/>
                  <a:gd name="connsiteX2" fmla="*/ 24482 w 71365"/>
                  <a:gd name="connsiteY2" fmla="*/ 68925 h 69648"/>
                  <a:gd name="connsiteX3" fmla="*/ 678 w 71365"/>
                  <a:gd name="connsiteY3" fmla="*/ 60582 h 69648"/>
                  <a:gd name="connsiteX4" fmla="*/ 16598 w 71365"/>
                  <a:gd name="connsiteY4" fmla="*/ 29315 h 69648"/>
                  <a:gd name="connsiteX5" fmla="*/ 71363 w 71365"/>
                  <a:gd name="connsiteY5" fmla="*/ 0 h 69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365" h="69648">
                    <a:moveTo>
                      <a:pt x="71363" y="0"/>
                    </a:moveTo>
                    <a:cubicBezTo>
                      <a:pt x="71669" y="21738"/>
                      <a:pt x="46449" y="25718"/>
                      <a:pt x="53950" y="48259"/>
                    </a:cubicBezTo>
                    <a:cubicBezTo>
                      <a:pt x="59423" y="64677"/>
                      <a:pt x="38795" y="68542"/>
                      <a:pt x="24482" y="68925"/>
                    </a:cubicBezTo>
                    <a:cubicBezTo>
                      <a:pt x="15986" y="69154"/>
                      <a:pt x="4467" y="72943"/>
                      <a:pt x="678" y="60582"/>
                    </a:cubicBezTo>
                    <a:cubicBezTo>
                      <a:pt x="-2230" y="47723"/>
                      <a:pt x="4429" y="34559"/>
                      <a:pt x="16598" y="29315"/>
                    </a:cubicBezTo>
                    <a:cubicBezTo>
                      <a:pt x="33017" y="18753"/>
                      <a:pt x="51080" y="10678"/>
                      <a:pt x="71363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5367094-7AFF-C878-4728-96E5C895F68F}"/>
                  </a:ext>
                </a:extLst>
              </p:cNvPr>
              <p:cNvSpPr/>
              <p:nvPr/>
            </p:nvSpPr>
            <p:spPr>
              <a:xfrm>
                <a:off x="7692332" y="8500453"/>
                <a:ext cx="80438" cy="41495"/>
              </a:xfrm>
              <a:custGeom>
                <a:avLst/>
                <a:gdLst>
                  <a:gd name="connsiteX0" fmla="*/ 112089 w 112088"/>
                  <a:gd name="connsiteY0" fmla="*/ 25997 h 57823"/>
                  <a:gd name="connsiteX1" fmla="*/ 0 w 112088"/>
                  <a:gd name="connsiteY1" fmla="*/ 2729 h 57823"/>
                  <a:gd name="connsiteX2" fmla="*/ 112089 w 112088"/>
                  <a:gd name="connsiteY2" fmla="*/ 25997 h 5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088" h="57823">
                    <a:moveTo>
                      <a:pt x="112089" y="25997"/>
                    </a:moveTo>
                    <a:cubicBezTo>
                      <a:pt x="83577" y="72571"/>
                      <a:pt x="76996" y="70658"/>
                      <a:pt x="0" y="2729"/>
                    </a:cubicBezTo>
                    <a:cubicBezTo>
                      <a:pt x="43666" y="-14416"/>
                      <a:pt x="62189" y="56039"/>
                      <a:pt x="112089" y="2599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9C458203-C14E-80FB-95FA-461FCC0A1B3F}"/>
                  </a:ext>
                </a:extLst>
              </p:cNvPr>
              <p:cNvSpPr/>
              <p:nvPr/>
            </p:nvSpPr>
            <p:spPr>
              <a:xfrm>
                <a:off x="8721916" y="8839147"/>
                <a:ext cx="77703" cy="40380"/>
              </a:xfrm>
              <a:custGeom>
                <a:avLst/>
                <a:gdLst>
                  <a:gd name="connsiteX0" fmla="*/ 0 w 108277"/>
                  <a:gd name="connsiteY0" fmla="*/ 0 h 56268"/>
                  <a:gd name="connsiteX1" fmla="*/ 93456 w 108277"/>
                  <a:gd name="connsiteY1" fmla="*/ 25603 h 56268"/>
                  <a:gd name="connsiteX2" fmla="*/ 106889 w 108277"/>
                  <a:gd name="connsiteY2" fmla="*/ 45618 h 56268"/>
                  <a:gd name="connsiteX3" fmla="*/ 106851 w 108277"/>
                  <a:gd name="connsiteY3" fmla="*/ 45580 h 56268"/>
                  <a:gd name="connsiteX4" fmla="*/ 83161 w 108277"/>
                  <a:gd name="connsiteY4" fmla="*/ 55339 h 56268"/>
                  <a:gd name="connsiteX5" fmla="*/ 0 w 108277"/>
                  <a:gd name="connsiteY5" fmla="*/ 1 h 5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277" h="56268">
                    <a:moveTo>
                      <a:pt x="0" y="0"/>
                    </a:moveTo>
                    <a:cubicBezTo>
                      <a:pt x="38002" y="10333"/>
                      <a:pt x="65863" y="17528"/>
                      <a:pt x="93456" y="25603"/>
                    </a:cubicBezTo>
                    <a:cubicBezTo>
                      <a:pt x="102718" y="28320"/>
                      <a:pt x="111826" y="34979"/>
                      <a:pt x="106889" y="45618"/>
                    </a:cubicBezTo>
                    <a:lnTo>
                      <a:pt x="106851" y="45580"/>
                    </a:lnTo>
                    <a:cubicBezTo>
                      <a:pt x="102373" y="54152"/>
                      <a:pt x="92384" y="58248"/>
                      <a:pt x="83161" y="55339"/>
                    </a:cubicBezTo>
                    <a:cubicBezTo>
                      <a:pt x="51129" y="44432"/>
                      <a:pt x="22465" y="25373"/>
                      <a:pt x="0" y="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381B597-5A4B-12C2-E716-794AF281D6D8}"/>
                  </a:ext>
                </a:extLst>
              </p:cNvPr>
              <p:cNvSpPr/>
              <p:nvPr/>
            </p:nvSpPr>
            <p:spPr>
              <a:xfrm>
                <a:off x="7400594" y="8478513"/>
                <a:ext cx="78574" cy="30656"/>
              </a:xfrm>
              <a:custGeom>
                <a:avLst/>
                <a:gdLst>
                  <a:gd name="connsiteX0" fmla="*/ 109491 w 109491"/>
                  <a:gd name="connsiteY0" fmla="*/ 27375 h 42718"/>
                  <a:gd name="connsiteX1" fmla="*/ 26560 w 109491"/>
                  <a:gd name="connsiteY1" fmla="*/ 31585 h 42718"/>
                  <a:gd name="connsiteX2" fmla="*/ 1226 w 109491"/>
                  <a:gd name="connsiteY2" fmla="*/ 10919 h 42718"/>
                  <a:gd name="connsiteX3" fmla="*/ 38195 w 109491"/>
                  <a:gd name="connsiteY3" fmla="*/ 5485 h 42718"/>
                  <a:gd name="connsiteX4" fmla="*/ 109491 w 109491"/>
                  <a:gd name="connsiteY4" fmla="*/ 27375 h 4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91" h="42718">
                    <a:moveTo>
                      <a:pt x="109491" y="27375"/>
                    </a:moveTo>
                    <a:cubicBezTo>
                      <a:pt x="85534" y="46166"/>
                      <a:pt x="52316" y="47849"/>
                      <a:pt x="26560" y="31585"/>
                    </a:cubicBezTo>
                    <a:cubicBezTo>
                      <a:pt x="16227" y="25539"/>
                      <a:pt x="-5357" y="30093"/>
                      <a:pt x="1226" y="10919"/>
                    </a:cubicBezTo>
                    <a:cubicBezTo>
                      <a:pt x="6431" y="-4313"/>
                      <a:pt x="26140" y="-1098"/>
                      <a:pt x="38195" y="5485"/>
                    </a:cubicBezTo>
                    <a:cubicBezTo>
                      <a:pt x="60850" y="16009"/>
                      <a:pt x="84846" y="23357"/>
                      <a:pt x="109491" y="2737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F693431-163D-7890-68AB-3AF5B9FAC07F}"/>
                  </a:ext>
                </a:extLst>
              </p:cNvPr>
              <p:cNvSpPr/>
              <p:nvPr/>
            </p:nvSpPr>
            <p:spPr>
              <a:xfrm>
                <a:off x="8521330" y="8364066"/>
                <a:ext cx="64017" cy="53801"/>
              </a:xfrm>
              <a:custGeom>
                <a:avLst/>
                <a:gdLst>
                  <a:gd name="connsiteX0" fmla="*/ 0 w 89207"/>
                  <a:gd name="connsiteY0" fmla="*/ 74971 h 74970"/>
                  <a:gd name="connsiteX1" fmla="*/ 89208 w 89207"/>
                  <a:gd name="connsiteY1" fmla="*/ 0 h 74970"/>
                  <a:gd name="connsiteX2" fmla="*/ 0 w 89207"/>
                  <a:gd name="connsiteY2" fmla="*/ 74971 h 7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207" h="74970">
                    <a:moveTo>
                      <a:pt x="0" y="74971"/>
                    </a:moveTo>
                    <a:cubicBezTo>
                      <a:pt x="3138" y="20819"/>
                      <a:pt x="40949" y="10944"/>
                      <a:pt x="89208" y="0"/>
                    </a:cubicBezTo>
                    <a:cubicBezTo>
                      <a:pt x="70341" y="46958"/>
                      <a:pt x="18484" y="41140"/>
                      <a:pt x="0" y="7497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38DD0C7-0CC2-F02B-9181-81FA6089F8BD}"/>
                  </a:ext>
                </a:extLst>
              </p:cNvPr>
              <p:cNvSpPr/>
              <p:nvPr/>
            </p:nvSpPr>
            <p:spPr>
              <a:xfrm>
                <a:off x="8340691" y="8310670"/>
                <a:ext cx="57952" cy="37185"/>
              </a:xfrm>
              <a:custGeom>
                <a:avLst/>
                <a:gdLst>
                  <a:gd name="connsiteX0" fmla="*/ 80755 w 80755"/>
                  <a:gd name="connsiteY0" fmla="*/ 14274 h 51816"/>
                  <a:gd name="connsiteX1" fmla="*/ 17954 w 80755"/>
                  <a:gd name="connsiteY1" fmla="*/ 51817 h 51816"/>
                  <a:gd name="connsiteX2" fmla="*/ 4291 w 80755"/>
                  <a:gd name="connsiteY2" fmla="*/ 44507 h 51816"/>
                  <a:gd name="connsiteX3" fmla="*/ 196 w 80755"/>
                  <a:gd name="connsiteY3" fmla="*/ 29544 h 51816"/>
                  <a:gd name="connsiteX4" fmla="*/ 44322 w 80755"/>
                  <a:gd name="connsiteY4" fmla="*/ 0 h 51816"/>
                  <a:gd name="connsiteX5" fmla="*/ 80756 w 80755"/>
                  <a:gd name="connsiteY5" fmla="*/ 14274 h 5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55" h="51816">
                    <a:moveTo>
                      <a:pt x="80755" y="14274"/>
                    </a:moveTo>
                    <a:cubicBezTo>
                      <a:pt x="64682" y="33524"/>
                      <a:pt x="42524" y="46765"/>
                      <a:pt x="17954" y="51817"/>
                    </a:cubicBezTo>
                    <a:cubicBezTo>
                      <a:pt x="12596" y="51358"/>
                      <a:pt x="7621" y="48717"/>
                      <a:pt x="4291" y="44507"/>
                    </a:cubicBezTo>
                    <a:cubicBezTo>
                      <a:pt x="924" y="40298"/>
                      <a:pt x="-569" y="34901"/>
                      <a:pt x="196" y="29544"/>
                    </a:cubicBezTo>
                    <a:cubicBezTo>
                      <a:pt x="8769" y="12705"/>
                      <a:pt x="25454" y="1530"/>
                      <a:pt x="44322" y="0"/>
                    </a:cubicBezTo>
                    <a:cubicBezTo>
                      <a:pt x="54540" y="8649"/>
                      <a:pt x="67361" y="13662"/>
                      <a:pt x="80756" y="1427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EABA39B-4E97-E8EC-ABFB-7D5FCE8E0772}"/>
                  </a:ext>
                </a:extLst>
              </p:cNvPr>
              <p:cNvSpPr/>
              <p:nvPr/>
            </p:nvSpPr>
            <p:spPr>
              <a:xfrm>
                <a:off x="8568727" y="8227687"/>
                <a:ext cx="45150" cy="38653"/>
              </a:xfrm>
              <a:custGeom>
                <a:avLst/>
                <a:gdLst>
                  <a:gd name="connsiteX0" fmla="*/ 16151 w 62916"/>
                  <a:gd name="connsiteY0" fmla="*/ 0 h 53862"/>
                  <a:gd name="connsiteX1" fmla="*/ 62916 w 62916"/>
                  <a:gd name="connsiteY1" fmla="*/ 33525 h 53862"/>
                  <a:gd name="connsiteX2" fmla="*/ 36127 w 62916"/>
                  <a:gd name="connsiteY2" fmla="*/ 53731 h 53862"/>
                  <a:gd name="connsiteX3" fmla="*/ 0 w 62916"/>
                  <a:gd name="connsiteY3" fmla="*/ 23842 h 53862"/>
                  <a:gd name="connsiteX4" fmla="*/ 16150 w 62916"/>
                  <a:gd name="connsiteY4" fmla="*/ 0 h 5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16" h="53862">
                    <a:moveTo>
                      <a:pt x="16151" y="0"/>
                    </a:moveTo>
                    <a:cubicBezTo>
                      <a:pt x="35668" y="4248"/>
                      <a:pt x="52584" y="16380"/>
                      <a:pt x="62916" y="33525"/>
                    </a:cubicBezTo>
                    <a:cubicBezTo>
                      <a:pt x="60352" y="46039"/>
                      <a:pt x="48871" y="54689"/>
                      <a:pt x="36127" y="53731"/>
                    </a:cubicBezTo>
                    <a:cubicBezTo>
                      <a:pt x="17910" y="55339"/>
                      <a:pt x="1799" y="42021"/>
                      <a:pt x="0" y="23842"/>
                    </a:cubicBezTo>
                    <a:cubicBezTo>
                      <a:pt x="651" y="13547"/>
                      <a:pt x="6812" y="4401"/>
                      <a:pt x="1615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6ADC2B0-CC14-25CA-5807-D6A48A2609E7}"/>
                  </a:ext>
                </a:extLst>
              </p:cNvPr>
              <p:cNvSpPr/>
              <p:nvPr/>
            </p:nvSpPr>
            <p:spPr>
              <a:xfrm>
                <a:off x="8482028" y="8327550"/>
                <a:ext cx="74012" cy="35586"/>
              </a:xfrm>
              <a:custGeom>
                <a:avLst/>
                <a:gdLst>
                  <a:gd name="connsiteX0" fmla="*/ 0 w 103134"/>
                  <a:gd name="connsiteY0" fmla="*/ 7310 h 49588"/>
                  <a:gd name="connsiteX1" fmla="*/ 103135 w 103134"/>
                  <a:gd name="connsiteY1" fmla="*/ 0 h 49588"/>
                  <a:gd name="connsiteX2" fmla="*/ 0 w 103134"/>
                  <a:gd name="connsiteY2" fmla="*/ 7310 h 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134" h="49588">
                    <a:moveTo>
                      <a:pt x="0" y="7310"/>
                    </a:moveTo>
                    <a:cubicBezTo>
                      <a:pt x="33333" y="22924"/>
                      <a:pt x="72369" y="20130"/>
                      <a:pt x="103135" y="0"/>
                    </a:cubicBezTo>
                    <a:cubicBezTo>
                      <a:pt x="52848" y="64332"/>
                      <a:pt x="45347" y="65327"/>
                      <a:pt x="0" y="731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C3EC17B-5922-4FE6-D74F-2BA9E9CF12D8}"/>
                  </a:ext>
                </a:extLst>
              </p:cNvPr>
              <p:cNvSpPr/>
              <p:nvPr/>
            </p:nvSpPr>
            <p:spPr>
              <a:xfrm>
                <a:off x="7897495" y="9073447"/>
                <a:ext cx="51659" cy="50725"/>
              </a:xfrm>
              <a:custGeom>
                <a:avLst/>
                <a:gdLst>
                  <a:gd name="connsiteX0" fmla="*/ 0 w 71986"/>
                  <a:gd name="connsiteY0" fmla="*/ 70684 h 70684"/>
                  <a:gd name="connsiteX1" fmla="*/ 71986 w 71986"/>
                  <a:gd name="connsiteY1" fmla="*/ 0 h 70684"/>
                  <a:gd name="connsiteX2" fmla="*/ 0 w 71986"/>
                  <a:gd name="connsiteY2" fmla="*/ 70684 h 7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986" h="70684">
                    <a:moveTo>
                      <a:pt x="0" y="70684"/>
                    </a:moveTo>
                    <a:cubicBezTo>
                      <a:pt x="17719" y="41484"/>
                      <a:pt x="42479" y="17183"/>
                      <a:pt x="71986" y="0"/>
                    </a:cubicBezTo>
                    <a:cubicBezTo>
                      <a:pt x="64332" y="35859"/>
                      <a:pt x="35974" y="63681"/>
                      <a:pt x="0" y="706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D789B95-A51E-7696-9FAC-2F6B58A1D36D}"/>
                  </a:ext>
                </a:extLst>
              </p:cNvPr>
              <p:cNvSpPr/>
              <p:nvPr/>
            </p:nvSpPr>
            <p:spPr>
              <a:xfrm>
                <a:off x="8203351" y="8529311"/>
                <a:ext cx="62624" cy="41923"/>
              </a:xfrm>
              <a:custGeom>
                <a:avLst/>
                <a:gdLst>
                  <a:gd name="connsiteX0" fmla="*/ 87265 w 87265"/>
                  <a:gd name="connsiteY0" fmla="*/ 13803 h 58419"/>
                  <a:gd name="connsiteX1" fmla="*/ 68244 w 87265"/>
                  <a:gd name="connsiteY1" fmla="*/ 26471 h 58419"/>
                  <a:gd name="connsiteX2" fmla="*/ 25267 w 87265"/>
                  <a:gd name="connsiteY2" fmla="*/ 39942 h 58419"/>
                  <a:gd name="connsiteX3" fmla="*/ 3951 w 87265"/>
                  <a:gd name="connsiteY3" fmla="*/ 50580 h 58419"/>
                  <a:gd name="connsiteX4" fmla="*/ 17001 w 87265"/>
                  <a:gd name="connsiteY4" fmla="*/ 21456 h 58419"/>
                  <a:gd name="connsiteX5" fmla="*/ 17039 w 87265"/>
                  <a:gd name="connsiteY5" fmla="*/ 21418 h 58419"/>
                  <a:gd name="connsiteX6" fmla="*/ 62734 w 87265"/>
                  <a:gd name="connsiteY6" fmla="*/ 1250 h 58419"/>
                  <a:gd name="connsiteX7" fmla="*/ 77812 w 87265"/>
                  <a:gd name="connsiteY7" fmla="*/ 2015 h 58419"/>
                  <a:gd name="connsiteX8" fmla="*/ 87265 w 87265"/>
                  <a:gd name="connsiteY8" fmla="*/ 13802 h 5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265" h="58419">
                    <a:moveTo>
                      <a:pt x="87265" y="13803"/>
                    </a:moveTo>
                    <a:cubicBezTo>
                      <a:pt x="82749" y="20271"/>
                      <a:pt x="75975" y="24786"/>
                      <a:pt x="68244" y="26471"/>
                    </a:cubicBezTo>
                    <a:cubicBezTo>
                      <a:pt x="53663" y="30030"/>
                      <a:pt x="39925" y="37531"/>
                      <a:pt x="25267" y="39942"/>
                    </a:cubicBezTo>
                    <a:cubicBezTo>
                      <a:pt x="16006" y="41434"/>
                      <a:pt x="21172" y="72586"/>
                      <a:pt x="3951" y="50580"/>
                    </a:cubicBezTo>
                    <a:cubicBezTo>
                      <a:pt x="-7224" y="36306"/>
                      <a:pt x="7931" y="27159"/>
                      <a:pt x="17001" y="21456"/>
                    </a:cubicBezTo>
                    <a:lnTo>
                      <a:pt x="17039" y="21418"/>
                    </a:lnTo>
                    <a:cubicBezTo>
                      <a:pt x="31543" y="13152"/>
                      <a:pt x="46851" y="6417"/>
                      <a:pt x="62734" y="1250"/>
                    </a:cubicBezTo>
                    <a:cubicBezTo>
                      <a:pt x="67632" y="-664"/>
                      <a:pt x="73143" y="-358"/>
                      <a:pt x="77812" y="2015"/>
                    </a:cubicBezTo>
                    <a:cubicBezTo>
                      <a:pt x="82520" y="4426"/>
                      <a:pt x="85926" y="8712"/>
                      <a:pt x="87265" y="1380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872E3F4-3977-08F2-EF17-2865BA8EBFFE}"/>
                  </a:ext>
                </a:extLst>
              </p:cNvPr>
              <p:cNvSpPr/>
              <p:nvPr/>
            </p:nvSpPr>
            <p:spPr>
              <a:xfrm>
                <a:off x="7533439" y="8500056"/>
                <a:ext cx="47853" cy="41198"/>
              </a:xfrm>
              <a:custGeom>
                <a:avLst/>
                <a:gdLst>
                  <a:gd name="connsiteX0" fmla="*/ 10884 w 66682"/>
                  <a:gd name="connsiteY0" fmla="*/ 0 h 57409"/>
                  <a:gd name="connsiteX1" fmla="*/ 66682 w 66682"/>
                  <a:gd name="connsiteY1" fmla="*/ 31841 h 57409"/>
                  <a:gd name="connsiteX2" fmla="*/ 48083 w 66682"/>
                  <a:gd name="connsiteY2" fmla="*/ 54497 h 57409"/>
                  <a:gd name="connsiteX3" fmla="*/ 18768 w 66682"/>
                  <a:gd name="connsiteY3" fmla="*/ 53387 h 57409"/>
                  <a:gd name="connsiteX4" fmla="*/ 10884 w 66682"/>
                  <a:gd name="connsiteY4" fmla="*/ 0 h 57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82" h="57409">
                    <a:moveTo>
                      <a:pt x="10884" y="0"/>
                    </a:moveTo>
                    <a:cubicBezTo>
                      <a:pt x="15592" y="35744"/>
                      <a:pt x="43108" y="28167"/>
                      <a:pt x="66682" y="31841"/>
                    </a:cubicBezTo>
                    <a:cubicBezTo>
                      <a:pt x="64386" y="41905"/>
                      <a:pt x="57497" y="50287"/>
                      <a:pt x="48083" y="54497"/>
                    </a:cubicBezTo>
                    <a:cubicBezTo>
                      <a:pt x="38669" y="58745"/>
                      <a:pt x="27838" y="58324"/>
                      <a:pt x="18768" y="53387"/>
                    </a:cubicBezTo>
                    <a:cubicBezTo>
                      <a:pt x="-8480" y="43092"/>
                      <a:pt x="-1400" y="23612"/>
                      <a:pt x="10884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5DAA1B5-C0AD-CC07-E49A-051D1E2E5458}"/>
                  </a:ext>
                </a:extLst>
              </p:cNvPr>
              <p:cNvSpPr/>
              <p:nvPr/>
            </p:nvSpPr>
            <p:spPr>
              <a:xfrm>
                <a:off x="8154592" y="8462372"/>
                <a:ext cx="37841" cy="48949"/>
              </a:xfrm>
              <a:custGeom>
                <a:avLst/>
                <a:gdLst>
                  <a:gd name="connsiteX0" fmla="*/ 52731 w 52731"/>
                  <a:gd name="connsiteY0" fmla="*/ 0 h 68210"/>
                  <a:gd name="connsiteX1" fmla="*/ 24220 w 52731"/>
                  <a:gd name="connsiteY1" fmla="*/ 60008 h 68210"/>
                  <a:gd name="connsiteX2" fmla="*/ 5429 w 52731"/>
                  <a:gd name="connsiteY2" fmla="*/ 64600 h 68210"/>
                  <a:gd name="connsiteX3" fmla="*/ 224 w 52731"/>
                  <a:gd name="connsiteY3" fmla="*/ 57213 h 68210"/>
                  <a:gd name="connsiteX4" fmla="*/ 2061 w 52731"/>
                  <a:gd name="connsiteY4" fmla="*/ 48373 h 68210"/>
                  <a:gd name="connsiteX5" fmla="*/ 52731 w 52731"/>
                  <a:gd name="connsiteY5" fmla="*/ 0 h 6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731" h="68210">
                    <a:moveTo>
                      <a:pt x="52731" y="0"/>
                    </a:moveTo>
                    <a:cubicBezTo>
                      <a:pt x="50665" y="22732"/>
                      <a:pt x="40523" y="44011"/>
                      <a:pt x="24220" y="60008"/>
                    </a:cubicBezTo>
                    <a:cubicBezTo>
                      <a:pt x="18939" y="64179"/>
                      <a:pt x="14461" y="73249"/>
                      <a:pt x="5429" y="64600"/>
                    </a:cubicBezTo>
                    <a:cubicBezTo>
                      <a:pt x="2750" y="62954"/>
                      <a:pt x="875" y="60275"/>
                      <a:pt x="224" y="57213"/>
                    </a:cubicBezTo>
                    <a:cubicBezTo>
                      <a:pt x="-388" y="54152"/>
                      <a:pt x="263" y="50937"/>
                      <a:pt x="2061" y="48373"/>
                    </a:cubicBezTo>
                    <a:cubicBezTo>
                      <a:pt x="10328" y="25143"/>
                      <a:pt x="29118" y="7195"/>
                      <a:pt x="52731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5B3D023-7810-A751-E09E-7AA0744D5141}"/>
                  </a:ext>
                </a:extLst>
              </p:cNvPr>
              <p:cNvSpPr/>
              <p:nvPr/>
            </p:nvSpPr>
            <p:spPr>
              <a:xfrm>
                <a:off x="7271481" y="8547795"/>
                <a:ext cx="61491" cy="33280"/>
              </a:xfrm>
              <a:custGeom>
                <a:avLst/>
                <a:gdLst>
                  <a:gd name="connsiteX0" fmla="*/ 0 w 85686"/>
                  <a:gd name="connsiteY0" fmla="*/ 0 h 46375"/>
                  <a:gd name="connsiteX1" fmla="*/ 85687 w 85686"/>
                  <a:gd name="connsiteY1" fmla="*/ 20359 h 46375"/>
                  <a:gd name="connsiteX2" fmla="*/ 0 w 85686"/>
                  <a:gd name="connsiteY2" fmla="*/ 0 h 4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686" h="46375">
                    <a:moveTo>
                      <a:pt x="0" y="0"/>
                    </a:moveTo>
                    <a:cubicBezTo>
                      <a:pt x="25412" y="16342"/>
                      <a:pt x="55645" y="23536"/>
                      <a:pt x="85687" y="20359"/>
                    </a:cubicBezTo>
                    <a:cubicBezTo>
                      <a:pt x="47914" y="58285"/>
                      <a:pt x="44125" y="57404"/>
                      <a:pt x="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3ADF14D-2EE4-8A71-49D0-3FB84F0BD5A2}"/>
                  </a:ext>
                </a:extLst>
              </p:cNvPr>
              <p:cNvSpPr/>
              <p:nvPr/>
            </p:nvSpPr>
            <p:spPr>
              <a:xfrm>
                <a:off x="7965328" y="8511305"/>
                <a:ext cx="30873" cy="44186"/>
              </a:xfrm>
              <a:custGeom>
                <a:avLst/>
                <a:gdLst>
                  <a:gd name="connsiteX0" fmla="*/ 26667 w 43021"/>
                  <a:gd name="connsiteY0" fmla="*/ 0 h 61572"/>
                  <a:gd name="connsiteX1" fmla="*/ 29155 w 43021"/>
                  <a:gd name="connsiteY1" fmla="*/ 56908 h 61572"/>
                  <a:gd name="connsiteX2" fmla="*/ 29155 w 43021"/>
                  <a:gd name="connsiteY2" fmla="*/ 56946 h 61572"/>
                  <a:gd name="connsiteX3" fmla="*/ 13808 w 43021"/>
                  <a:gd name="connsiteY3" fmla="*/ 61385 h 61572"/>
                  <a:gd name="connsiteX4" fmla="*/ 337 w 43021"/>
                  <a:gd name="connsiteY4" fmla="*/ 52851 h 61572"/>
                  <a:gd name="connsiteX5" fmla="*/ 26667 w 43021"/>
                  <a:gd name="connsiteY5" fmla="*/ 0 h 6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021" h="61572">
                    <a:moveTo>
                      <a:pt x="26667" y="0"/>
                    </a:moveTo>
                    <a:cubicBezTo>
                      <a:pt x="18056" y="20130"/>
                      <a:pt x="65434" y="36089"/>
                      <a:pt x="29155" y="56908"/>
                    </a:cubicBezTo>
                    <a:lnTo>
                      <a:pt x="29155" y="56946"/>
                    </a:lnTo>
                    <a:cubicBezTo>
                      <a:pt x="24907" y="60543"/>
                      <a:pt x="19319" y="62151"/>
                      <a:pt x="13808" y="61385"/>
                    </a:cubicBezTo>
                    <a:cubicBezTo>
                      <a:pt x="8297" y="60620"/>
                      <a:pt x="3399" y="57482"/>
                      <a:pt x="337" y="52851"/>
                    </a:cubicBezTo>
                    <a:cubicBezTo>
                      <a:pt x="-2036" y="31611"/>
                      <a:pt x="8259" y="10908"/>
                      <a:pt x="26667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9C75B7B-5C45-A288-D8C2-721C7361EA66}"/>
                  </a:ext>
                </a:extLst>
              </p:cNvPr>
              <p:cNvSpPr/>
              <p:nvPr/>
            </p:nvSpPr>
            <p:spPr>
              <a:xfrm>
                <a:off x="7841724" y="8500600"/>
                <a:ext cx="45860" cy="26779"/>
              </a:xfrm>
              <a:custGeom>
                <a:avLst/>
                <a:gdLst>
                  <a:gd name="connsiteX0" fmla="*/ 27555 w 63905"/>
                  <a:gd name="connsiteY0" fmla="*/ 8843 h 37316"/>
                  <a:gd name="connsiteX1" fmla="*/ 63720 w 63905"/>
                  <a:gd name="connsiteY1" fmla="*/ 11292 h 37316"/>
                  <a:gd name="connsiteX2" fmla="*/ 26062 w 63905"/>
                  <a:gd name="connsiteY2" fmla="*/ 36704 h 37316"/>
                  <a:gd name="connsiteX3" fmla="*/ 26100 w 63905"/>
                  <a:gd name="connsiteY3" fmla="*/ 36704 h 37316"/>
                  <a:gd name="connsiteX4" fmla="*/ 8266 w 63905"/>
                  <a:gd name="connsiteY4" fmla="*/ 32992 h 37316"/>
                  <a:gd name="connsiteX5" fmla="*/ 0 w 63905"/>
                  <a:gd name="connsiteY5" fmla="*/ 16727 h 37316"/>
                  <a:gd name="connsiteX6" fmla="*/ 27554 w 63905"/>
                  <a:gd name="connsiteY6" fmla="*/ 8843 h 3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905" h="37316">
                    <a:moveTo>
                      <a:pt x="27555" y="8843"/>
                    </a:moveTo>
                    <a:cubicBezTo>
                      <a:pt x="39189" y="17530"/>
                      <a:pt x="59472" y="-16836"/>
                      <a:pt x="63720" y="11292"/>
                    </a:cubicBezTo>
                    <a:cubicBezTo>
                      <a:pt x="66208" y="27710"/>
                      <a:pt x="43207" y="35096"/>
                      <a:pt x="26062" y="36704"/>
                    </a:cubicBezTo>
                    <a:lnTo>
                      <a:pt x="26100" y="36704"/>
                    </a:lnTo>
                    <a:cubicBezTo>
                      <a:pt x="19900" y="38235"/>
                      <a:pt x="13318" y="36857"/>
                      <a:pt x="8266" y="32992"/>
                    </a:cubicBezTo>
                    <a:cubicBezTo>
                      <a:pt x="3176" y="29088"/>
                      <a:pt x="153" y="23118"/>
                      <a:pt x="0" y="16727"/>
                    </a:cubicBezTo>
                    <a:cubicBezTo>
                      <a:pt x="1225" y="921"/>
                      <a:pt x="13548" y="-2677"/>
                      <a:pt x="27554" y="8843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6E186BF-B8E4-55D0-63A0-2588D1F04DBD}"/>
                  </a:ext>
                </a:extLst>
              </p:cNvPr>
              <p:cNvSpPr/>
              <p:nvPr/>
            </p:nvSpPr>
            <p:spPr>
              <a:xfrm>
                <a:off x="8431719" y="8379281"/>
                <a:ext cx="58183" cy="37691"/>
              </a:xfrm>
              <a:custGeom>
                <a:avLst/>
                <a:gdLst>
                  <a:gd name="connsiteX0" fmla="*/ 81077 w 81077"/>
                  <a:gd name="connsiteY0" fmla="*/ 571 h 52522"/>
                  <a:gd name="connsiteX1" fmla="*/ 27078 w 81077"/>
                  <a:gd name="connsiteY1" fmla="*/ 42400 h 52522"/>
                  <a:gd name="connsiteX2" fmla="*/ 4116 w 81077"/>
                  <a:gd name="connsiteY2" fmla="*/ 48026 h 52522"/>
                  <a:gd name="connsiteX3" fmla="*/ 4154 w 81077"/>
                  <a:gd name="connsiteY3" fmla="*/ 48026 h 52522"/>
                  <a:gd name="connsiteX4" fmla="*/ 289 w 81077"/>
                  <a:gd name="connsiteY4" fmla="*/ 34746 h 52522"/>
                  <a:gd name="connsiteX5" fmla="*/ 8976 w 81077"/>
                  <a:gd name="connsiteY5" fmla="*/ 24029 h 52522"/>
                  <a:gd name="connsiteX6" fmla="*/ 81077 w 81077"/>
                  <a:gd name="connsiteY6" fmla="*/ 570 h 5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077" h="52522">
                    <a:moveTo>
                      <a:pt x="81077" y="571"/>
                    </a:moveTo>
                    <a:cubicBezTo>
                      <a:pt x="63091" y="14540"/>
                      <a:pt x="45218" y="28623"/>
                      <a:pt x="27078" y="42400"/>
                    </a:cubicBezTo>
                    <a:cubicBezTo>
                      <a:pt x="20305" y="47528"/>
                      <a:pt x="13416" y="58780"/>
                      <a:pt x="4116" y="48026"/>
                    </a:cubicBezTo>
                    <a:lnTo>
                      <a:pt x="4154" y="48026"/>
                    </a:lnTo>
                    <a:cubicBezTo>
                      <a:pt x="786" y="44505"/>
                      <a:pt x="-668" y="39530"/>
                      <a:pt x="289" y="34746"/>
                    </a:cubicBezTo>
                    <a:cubicBezTo>
                      <a:pt x="1284" y="29962"/>
                      <a:pt x="4499" y="25982"/>
                      <a:pt x="8976" y="24029"/>
                    </a:cubicBezTo>
                    <a:cubicBezTo>
                      <a:pt x="28532" y="6196"/>
                      <a:pt x="54786" y="-2377"/>
                      <a:pt x="81077" y="57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A24C78C5-99A5-938B-9CA9-DF9A38567906}"/>
                  </a:ext>
                </a:extLst>
              </p:cNvPr>
              <p:cNvSpPr/>
              <p:nvPr/>
            </p:nvSpPr>
            <p:spPr>
              <a:xfrm>
                <a:off x="7635114" y="9406219"/>
                <a:ext cx="57014" cy="39719"/>
              </a:xfrm>
              <a:custGeom>
                <a:avLst/>
                <a:gdLst>
                  <a:gd name="connsiteX0" fmla="*/ 79449 w 79448"/>
                  <a:gd name="connsiteY0" fmla="*/ 3072 h 55348"/>
                  <a:gd name="connsiteX1" fmla="*/ 0 w 79448"/>
                  <a:gd name="connsiteY1" fmla="*/ 55348 h 55348"/>
                  <a:gd name="connsiteX2" fmla="*/ 27057 w 79448"/>
                  <a:gd name="connsiteY2" fmla="*/ 9960 h 55348"/>
                  <a:gd name="connsiteX3" fmla="*/ 79449 w 79448"/>
                  <a:gd name="connsiteY3" fmla="*/ 3072 h 55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448" h="55348">
                    <a:moveTo>
                      <a:pt x="79449" y="3072"/>
                    </a:moveTo>
                    <a:cubicBezTo>
                      <a:pt x="55530" y="24082"/>
                      <a:pt x="28779" y="41686"/>
                      <a:pt x="0" y="55348"/>
                    </a:cubicBezTo>
                    <a:cubicBezTo>
                      <a:pt x="1607" y="36864"/>
                      <a:pt x="11558" y="20140"/>
                      <a:pt x="27057" y="9960"/>
                    </a:cubicBezTo>
                    <a:cubicBezTo>
                      <a:pt x="42556" y="-219"/>
                      <a:pt x="61844" y="-2746"/>
                      <a:pt x="79449" y="30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3240A16-3EE2-0001-F251-243B0E02CEA1}"/>
                  </a:ext>
                </a:extLst>
              </p:cNvPr>
              <p:cNvSpPr/>
              <p:nvPr/>
            </p:nvSpPr>
            <p:spPr>
              <a:xfrm>
                <a:off x="7942650" y="8721197"/>
                <a:ext cx="39987" cy="31144"/>
              </a:xfrm>
              <a:custGeom>
                <a:avLst/>
                <a:gdLst>
                  <a:gd name="connsiteX0" fmla="*/ 55721 w 55721"/>
                  <a:gd name="connsiteY0" fmla="*/ 16620 h 43399"/>
                  <a:gd name="connsiteX1" fmla="*/ 28588 w 55721"/>
                  <a:gd name="connsiteY1" fmla="*/ 42683 h 43399"/>
                  <a:gd name="connsiteX2" fmla="*/ 28588 w 55721"/>
                  <a:gd name="connsiteY2" fmla="*/ 42645 h 43399"/>
                  <a:gd name="connsiteX3" fmla="*/ 0 w 55721"/>
                  <a:gd name="connsiteY3" fmla="*/ 17463 h 43399"/>
                  <a:gd name="connsiteX4" fmla="*/ 9414 w 55721"/>
                  <a:gd name="connsiteY4" fmla="*/ 2805 h 43399"/>
                  <a:gd name="connsiteX5" fmla="*/ 26750 w 55721"/>
                  <a:gd name="connsiteY5" fmla="*/ 1351 h 43399"/>
                  <a:gd name="connsiteX6" fmla="*/ 55721 w 55721"/>
                  <a:gd name="connsiteY6" fmla="*/ 16621 h 43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1" h="43399">
                    <a:moveTo>
                      <a:pt x="55721" y="16620"/>
                    </a:moveTo>
                    <a:cubicBezTo>
                      <a:pt x="45886" y="25423"/>
                      <a:pt x="48871" y="47658"/>
                      <a:pt x="28588" y="42683"/>
                    </a:cubicBezTo>
                    <a:lnTo>
                      <a:pt x="28588" y="42645"/>
                    </a:lnTo>
                    <a:cubicBezTo>
                      <a:pt x="14198" y="42377"/>
                      <a:pt x="2105" y="31699"/>
                      <a:pt x="0" y="17463"/>
                    </a:cubicBezTo>
                    <a:cubicBezTo>
                      <a:pt x="689" y="11378"/>
                      <a:pt x="4133" y="5943"/>
                      <a:pt x="9414" y="2805"/>
                    </a:cubicBezTo>
                    <a:cubicBezTo>
                      <a:pt x="14657" y="-333"/>
                      <a:pt x="21049" y="-868"/>
                      <a:pt x="26750" y="1351"/>
                    </a:cubicBezTo>
                    <a:cubicBezTo>
                      <a:pt x="36127" y="3647"/>
                      <a:pt x="52659" y="-524"/>
                      <a:pt x="55721" y="1662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3AD5AD5-C4F0-87D1-F052-AF0C1C499F29}"/>
                  </a:ext>
                </a:extLst>
              </p:cNvPr>
              <p:cNvSpPr/>
              <p:nvPr/>
            </p:nvSpPr>
            <p:spPr>
              <a:xfrm>
                <a:off x="8209843" y="8698785"/>
                <a:ext cx="50275" cy="35393"/>
              </a:xfrm>
              <a:custGeom>
                <a:avLst/>
                <a:gdLst>
                  <a:gd name="connsiteX0" fmla="*/ 27861 w 70057"/>
                  <a:gd name="connsiteY0" fmla="*/ 49319 h 49319"/>
                  <a:gd name="connsiteX1" fmla="*/ 0 w 70057"/>
                  <a:gd name="connsiteY1" fmla="*/ 1329 h 49319"/>
                  <a:gd name="connsiteX2" fmla="*/ 60887 w 70057"/>
                  <a:gd name="connsiteY2" fmla="*/ 21919 h 49319"/>
                  <a:gd name="connsiteX3" fmla="*/ 58515 w 70057"/>
                  <a:gd name="connsiteY3" fmla="*/ 43580 h 49319"/>
                  <a:gd name="connsiteX4" fmla="*/ 58515 w 70057"/>
                  <a:gd name="connsiteY4" fmla="*/ 43541 h 49319"/>
                  <a:gd name="connsiteX5" fmla="*/ 26329 w 70057"/>
                  <a:gd name="connsiteY5" fmla="*/ 47674 h 4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057" h="49319">
                    <a:moveTo>
                      <a:pt x="27861" y="49319"/>
                    </a:moveTo>
                    <a:lnTo>
                      <a:pt x="0" y="1329"/>
                    </a:lnTo>
                    <a:cubicBezTo>
                      <a:pt x="25412" y="-6248"/>
                      <a:pt x="37581" y="21000"/>
                      <a:pt x="60887" y="21919"/>
                    </a:cubicBezTo>
                    <a:cubicBezTo>
                      <a:pt x="76617" y="22531"/>
                      <a:pt x="69613" y="38987"/>
                      <a:pt x="58515" y="43580"/>
                    </a:cubicBezTo>
                    <a:lnTo>
                      <a:pt x="58515" y="43541"/>
                    </a:lnTo>
                    <a:cubicBezTo>
                      <a:pt x="48029" y="46335"/>
                      <a:pt x="37198" y="47713"/>
                      <a:pt x="26329" y="4767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D0F7A5E8-5A19-3888-2705-0F0D841B9C77}"/>
                  </a:ext>
                </a:extLst>
              </p:cNvPr>
              <p:cNvSpPr/>
              <p:nvPr/>
            </p:nvSpPr>
            <p:spPr>
              <a:xfrm>
                <a:off x="7751842" y="9342757"/>
                <a:ext cx="51582" cy="29782"/>
              </a:xfrm>
              <a:custGeom>
                <a:avLst/>
                <a:gdLst>
                  <a:gd name="connsiteX0" fmla="*/ 71879 w 71878"/>
                  <a:gd name="connsiteY0" fmla="*/ 0 h 41500"/>
                  <a:gd name="connsiteX1" fmla="*/ 23696 w 71878"/>
                  <a:gd name="connsiteY1" fmla="*/ 41102 h 41500"/>
                  <a:gd name="connsiteX2" fmla="*/ 7 w 71878"/>
                  <a:gd name="connsiteY2" fmla="*/ 33563 h 41500"/>
                  <a:gd name="connsiteX3" fmla="*/ 45 w 71878"/>
                  <a:gd name="connsiteY3" fmla="*/ 33563 h 41500"/>
                  <a:gd name="connsiteX4" fmla="*/ 5747 w 71878"/>
                  <a:gd name="connsiteY4" fmla="*/ 18638 h 41500"/>
                  <a:gd name="connsiteX5" fmla="*/ 20826 w 71878"/>
                  <a:gd name="connsiteY5" fmla="*/ 13357 h 41500"/>
                  <a:gd name="connsiteX6" fmla="*/ 71878 w 71878"/>
                  <a:gd name="connsiteY6" fmla="*/ 0 h 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78" h="41500">
                    <a:moveTo>
                      <a:pt x="71879" y="0"/>
                    </a:moveTo>
                    <a:cubicBezTo>
                      <a:pt x="65985" y="22427"/>
                      <a:pt x="46773" y="38844"/>
                      <a:pt x="23696" y="41102"/>
                    </a:cubicBezTo>
                    <a:cubicBezTo>
                      <a:pt x="15162" y="40337"/>
                      <a:pt x="1997" y="45274"/>
                      <a:pt x="7" y="33563"/>
                    </a:cubicBezTo>
                    <a:lnTo>
                      <a:pt x="45" y="33563"/>
                    </a:lnTo>
                    <a:cubicBezTo>
                      <a:pt x="-338" y="27975"/>
                      <a:pt x="1729" y="22541"/>
                      <a:pt x="5747" y="18638"/>
                    </a:cubicBezTo>
                    <a:cubicBezTo>
                      <a:pt x="9727" y="14734"/>
                      <a:pt x="15277" y="12821"/>
                      <a:pt x="20826" y="13357"/>
                    </a:cubicBezTo>
                    <a:cubicBezTo>
                      <a:pt x="38966" y="16265"/>
                      <a:pt x="57489" y="11443"/>
                      <a:pt x="71878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342D53E-B33F-CEA4-B3B3-63A86874CB92}"/>
                  </a:ext>
                </a:extLst>
              </p:cNvPr>
              <p:cNvSpPr/>
              <p:nvPr/>
            </p:nvSpPr>
            <p:spPr>
              <a:xfrm>
                <a:off x="8332274" y="8746975"/>
                <a:ext cx="45053" cy="37161"/>
              </a:xfrm>
              <a:custGeom>
                <a:avLst/>
                <a:gdLst>
                  <a:gd name="connsiteX0" fmla="*/ 0 w 62780"/>
                  <a:gd name="connsiteY0" fmla="*/ 0 h 51783"/>
                  <a:gd name="connsiteX1" fmla="*/ 52774 w 62780"/>
                  <a:gd name="connsiteY1" fmla="*/ 22427 h 51783"/>
                  <a:gd name="connsiteX2" fmla="*/ 62342 w 62780"/>
                  <a:gd name="connsiteY2" fmla="*/ 32109 h 51783"/>
                  <a:gd name="connsiteX3" fmla="*/ 58706 w 62780"/>
                  <a:gd name="connsiteY3" fmla="*/ 45197 h 51783"/>
                  <a:gd name="connsiteX4" fmla="*/ 47110 w 62780"/>
                  <a:gd name="connsiteY4" fmla="*/ 51741 h 51783"/>
                  <a:gd name="connsiteX5" fmla="*/ 34711 w 62780"/>
                  <a:gd name="connsiteY5" fmla="*/ 46919 h 51783"/>
                  <a:gd name="connsiteX6" fmla="*/ 0 w 62780"/>
                  <a:gd name="connsiteY6" fmla="*/ 0 h 51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780" h="51783">
                    <a:moveTo>
                      <a:pt x="0" y="0"/>
                    </a:moveTo>
                    <a:cubicBezTo>
                      <a:pt x="18982" y="3674"/>
                      <a:pt x="36931" y="11328"/>
                      <a:pt x="52774" y="22427"/>
                    </a:cubicBezTo>
                    <a:cubicBezTo>
                      <a:pt x="57443" y="23728"/>
                      <a:pt x="61117" y="27402"/>
                      <a:pt x="62342" y="32109"/>
                    </a:cubicBezTo>
                    <a:cubicBezTo>
                      <a:pt x="63567" y="36816"/>
                      <a:pt x="62189" y="41792"/>
                      <a:pt x="58706" y="45197"/>
                    </a:cubicBezTo>
                    <a:cubicBezTo>
                      <a:pt x="56027" y="49024"/>
                      <a:pt x="51779" y="51397"/>
                      <a:pt x="47110" y="51741"/>
                    </a:cubicBezTo>
                    <a:cubicBezTo>
                      <a:pt x="42480" y="52086"/>
                      <a:pt x="37926" y="50287"/>
                      <a:pt x="34711" y="46919"/>
                    </a:cubicBezTo>
                    <a:cubicBezTo>
                      <a:pt x="18217" y="35630"/>
                      <a:pt x="5970" y="19098"/>
                      <a:pt x="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7E38739-6A12-90DE-DB3C-3E76AFB27BD6}"/>
              </a:ext>
            </a:extLst>
          </p:cNvPr>
          <p:cNvSpPr/>
          <p:nvPr/>
        </p:nvSpPr>
        <p:spPr>
          <a:xfrm>
            <a:off x="937382" y="1285750"/>
            <a:ext cx="4451322" cy="5025690"/>
          </a:xfrm>
          <a:custGeom>
            <a:avLst/>
            <a:gdLst>
              <a:gd name="connsiteX0" fmla="*/ 1006861 w 4373768"/>
              <a:gd name="connsiteY0" fmla="*/ 4052139 h 4938130"/>
              <a:gd name="connsiteX1" fmla="*/ 1007205 w 4373768"/>
              <a:gd name="connsiteY1" fmla="*/ 4051642 h 4938130"/>
              <a:gd name="connsiteX2" fmla="*/ 1006861 w 4373768"/>
              <a:gd name="connsiteY2" fmla="*/ 4052139 h 4938130"/>
              <a:gd name="connsiteX3" fmla="*/ 4286259 w 4373768"/>
              <a:gd name="connsiteY3" fmla="*/ 960357 h 4938130"/>
              <a:gd name="connsiteX4" fmla="*/ 4260350 w 4373768"/>
              <a:gd name="connsiteY4" fmla="*/ 977157 h 4938130"/>
              <a:gd name="connsiteX5" fmla="*/ 4207231 w 4373768"/>
              <a:gd name="connsiteY5" fmla="*/ 1015886 h 4938130"/>
              <a:gd name="connsiteX6" fmla="*/ 4176385 w 4373768"/>
              <a:gd name="connsiteY6" fmla="*/ 1034332 h 4938130"/>
              <a:gd name="connsiteX7" fmla="*/ 4136240 w 4373768"/>
              <a:gd name="connsiteY7" fmla="*/ 1128821 h 4938130"/>
              <a:gd name="connsiteX8" fmla="*/ 4073361 w 4373768"/>
              <a:gd name="connsiteY8" fmla="*/ 1165484 h 4938130"/>
              <a:gd name="connsiteX9" fmla="*/ 4070606 w 4373768"/>
              <a:gd name="connsiteY9" fmla="*/ 1178228 h 4938130"/>
              <a:gd name="connsiteX10" fmla="*/ 4117448 w 4373768"/>
              <a:gd name="connsiteY10" fmla="*/ 1206816 h 4938130"/>
              <a:gd name="connsiteX11" fmla="*/ 4149710 w 4373768"/>
              <a:gd name="connsiteY11" fmla="*/ 1267550 h 4938130"/>
              <a:gd name="connsiteX12" fmla="*/ 4275770 w 4373768"/>
              <a:gd name="connsiteY12" fmla="*/ 1387987 h 4938130"/>
              <a:gd name="connsiteX13" fmla="*/ 4159233 w 4373768"/>
              <a:gd name="connsiteY13" fmla="*/ 1593080 h 4938130"/>
              <a:gd name="connsiteX14" fmla="*/ 4127698 w 4373768"/>
              <a:gd name="connsiteY14" fmla="*/ 1597634 h 4938130"/>
              <a:gd name="connsiteX15" fmla="*/ 4133132 w 4373768"/>
              <a:gd name="connsiteY15" fmla="*/ 1637473 h 4938130"/>
              <a:gd name="connsiteX16" fmla="*/ 4089467 w 4373768"/>
              <a:gd name="connsiteY16" fmla="*/ 1761084 h 4938130"/>
              <a:gd name="connsiteX17" fmla="*/ 4086673 w 4373768"/>
              <a:gd name="connsiteY17" fmla="*/ 1763380 h 4938130"/>
              <a:gd name="connsiteX18" fmla="*/ 4017825 w 4373768"/>
              <a:gd name="connsiteY18" fmla="*/ 1803487 h 4938130"/>
              <a:gd name="connsiteX19" fmla="*/ 3934779 w 4373768"/>
              <a:gd name="connsiteY19" fmla="*/ 1803487 h 4938130"/>
              <a:gd name="connsiteX20" fmla="*/ 3923795 w 4373768"/>
              <a:gd name="connsiteY20" fmla="*/ 1799660 h 4938130"/>
              <a:gd name="connsiteX21" fmla="*/ 3911243 w 4373768"/>
              <a:gd name="connsiteY21" fmla="*/ 1848110 h 4938130"/>
              <a:gd name="connsiteX22" fmla="*/ 3968839 w 4373768"/>
              <a:gd name="connsiteY22" fmla="*/ 1897708 h 4938130"/>
              <a:gd name="connsiteX23" fmla="*/ 3983918 w 4373768"/>
              <a:gd name="connsiteY23" fmla="*/ 1942522 h 4938130"/>
              <a:gd name="connsiteX24" fmla="*/ 3982770 w 4373768"/>
              <a:gd name="connsiteY24" fmla="*/ 1933299 h 4938130"/>
              <a:gd name="connsiteX25" fmla="*/ 3985334 w 4373768"/>
              <a:gd name="connsiteY25" fmla="*/ 1941183 h 4938130"/>
              <a:gd name="connsiteX26" fmla="*/ 3991304 w 4373768"/>
              <a:gd name="connsiteY26" fmla="*/ 1974937 h 4938130"/>
              <a:gd name="connsiteX27" fmla="*/ 4110016 w 4373768"/>
              <a:gd name="connsiteY27" fmla="*/ 2073026 h 4938130"/>
              <a:gd name="connsiteX28" fmla="*/ 4050506 w 4373768"/>
              <a:gd name="connsiteY28" fmla="*/ 2300427 h 4938130"/>
              <a:gd name="connsiteX29" fmla="*/ 3917667 w 4373768"/>
              <a:gd name="connsiteY29" fmla="*/ 2314243 h 4938130"/>
              <a:gd name="connsiteX30" fmla="*/ 3898149 w 4373768"/>
              <a:gd name="connsiteY30" fmla="*/ 2372797 h 4938130"/>
              <a:gd name="connsiteX31" fmla="*/ 3703206 w 4373768"/>
              <a:gd name="connsiteY31" fmla="*/ 2435216 h 4938130"/>
              <a:gd name="connsiteX32" fmla="*/ 3644537 w 4373768"/>
              <a:gd name="connsiteY32" fmla="*/ 2547618 h 4938130"/>
              <a:gd name="connsiteX33" fmla="*/ 3706880 w 4373768"/>
              <a:gd name="connsiteY33" fmla="*/ 2718226 h 4938130"/>
              <a:gd name="connsiteX34" fmla="*/ 3687247 w 4373768"/>
              <a:gd name="connsiteY34" fmla="*/ 2762275 h 4938130"/>
              <a:gd name="connsiteX35" fmla="*/ 3840827 w 4373768"/>
              <a:gd name="connsiteY35" fmla="*/ 2929708 h 4938130"/>
              <a:gd name="connsiteX36" fmla="*/ 3778600 w 4373768"/>
              <a:gd name="connsiteY36" fmla="*/ 3166828 h 4938130"/>
              <a:gd name="connsiteX37" fmla="*/ 3523913 w 4373768"/>
              <a:gd name="connsiteY37" fmla="*/ 3063312 h 4938130"/>
              <a:gd name="connsiteX38" fmla="*/ 3498846 w 4373768"/>
              <a:gd name="connsiteY38" fmla="*/ 3040808 h 4938130"/>
              <a:gd name="connsiteX39" fmla="*/ 3429730 w 4373768"/>
              <a:gd name="connsiteY39" fmla="*/ 2999285 h 4938130"/>
              <a:gd name="connsiteX40" fmla="*/ 3383385 w 4373768"/>
              <a:gd name="connsiteY40" fmla="*/ 3015818 h 4938130"/>
              <a:gd name="connsiteX41" fmla="*/ 3347985 w 4373768"/>
              <a:gd name="connsiteY41" fmla="*/ 3024046 h 4938130"/>
              <a:gd name="connsiteX42" fmla="*/ 3330151 w 4373768"/>
              <a:gd name="connsiteY42" fmla="*/ 3025959 h 4938130"/>
              <a:gd name="connsiteX43" fmla="*/ 3214839 w 4373768"/>
              <a:gd name="connsiteY43" fmla="*/ 3030016 h 4938130"/>
              <a:gd name="connsiteX44" fmla="*/ 3040978 w 4373768"/>
              <a:gd name="connsiteY44" fmla="*/ 3168175 h 4938130"/>
              <a:gd name="connsiteX45" fmla="*/ 3055789 w 4373768"/>
              <a:gd name="connsiteY45" fmla="*/ 3228374 h 4938130"/>
              <a:gd name="connsiteX46" fmla="*/ 3001216 w 4373768"/>
              <a:gd name="connsiteY46" fmla="*/ 3362585 h 4938130"/>
              <a:gd name="connsiteX47" fmla="*/ 3016486 w 4373768"/>
              <a:gd name="connsiteY47" fmla="*/ 3384323 h 4938130"/>
              <a:gd name="connsiteX48" fmla="*/ 2959885 w 4373768"/>
              <a:gd name="connsiteY48" fmla="*/ 3600546 h 4938130"/>
              <a:gd name="connsiteX49" fmla="*/ 2838028 w 4373768"/>
              <a:gd name="connsiteY49" fmla="*/ 3616466 h 4938130"/>
              <a:gd name="connsiteX50" fmla="*/ 2738332 w 4373768"/>
              <a:gd name="connsiteY50" fmla="*/ 3530779 h 4938130"/>
              <a:gd name="connsiteX51" fmla="*/ 2741776 w 4373768"/>
              <a:gd name="connsiteY51" fmla="*/ 3538969 h 4938130"/>
              <a:gd name="connsiteX52" fmla="*/ 2736074 w 4373768"/>
              <a:gd name="connsiteY52" fmla="*/ 3528636 h 4938130"/>
              <a:gd name="connsiteX53" fmla="*/ 2639825 w 4373768"/>
              <a:gd name="connsiteY53" fmla="*/ 3522475 h 4938130"/>
              <a:gd name="connsiteX54" fmla="*/ 2636764 w 4373768"/>
              <a:gd name="connsiteY54" fmla="*/ 3520791 h 4938130"/>
              <a:gd name="connsiteX55" fmla="*/ 2622680 w 4373768"/>
              <a:gd name="connsiteY55" fmla="*/ 3510955 h 4938130"/>
              <a:gd name="connsiteX56" fmla="*/ 2169944 w 4373768"/>
              <a:gd name="connsiteY56" fmla="*/ 3849456 h 4938130"/>
              <a:gd name="connsiteX57" fmla="*/ 2129990 w 4373768"/>
              <a:gd name="connsiteY57" fmla="*/ 3882254 h 4938130"/>
              <a:gd name="connsiteX58" fmla="*/ 2172012 w 4373768"/>
              <a:gd name="connsiteY58" fmla="*/ 3880379 h 4938130"/>
              <a:gd name="connsiteX59" fmla="*/ 2222987 w 4373768"/>
              <a:gd name="connsiteY59" fmla="*/ 3970084 h 4938130"/>
              <a:gd name="connsiteX60" fmla="*/ 2133282 w 4373768"/>
              <a:gd name="connsiteY60" fmla="*/ 4020983 h 4938130"/>
              <a:gd name="connsiteX61" fmla="*/ 2082307 w 4373768"/>
              <a:gd name="connsiteY61" fmla="*/ 3966026 h 4938130"/>
              <a:gd name="connsiteX62" fmla="*/ 2067037 w 4373768"/>
              <a:gd name="connsiteY62" fmla="*/ 3965988 h 4938130"/>
              <a:gd name="connsiteX63" fmla="*/ 2028690 w 4373768"/>
              <a:gd name="connsiteY63" fmla="*/ 3960516 h 4938130"/>
              <a:gd name="connsiteX64" fmla="*/ 2026432 w 4373768"/>
              <a:gd name="connsiteY64" fmla="*/ 3958219 h 4938130"/>
              <a:gd name="connsiteX65" fmla="*/ 1985559 w 4373768"/>
              <a:gd name="connsiteY65" fmla="*/ 3987037 h 4938130"/>
              <a:gd name="connsiteX66" fmla="*/ 1487394 w 4373768"/>
              <a:gd name="connsiteY66" fmla="*/ 4317690 h 4938130"/>
              <a:gd name="connsiteX67" fmla="*/ 1734390 w 4373768"/>
              <a:gd name="connsiteY67" fmla="*/ 4269853 h 4938130"/>
              <a:gd name="connsiteX68" fmla="*/ 1736686 w 4373768"/>
              <a:gd name="connsiteY68" fmla="*/ 4253244 h 4938130"/>
              <a:gd name="connsiteX69" fmla="*/ 1751842 w 4373768"/>
              <a:gd name="connsiteY69" fmla="*/ 4218303 h 4938130"/>
              <a:gd name="connsiteX70" fmla="*/ 1897270 w 4373768"/>
              <a:gd name="connsiteY70" fmla="*/ 4147580 h 4938130"/>
              <a:gd name="connsiteX71" fmla="*/ 2048205 w 4373768"/>
              <a:gd name="connsiteY71" fmla="*/ 4185199 h 4938130"/>
              <a:gd name="connsiteX72" fmla="*/ 2188814 w 4373768"/>
              <a:gd name="connsiteY72" fmla="*/ 4133993 h 4938130"/>
              <a:gd name="connsiteX73" fmla="*/ 2189579 w 4373768"/>
              <a:gd name="connsiteY73" fmla="*/ 4121441 h 4938130"/>
              <a:gd name="connsiteX74" fmla="*/ 2213651 w 4373768"/>
              <a:gd name="connsiteY74" fmla="*/ 4034262 h 4938130"/>
              <a:gd name="connsiteX75" fmla="*/ 2452799 w 4373768"/>
              <a:gd name="connsiteY75" fmla="*/ 3911533 h 4938130"/>
              <a:gd name="connsiteX76" fmla="*/ 2491643 w 4373768"/>
              <a:gd name="connsiteY76" fmla="*/ 3926420 h 4938130"/>
              <a:gd name="connsiteX77" fmla="*/ 2531291 w 4373768"/>
              <a:gd name="connsiteY77" fmla="*/ 3919302 h 4938130"/>
              <a:gd name="connsiteX78" fmla="*/ 2616787 w 4373768"/>
              <a:gd name="connsiteY78" fmla="*/ 3954587 h 4938130"/>
              <a:gd name="connsiteX79" fmla="*/ 2619924 w 4373768"/>
              <a:gd name="connsiteY79" fmla="*/ 3957266 h 4938130"/>
              <a:gd name="connsiteX80" fmla="*/ 2643078 w 4373768"/>
              <a:gd name="connsiteY80" fmla="*/ 3987653 h 4938130"/>
              <a:gd name="connsiteX81" fmla="*/ 2862328 w 4373768"/>
              <a:gd name="connsiteY81" fmla="*/ 3909161 h 4938130"/>
              <a:gd name="connsiteX82" fmla="*/ 2868911 w 4373768"/>
              <a:gd name="connsiteY82" fmla="*/ 3890217 h 4938130"/>
              <a:gd name="connsiteX83" fmla="*/ 2891681 w 4373768"/>
              <a:gd name="connsiteY83" fmla="*/ 3834267 h 4938130"/>
              <a:gd name="connsiteX84" fmla="*/ 2892217 w 4373768"/>
              <a:gd name="connsiteY84" fmla="*/ 3833386 h 4938130"/>
              <a:gd name="connsiteX85" fmla="*/ 2896006 w 4373768"/>
              <a:gd name="connsiteY85" fmla="*/ 3822097 h 4938130"/>
              <a:gd name="connsiteX86" fmla="*/ 2909439 w 4373768"/>
              <a:gd name="connsiteY86" fmla="*/ 3790754 h 4938130"/>
              <a:gd name="connsiteX87" fmla="*/ 2959687 w 4373768"/>
              <a:gd name="connsiteY87" fmla="*/ 3707900 h 4938130"/>
              <a:gd name="connsiteX88" fmla="*/ 3217284 w 4373768"/>
              <a:gd name="connsiteY88" fmla="*/ 3752599 h 4938130"/>
              <a:gd name="connsiteX89" fmla="*/ 3353719 w 4373768"/>
              <a:gd name="connsiteY89" fmla="*/ 3679580 h 4938130"/>
              <a:gd name="connsiteX90" fmla="*/ 3528803 w 4373768"/>
              <a:gd name="connsiteY90" fmla="*/ 3979079 h 4938130"/>
              <a:gd name="connsiteX91" fmla="*/ 3189734 w 4373768"/>
              <a:gd name="connsiteY91" fmla="*/ 4117542 h 4938130"/>
              <a:gd name="connsiteX92" fmla="*/ 3132788 w 4373768"/>
              <a:gd name="connsiteY92" fmla="*/ 4263431 h 4938130"/>
              <a:gd name="connsiteX93" fmla="*/ 3129229 w 4373768"/>
              <a:gd name="connsiteY93" fmla="*/ 4265115 h 4938130"/>
              <a:gd name="connsiteX94" fmla="*/ 3103933 w 4373768"/>
              <a:gd name="connsiteY94" fmla="*/ 4276137 h 4938130"/>
              <a:gd name="connsiteX95" fmla="*/ 3055636 w 4373768"/>
              <a:gd name="connsiteY95" fmla="*/ 4387501 h 4938130"/>
              <a:gd name="connsiteX96" fmla="*/ 2799686 w 4373768"/>
              <a:gd name="connsiteY96" fmla="*/ 4369629 h 4938130"/>
              <a:gd name="connsiteX97" fmla="*/ 2688860 w 4373768"/>
              <a:gd name="connsiteY97" fmla="*/ 4358760 h 4938130"/>
              <a:gd name="connsiteX98" fmla="*/ 2634938 w 4373768"/>
              <a:gd name="connsiteY98" fmla="*/ 4297605 h 4938130"/>
              <a:gd name="connsiteX99" fmla="*/ 2142592 w 4373768"/>
              <a:gd name="connsiteY99" fmla="*/ 4364960 h 4938130"/>
              <a:gd name="connsiteX100" fmla="*/ 2057020 w 4373768"/>
              <a:gd name="connsiteY100" fmla="*/ 4450456 h 4938130"/>
              <a:gd name="connsiteX101" fmla="*/ 2053844 w 4373768"/>
              <a:gd name="connsiteY101" fmla="*/ 4451565 h 4938130"/>
              <a:gd name="connsiteX102" fmla="*/ 2038957 w 4373768"/>
              <a:gd name="connsiteY102" fmla="*/ 4454704 h 4938130"/>
              <a:gd name="connsiteX103" fmla="*/ 2022500 w 4373768"/>
              <a:gd name="connsiteY103" fmla="*/ 4551145 h 4938130"/>
              <a:gd name="connsiteX104" fmla="*/ 1936087 w 4373768"/>
              <a:gd name="connsiteY104" fmla="*/ 4617581 h 4938130"/>
              <a:gd name="connsiteX105" fmla="*/ 1758318 w 4373768"/>
              <a:gd name="connsiteY105" fmla="*/ 4516582 h 4938130"/>
              <a:gd name="connsiteX106" fmla="*/ 1750243 w 4373768"/>
              <a:gd name="connsiteY106" fmla="*/ 4469548 h 4938130"/>
              <a:gd name="connsiteX107" fmla="*/ 1742742 w 4373768"/>
              <a:gd name="connsiteY107" fmla="*/ 4423510 h 4938130"/>
              <a:gd name="connsiteX108" fmla="*/ 1738915 w 4373768"/>
              <a:gd name="connsiteY108" fmla="*/ 4381642 h 4938130"/>
              <a:gd name="connsiteX109" fmla="*/ 1739795 w 4373768"/>
              <a:gd name="connsiteY109" fmla="*/ 4365454 h 4938130"/>
              <a:gd name="connsiteX110" fmla="*/ 1741441 w 4373768"/>
              <a:gd name="connsiteY110" fmla="*/ 4350032 h 4938130"/>
              <a:gd name="connsiteX111" fmla="*/ 1665245 w 4373768"/>
              <a:gd name="connsiteY111" fmla="*/ 4340196 h 4938130"/>
              <a:gd name="connsiteX112" fmla="*/ 1655639 w 4373768"/>
              <a:gd name="connsiteY112" fmla="*/ 4326304 h 4938130"/>
              <a:gd name="connsiteX113" fmla="*/ 1443855 w 4373768"/>
              <a:gd name="connsiteY113" fmla="*/ 4369932 h 4938130"/>
              <a:gd name="connsiteX114" fmla="*/ 1431034 w 4373768"/>
              <a:gd name="connsiteY114" fmla="*/ 4368631 h 4938130"/>
              <a:gd name="connsiteX115" fmla="*/ 1326557 w 4373768"/>
              <a:gd name="connsiteY115" fmla="*/ 4486960 h 4938130"/>
              <a:gd name="connsiteX116" fmla="*/ 1331877 w 4373768"/>
              <a:gd name="connsiteY116" fmla="*/ 4485468 h 4938130"/>
              <a:gd name="connsiteX117" fmla="*/ 1416568 w 4373768"/>
              <a:gd name="connsiteY117" fmla="*/ 4533574 h 4938130"/>
              <a:gd name="connsiteX118" fmla="*/ 1350132 w 4373768"/>
              <a:gd name="connsiteY118" fmla="*/ 4620753 h 4938130"/>
              <a:gd name="connsiteX119" fmla="*/ 1291655 w 4373768"/>
              <a:gd name="connsiteY119" fmla="*/ 4608009 h 4938130"/>
              <a:gd name="connsiteX120" fmla="*/ 1285838 w 4373768"/>
              <a:gd name="connsiteY120" fmla="*/ 4611147 h 4938130"/>
              <a:gd name="connsiteX121" fmla="*/ 1256752 w 4373768"/>
              <a:gd name="connsiteY121" fmla="*/ 4633190 h 4938130"/>
              <a:gd name="connsiteX122" fmla="*/ 1209450 w 4373768"/>
              <a:gd name="connsiteY122" fmla="*/ 4669241 h 4938130"/>
              <a:gd name="connsiteX123" fmla="*/ 1206044 w 4373768"/>
              <a:gd name="connsiteY123" fmla="*/ 4670274 h 4938130"/>
              <a:gd name="connsiteX124" fmla="*/ 1127973 w 4373768"/>
              <a:gd name="connsiteY124" fmla="*/ 4828028 h 4938130"/>
              <a:gd name="connsiteX125" fmla="*/ 1130767 w 4373768"/>
              <a:gd name="connsiteY125" fmla="*/ 4911380 h 4938130"/>
              <a:gd name="connsiteX126" fmla="*/ 1075467 w 4373768"/>
              <a:gd name="connsiteY126" fmla="*/ 4911380 h 4938130"/>
              <a:gd name="connsiteX127" fmla="*/ 1075467 w 4373768"/>
              <a:gd name="connsiteY127" fmla="*/ 4905601 h 4938130"/>
              <a:gd name="connsiteX128" fmla="*/ 1069994 w 4373768"/>
              <a:gd name="connsiteY128" fmla="*/ 4884246 h 4938130"/>
              <a:gd name="connsiteX129" fmla="*/ 1075467 w 4373768"/>
              <a:gd name="connsiteY129" fmla="*/ 4871732 h 4938130"/>
              <a:gd name="connsiteX130" fmla="*/ 1015765 w 4373768"/>
              <a:gd name="connsiteY130" fmla="*/ 4389488 h 4938130"/>
              <a:gd name="connsiteX131" fmla="*/ 1013851 w 4373768"/>
              <a:gd name="connsiteY131" fmla="*/ 4389603 h 4938130"/>
              <a:gd name="connsiteX132" fmla="*/ 990316 w 4373768"/>
              <a:gd name="connsiteY132" fmla="*/ 4377051 h 4938130"/>
              <a:gd name="connsiteX133" fmla="*/ 983695 w 4373768"/>
              <a:gd name="connsiteY133" fmla="*/ 4375941 h 4938130"/>
              <a:gd name="connsiteX134" fmla="*/ 932413 w 4373768"/>
              <a:gd name="connsiteY134" fmla="*/ 4358260 h 4938130"/>
              <a:gd name="connsiteX135" fmla="*/ 919630 w 4373768"/>
              <a:gd name="connsiteY135" fmla="*/ 4351945 h 4938130"/>
              <a:gd name="connsiteX136" fmla="*/ 875888 w 4373768"/>
              <a:gd name="connsiteY136" fmla="*/ 4352557 h 4938130"/>
              <a:gd name="connsiteX137" fmla="*/ 814809 w 4373768"/>
              <a:gd name="connsiteY137" fmla="*/ 4272458 h 4938130"/>
              <a:gd name="connsiteX138" fmla="*/ 956750 w 4373768"/>
              <a:gd name="connsiteY138" fmla="*/ 4213751 h 4938130"/>
              <a:gd name="connsiteX139" fmla="*/ 956750 w 4373768"/>
              <a:gd name="connsiteY139" fmla="*/ 4213790 h 4938130"/>
              <a:gd name="connsiteX140" fmla="*/ 972976 w 4373768"/>
              <a:gd name="connsiteY140" fmla="*/ 4222745 h 4938130"/>
              <a:gd name="connsiteX141" fmla="*/ 864022 w 4373768"/>
              <a:gd name="connsiteY141" fmla="*/ 3888114 h 4938130"/>
              <a:gd name="connsiteX142" fmla="*/ 810367 w 4373768"/>
              <a:gd name="connsiteY142" fmla="*/ 3792208 h 4938130"/>
              <a:gd name="connsiteX143" fmla="*/ 802483 w 4373768"/>
              <a:gd name="connsiteY143" fmla="*/ 3792629 h 4938130"/>
              <a:gd name="connsiteX144" fmla="*/ 782736 w 4373768"/>
              <a:gd name="connsiteY144" fmla="*/ 3789759 h 4938130"/>
              <a:gd name="connsiteX145" fmla="*/ 766892 w 4373768"/>
              <a:gd name="connsiteY145" fmla="*/ 3799978 h 4938130"/>
              <a:gd name="connsiteX146" fmla="*/ 754110 w 4373768"/>
              <a:gd name="connsiteY146" fmla="*/ 3805565 h 4938130"/>
              <a:gd name="connsiteX147" fmla="*/ 729808 w 4373768"/>
              <a:gd name="connsiteY147" fmla="*/ 3814903 h 4938130"/>
              <a:gd name="connsiteX148" fmla="*/ 686066 w 4373768"/>
              <a:gd name="connsiteY148" fmla="*/ 3820605 h 4938130"/>
              <a:gd name="connsiteX149" fmla="*/ 567657 w 4373768"/>
              <a:gd name="connsiteY149" fmla="*/ 3752676 h 4938130"/>
              <a:gd name="connsiteX150" fmla="*/ 567657 w 4373768"/>
              <a:gd name="connsiteY150" fmla="*/ 3614252 h 4938130"/>
              <a:gd name="connsiteX151" fmla="*/ 685301 w 4373768"/>
              <a:gd name="connsiteY151" fmla="*/ 3547930 h 4938130"/>
              <a:gd name="connsiteX152" fmla="*/ 547799 w 4373768"/>
              <a:gd name="connsiteY152" fmla="*/ 3226114 h 4938130"/>
              <a:gd name="connsiteX153" fmla="*/ 461154 w 4373768"/>
              <a:gd name="connsiteY153" fmla="*/ 3210384 h 4938130"/>
              <a:gd name="connsiteX154" fmla="*/ 399655 w 4373768"/>
              <a:gd name="connsiteY154" fmla="*/ 3130553 h 4938130"/>
              <a:gd name="connsiteX155" fmla="*/ 398507 w 4373768"/>
              <a:gd name="connsiteY155" fmla="*/ 3125770 h 4938130"/>
              <a:gd name="connsiteX156" fmla="*/ 394374 w 4373768"/>
              <a:gd name="connsiteY156" fmla="*/ 3094350 h 4938130"/>
              <a:gd name="connsiteX157" fmla="*/ 272869 w 4373768"/>
              <a:gd name="connsiteY157" fmla="*/ 3027378 h 4938130"/>
              <a:gd name="connsiteX158" fmla="*/ 193803 w 4373768"/>
              <a:gd name="connsiteY158" fmla="*/ 2998254 h 4938130"/>
              <a:gd name="connsiteX159" fmla="*/ 193803 w 4373768"/>
              <a:gd name="connsiteY159" fmla="*/ 2673988 h 4938130"/>
              <a:gd name="connsiteX160" fmla="*/ 295145 w 4373768"/>
              <a:gd name="connsiteY160" fmla="*/ 2690559 h 4938130"/>
              <a:gd name="connsiteX161" fmla="*/ 332880 w 4373768"/>
              <a:gd name="connsiteY161" fmla="*/ 2621826 h 4938130"/>
              <a:gd name="connsiteX162" fmla="*/ 365678 w 4373768"/>
              <a:gd name="connsiteY162" fmla="*/ 2598405 h 4938130"/>
              <a:gd name="connsiteX163" fmla="*/ 343558 w 4373768"/>
              <a:gd name="connsiteY163" fmla="*/ 2484053 h 4938130"/>
              <a:gd name="connsiteX164" fmla="*/ 329091 w 4373768"/>
              <a:gd name="connsiteY164" fmla="*/ 2485545 h 4938130"/>
              <a:gd name="connsiteX165" fmla="*/ 205598 w 4373768"/>
              <a:gd name="connsiteY165" fmla="*/ 2362082 h 4938130"/>
              <a:gd name="connsiteX166" fmla="*/ 221633 w 4373768"/>
              <a:gd name="connsiteY166" fmla="*/ 2303146 h 4938130"/>
              <a:gd name="connsiteX167" fmla="*/ 117382 w 4373768"/>
              <a:gd name="connsiteY167" fmla="*/ 2274176 h 4938130"/>
              <a:gd name="connsiteX168" fmla="*/ 5361 w 4373768"/>
              <a:gd name="connsiteY168" fmla="*/ 2076930 h 4938130"/>
              <a:gd name="connsiteX169" fmla="*/ 240836 w 4373768"/>
              <a:gd name="connsiteY169" fmla="*/ 1981140 h 4938130"/>
              <a:gd name="connsiteX170" fmla="*/ 298930 w 4373768"/>
              <a:gd name="connsiteY170" fmla="*/ 2020482 h 4938130"/>
              <a:gd name="connsiteX171" fmla="*/ 296787 w 4373768"/>
              <a:gd name="connsiteY171" fmla="*/ 1904944 h 4938130"/>
              <a:gd name="connsiteX172" fmla="*/ 216802 w 4373768"/>
              <a:gd name="connsiteY172" fmla="*/ 1807240 h 4938130"/>
              <a:gd name="connsiteX173" fmla="*/ 114853 w 4373768"/>
              <a:gd name="connsiteY173" fmla="*/ 1674753 h 4938130"/>
              <a:gd name="connsiteX174" fmla="*/ 169732 w 4373768"/>
              <a:gd name="connsiteY174" fmla="*/ 1361627 h 4938130"/>
              <a:gd name="connsiteX175" fmla="*/ 169732 w 4373768"/>
              <a:gd name="connsiteY175" fmla="*/ 1346969 h 4938130"/>
              <a:gd name="connsiteX176" fmla="*/ 273445 w 4373768"/>
              <a:gd name="connsiteY176" fmla="*/ 1216011 h 4938130"/>
              <a:gd name="connsiteX177" fmla="*/ 308385 w 4373768"/>
              <a:gd name="connsiteY177" fmla="*/ 1086424 h 4938130"/>
              <a:gd name="connsiteX178" fmla="*/ 284238 w 4373768"/>
              <a:gd name="connsiteY178" fmla="*/ 982672 h 4938130"/>
              <a:gd name="connsiteX179" fmla="*/ 345202 w 4373768"/>
              <a:gd name="connsiteY179" fmla="*/ 683399 h 4938130"/>
              <a:gd name="connsiteX180" fmla="*/ 594001 w 4373768"/>
              <a:gd name="connsiteY180" fmla="*/ 749070 h 4938130"/>
              <a:gd name="connsiteX181" fmla="*/ 577927 w 4373768"/>
              <a:gd name="connsiteY181" fmla="*/ 1019099 h 4938130"/>
              <a:gd name="connsiteX182" fmla="*/ 582826 w 4373768"/>
              <a:gd name="connsiteY182" fmla="*/ 1022735 h 4938130"/>
              <a:gd name="connsiteX183" fmla="*/ 599359 w 4373768"/>
              <a:gd name="connsiteY183" fmla="*/ 1011483 h 4938130"/>
              <a:gd name="connsiteX184" fmla="*/ 790560 w 4373768"/>
              <a:gd name="connsiteY184" fmla="*/ 1259361 h 4938130"/>
              <a:gd name="connsiteX185" fmla="*/ 728601 w 4373768"/>
              <a:gd name="connsiteY185" fmla="*/ 1326181 h 4938130"/>
              <a:gd name="connsiteX186" fmla="*/ 789335 w 4373768"/>
              <a:gd name="connsiteY186" fmla="*/ 1440954 h 4938130"/>
              <a:gd name="connsiteX187" fmla="*/ 769320 w 4373768"/>
              <a:gd name="connsiteY187" fmla="*/ 1522546 h 4938130"/>
              <a:gd name="connsiteX188" fmla="*/ 735451 w 4373768"/>
              <a:gd name="connsiteY188" fmla="*/ 1565446 h 4938130"/>
              <a:gd name="connsiteX189" fmla="*/ 643297 w 4373768"/>
              <a:gd name="connsiteY189" fmla="*/ 1612748 h 4938130"/>
              <a:gd name="connsiteX190" fmla="*/ 642876 w 4373768"/>
              <a:gd name="connsiteY190" fmla="*/ 1675243 h 4938130"/>
              <a:gd name="connsiteX191" fmla="*/ 642340 w 4373768"/>
              <a:gd name="connsiteY191" fmla="*/ 1877044 h 4938130"/>
              <a:gd name="connsiteX192" fmla="*/ 658184 w 4373768"/>
              <a:gd name="connsiteY192" fmla="*/ 1887952 h 4938130"/>
              <a:gd name="connsiteX193" fmla="*/ 686696 w 4373768"/>
              <a:gd name="connsiteY193" fmla="*/ 1940994 h 4938130"/>
              <a:gd name="connsiteX194" fmla="*/ 830782 w 4373768"/>
              <a:gd name="connsiteY194" fmla="*/ 1980642 h 4938130"/>
              <a:gd name="connsiteX195" fmla="*/ 832543 w 4373768"/>
              <a:gd name="connsiteY195" fmla="*/ 1982020 h 4938130"/>
              <a:gd name="connsiteX196" fmla="*/ 856423 w 4373768"/>
              <a:gd name="connsiteY196" fmla="*/ 2166677 h 4938130"/>
              <a:gd name="connsiteX197" fmla="*/ 738093 w 4373768"/>
              <a:gd name="connsiteY197" fmla="*/ 2240806 h 4938130"/>
              <a:gd name="connsiteX198" fmla="*/ 752980 w 4373768"/>
              <a:gd name="connsiteY198" fmla="*/ 2293963 h 4938130"/>
              <a:gd name="connsiteX199" fmla="*/ 655314 w 4373768"/>
              <a:gd name="connsiteY199" fmla="*/ 2401732 h 4938130"/>
              <a:gd name="connsiteX200" fmla="*/ 655429 w 4373768"/>
              <a:gd name="connsiteY200" fmla="*/ 2403339 h 4938130"/>
              <a:gd name="connsiteX201" fmla="*/ 683749 w 4373768"/>
              <a:gd name="connsiteY201" fmla="*/ 2400392 h 4938130"/>
              <a:gd name="connsiteX202" fmla="*/ 808506 w 4373768"/>
              <a:gd name="connsiteY202" fmla="*/ 2470885 h 4938130"/>
              <a:gd name="connsiteX203" fmla="*/ 998061 w 4373768"/>
              <a:gd name="connsiteY203" fmla="*/ 2598052 h 4938130"/>
              <a:gd name="connsiteX204" fmla="*/ 863811 w 4373768"/>
              <a:gd name="connsiteY204" fmla="*/ 2858284 h 4938130"/>
              <a:gd name="connsiteX205" fmla="*/ 829176 w 4373768"/>
              <a:gd name="connsiteY205" fmla="*/ 2891426 h 4938130"/>
              <a:gd name="connsiteX206" fmla="*/ 874487 w 4373768"/>
              <a:gd name="connsiteY206" fmla="*/ 2996363 h 4938130"/>
              <a:gd name="connsiteX207" fmla="*/ 800090 w 4373768"/>
              <a:gd name="connsiteY207" fmla="*/ 3122619 h 4938130"/>
              <a:gd name="connsiteX208" fmla="*/ 878543 w 4373768"/>
              <a:gd name="connsiteY208" fmla="*/ 3453997 h 4938130"/>
              <a:gd name="connsiteX209" fmla="*/ 1010384 w 4373768"/>
              <a:gd name="connsiteY209" fmla="*/ 3486374 h 4938130"/>
              <a:gd name="connsiteX210" fmla="*/ 982906 w 4373768"/>
              <a:gd name="connsiteY210" fmla="*/ 3699727 h 4938130"/>
              <a:gd name="connsiteX211" fmla="*/ 982523 w 4373768"/>
              <a:gd name="connsiteY211" fmla="*/ 3699956 h 4938130"/>
              <a:gd name="connsiteX212" fmla="*/ 981222 w 4373768"/>
              <a:gd name="connsiteY212" fmla="*/ 3701257 h 4938130"/>
              <a:gd name="connsiteX213" fmla="*/ 961475 w 4373768"/>
              <a:gd name="connsiteY213" fmla="*/ 3718631 h 4938130"/>
              <a:gd name="connsiteX214" fmla="*/ 931892 w 4373768"/>
              <a:gd name="connsiteY214" fmla="*/ 3756940 h 4938130"/>
              <a:gd name="connsiteX215" fmla="*/ 919148 w 4373768"/>
              <a:gd name="connsiteY215" fmla="*/ 3767695 h 4938130"/>
              <a:gd name="connsiteX216" fmla="*/ 920028 w 4373768"/>
              <a:gd name="connsiteY216" fmla="*/ 3890541 h 4938130"/>
              <a:gd name="connsiteX217" fmla="*/ 990598 w 4373768"/>
              <a:gd name="connsiteY217" fmla="*/ 4103854 h 4938130"/>
              <a:gd name="connsiteX218" fmla="*/ 999477 w 4373768"/>
              <a:gd name="connsiteY218" fmla="*/ 4074730 h 4938130"/>
              <a:gd name="connsiteX219" fmla="*/ 1007322 w 4373768"/>
              <a:gd name="connsiteY219" fmla="*/ 4051691 h 4938130"/>
              <a:gd name="connsiteX220" fmla="*/ 1064153 w 4373768"/>
              <a:gd name="connsiteY220" fmla="*/ 4010666 h 4938130"/>
              <a:gd name="connsiteX221" fmla="*/ 1105638 w 4373768"/>
              <a:gd name="connsiteY221" fmla="*/ 4160993 h 4938130"/>
              <a:gd name="connsiteX222" fmla="*/ 1074793 w 4373768"/>
              <a:gd name="connsiteY222" fmla="*/ 4165432 h 4938130"/>
              <a:gd name="connsiteX223" fmla="*/ 1074563 w 4373768"/>
              <a:gd name="connsiteY223" fmla="*/ 4165815 h 4938130"/>
              <a:gd name="connsiteX224" fmla="*/ 1069895 w 4373768"/>
              <a:gd name="connsiteY224" fmla="*/ 4186787 h 4938130"/>
              <a:gd name="connsiteX225" fmla="*/ 1068134 w 4373768"/>
              <a:gd name="connsiteY225" fmla="*/ 4213576 h 4938130"/>
              <a:gd name="connsiteX226" fmla="*/ 1073109 w 4373768"/>
              <a:gd name="connsiteY226" fmla="*/ 4260687 h 4938130"/>
              <a:gd name="connsiteX227" fmla="*/ 1069588 w 4373768"/>
              <a:gd name="connsiteY227" fmla="*/ 4327851 h 4938130"/>
              <a:gd name="connsiteX228" fmla="*/ 1056768 w 4373768"/>
              <a:gd name="connsiteY228" fmla="*/ 4343771 h 4938130"/>
              <a:gd name="connsiteX229" fmla="*/ 1118536 w 4373768"/>
              <a:gd name="connsiteY229" fmla="*/ 4696273 h 4938130"/>
              <a:gd name="connsiteX230" fmla="*/ 1202462 w 4373768"/>
              <a:gd name="connsiteY230" fmla="*/ 4376141 h 4938130"/>
              <a:gd name="connsiteX231" fmla="*/ 1195267 w 4373768"/>
              <a:gd name="connsiteY231" fmla="*/ 4369214 h 4938130"/>
              <a:gd name="connsiteX232" fmla="*/ 1194157 w 4373768"/>
              <a:gd name="connsiteY232" fmla="*/ 4366957 h 4938130"/>
              <a:gd name="connsiteX233" fmla="*/ 1136944 w 4373768"/>
              <a:gd name="connsiteY233" fmla="*/ 4307485 h 4938130"/>
              <a:gd name="connsiteX234" fmla="*/ 1136829 w 4373768"/>
              <a:gd name="connsiteY234" fmla="*/ 4306949 h 4938130"/>
              <a:gd name="connsiteX235" fmla="*/ 1136064 w 4373768"/>
              <a:gd name="connsiteY235" fmla="*/ 4297879 h 4938130"/>
              <a:gd name="connsiteX236" fmla="*/ 1136332 w 4373768"/>
              <a:gd name="connsiteY236" fmla="*/ 4298109 h 4938130"/>
              <a:gd name="connsiteX237" fmla="*/ 1136293 w 4373768"/>
              <a:gd name="connsiteY237" fmla="*/ 4295698 h 4938130"/>
              <a:gd name="connsiteX238" fmla="*/ 1136064 w 4373768"/>
              <a:gd name="connsiteY238" fmla="*/ 4297879 h 4938130"/>
              <a:gd name="connsiteX239" fmla="*/ 1135643 w 4373768"/>
              <a:gd name="connsiteY239" fmla="*/ 4297535 h 4938130"/>
              <a:gd name="connsiteX240" fmla="*/ 1137403 w 4373768"/>
              <a:gd name="connsiteY240" fmla="*/ 4283642 h 4938130"/>
              <a:gd name="connsiteX241" fmla="*/ 1136982 w 4373768"/>
              <a:gd name="connsiteY241" fmla="*/ 4288235 h 4938130"/>
              <a:gd name="connsiteX242" fmla="*/ 1137977 w 4373768"/>
              <a:gd name="connsiteY242" fmla="*/ 4280274 h 4938130"/>
              <a:gd name="connsiteX243" fmla="*/ 1183365 w 4373768"/>
              <a:gd name="connsiteY243" fmla="*/ 4234848 h 4938130"/>
              <a:gd name="connsiteX244" fmla="*/ 1237747 w 4373768"/>
              <a:gd name="connsiteY244" fmla="*/ 4246023 h 4938130"/>
              <a:gd name="connsiteX245" fmla="*/ 1286236 w 4373768"/>
              <a:gd name="connsiteY245" fmla="*/ 4024980 h 4938130"/>
              <a:gd name="connsiteX246" fmla="*/ 1273415 w 4373768"/>
              <a:gd name="connsiteY246" fmla="*/ 4017096 h 4938130"/>
              <a:gd name="connsiteX247" fmla="*/ 1262776 w 4373768"/>
              <a:gd name="connsiteY247" fmla="*/ 4004428 h 4938130"/>
              <a:gd name="connsiteX248" fmla="*/ 1254586 w 4373768"/>
              <a:gd name="connsiteY248" fmla="*/ 4003433 h 4938130"/>
              <a:gd name="connsiteX249" fmla="*/ 1207552 w 4373768"/>
              <a:gd name="connsiteY249" fmla="*/ 3920579 h 4938130"/>
              <a:gd name="connsiteX250" fmla="*/ 1306523 w 4373768"/>
              <a:gd name="connsiteY250" fmla="*/ 3880318 h 4938130"/>
              <a:gd name="connsiteX251" fmla="*/ 1307556 w 4373768"/>
              <a:gd name="connsiteY251" fmla="*/ 3881160 h 4938130"/>
              <a:gd name="connsiteX252" fmla="*/ 1320301 w 4373768"/>
              <a:gd name="connsiteY252" fmla="*/ 3760342 h 4938130"/>
              <a:gd name="connsiteX253" fmla="*/ 1306255 w 4373768"/>
              <a:gd name="connsiteY253" fmla="*/ 3743542 h 4938130"/>
              <a:gd name="connsiteX254" fmla="*/ 1309508 w 4373768"/>
              <a:gd name="connsiteY254" fmla="*/ 3462756 h 4938130"/>
              <a:gd name="connsiteX255" fmla="*/ 1330749 w 4373768"/>
              <a:gd name="connsiteY255" fmla="*/ 3366507 h 4938130"/>
              <a:gd name="connsiteX256" fmla="*/ 1341273 w 4373768"/>
              <a:gd name="connsiteY256" fmla="*/ 3209066 h 4938130"/>
              <a:gd name="connsiteX257" fmla="*/ 1342114 w 4373768"/>
              <a:gd name="connsiteY257" fmla="*/ 3090080 h 4938130"/>
              <a:gd name="connsiteX258" fmla="*/ 1324050 w 4373768"/>
              <a:gd name="connsiteY258" fmla="*/ 3063100 h 4938130"/>
              <a:gd name="connsiteX259" fmla="*/ 1305413 w 4373768"/>
              <a:gd name="connsiteY259" fmla="*/ 2891150 h 4938130"/>
              <a:gd name="connsiteX260" fmla="*/ 1196959 w 4373768"/>
              <a:gd name="connsiteY260" fmla="*/ 2563142 h 4938130"/>
              <a:gd name="connsiteX261" fmla="*/ 1098302 w 4373768"/>
              <a:gd name="connsiteY261" fmla="*/ 2559736 h 4938130"/>
              <a:gd name="connsiteX262" fmla="*/ 1013687 w 4373768"/>
              <a:gd name="connsiteY262" fmla="*/ 2472136 h 4938130"/>
              <a:gd name="connsiteX263" fmla="*/ 973541 w 4373768"/>
              <a:gd name="connsiteY263" fmla="*/ 2384229 h 4938130"/>
              <a:gd name="connsiteX264" fmla="*/ 1040896 w 4373768"/>
              <a:gd name="connsiteY264" fmla="*/ 2265634 h 4938130"/>
              <a:gd name="connsiteX265" fmla="*/ 1100406 w 4373768"/>
              <a:gd name="connsiteY265" fmla="*/ 2260583 h 4938130"/>
              <a:gd name="connsiteX266" fmla="*/ 1022603 w 4373768"/>
              <a:gd name="connsiteY266" fmla="*/ 1986488 h 4938130"/>
              <a:gd name="connsiteX267" fmla="*/ 1011236 w 4373768"/>
              <a:gd name="connsiteY267" fmla="*/ 1932489 h 4938130"/>
              <a:gd name="connsiteX268" fmla="*/ 982917 w 4373768"/>
              <a:gd name="connsiteY268" fmla="*/ 1911325 h 4938130"/>
              <a:gd name="connsiteX269" fmla="*/ 959036 w 4373768"/>
              <a:gd name="connsiteY269" fmla="*/ 1894754 h 4938130"/>
              <a:gd name="connsiteX270" fmla="*/ 897919 w 4373768"/>
              <a:gd name="connsiteY270" fmla="*/ 1923610 h 4938130"/>
              <a:gd name="connsiteX271" fmla="*/ 819847 w 4373768"/>
              <a:gd name="connsiteY271" fmla="*/ 1845539 h 4938130"/>
              <a:gd name="connsiteX272" fmla="*/ 819732 w 4373768"/>
              <a:gd name="connsiteY272" fmla="*/ 1839377 h 4938130"/>
              <a:gd name="connsiteX273" fmla="*/ 835193 w 4373768"/>
              <a:gd name="connsiteY273" fmla="*/ 1793032 h 4938130"/>
              <a:gd name="connsiteX274" fmla="*/ 807639 w 4373768"/>
              <a:gd name="connsiteY274" fmla="*/ 1625755 h 4938130"/>
              <a:gd name="connsiteX275" fmla="*/ 944299 w 4373768"/>
              <a:gd name="connsiteY275" fmla="*/ 1563107 h 4938130"/>
              <a:gd name="connsiteX276" fmla="*/ 909626 w 4373768"/>
              <a:gd name="connsiteY276" fmla="*/ 1242369 h 4938130"/>
              <a:gd name="connsiteX277" fmla="*/ 1060061 w 4373768"/>
              <a:gd name="connsiteY277" fmla="*/ 1091933 h 4938130"/>
              <a:gd name="connsiteX278" fmla="*/ 1067792 w 4373768"/>
              <a:gd name="connsiteY278" fmla="*/ 1091895 h 4938130"/>
              <a:gd name="connsiteX279" fmla="*/ 1209850 w 4373768"/>
              <a:gd name="connsiteY279" fmla="*/ 1281940 h 4938130"/>
              <a:gd name="connsiteX280" fmla="*/ 1209697 w 4373768"/>
              <a:gd name="connsiteY280" fmla="*/ 1324228 h 4938130"/>
              <a:gd name="connsiteX281" fmla="*/ 1340538 w 4373768"/>
              <a:gd name="connsiteY281" fmla="*/ 1501763 h 4938130"/>
              <a:gd name="connsiteX282" fmla="*/ 1278541 w 4373768"/>
              <a:gd name="connsiteY282" fmla="*/ 1659320 h 4938130"/>
              <a:gd name="connsiteX283" fmla="*/ 1316276 w 4373768"/>
              <a:gd name="connsiteY283" fmla="*/ 1711712 h 4938130"/>
              <a:gd name="connsiteX284" fmla="*/ 1316888 w 4373768"/>
              <a:gd name="connsiteY284" fmla="*/ 1767012 h 4938130"/>
              <a:gd name="connsiteX285" fmla="*/ 1304718 w 4373768"/>
              <a:gd name="connsiteY285" fmla="*/ 1795524 h 4938130"/>
              <a:gd name="connsiteX286" fmla="*/ 1288530 w 4373768"/>
              <a:gd name="connsiteY286" fmla="*/ 1816496 h 4938130"/>
              <a:gd name="connsiteX287" fmla="*/ 1279077 w 4373768"/>
              <a:gd name="connsiteY287" fmla="*/ 1823461 h 4938130"/>
              <a:gd name="connsiteX288" fmla="*/ 1226685 w 4373768"/>
              <a:gd name="connsiteY288" fmla="*/ 1851590 h 4938130"/>
              <a:gd name="connsiteX289" fmla="*/ 1268056 w 4373768"/>
              <a:gd name="connsiteY289" fmla="*/ 1989357 h 4938130"/>
              <a:gd name="connsiteX290" fmla="*/ 1294730 w 4373768"/>
              <a:gd name="connsiteY290" fmla="*/ 2076690 h 4938130"/>
              <a:gd name="connsiteX291" fmla="*/ 1393887 w 4373768"/>
              <a:gd name="connsiteY291" fmla="*/ 2104130 h 4938130"/>
              <a:gd name="connsiteX292" fmla="*/ 1387152 w 4373768"/>
              <a:gd name="connsiteY292" fmla="*/ 2016529 h 4938130"/>
              <a:gd name="connsiteX293" fmla="*/ 1391476 w 4373768"/>
              <a:gd name="connsiteY293" fmla="*/ 1675696 h 4938130"/>
              <a:gd name="connsiteX294" fmla="*/ 1381564 w 4373768"/>
              <a:gd name="connsiteY294" fmla="*/ 1654036 h 4938130"/>
              <a:gd name="connsiteX295" fmla="*/ 1376742 w 4373768"/>
              <a:gd name="connsiteY295" fmla="*/ 1423764 h 4938130"/>
              <a:gd name="connsiteX296" fmla="*/ 1395495 w 4373768"/>
              <a:gd name="connsiteY296" fmla="*/ 1397320 h 4938130"/>
              <a:gd name="connsiteX297" fmla="*/ 1406479 w 4373768"/>
              <a:gd name="connsiteY297" fmla="*/ 1136813 h 4938130"/>
              <a:gd name="connsiteX298" fmla="*/ 1364955 w 4373768"/>
              <a:gd name="connsiteY298" fmla="*/ 956487 h 4938130"/>
              <a:gd name="connsiteX299" fmla="*/ 1351408 w 4373768"/>
              <a:gd name="connsiteY299" fmla="*/ 708345 h 4938130"/>
              <a:gd name="connsiteX300" fmla="*/ 1361320 w 4373768"/>
              <a:gd name="connsiteY300" fmla="*/ 695563 h 4938130"/>
              <a:gd name="connsiteX301" fmla="*/ 1444481 w 4373768"/>
              <a:gd name="connsiteY301" fmla="*/ 449292 h 4938130"/>
              <a:gd name="connsiteX302" fmla="*/ 1519299 w 4373768"/>
              <a:gd name="connsiteY302" fmla="*/ 504172 h 4938130"/>
              <a:gd name="connsiteX303" fmla="*/ 1526991 w 4373768"/>
              <a:gd name="connsiteY303" fmla="*/ 458133 h 4938130"/>
              <a:gd name="connsiteX304" fmla="*/ 1537745 w 4373768"/>
              <a:gd name="connsiteY304" fmla="*/ 396403 h 4938130"/>
              <a:gd name="connsiteX305" fmla="*/ 1549418 w 4373768"/>
              <a:gd name="connsiteY305" fmla="*/ 356947 h 4938130"/>
              <a:gd name="connsiteX306" fmla="*/ 1544978 w 4373768"/>
              <a:gd name="connsiteY306" fmla="*/ 351589 h 4938130"/>
              <a:gd name="connsiteX307" fmla="*/ 1535449 w 4373768"/>
              <a:gd name="connsiteY307" fmla="*/ 329851 h 4938130"/>
              <a:gd name="connsiteX308" fmla="*/ 1537209 w 4373768"/>
              <a:gd name="connsiteY308" fmla="*/ 335936 h 4938130"/>
              <a:gd name="connsiteX309" fmla="*/ 1547121 w 4373768"/>
              <a:gd name="connsiteY309" fmla="*/ 259013 h 4938130"/>
              <a:gd name="connsiteX310" fmla="*/ 1567595 w 4373768"/>
              <a:gd name="connsiteY310" fmla="*/ 244585 h 4938130"/>
              <a:gd name="connsiteX311" fmla="*/ 1533191 w 4373768"/>
              <a:gd name="connsiteY311" fmla="*/ 110452 h 4938130"/>
              <a:gd name="connsiteX312" fmla="*/ 1700928 w 4373768"/>
              <a:gd name="connsiteY312" fmla="*/ 14165 h 4938130"/>
              <a:gd name="connsiteX313" fmla="*/ 1807246 w 4373768"/>
              <a:gd name="connsiteY313" fmla="*/ 337314 h 4938130"/>
              <a:gd name="connsiteX314" fmla="*/ 1906560 w 4373768"/>
              <a:gd name="connsiteY314" fmla="*/ 360735 h 4938130"/>
              <a:gd name="connsiteX315" fmla="*/ 1906828 w 4373768"/>
              <a:gd name="connsiteY315" fmla="*/ 504243 h 4938130"/>
              <a:gd name="connsiteX316" fmla="*/ 1888343 w 4373768"/>
              <a:gd name="connsiteY316" fmla="*/ 648908 h 4938130"/>
              <a:gd name="connsiteX317" fmla="*/ 1832124 w 4373768"/>
              <a:gd name="connsiteY317" fmla="*/ 1016722 h 4938130"/>
              <a:gd name="connsiteX318" fmla="*/ 1877131 w 4373768"/>
              <a:gd name="connsiteY318" fmla="*/ 1053194 h 4938130"/>
              <a:gd name="connsiteX319" fmla="*/ 1887464 w 4373768"/>
              <a:gd name="connsiteY319" fmla="*/ 1074434 h 4938130"/>
              <a:gd name="connsiteX320" fmla="*/ 1931360 w 4373768"/>
              <a:gd name="connsiteY320" fmla="*/ 1009145 h 4938130"/>
              <a:gd name="connsiteX321" fmla="*/ 2154088 w 4373768"/>
              <a:gd name="connsiteY321" fmla="*/ 1139339 h 4938130"/>
              <a:gd name="connsiteX322" fmla="*/ 1995913 w 4373768"/>
              <a:gd name="connsiteY322" fmla="*/ 1254377 h 4938130"/>
              <a:gd name="connsiteX323" fmla="*/ 1997061 w 4373768"/>
              <a:gd name="connsiteY323" fmla="*/ 1256176 h 4938130"/>
              <a:gd name="connsiteX324" fmla="*/ 1940498 w 4373768"/>
              <a:gd name="connsiteY324" fmla="*/ 1395207 h 4938130"/>
              <a:gd name="connsiteX325" fmla="*/ 1856572 w 4373768"/>
              <a:gd name="connsiteY325" fmla="*/ 1391304 h 4938130"/>
              <a:gd name="connsiteX326" fmla="*/ 1846660 w 4373768"/>
              <a:gd name="connsiteY326" fmla="*/ 1408027 h 4938130"/>
              <a:gd name="connsiteX327" fmla="*/ 1842221 w 4373768"/>
              <a:gd name="connsiteY327" fmla="*/ 1417289 h 4938130"/>
              <a:gd name="connsiteX328" fmla="*/ 1793350 w 4373768"/>
              <a:gd name="connsiteY328" fmla="*/ 1483343 h 4938130"/>
              <a:gd name="connsiteX329" fmla="*/ 1791934 w 4373768"/>
              <a:gd name="connsiteY329" fmla="*/ 1484108 h 4938130"/>
              <a:gd name="connsiteX330" fmla="*/ 1736558 w 4373768"/>
              <a:gd name="connsiteY330" fmla="*/ 1980853 h 4938130"/>
              <a:gd name="connsiteX331" fmla="*/ 1700240 w 4373768"/>
              <a:gd name="connsiteY331" fmla="*/ 2129574 h 4938130"/>
              <a:gd name="connsiteX332" fmla="*/ 1724044 w 4373768"/>
              <a:gd name="connsiteY332" fmla="*/ 2112658 h 4938130"/>
              <a:gd name="connsiteX333" fmla="*/ 1856991 w 4373768"/>
              <a:gd name="connsiteY333" fmla="*/ 2011091 h 4938130"/>
              <a:gd name="connsiteX334" fmla="*/ 1846888 w 4373768"/>
              <a:gd name="connsiteY334" fmla="*/ 2003743 h 4938130"/>
              <a:gd name="connsiteX335" fmla="*/ 1843635 w 4373768"/>
              <a:gd name="connsiteY335" fmla="*/ 2001102 h 4938130"/>
              <a:gd name="connsiteX336" fmla="*/ 1813057 w 4373768"/>
              <a:gd name="connsiteY336" fmla="*/ 1950854 h 4938130"/>
              <a:gd name="connsiteX337" fmla="*/ 1794726 w 4373768"/>
              <a:gd name="connsiteY337" fmla="*/ 1818896 h 4938130"/>
              <a:gd name="connsiteX338" fmla="*/ 1905404 w 4373768"/>
              <a:gd name="connsiteY338" fmla="*/ 1756094 h 4938130"/>
              <a:gd name="connsiteX339" fmla="*/ 1970731 w 4373768"/>
              <a:gd name="connsiteY339" fmla="*/ 1791800 h 4938130"/>
              <a:gd name="connsiteX340" fmla="*/ 2067938 w 4373768"/>
              <a:gd name="connsiteY340" fmla="*/ 1589087 h 4938130"/>
              <a:gd name="connsiteX341" fmla="*/ 2296486 w 4373768"/>
              <a:gd name="connsiteY341" fmla="*/ 1722231 h 4938130"/>
              <a:gd name="connsiteX342" fmla="*/ 2174364 w 4373768"/>
              <a:gd name="connsiteY342" fmla="*/ 1923758 h 4938130"/>
              <a:gd name="connsiteX343" fmla="*/ 2196217 w 4373768"/>
              <a:gd name="connsiteY343" fmla="*/ 1964133 h 4938130"/>
              <a:gd name="connsiteX344" fmla="*/ 2166825 w 4373768"/>
              <a:gd name="connsiteY344" fmla="*/ 2075115 h 4938130"/>
              <a:gd name="connsiteX345" fmla="*/ 2028666 w 4373768"/>
              <a:gd name="connsiteY345" fmla="*/ 2092987 h 4938130"/>
              <a:gd name="connsiteX346" fmla="*/ 2019711 w 4373768"/>
              <a:gd name="connsiteY346" fmla="*/ 2086519 h 4938130"/>
              <a:gd name="connsiteX347" fmla="*/ 1914548 w 4373768"/>
              <a:gd name="connsiteY347" fmla="*/ 2177832 h 4938130"/>
              <a:gd name="connsiteX348" fmla="*/ 1939692 w 4373768"/>
              <a:gd name="connsiteY348" fmla="*/ 2224139 h 4938130"/>
              <a:gd name="connsiteX349" fmla="*/ 1825340 w 4373768"/>
              <a:gd name="connsiteY349" fmla="*/ 2374349 h 4938130"/>
              <a:gd name="connsiteX350" fmla="*/ 1747039 w 4373768"/>
              <a:gd name="connsiteY350" fmla="*/ 2370024 h 4938130"/>
              <a:gd name="connsiteX351" fmla="*/ 1713859 w 4373768"/>
              <a:gd name="connsiteY351" fmla="*/ 2451999 h 4938130"/>
              <a:gd name="connsiteX352" fmla="*/ 1641834 w 4373768"/>
              <a:gd name="connsiteY352" fmla="*/ 2536767 h 4938130"/>
              <a:gd name="connsiteX353" fmla="*/ 1623656 w 4373768"/>
              <a:gd name="connsiteY353" fmla="*/ 2662905 h 4938130"/>
              <a:gd name="connsiteX354" fmla="*/ 1634141 w 4373768"/>
              <a:gd name="connsiteY354" fmla="*/ 2672740 h 4938130"/>
              <a:gd name="connsiteX355" fmla="*/ 1710834 w 4373768"/>
              <a:gd name="connsiteY355" fmla="*/ 2791648 h 4938130"/>
              <a:gd name="connsiteX356" fmla="*/ 1653659 w 4373768"/>
              <a:gd name="connsiteY356" fmla="*/ 2929533 h 4938130"/>
              <a:gd name="connsiteX357" fmla="*/ 1569044 w 4373768"/>
              <a:gd name="connsiteY357" fmla="*/ 2967764 h 4938130"/>
              <a:gd name="connsiteX358" fmla="*/ 1563992 w 4373768"/>
              <a:gd name="connsiteY358" fmla="*/ 2993826 h 4938130"/>
              <a:gd name="connsiteX359" fmla="*/ 1553009 w 4373768"/>
              <a:gd name="connsiteY359" fmla="*/ 3043463 h 4938130"/>
              <a:gd name="connsiteX360" fmla="*/ 1581443 w 4373768"/>
              <a:gd name="connsiteY360" fmla="*/ 3062483 h 4938130"/>
              <a:gd name="connsiteX361" fmla="*/ 1582362 w 4373768"/>
              <a:gd name="connsiteY361" fmla="*/ 3271250 h 4938130"/>
              <a:gd name="connsiteX362" fmla="*/ 1477238 w 4373768"/>
              <a:gd name="connsiteY362" fmla="*/ 3414730 h 4938130"/>
              <a:gd name="connsiteX363" fmla="*/ 1373830 w 4373768"/>
              <a:gd name="connsiteY363" fmla="*/ 3723722 h 4938130"/>
              <a:gd name="connsiteX364" fmla="*/ 1360703 w 4373768"/>
              <a:gd name="connsiteY364" fmla="*/ 3826553 h 4938130"/>
              <a:gd name="connsiteX365" fmla="*/ 1444208 w 4373768"/>
              <a:gd name="connsiteY365" fmla="*/ 3792263 h 4938130"/>
              <a:gd name="connsiteX366" fmla="*/ 1496332 w 4373768"/>
              <a:gd name="connsiteY366" fmla="*/ 3860689 h 4938130"/>
              <a:gd name="connsiteX367" fmla="*/ 1444208 w 4373768"/>
              <a:gd name="connsiteY367" fmla="*/ 3929002 h 4938130"/>
              <a:gd name="connsiteX368" fmla="*/ 1420137 w 4373768"/>
              <a:gd name="connsiteY368" fmla="*/ 3932714 h 4938130"/>
              <a:gd name="connsiteX369" fmla="*/ 1406206 w 4373768"/>
              <a:gd name="connsiteY369" fmla="*/ 3930839 h 4938130"/>
              <a:gd name="connsiteX370" fmla="*/ 1398476 w 4373768"/>
              <a:gd name="connsiteY370" fmla="*/ 3932255 h 4938130"/>
              <a:gd name="connsiteX371" fmla="*/ 1370807 w 4373768"/>
              <a:gd name="connsiteY371" fmla="*/ 3938417 h 4938130"/>
              <a:gd name="connsiteX372" fmla="*/ 1355766 w 4373768"/>
              <a:gd name="connsiteY372" fmla="*/ 3949438 h 4938130"/>
              <a:gd name="connsiteX373" fmla="*/ 1348418 w 4373768"/>
              <a:gd name="connsiteY373" fmla="*/ 3982695 h 4938130"/>
              <a:gd name="connsiteX374" fmla="*/ 1329819 w 4373768"/>
              <a:gd name="connsiteY374" fmla="*/ 4016755 h 4938130"/>
              <a:gd name="connsiteX375" fmla="*/ 1323390 w 4373768"/>
              <a:gd name="connsiteY375" fmla="*/ 4021042 h 4938130"/>
              <a:gd name="connsiteX376" fmla="*/ 1274634 w 4373768"/>
              <a:gd name="connsiteY376" fmla="*/ 4228007 h 4938130"/>
              <a:gd name="connsiteX377" fmla="*/ 1262578 w 4373768"/>
              <a:gd name="connsiteY377" fmla="*/ 4279289 h 4938130"/>
              <a:gd name="connsiteX378" fmla="*/ 1246658 w 4373768"/>
              <a:gd name="connsiteY378" fmla="*/ 4347447 h 4938130"/>
              <a:gd name="connsiteX379" fmla="*/ 1170959 w 4373768"/>
              <a:gd name="connsiteY379" fmla="*/ 4673624 h 4938130"/>
              <a:gd name="connsiteX380" fmla="*/ 1187951 w 4373768"/>
              <a:gd name="connsiteY380" fmla="*/ 4644041 h 4938130"/>
              <a:gd name="connsiteX381" fmla="*/ 1234028 w 4373768"/>
              <a:gd name="connsiteY381" fmla="*/ 4567003 h 4938130"/>
              <a:gd name="connsiteX382" fmla="*/ 1363879 w 4373768"/>
              <a:gd name="connsiteY382" fmla="*/ 4392418 h 4938130"/>
              <a:gd name="connsiteX383" fmla="*/ 1363382 w 4373768"/>
              <a:gd name="connsiteY383" fmla="*/ 4388974 h 4938130"/>
              <a:gd name="connsiteX384" fmla="*/ 1401691 w 4373768"/>
              <a:gd name="connsiteY384" fmla="*/ 4261915 h 4938130"/>
              <a:gd name="connsiteX385" fmla="*/ 1400543 w 4373768"/>
              <a:gd name="connsiteY385" fmla="*/ 4261188 h 4938130"/>
              <a:gd name="connsiteX386" fmla="*/ 1415965 w 4373768"/>
              <a:gd name="connsiteY386" fmla="*/ 4143122 h 4938130"/>
              <a:gd name="connsiteX387" fmla="*/ 1465793 w 4373768"/>
              <a:gd name="connsiteY387" fmla="*/ 4149590 h 4938130"/>
              <a:gd name="connsiteX388" fmla="*/ 1450370 w 4373768"/>
              <a:gd name="connsiteY388" fmla="*/ 4267656 h 4938130"/>
              <a:gd name="connsiteX389" fmla="*/ 1445089 w 4373768"/>
              <a:gd name="connsiteY389" fmla="*/ 4269569 h 4938130"/>
              <a:gd name="connsiteX390" fmla="*/ 1420405 w 4373768"/>
              <a:gd name="connsiteY390" fmla="*/ 4331413 h 4938130"/>
              <a:gd name="connsiteX391" fmla="*/ 1590366 w 4373768"/>
              <a:gd name="connsiteY391" fmla="*/ 4183114 h 4938130"/>
              <a:gd name="connsiteX392" fmla="*/ 1588835 w 4373768"/>
              <a:gd name="connsiteY392" fmla="*/ 4182234 h 4938130"/>
              <a:gd name="connsiteX393" fmla="*/ 1570350 w 4373768"/>
              <a:gd name="connsiteY393" fmla="*/ 4140328 h 4938130"/>
              <a:gd name="connsiteX394" fmla="*/ 1570236 w 4373768"/>
              <a:gd name="connsiteY394" fmla="*/ 4138070 h 4938130"/>
              <a:gd name="connsiteX395" fmla="*/ 1567365 w 4373768"/>
              <a:gd name="connsiteY395" fmla="*/ 4113310 h 4938130"/>
              <a:gd name="connsiteX396" fmla="*/ 1607013 w 4373768"/>
              <a:gd name="connsiteY396" fmla="*/ 4061339 h 4938130"/>
              <a:gd name="connsiteX397" fmla="*/ 1667863 w 4373768"/>
              <a:gd name="connsiteY397" fmla="*/ 4086099 h 4938130"/>
              <a:gd name="connsiteX398" fmla="*/ 1676933 w 4373768"/>
              <a:gd name="connsiteY398" fmla="*/ 4122379 h 4938130"/>
              <a:gd name="connsiteX399" fmla="*/ 1688414 w 4373768"/>
              <a:gd name="connsiteY399" fmla="*/ 4114419 h 4938130"/>
              <a:gd name="connsiteX400" fmla="*/ 1770656 w 4373768"/>
              <a:gd name="connsiteY400" fmla="*/ 4061300 h 4938130"/>
              <a:gd name="connsiteX401" fmla="*/ 1772072 w 4373768"/>
              <a:gd name="connsiteY401" fmla="*/ 4050011 h 4938130"/>
              <a:gd name="connsiteX402" fmla="*/ 1809807 w 4373768"/>
              <a:gd name="connsiteY402" fmla="*/ 3959502 h 4938130"/>
              <a:gd name="connsiteX403" fmla="*/ 1794996 w 4373768"/>
              <a:gd name="connsiteY403" fmla="*/ 3929881 h 4938130"/>
              <a:gd name="connsiteX404" fmla="*/ 1783477 w 4373768"/>
              <a:gd name="connsiteY404" fmla="*/ 3880245 h 4938130"/>
              <a:gd name="connsiteX405" fmla="*/ 1822053 w 4373768"/>
              <a:gd name="connsiteY405" fmla="*/ 3829613 h 4938130"/>
              <a:gd name="connsiteX406" fmla="*/ 1886500 w 4373768"/>
              <a:gd name="connsiteY406" fmla="*/ 3866200 h 4938130"/>
              <a:gd name="connsiteX407" fmla="*/ 1861433 w 4373768"/>
              <a:gd name="connsiteY407" fmla="*/ 3973508 h 4938130"/>
              <a:gd name="connsiteX408" fmla="*/ 1834605 w 4373768"/>
              <a:gd name="connsiteY408" fmla="*/ 4020159 h 4938130"/>
              <a:gd name="connsiteX409" fmla="*/ 2027677 w 4373768"/>
              <a:gd name="connsiteY409" fmla="*/ 3888701 h 4938130"/>
              <a:gd name="connsiteX410" fmla="*/ 2039695 w 4373768"/>
              <a:gd name="connsiteY410" fmla="*/ 3852229 h 4938130"/>
              <a:gd name="connsiteX411" fmla="*/ 2345248 w 4373768"/>
              <a:gd name="connsiteY411" fmla="*/ 3520233 h 4938130"/>
              <a:gd name="connsiteX412" fmla="*/ 2400778 w 4373768"/>
              <a:gd name="connsiteY412" fmla="*/ 3454064 h 4938130"/>
              <a:gd name="connsiteX413" fmla="*/ 2348540 w 4373768"/>
              <a:gd name="connsiteY413" fmla="*/ 3170104 h 4938130"/>
              <a:gd name="connsiteX414" fmla="*/ 2314288 w 4373768"/>
              <a:gd name="connsiteY414" fmla="*/ 3152347 h 4938130"/>
              <a:gd name="connsiteX415" fmla="*/ 2137518 w 4373768"/>
              <a:gd name="connsiteY415" fmla="*/ 3044539 h 4938130"/>
              <a:gd name="connsiteX416" fmla="*/ 2137518 w 4373768"/>
              <a:gd name="connsiteY416" fmla="*/ 2818940 h 4938130"/>
              <a:gd name="connsiteX417" fmla="*/ 2244180 w 4373768"/>
              <a:gd name="connsiteY417" fmla="*/ 2773169 h 4938130"/>
              <a:gd name="connsiteX418" fmla="*/ 2239205 w 4373768"/>
              <a:gd name="connsiteY418" fmla="*/ 2757095 h 4938130"/>
              <a:gd name="connsiteX419" fmla="*/ 2215248 w 4373768"/>
              <a:gd name="connsiteY419" fmla="*/ 2750283 h 4938130"/>
              <a:gd name="connsiteX420" fmla="*/ 2221486 w 4373768"/>
              <a:gd name="connsiteY420" fmla="*/ 2752848 h 4938130"/>
              <a:gd name="connsiteX421" fmla="*/ 2204570 w 4373768"/>
              <a:gd name="connsiteY421" fmla="*/ 2747069 h 4938130"/>
              <a:gd name="connsiteX422" fmla="*/ 2110311 w 4373768"/>
              <a:gd name="connsiteY422" fmla="*/ 2515112 h 4938130"/>
              <a:gd name="connsiteX423" fmla="*/ 2162549 w 4373768"/>
              <a:gd name="connsiteY423" fmla="*/ 2461725 h 4938130"/>
              <a:gd name="connsiteX424" fmla="*/ 2162932 w 4373768"/>
              <a:gd name="connsiteY424" fmla="*/ 2314572 h 4938130"/>
              <a:gd name="connsiteX425" fmla="*/ 2310006 w 4373768"/>
              <a:gd name="connsiteY425" fmla="*/ 2202551 h 4938130"/>
              <a:gd name="connsiteX426" fmla="*/ 2328950 w 4373768"/>
              <a:gd name="connsiteY426" fmla="*/ 2200140 h 4938130"/>
              <a:gd name="connsiteX427" fmla="*/ 2482834 w 4373768"/>
              <a:gd name="connsiteY427" fmla="*/ 2338408 h 4938130"/>
              <a:gd name="connsiteX428" fmla="*/ 2572080 w 4373768"/>
              <a:gd name="connsiteY428" fmla="*/ 2356663 h 4938130"/>
              <a:gd name="connsiteX429" fmla="*/ 2602045 w 4373768"/>
              <a:gd name="connsiteY429" fmla="*/ 2588698 h 4938130"/>
              <a:gd name="connsiteX430" fmla="*/ 2515976 w 4373768"/>
              <a:gd name="connsiteY430" fmla="*/ 2678633 h 4938130"/>
              <a:gd name="connsiteX431" fmla="*/ 2523438 w 4373768"/>
              <a:gd name="connsiteY431" fmla="*/ 2752762 h 4938130"/>
              <a:gd name="connsiteX432" fmla="*/ 2618501 w 4373768"/>
              <a:gd name="connsiteY432" fmla="*/ 2745567 h 4938130"/>
              <a:gd name="connsiteX433" fmla="*/ 2620874 w 4373768"/>
              <a:gd name="connsiteY433" fmla="*/ 2745912 h 4938130"/>
              <a:gd name="connsiteX434" fmla="*/ 2728260 w 4373768"/>
              <a:gd name="connsiteY434" fmla="*/ 2887010 h 4938130"/>
              <a:gd name="connsiteX435" fmla="*/ 2631552 w 4373768"/>
              <a:gd name="connsiteY435" fmla="*/ 3031400 h 4938130"/>
              <a:gd name="connsiteX436" fmla="*/ 2577017 w 4373768"/>
              <a:gd name="connsiteY436" fmla="*/ 3056696 h 4938130"/>
              <a:gd name="connsiteX437" fmla="*/ 2562054 w 4373768"/>
              <a:gd name="connsiteY437" fmla="*/ 3059069 h 4938130"/>
              <a:gd name="connsiteX438" fmla="*/ 2559375 w 4373768"/>
              <a:gd name="connsiteY438" fmla="*/ 3062514 h 4938130"/>
              <a:gd name="connsiteX439" fmla="*/ 2560217 w 4373768"/>
              <a:gd name="connsiteY439" fmla="*/ 3157768 h 4938130"/>
              <a:gd name="connsiteX440" fmla="*/ 2635494 w 4373768"/>
              <a:gd name="connsiteY440" fmla="*/ 3197722 h 4938130"/>
              <a:gd name="connsiteX441" fmla="*/ 2683217 w 4373768"/>
              <a:gd name="connsiteY441" fmla="*/ 3147014 h 4938130"/>
              <a:gd name="connsiteX442" fmla="*/ 2889986 w 4373768"/>
              <a:gd name="connsiteY442" fmla="*/ 2952678 h 4938130"/>
              <a:gd name="connsiteX443" fmla="*/ 2894540 w 4373768"/>
              <a:gd name="connsiteY443" fmla="*/ 2918426 h 4938130"/>
              <a:gd name="connsiteX444" fmla="*/ 2897984 w 4373768"/>
              <a:gd name="connsiteY444" fmla="*/ 2893474 h 4938130"/>
              <a:gd name="connsiteX445" fmla="*/ 2897601 w 4373768"/>
              <a:gd name="connsiteY445" fmla="*/ 2883600 h 4938130"/>
              <a:gd name="connsiteX446" fmla="*/ 2899477 w 4373768"/>
              <a:gd name="connsiteY446" fmla="*/ 2846172 h 4938130"/>
              <a:gd name="connsiteX447" fmla="*/ 2898941 w 4373768"/>
              <a:gd name="connsiteY447" fmla="*/ 2821220 h 4938130"/>
              <a:gd name="connsiteX448" fmla="*/ 2895497 w 4373768"/>
              <a:gd name="connsiteY448" fmla="*/ 2781726 h 4938130"/>
              <a:gd name="connsiteX449" fmla="*/ 3141307 w 4373768"/>
              <a:gd name="connsiteY449" fmla="*/ 2634230 h 4938130"/>
              <a:gd name="connsiteX450" fmla="*/ 3239582 w 4373768"/>
              <a:gd name="connsiteY450" fmla="*/ 2563660 h 4938130"/>
              <a:gd name="connsiteX451" fmla="*/ 3318074 w 4373768"/>
              <a:gd name="connsiteY451" fmla="*/ 2438060 h 4938130"/>
              <a:gd name="connsiteX452" fmla="*/ 3350756 w 4373768"/>
              <a:gd name="connsiteY452" fmla="*/ 2361673 h 4938130"/>
              <a:gd name="connsiteX453" fmla="*/ 3317346 w 4373768"/>
              <a:gd name="connsiteY453" fmla="*/ 2320303 h 4938130"/>
              <a:gd name="connsiteX454" fmla="*/ 3454770 w 4373768"/>
              <a:gd name="connsiteY454" fmla="*/ 2080655 h 4938130"/>
              <a:gd name="connsiteX455" fmla="*/ 3454923 w 4373768"/>
              <a:gd name="connsiteY455" fmla="*/ 2080655 h 4938130"/>
              <a:gd name="connsiteX456" fmla="*/ 3506818 w 4373768"/>
              <a:gd name="connsiteY456" fmla="*/ 1930602 h 4938130"/>
              <a:gd name="connsiteX457" fmla="*/ 3500503 w 4373768"/>
              <a:gd name="connsiteY457" fmla="*/ 1922488 h 4938130"/>
              <a:gd name="connsiteX458" fmla="*/ 3479225 w 4373768"/>
              <a:gd name="connsiteY458" fmla="*/ 1841126 h 4938130"/>
              <a:gd name="connsiteX459" fmla="*/ 3480335 w 4373768"/>
              <a:gd name="connsiteY459" fmla="*/ 1817858 h 4938130"/>
              <a:gd name="connsiteX460" fmla="*/ 3479225 w 4373768"/>
              <a:gd name="connsiteY460" fmla="*/ 1826048 h 4938130"/>
              <a:gd name="connsiteX461" fmla="*/ 3480373 w 4373768"/>
              <a:gd name="connsiteY461" fmla="*/ 1815409 h 4938130"/>
              <a:gd name="connsiteX462" fmla="*/ 3481215 w 4373768"/>
              <a:gd name="connsiteY462" fmla="*/ 1808367 h 4938130"/>
              <a:gd name="connsiteX463" fmla="*/ 3503986 w 4373768"/>
              <a:gd name="connsiteY463" fmla="*/ 1718241 h 4938130"/>
              <a:gd name="connsiteX464" fmla="*/ 3536668 w 4373768"/>
              <a:gd name="connsiteY464" fmla="*/ 1677483 h 4938130"/>
              <a:gd name="connsiteX465" fmla="*/ 3529932 w 4373768"/>
              <a:gd name="connsiteY465" fmla="*/ 1666500 h 4938130"/>
              <a:gd name="connsiteX466" fmla="*/ 3489328 w 4373768"/>
              <a:gd name="connsiteY466" fmla="*/ 1607755 h 4938130"/>
              <a:gd name="connsiteX467" fmla="*/ 3464568 w 4373768"/>
              <a:gd name="connsiteY467" fmla="*/ 1576794 h 4938130"/>
              <a:gd name="connsiteX468" fmla="*/ 3437511 w 4373768"/>
              <a:gd name="connsiteY468" fmla="*/ 1550350 h 4938130"/>
              <a:gd name="connsiteX469" fmla="*/ 3421935 w 4373768"/>
              <a:gd name="connsiteY469" fmla="*/ 1540438 h 4938130"/>
              <a:gd name="connsiteX470" fmla="*/ 3462387 w 4373768"/>
              <a:gd name="connsiteY470" fmla="*/ 1231946 h 4938130"/>
              <a:gd name="connsiteX471" fmla="*/ 3645740 w 4373768"/>
              <a:gd name="connsiteY471" fmla="*/ 1280434 h 4938130"/>
              <a:gd name="connsiteX472" fmla="*/ 3686077 w 4373768"/>
              <a:gd name="connsiteY472" fmla="*/ 1263136 h 4938130"/>
              <a:gd name="connsiteX473" fmla="*/ 3704562 w 4373768"/>
              <a:gd name="connsiteY473" fmla="*/ 1260342 h 4938130"/>
              <a:gd name="connsiteX474" fmla="*/ 3705671 w 4373768"/>
              <a:gd name="connsiteY474" fmla="*/ 1255443 h 4938130"/>
              <a:gd name="connsiteX475" fmla="*/ 3707317 w 4373768"/>
              <a:gd name="connsiteY475" fmla="*/ 1250277 h 4938130"/>
              <a:gd name="connsiteX476" fmla="*/ 3742448 w 4373768"/>
              <a:gd name="connsiteY476" fmla="*/ 1202707 h 4938130"/>
              <a:gd name="connsiteX477" fmla="*/ 3682479 w 4373768"/>
              <a:gd name="connsiteY477" fmla="*/ 1093410 h 4938130"/>
              <a:gd name="connsiteX478" fmla="*/ 3701690 w 4373768"/>
              <a:gd name="connsiteY478" fmla="*/ 1019166 h 4938130"/>
              <a:gd name="connsiteX479" fmla="*/ 3647577 w 4373768"/>
              <a:gd name="connsiteY479" fmla="*/ 893410 h 4938130"/>
              <a:gd name="connsiteX480" fmla="*/ 3648801 w 4373768"/>
              <a:gd name="connsiteY480" fmla="*/ 881240 h 4938130"/>
              <a:gd name="connsiteX481" fmla="*/ 3821359 w 4373768"/>
              <a:gd name="connsiteY481" fmla="*/ 708683 h 4938130"/>
              <a:gd name="connsiteX482" fmla="*/ 3827712 w 4373768"/>
              <a:gd name="connsiteY482" fmla="*/ 709066 h 4938130"/>
              <a:gd name="connsiteX483" fmla="*/ 3844780 w 4373768"/>
              <a:gd name="connsiteY483" fmla="*/ 464441 h 4938130"/>
              <a:gd name="connsiteX484" fmla="*/ 4024606 w 4373768"/>
              <a:gd name="connsiteY484" fmla="*/ 154342 h 4938130"/>
              <a:gd name="connsiteX485" fmla="*/ 4213427 w 4373768"/>
              <a:gd name="connsiteY485" fmla="*/ 68846 h 4938130"/>
              <a:gd name="connsiteX486" fmla="*/ 4334931 w 4373768"/>
              <a:gd name="connsiteY486" fmla="*/ 229157 h 4938130"/>
              <a:gd name="connsiteX487" fmla="*/ 4343197 w 4373768"/>
              <a:gd name="connsiteY487" fmla="*/ 243929 h 4938130"/>
              <a:gd name="connsiteX488" fmla="*/ 4319891 w 4373768"/>
              <a:gd name="connsiteY488" fmla="*/ 505199 h 4938130"/>
              <a:gd name="connsiteX489" fmla="*/ 4252727 w 4373768"/>
              <a:gd name="connsiteY489" fmla="*/ 640488 h 4938130"/>
              <a:gd name="connsiteX490" fmla="*/ 4349895 w 4373768"/>
              <a:gd name="connsiteY490" fmla="*/ 718520 h 4938130"/>
              <a:gd name="connsiteX491" fmla="*/ 4286251 w 4373768"/>
              <a:gd name="connsiteY491" fmla="*/ 960353 h 4938130"/>
              <a:gd name="connsiteX492" fmla="*/ 1721464 w 4373768"/>
              <a:gd name="connsiteY492" fmla="*/ 605436 h 4938130"/>
              <a:gd name="connsiteX493" fmla="*/ 1809638 w 4373768"/>
              <a:gd name="connsiteY493" fmla="*/ 473214 h 4938130"/>
              <a:gd name="connsiteX494" fmla="*/ 1803668 w 4373768"/>
              <a:gd name="connsiteY494" fmla="*/ 468927 h 4938130"/>
              <a:gd name="connsiteX495" fmla="*/ 1696017 w 4373768"/>
              <a:gd name="connsiteY495" fmla="*/ 572405 h 4938130"/>
              <a:gd name="connsiteX496" fmla="*/ 1721467 w 4373768"/>
              <a:gd name="connsiteY496" fmla="*/ 605432 h 4938130"/>
              <a:gd name="connsiteX497" fmla="*/ 1261645 w 4373768"/>
              <a:gd name="connsiteY497" fmla="*/ 2376465 h 4938130"/>
              <a:gd name="connsiteX498" fmla="*/ 1276800 w 4373768"/>
              <a:gd name="connsiteY498" fmla="*/ 2376465 h 4938130"/>
              <a:gd name="connsiteX499" fmla="*/ 1334511 w 4373768"/>
              <a:gd name="connsiteY499" fmla="*/ 2283087 h 4938130"/>
              <a:gd name="connsiteX500" fmla="*/ 1344499 w 4373768"/>
              <a:gd name="connsiteY500" fmla="*/ 2258939 h 4938130"/>
              <a:gd name="connsiteX501" fmla="*/ 1346757 w 4373768"/>
              <a:gd name="connsiteY501" fmla="*/ 2253887 h 4938130"/>
              <a:gd name="connsiteX502" fmla="*/ 1369490 w 4373768"/>
              <a:gd name="connsiteY502" fmla="*/ 2154917 h 4938130"/>
              <a:gd name="connsiteX503" fmla="*/ 1334204 w 4373768"/>
              <a:gd name="connsiteY503" fmla="*/ 2230308 h 4938130"/>
              <a:gd name="connsiteX504" fmla="*/ 1321307 w 4373768"/>
              <a:gd name="connsiteY504" fmla="*/ 2265517 h 4938130"/>
              <a:gd name="connsiteX505" fmla="*/ 1295513 w 4373768"/>
              <a:gd name="connsiteY505" fmla="*/ 2310141 h 4938130"/>
              <a:gd name="connsiteX506" fmla="*/ 1272131 w 4373768"/>
              <a:gd name="connsiteY506" fmla="*/ 2350286 h 4938130"/>
              <a:gd name="connsiteX507" fmla="*/ 1100335 w 4373768"/>
              <a:gd name="connsiteY507" fmla="*/ 1855150 h 4938130"/>
              <a:gd name="connsiteX508" fmla="*/ 1108831 w 4373768"/>
              <a:gd name="connsiteY508" fmla="*/ 1855150 h 4938130"/>
              <a:gd name="connsiteX509" fmla="*/ 1204889 w 4373768"/>
              <a:gd name="connsiteY509" fmla="*/ 1706086 h 4938130"/>
              <a:gd name="connsiteX510" fmla="*/ 1234204 w 4373768"/>
              <a:gd name="connsiteY510" fmla="*/ 1540495 h 4938130"/>
              <a:gd name="connsiteX511" fmla="*/ 1189045 w 4373768"/>
              <a:gd name="connsiteY511" fmla="*/ 1679644 h 4938130"/>
              <a:gd name="connsiteX512" fmla="*/ 1132023 w 4373768"/>
              <a:gd name="connsiteY512" fmla="*/ 1794417 h 4938130"/>
              <a:gd name="connsiteX513" fmla="*/ 1131487 w 4373768"/>
              <a:gd name="connsiteY513" fmla="*/ 1795259 h 4938130"/>
              <a:gd name="connsiteX514" fmla="*/ 1111089 w 4373768"/>
              <a:gd name="connsiteY514" fmla="*/ 1827138 h 4938130"/>
              <a:gd name="connsiteX515" fmla="*/ 1417057 w 4373768"/>
              <a:gd name="connsiteY515" fmla="*/ 2981331 h 4938130"/>
              <a:gd name="connsiteX516" fmla="*/ 1417057 w 4373768"/>
              <a:gd name="connsiteY516" fmla="*/ 2983551 h 4938130"/>
              <a:gd name="connsiteX517" fmla="*/ 1418932 w 4373768"/>
              <a:gd name="connsiteY517" fmla="*/ 2996448 h 4938130"/>
              <a:gd name="connsiteX518" fmla="*/ 1419545 w 4373768"/>
              <a:gd name="connsiteY518" fmla="*/ 3002226 h 4938130"/>
              <a:gd name="connsiteX519" fmla="*/ 1419889 w 4373768"/>
              <a:gd name="connsiteY519" fmla="*/ 3004982 h 4938130"/>
              <a:gd name="connsiteX520" fmla="*/ 1442621 w 4373768"/>
              <a:gd name="connsiteY520" fmla="*/ 3031771 h 4938130"/>
              <a:gd name="connsiteX521" fmla="*/ 1464398 w 4373768"/>
              <a:gd name="connsiteY521" fmla="*/ 3007087 h 4938130"/>
              <a:gd name="connsiteX522" fmla="*/ 1465010 w 4373768"/>
              <a:gd name="connsiteY522" fmla="*/ 3005212 h 4938130"/>
              <a:gd name="connsiteX523" fmla="*/ 1468148 w 4373768"/>
              <a:gd name="connsiteY523" fmla="*/ 2983819 h 4938130"/>
              <a:gd name="connsiteX524" fmla="*/ 1468148 w 4373768"/>
              <a:gd name="connsiteY524" fmla="*/ 2983398 h 4938130"/>
              <a:gd name="connsiteX525" fmla="*/ 1468263 w 4373768"/>
              <a:gd name="connsiteY525" fmla="*/ 2982403 h 4938130"/>
              <a:gd name="connsiteX526" fmla="*/ 1526624 w 4373768"/>
              <a:gd name="connsiteY526" fmla="*/ 2468092 h 4938130"/>
              <a:gd name="connsiteX527" fmla="*/ 1533322 w 4373768"/>
              <a:gd name="connsiteY527" fmla="*/ 2297289 h 4938130"/>
              <a:gd name="connsiteX528" fmla="*/ 1533590 w 4373768"/>
              <a:gd name="connsiteY528" fmla="*/ 2286382 h 4938130"/>
              <a:gd name="connsiteX529" fmla="*/ 1541435 w 4373768"/>
              <a:gd name="connsiteY529" fmla="*/ 2283818 h 4938130"/>
              <a:gd name="connsiteX530" fmla="*/ 1546984 w 4373768"/>
              <a:gd name="connsiteY530" fmla="*/ 2282555 h 4938130"/>
              <a:gd name="connsiteX531" fmla="*/ 1548591 w 4373768"/>
              <a:gd name="connsiteY531" fmla="*/ 2282287 h 4938130"/>
              <a:gd name="connsiteX532" fmla="*/ 1607336 w 4373768"/>
              <a:gd name="connsiteY532" fmla="*/ 2255728 h 4938130"/>
              <a:gd name="connsiteX533" fmla="*/ 1922530 w 4373768"/>
              <a:gd name="connsiteY533" fmla="*/ 2066212 h 4938130"/>
              <a:gd name="connsiteX534" fmla="*/ 2105227 w 4373768"/>
              <a:gd name="connsiteY534" fmla="*/ 1835254 h 4938130"/>
              <a:gd name="connsiteX535" fmla="*/ 2102586 w 4373768"/>
              <a:gd name="connsiteY535" fmla="*/ 1838507 h 4938130"/>
              <a:gd name="connsiteX536" fmla="*/ 1903391 w 4373768"/>
              <a:gd name="connsiteY536" fmla="*/ 2048303 h 4938130"/>
              <a:gd name="connsiteX537" fmla="*/ 1557924 w 4373768"/>
              <a:gd name="connsiteY537" fmla="*/ 2241875 h 4938130"/>
              <a:gd name="connsiteX538" fmla="*/ 1534617 w 4373768"/>
              <a:gd name="connsiteY538" fmla="*/ 2252667 h 4938130"/>
              <a:gd name="connsiteX539" fmla="*/ 1535115 w 4373768"/>
              <a:gd name="connsiteY539" fmla="*/ 2233686 h 4938130"/>
              <a:gd name="connsiteX540" fmla="*/ 1540435 w 4373768"/>
              <a:gd name="connsiteY540" fmla="*/ 1923547 h 4938130"/>
              <a:gd name="connsiteX541" fmla="*/ 1544453 w 4373768"/>
              <a:gd name="connsiteY541" fmla="*/ 1664922 h 4938130"/>
              <a:gd name="connsiteX542" fmla="*/ 1544606 w 4373768"/>
              <a:gd name="connsiteY542" fmla="*/ 1657459 h 4938130"/>
              <a:gd name="connsiteX543" fmla="*/ 1551456 w 4373768"/>
              <a:gd name="connsiteY543" fmla="*/ 1654398 h 4938130"/>
              <a:gd name="connsiteX544" fmla="*/ 1559455 w 4373768"/>
              <a:gd name="connsiteY544" fmla="*/ 1643414 h 4938130"/>
              <a:gd name="connsiteX545" fmla="*/ 1554403 w 4373768"/>
              <a:gd name="connsiteY545" fmla="*/ 1632009 h 4938130"/>
              <a:gd name="connsiteX546" fmla="*/ 1544912 w 4373768"/>
              <a:gd name="connsiteY546" fmla="*/ 1632009 h 4938130"/>
              <a:gd name="connsiteX547" fmla="*/ 1545333 w 4373768"/>
              <a:gd name="connsiteY547" fmla="*/ 1619839 h 4938130"/>
              <a:gd name="connsiteX548" fmla="*/ 1559761 w 4373768"/>
              <a:gd name="connsiteY548" fmla="*/ 1325278 h 4938130"/>
              <a:gd name="connsiteX549" fmla="*/ 1560527 w 4373768"/>
              <a:gd name="connsiteY549" fmla="*/ 1314295 h 4938130"/>
              <a:gd name="connsiteX550" fmla="*/ 1571548 w 4373768"/>
              <a:gd name="connsiteY550" fmla="*/ 1314295 h 4938130"/>
              <a:gd name="connsiteX551" fmla="*/ 1577595 w 4373768"/>
              <a:gd name="connsiteY551" fmla="*/ 1315213 h 4938130"/>
              <a:gd name="connsiteX552" fmla="*/ 1594893 w 4373768"/>
              <a:gd name="connsiteY552" fmla="*/ 1316438 h 4938130"/>
              <a:gd name="connsiteX553" fmla="*/ 1787505 w 4373768"/>
              <a:gd name="connsiteY553" fmla="*/ 1252374 h 4938130"/>
              <a:gd name="connsiteX554" fmla="*/ 1828645 w 4373768"/>
              <a:gd name="connsiteY554" fmla="*/ 1233124 h 4938130"/>
              <a:gd name="connsiteX555" fmla="*/ 1986428 w 4373768"/>
              <a:gd name="connsiteY555" fmla="*/ 1129872 h 4938130"/>
              <a:gd name="connsiteX556" fmla="*/ 1948732 w 4373768"/>
              <a:gd name="connsiteY556" fmla="*/ 1146214 h 4938130"/>
              <a:gd name="connsiteX557" fmla="*/ 1764271 w 4373768"/>
              <a:gd name="connsiteY557" fmla="*/ 1219387 h 4938130"/>
              <a:gd name="connsiteX558" fmla="*/ 1710387 w 4373768"/>
              <a:gd name="connsiteY558" fmla="*/ 1234656 h 4938130"/>
              <a:gd name="connsiteX559" fmla="*/ 1582945 w 4373768"/>
              <a:gd name="connsiteY559" fmla="*/ 1284522 h 4938130"/>
              <a:gd name="connsiteX560" fmla="*/ 1561781 w 4373768"/>
              <a:gd name="connsiteY560" fmla="*/ 1300825 h 4938130"/>
              <a:gd name="connsiteX561" fmla="*/ 1564040 w 4373768"/>
              <a:gd name="connsiteY561" fmla="*/ 1274228 h 4938130"/>
              <a:gd name="connsiteX562" fmla="*/ 1564882 w 4373768"/>
              <a:gd name="connsiteY562" fmla="*/ 1258653 h 4938130"/>
              <a:gd name="connsiteX563" fmla="*/ 1565800 w 4373768"/>
              <a:gd name="connsiteY563" fmla="*/ 1241929 h 4938130"/>
              <a:gd name="connsiteX564" fmla="*/ 1622631 w 4373768"/>
              <a:gd name="connsiteY564" fmla="*/ 883873 h 4938130"/>
              <a:gd name="connsiteX565" fmla="*/ 1668555 w 4373768"/>
              <a:gd name="connsiteY565" fmla="*/ 210701 h 4938130"/>
              <a:gd name="connsiteX566" fmla="*/ 1667178 w 4373768"/>
              <a:gd name="connsiteY566" fmla="*/ 348400 h 4938130"/>
              <a:gd name="connsiteX567" fmla="*/ 1618116 w 4373768"/>
              <a:gd name="connsiteY567" fmla="*/ 852992 h 4938130"/>
              <a:gd name="connsiteX568" fmla="*/ 1618116 w 4373768"/>
              <a:gd name="connsiteY568" fmla="*/ 854752 h 4938130"/>
              <a:gd name="connsiteX569" fmla="*/ 1595460 w 4373768"/>
              <a:gd name="connsiteY569" fmla="*/ 859268 h 4938130"/>
              <a:gd name="connsiteX570" fmla="*/ 1540656 w 4373768"/>
              <a:gd name="connsiteY570" fmla="*/ 772624 h 4938130"/>
              <a:gd name="connsiteX571" fmla="*/ 1474985 w 4373768"/>
              <a:gd name="connsiteY571" fmla="*/ 700600 h 4938130"/>
              <a:gd name="connsiteX572" fmla="*/ 1525808 w 4373768"/>
              <a:gd name="connsiteY572" fmla="*/ 785253 h 4938130"/>
              <a:gd name="connsiteX573" fmla="*/ 1528219 w 4373768"/>
              <a:gd name="connsiteY573" fmla="*/ 789463 h 4938130"/>
              <a:gd name="connsiteX574" fmla="*/ 1577549 w 4373768"/>
              <a:gd name="connsiteY574" fmla="*/ 887281 h 4938130"/>
              <a:gd name="connsiteX575" fmla="*/ 1594885 w 4373768"/>
              <a:gd name="connsiteY575" fmla="*/ 915793 h 4938130"/>
              <a:gd name="connsiteX576" fmla="*/ 1600856 w 4373768"/>
              <a:gd name="connsiteY576" fmla="*/ 920462 h 4938130"/>
              <a:gd name="connsiteX577" fmla="*/ 1599057 w 4373768"/>
              <a:gd name="connsiteY577" fmla="*/ 927810 h 4938130"/>
              <a:gd name="connsiteX578" fmla="*/ 1540083 w 4373768"/>
              <a:gd name="connsiteY578" fmla="*/ 1371512 h 4938130"/>
              <a:gd name="connsiteX579" fmla="*/ 1534802 w 4373768"/>
              <a:gd name="connsiteY579" fmla="*/ 1520576 h 4938130"/>
              <a:gd name="connsiteX580" fmla="*/ 1532429 w 4373768"/>
              <a:gd name="connsiteY580" fmla="*/ 1595088 h 4938130"/>
              <a:gd name="connsiteX581" fmla="*/ 1531817 w 4373768"/>
              <a:gd name="connsiteY581" fmla="*/ 1613420 h 4938130"/>
              <a:gd name="connsiteX582" fmla="*/ 1515399 w 4373768"/>
              <a:gd name="connsiteY582" fmla="*/ 1605230 h 4938130"/>
              <a:gd name="connsiteX583" fmla="*/ 1507936 w 4373768"/>
              <a:gd name="connsiteY583" fmla="*/ 1600293 h 4938130"/>
              <a:gd name="connsiteX584" fmla="*/ 1502463 w 4373768"/>
              <a:gd name="connsiteY584" fmla="*/ 1596083 h 4938130"/>
              <a:gd name="connsiteX585" fmla="*/ 1480229 w 4373768"/>
              <a:gd name="connsiteY585" fmla="*/ 1582076 h 4938130"/>
              <a:gd name="connsiteX586" fmla="*/ 1475713 w 4373768"/>
              <a:gd name="connsiteY586" fmla="*/ 1580469 h 4938130"/>
              <a:gd name="connsiteX587" fmla="*/ 1473608 w 4373768"/>
              <a:gd name="connsiteY587" fmla="*/ 1576336 h 4938130"/>
              <a:gd name="connsiteX588" fmla="*/ 1447317 w 4373768"/>
              <a:gd name="connsiteY588" fmla="*/ 1538601 h 4938130"/>
              <a:gd name="connsiteX589" fmla="*/ 1445403 w 4373768"/>
              <a:gd name="connsiteY589" fmla="*/ 1536190 h 4938130"/>
              <a:gd name="connsiteX590" fmla="*/ 1439318 w 4373768"/>
              <a:gd name="connsiteY590" fmla="*/ 1528842 h 4938130"/>
              <a:gd name="connsiteX591" fmla="*/ 1395652 w 4373768"/>
              <a:gd name="connsiteY591" fmla="*/ 1484410 h 4938130"/>
              <a:gd name="connsiteX592" fmla="*/ 1395384 w 4373768"/>
              <a:gd name="connsiteY592" fmla="*/ 1484525 h 4938130"/>
              <a:gd name="connsiteX593" fmla="*/ 1429062 w 4373768"/>
              <a:gd name="connsiteY593" fmla="*/ 1550694 h 4938130"/>
              <a:gd name="connsiteX594" fmla="*/ 1473991 w 4373768"/>
              <a:gd name="connsiteY594" fmla="*/ 1597421 h 4938130"/>
              <a:gd name="connsiteX595" fmla="*/ 1479349 w 4373768"/>
              <a:gd name="connsiteY595" fmla="*/ 1597421 h 4938130"/>
              <a:gd name="connsiteX596" fmla="*/ 1482869 w 4373768"/>
              <a:gd name="connsiteY596" fmla="*/ 1601554 h 4938130"/>
              <a:gd name="connsiteX597" fmla="*/ 1492858 w 4373768"/>
              <a:gd name="connsiteY597" fmla="*/ 1611657 h 4938130"/>
              <a:gd name="connsiteX598" fmla="*/ 1497527 w 4373768"/>
              <a:gd name="connsiteY598" fmla="*/ 1616173 h 4938130"/>
              <a:gd name="connsiteX599" fmla="*/ 1524469 w 4373768"/>
              <a:gd name="connsiteY599" fmla="*/ 1641700 h 4938130"/>
              <a:gd name="connsiteX600" fmla="*/ 1530783 w 4373768"/>
              <a:gd name="connsiteY600" fmla="*/ 1647478 h 4938130"/>
              <a:gd name="connsiteX601" fmla="*/ 1528219 w 4373768"/>
              <a:gd name="connsiteY601" fmla="*/ 1739212 h 4938130"/>
              <a:gd name="connsiteX602" fmla="*/ 1492514 w 4373768"/>
              <a:gd name="connsiteY602" fmla="*/ 2539364 h 4938130"/>
              <a:gd name="connsiteX603" fmla="*/ 1455162 w 4373768"/>
              <a:gd name="connsiteY603" fmla="*/ 2858957 h 4938130"/>
              <a:gd name="connsiteX604" fmla="*/ 1432008 w 4373768"/>
              <a:gd name="connsiteY604" fmla="*/ 2859607 h 4938130"/>
              <a:gd name="connsiteX605" fmla="*/ 1268249 w 4373768"/>
              <a:gd name="connsiteY605" fmla="*/ 2392979 h 4938130"/>
              <a:gd name="connsiteX606" fmla="*/ 1261284 w 4373768"/>
              <a:gd name="connsiteY606" fmla="*/ 2376561 h 4938130"/>
              <a:gd name="connsiteX607" fmla="*/ 1261705 w 4373768"/>
              <a:gd name="connsiteY607" fmla="*/ 2376561 h 4938130"/>
              <a:gd name="connsiteX608" fmla="*/ 1250530 w 4373768"/>
              <a:gd name="connsiteY608" fmla="*/ 2350653 h 4938130"/>
              <a:gd name="connsiteX609" fmla="*/ 1227109 w 4373768"/>
              <a:gd name="connsiteY609" fmla="*/ 2294510 h 4938130"/>
              <a:gd name="connsiteX610" fmla="*/ 1210538 w 4373768"/>
              <a:gd name="connsiteY610" fmla="*/ 2254556 h 4938130"/>
              <a:gd name="connsiteX611" fmla="*/ 1097185 w 4373768"/>
              <a:gd name="connsiteY611" fmla="*/ 1869372 h 4938130"/>
              <a:gd name="connsiteX612" fmla="*/ 1094277 w 4373768"/>
              <a:gd name="connsiteY612" fmla="*/ 1855212 h 4938130"/>
              <a:gd name="connsiteX613" fmla="*/ 1094392 w 4373768"/>
              <a:gd name="connsiteY613" fmla="*/ 1855212 h 4938130"/>
              <a:gd name="connsiteX614" fmla="*/ 1088613 w 4373768"/>
              <a:gd name="connsiteY614" fmla="*/ 1825094 h 4938130"/>
              <a:gd name="connsiteX615" fmla="*/ 1029141 w 4373768"/>
              <a:gd name="connsiteY615" fmla="*/ 1330945 h 4938130"/>
              <a:gd name="connsiteX616" fmla="*/ 1028912 w 4373768"/>
              <a:gd name="connsiteY616" fmla="*/ 1330448 h 4938130"/>
              <a:gd name="connsiteX617" fmla="*/ 1066072 w 4373768"/>
              <a:gd name="connsiteY617" fmla="*/ 1805913 h 4938130"/>
              <a:gd name="connsiteX618" fmla="*/ 1071545 w 4373768"/>
              <a:gd name="connsiteY618" fmla="*/ 1841504 h 4938130"/>
              <a:gd name="connsiteX619" fmla="*/ 1046975 w 4373768"/>
              <a:gd name="connsiteY619" fmla="*/ 1816858 h 4938130"/>
              <a:gd name="connsiteX620" fmla="*/ 1045062 w 4373768"/>
              <a:gd name="connsiteY620" fmla="*/ 1815595 h 4938130"/>
              <a:gd name="connsiteX621" fmla="*/ 1038097 w 4373768"/>
              <a:gd name="connsiteY621" fmla="*/ 1811424 h 4938130"/>
              <a:gd name="connsiteX622" fmla="*/ 973229 w 4373768"/>
              <a:gd name="connsiteY622" fmla="*/ 1765079 h 4938130"/>
              <a:gd name="connsiteX623" fmla="*/ 912724 w 4373768"/>
              <a:gd name="connsiteY623" fmla="*/ 1699828 h 4938130"/>
              <a:gd name="connsiteX624" fmla="*/ 949080 w 4373768"/>
              <a:gd name="connsiteY624" fmla="*/ 1757769 h 4938130"/>
              <a:gd name="connsiteX625" fmla="*/ 968215 w 4373768"/>
              <a:gd name="connsiteY625" fmla="*/ 1777096 h 4938130"/>
              <a:gd name="connsiteX626" fmla="*/ 1009814 w 4373768"/>
              <a:gd name="connsiteY626" fmla="*/ 1830980 h 4938130"/>
              <a:gd name="connsiteX627" fmla="*/ 1073036 w 4373768"/>
              <a:gd name="connsiteY627" fmla="*/ 1890299 h 4938130"/>
              <a:gd name="connsiteX628" fmla="*/ 1080614 w 4373768"/>
              <a:gd name="connsiteY628" fmla="*/ 1891944 h 4938130"/>
              <a:gd name="connsiteX629" fmla="*/ 1082106 w 4373768"/>
              <a:gd name="connsiteY629" fmla="*/ 1899522 h 4938130"/>
              <a:gd name="connsiteX630" fmla="*/ 1141923 w 4373768"/>
              <a:gd name="connsiteY630" fmla="*/ 2140551 h 4938130"/>
              <a:gd name="connsiteX631" fmla="*/ 1225582 w 4373768"/>
              <a:gd name="connsiteY631" fmla="*/ 2362751 h 4938130"/>
              <a:gd name="connsiteX632" fmla="*/ 1233427 w 4373768"/>
              <a:gd name="connsiteY632" fmla="*/ 2382268 h 4938130"/>
              <a:gd name="connsiteX633" fmla="*/ 1212761 w 4373768"/>
              <a:gd name="connsiteY633" fmla="*/ 2378748 h 4938130"/>
              <a:gd name="connsiteX634" fmla="*/ 1167066 w 4373768"/>
              <a:gd name="connsiteY634" fmla="*/ 2367497 h 4938130"/>
              <a:gd name="connsiteX635" fmla="*/ 1099787 w 4373768"/>
              <a:gd name="connsiteY635" fmla="*/ 2354752 h 4938130"/>
              <a:gd name="connsiteX636" fmla="*/ 1085742 w 4373768"/>
              <a:gd name="connsiteY636" fmla="*/ 2355594 h 4938130"/>
              <a:gd name="connsiteX637" fmla="*/ 1114214 w 4373768"/>
              <a:gd name="connsiteY637" fmla="*/ 2369027 h 4938130"/>
              <a:gd name="connsiteX638" fmla="*/ 1241117 w 4373768"/>
              <a:gd name="connsiteY638" fmla="*/ 2415716 h 4938130"/>
              <a:gd name="connsiteX639" fmla="*/ 1247584 w 4373768"/>
              <a:gd name="connsiteY639" fmla="*/ 2416826 h 4938130"/>
              <a:gd name="connsiteX640" fmla="*/ 1250110 w 4373768"/>
              <a:gd name="connsiteY640" fmla="*/ 2422911 h 4938130"/>
              <a:gd name="connsiteX641" fmla="*/ 1417044 w 4373768"/>
              <a:gd name="connsiteY641" fmla="*/ 2981348 h 4938130"/>
              <a:gd name="connsiteX642" fmla="*/ 917981 w 4373768"/>
              <a:gd name="connsiteY642" fmla="*/ 3617881 h 4938130"/>
              <a:gd name="connsiteX643" fmla="*/ 933786 w 4373768"/>
              <a:gd name="connsiteY643" fmla="*/ 3574368 h 4938130"/>
              <a:gd name="connsiteX644" fmla="*/ 903170 w 4373768"/>
              <a:gd name="connsiteY644" fmla="*/ 3621172 h 4938130"/>
              <a:gd name="connsiteX645" fmla="*/ 877568 w 4373768"/>
              <a:gd name="connsiteY645" fmla="*/ 3660513 h 4938130"/>
              <a:gd name="connsiteX646" fmla="*/ 877300 w 4373768"/>
              <a:gd name="connsiteY646" fmla="*/ 3661011 h 4938130"/>
              <a:gd name="connsiteX647" fmla="*/ 876917 w 4373768"/>
              <a:gd name="connsiteY647" fmla="*/ 3661393 h 4938130"/>
              <a:gd name="connsiteX648" fmla="*/ 860384 w 4373768"/>
              <a:gd name="connsiteY648" fmla="*/ 3677352 h 4938130"/>
              <a:gd name="connsiteX649" fmla="*/ 851544 w 4373768"/>
              <a:gd name="connsiteY649" fmla="*/ 3685197 h 4938130"/>
              <a:gd name="connsiteX650" fmla="*/ 838494 w 4373768"/>
              <a:gd name="connsiteY650" fmla="*/ 3698247 h 4938130"/>
              <a:gd name="connsiteX651" fmla="*/ 832141 w 4373768"/>
              <a:gd name="connsiteY651" fmla="*/ 3680949 h 4938130"/>
              <a:gd name="connsiteX652" fmla="*/ 802023 w 4373768"/>
              <a:gd name="connsiteY652" fmla="*/ 3599434 h 4938130"/>
              <a:gd name="connsiteX653" fmla="*/ 586829 w 4373768"/>
              <a:gd name="connsiteY653" fmla="*/ 2961092 h 4938130"/>
              <a:gd name="connsiteX654" fmla="*/ 583652 w 4373768"/>
              <a:gd name="connsiteY654" fmla="*/ 2949687 h 4938130"/>
              <a:gd name="connsiteX655" fmla="*/ 595172 w 4373768"/>
              <a:gd name="connsiteY655" fmla="*/ 2946625 h 4938130"/>
              <a:gd name="connsiteX656" fmla="*/ 793721 w 4373768"/>
              <a:gd name="connsiteY656" fmla="*/ 2777321 h 4938130"/>
              <a:gd name="connsiteX657" fmla="*/ 853307 w 4373768"/>
              <a:gd name="connsiteY657" fmla="*/ 2682947 h 4938130"/>
              <a:gd name="connsiteX658" fmla="*/ 892572 w 4373768"/>
              <a:gd name="connsiteY658" fmla="*/ 2618386 h 4938130"/>
              <a:gd name="connsiteX659" fmla="*/ 904627 w 4373768"/>
              <a:gd name="connsiteY659" fmla="*/ 2600321 h 4938130"/>
              <a:gd name="connsiteX660" fmla="*/ 947757 w 4373768"/>
              <a:gd name="connsiteY660" fmla="*/ 2518730 h 4938130"/>
              <a:gd name="connsiteX661" fmla="*/ 946073 w 4373768"/>
              <a:gd name="connsiteY661" fmla="*/ 2509277 h 4938130"/>
              <a:gd name="connsiteX662" fmla="*/ 937195 w 4373768"/>
              <a:gd name="connsiteY662" fmla="*/ 2505106 h 4938130"/>
              <a:gd name="connsiteX663" fmla="*/ 927474 w 4373768"/>
              <a:gd name="connsiteY663" fmla="*/ 2510923 h 4938130"/>
              <a:gd name="connsiteX664" fmla="*/ 889739 w 4373768"/>
              <a:gd name="connsiteY664" fmla="*/ 2584325 h 4938130"/>
              <a:gd name="connsiteX665" fmla="*/ 848599 w 4373768"/>
              <a:gd name="connsiteY665" fmla="*/ 2663659 h 4938130"/>
              <a:gd name="connsiteX666" fmla="*/ 719012 w 4373768"/>
              <a:gd name="connsiteY666" fmla="*/ 2826537 h 4938130"/>
              <a:gd name="connsiteX667" fmla="*/ 586555 w 4373768"/>
              <a:gd name="connsiteY667" fmla="*/ 2910578 h 4938130"/>
              <a:gd name="connsiteX668" fmla="*/ 574538 w 4373768"/>
              <a:gd name="connsiteY668" fmla="*/ 2914596 h 4938130"/>
              <a:gd name="connsiteX669" fmla="*/ 571400 w 4373768"/>
              <a:gd name="connsiteY669" fmla="*/ 2902235 h 4938130"/>
              <a:gd name="connsiteX670" fmla="*/ 468530 w 4373768"/>
              <a:gd name="connsiteY670" fmla="*/ 2256084 h 4938130"/>
              <a:gd name="connsiteX671" fmla="*/ 467764 w 4373768"/>
              <a:gd name="connsiteY671" fmla="*/ 2247205 h 4938130"/>
              <a:gd name="connsiteX672" fmla="*/ 476107 w 4373768"/>
              <a:gd name="connsiteY672" fmla="*/ 2244029 h 4938130"/>
              <a:gd name="connsiteX673" fmla="*/ 617784 w 4373768"/>
              <a:gd name="connsiteY673" fmla="*/ 2150229 h 4938130"/>
              <a:gd name="connsiteX674" fmla="*/ 638947 w 4373768"/>
              <a:gd name="connsiteY674" fmla="*/ 2133122 h 4938130"/>
              <a:gd name="connsiteX675" fmla="*/ 756974 w 4373768"/>
              <a:gd name="connsiteY675" fmla="*/ 2009394 h 4938130"/>
              <a:gd name="connsiteX676" fmla="*/ 756820 w 4373768"/>
              <a:gd name="connsiteY676" fmla="*/ 2005759 h 4938130"/>
              <a:gd name="connsiteX677" fmla="*/ 754945 w 4373768"/>
              <a:gd name="connsiteY677" fmla="*/ 2004496 h 4938130"/>
              <a:gd name="connsiteX678" fmla="*/ 752917 w 4373768"/>
              <a:gd name="connsiteY678" fmla="*/ 2005223 h 4938130"/>
              <a:gd name="connsiteX679" fmla="*/ 667345 w 4373768"/>
              <a:gd name="connsiteY679" fmla="*/ 2074644 h 4938130"/>
              <a:gd name="connsiteX680" fmla="*/ 603051 w 4373768"/>
              <a:gd name="connsiteY680" fmla="*/ 2130863 h 4938130"/>
              <a:gd name="connsiteX681" fmla="*/ 479323 w 4373768"/>
              <a:gd name="connsiteY681" fmla="*/ 2194928 h 4938130"/>
              <a:gd name="connsiteX682" fmla="*/ 464512 w 4373768"/>
              <a:gd name="connsiteY682" fmla="*/ 2200400 h 4938130"/>
              <a:gd name="connsiteX683" fmla="*/ 463403 w 4373768"/>
              <a:gd name="connsiteY683" fmla="*/ 2184671 h 4938130"/>
              <a:gd name="connsiteX684" fmla="*/ 447291 w 4373768"/>
              <a:gd name="connsiteY684" fmla="*/ 1811880 h 4938130"/>
              <a:gd name="connsiteX685" fmla="*/ 447291 w 4373768"/>
              <a:gd name="connsiteY685" fmla="*/ 1612342 h 4938130"/>
              <a:gd name="connsiteX686" fmla="*/ 447444 w 4373768"/>
              <a:gd name="connsiteY686" fmla="*/ 1600707 h 4938130"/>
              <a:gd name="connsiteX687" fmla="*/ 456514 w 4373768"/>
              <a:gd name="connsiteY687" fmla="*/ 1600707 h 4938130"/>
              <a:gd name="connsiteX688" fmla="*/ 576872 w 4373768"/>
              <a:gd name="connsiteY688" fmla="*/ 1423595 h 4938130"/>
              <a:gd name="connsiteX689" fmla="*/ 599911 w 4373768"/>
              <a:gd name="connsiteY689" fmla="*/ 1371203 h 4938130"/>
              <a:gd name="connsiteX690" fmla="*/ 638373 w 4373768"/>
              <a:gd name="connsiteY690" fmla="*/ 1229222 h 4938130"/>
              <a:gd name="connsiteX691" fmla="*/ 593061 w 4373768"/>
              <a:gd name="connsiteY691" fmla="*/ 1326543 h 4938130"/>
              <a:gd name="connsiteX692" fmla="*/ 553873 w 4373768"/>
              <a:gd name="connsiteY692" fmla="*/ 1415215 h 4938130"/>
              <a:gd name="connsiteX693" fmla="*/ 515679 w 4373768"/>
              <a:gd name="connsiteY693" fmla="*/ 1471396 h 4938130"/>
              <a:gd name="connsiteX694" fmla="*/ 470023 w 4373768"/>
              <a:gd name="connsiteY694" fmla="*/ 1539593 h 4938130"/>
              <a:gd name="connsiteX695" fmla="*/ 447367 w 4373768"/>
              <a:gd name="connsiteY695" fmla="*/ 1578169 h 4938130"/>
              <a:gd name="connsiteX696" fmla="*/ 449051 w 4373768"/>
              <a:gd name="connsiteY696" fmla="*/ 1479198 h 4938130"/>
              <a:gd name="connsiteX697" fmla="*/ 433016 w 4373768"/>
              <a:gd name="connsiteY697" fmla="*/ 843383 h 4938130"/>
              <a:gd name="connsiteX698" fmla="*/ 427543 w 4373768"/>
              <a:gd name="connsiteY698" fmla="*/ 1752872 h 4938130"/>
              <a:gd name="connsiteX699" fmla="*/ 428423 w 4373768"/>
              <a:gd name="connsiteY699" fmla="*/ 1779087 h 4938130"/>
              <a:gd name="connsiteX700" fmla="*/ 408293 w 4373768"/>
              <a:gd name="connsiteY700" fmla="*/ 1762363 h 4938130"/>
              <a:gd name="connsiteX701" fmla="*/ 361871 w 4373768"/>
              <a:gd name="connsiteY701" fmla="*/ 1725815 h 4938130"/>
              <a:gd name="connsiteX702" fmla="*/ 329073 w 4373768"/>
              <a:gd name="connsiteY702" fmla="*/ 1708441 h 4938130"/>
              <a:gd name="connsiteX703" fmla="*/ 282422 w 4373768"/>
              <a:gd name="connsiteY703" fmla="*/ 1682149 h 4938130"/>
              <a:gd name="connsiteX704" fmla="*/ 246984 w 4373768"/>
              <a:gd name="connsiteY704" fmla="*/ 1652796 h 4938130"/>
              <a:gd name="connsiteX705" fmla="*/ 175228 w 4373768"/>
              <a:gd name="connsiteY705" fmla="*/ 1601323 h 4938130"/>
              <a:gd name="connsiteX706" fmla="*/ 235618 w 4373768"/>
              <a:gd name="connsiteY706" fmla="*/ 1673232 h 4938130"/>
              <a:gd name="connsiteX707" fmla="*/ 286250 w 4373768"/>
              <a:gd name="connsiteY707" fmla="*/ 1726771 h 4938130"/>
              <a:gd name="connsiteX708" fmla="*/ 403208 w 4373768"/>
              <a:gd name="connsiteY708" fmla="*/ 1803044 h 4938130"/>
              <a:gd name="connsiteX709" fmla="*/ 416029 w 4373768"/>
              <a:gd name="connsiteY709" fmla="*/ 1808478 h 4938130"/>
              <a:gd name="connsiteX710" fmla="*/ 416756 w 4373768"/>
              <a:gd name="connsiteY710" fmla="*/ 1808823 h 4938130"/>
              <a:gd name="connsiteX711" fmla="*/ 417904 w 4373768"/>
              <a:gd name="connsiteY711" fmla="*/ 1809205 h 4938130"/>
              <a:gd name="connsiteX712" fmla="*/ 428697 w 4373768"/>
              <a:gd name="connsiteY712" fmla="*/ 1809205 h 4938130"/>
              <a:gd name="connsiteX713" fmla="*/ 429118 w 4373768"/>
              <a:gd name="connsiteY713" fmla="*/ 1820572 h 4938130"/>
              <a:gd name="connsiteX714" fmla="*/ 430802 w 4373768"/>
              <a:gd name="connsiteY714" fmla="*/ 1880885 h 4938130"/>
              <a:gd name="connsiteX715" fmla="*/ 446875 w 4373768"/>
              <a:gd name="connsiteY715" fmla="*/ 2196618 h 4938130"/>
              <a:gd name="connsiteX716" fmla="*/ 447525 w 4373768"/>
              <a:gd name="connsiteY716" fmla="*/ 2205726 h 4938130"/>
              <a:gd name="connsiteX717" fmla="*/ 423071 w 4373768"/>
              <a:gd name="connsiteY717" fmla="*/ 2213839 h 4938130"/>
              <a:gd name="connsiteX718" fmla="*/ 408604 w 4373768"/>
              <a:gd name="connsiteY718" fmla="*/ 2225129 h 4938130"/>
              <a:gd name="connsiteX719" fmla="*/ 404050 w 4373768"/>
              <a:gd name="connsiteY719" fmla="*/ 2235271 h 4938130"/>
              <a:gd name="connsiteX720" fmla="*/ 393679 w 4373768"/>
              <a:gd name="connsiteY720" fmla="*/ 2231367 h 4938130"/>
              <a:gd name="connsiteX721" fmla="*/ 338149 w 4373768"/>
              <a:gd name="connsiteY721" fmla="*/ 2215025 h 4938130"/>
              <a:gd name="connsiteX722" fmla="*/ 317559 w 4373768"/>
              <a:gd name="connsiteY722" fmla="*/ 2209668 h 4938130"/>
              <a:gd name="connsiteX723" fmla="*/ 300376 w 4373768"/>
              <a:gd name="connsiteY723" fmla="*/ 2204999 h 4938130"/>
              <a:gd name="connsiteX724" fmla="*/ 188512 w 4373768"/>
              <a:gd name="connsiteY724" fmla="*/ 2170326 h 4938130"/>
              <a:gd name="connsiteX725" fmla="*/ 160460 w 4373768"/>
              <a:gd name="connsiteY725" fmla="*/ 2157658 h 4938130"/>
              <a:gd name="connsiteX726" fmla="*/ 110441 w 4373768"/>
              <a:gd name="connsiteY726" fmla="*/ 2139977 h 4938130"/>
              <a:gd name="connsiteX727" fmla="*/ 245347 w 4373768"/>
              <a:gd name="connsiteY727" fmla="*/ 2232821 h 4938130"/>
              <a:gd name="connsiteX728" fmla="*/ 250705 w 4373768"/>
              <a:gd name="connsiteY728" fmla="*/ 2234619 h 4938130"/>
              <a:gd name="connsiteX729" fmla="*/ 279446 w 4373768"/>
              <a:gd name="connsiteY729" fmla="*/ 2243995 h 4938130"/>
              <a:gd name="connsiteX730" fmla="*/ 388665 w 4373768"/>
              <a:gd name="connsiteY730" fmla="*/ 2285328 h 4938130"/>
              <a:gd name="connsiteX731" fmla="*/ 402480 w 4373768"/>
              <a:gd name="connsiteY731" fmla="*/ 2292561 h 4938130"/>
              <a:gd name="connsiteX732" fmla="*/ 436656 w 4373768"/>
              <a:gd name="connsiteY732" fmla="*/ 2304960 h 4938130"/>
              <a:gd name="connsiteX733" fmla="*/ 442703 w 4373768"/>
              <a:gd name="connsiteY733" fmla="*/ 2304577 h 4938130"/>
              <a:gd name="connsiteX734" fmla="*/ 455064 w 4373768"/>
              <a:gd name="connsiteY734" fmla="*/ 2302702 h 4938130"/>
              <a:gd name="connsiteX735" fmla="*/ 456212 w 4373768"/>
              <a:gd name="connsiteY735" fmla="*/ 2315139 h 4938130"/>
              <a:gd name="connsiteX736" fmla="*/ 545916 w 4373768"/>
              <a:gd name="connsiteY736" fmla="*/ 2905799 h 4938130"/>
              <a:gd name="connsiteX737" fmla="*/ 552499 w 4373768"/>
              <a:gd name="connsiteY737" fmla="*/ 2933621 h 4938130"/>
              <a:gd name="connsiteX738" fmla="*/ 558584 w 4373768"/>
              <a:gd name="connsiteY738" fmla="*/ 2956048 h 4938130"/>
              <a:gd name="connsiteX739" fmla="*/ 536846 w 4373768"/>
              <a:gd name="connsiteY739" fmla="*/ 2947782 h 4938130"/>
              <a:gd name="connsiteX740" fmla="*/ 451312 w 4373768"/>
              <a:gd name="connsiteY740" fmla="*/ 2922715 h 4938130"/>
              <a:gd name="connsiteX741" fmla="*/ 363023 w 4373768"/>
              <a:gd name="connsiteY741" fmla="*/ 2896882 h 4938130"/>
              <a:gd name="connsiteX742" fmla="*/ 273815 w 4373768"/>
              <a:gd name="connsiteY742" fmla="*/ 2862975 h 4938130"/>
              <a:gd name="connsiteX743" fmla="*/ 182962 w 4373768"/>
              <a:gd name="connsiteY743" fmla="*/ 2828418 h 4938130"/>
              <a:gd name="connsiteX744" fmla="*/ 332907 w 4373768"/>
              <a:gd name="connsiteY744" fmla="*/ 2931827 h 4938130"/>
              <a:gd name="connsiteX745" fmla="*/ 364021 w 4373768"/>
              <a:gd name="connsiteY745" fmla="*/ 2945374 h 4938130"/>
              <a:gd name="connsiteX746" fmla="*/ 537999 w 4373768"/>
              <a:gd name="connsiteY746" fmla="*/ 2997996 h 4938130"/>
              <a:gd name="connsiteX747" fmla="*/ 553919 w 4373768"/>
              <a:gd name="connsiteY747" fmla="*/ 2997116 h 4938130"/>
              <a:gd name="connsiteX748" fmla="*/ 558894 w 4373768"/>
              <a:gd name="connsiteY748" fmla="*/ 2996197 h 4938130"/>
              <a:gd name="connsiteX749" fmla="*/ 568003 w 4373768"/>
              <a:gd name="connsiteY749" fmla="*/ 2996197 h 4938130"/>
              <a:gd name="connsiteX750" fmla="*/ 570299 w 4373768"/>
              <a:gd name="connsiteY750" fmla="*/ 3004923 h 4938130"/>
              <a:gd name="connsiteX751" fmla="*/ 786522 w 4373768"/>
              <a:gd name="connsiteY751" fmla="*/ 3643804 h 4938130"/>
              <a:gd name="connsiteX752" fmla="*/ 816258 w 4373768"/>
              <a:gd name="connsiteY752" fmla="*/ 3722755 h 4938130"/>
              <a:gd name="connsiteX753" fmla="*/ 792339 w 4373768"/>
              <a:gd name="connsiteY753" fmla="*/ 3714183 h 4938130"/>
              <a:gd name="connsiteX754" fmla="*/ 698578 w 4373768"/>
              <a:gd name="connsiteY754" fmla="*/ 3692292 h 4938130"/>
              <a:gd name="connsiteX755" fmla="*/ 696511 w 4373768"/>
              <a:gd name="connsiteY755" fmla="*/ 3692292 h 4938130"/>
              <a:gd name="connsiteX756" fmla="*/ 771062 w 4373768"/>
              <a:gd name="connsiteY756" fmla="*/ 3745717 h 4938130"/>
              <a:gd name="connsiteX757" fmla="*/ 792302 w 4373768"/>
              <a:gd name="connsiteY757" fmla="*/ 3755323 h 4938130"/>
              <a:gd name="connsiteX758" fmla="*/ 801448 w 4373768"/>
              <a:gd name="connsiteY758" fmla="*/ 3757695 h 4938130"/>
              <a:gd name="connsiteX759" fmla="*/ 803591 w 4373768"/>
              <a:gd name="connsiteY759" fmla="*/ 3757542 h 4938130"/>
              <a:gd name="connsiteX760" fmla="*/ 850511 w 4373768"/>
              <a:gd name="connsiteY760" fmla="*/ 3725319 h 4938130"/>
              <a:gd name="connsiteX761" fmla="*/ 850243 w 4373768"/>
              <a:gd name="connsiteY761" fmla="*/ 3718507 h 4938130"/>
              <a:gd name="connsiteX762" fmla="*/ 862030 w 4373768"/>
              <a:gd name="connsiteY762" fmla="*/ 3718507 h 4938130"/>
              <a:gd name="connsiteX763" fmla="*/ 863178 w 4373768"/>
              <a:gd name="connsiteY763" fmla="*/ 3718277 h 4938130"/>
              <a:gd name="connsiteX764" fmla="*/ 865245 w 4373768"/>
              <a:gd name="connsiteY764" fmla="*/ 3717856 h 4938130"/>
              <a:gd name="connsiteX765" fmla="*/ 874315 w 4373768"/>
              <a:gd name="connsiteY765" fmla="*/ 3713684 h 4938130"/>
              <a:gd name="connsiteX766" fmla="*/ 875080 w 4373768"/>
              <a:gd name="connsiteY766" fmla="*/ 3712919 h 4938130"/>
              <a:gd name="connsiteX767" fmla="*/ 875846 w 4373768"/>
              <a:gd name="connsiteY767" fmla="*/ 3712575 h 4938130"/>
              <a:gd name="connsiteX768" fmla="*/ 876573 w 4373768"/>
              <a:gd name="connsiteY768" fmla="*/ 3711656 h 4938130"/>
              <a:gd name="connsiteX769" fmla="*/ 878180 w 4373768"/>
              <a:gd name="connsiteY769" fmla="*/ 3709972 h 4938130"/>
              <a:gd name="connsiteX770" fmla="*/ 890235 w 4373768"/>
              <a:gd name="connsiteY770" fmla="*/ 3682380 h 4938130"/>
              <a:gd name="connsiteX771" fmla="*/ 898731 w 4373768"/>
              <a:gd name="connsiteY771" fmla="*/ 3659647 h 4938130"/>
              <a:gd name="connsiteX772" fmla="*/ 917981 w 4373768"/>
              <a:gd name="connsiteY772" fmla="*/ 3617895 h 4938130"/>
              <a:gd name="connsiteX773" fmla="*/ 1756175 w 4373768"/>
              <a:gd name="connsiteY773" fmla="*/ 4299929 h 4938130"/>
              <a:gd name="connsiteX774" fmla="*/ 1760385 w 4373768"/>
              <a:gd name="connsiteY774" fmla="*/ 4309267 h 4938130"/>
              <a:gd name="connsiteX775" fmla="*/ 1774009 w 4373768"/>
              <a:gd name="connsiteY775" fmla="*/ 4319485 h 4938130"/>
              <a:gd name="connsiteX776" fmla="*/ 1857056 w 4373768"/>
              <a:gd name="connsiteY776" fmla="*/ 4428018 h 4938130"/>
              <a:gd name="connsiteX777" fmla="*/ 1935088 w 4373768"/>
              <a:gd name="connsiteY777" fmla="*/ 4557712 h 4938130"/>
              <a:gd name="connsiteX778" fmla="*/ 1938494 w 4373768"/>
              <a:gd name="connsiteY778" fmla="*/ 4556832 h 4938130"/>
              <a:gd name="connsiteX779" fmla="*/ 1896894 w 4373768"/>
              <a:gd name="connsiteY779" fmla="*/ 4405016 h 4938130"/>
              <a:gd name="connsiteX780" fmla="*/ 1835891 w 4373768"/>
              <a:gd name="connsiteY780" fmla="*/ 4317683 h 4938130"/>
              <a:gd name="connsiteX781" fmla="*/ 1815532 w 4373768"/>
              <a:gd name="connsiteY781" fmla="*/ 4301610 h 4938130"/>
              <a:gd name="connsiteX782" fmla="*/ 1863867 w 4373768"/>
              <a:gd name="connsiteY782" fmla="*/ 4295678 h 4938130"/>
              <a:gd name="connsiteX783" fmla="*/ 2080012 w 4373768"/>
              <a:gd name="connsiteY783" fmla="*/ 4274514 h 4938130"/>
              <a:gd name="connsiteX784" fmla="*/ 2540321 w 4373768"/>
              <a:gd name="connsiteY784" fmla="*/ 4216076 h 4938130"/>
              <a:gd name="connsiteX785" fmla="*/ 2701435 w 4373768"/>
              <a:gd name="connsiteY785" fmla="*/ 4164335 h 4938130"/>
              <a:gd name="connsiteX786" fmla="*/ 2704841 w 4373768"/>
              <a:gd name="connsiteY786" fmla="*/ 4174554 h 4938130"/>
              <a:gd name="connsiteX787" fmla="*/ 2831136 w 4373768"/>
              <a:gd name="connsiteY787" fmla="*/ 4225453 h 4938130"/>
              <a:gd name="connsiteX788" fmla="*/ 2972734 w 4373768"/>
              <a:gd name="connsiteY788" fmla="*/ 4316076 h 4938130"/>
              <a:gd name="connsiteX789" fmla="*/ 2989688 w 4373768"/>
              <a:gd name="connsiteY789" fmla="*/ 4300003 h 4938130"/>
              <a:gd name="connsiteX790" fmla="*/ 2858230 w 4373768"/>
              <a:gd name="connsiteY790" fmla="*/ 4200004 h 4938130"/>
              <a:gd name="connsiteX791" fmla="*/ 2731935 w 4373768"/>
              <a:gd name="connsiteY791" fmla="*/ 4153353 h 4938130"/>
              <a:gd name="connsiteX792" fmla="*/ 2952370 w 4373768"/>
              <a:gd name="connsiteY792" fmla="*/ 4059208 h 4938130"/>
              <a:gd name="connsiteX793" fmla="*/ 2969324 w 4373768"/>
              <a:gd name="connsiteY793" fmla="*/ 4050750 h 4938130"/>
              <a:gd name="connsiteX794" fmla="*/ 3466990 w 4373768"/>
              <a:gd name="connsiteY794" fmla="*/ 3768436 h 4938130"/>
              <a:gd name="connsiteX795" fmla="*/ 3465229 w 4373768"/>
              <a:gd name="connsiteY795" fmla="*/ 3765872 h 4938130"/>
              <a:gd name="connsiteX796" fmla="*/ 3030324 w 4373768"/>
              <a:gd name="connsiteY796" fmla="*/ 3984622 h 4938130"/>
              <a:gd name="connsiteX797" fmla="*/ 3058300 w 4373768"/>
              <a:gd name="connsiteY797" fmla="*/ 3943099 h 4938130"/>
              <a:gd name="connsiteX798" fmla="*/ 3123589 w 4373768"/>
              <a:gd name="connsiteY798" fmla="*/ 3804068 h 4938130"/>
              <a:gd name="connsiteX799" fmla="*/ 3114251 w 4373768"/>
              <a:gd name="connsiteY799" fmla="*/ 3800662 h 4938130"/>
              <a:gd name="connsiteX800" fmla="*/ 3022632 w 4373768"/>
              <a:gd name="connsiteY800" fmla="*/ 3922783 h 4938130"/>
              <a:gd name="connsiteX801" fmla="*/ 2957459 w 4373768"/>
              <a:gd name="connsiteY801" fmla="*/ 4001620 h 4938130"/>
              <a:gd name="connsiteX802" fmla="*/ 2932890 w 4373768"/>
              <a:gd name="connsiteY802" fmla="*/ 4033844 h 4938130"/>
              <a:gd name="connsiteX803" fmla="*/ 2469171 w 4373768"/>
              <a:gd name="connsiteY803" fmla="*/ 4200895 h 4938130"/>
              <a:gd name="connsiteX804" fmla="*/ 2230944 w 4373768"/>
              <a:gd name="connsiteY804" fmla="*/ 4231396 h 4938130"/>
              <a:gd name="connsiteX805" fmla="*/ 2296998 w 4373768"/>
              <a:gd name="connsiteY805" fmla="*/ 4152483 h 4938130"/>
              <a:gd name="connsiteX806" fmla="*/ 2422490 w 4373768"/>
              <a:gd name="connsiteY806" fmla="*/ 3978740 h 4938130"/>
              <a:gd name="connsiteX807" fmla="*/ 2408942 w 4373768"/>
              <a:gd name="connsiteY807" fmla="*/ 3965996 h 4938130"/>
              <a:gd name="connsiteX808" fmla="*/ 2285978 w 4373768"/>
              <a:gd name="connsiteY808" fmla="*/ 4111004 h 4938130"/>
              <a:gd name="connsiteX809" fmla="*/ 2221570 w 4373768"/>
              <a:gd name="connsiteY809" fmla="*/ 4191563 h 4938130"/>
              <a:gd name="connsiteX810" fmla="*/ 2166499 w 4373768"/>
              <a:gd name="connsiteY810" fmla="*/ 4236492 h 4938130"/>
              <a:gd name="connsiteX811" fmla="*/ 1857047 w 4373768"/>
              <a:gd name="connsiteY811" fmla="*/ 4257732 h 4938130"/>
              <a:gd name="connsiteX812" fmla="*/ 1771398 w 4373768"/>
              <a:gd name="connsiteY812" fmla="*/ 4266113 h 4938130"/>
              <a:gd name="connsiteX813" fmla="*/ 1756167 w 4373768"/>
              <a:gd name="connsiteY813" fmla="*/ 4299944 h 4938130"/>
              <a:gd name="connsiteX814" fmla="*/ 1735012 w 4373768"/>
              <a:gd name="connsiteY814" fmla="*/ 4269580 h 4938130"/>
              <a:gd name="connsiteX815" fmla="*/ 1735433 w 4373768"/>
              <a:gd name="connsiteY815" fmla="*/ 4269542 h 4938130"/>
              <a:gd name="connsiteX816" fmla="*/ 1736083 w 4373768"/>
              <a:gd name="connsiteY816" fmla="*/ 4262347 h 4938130"/>
              <a:gd name="connsiteX817" fmla="*/ 1735012 w 4373768"/>
              <a:gd name="connsiteY817" fmla="*/ 4269580 h 4938130"/>
              <a:gd name="connsiteX818" fmla="*/ 3440302 w 4373768"/>
              <a:gd name="connsiteY818" fmla="*/ 2199934 h 4938130"/>
              <a:gd name="connsiteX819" fmla="*/ 3456108 w 4373768"/>
              <a:gd name="connsiteY819" fmla="*/ 2252708 h 4938130"/>
              <a:gd name="connsiteX820" fmla="*/ 3441795 w 4373768"/>
              <a:gd name="connsiteY820" fmla="*/ 2200086 h 4938130"/>
              <a:gd name="connsiteX821" fmla="*/ 3441030 w 4373768"/>
              <a:gd name="connsiteY821" fmla="*/ 2199436 h 4938130"/>
              <a:gd name="connsiteX822" fmla="*/ 3440303 w 4373768"/>
              <a:gd name="connsiteY822" fmla="*/ 2199933 h 4938130"/>
              <a:gd name="connsiteX823" fmla="*/ 3536513 w 4373768"/>
              <a:gd name="connsiteY823" fmla="*/ 2853775 h 4938130"/>
              <a:gd name="connsiteX824" fmla="*/ 3315999 w 4373768"/>
              <a:gd name="connsiteY824" fmla="*/ 2839347 h 4938130"/>
              <a:gd name="connsiteX825" fmla="*/ 3317760 w 4373768"/>
              <a:gd name="connsiteY825" fmla="*/ 2855420 h 4938130"/>
              <a:gd name="connsiteX826" fmla="*/ 3384732 w 4373768"/>
              <a:gd name="connsiteY826" fmla="*/ 2866442 h 4938130"/>
              <a:gd name="connsiteX827" fmla="*/ 3506736 w 4373768"/>
              <a:gd name="connsiteY827" fmla="*/ 2885922 h 4938130"/>
              <a:gd name="connsiteX828" fmla="*/ 3710222 w 4373768"/>
              <a:gd name="connsiteY828" fmla="*/ 3004594 h 4938130"/>
              <a:gd name="connsiteX829" fmla="*/ 3719599 w 4373768"/>
              <a:gd name="connsiteY829" fmla="*/ 2999505 h 4938130"/>
              <a:gd name="connsiteX830" fmla="*/ 3536509 w 4373768"/>
              <a:gd name="connsiteY830" fmla="*/ 2853772 h 4938130"/>
              <a:gd name="connsiteX831" fmla="*/ 4115270 w 4373768"/>
              <a:gd name="connsiteY831" fmla="*/ 730538 h 4938130"/>
              <a:gd name="connsiteX832" fmla="*/ 4113241 w 4373768"/>
              <a:gd name="connsiteY832" fmla="*/ 728663 h 4938130"/>
              <a:gd name="connsiteX833" fmla="*/ 4112093 w 4373768"/>
              <a:gd name="connsiteY833" fmla="*/ 729046 h 4938130"/>
              <a:gd name="connsiteX834" fmla="*/ 3975580 w 4373768"/>
              <a:gd name="connsiteY834" fmla="*/ 875582 h 4938130"/>
              <a:gd name="connsiteX835" fmla="*/ 3964787 w 4373768"/>
              <a:gd name="connsiteY835" fmla="*/ 871295 h 4938130"/>
              <a:gd name="connsiteX836" fmla="*/ 4064983 w 4373768"/>
              <a:gd name="connsiteY836" fmla="*/ 464753 h 4938130"/>
              <a:gd name="connsiteX837" fmla="*/ 3887292 w 4373768"/>
              <a:gd name="connsiteY837" fmla="*/ 1066278 h 4938130"/>
              <a:gd name="connsiteX838" fmla="*/ 3882967 w 4373768"/>
              <a:gd name="connsiteY838" fmla="*/ 1084877 h 4938130"/>
              <a:gd name="connsiteX839" fmla="*/ 3875160 w 4373768"/>
              <a:gd name="connsiteY839" fmla="*/ 1064785 h 4938130"/>
              <a:gd name="connsiteX840" fmla="*/ 3861995 w 4373768"/>
              <a:gd name="connsiteY840" fmla="*/ 1039259 h 4938130"/>
              <a:gd name="connsiteX841" fmla="*/ 3845960 w 4373768"/>
              <a:gd name="connsiteY841" fmla="*/ 1024678 h 4938130"/>
              <a:gd name="connsiteX842" fmla="*/ 3828585 w 4373768"/>
              <a:gd name="connsiteY842" fmla="*/ 1008643 h 4938130"/>
              <a:gd name="connsiteX843" fmla="*/ 3829695 w 4373768"/>
              <a:gd name="connsiteY843" fmla="*/ 1031146 h 4938130"/>
              <a:gd name="connsiteX844" fmla="*/ 3832106 w 4373768"/>
              <a:gd name="connsiteY844" fmla="*/ 1056327 h 4938130"/>
              <a:gd name="connsiteX845" fmla="*/ 3837426 w 4373768"/>
              <a:gd name="connsiteY845" fmla="*/ 1072401 h 4938130"/>
              <a:gd name="connsiteX846" fmla="*/ 3847568 w 4373768"/>
              <a:gd name="connsiteY846" fmla="*/ 1105160 h 4938130"/>
              <a:gd name="connsiteX847" fmla="*/ 3865784 w 4373768"/>
              <a:gd name="connsiteY847" fmla="*/ 1153878 h 4938130"/>
              <a:gd name="connsiteX848" fmla="*/ 3866703 w 4373768"/>
              <a:gd name="connsiteY848" fmla="*/ 1155754 h 4938130"/>
              <a:gd name="connsiteX849" fmla="*/ 3866167 w 4373768"/>
              <a:gd name="connsiteY849" fmla="*/ 1157820 h 4938130"/>
              <a:gd name="connsiteX850" fmla="*/ 3813317 w 4373768"/>
              <a:gd name="connsiteY850" fmla="*/ 1398771 h 4938130"/>
              <a:gd name="connsiteX851" fmla="*/ 3728893 w 4373768"/>
              <a:gd name="connsiteY851" fmla="*/ 1775040 h 4938130"/>
              <a:gd name="connsiteX852" fmla="*/ 3717373 w 4373768"/>
              <a:gd name="connsiteY852" fmla="*/ 1772361 h 4938130"/>
              <a:gd name="connsiteX853" fmla="*/ 3719784 w 4373768"/>
              <a:gd name="connsiteY853" fmla="*/ 1749055 h 4938130"/>
              <a:gd name="connsiteX854" fmla="*/ 3667277 w 4373768"/>
              <a:gd name="connsiteY854" fmla="*/ 1587098 h 4938130"/>
              <a:gd name="connsiteX855" fmla="*/ 3664369 w 4373768"/>
              <a:gd name="connsiteY855" fmla="*/ 1581167 h 4938130"/>
              <a:gd name="connsiteX856" fmla="*/ 3525063 w 4373768"/>
              <a:gd name="connsiteY856" fmla="*/ 1395707 h 4938130"/>
              <a:gd name="connsiteX857" fmla="*/ 3522499 w 4373768"/>
              <a:gd name="connsiteY857" fmla="*/ 1394788 h 4938130"/>
              <a:gd name="connsiteX858" fmla="*/ 3518787 w 4373768"/>
              <a:gd name="connsiteY858" fmla="*/ 1396663 h 4938130"/>
              <a:gd name="connsiteX859" fmla="*/ 3519629 w 4373768"/>
              <a:gd name="connsiteY859" fmla="*/ 1399189 h 4938130"/>
              <a:gd name="connsiteX860" fmla="*/ 3584918 w 4373768"/>
              <a:gd name="connsiteY860" fmla="*/ 1496778 h 4938130"/>
              <a:gd name="connsiteX861" fmla="*/ 3636506 w 4373768"/>
              <a:gd name="connsiteY861" fmla="*/ 1572858 h 4938130"/>
              <a:gd name="connsiteX862" fmla="*/ 3712893 w 4373768"/>
              <a:gd name="connsiteY862" fmla="*/ 1774043 h 4938130"/>
              <a:gd name="connsiteX863" fmla="*/ 3712893 w 4373768"/>
              <a:gd name="connsiteY863" fmla="*/ 1774310 h 4938130"/>
              <a:gd name="connsiteX864" fmla="*/ 3714654 w 4373768"/>
              <a:gd name="connsiteY864" fmla="*/ 1774655 h 4938130"/>
              <a:gd name="connsiteX865" fmla="*/ 3714654 w 4373768"/>
              <a:gd name="connsiteY865" fmla="*/ 1779592 h 4938130"/>
              <a:gd name="connsiteX866" fmla="*/ 3714922 w 4373768"/>
              <a:gd name="connsiteY866" fmla="*/ 1781084 h 4938130"/>
              <a:gd name="connsiteX867" fmla="*/ 3715419 w 4373768"/>
              <a:gd name="connsiteY867" fmla="*/ 1783457 h 4938130"/>
              <a:gd name="connsiteX868" fmla="*/ 3726403 w 4373768"/>
              <a:gd name="connsiteY868" fmla="*/ 1786978 h 4938130"/>
              <a:gd name="connsiteX869" fmla="*/ 3681396 w 4373768"/>
              <a:gd name="connsiteY869" fmla="*/ 1964247 h 4938130"/>
              <a:gd name="connsiteX870" fmla="*/ 3485258 w 4373768"/>
              <a:gd name="connsiteY870" fmla="*/ 2494292 h 4938130"/>
              <a:gd name="connsiteX871" fmla="*/ 3474083 w 4373768"/>
              <a:gd name="connsiteY871" fmla="*/ 2490886 h 4938130"/>
              <a:gd name="connsiteX872" fmla="*/ 3471289 w 4373768"/>
              <a:gd name="connsiteY872" fmla="*/ 2328773 h 4938130"/>
              <a:gd name="connsiteX873" fmla="*/ 3473050 w 4373768"/>
              <a:gd name="connsiteY873" fmla="*/ 2389546 h 4938130"/>
              <a:gd name="connsiteX874" fmla="*/ 3465625 w 4373768"/>
              <a:gd name="connsiteY874" fmla="*/ 2448903 h 4938130"/>
              <a:gd name="connsiteX875" fmla="*/ 3457818 w 4373768"/>
              <a:gd name="connsiteY875" fmla="*/ 2535814 h 4938130"/>
              <a:gd name="connsiteX876" fmla="*/ 3459426 w 4373768"/>
              <a:gd name="connsiteY876" fmla="*/ 2538455 h 4938130"/>
              <a:gd name="connsiteX877" fmla="*/ 3462487 w 4373768"/>
              <a:gd name="connsiteY877" fmla="*/ 2541516 h 4938130"/>
              <a:gd name="connsiteX878" fmla="*/ 3460497 w 4373768"/>
              <a:gd name="connsiteY878" fmla="*/ 2545229 h 4938130"/>
              <a:gd name="connsiteX879" fmla="*/ 3361076 w 4373768"/>
              <a:gd name="connsiteY879" fmla="*/ 2726211 h 4938130"/>
              <a:gd name="connsiteX880" fmla="*/ 2976195 w 4373768"/>
              <a:gd name="connsiteY880" fmla="*/ 3098424 h 4938130"/>
              <a:gd name="connsiteX881" fmla="*/ 2967814 w 4373768"/>
              <a:gd name="connsiteY881" fmla="*/ 3090579 h 4938130"/>
              <a:gd name="connsiteX882" fmla="*/ 3021507 w 4373768"/>
              <a:gd name="connsiteY882" fmla="*/ 2955672 h 4938130"/>
              <a:gd name="connsiteX883" fmla="*/ 3024033 w 4373768"/>
              <a:gd name="connsiteY883" fmla="*/ 2947789 h 4938130"/>
              <a:gd name="connsiteX884" fmla="*/ 3066169 w 4373768"/>
              <a:gd name="connsiteY884" fmla="*/ 2740363 h 4938130"/>
              <a:gd name="connsiteX885" fmla="*/ 3064370 w 4373768"/>
              <a:gd name="connsiteY885" fmla="*/ 2734661 h 4938130"/>
              <a:gd name="connsiteX886" fmla="*/ 3055606 w 4373768"/>
              <a:gd name="connsiteY886" fmla="*/ 2731217 h 4938130"/>
              <a:gd name="connsiteX887" fmla="*/ 3046459 w 4373768"/>
              <a:gd name="connsiteY887" fmla="*/ 2737953 h 4938130"/>
              <a:gd name="connsiteX888" fmla="*/ 3036433 w 4373768"/>
              <a:gd name="connsiteY888" fmla="*/ 2786938 h 4938130"/>
              <a:gd name="connsiteX889" fmla="*/ 2999732 w 4373768"/>
              <a:gd name="connsiteY889" fmla="*/ 2941851 h 4938130"/>
              <a:gd name="connsiteX890" fmla="*/ 2964217 w 4373768"/>
              <a:gd name="connsiteY890" fmla="*/ 3028417 h 4938130"/>
              <a:gd name="connsiteX891" fmla="*/ 2924455 w 4373768"/>
              <a:gd name="connsiteY891" fmla="*/ 3132972 h 4938130"/>
              <a:gd name="connsiteX892" fmla="*/ 2923957 w 4373768"/>
              <a:gd name="connsiteY892" fmla="*/ 3135230 h 4938130"/>
              <a:gd name="connsiteX893" fmla="*/ 2890777 w 4373768"/>
              <a:gd name="connsiteY893" fmla="*/ 3158613 h 4938130"/>
              <a:gd name="connsiteX894" fmla="*/ 2784880 w 4373768"/>
              <a:gd name="connsiteY894" fmla="*/ 3234005 h 4938130"/>
              <a:gd name="connsiteX895" fmla="*/ 2511706 w 4373768"/>
              <a:gd name="connsiteY895" fmla="*/ 3467686 h 4938130"/>
              <a:gd name="connsiteX896" fmla="*/ 2471331 w 4373768"/>
              <a:gd name="connsiteY896" fmla="*/ 3504885 h 4938130"/>
              <a:gd name="connsiteX897" fmla="*/ 2472441 w 4373768"/>
              <a:gd name="connsiteY897" fmla="*/ 3490075 h 4938130"/>
              <a:gd name="connsiteX898" fmla="*/ 2462988 w 4373768"/>
              <a:gd name="connsiteY898" fmla="*/ 3243344 h 4938130"/>
              <a:gd name="connsiteX899" fmla="*/ 2462874 w 4373768"/>
              <a:gd name="connsiteY899" fmla="*/ 3242693 h 4938130"/>
              <a:gd name="connsiteX900" fmla="*/ 2461649 w 4373768"/>
              <a:gd name="connsiteY900" fmla="*/ 3217626 h 4938130"/>
              <a:gd name="connsiteX901" fmla="*/ 2471867 w 4373768"/>
              <a:gd name="connsiteY901" fmla="*/ 3190837 h 4938130"/>
              <a:gd name="connsiteX902" fmla="*/ 2473015 w 4373768"/>
              <a:gd name="connsiteY902" fmla="*/ 3188541 h 4938130"/>
              <a:gd name="connsiteX903" fmla="*/ 2519054 w 4373768"/>
              <a:gd name="connsiteY903" fmla="*/ 3066684 h 4938130"/>
              <a:gd name="connsiteX904" fmla="*/ 2608262 w 4373768"/>
              <a:gd name="connsiteY904" fmla="*/ 2880695 h 4938130"/>
              <a:gd name="connsiteX905" fmla="*/ 2609372 w 4373768"/>
              <a:gd name="connsiteY905" fmla="*/ 2879470 h 4938130"/>
              <a:gd name="connsiteX906" fmla="*/ 2620088 w 4373768"/>
              <a:gd name="connsiteY906" fmla="*/ 2863511 h 4938130"/>
              <a:gd name="connsiteX907" fmla="*/ 2618940 w 4373768"/>
              <a:gd name="connsiteY907" fmla="*/ 2854365 h 4938130"/>
              <a:gd name="connsiteX908" fmla="*/ 2615304 w 4373768"/>
              <a:gd name="connsiteY908" fmla="*/ 2851456 h 4938130"/>
              <a:gd name="connsiteX909" fmla="*/ 2614041 w 4373768"/>
              <a:gd name="connsiteY909" fmla="*/ 2851303 h 4938130"/>
              <a:gd name="connsiteX910" fmla="*/ 2602522 w 4373768"/>
              <a:gd name="connsiteY910" fmla="*/ 2857886 h 4938130"/>
              <a:gd name="connsiteX911" fmla="*/ 2454761 w 4373768"/>
              <a:gd name="connsiteY911" fmla="*/ 3131099 h 4938130"/>
              <a:gd name="connsiteX912" fmla="*/ 2448447 w 4373768"/>
              <a:gd name="connsiteY912" fmla="*/ 3149583 h 4938130"/>
              <a:gd name="connsiteX913" fmla="*/ 2374165 w 4373768"/>
              <a:gd name="connsiteY913" fmla="*/ 2866691 h 4938130"/>
              <a:gd name="connsiteX914" fmla="*/ 2370529 w 4373768"/>
              <a:gd name="connsiteY914" fmla="*/ 2836342 h 4938130"/>
              <a:gd name="connsiteX915" fmla="*/ 2379523 w 4373768"/>
              <a:gd name="connsiteY915" fmla="*/ 2812806 h 4938130"/>
              <a:gd name="connsiteX916" fmla="*/ 2381207 w 4373768"/>
              <a:gd name="connsiteY916" fmla="*/ 2809362 h 4938130"/>
              <a:gd name="connsiteX917" fmla="*/ 2411172 w 4373768"/>
              <a:gd name="connsiteY917" fmla="*/ 2709137 h 4938130"/>
              <a:gd name="connsiteX918" fmla="*/ 2414502 w 4373768"/>
              <a:gd name="connsiteY918" fmla="*/ 2693102 h 4938130"/>
              <a:gd name="connsiteX919" fmla="*/ 2490008 w 4373768"/>
              <a:gd name="connsiteY919" fmla="*/ 2454601 h 4938130"/>
              <a:gd name="connsiteX920" fmla="*/ 2453040 w 4373768"/>
              <a:gd name="connsiteY920" fmla="*/ 2518473 h 4938130"/>
              <a:gd name="connsiteX921" fmla="*/ 2366779 w 4373768"/>
              <a:gd name="connsiteY921" fmla="*/ 2789002 h 4938130"/>
              <a:gd name="connsiteX922" fmla="*/ 2355412 w 4373768"/>
              <a:gd name="connsiteY922" fmla="*/ 2788772 h 4938130"/>
              <a:gd name="connsiteX923" fmla="*/ 2303250 w 4373768"/>
              <a:gd name="connsiteY923" fmla="*/ 2403891 h 4938130"/>
              <a:gd name="connsiteX924" fmla="*/ 2300495 w 4373768"/>
              <a:gd name="connsiteY924" fmla="*/ 2393980 h 4938130"/>
              <a:gd name="connsiteX925" fmla="*/ 2299270 w 4373768"/>
              <a:gd name="connsiteY925" fmla="*/ 2393597 h 4938130"/>
              <a:gd name="connsiteX926" fmla="*/ 2291004 w 4373768"/>
              <a:gd name="connsiteY926" fmla="*/ 2410320 h 4938130"/>
              <a:gd name="connsiteX927" fmla="*/ 2377801 w 4373768"/>
              <a:gd name="connsiteY927" fmla="*/ 2991448 h 4938130"/>
              <a:gd name="connsiteX928" fmla="*/ 2381207 w 4373768"/>
              <a:gd name="connsiteY928" fmla="*/ 3004345 h 4938130"/>
              <a:gd name="connsiteX929" fmla="*/ 2369420 w 4373768"/>
              <a:gd name="connsiteY929" fmla="*/ 2998030 h 4938130"/>
              <a:gd name="connsiteX930" fmla="*/ 2216182 w 4373768"/>
              <a:gd name="connsiteY930" fmla="*/ 2929412 h 4938130"/>
              <a:gd name="connsiteX931" fmla="*/ 2205313 w 4373768"/>
              <a:gd name="connsiteY931" fmla="*/ 2927231 h 4938130"/>
              <a:gd name="connsiteX932" fmla="*/ 2199114 w 4373768"/>
              <a:gd name="connsiteY932" fmla="*/ 2929909 h 4938130"/>
              <a:gd name="connsiteX933" fmla="*/ 2205850 w 4373768"/>
              <a:gd name="connsiteY933" fmla="*/ 2941927 h 4938130"/>
              <a:gd name="connsiteX934" fmla="*/ 2388968 w 4373768"/>
              <a:gd name="connsiteY934" fmla="*/ 3052301 h 4938130"/>
              <a:gd name="connsiteX935" fmla="*/ 2392029 w 4373768"/>
              <a:gd name="connsiteY935" fmla="*/ 3053411 h 4938130"/>
              <a:gd name="connsiteX936" fmla="*/ 2392756 w 4373768"/>
              <a:gd name="connsiteY936" fmla="*/ 3056549 h 4938130"/>
              <a:gd name="connsiteX937" fmla="*/ 2444804 w 4373768"/>
              <a:gd name="connsiteY937" fmla="*/ 3451952 h 4938130"/>
              <a:gd name="connsiteX938" fmla="*/ 2432634 w 4373768"/>
              <a:gd name="connsiteY938" fmla="*/ 3518274 h 4938130"/>
              <a:gd name="connsiteX939" fmla="*/ 2426855 w 4373768"/>
              <a:gd name="connsiteY939" fmla="*/ 3526004 h 4938130"/>
              <a:gd name="connsiteX940" fmla="*/ 2417364 w 4373768"/>
              <a:gd name="connsiteY940" fmla="*/ 3544221 h 4938130"/>
              <a:gd name="connsiteX941" fmla="*/ 2432327 w 4373768"/>
              <a:gd name="connsiteY941" fmla="*/ 3562820 h 4938130"/>
              <a:gd name="connsiteX942" fmla="*/ 2451080 w 4373768"/>
              <a:gd name="connsiteY942" fmla="*/ 3566456 h 4938130"/>
              <a:gd name="connsiteX943" fmla="*/ 2520770 w 4373768"/>
              <a:gd name="connsiteY943" fmla="*/ 3511921 h 4938130"/>
              <a:gd name="connsiteX944" fmla="*/ 2544459 w 4373768"/>
              <a:gd name="connsiteY944" fmla="*/ 3482721 h 4938130"/>
              <a:gd name="connsiteX945" fmla="*/ 2608141 w 4373768"/>
              <a:gd name="connsiteY945" fmla="*/ 3425698 h 4938130"/>
              <a:gd name="connsiteX946" fmla="*/ 2630873 w 4373768"/>
              <a:gd name="connsiteY946" fmla="*/ 3406563 h 4938130"/>
              <a:gd name="connsiteX947" fmla="*/ 2685677 w 4373768"/>
              <a:gd name="connsiteY947" fmla="*/ 3360984 h 4938130"/>
              <a:gd name="connsiteX948" fmla="*/ 2704429 w 4373768"/>
              <a:gd name="connsiteY948" fmla="*/ 3347475 h 4938130"/>
              <a:gd name="connsiteX949" fmla="*/ 2737839 w 4373768"/>
              <a:gd name="connsiteY949" fmla="*/ 3319882 h 4938130"/>
              <a:gd name="connsiteX950" fmla="*/ 2747292 w 4373768"/>
              <a:gd name="connsiteY950" fmla="*/ 3326962 h 4938130"/>
              <a:gd name="connsiteX951" fmla="*/ 2745034 w 4373768"/>
              <a:gd name="connsiteY951" fmla="*/ 3334387 h 4938130"/>
              <a:gd name="connsiteX952" fmla="*/ 2788930 w 4373768"/>
              <a:gd name="connsiteY952" fmla="*/ 3400556 h 4938130"/>
              <a:gd name="connsiteX953" fmla="*/ 2802975 w 4373768"/>
              <a:gd name="connsiteY953" fmla="*/ 3416247 h 4938130"/>
              <a:gd name="connsiteX954" fmla="*/ 2883534 w 4373768"/>
              <a:gd name="connsiteY954" fmla="*/ 3489420 h 4938130"/>
              <a:gd name="connsiteX955" fmla="*/ 2887936 w 4373768"/>
              <a:gd name="connsiteY955" fmla="*/ 3490530 h 4938130"/>
              <a:gd name="connsiteX956" fmla="*/ 2896393 w 4373768"/>
              <a:gd name="connsiteY956" fmla="*/ 3485631 h 4938130"/>
              <a:gd name="connsiteX957" fmla="*/ 2896814 w 4373768"/>
              <a:gd name="connsiteY957" fmla="*/ 3476255 h 4938130"/>
              <a:gd name="connsiteX958" fmla="*/ 2841552 w 4373768"/>
              <a:gd name="connsiteY958" fmla="*/ 3409588 h 4938130"/>
              <a:gd name="connsiteX959" fmla="*/ 2825747 w 4373768"/>
              <a:gd name="connsiteY959" fmla="*/ 3393744 h 4938130"/>
              <a:gd name="connsiteX960" fmla="*/ 2805349 w 4373768"/>
              <a:gd name="connsiteY960" fmla="*/ 3370821 h 4938130"/>
              <a:gd name="connsiteX961" fmla="*/ 2753493 w 4373768"/>
              <a:gd name="connsiteY961" fmla="*/ 3324858 h 4938130"/>
              <a:gd name="connsiteX962" fmla="*/ 2750737 w 4373768"/>
              <a:gd name="connsiteY962" fmla="*/ 3324476 h 4938130"/>
              <a:gd name="connsiteX963" fmla="*/ 2748747 w 4373768"/>
              <a:gd name="connsiteY963" fmla="*/ 3324858 h 4938130"/>
              <a:gd name="connsiteX964" fmla="*/ 2743198 w 4373768"/>
              <a:gd name="connsiteY964" fmla="*/ 3314525 h 4938130"/>
              <a:gd name="connsiteX965" fmla="*/ 2849321 w 4373768"/>
              <a:gd name="connsiteY965" fmla="*/ 3233278 h 4938130"/>
              <a:gd name="connsiteX966" fmla="*/ 3032253 w 4373768"/>
              <a:gd name="connsiteY966" fmla="*/ 3090798 h 4938130"/>
              <a:gd name="connsiteX967" fmla="*/ 3652726 w 4373768"/>
              <a:gd name="connsiteY967" fmla="*/ 2161676 h 4938130"/>
              <a:gd name="connsiteX968" fmla="*/ 3653988 w 4373768"/>
              <a:gd name="connsiteY968" fmla="*/ 2158270 h 4938130"/>
              <a:gd name="connsiteX969" fmla="*/ 3657548 w 4373768"/>
              <a:gd name="connsiteY969" fmla="*/ 2157887 h 4938130"/>
              <a:gd name="connsiteX970" fmla="*/ 3744076 w 4373768"/>
              <a:gd name="connsiteY970" fmla="*/ 2129950 h 4938130"/>
              <a:gd name="connsiteX971" fmla="*/ 3813652 w 4373768"/>
              <a:gd name="connsiteY971" fmla="*/ 2104615 h 4938130"/>
              <a:gd name="connsiteX972" fmla="*/ 3959648 w 4373768"/>
              <a:gd name="connsiteY972" fmla="*/ 2084983 h 4938130"/>
              <a:gd name="connsiteX973" fmla="*/ 3865466 w 4373768"/>
              <a:gd name="connsiteY973" fmla="*/ 2078132 h 4938130"/>
              <a:gd name="connsiteX974" fmla="*/ 3807524 w 4373768"/>
              <a:gd name="connsiteY974" fmla="*/ 2082304 h 4938130"/>
              <a:gd name="connsiteX975" fmla="*/ 3792369 w 4373768"/>
              <a:gd name="connsiteY975" fmla="*/ 2084715 h 4938130"/>
              <a:gd name="connsiteX976" fmla="*/ 3679506 w 4373768"/>
              <a:gd name="connsiteY976" fmla="*/ 2113953 h 4938130"/>
              <a:gd name="connsiteX977" fmla="*/ 3666609 w 4373768"/>
              <a:gd name="connsiteY977" fmla="*/ 2120383 h 4938130"/>
              <a:gd name="connsiteX978" fmla="*/ 3671278 w 4373768"/>
              <a:gd name="connsiteY978" fmla="*/ 2106759 h 4938130"/>
              <a:gd name="connsiteX979" fmla="*/ 3832206 w 4373768"/>
              <a:gd name="connsiteY979" fmla="*/ 1509780 h 4938130"/>
              <a:gd name="connsiteX980" fmla="*/ 3843764 w 4373768"/>
              <a:gd name="connsiteY980" fmla="*/ 1510048 h 4938130"/>
              <a:gd name="connsiteX981" fmla="*/ 3845830 w 4373768"/>
              <a:gd name="connsiteY981" fmla="*/ 1513186 h 4938130"/>
              <a:gd name="connsiteX982" fmla="*/ 3911770 w 4373768"/>
              <a:gd name="connsiteY982" fmla="*/ 1470629 h 4938130"/>
              <a:gd name="connsiteX983" fmla="*/ 3954403 w 4373768"/>
              <a:gd name="connsiteY983" fmla="*/ 1439784 h 4938130"/>
              <a:gd name="connsiteX984" fmla="*/ 4002088 w 4373768"/>
              <a:gd name="connsiteY984" fmla="*/ 1413607 h 4938130"/>
              <a:gd name="connsiteX985" fmla="*/ 4060411 w 4373768"/>
              <a:gd name="connsiteY985" fmla="*/ 1380847 h 4938130"/>
              <a:gd name="connsiteX986" fmla="*/ 3934155 w 4373768"/>
              <a:gd name="connsiteY986" fmla="*/ 1432971 h 4938130"/>
              <a:gd name="connsiteX987" fmla="*/ 3929257 w 4373768"/>
              <a:gd name="connsiteY987" fmla="*/ 1435917 h 4938130"/>
              <a:gd name="connsiteX988" fmla="*/ 3844604 w 4373768"/>
              <a:gd name="connsiteY988" fmla="*/ 1507176 h 4938130"/>
              <a:gd name="connsiteX989" fmla="*/ 3833734 w 4373768"/>
              <a:gd name="connsiteY989" fmla="*/ 1503004 h 4938130"/>
              <a:gd name="connsiteX990" fmla="*/ 3897110 w 4373768"/>
              <a:gd name="connsiteY990" fmla="*/ 1198294 h 4938130"/>
              <a:gd name="connsiteX991" fmla="*/ 3949081 w 4373768"/>
              <a:gd name="connsiteY991" fmla="*/ 946860 h 4938130"/>
              <a:gd name="connsiteX992" fmla="*/ 3949349 w 4373768"/>
              <a:gd name="connsiteY992" fmla="*/ 945712 h 4938130"/>
              <a:gd name="connsiteX993" fmla="*/ 3950000 w 4373768"/>
              <a:gd name="connsiteY993" fmla="*/ 944678 h 4938130"/>
              <a:gd name="connsiteX994" fmla="*/ 4066958 w 4373768"/>
              <a:gd name="connsiteY994" fmla="*/ 795115 h 4938130"/>
              <a:gd name="connsiteX995" fmla="*/ 4115522 w 4373768"/>
              <a:gd name="connsiteY995" fmla="*/ 735797 h 4938130"/>
              <a:gd name="connsiteX996" fmla="*/ 4115255 w 4373768"/>
              <a:gd name="connsiteY996" fmla="*/ 730515 h 4938130"/>
              <a:gd name="connsiteX997" fmla="*/ 754262 w 4373768"/>
              <a:gd name="connsiteY997" fmla="*/ 3805470 h 4938130"/>
              <a:gd name="connsiteX998" fmla="*/ 754262 w 4373768"/>
              <a:gd name="connsiteY998" fmla="*/ 3805470 h 4938130"/>
              <a:gd name="connsiteX999" fmla="*/ 802673 w 4373768"/>
              <a:gd name="connsiteY999" fmla="*/ 3792573 h 4938130"/>
              <a:gd name="connsiteX1000" fmla="*/ 802329 w 4373768"/>
              <a:gd name="connsiteY1000" fmla="*/ 3792611 h 4938130"/>
              <a:gd name="connsiteX1001" fmla="*/ 802673 w 4373768"/>
              <a:gd name="connsiteY1001" fmla="*/ 3792573 h 4938130"/>
              <a:gd name="connsiteX1002" fmla="*/ 1743042 w 4373768"/>
              <a:gd name="connsiteY1002" fmla="*/ 4423460 h 4938130"/>
              <a:gd name="connsiteX1003" fmla="*/ 1742124 w 4373768"/>
              <a:gd name="connsiteY1003" fmla="*/ 4417758 h 4938130"/>
              <a:gd name="connsiteX1004" fmla="*/ 1743042 w 4373768"/>
              <a:gd name="connsiteY1004" fmla="*/ 4423460 h 493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</a:cxnLst>
            <a:rect l="l" t="t" r="r" b="b"/>
            <a:pathLst>
              <a:path w="4373768" h="4938130">
                <a:moveTo>
                  <a:pt x="1006861" y="4052139"/>
                </a:moveTo>
                <a:cubicBezTo>
                  <a:pt x="1006975" y="4051910"/>
                  <a:pt x="1007090" y="4051718"/>
                  <a:pt x="1007205" y="4051642"/>
                </a:cubicBezTo>
                <a:cubicBezTo>
                  <a:pt x="1007128" y="4051795"/>
                  <a:pt x="1006975" y="4051948"/>
                  <a:pt x="1006861" y="4052139"/>
                </a:cubicBezTo>
                <a:close/>
                <a:moveTo>
                  <a:pt x="4286259" y="960357"/>
                </a:moveTo>
                <a:cubicBezTo>
                  <a:pt x="4278068" y="966442"/>
                  <a:pt x="4268961" y="971379"/>
                  <a:pt x="4260350" y="977157"/>
                </a:cubicBezTo>
                <a:cubicBezTo>
                  <a:pt x="4243243" y="990934"/>
                  <a:pt x="4225945" y="1004137"/>
                  <a:pt x="4207231" y="1015886"/>
                </a:cubicBezTo>
                <a:cubicBezTo>
                  <a:pt x="4197242" y="1022124"/>
                  <a:pt x="4186948" y="1028324"/>
                  <a:pt x="4176385" y="1034332"/>
                </a:cubicBezTo>
                <a:cubicBezTo>
                  <a:pt x="4175390" y="1069770"/>
                  <a:pt x="4161115" y="1103792"/>
                  <a:pt x="4136240" y="1128821"/>
                </a:cubicBezTo>
                <a:cubicBezTo>
                  <a:pt x="4120166" y="1144779"/>
                  <a:pt x="4097242" y="1158825"/>
                  <a:pt x="4073361" y="1165484"/>
                </a:cubicBezTo>
                <a:cubicBezTo>
                  <a:pt x="4072481" y="1169770"/>
                  <a:pt x="4071563" y="1173980"/>
                  <a:pt x="4070606" y="1178228"/>
                </a:cubicBezTo>
                <a:cubicBezTo>
                  <a:pt x="4087522" y="1183662"/>
                  <a:pt x="4103595" y="1192809"/>
                  <a:pt x="4117448" y="1206816"/>
                </a:cubicBezTo>
                <a:cubicBezTo>
                  <a:pt x="4133101" y="1222545"/>
                  <a:pt x="4144505" y="1244358"/>
                  <a:pt x="4149710" y="1267550"/>
                </a:cubicBezTo>
                <a:cubicBezTo>
                  <a:pt x="4208417" y="1281863"/>
                  <a:pt x="4260271" y="1331346"/>
                  <a:pt x="4275770" y="1387987"/>
                </a:cubicBezTo>
                <a:cubicBezTo>
                  <a:pt x="4297508" y="1467205"/>
                  <a:pt x="4249364" y="1580060"/>
                  <a:pt x="4159233" y="1593080"/>
                </a:cubicBezTo>
                <a:cubicBezTo>
                  <a:pt x="4149014" y="1594572"/>
                  <a:pt x="4138337" y="1596103"/>
                  <a:pt x="4127698" y="1597634"/>
                </a:cubicBezTo>
                <a:cubicBezTo>
                  <a:pt x="4131219" y="1610799"/>
                  <a:pt x="4133285" y="1624309"/>
                  <a:pt x="4133132" y="1637473"/>
                </a:cubicBezTo>
                <a:cubicBezTo>
                  <a:pt x="4137304" y="1681789"/>
                  <a:pt x="4124253" y="1733991"/>
                  <a:pt x="4089467" y="1761084"/>
                </a:cubicBezTo>
                <a:cubicBezTo>
                  <a:pt x="4088548" y="1761849"/>
                  <a:pt x="4087668" y="1762576"/>
                  <a:pt x="4086673" y="1763380"/>
                </a:cubicBezTo>
                <a:cubicBezTo>
                  <a:pt x="4067269" y="1782707"/>
                  <a:pt x="4044193" y="1796140"/>
                  <a:pt x="4017825" y="1803487"/>
                </a:cubicBezTo>
                <a:cubicBezTo>
                  <a:pt x="3990080" y="1810912"/>
                  <a:pt x="3962449" y="1810912"/>
                  <a:pt x="3934779" y="1803487"/>
                </a:cubicBezTo>
                <a:cubicBezTo>
                  <a:pt x="3931067" y="1802378"/>
                  <a:pt x="3927354" y="1800962"/>
                  <a:pt x="3923795" y="1799660"/>
                </a:cubicBezTo>
                <a:cubicBezTo>
                  <a:pt x="3919509" y="1815734"/>
                  <a:pt x="3915606" y="1832037"/>
                  <a:pt x="3911243" y="1848110"/>
                </a:cubicBezTo>
                <a:cubicBezTo>
                  <a:pt x="3935391" y="1857601"/>
                  <a:pt x="3956708" y="1873942"/>
                  <a:pt x="3968839" y="1897708"/>
                </a:cubicBezTo>
                <a:cubicBezTo>
                  <a:pt x="3977450" y="1914815"/>
                  <a:pt x="3981392" y="1927674"/>
                  <a:pt x="3983918" y="1942522"/>
                </a:cubicBezTo>
                <a:cubicBezTo>
                  <a:pt x="3983497" y="1939461"/>
                  <a:pt x="3983191" y="1936361"/>
                  <a:pt x="3982770" y="1933299"/>
                </a:cubicBezTo>
                <a:cubicBezTo>
                  <a:pt x="3983306" y="1936055"/>
                  <a:pt x="3984071" y="1938734"/>
                  <a:pt x="3985334" y="1941183"/>
                </a:cubicBezTo>
                <a:cubicBezTo>
                  <a:pt x="3989506" y="1951516"/>
                  <a:pt x="3991304" y="1963035"/>
                  <a:pt x="3991304" y="1974937"/>
                </a:cubicBezTo>
                <a:cubicBezTo>
                  <a:pt x="4043428" y="1994684"/>
                  <a:pt x="4087630" y="2027788"/>
                  <a:pt x="4110016" y="2073026"/>
                </a:cubicBezTo>
                <a:cubicBezTo>
                  <a:pt x="4150353" y="2154158"/>
                  <a:pt x="4132443" y="2252323"/>
                  <a:pt x="4050506" y="2300427"/>
                </a:cubicBezTo>
                <a:cubicBezTo>
                  <a:pt x="4008142" y="2325265"/>
                  <a:pt x="3960419" y="2328135"/>
                  <a:pt x="3917667" y="2314243"/>
                </a:cubicBezTo>
                <a:cubicBezTo>
                  <a:pt x="3915180" y="2334757"/>
                  <a:pt x="3908674" y="2354848"/>
                  <a:pt x="3898149" y="2372797"/>
                </a:cubicBezTo>
                <a:cubicBezTo>
                  <a:pt x="3860989" y="2436402"/>
                  <a:pt x="3771129" y="2469315"/>
                  <a:pt x="3703206" y="2435216"/>
                </a:cubicBezTo>
                <a:cubicBezTo>
                  <a:pt x="3684721" y="2473065"/>
                  <a:pt x="3665471" y="2510646"/>
                  <a:pt x="3644537" y="2547618"/>
                </a:cubicBezTo>
                <a:cubicBezTo>
                  <a:pt x="3697159" y="2584970"/>
                  <a:pt x="3724751" y="2653016"/>
                  <a:pt x="3706880" y="2718226"/>
                </a:cubicBezTo>
                <a:cubicBezTo>
                  <a:pt x="3702976" y="2732386"/>
                  <a:pt x="3696125" y="2747808"/>
                  <a:pt x="3687247" y="2762275"/>
                </a:cubicBezTo>
                <a:cubicBezTo>
                  <a:pt x="3752382" y="2804640"/>
                  <a:pt x="3808369" y="2861892"/>
                  <a:pt x="3840827" y="2929708"/>
                </a:cubicBezTo>
                <a:cubicBezTo>
                  <a:pt x="3881585" y="3014973"/>
                  <a:pt x="3865091" y="3116196"/>
                  <a:pt x="3778600" y="3166828"/>
                </a:cubicBezTo>
                <a:cubicBezTo>
                  <a:pt x="3673662" y="3228328"/>
                  <a:pt x="3564865" y="3165450"/>
                  <a:pt x="3523913" y="3063312"/>
                </a:cubicBezTo>
                <a:cubicBezTo>
                  <a:pt x="3531108" y="3081260"/>
                  <a:pt x="3504510" y="3044942"/>
                  <a:pt x="3498846" y="3040808"/>
                </a:cubicBezTo>
                <a:cubicBezTo>
                  <a:pt x="3477377" y="3025079"/>
                  <a:pt x="3453687" y="3011723"/>
                  <a:pt x="3429730" y="2999285"/>
                </a:cubicBezTo>
                <a:cubicBezTo>
                  <a:pt x="3414767" y="3005753"/>
                  <a:pt x="3399267" y="3011072"/>
                  <a:pt x="3383385" y="3015818"/>
                </a:cubicBezTo>
                <a:cubicBezTo>
                  <a:pt x="3371329" y="3019377"/>
                  <a:pt x="3360384" y="3022171"/>
                  <a:pt x="3347985" y="3024046"/>
                </a:cubicBezTo>
                <a:cubicBezTo>
                  <a:pt x="3346990" y="3024275"/>
                  <a:pt x="3309141" y="3035068"/>
                  <a:pt x="3330151" y="3025959"/>
                </a:cubicBezTo>
                <a:cubicBezTo>
                  <a:pt x="3291920" y="3042492"/>
                  <a:pt x="3249784" y="3044061"/>
                  <a:pt x="3214839" y="3030016"/>
                </a:cubicBezTo>
                <a:cubicBezTo>
                  <a:pt x="3157548" y="3077126"/>
                  <a:pt x="3099144" y="3123012"/>
                  <a:pt x="3040978" y="3168175"/>
                </a:cubicBezTo>
                <a:cubicBezTo>
                  <a:pt x="3050125" y="3186430"/>
                  <a:pt x="3055789" y="3206751"/>
                  <a:pt x="3055789" y="3228374"/>
                </a:cubicBezTo>
                <a:cubicBezTo>
                  <a:pt x="3055904" y="3276097"/>
                  <a:pt x="3037534" y="3329441"/>
                  <a:pt x="3001216" y="3362585"/>
                </a:cubicBezTo>
                <a:cubicBezTo>
                  <a:pt x="3006574" y="3369703"/>
                  <a:pt x="3012085" y="3376859"/>
                  <a:pt x="3016486" y="3384323"/>
                </a:cubicBezTo>
                <a:cubicBezTo>
                  <a:pt x="3060688" y="3458337"/>
                  <a:pt x="3033592" y="3557380"/>
                  <a:pt x="2959885" y="3600546"/>
                </a:cubicBezTo>
                <a:cubicBezTo>
                  <a:pt x="2923337" y="3621939"/>
                  <a:pt x="2878791" y="3627641"/>
                  <a:pt x="2838028" y="3616466"/>
                </a:cubicBezTo>
                <a:cubicBezTo>
                  <a:pt x="2790841" y="3603531"/>
                  <a:pt x="2758732" y="3571920"/>
                  <a:pt x="2738332" y="3530779"/>
                </a:cubicBezTo>
                <a:cubicBezTo>
                  <a:pt x="2739480" y="3533573"/>
                  <a:pt x="2740590" y="3536328"/>
                  <a:pt x="2741776" y="3538969"/>
                </a:cubicBezTo>
                <a:cubicBezTo>
                  <a:pt x="2740169" y="3535295"/>
                  <a:pt x="2738064" y="3532004"/>
                  <a:pt x="2736074" y="3528636"/>
                </a:cubicBezTo>
                <a:cubicBezTo>
                  <a:pt x="2705496" y="3541150"/>
                  <a:pt x="2669293" y="3538242"/>
                  <a:pt x="2639825" y="3522475"/>
                </a:cubicBezTo>
                <a:cubicBezTo>
                  <a:pt x="2638907" y="3521862"/>
                  <a:pt x="2637835" y="3521326"/>
                  <a:pt x="2636764" y="3520791"/>
                </a:cubicBezTo>
                <a:cubicBezTo>
                  <a:pt x="2631559" y="3518035"/>
                  <a:pt x="2627119" y="3514629"/>
                  <a:pt x="2622680" y="3510955"/>
                </a:cubicBezTo>
                <a:cubicBezTo>
                  <a:pt x="2479319" y="3634419"/>
                  <a:pt x="2334311" y="3753131"/>
                  <a:pt x="2169944" y="3849456"/>
                </a:cubicBezTo>
                <a:cubicBezTo>
                  <a:pt x="2156664" y="3860478"/>
                  <a:pt x="2143538" y="3871500"/>
                  <a:pt x="2129990" y="3882254"/>
                </a:cubicBezTo>
                <a:cubicBezTo>
                  <a:pt x="2142620" y="3877547"/>
                  <a:pt x="2156550" y="3876093"/>
                  <a:pt x="2172012" y="3880379"/>
                </a:cubicBezTo>
                <a:cubicBezTo>
                  <a:pt x="2210320" y="3890903"/>
                  <a:pt x="2233396" y="3931738"/>
                  <a:pt x="2222987" y="3970084"/>
                </a:cubicBezTo>
                <a:cubicBezTo>
                  <a:pt x="2212387" y="4008315"/>
                  <a:pt x="2171514" y="4031430"/>
                  <a:pt x="2133282" y="4020983"/>
                </a:cubicBezTo>
                <a:cubicBezTo>
                  <a:pt x="2105919" y="4013405"/>
                  <a:pt x="2087741" y="3991477"/>
                  <a:pt x="2082307" y="3966026"/>
                </a:cubicBezTo>
                <a:cubicBezTo>
                  <a:pt x="2077140" y="3965988"/>
                  <a:pt x="2072088" y="3965873"/>
                  <a:pt x="2067037" y="3965988"/>
                </a:cubicBezTo>
                <a:cubicBezTo>
                  <a:pt x="2053987" y="3966256"/>
                  <a:pt x="2041205" y="3964496"/>
                  <a:pt x="2028690" y="3960516"/>
                </a:cubicBezTo>
                <a:cubicBezTo>
                  <a:pt x="2027542" y="3960133"/>
                  <a:pt x="2027389" y="3958870"/>
                  <a:pt x="2026432" y="3958219"/>
                </a:cubicBezTo>
                <a:cubicBezTo>
                  <a:pt x="2012655" y="3967672"/>
                  <a:pt x="1999604" y="3978043"/>
                  <a:pt x="1985559" y="3987037"/>
                </a:cubicBezTo>
                <a:cubicBezTo>
                  <a:pt x="1816255" y="4096451"/>
                  <a:pt x="1641738" y="4186918"/>
                  <a:pt x="1487394" y="4317690"/>
                </a:cubicBezTo>
                <a:cubicBezTo>
                  <a:pt x="1568871" y="4294958"/>
                  <a:pt x="1651379" y="4280263"/>
                  <a:pt x="1734390" y="4269853"/>
                </a:cubicBezTo>
                <a:cubicBezTo>
                  <a:pt x="1735041" y="4265069"/>
                  <a:pt x="1735691" y="4260400"/>
                  <a:pt x="1736686" y="4253244"/>
                </a:cubicBezTo>
                <a:cubicBezTo>
                  <a:pt x="1741623" y="4241495"/>
                  <a:pt x="1745756" y="4229325"/>
                  <a:pt x="1751842" y="4218303"/>
                </a:cubicBezTo>
                <a:cubicBezTo>
                  <a:pt x="1781845" y="4164036"/>
                  <a:pt x="1841088" y="4151024"/>
                  <a:pt x="1897270" y="4147580"/>
                </a:cubicBezTo>
                <a:cubicBezTo>
                  <a:pt x="1949624" y="4144327"/>
                  <a:pt x="2004539" y="4157071"/>
                  <a:pt x="2048205" y="4185199"/>
                </a:cubicBezTo>
                <a:cubicBezTo>
                  <a:pt x="2094780" y="4167135"/>
                  <a:pt x="2141699" y="4150258"/>
                  <a:pt x="2188814" y="4133993"/>
                </a:cubicBezTo>
                <a:cubicBezTo>
                  <a:pt x="2189082" y="4129707"/>
                  <a:pt x="2189579" y="4124655"/>
                  <a:pt x="2189579" y="4121441"/>
                </a:cubicBezTo>
                <a:cubicBezTo>
                  <a:pt x="2189732" y="4093389"/>
                  <a:pt x="2199300" y="4058334"/>
                  <a:pt x="2213651" y="4034262"/>
                </a:cubicBezTo>
                <a:cubicBezTo>
                  <a:pt x="2266770" y="3945399"/>
                  <a:pt x="2346490" y="3892125"/>
                  <a:pt x="2452799" y="3911533"/>
                </a:cubicBezTo>
                <a:cubicBezTo>
                  <a:pt x="2466730" y="3914097"/>
                  <a:pt x="2479588" y="3919417"/>
                  <a:pt x="2491643" y="3926420"/>
                </a:cubicBezTo>
                <a:cubicBezTo>
                  <a:pt x="2504310" y="3921981"/>
                  <a:pt x="2517666" y="3919302"/>
                  <a:pt x="2531291" y="3919302"/>
                </a:cubicBezTo>
                <a:cubicBezTo>
                  <a:pt x="2565313" y="3919302"/>
                  <a:pt x="2591413" y="3933232"/>
                  <a:pt x="2616787" y="3954587"/>
                </a:cubicBezTo>
                <a:cubicBezTo>
                  <a:pt x="2617781" y="3955582"/>
                  <a:pt x="2618777" y="3956462"/>
                  <a:pt x="2619924" y="3957266"/>
                </a:cubicBezTo>
                <a:cubicBezTo>
                  <a:pt x="2630258" y="3965991"/>
                  <a:pt x="2637299" y="3976593"/>
                  <a:pt x="2643078" y="3987653"/>
                </a:cubicBezTo>
                <a:cubicBezTo>
                  <a:pt x="2717016" y="3963620"/>
                  <a:pt x="2790153" y="3938476"/>
                  <a:pt x="2862328" y="3909161"/>
                </a:cubicBezTo>
                <a:cubicBezTo>
                  <a:pt x="2864471" y="3902846"/>
                  <a:pt x="2866500" y="3896609"/>
                  <a:pt x="2868911" y="3890217"/>
                </a:cubicBezTo>
                <a:cubicBezTo>
                  <a:pt x="2876144" y="3871350"/>
                  <a:pt x="2883492" y="3852904"/>
                  <a:pt x="2891681" y="3834267"/>
                </a:cubicBezTo>
                <a:cubicBezTo>
                  <a:pt x="2891949" y="3833922"/>
                  <a:pt x="2892026" y="3833731"/>
                  <a:pt x="2892217" y="3833386"/>
                </a:cubicBezTo>
                <a:cubicBezTo>
                  <a:pt x="2892868" y="3830975"/>
                  <a:pt x="2894093" y="3827455"/>
                  <a:pt x="2896006" y="3822097"/>
                </a:cubicBezTo>
                <a:cubicBezTo>
                  <a:pt x="2893251" y="3829904"/>
                  <a:pt x="2935883" y="3716200"/>
                  <a:pt x="2909439" y="3790754"/>
                </a:cubicBezTo>
                <a:cubicBezTo>
                  <a:pt x="2920422" y="3759909"/>
                  <a:pt x="2934123" y="3729751"/>
                  <a:pt x="2959687" y="3707900"/>
                </a:cubicBezTo>
                <a:cubicBezTo>
                  <a:pt x="3047671" y="3632622"/>
                  <a:pt x="3166074" y="3655738"/>
                  <a:pt x="3217284" y="3752599"/>
                </a:cubicBezTo>
                <a:cubicBezTo>
                  <a:pt x="3265466" y="3729982"/>
                  <a:pt x="3312079" y="3706063"/>
                  <a:pt x="3353719" y="3679580"/>
                </a:cubicBezTo>
                <a:cubicBezTo>
                  <a:pt x="3542539" y="3559369"/>
                  <a:pt x="3720573" y="3864041"/>
                  <a:pt x="3528803" y="3979079"/>
                </a:cubicBezTo>
                <a:cubicBezTo>
                  <a:pt x="3426355" y="4040579"/>
                  <a:pt x="3303547" y="4074984"/>
                  <a:pt x="3189734" y="4117542"/>
                </a:cubicBezTo>
                <a:cubicBezTo>
                  <a:pt x="3204889" y="4172230"/>
                  <a:pt x="3187591" y="4237332"/>
                  <a:pt x="3132788" y="4263431"/>
                </a:cubicBezTo>
                <a:cubicBezTo>
                  <a:pt x="3131640" y="4264043"/>
                  <a:pt x="3130377" y="4264579"/>
                  <a:pt x="3129229" y="4265115"/>
                </a:cubicBezTo>
                <a:cubicBezTo>
                  <a:pt x="3121116" y="4269899"/>
                  <a:pt x="3112620" y="4273343"/>
                  <a:pt x="3103933" y="4276137"/>
                </a:cubicBezTo>
                <a:cubicBezTo>
                  <a:pt x="3102938" y="4316091"/>
                  <a:pt x="3087707" y="4355433"/>
                  <a:pt x="3055636" y="4387501"/>
                </a:cubicBezTo>
                <a:cubicBezTo>
                  <a:pt x="2981200" y="4461937"/>
                  <a:pt x="2861946" y="4448083"/>
                  <a:pt x="2799686" y="4369629"/>
                </a:cubicBezTo>
                <a:cubicBezTo>
                  <a:pt x="2763329" y="4381799"/>
                  <a:pt x="2722380" y="4378355"/>
                  <a:pt x="2688860" y="4358760"/>
                </a:cubicBezTo>
                <a:cubicBezTo>
                  <a:pt x="2663832" y="4344064"/>
                  <a:pt x="2645730" y="4322442"/>
                  <a:pt x="2634938" y="4297605"/>
                </a:cubicBezTo>
                <a:cubicBezTo>
                  <a:pt x="2473246" y="4335032"/>
                  <a:pt x="2308115" y="4357803"/>
                  <a:pt x="2142592" y="4364960"/>
                </a:cubicBezTo>
                <a:cubicBezTo>
                  <a:pt x="2130575" y="4404187"/>
                  <a:pt x="2098811" y="4436065"/>
                  <a:pt x="2057020" y="4450456"/>
                </a:cubicBezTo>
                <a:cubicBezTo>
                  <a:pt x="2055910" y="4450838"/>
                  <a:pt x="2054953" y="4451298"/>
                  <a:pt x="2053844" y="4451565"/>
                </a:cubicBezTo>
                <a:cubicBezTo>
                  <a:pt x="2048945" y="4453211"/>
                  <a:pt x="2043932" y="4453823"/>
                  <a:pt x="2038957" y="4454704"/>
                </a:cubicBezTo>
                <a:cubicBezTo>
                  <a:pt x="2042669" y="4488879"/>
                  <a:pt x="2041444" y="4518883"/>
                  <a:pt x="2022500" y="4551145"/>
                </a:cubicBezTo>
                <a:cubicBezTo>
                  <a:pt x="2003633" y="4583445"/>
                  <a:pt x="1972252" y="4607669"/>
                  <a:pt x="1936087" y="4617581"/>
                </a:cubicBezTo>
                <a:cubicBezTo>
                  <a:pt x="1862953" y="4637788"/>
                  <a:pt x="1775502" y="4593548"/>
                  <a:pt x="1758318" y="4516582"/>
                </a:cubicBezTo>
                <a:cubicBezTo>
                  <a:pt x="1756021" y="4506326"/>
                  <a:pt x="1751238" y="4476360"/>
                  <a:pt x="1750243" y="4469548"/>
                </a:cubicBezTo>
                <a:cubicBezTo>
                  <a:pt x="1747564" y="4454355"/>
                  <a:pt x="1744923" y="4439085"/>
                  <a:pt x="1742742" y="4423510"/>
                </a:cubicBezTo>
                <a:cubicBezTo>
                  <a:pt x="1741326" y="4410498"/>
                  <a:pt x="1738915" y="4388722"/>
                  <a:pt x="1738915" y="4381642"/>
                </a:cubicBezTo>
                <a:cubicBezTo>
                  <a:pt x="1738762" y="4376170"/>
                  <a:pt x="1739029" y="4370850"/>
                  <a:pt x="1739795" y="4365454"/>
                </a:cubicBezTo>
                <a:cubicBezTo>
                  <a:pt x="1740407" y="4359140"/>
                  <a:pt x="1740943" y="4354204"/>
                  <a:pt x="1741441" y="4350032"/>
                </a:cubicBezTo>
                <a:cubicBezTo>
                  <a:pt x="1716106" y="4346855"/>
                  <a:pt x="1690580" y="4344177"/>
                  <a:pt x="1665245" y="4340196"/>
                </a:cubicBezTo>
                <a:cubicBezTo>
                  <a:pt x="1658625" y="4339087"/>
                  <a:pt x="1655525" y="4332619"/>
                  <a:pt x="1655639" y="4326304"/>
                </a:cubicBezTo>
                <a:cubicBezTo>
                  <a:pt x="1585299" y="4338589"/>
                  <a:pt x="1514923" y="4352327"/>
                  <a:pt x="1443855" y="4369932"/>
                </a:cubicBezTo>
                <a:cubicBezTo>
                  <a:pt x="1438879" y="4371195"/>
                  <a:pt x="1434631" y="4370353"/>
                  <a:pt x="1431034" y="4368631"/>
                </a:cubicBezTo>
                <a:cubicBezTo>
                  <a:pt x="1393683" y="4404987"/>
                  <a:pt x="1359278" y="4445171"/>
                  <a:pt x="1326557" y="4486960"/>
                </a:cubicBezTo>
                <a:cubicBezTo>
                  <a:pt x="1328356" y="4486539"/>
                  <a:pt x="1330193" y="4485736"/>
                  <a:pt x="1331877" y="4485468"/>
                </a:cubicBezTo>
                <a:cubicBezTo>
                  <a:pt x="1369037" y="4480110"/>
                  <a:pt x="1405738" y="4494040"/>
                  <a:pt x="1416568" y="4533574"/>
                </a:cubicBezTo>
                <a:cubicBezTo>
                  <a:pt x="1427935" y="4574600"/>
                  <a:pt x="1395328" y="4623662"/>
                  <a:pt x="1350132" y="4620753"/>
                </a:cubicBezTo>
                <a:cubicBezTo>
                  <a:pt x="1330729" y="4619528"/>
                  <a:pt x="1309795" y="4616352"/>
                  <a:pt x="1291655" y="4608009"/>
                </a:cubicBezTo>
                <a:cubicBezTo>
                  <a:pt x="1289741" y="4609119"/>
                  <a:pt x="1287713" y="4609999"/>
                  <a:pt x="1285838" y="4611147"/>
                </a:cubicBezTo>
                <a:cubicBezTo>
                  <a:pt x="1275237" y="4617194"/>
                  <a:pt x="1265938" y="4625078"/>
                  <a:pt x="1256752" y="4633190"/>
                </a:cubicBezTo>
                <a:cubicBezTo>
                  <a:pt x="1241482" y="4646623"/>
                  <a:pt x="1225791" y="4657147"/>
                  <a:pt x="1209450" y="4669241"/>
                </a:cubicBezTo>
                <a:cubicBezTo>
                  <a:pt x="1208340" y="4670083"/>
                  <a:pt x="1207154" y="4669777"/>
                  <a:pt x="1206044" y="4670274"/>
                </a:cubicBezTo>
                <a:cubicBezTo>
                  <a:pt x="1177227" y="4721939"/>
                  <a:pt x="1150399" y="4774526"/>
                  <a:pt x="1127973" y="4828028"/>
                </a:cubicBezTo>
                <a:cubicBezTo>
                  <a:pt x="1129121" y="4855735"/>
                  <a:pt x="1130767" y="4883289"/>
                  <a:pt x="1130767" y="4911380"/>
                </a:cubicBezTo>
                <a:cubicBezTo>
                  <a:pt x="1130805" y="4947047"/>
                  <a:pt x="1074700" y="4947047"/>
                  <a:pt x="1075467" y="4911380"/>
                </a:cubicBezTo>
                <a:cubicBezTo>
                  <a:pt x="1075467" y="4909505"/>
                  <a:pt x="1075428" y="4907592"/>
                  <a:pt x="1075467" y="4905601"/>
                </a:cubicBezTo>
                <a:cubicBezTo>
                  <a:pt x="1069496" y="4901430"/>
                  <a:pt x="1065937" y="4893738"/>
                  <a:pt x="1069994" y="4884246"/>
                </a:cubicBezTo>
                <a:cubicBezTo>
                  <a:pt x="1071754" y="4880075"/>
                  <a:pt x="1073630" y="4876056"/>
                  <a:pt x="1075467" y="4871732"/>
                </a:cubicBezTo>
                <a:cubicBezTo>
                  <a:pt x="1074969" y="4706906"/>
                  <a:pt x="1051701" y="4546820"/>
                  <a:pt x="1015765" y="4389488"/>
                </a:cubicBezTo>
                <a:cubicBezTo>
                  <a:pt x="1015038" y="4389449"/>
                  <a:pt x="1014540" y="4389756"/>
                  <a:pt x="1013851" y="4389603"/>
                </a:cubicBezTo>
                <a:cubicBezTo>
                  <a:pt x="1004628" y="4388110"/>
                  <a:pt x="997433" y="4382637"/>
                  <a:pt x="990316" y="4377051"/>
                </a:cubicBezTo>
                <a:cubicBezTo>
                  <a:pt x="988134" y="4376706"/>
                  <a:pt x="985876" y="4376438"/>
                  <a:pt x="983695" y="4375941"/>
                </a:cubicBezTo>
                <a:cubicBezTo>
                  <a:pt x="965440" y="4376056"/>
                  <a:pt x="948754" y="4368516"/>
                  <a:pt x="932413" y="4358260"/>
                </a:cubicBezTo>
                <a:cubicBezTo>
                  <a:pt x="931150" y="4357418"/>
                  <a:pt x="924223" y="4354241"/>
                  <a:pt x="919630" y="4351945"/>
                </a:cubicBezTo>
                <a:cubicBezTo>
                  <a:pt x="906121" y="4356117"/>
                  <a:pt x="891693" y="4356882"/>
                  <a:pt x="875888" y="4352557"/>
                </a:cubicBezTo>
                <a:cubicBezTo>
                  <a:pt x="840221" y="4342684"/>
                  <a:pt x="814809" y="4309389"/>
                  <a:pt x="814809" y="4272458"/>
                </a:cubicBezTo>
                <a:cubicBezTo>
                  <a:pt x="814809" y="4198903"/>
                  <a:pt x="904858" y="4163925"/>
                  <a:pt x="956750" y="4213751"/>
                </a:cubicBezTo>
                <a:lnTo>
                  <a:pt x="956750" y="4213790"/>
                </a:lnTo>
                <a:cubicBezTo>
                  <a:pt x="962222" y="4216316"/>
                  <a:pt x="967542" y="4219722"/>
                  <a:pt x="972976" y="4222745"/>
                </a:cubicBezTo>
                <a:cubicBezTo>
                  <a:pt x="940868" y="4110381"/>
                  <a:pt x="903860" y="3998939"/>
                  <a:pt x="864022" y="3888114"/>
                </a:cubicBezTo>
                <a:cubicBezTo>
                  <a:pt x="845805" y="3856197"/>
                  <a:pt x="827857" y="3824203"/>
                  <a:pt x="810367" y="3792208"/>
                </a:cubicBezTo>
                <a:cubicBezTo>
                  <a:pt x="807803" y="3792323"/>
                  <a:pt x="805277" y="3793050"/>
                  <a:pt x="802483" y="3792629"/>
                </a:cubicBezTo>
                <a:cubicBezTo>
                  <a:pt x="797393" y="3791902"/>
                  <a:pt x="787175" y="3790486"/>
                  <a:pt x="782736" y="3789759"/>
                </a:cubicBezTo>
                <a:cubicBezTo>
                  <a:pt x="777531" y="3793892"/>
                  <a:pt x="771447" y="3798025"/>
                  <a:pt x="766892" y="3799978"/>
                </a:cubicBezTo>
                <a:cubicBezTo>
                  <a:pt x="761917" y="3802235"/>
                  <a:pt x="757822" y="3803919"/>
                  <a:pt x="754110" y="3805565"/>
                </a:cubicBezTo>
                <a:cubicBezTo>
                  <a:pt x="748560" y="3807632"/>
                  <a:pt x="740983" y="3810540"/>
                  <a:pt x="729808" y="3814903"/>
                </a:cubicBezTo>
                <a:cubicBezTo>
                  <a:pt x="716031" y="3820222"/>
                  <a:pt x="700800" y="3822136"/>
                  <a:pt x="686066" y="3820605"/>
                </a:cubicBezTo>
                <a:cubicBezTo>
                  <a:pt x="636506" y="3815783"/>
                  <a:pt x="593950" y="3797566"/>
                  <a:pt x="567657" y="3752676"/>
                </a:cubicBezTo>
                <a:cubicBezTo>
                  <a:pt x="542859" y="3710387"/>
                  <a:pt x="542859" y="3656541"/>
                  <a:pt x="567657" y="3614252"/>
                </a:cubicBezTo>
                <a:cubicBezTo>
                  <a:pt x="594599" y="3568290"/>
                  <a:pt x="640026" y="3547318"/>
                  <a:pt x="685301" y="3547930"/>
                </a:cubicBezTo>
                <a:cubicBezTo>
                  <a:pt x="634938" y="3441807"/>
                  <a:pt x="589052" y="3334764"/>
                  <a:pt x="547799" y="3226114"/>
                </a:cubicBezTo>
                <a:cubicBezTo>
                  <a:pt x="517642" y="3229672"/>
                  <a:pt x="488977" y="3226649"/>
                  <a:pt x="461154" y="3210384"/>
                </a:cubicBezTo>
                <a:cubicBezTo>
                  <a:pt x="431801" y="3193277"/>
                  <a:pt x="408112" y="3163733"/>
                  <a:pt x="399655" y="3130553"/>
                </a:cubicBezTo>
                <a:cubicBezTo>
                  <a:pt x="399272" y="3128946"/>
                  <a:pt x="398889" y="3127377"/>
                  <a:pt x="398507" y="3125770"/>
                </a:cubicBezTo>
                <a:cubicBezTo>
                  <a:pt x="395943" y="3115436"/>
                  <a:pt x="394603" y="3104798"/>
                  <a:pt x="394374" y="3094350"/>
                </a:cubicBezTo>
                <a:cubicBezTo>
                  <a:pt x="350172" y="3075980"/>
                  <a:pt x="312093" y="3055506"/>
                  <a:pt x="272869" y="3027378"/>
                </a:cubicBezTo>
                <a:cubicBezTo>
                  <a:pt x="234026" y="2999440"/>
                  <a:pt x="227596" y="2995766"/>
                  <a:pt x="193803" y="2998254"/>
                </a:cubicBezTo>
                <a:cubicBezTo>
                  <a:pt x="-13318" y="3013447"/>
                  <a:pt x="-16718" y="2676751"/>
                  <a:pt x="193803" y="2673988"/>
                </a:cubicBezTo>
                <a:cubicBezTo>
                  <a:pt x="231270" y="2673452"/>
                  <a:pt x="264642" y="2679690"/>
                  <a:pt x="295145" y="2690559"/>
                </a:cubicBezTo>
                <a:cubicBezTo>
                  <a:pt x="301383" y="2665492"/>
                  <a:pt x="314395" y="2643525"/>
                  <a:pt x="332880" y="2621826"/>
                </a:cubicBezTo>
                <a:cubicBezTo>
                  <a:pt x="341223" y="2611914"/>
                  <a:pt x="352742" y="2604145"/>
                  <a:pt x="365678" y="2598405"/>
                </a:cubicBezTo>
                <a:cubicBezTo>
                  <a:pt x="357947" y="2560479"/>
                  <a:pt x="350408" y="2522401"/>
                  <a:pt x="343558" y="2484053"/>
                </a:cubicBezTo>
                <a:cubicBezTo>
                  <a:pt x="338659" y="2484665"/>
                  <a:pt x="333952" y="2485545"/>
                  <a:pt x="329091" y="2485545"/>
                </a:cubicBezTo>
                <a:cubicBezTo>
                  <a:pt x="261736" y="2485545"/>
                  <a:pt x="205598" y="2429403"/>
                  <a:pt x="205598" y="2362082"/>
                </a:cubicBezTo>
                <a:cubicBezTo>
                  <a:pt x="205598" y="2340803"/>
                  <a:pt x="211683" y="2320827"/>
                  <a:pt x="221633" y="2303146"/>
                </a:cubicBezTo>
                <a:cubicBezTo>
                  <a:pt x="187114" y="2292010"/>
                  <a:pt x="152058" y="2281906"/>
                  <a:pt x="117382" y="2274176"/>
                </a:cubicBezTo>
                <a:cubicBezTo>
                  <a:pt x="32078" y="2255041"/>
                  <a:pt x="-16908" y="2158031"/>
                  <a:pt x="5361" y="2076930"/>
                </a:cubicBezTo>
                <a:cubicBezTo>
                  <a:pt x="33030" y="1976705"/>
                  <a:pt x="151211" y="1929395"/>
                  <a:pt x="240836" y="1981140"/>
                </a:cubicBezTo>
                <a:cubicBezTo>
                  <a:pt x="261081" y="1992774"/>
                  <a:pt x="280215" y="2006284"/>
                  <a:pt x="298930" y="2020482"/>
                </a:cubicBezTo>
                <a:cubicBezTo>
                  <a:pt x="298011" y="1981905"/>
                  <a:pt x="297246" y="1943405"/>
                  <a:pt x="296787" y="1904944"/>
                </a:cubicBezTo>
                <a:cubicBezTo>
                  <a:pt x="265826" y="1874481"/>
                  <a:pt x="238118" y="1840000"/>
                  <a:pt x="216802" y="1807240"/>
                </a:cubicBezTo>
                <a:cubicBezTo>
                  <a:pt x="186071" y="1760168"/>
                  <a:pt x="159244" y="1701725"/>
                  <a:pt x="114853" y="1674753"/>
                </a:cubicBezTo>
                <a:cubicBezTo>
                  <a:pt x="-29009" y="1587344"/>
                  <a:pt x="46234" y="1388569"/>
                  <a:pt x="169732" y="1361627"/>
                </a:cubicBezTo>
                <a:lnTo>
                  <a:pt x="169732" y="1346969"/>
                </a:lnTo>
                <a:cubicBezTo>
                  <a:pt x="169694" y="1285087"/>
                  <a:pt x="214241" y="1229139"/>
                  <a:pt x="273445" y="1216011"/>
                </a:cubicBezTo>
                <a:cubicBezTo>
                  <a:pt x="278343" y="1167905"/>
                  <a:pt x="288753" y="1123167"/>
                  <a:pt x="308385" y="1086424"/>
                </a:cubicBezTo>
                <a:cubicBezTo>
                  <a:pt x="296139" y="1049340"/>
                  <a:pt x="287911" y="1012409"/>
                  <a:pt x="284238" y="982672"/>
                </a:cubicBezTo>
                <a:cubicBezTo>
                  <a:pt x="270614" y="873983"/>
                  <a:pt x="268891" y="769320"/>
                  <a:pt x="345202" y="683399"/>
                </a:cubicBezTo>
                <a:cubicBezTo>
                  <a:pt x="418490" y="600774"/>
                  <a:pt x="569694" y="643291"/>
                  <a:pt x="594001" y="749070"/>
                </a:cubicBezTo>
                <a:cubicBezTo>
                  <a:pt x="613212" y="832613"/>
                  <a:pt x="590174" y="933570"/>
                  <a:pt x="577927" y="1019099"/>
                </a:cubicBezTo>
                <a:cubicBezTo>
                  <a:pt x="579688" y="1020209"/>
                  <a:pt x="581104" y="1021625"/>
                  <a:pt x="582826" y="1022735"/>
                </a:cubicBezTo>
                <a:cubicBezTo>
                  <a:pt x="588260" y="1019022"/>
                  <a:pt x="593733" y="1014889"/>
                  <a:pt x="599359" y="1011483"/>
                </a:cubicBezTo>
                <a:cubicBezTo>
                  <a:pt x="750450" y="920018"/>
                  <a:pt x="928170" y="1140688"/>
                  <a:pt x="790560" y="1259361"/>
                </a:cubicBezTo>
                <a:cubicBezTo>
                  <a:pt x="767139" y="1279491"/>
                  <a:pt x="747047" y="1302224"/>
                  <a:pt x="728601" y="1326181"/>
                </a:cubicBezTo>
                <a:cubicBezTo>
                  <a:pt x="765416" y="1351783"/>
                  <a:pt x="787269" y="1393498"/>
                  <a:pt x="789335" y="1440954"/>
                </a:cubicBezTo>
                <a:cubicBezTo>
                  <a:pt x="790560" y="1469542"/>
                  <a:pt x="783863" y="1497785"/>
                  <a:pt x="769320" y="1522546"/>
                </a:cubicBezTo>
                <a:cubicBezTo>
                  <a:pt x="760594" y="1537432"/>
                  <a:pt x="746702" y="1551631"/>
                  <a:pt x="735451" y="1565446"/>
                </a:cubicBezTo>
                <a:cubicBezTo>
                  <a:pt x="712335" y="1593804"/>
                  <a:pt x="678658" y="1608692"/>
                  <a:pt x="643297" y="1612748"/>
                </a:cubicBezTo>
                <a:cubicBezTo>
                  <a:pt x="643182" y="1633605"/>
                  <a:pt x="642876" y="1654500"/>
                  <a:pt x="642876" y="1675243"/>
                </a:cubicBezTo>
                <a:cubicBezTo>
                  <a:pt x="643029" y="1742713"/>
                  <a:pt x="642646" y="1809875"/>
                  <a:pt x="642340" y="1877044"/>
                </a:cubicBezTo>
                <a:cubicBezTo>
                  <a:pt x="647889" y="1880297"/>
                  <a:pt x="653324" y="1883895"/>
                  <a:pt x="658184" y="1887952"/>
                </a:cubicBezTo>
                <a:cubicBezTo>
                  <a:pt x="674296" y="1901728"/>
                  <a:pt x="683596" y="1920711"/>
                  <a:pt x="686696" y="1940994"/>
                </a:cubicBezTo>
                <a:cubicBezTo>
                  <a:pt x="735452" y="1930125"/>
                  <a:pt x="787538" y="1947041"/>
                  <a:pt x="830782" y="1980642"/>
                </a:cubicBezTo>
                <a:cubicBezTo>
                  <a:pt x="831318" y="1981063"/>
                  <a:pt x="831930" y="1981561"/>
                  <a:pt x="832543" y="1982020"/>
                </a:cubicBezTo>
                <a:cubicBezTo>
                  <a:pt x="885662" y="2023352"/>
                  <a:pt x="887728" y="2113135"/>
                  <a:pt x="856423" y="2166677"/>
                </a:cubicBezTo>
                <a:cubicBezTo>
                  <a:pt x="831012" y="2210075"/>
                  <a:pt x="786197" y="2236367"/>
                  <a:pt x="738093" y="2240806"/>
                </a:cubicBezTo>
                <a:cubicBezTo>
                  <a:pt x="747240" y="2256726"/>
                  <a:pt x="752980" y="2274713"/>
                  <a:pt x="752980" y="2293963"/>
                </a:cubicBezTo>
                <a:cubicBezTo>
                  <a:pt x="752980" y="2349493"/>
                  <a:pt x="709544" y="2395912"/>
                  <a:pt x="655314" y="2401732"/>
                </a:cubicBezTo>
                <a:cubicBezTo>
                  <a:pt x="655353" y="2402267"/>
                  <a:pt x="655429" y="2402842"/>
                  <a:pt x="655429" y="2403339"/>
                </a:cubicBezTo>
                <a:cubicBezTo>
                  <a:pt x="664576" y="2401540"/>
                  <a:pt x="674028" y="2400392"/>
                  <a:pt x="683749" y="2400392"/>
                </a:cubicBezTo>
                <a:cubicBezTo>
                  <a:pt x="736025" y="2400392"/>
                  <a:pt x="782298" y="2428980"/>
                  <a:pt x="808506" y="2470885"/>
                </a:cubicBezTo>
                <a:cubicBezTo>
                  <a:pt x="891360" y="2435447"/>
                  <a:pt x="1006251" y="2501731"/>
                  <a:pt x="998061" y="2598052"/>
                </a:cubicBezTo>
                <a:cubicBezTo>
                  <a:pt x="990101" y="2692197"/>
                  <a:pt x="927299" y="2788254"/>
                  <a:pt x="863811" y="2858284"/>
                </a:cubicBezTo>
                <a:cubicBezTo>
                  <a:pt x="852329" y="2871028"/>
                  <a:pt x="840925" y="2881590"/>
                  <a:pt x="829176" y="2891426"/>
                </a:cubicBezTo>
                <a:cubicBezTo>
                  <a:pt x="856921" y="2918254"/>
                  <a:pt x="874487" y="2955452"/>
                  <a:pt x="874487" y="2996363"/>
                </a:cubicBezTo>
                <a:cubicBezTo>
                  <a:pt x="874487" y="3050018"/>
                  <a:pt x="844101" y="3097088"/>
                  <a:pt x="800090" y="3122619"/>
                </a:cubicBezTo>
                <a:cubicBezTo>
                  <a:pt x="828831" y="3232994"/>
                  <a:pt x="856807" y="3343319"/>
                  <a:pt x="878543" y="3453997"/>
                </a:cubicBezTo>
                <a:cubicBezTo>
                  <a:pt x="922860" y="3440335"/>
                  <a:pt x="972038" y="3448142"/>
                  <a:pt x="1010384" y="3486374"/>
                </a:cubicBezTo>
                <a:cubicBezTo>
                  <a:pt x="1071387" y="3547454"/>
                  <a:pt x="1059560" y="3656795"/>
                  <a:pt x="982906" y="3699727"/>
                </a:cubicBezTo>
                <a:cubicBezTo>
                  <a:pt x="982752" y="3699765"/>
                  <a:pt x="982676" y="3699765"/>
                  <a:pt x="982523" y="3699956"/>
                </a:cubicBezTo>
                <a:cubicBezTo>
                  <a:pt x="981987" y="3700492"/>
                  <a:pt x="981872" y="3700607"/>
                  <a:pt x="981222" y="3701257"/>
                </a:cubicBezTo>
                <a:cubicBezTo>
                  <a:pt x="976553" y="3705658"/>
                  <a:pt x="957188" y="3726095"/>
                  <a:pt x="961475" y="3718631"/>
                </a:cubicBezTo>
                <a:cubicBezTo>
                  <a:pt x="952137" y="3731797"/>
                  <a:pt x="943526" y="3745344"/>
                  <a:pt x="931892" y="3756940"/>
                </a:cubicBezTo>
                <a:cubicBezTo>
                  <a:pt x="927989" y="3760959"/>
                  <a:pt x="923702" y="3764518"/>
                  <a:pt x="919148" y="3767695"/>
                </a:cubicBezTo>
                <a:cubicBezTo>
                  <a:pt x="921176" y="3808453"/>
                  <a:pt x="921291" y="3849440"/>
                  <a:pt x="920028" y="3890541"/>
                </a:cubicBezTo>
                <a:cubicBezTo>
                  <a:pt x="944789" y="3961303"/>
                  <a:pt x="968593" y="4032374"/>
                  <a:pt x="990598" y="4103854"/>
                </a:cubicBezTo>
                <a:cubicBezTo>
                  <a:pt x="992626" y="4094134"/>
                  <a:pt x="995190" y="4084489"/>
                  <a:pt x="999477" y="4074730"/>
                </a:cubicBezTo>
                <a:cubicBezTo>
                  <a:pt x="993009" y="4089771"/>
                  <a:pt x="1009579" y="4048707"/>
                  <a:pt x="1007322" y="4051691"/>
                </a:cubicBezTo>
                <a:cubicBezTo>
                  <a:pt x="1019836" y="4030720"/>
                  <a:pt x="1039928" y="4014875"/>
                  <a:pt x="1064153" y="4010666"/>
                </a:cubicBezTo>
                <a:cubicBezTo>
                  <a:pt x="1163232" y="3993559"/>
                  <a:pt x="1200471" y="4125978"/>
                  <a:pt x="1105638" y="4160993"/>
                </a:cubicBezTo>
                <a:cubicBezTo>
                  <a:pt x="1094846" y="4164935"/>
                  <a:pt x="1085049" y="4165968"/>
                  <a:pt x="1074793" y="4165432"/>
                </a:cubicBezTo>
                <a:cubicBezTo>
                  <a:pt x="1074678" y="4165585"/>
                  <a:pt x="1074678" y="4165700"/>
                  <a:pt x="1074563" y="4165815"/>
                </a:cubicBezTo>
                <a:cubicBezTo>
                  <a:pt x="1072382" y="4172742"/>
                  <a:pt x="1071157" y="4179746"/>
                  <a:pt x="1069895" y="4186787"/>
                </a:cubicBezTo>
                <a:cubicBezTo>
                  <a:pt x="1068249" y="4195780"/>
                  <a:pt x="1068479" y="4204889"/>
                  <a:pt x="1068134" y="4213576"/>
                </a:cubicBezTo>
                <a:cubicBezTo>
                  <a:pt x="1072841" y="4229114"/>
                  <a:pt x="1073951" y="4242700"/>
                  <a:pt x="1073109" y="4260687"/>
                </a:cubicBezTo>
                <a:cubicBezTo>
                  <a:pt x="1072114" y="4282539"/>
                  <a:pt x="1075865" y="4306764"/>
                  <a:pt x="1069588" y="4327851"/>
                </a:cubicBezTo>
                <a:cubicBezTo>
                  <a:pt x="1067177" y="4335964"/>
                  <a:pt x="1062279" y="4340634"/>
                  <a:pt x="1056768" y="4343771"/>
                </a:cubicBezTo>
                <a:cubicBezTo>
                  <a:pt x="1084513" y="4459466"/>
                  <a:pt x="1106251" y="4576718"/>
                  <a:pt x="1118536" y="4696273"/>
                </a:cubicBezTo>
                <a:cubicBezTo>
                  <a:pt x="1137288" y="4587818"/>
                  <a:pt x="1171157" y="4481196"/>
                  <a:pt x="1202462" y="4376141"/>
                </a:cubicBezTo>
                <a:cubicBezTo>
                  <a:pt x="1199400" y="4374840"/>
                  <a:pt x="1196798" y="4372621"/>
                  <a:pt x="1195267" y="4369214"/>
                </a:cubicBezTo>
                <a:cubicBezTo>
                  <a:pt x="1194923" y="4368373"/>
                  <a:pt x="1194540" y="4367722"/>
                  <a:pt x="1194157" y="4366957"/>
                </a:cubicBezTo>
                <a:cubicBezTo>
                  <a:pt x="1161359" y="4364392"/>
                  <a:pt x="1140502" y="4337756"/>
                  <a:pt x="1136944" y="4307485"/>
                </a:cubicBezTo>
                <a:cubicBezTo>
                  <a:pt x="1136829" y="4307255"/>
                  <a:pt x="1136829" y="4307140"/>
                  <a:pt x="1136829" y="4306949"/>
                </a:cubicBezTo>
                <a:cubicBezTo>
                  <a:pt x="1136485" y="4303926"/>
                  <a:pt x="1136064" y="4300902"/>
                  <a:pt x="1136064" y="4297879"/>
                </a:cubicBezTo>
                <a:cubicBezTo>
                  <a:pt x="1136179" y="4297879"/>
                  <a:pt x="1136293" y="4297917"/>
                  <a:pt x="1136332" y="4298109"/>
                </a:cubicBezTo>
                <a:cubicBezTo>
                  <a:pt x="1136332" y="4297267"/>
                  <a:pt x="1136293" y="4296501"/>
                  <a:pt x="1136293" y="4295698"/>
                </a:cubicBezTo>
                <a:cubicBezTo>
                  <a:pt x="1136293" y="4296348"/>
                  <a:pt x="1136064" y="4297114"/>
                  <a:pt x="1136064" y="4297879"/>
                </a:cubicBezTo>
                <a:cubicBezTo>
                  <a:pt x="1135949" y="4297765"/>
                  <a:pt x="1135719" y="4297650"/>
                  <a:pt x="1135643" y="4297535"/>
                </a:cubicBezTo>
                <a:cubicBezTo>
                  <a:pt x="1138398" y="4270478"/>
                  <a:pt x="1138513" y="4277290"/>
                  <a:pt x="1137403" y="4283642"/>
                </a:cubicBezTo>
                <a:cubicBezTo>
                  <a:pt x="1137059" y="4285173"/>
                  <a:pt x="1137174" y="4286780"/>
                  <a:pt x="1136982" y="4288235"/>
                </a:cubicBezTo>
                <a:cubicBezTo>
                  <a:pt x="1137250" y="4285671"/>
                  <a:pt x="1137403" y="4283030"/>
                  <a:pt x="1137977" y="4280274"/>
                </a:cubicBezTo>
                <a:cubicBezTo>
                  <a:pt x="1142264" y="4258537"/>
                  <a:pt x="1162776" y="4240512"/>
                  <a:pt x="1183365" y="4234848"/>
                </a:cubicBezTo>
                <a:cubicBezTo>
                  <a:pt x="1204032" y="4229146"/>
                  <a:pt x="1222478" y="4234580"/>
                  <a:pt x="1237747" y="4246023"/>
                </a:cubicBezTo>
                <a:cubicBezTo>
                  <a:pt x="1256385" y="4172621"/>
                  <a:pt x="1273262" y="4099026"/>
                  <a:pt x="1286236" y="4024980"/>
                </a:cubicBezTo>
                <a:cubicBezTo>
                  <a:pt x="1281643" y="4023104"/>
                  <a:pt x="1277242" y="4020464"/>
                  <a:pt x="1273415" y="4017096"/>
                </a:cubicBezTo>
                <a:cubicBezTo>
                  <a:pt x="1269014" y="4013384"/>
                  <a:pt x="1265723" y="4009021"/>
                  <a:pt x="1262776" y="4004428"/>
                </a:cubicBezTo>
                <a:cubicBezTo>
                  <a:pt x="1260097" y="4003931"/>
                  <a:pt x="1257342" y="4004084"/>
                  <a:pt x="1254586" y="4003433"/>
                </a:cubicBezTo>
                <a:cubicBezTo>
                  <a:pt x="1218651" y="3995741"/>
                  <a:pt x="1198291" y="3954371"/>
                  <a:pt x="1207552" y="3920579"/>
                </a:cubicBezTo>
                <a:cubicBezTo>
                  <a:pt x="1218957" y="3879247"/>
                  <a:pt x="1269282" y="3857548"/>
                  <a:pt x="1306523" y="3880318"/>
                </a:cubicBezTo>
                <a:cubicBezTo>
                  <a:pt x="1306906" y="3880586"/>
                  <a:pt x="1307135" y="3880931"/>
                  <a:pt x="1307556" y="3881160"/>
                </a:cubicBezTo>
                <a:cubicBezTo>
                  <a:pt x="1312646" y="3841168"/>
                  <a:pt x="1316665" y="3800793"/>
                  <a:pt x="1320301" y="3760342"/>
                </a:cubicBezTo>
                <a:cubicBezTo>
                  <a:pt x="1313565" y="3757204"/>
                  <a:pt x="1307748" y="3752458"/>
                  <a:pt x="1306255" y="3743542"/>
                </a:cubicBezTo>
                <a:cubicBezTo>
                  <a:pt x="1287044" y="3629915"/>
                  <a:pt x="1273764" y="3578019"/>
                  <a:pt x="1309508" y="3462756"/>
                </a:cubicBezTo>
                <a:cubicBezTo>
                  <a:pt x="1319267" y="3431144"/>
                  <a:pt x="1326041" y="3399074"/>
                  <a:pt x="1330749" y="3366507"/>
                </a:cubicBezTo>
                <a:cubicBezTo>
                  <a:pt x="1303653" y="3314842"/>
                  <a:pt x="1314943" y="3260080"/>
                  <a:pt x="1341273" y="3209066"/>
                </a:cubicBezTo>
                <a:cubicBezTo>
                  <a:pt x="1341808" y="3169418"/>
                  <a:pt x="1341655" y="3129694"/>
                  <a:pt x="1342114" y="3090080"/>
                </a:cubicBezTo>
                <a:cubicBezTo>
                  <a:pt x="1334039" y="3082962"/>
                  <a:pt x="1327304" y="3074351"/>
                  <a:pt x="1324050" y="3063100"/>
                </a:cubicBezTo>
                <a:cubicBezTo>
                  <a:pt x="1308398" y="3008527"/>
                  <a:pt x="1310350" y="2948444"/>
                  <a:pt x="1305413" y="2891150"/>
                </a:cubicBezTo>
                <a:cubicBezTo>
                  <a:pt x="1250457" y="2791611"/>
                  <a:pt x="1227878" y="2673850"/>
                  <a:pt x="1196959" y="2563142"/>
                </a:cubicBezTo>
                <a:cubicBezTo>
                  <a:pt x="1167223" y="2575312"/>
                  <a:pt x="1131785" y="2575579"/>
                  <a:pt x="1098302" y="2559736"/>
                </a:cubicBezTo>
                <a:cubicBezTo>
                  <a:pt x="1058041" y="2540716"/>
                  <a:pt x="1036266" y="2508837"/>
                  <a:pt x="1013687" y="2472136"/>
                </a:cubicBezTo>
                <a:cubicBezTo>
                  <a:pt x="997231" y="2445155"/>
                  <a:pt x="978517" y="2416338"/>
                  <a:pt x="973541" y="2384229"/>
                </a:cubicBezTo>
                <a:cubicBezTo>
                  <a:pt x="964701" y="2327436"/>
                  <a:pt x="987624" y="2287137"/>
                  <a:pt x="1040896" y="2265634"/>
                </a:cubicBezTo>
                <a:cubicBezTo>
                  <a:pt x="1059266" y="2258172"/>
                  <a:pt x="1079970" y="2257253"/>
                  <a:pt x="1100406" y="2260583"/>
                </a:cubicBezTo>
                <a:cubicBezTo>
                  <a:pt x="1071934" y="2169997"/>
                  <a:pt x="1044992" y="2078875"/>
                  <a:pt x="1022603" y="1986488"/>
                </a:cubicBezTo>
                <a:cubicBezTo>
                  <a:pt x="1018279" y="1968731"/>
                  <a:pt x="1014796" y="1950668"/>
                  <a:pt x="1011236" y="1932489"/>
                </a:cubicBezTo>
                <a:cubicBezTo>
                  <a:pt x="1002166" y="1924873"/>
                  <a:pt x="993058" y="1917410"/>
                  <a:pt x="982917" y="1911325"/>
                </a:cubicBezTo>
                <a:cubicBezTo>
                  <a:pt x="974727" y="1906388"/>
                  <a:pt x="966882" y="1900533"/>
                  <a:pt x="959036" y="1894754"/>
                </a:cubicBezTo>
                <a:cubicBezTo>
                  <a:pt x="943957" y="1912512"/>
                  <a:pt x="919924" y="1923610"/>
                  <a:pt x="897919" y="1923610"/>
                </a:cubicBezTo>
                <a:cubicBezTo>
                  <a:pt x="854673" y="1923610"/>
                  <a:pt x="820575" y="1888095"/>
                  <a:pt x="819847" y="1845539"/>
                </a:cubicBezTo>
                <a:cubicBezTo>
                  <a:pt x="819732" y="1843472"/>
                  <a:pt x="819732" y="1841405"/>
                  <a:pt x="819732" y="1839377"/>
                </a:cubicBezTo>
                <a:cubicBezTo>
                  <a:pt x="819388" y="1822041"/>
                  <a:pt x="825435" y="1806082"/>
                  <a:pt x="835193" y="1793032"/>
                </a:cubicBezTo>
                <a:cubicBezTo>
                  <a:pt x="790570" y="1748868"/>
                  <a:pt x="772392" y="1685763"/>
                  <a:pt x="807639" y="1625755"/>
                </a:cubicBezTo>
                <a:cubicBezTo>
                  <a:pt x="838370" y="1573210"/>
                  <a:pt x="892254" y="1554266"/>
                  <a:pt x="944299" y="1563107"/>
                </a:cubicBezTo>
                <a:cubicBezTo>
                  <a:pt x="918276" y="1458435"/>
                  <a:pt x="905952" y="1349677"/>
                  <a:pt x="909626" y="1242369"/>
                </a:cubicBezTo>
                <a:cubicBezTo>
                  <a:pt x="912535" y="1159629"/>
                  <a:pt x="975948" y="1092923"/>
                  <a:pt x="1060061" y="1091933"/>
                </a:cubicBezTo>
                <a:cubicBezTo>
                  <a:pt x="1062625" y="1091895"/>
                  <a:pt x="1065266" y="1091895"/>
                  <a:pt x="1067792" y="1091895"/>
                </a:cubicBezTo>
                <a:cubicBezTo>
                  <a:pt x="1167870" y="1090632"/>
                  <a:pt x="1234461" y="1194991"/>
                  <a:pt x="1209850" y="1281940"/>
                </a:cubicBezTo>
                <a:cubicBezTo>
                  <a:pt x="1209583" y="1295985"/>
                  <a:pt x="1209697" y="1310183"/>
                  <a:pt x="1209697" y="1324228"/>
                </a:cubicBezTo>
                <a:cubicBezTo>
                  <a:pt x="1291901" y="1328055"/>
                  <a:pt x="1369744" y="1393192"/>
                  <a:pt x="1340538" y="1501763"/>
                </a:cubicBezTo>
                <a:cubicBezTo>
                  <a:pt x="1325957" y="1555800"/>
                  <a:pt x="1307358" y="1610952"/>
                  <a:pt x="1278541" y="1659320"/>
                </a:cubicBezTo>
                <a:cubicBezTo>
                  <a:pt x="1296720" y="1671758"/>
                  <a:pt x="1310956" y="1689553"/>
                  <a:pt x="1316276" y="1711712"/>
                </a:cubicBezTo>
                <a:cubicBezTo>
                  <a:pt x="1320983" y="1731077"/>
                  <a:pt x="1322207" y="1747686"/>
                  <a:pt x="1316888" y="1767012"/>
                </a:cubicBezTo>
                <a:cubicBezTo>
                  <a:pt x="1313099" y="1776656"/>
                  <a:pt x="1309004" y="1786147"/>
                  <a:pt x="1304718" y="1795524"/>
                </a:cubicBezTo>
                <a:cubicBezTo>
                  <a:pt x="1299284" y="1802566"/>
                  <a:pt x="1293926" y="1809531"/>
                  <a:pt x="1288530" y="1816496"/>
                </a:cubicBezTo>
                <a:cubicBezTo>
                  <a:pt x="1263846" y="1835861"/>
                  <a:pt x="1260669" y="1838118"/>
                  <a:pt x="1279077" y="1823461"/>
                </a:cubicBezTo>
                <a:cubicBezTo>
                  <a:pt x="1261971" y="1836856"/>
                  <a:pt x="1246203" y="1847227"/>
                  <a:pt x="1226685" y="1851590"/>
                </a:cubicBezTo>
                <a:cubicBezTo>
                  <a:pt x="1240501" y="1897437"/>
                  <a:pt x="1254623" y="1943285"/>
                  <a:pt x="1268056" y="1989357"/>
                </a:cubicBezTo>
                <a:cubicBezTo>
                  <a:pt x="1276552" y="2018481"/>
                  <a:pt x="1285622" y="2047566"/>
                  <a:pt x="1294730" y="2076690"/>
                </a:cubicBezTo>
                <a:cubicBezTo>
                  <a:pt x="1330666" y="2062913"/>
                  <a:pt x="1374830" y="2069189"/>
                  <a:pt x="1393887" y="2104130"/>
                </a:cubicBezTo>
                <a:cubicBezTo>
                  <a:pt x="1391247" y="2065324"/>
                  <a:pt x="1387688" y="2031531"/>
                  <a:pt x="1387152" y="2016529"/>
                </a:cubicBezTo>
                <a:cubicBezTo>
                  <a:pt x="1382751" y="1902941"/>
                  <a:pt x="1388759" y="1789324"/>
                  <a:pt x="1391476" y="1675696"/>
                </a:cubicBezTo>
                <a:cubicBezTo>
                  <a:pt x="1388185" y="1668617"/>
                  <a:pt x="1384932" y="1661384"/>
                  <a:pt x="1381564" y="1654036"/>
                </a:cubicBezTo>
                <a:cubicBezTo>
                  <a:pt x="1347772" y="1581437"/>
                  <a:pt x="1340577" y="1496282"/>
                  <a:pt x="1376742" y="1423764"/>
                </a:cubicBezTo>
                <a:cubicBezTo>
                  <a:pt x="1382062" y="1413163"/>
                  <a:pt x="1388491" y="1404629"/>
                  <a:pt x="1395495" y="1397320"/>
                </a:cubicBezTo>
                <a:cubicBezTo>
                  <a:pt x="1397102" y="1310484"/>
                  <a:pt x="1400088" y="1223616"/>
                  <a:pt x="1406479" y="1136813"/>
                </a:cubicBezTo>
                <a:cubicBezTo>
                  <a:pt x="1382024" y="1081245"/>
                  <a:pt x="1371079" y="1012586"/>
                  <a:pt x="1364955" y="956487"/>
                </a:cubicBezTo>
                <a:cubicBezTo>
                  <a:pt x="1316237" y="886797"/>
                  <a:pt x="1309043" y="784009"/>
                  <a:pt x="1351408" y="708345"/>
                </a:cubicBezTo>
                <a:cubicBezTo>
                  <a:pt x="1354202" y="703408"/>
                  <a:pt x="1357952" y="699734"/>
                  <a:pt x="1361320" y="695563"/>
                </a:cubicBezTo>
                <a:cubicBezTo>
                  <a:pt x="1159215" y="660890"/>
                  <a:pt x="1261624" y="350174"/>
                  <a:pt x="1444481" y="449292"/>
                </a:cubicBezTo>
                <a:cubicBezTo>
                  <a:pt x="1472188" y="464255"/>
                  <a:pt x="1496605" y="483315"/>
                  <a:pt x="1519299" y="504172"/>
                </a:cubicBezTo>
                <a:cubicBezTo>
                  <a:pt x="1521710" y="489361"/>
                  <a:pt x="1526149" y="463070"/>
                  <a:pt x="1526991" y="458133"/>
                </a:cubicBezTo>
                <a:cubicBezTo>
                  <a:pt x="1530627" y="437620"/>
                  <a:pt x="1532272" y="416533"/>
                  <a:pt x="1537745" y="396403"/>
                </a:cubicBezTo>
                <a:cubicBezTo>
                  <a:pt x="1540922" y="384616"/>
                  <a:pt x="1544711" y="371107"/>
                  <a:pt x="1549418" y="356947"/>
                </a:cubicBezTo>
                <a:cubicBezTo>
                  <a:pt x="1547925" y="355148"/>
                  <a:pt x="1546509" y="353618"/>
                  <a:pt x="1544978" y="351589"/>
                </a:cubicBezTo>
                <a:cubicBezTo>
                  <a:pt x="1541075" y="344662"/>
                  <a:pt x="1537937" y="337544"/>
                  <a:pt x="1535449" y="329851"/>
                </a:cubicBezTo>
                <a:cubicBezTo>
                  <a:pt x="1543409" y="351397"/>
                  <a:pt x="1539582" y="341256"/>
                  <a:pt x="1537209" y="335936"/>
                </a:cubicBezTo>
                <a:cubicBezTo>
                  <a:pt x="1525652" y="309223"/>
                  <a:pt x="1525192" y="280980"/>
                  <a:pt x="1547121" y="259013"/>
                </a:cubicBezTo>
                <a:cubicBezTo>
                  <a:pt x="1553168" y="252928"/>
                  <a:pt x="1560247" y="248374"/>
                  <a:pt x="1567595" y="244585"/>
                </a:cubicBezTo>
                <a:cubicBezTo>
                  <a:pt x="1552134" y="200919"/>
                  <a:pt x="1532655" y="160275"/>
                  <a:pt x="1533191" y="110452"/>
                </a:cubicBezTo>
                <a:cubicBezTo>
                  <a:pt x="1534033" y="24268"/>
                  <a:pt x="1626685" y="-26287"/>
                  <a:pt x="1700928" y="14165"/>
                </a:cubicBezTo>
                <a:cubicBezTo>
                  <a:pt x="1811792" y="74555"/>
                  <a:pt x="1823274" y="216956"/>
                  <a:pt x="1807246" y="337314"/>
                </a:cubicBezTo>
                <a:cubicBezTo>
                  <a:pt x="1841191" y="326713"/>
                  <a:pt x="1878314" y="332607"/>
                  <a:pt x="1906560" y="360735"/>
                </a:cubicBezTo>
                <a:cubicBezTo>
                  <a:pt x="1943797" y="397972"/>
                  <a:pt x="1945519" y="467778"/>
                  <a:pt x="1906828" y="504243"/>
                </a:cubicBezTo>
                <a:cubicBezTo>
                  <a:pt x="1910349" y="552081"/>
                  <a:pt x="1896456" y="605693"/>
                  <a:pt x="1888343" y="648908"/>
                </a:cubicBezTo>
                <a:cubicBezTo>
                  <a:pt x="1865458" y="770873"/>
                  <a:pt x="1869247" y="897706"/>
                  <a:pt x="1832124" y="1016722"/>
                </a:cubicBezTo>
                <a:cubicBezTo>
                  <a:pt x="1850073" y="1023802"/>
                  <a:pt x="1865305" y="1037732"/>
                  <a:pt x="1877131" y="1053194"/>
                </a:cubicBezTo>
                <a:cubicBezTo>
                  <a:pt x="1882067" y="1059738"/>
                  <a:pt x="1885244" y="1066894"/>
                  <a:pt x="1887464" y="1074434"/>
                </a:cubicBezTo>
                <a:cubicBezTo>
                  <a:pt x="1905297" y="1055950"/>
                  <a:pt x="1918347" y="1032682"/>
                  <a:pt x="1931360" y="1009145"/>
                </a:cubicBezTo>
                <a:cubicBezTo>
                  <a:pt x="2011689" y="863413"/>
                  <a:pt x="2243644" y="998812"/>
                  <a:pt x="2154088" y="1139339"/>
                </a:cubicBezTo>
                <a:cubicBezTo>
                  <a:pt x="2113637" y="1202944"/>
                  <a:pt x="2059025" y="1235512"/>
                  <a:pt x="1995913" y="1254377"/>
                </a:cubicBezTo>
                <a:cubicBezTo>
                  <a:pt x="1996296" y="1255028"/>
                  <a:pt x="1996679" y="1255602"/>
                  <a:pt x="1997061" y="1256176"/>
                </a:cubicBezTo>
                <a:cubicBezTo>
                  <a:pt x="2024883" y="1305009"/>
                  <a:pt x="2002266" y="1384842"/>
                  <a:pt x="1940498" y="1395207"/>
                </a:cubicBezTo>
                <a:cubicBezTo>
                  <a:pt x="1910801" y="1400144"/>
                  <a:pt x="1884471" y="1400986"/>
                  <a:pt x="1856572" y="1391304"/>
                </a:cubicBezTo>
                <a:cubicBezTo>
                  <a:pt x="1853013" y="1396661"/>
                  <a:pt x="1849837" y="1402287"/>
                  <a:pt x="1846660" y="1408027"/>
                </a:cubicBezTo>
                <a:cubicBezTo>
                  <a:pt x="1846507" y="1408410"/>
                  <a:pt x="1837208" y="1429956"/>
                  <a:pt x="1842221" y="1417289"/>
                </a:cubicBezTo>
                <a:cubicBezTo>
                  <a:pt x="1830702" y="1446871"/>
                  <a:pt x="1820330" y="1465471"/>
                  <a:pt x="1793350" y="1483343"/>
                </a:cubicBezTo>
                <a:cubicBezTo>
                  <a:pt x="1792929" y="1483611"/>
                  <a:pt x="1792317" y="1483726"/>
                  <a:pt x="1791934" y="1484108"/>
                </a:cubicBezTo>
                <a:cubicBezTo>
                  <a:pt x="1791513" y="1652110"/>
                  <a:pt x="1766752" y="1815908"/>
                  <a:pt x="1736558" y="1980853"/>
                </a:cubicBezTo>
                <a:cubicBezTo>
                  <a:pt x="1726684" y="2034661"/>
                  <a:pt x="1716963" y="2085212"/>
                  <a:pt x="1700240" y="2129574"/>
                </a:cubicBezTo>
                <a:cubicBezTo>
                  <a:pt x="1708085" y="2123412"/>
                  <a:pt x="1715969" y="2117787"/>
                  <a:pt x="1724044" y="2112658"/>
                </a:cubicBezTo>
                <a:cubicBezTo>
                  <a:pt x="1772417" y="2082080"/>
                  <a:pt x="1818647" y="2050507"/>
                  <a:pt x="1856991" y="2011091"/>
                </a:cubicBezTo>
                <a:cubicBezTo>
                  <a:pt x="1853585" y="2008680"/>
                  <a:pt x="1850255" y="2006422"/>
                  <a:pt x="1846888" y="2003743"/>
                </a:cubicBezTo>
                <a:cubicBezTo>
                  <a:pt x="1845778" y="2002901"/>
                  <a:pt x="1844707" y="2002059"/>
                  <a:pt x="1843635" y="2001102"/>
                </a:cubicBezTo>
                <a:cubicBezTo>
                  <a:pt x="1827409" y="1988205"/>
                  <a:pt x="1817803" y="1970257"/>
                  <a:pt x="1813057" y="1950854"/>
                </a:cubicBezTo>
                <a:cubicBezTo>
                  <a:pt x="1794420" y="1909867"/>
                  <a:pt x="1785388" y="1861914"/>
                  <a:pt x="1794726" y="1818896"/>
                </a:cubicBezTo>
                <a:cubicBezTo>
                  <a:pt x="1805097" y="1771480"/>
                  <a:pt x="1860168" y="1743006"/>
                  <a:pt x="1905404" y="1756094"/>
                </a:cubicBezTo>
                <a:cubicBezTo>
                  <a:pt x="1929361" y="1763060"/>
                  <a:pt x="1951099" y="1775918"/>
                  <a:pt x="1970731" y="1791800"/>
                </a:cubicBezTo>
                <a:cubicBezTo>
                  <a:pt x="1996182" y="1718551"/>
                  <a:pt x="2022855" y="1643922"/>
                  <a:pt x="2067938" y="1589087"/>
                </a:cubicBezTo>
                <a:cubicBezTo>
                  <a:pt x="2156992" y="1480780"/>
                  <a:pt x="2334146" y="1596971"/>
                  <a:pt x="2296486" y="1722231"/>
                </a:cubicBezTo>
                <a:cubicBezTo>
                  <a:pt x="2274710" y="1794982"/>
                  <a:pt x="2227523" y="1862036"/>
                  <a:pt x="2174364" y="1923758"/>
                </a:cubicBezTo>
                <a:cubicBezTo>
                  <a:pt x="2183894" y="1935737"/>
                  <a:pt x="2191969" y="1949054"/>
                  <a:pt x="2196217" y="1964133"/>
                </a:cubicBezTo>
                <a:cubicBezTo>
                  <a:pt x="2206971" y="2003474"/>
                  <a:pt x="2195604" y="2046375"/>
                  <a:pt x="2166825" y="2075115"/>
                </a:cubicBezTo>
                <a:cubicBezTo>
                  <a:pt x="2132957" y="2109060"/>
                  <a:pt x="2070117" y="2122187"/>
                  <a:pt x="2028666" y="2092987"/>
                </a:cubicBezTo>
                <a:cubicBezTo>
                  <a:pt x="2025643" y="2090805"/>
                  <a:pt x="2022696" y="2088701"/>
                  <a:pt x="2019711" y="2086519"/>
                </a:cubicBezTo>
                <a:cubicBezTo>
                  <a:pt x="1989822" y="2115872"/>
                  <a:pt x="1953809" y="2148287"/>
                  <a:pt x="1914548" y="2177832"/>
                </a:cubicBezTo>
                <a:cubicBezTo>
                  <a:pt x="1925685" y="2190269"/>
                  <a:pt x="1934564" y="2205501"/>
                  <a:pt x="1939692" y="2224139"/>
                </a:cubicBezTo>
                <a:cubicBezTo>
                  <a:pt x="1958521" y="2292451"/>
                  <a:pt x="1903488" y="2382804"/>
                  <a:pt x="1825340" y="2374349"/>
                </a:cubicBezTo>
                <a:cubicBezTo>
                  <a:pt x="1799277" y="2371555"/>
                  <a:pt x="1773177" y="2370445"/>
                  <a:pt x="1747039" y="2370024"/>
                </a:cubicBezTo>
                <a:cubicBezTo>
                  <a:pt x="1747268" y="2400411"/>
                  <a:pt x="1729052" y="2425478"/>
                  <a:pt x="1713859" y="2451999"/>
                </a:cubicBezTo>
                <a:cubicBezTo>
                  <a:pt x="1695222" y="2484413"/>
                  <a:pt x="1674976" y="2519201"/>
                  <a:pt x="1641834" y="2536767"/>
                </a:cubicBezTo>
                <a:cubicBezTo>
                  <a:pt x="1636285" y="2578864"/>
                  <a:pt x="1630162" y="2620884"/>
                  <a:pt x="1623656" y="2662905"/>
                </a:cubicBezTo>
                <a:cubicBezTo>
                  <a:pt x="1628095" y="2665315"/>
                  <a:pt x="1631616" y="2668607"/>
                  <a:pt x="1634141" y="2672740"/>
                </a:cubicBezTo>
                <a:cubicBezTo>
                  <a:pt x="1678343" y="2695511"/>
                  <a:pt x="1717685" y="2737034"/>
                  <a:pt x="1710834" y="2791648"/>
                </a:cubicBezTo>
                <a:cubicBezTo>
                  <a:pt x="1704099" y="2845570"/>
                  <a:pt x="1689365" y="2887399"/>
                  <a:pt x="1653659" y="2929533"/>
                </a:cubicBezTo>
                <a:cubicBezTo>
                  <a:pt x="1630085" y="2957202"/>
                  <a:pt x="1599737" y="2968224"/>
                  <a:pt x="1569044" y="2967764"/>
                </a:cubicBezTo>
                <a:cubicBezTo>
                  <a:pt x="1567284" y="2976490"/>
                  <a:pt x="1565753" y="2985100"/>
                  <a:pt x="1563992" y="2993826"/>
                </a:cubicBezTo>
                <a:cubicBezTo>
                  <a:pt x="1560586" y="3010550"/>
                  <a:pt x="1556683" y="3026968"/>
                  <a:pt x="1553009" y="3043463"/>
                </a:cubicBezTo>
                <a:cubicBezTo>
                  <a:pt x="1563035" y="3047596"/>
                  <a:pt x="1572642" y="3053605"/>
                  <a:pt x="1581443" y="3062483"/>
                </a:cubicBezTo>
                <a:cubicBezTo>
                  <a:pt x="1641413" y="3123830"/>
                  <a:pt x="1611676" y="3203434"/>
                  <a:pt x="1582362" y="3271250"/>
                </a:cubicBezTo>
                <a:cubicBezTo>
                  <a:pt x="1558826" y="3325402"/>
                  <a:pt x="1534524" y="3388894"/>
                  <a:pt x="1477238" y="3414730"/>
                </a:cubicBezTo>
                <a:cubicBezTo>
                  <a:pt x="1458142" y="3543395"/>
                  <a:pt x="1437783" y="3614425"/>
                  <a:pt x="1373830" y="3723722"/>
                </a:cubicBezTo>
                <a:cubicBezTo>
                  <a:pt x="1370003" y="3758164"/>
                  <a:pt x="1365984" y="3792531"/>
                  <a:pt x="1360703" y="3826553"/>
                </a:cubicBezTo>
                <a:cubicBezTo>
                  <a:pt x="1379073" y="3798118"/>
                  <a:pt x="1406742" y="3786904"/>
                  <a:pt x="1444208" y="3792263"/>
                </a:cubicBezTo>
                <a:cubicBezTo>
                  <a:pt x="1474863" y="3796778"/>
                  <a:pt x="1496332" y="3832140"/>
                  <a:pt x="1496332" y="3860689"/>
                </a:cubicBezTo>
                <a:cubicBezTo>
                  <a:pt x="1496332" y="3891651"/>
                  <a:pt x="1474710" y="3921424"/>
                  <a:pt x="1444208" y="3929002"/>
                </a:cubicBezTo>
                <a:cubicBezTo>
                  <a:pt x="1436631" y="3930992"/>
                  <a:pt x="1426872" y="3932714"/>
                  <a:pt x="1420137" y="3932714"/>
                </a:cubicBezTo>
                <a:cubicBezTo>
                  <a:pt x="1415468" y="3932064"/>
                  <a:pt x="1410875" y="3931490"/>
                  <a:pt x="1406206" y="3930839"/>
                </a:cubicBezTo>
                <a:cubicBezTo>
                  <a:pt x="1396830" y="3932370"/>
                  <a:pt x="1385082" y="3934245"/>
                  <a:pt x="1398476" y="3932255"/>
                </a:cubicBezTo>
                <a:cubicBezTo>
                  <a:pt x="1389099" y="3933633"/>
                  <a:pt x="1379915" y="3935891"/>
                  <a:pt x="1370807" y="3938417"/>
                </a:cubicBezTo>
                <a:cubicBezTo>
                  <a:pt x="1364607" y="3940062"/>
                  <a:pt x="1360168" y="3944616"/>
                  <a:pt x="1355766" y="3949438"/>
                </a:cubicBezTo>
                <a:cubicBezTo>
                  <a:pt x="1356761" y="3960958"/>
                  <a:pt x="1354274" y="3972171"/>
                  <a:pt x="1348418" y="3982695"/>
                </a:cubicBezTo>
                <a:cubicBezTo>
                  <a:pt x="1344132" y="3995247"/>
                  <a:pt x="1339310" y="4006843"/>
                  <a:pt x="1329819" y="4016755"/>
                </a:cubicBezTo>
                <a:cubicBezTo>
                  <a:pt x="1327906" y="4018784"/>
                  <a:pt x="1325533" y="4019626"/>
                  <a:pt x="1323390" y="4021042"/>
                </a:cubicBezTo>
                <a:cubicBezTo>
                  <a:pt x="1308349" y="4090005"/>
                  <a:pt x="1292123" y="4158741"/>
                  <a:pt x="1274634" y="4228007"/>
                </a:cubicBezTo>
                <a:cubicBezTo>
                  <a:pt x="1270347" y="4244960"/>
                  <a:pt x="1266558" y="4262258"/>
                  <a:pt x="1262578" y="4279289"/>
                </a:cubicBezTo>
                <a:cubicBezTo>
                  <a:pt x="1271074" y="4303552"/>
                  <a:pt x="1264568" y="4329882"/>
                  <a:pt x="1246658" y="4347447"/>
                </a:cubicBezTo>
                <a:cubicBezTo>
                  <a:pt x="1222470" y="4456176"/>
                  <a:pt x="1200351" y="4566394"/>
                  <a:pt x="1170959" y="4673624"/>
                </a:cubicBezTo>
                <a:cubicBezTo>
                  <a:pt x="1176432" y="4663405"/>
                  <a:pt x="1182364" y="4653991"/>
                  <a:pt x="1187951" y="4644041"/>
                </a:cubicBezTo>
                <a:cubicBezTo>
                  <a:pt x="1197098" y="4613425"/>
                  <a:pt x="1212368" y="4589506"/>
                  <a:pt x="1234028" y="4567003"/>
                </a:cubicBezTo>
                <a:cubicBezTo>
                  <a:pt x="1273408" y="4505006"/>
                  <a:pt x="1316308" y="4447067"/>
                  <a:pt x="1363879" y="4392418"/>
                </a:cubicBezTo>
                <a:cubicBezTo>
                  <a:pt x="1363879" y="4391155"/>
                  <a:pt x="1362999" y="4390352"/>
                  <a:pt x="1363382" y="4388974"/>
                </a:cubicBezTo>
                <a:cubicBezTo>
                  <a:pt x="1374136" y="4345959"/>
                  <a:pt x="1390822" y="4304741"/>
                  <a:pt x="1401691" y="4261915"/>
                </a:cubicBezTo>
                <a:cubicBezTo>
                  <a:pt x="1401270" y="4261762"/>
                  <a:pt x="1400925" y="4261379"/>
                  <a:pt x="1400543" y="4261188"/>
                </a:cubicBezTo>
                <a:cubicBezTo>
                  <a:pt x="1349299" y="4237154"/>
                  <a:pt x="1364339" y="4155408"/>
                  <a:pt x="1415965" y="4143122"/>
                </a:cubicBezTo>
                <a:cubicBezTo>
                  <a:pt x="1433072" y="4139065"/>
                  <a:pt x="1450600" y="4139869"/>
                  <a:pt x="1465793" y="4149590"/>
                </a:cubicBezTo>
                <a:cubicBezTo>
                  <a:pt x="1508846" y="4177335"/>
                  <a:pt x="1508961" y="4257055"/>
                  <a:pt x="1450370" y="4267656"/>
                </a:cubicBezTo>
                <a:cubicBezTo>
                  <a:pt x="1448495" y="4268000"/>
                  <a:pt x="1446926" y="4269072"/>
                  <a:pt x="1445089" y="4269569"/>
                </a:cubicBezTo>
                <a:cubicBezTo>
                  <a:pt x="1437856" y="4290541"/>
                  <a:pt x="1429054" y="4310978"/>
                  <a:pt x="1420405" y="4331413"/>
                </a:cubicBezTo>
                <a:cubicBezTo>
                  <a:pt x="1471304" y="4279673"/>
                  <a:pt x="1527291" y="4230346"/>
                  <a:pt x="1590366" y="4183114"/>
                </a:cubicBezTo>
                <a:cubicBezTo>
                  <a:pt x="1589983" y="4182731"/>
                  <a:pt x="1589218" y="4182693"/>
                  <a:pt x="1588835" y="4182234"/>
                </a:cubicBezTo>
                <a:cubicBezTo>
                  <a:pt x="1577698" y="4170216"/>
                  <a:pt x="1571230" y="4157014"/>
                  <a:pt x="1570350" y="4140328"/>
                </a:cubicBezTo>
                <a:cubicBezTo>
                  <a:pt x="1570236" y="4139333"/>
                  <a:pt x="1570236" y="4138836"/>
                  <a:pt x="1570236" y="4138070"/>
                </a:cubicBezTo>
                <a:cubicBezTo>
                  <a:pt x="1568590" y="4129804"/>
                  <a:pt x="1566523" y="4121883"/>
                  <a:pt x="1567365" y="4113310"/>
                </a:cubicBezTo>
                <a:cubicBezTo>
                  <a:pt x="1570044" y="4089046"/>
                  <a:pt x="1581947" y="4068266"/>
                  <a:pt x="1607013" y="4061339"/>
                </a:cubicBezTo>
                <a:cubicBezTo>
                  <a:pt x="1629899" y="4055025"/>
                  <a:pt x="1656114" y="4065013"/>
                  <a:pt x="1667863" y="4086099"/>
                </a:cubicBezTo>
                <a:cubicBezTo>
                  <a:pt x="1674215" y="4097466"/>
                  <a:pt x="1676550" y="4109904"/>
                  <a:pt x="1676933" y="4122379"/>
                </a:cubicBezTo>
                <a:cubicBezTo>
                  <a:pt x="1680874" y="4119739"/>
                  <a:pt x="1684395" y="4117060"/>
                  <a:pt x="1688414" y="4114419"/>
                </a:cubicBezTo>
                <a:cubicBezTo>
                  <a:pt x="1716083" y="4096433"/>
                  <a:pt x="1743294" y="4078981"/>
                  <a:pt x="1770656" y="4061300"/>
                </a:cubicBezTo>
                <a:cubicBezTo>
                  <a:pt x="1769355" y="4057856"/>
                  <a:pt x="1769164" y="4053876"/>
                  <a:pt x="1772072" y="4050011"/>
                </a:cubicBezTo>
                <a:cubicBezTo>
                  <a:pt x="1791781" y="4022839"/>
                  <a:pt x="1808888" y="3993830"/>
                  <a:pt x="1809807" y="3959502"/>
                </a:cubicBezTo>
                <a:cubicBezTo>
                  <a:pt x="1810151" y="3945418"/>
                  <a:pt x="1803377" y="3941017"/>
                  <a:pt x="1794996" y="3929881"/>
                </a:cubicBezTo>
                <a:cubicBezTo>
                  <a:pt x="1785084" y="3916831"/>
                  <a:pt x="1784854" y="3895553"/>
                  <a:pt x="1783477" y="3880245"/>
                </a:cubicBezTo>
                <a:cubicBezTo>
                  <a:pt x="1781410" y="3857206"/>
                  <a:pt x="1800967" y="3835431"/>
                  <a:pt x="1822053" y="3829613"/>
                </a:cubicBezTo>
                <a:cubicBezTo>
                  <a:pt x="1852133" y="3821347"/>
                  <a:pt x="1875708" y="3839832"/>
                  <a:pt x="1886500" y="3866200"/>
                </a:cubicBezTo>
                <a:cubicBezTo>
                  <a:pt x="1904602" y="3910516"/>
                  <a:pt x="1878386" y="3935775"/>
                  <a:pt x="1861433" y="3973508"/>
                </a:cubicBezTo>
                <a:cubicBezTo>
                  <a:pt x="1854200" y="3989696"/>
                  <a:pt x="1844862" y="4005234"/>
                  <a:pt x="1834605" y="4020159"/>
                </a:cubicBezTo>
                <a:cubicBezTo>
                  <a:pt x="1900276" y="3977641"/>
                  <a:pt x="1964456" y="3933898"/>
                  <a:pt x="2027677" y="3888701"/>
                </a:cubicBezTo>
                <a:cubicBezTo>
                  <a:pt x="2022587" y="3876531"/>
                  <a:pt x="2024616" y="3861606"/>
                  <a:pt x="2039695" y="3852229"/>
                </a:cubicBezTo>
                <a:cubicBezTo>
                  <a:pt x="2175169" y="3768188"/>
                  <a:pt x="2248727" y="3640905"/>
                  <a:pt x="2345248" y="3520233"/>
                </a:cubicBezTo>
                <a:cubicBezTo>
                  <a:pt x="2363312" y="3497692"/>
                  <a:pt x="2382026" y="3475955"/>
                  <a:pt x="2400778" y="3454064"/>
                </a:cubicBezTo>
                <a:cubicBezTo>
                  <a:pt x="2388646" y="3359538"/>
                  <a:pt x="2370124" y="3264401"/>
                  <a:pt x="2348540" y="3170104"/>
                </a:cubicBezTo>
                <a:cubicBezTo>
                  <a:pt x="2338628" y="3162488"/>
                  <a:pt x="2331548" y="3157743"/>
                  <a:pt x="2314288" y="3152347"/>
                </a:cubicBezTo>
                <a:cubicBezTo>
                  <a:pt x="2245172" y="3130456"/>
                  <a:pt x="2191598" y="3091765"/>
                  <a:pt x="2137518" y="3044539"/>
                </a:cubicBezTo>
                <a:cubicBezTo>
                  <a:pt x="2072076" y="2987325"/>
                  <a:pt x="2079157" y="2877302"/>
                  <a:pt x="2137518" y="2818940"/>
                </a:cubicBezTo>
                <a:cubicBezTo>
                  <a:pt x="2164077" y="2792381"/>
                  <a:pt x="2203840" y="2776154"/>
                  <a:pt x="2244180" y="2773169"/>
                </a:cubicBezTo>
                <a:cubicBezTo>
                  <a:pt x="2242572" y="2767849"/>
                  <a:pt x="2240774" y="2762414"/>
                  <a:pt x="2239205" y="2757095"/>
                </a:cubicBezTo>
                <a:cubicBezTo>
                  <a:pt x="2231206" y="2755335"/>
                  <a:pt x="2223399" y="2753192"/>
                  <a:pt x="2215248" y="2750283"/>
                </a:cubicBezTo>
                <a:cubicBezTo>
                  <a:pt x="2217391" y="2751125"/>
                  <a:pt x="2219419" y="2751967"/>
                  <a:pt x="2221486" y="2752848"/>
                </a:cubicBezTo>
                <a:cubicBezTo>
                  <a:pt x="2216013" y="2750666"/>
                  <a:pt x="2210349" y="2748791"/>
                  <a:pt x="2204570" y="2747069"/>
                </a:cubicBezTo>
                <a:cubicBezTo>
                  <a:pt x="2107747" y="2716912"/>
                  <a:pt x="2057388" y="2605392"/>
                  <a:pt x="2110311" y="2515112"/>
                </a:cubicBezTo>
                <a:cubicBezTo>
                  <a:pt x="2123208" y="2493106"/>
                  <a:pt x="2141424" y="2475004"/>
                  <a:pt x="2162549" y="2461725"/>
                </a:cubicBezTo>
                <a:cubicBezTo>
                  <a:pt x="2152523" y="2414998"/>
                  <a:pt x="2153441" y="2365974"/>
                  <a:pt x="2162932" y="2314572"/>
                </a:cubicBezTo>
                <a:cubicBezTo>
                  <a:pt x="2176058" y="2242318"/>
                  <a:pt x="2246398" y="2211055"/>
                  <a:pt x="2310006" y="2202551"/>
                </a:cubicBezTo>
                <a:cubicBezTo>
                  <a:pt x="2316244" y="2201671"/>
                  <a:pt x="2322559" y="2200868"/>
                  <a:pt x="2328950" y="2200140"/>
                </a:cubicBezTo>
                <a:cubicBezTo>
                  <a:pt x="2407022" y="2190535"/>
                  <a:pt x="2473576" y="2266195"/>
                  <a:pt x="2482834" y="2338408"/>
                </a:cubicBezTo>
                <a:cubicBezTo>
                  <a:pt x="2512455" y="2334963"/>
                  <a:pt x="2543454" y="2339900"/>
                  <a:pt x="2572080" y="2356663"/>
                </a:cubicBezTo>
                <a:cubicBezTo>
                  <a:pt x="2660254" y="2408289"/>
                  <a:pt x="2661670" y="2516131"/>
                  <a:pt x="2602045" y="2588698"/>
                </a:cubicBezTo>
                <a:cubicBezTo>
                  <a:pt x="2575639" y="2620844"/>
                  <a:pt x="2543875" y="2648017"/>
                  <a:pt x="2515976" y="2678633"/>
                </a:cubicBezTo>
                <a:cubicBezTo>
                  <a:pt x="2518119" y="2703393"/>
                  <a:pt x="2520645" y="2728002"/>
                  <a:pt x="2523438" y="2752762"/>
                </a:cubicBezTo>
                <a:cubicBezTo>
                  <a:pt x="2551758" y="2742161"/>
                  <a:pt x="2583675" y="2740401"/>
                  <a:pt x="2618501" y="2745567"/>
                </a:cubicBezTo>
                <a:cubicBezTo>
                  <a:pt x="2619266" y="2745606"/>
                  <a:pt x="2620032" y="2745797"/>
                  <a:pt x="2620874" y="2745912"/>
                </a:cubicBezTo>
                <a:cubicBezTo>
                  <a:pt x="2679197" y="2754408"/>
                  <a:pt x="2734922" y="2828882"/>
                  <a:pt x="2728260" y="2887010"/>
                </a:cubicBezTo>
                <a:cubicBezTo>
                  <a:pt x="2720453" y="2955437"/>
                  <a:pt x="2690258" y="2998257"/>
                  <a:pt x="2631552" y="3031400"/>
                </a:cubicBezTo>
                <a:cubicBezTo>
                  <a:pt x="2613871" y="3041542"/>
                  <a:pt x="2597683" y="3051990"/>
                  <a:pt x="2577017" y="3056696"/>
                </a:cubicBezTo>
                <a:cubicBezTo>
                  <a:pt x="2572118" y="3057806"/>
                  <a:pt x="2566991" y="3058381"/>
                  <a:pt x="2562054" y="3059069"/>
                </a:cubicBezTo>
                <a:cubicBezTo>
                  <a:pt x="2561174" y="3060294"/>
                  <a:pt x="2560370" y="3061442"/>
                  <a:pt x="2559375" y="3062514"/>
                </a:cubicBezTo>
                <a:cubicBezTo>
                  <a:pt x="2561250" y="3095120"/>
                  <a:pt x="2561250" y="3126693"/>
                  <a:pt x="2560217" y="3157768"/>
                </a:cubicBezTo>
                <a:cubicBezTo>
                  <a:pt x="2590680" y="3158916"/>
                  <a:pt x="2620798" y="3172924"/>
                  <a:pt x="2635494" y="3197722"/>
                </a:cubicBezTo>
                <a:cubicBezTo>
                  <a:pt x="2651453" y="3180768"/>
                  <a:pt x="2667373" y="3164044"/>
                  <a:pt x="2683217" y="3147014"/>
                </a:cubicBezTo>
                <a:cubicBezTo>
                  <a:pt x="2748506" y="3077515"/>
                  <a:pt x="2818888" y="3014370"/>
                  <a:pt x="2889986" y="2952678"/>
                </a:cubicBezTo>
                <a:cubicBezTo>
                  <a:pt x="2891593" y="2941273"/>
                  <a:pt x="2893124" y="2929869"/>
                  <a:pt x="2894540" y="2918426"/>
                </a:cubicBezTo>
                <a:cubicBezTo>
                  <a:pt x="2890828" y="2947129"/>
                  <a:pt x="2891861" y="2938900"/>
                  <a:pt x="2897984" y="2893474"/>
                </a:cubicBezTo>
                <a:cubicBezTo>
                  <a:pt x="2892626" y="2932165"/>
                  <a:pt x="2897142" y="2889838"/>
                  <a:pt x="2897601" y="2883600"/>
                </a:cubicBezTo>
                <a:cubicBezTo>
                  <a:pt x="2898443" y="2871163"/>
                  <a:pt x="2898750" y="2858648"/>
                  <a:pt x="2899477" y="2846172"/>
                </a:cubicBezTo>
                <a:cubicBezTo>
                  <a:pt x="2899859" y="2838748"/>
                  <a:pt x="2898252" y="2820149"/>
                  <a:pt x="2898941" y="2821220"/>
                </a:cubicBezTo>
                <a:cubicBezTo>
                  <a:pt x="2896683" y="2808055"/>
                  <a:pt x="2894922" y="2795005"/>
                  <a:pt x="2895497" y="2781726"/>
                </a:cubicBezTo>
                <a:cubicBezTo>
                  <a:pt x="2900051" y="2654167"/>
                  <a:pt x="3042297" y="2581570"/>
                  <a:pt x="3141307" y="2634230"/>
                </a:cubicBezTo>
                <a:cubicBezTo>
                  <a:pt x="3172459" y="2608397"/>
                  <a:pt x="3206596" y="2587387"/>
                  <a:pt x="3239582" y="2563660"/>
                </a:cubicBezTo>
                <a:cubicBezTo>
                  <a:pt x="3279306" y="2535187"/>
                  <a:pt x="3302689" y="2482948"/>
                  <a:pt x="3318074" y="2438060"/>
                </a:cubicBezTo>
                <a:cubicBezTo>
                  <a:pt x="3323776" y="2421337"/>
                  <a:pt x="3335180" y="2391524"/>
                  <a:pt x="3350756" y="2361673"/>
                </a:cubicBezTo>
                <a:cubicBezTo>
                  <a:pt x="3338701" y="2348662"/>
                  <a:pt x="3326301" y="2336759"/>
                  <a:pt x="3317346" y="2320303"/>
                </a:cubicBezTo>
                <a:cubicBezTo>
                  <a:pt x="3265758" y="2224628"/>
                  <a:pt x="3327870" y="2066077"/>
                  <a:pt x="3454770" y="2080655"/>
                </a:cubicBezTo>
                <a:lnTo>
                  <a:pt x="3454923" y="2080655"/>
                </a:lnTo>
                <a:cubicBezTo>
                  <a:pt x="3457411" y="2029947"/>
                  <a:pt x="3475781" y="1973082"/>
                  <a:pt x="3506818" y="1930602"/>
                </a:cubicBezTo>
                <a:cubicBezTo>
                  <a:pt x="3504790" y="1927846"/>
                  <a:pt x="3502608" y="1925167"/>
                  <a:pt x="3500503" y="1922488"/>
                </a:cubicBezTo>
                <a:cubicBezTo>
                  <a:pt x="3484583" y="1895125"/>
                  <a:pt x="3481100" y="1872469"/>
                  <a:pt x="3479225" y="1841126"/>
                </a:cubicBezTo>
                <a:cubicBezTo>
                  <a:pt x="3478689" y="1833281"/>
                  <a:pt x="3479493" y="1825589"/>
                  <a:pt x="3480335" y="1817858"/>
                </a:cubicBezTo>
                <a:cubicBezTo>
                  <a:pt x="3479952" y="1820613"/>
                  <a:pt x="3479569" y="1823331"/>
                  <a:pt x="3479225" y="1826048"/>
                </a:cubicBezTo>
                <a:cubicBezTo>
                  <a:pt x="3479646" y="1822527"/>
                  <a:pt x="3480067" y="1819006"/>
                  <a:pt x="3480373" y="1815409"/>
                </a:cubicBezTo>
                <a:cubicBezTo>
                  <a:pt x="3480641" y="1813036"/>
                  <a:pt x="3480909" y="1810740"/>
                  <a:pt x="3481215" y="1808367"/>
                </a:cubicBezTo>
                <a:cubicBezTo>
                  <a:pt x="3484621" y="1777253"/>
                  <a:pt x="3487644" y="1746714"/>
                  <a:pt x="3503986" y="1718241"/>
                </a:cubicBezTo>
                <a:cubicBezTo>
                  <a:pt x="3512979" y="1702666"/>
                  <a:pt x="3524077" y="1689041"/>
                  <a:pt x="3536668" y="1677483"/>
                </a:cubicBezTo>
                <a:cubicBezTo>
                  <a:pt x="3534525" y="1673848"/>
                  <a:pt x="3532075" y="1669868"/>
                  <a:pt x="3529932" y="1666500"/>
                </a:cubicBezTo>
                <a:cubicBezTo>
                  <a:pt x="3517035" y="1646600"/>
                  <a:pt x="3503219" y="1627044"/>
                  <a:pt x="3489328" y="1607755"/>
                </a:cubicBezTo>
                <a:cubicBezTo>
                  <a:pt x="3476163" y="1589385"/>
                  <a:pt x="3485769" y="1601823"/>
                  <a:pt x="3464568" y="1576794"/>
                </a:cubicBezTo>
                <a:cubicBezTo>
                  <a:pt x="3459593" y="1571016"/>
                  <a:pt x="3440764" y="1554406"/>
                  <a:pt x="3437511" y="1550350"/>
                </a:cubicBezTo>
                <a:cubicBezTo>
                  <a:pt x="3432191" y="1547288"/>
                  <a:pt x="3427025" y="1544188"/>
                  <a:pt x="3421935" y="1540438"/>
                </a:cubicBezTo>
                <a:cubicBezTo>
                  <a:pt x="3307818" y="1453679"/>
                  <a:pt x="3312139" y="1279550"/>
                  <a:pt x="3462387" y="1231946"/>
                </a:cubicBezTo>
                <a:cubicBezTo>
                  <a:pt x="3536401" y="1208410"/>
                  <a:pt x="3596598" y="1234357"/>
                  <a:pt x="3645740" y="1280434"/>
                </a:cubicBezTo>
                <a:cubicBezTo>
                  <a:pt x="3658292" y="1271976"/>
                  <a:pt x="3672032" y="1265661"/>
                  <a:pt x="3686077" y="1263136"/>
                </a:cubicBezTo>
                <a:cubicBezTo>
                  <a:pt x="3692774" y="1261873"/>
                  <a:pt x="3698515" y="1261146"/>
                  <a:pt x="3704562" y="1260342"/>
                </a:cubicBezTo>
                <a:cubicBezTo>
                  <a:pt x="3704944" y="1258658"/>
                  <a:pt x="3705174" y="1257089"/>
                  <a:pt x="3705671" y="1255443"/>
                </a:cubicBezTo>
                <a:cubicBezTo>
                  <a:pt x="3706207" y="1253683"/>
                  <a:pt x="3706819" y="1251999"/>
                  <a:pt x="3707317" y="1250277"/>
                </a:cubicBezTo>
                <a:cubicBezTo>
                  <a:pt x="3713517" y="1230185"/>
                  <a:pt x="3726413" y="1213843"/>
                  <a:pt x="3742448" y="1202707"/>
                </a:cubicBezTo>
                <a:cubicBezTo>
                  <a:pt x="3706512" y="1178788"/>
                  <a:pt x="3681867" y="1138720"/>
                  <a:pt x="3682479" y="1093410"/>
                </a:cubicBezTo>
                <a:cubicBezTo>
                  <a:pt x="3682900" y="1065167"/>
                  <a:pt x="3689444" y="1041439"/>
                  <a:pt x="3701690" y="1019166"/>
                </a:cubicBezTo>
                <a:cubicBezTo>
                  <a:pt x="3667515" y="987058"/>
                  <a:pt x="3642755" y="937039"/>
                  <a:pt x="3647577" y="893410"/>
                </a:cubicBezTo>
                <a:cubicBezTo>
                  <a:pt x="3647959" y="889354"/>
                  <a:pt x="3648419" y="885412"/>
                  <a:pt x="3648801" y="881240"/>
                </a:cubicBezTo>
                <a:cubicBezTo>
                  <a:pt x="3659135" y="787822"/>
                  <a:pt x="3719525" y="708683"/>
                  <a:pt x="3821359" y="708683"/>
                </a:cubicBezTo>
                <a:cubicBezTo>
                  <a:pt x="3823425" y="708683"/>
                  <a:pt x="3825569" y="709027"/>
                  <a:pt x="3827712" y="709066"/>
                </a:cubicBezTo>
                <a:cubicBezTo>
                  <a:pt x="3813781" y="628316"/>
                  <a:pt x="3835404" y="528847"/>
                  <a:pt x="3844780" y="464441"/>
                </a:cubicBezTo>
                <a:cubicBezTo>
                  <a:pt x="3861772" y="348061"/>
                  <a:pt x="3909724" y="204513"/>
                  <a:pt x="4024606" y="154342"/>
                </a:cubicBezTo>
                <a:cubicBezTo>
                  <a:pt x="4062570" y="87560"/>
                  <a:pt x="4131190" y="46309"/>
                  <a:pt x="4213427" y="68846"/>
                </a:cubicBezTo>
                <a:cubicBezTo>
                  <a:pt x="4285414" y="88670"/>
                  <a:pt x="4333981" y="158054"/>
                  <a:pt x="4334931" y="229157"/>
                </a:cubicBezTo>
                <a:cubicBezTo>
                  <a:pt x="4337878" y="233711"/>
                  <a:pt x="4340633" y="238533"/>
                  <a:pt x="4343197" y="243929"/>
                </a:cubicBezTo>
                <a:cubicBezTo>
                  <a:pt x="4385333" y="333481"/>
                  <a:pt x="4356401" y="418788"/>
                  <a:pt x="4319891" y="505199"/>
                </a:cubicBezTo>
                <a:cubicBezTo>
                  <a:pt x="4301254" y="549363"/>
                  <a:pt x="4279554" y="597047"/>
                  <a:pt x="4252727" y="640488"/>
                </a:cubicBezTo>
                <a:cubicBezTo>
                  <a:pt x="4293102" y="654686"/>
                  <a:pt x="4329114" y="683005"/>
                  <a:pt x="4349895" y="718520"/>
                </a:cubicBezTo>
                <a:cubicBezTo>
                  <a:pt x="4402325" y="809296"/>
                  <a:pt x="4362716" y="902520"/>
                  <a:pt x="4286251" y="960353"/>
                </a:cubicBezTo>
                <a:close/>
                <a:moveTo>
                  <a:pt x="1721464" y="605436"/>
                </a:moveTo>
                <a:cubicBezTo>
                  <a:pt x="1757936" y="566476"/>
                  <a:pt x="1786753" y="521548"/>
                  <a:pt x="1809638" y="473214"/>
                </a:cubicBezTo>
                <a:cubicBezTo>
                  <a:pt x="1811284" y="469807"/>
                  <a:pt x="1806232" y="465598"/>
                  <a:pt x="1803668" y="468927"/>
                </a:cubicBezTo>
                <a:cubicBezTo>
                  <a:pt x="1768077" y="503715"/>
                  <a:pt x="1740140" y="546960"/>
                  <a:pt x="1696017" y="572405"/>
                </a:cubicBezTo>
                <a:cubicBezTo>
                  <a:pt x="1668884" y="588516"/>
                  <a:pt x="1701107" y="628355"/>
                  <a:pt x="1721467" y="605432"/>
                </a:cubicBezTo>
                <a:close/>
                <a:moveTo>
                  <a:pt x="1261645" y="2376465"/>
                </a:moveTo>
                <a:lnTo>
                  <a:pt x="1276800" y="2376465"/>
                </a:lnTo>
                <a:cubicBezTo>
                  <a:pt x="1303283" y="2360736"/>
                  <a:pt x="1320542" y="2317797"/>
                  <a:pt x="1334511" y="2283087"/>
                </a:cubicBezTo>
                <a:cubicBezTo>
                  <a:pt x="1337956" y="2274361"/>
                  <a:pt x="1341247" y="2266171"/>
                  <a:pt x="1344499" y="2258939"/>
                </a:cubicBezTo>
                <a:lnTo>
                  <a:pt x="1346757" y="2253887"/>
                </a:lnTo>
                <a:cubicBezTo>
                  <a:pt x="1361070" y="2221625"/>
                  <a:pt x="1375843" y="2188254"/>
                  <a:pt x="1369490" y="2154917"/>
                </a:cubicBezTo>
                <a:cubicBezTo>
                  <a:pt x="1352957" y="2175812"/>
                  <a:pt x="1343427" y="2203481"/>
                  <a:pt x="1334204" y="2230308"/>
                </a:cubicBezTo>
                <a:cubicBezTo>
                  <a:pt x="1330148" y="2242096"/>
                  <a:pt x="1325976" y="2254227"/>
                  <a:pt x="1321307" y="2265517"/>
                </a:cubicBezTo>
                <a:cubicBezTo>
                  <a:pt x="1314878" y="2281553"/>
                  <a:pt x="1305081" y="2296095"/>
                  <a:pt x="1295513" y="2310141"/>
                </a:cubicBezTo>
                <a:cubicBezTo>
                  <a:pt x="1286290" y="2323803"/>
                  <a:pt x="1277565" y="2336623"/>
                  <a:pt x="1272131" y="2350286"/>
                </a:cubicBezTo>
                <a:close/>
                <a:moveTo>
                  <a:pt x="1100335" y="1855150"/>
                </a:moveTo>
                <a:lnTo>
                  <a:pt x="1108831" y="1855150"/>
                </a:lnTo>
                <a:cubicBezTo>
                  <a:pt x="1167690" y="1848414"/>
                  <a:pt x="1193753" y="1748870"/>
                  <a:pt x="1204889" y="1706086"/>
                </a:cubicBezTo>
                <a:cubicBezTo>
                  <a:pt x="1220426" y="1650058"/>
                  <a:pt x="1228922" y="1593497"/>
                  <a:pt x="1234204" y="1540495"/>
                </a:cubicBezTo>
                <a:cubicBezTo>
                  <a:pt x="1221001" y="1589251"/>
                  <a:pt x="1206879" y="1635098"/>
                  <a:pt x="1189045" y="1679644"/>
                </a:cubicBezTo>
                <a:cubicBezTo>
                  <a:pt x="1171479" y="1724572"/>
                  <a:pt x="1152765" y="1762154"/>
                  <a:pt x="1132023" y="1794417"/>
                </a:cubicBezTo>
                <a:lnTo>
                  <a:pt x="1131487" y="1795259"/>
                </a:lnTo>
                <a:cubicBezTo>
                  <a:pt x="1121766" y="1808271"/>
                  <a:pt x="1114687" y="1817647"/>
                  <a:pt x="1111089" y="1827138"/>
                </a:cubicBezTo>
                <a:close/>
                <a:moveTo>
                  <a:pt x="1417057" y="2981331"/>
                </a:moveTo>
                <a:lnTo>
                  <a:pt x="1417057" y="2983551"/>
                </a:lnTo>
                <a:cubicBezTo>
                  <a:pt x="1418205" y="2988067"/>
                  <a:pt x="1418550" y="2992315"/>
                  <a:pt x="1418932" y="2996448"/>
                </a:cubicBezTo>
                <a:cubicBezTo>
                  <a:pt x="1419085" y="2998361"/>
                  <a:pt x="1419277" y="3000275"/>
                  <a:pt x="1419545" y="3002226"/>
                </a:cubicBezTo>
                <a:lnTo>
                  <a:pt x="1419889" y="3004982"/>
                </a:lnTo>
                <a:cubicBezTo>
                  <a:pt x="1424061" y="3020673"/>
                  <a:pt x="1433436" y="3031771"/>
                  <a:pt x="1442621" y="3031771"/>
                </a:cubicBezTo>
                <a:cubicBezTo>
                  <a:pt x="1451079" y="3031771"/>
                  <a:pt x="1459957" y="3021629"/>
                  <a:pt x="1464398" y="3007087"/>
                </a:cubicBezTo>
                <a:lnTo>
                  <a:pt x="1465010" y="3005212"/>
                </a:lnTo>
                <a:cubicBezTo>
                  <a:pt x="1465775" y="2998247"/>
                  <a:pt x="1466617" y="2991129"/>
                  <a:pt x="1468148" y="2983819"/>
                </a:cubicBezTo>
                <a:lnTo>
                  <a:pt x="1468148" y="2983398"/>
                </a:lnTo>
                <a:lnTo>
                  <a:pt x="1468263" y="2982403"/>
                </a:lnTo>
                <a:cubicBezTo>
                  <a:pt x="1491646" y="2830205"/>
                  <a:pt x="1516827" y="2649986"/>
                  <a:pt x="1526624" y="2468092"/>
                </a:cubicBezTo>
                <a:cubicBezTo>
                  <a:pt x="1529954" y="2411491"/>
                  <a:pt x="1531676" y="2353436"/>
                  <a:pt x="1533322" y="2297289"/>
                </a:cubicBezTo>
                <a:lnTo>
                  <a:pt x="1533590" y="2286382"/>
                </a:lnTo>
                <a:lnTo>
                  <a:pt x="1541435" y="2283818"/>
                </a:lnTo>
                <a:cubicBezTo>
                  <a:pt x="1543578" y="2283052"/>
                  <a:pt x="1545492" y="2282784"/>
                  <a:pt x="1546984" y="2282555"/>
                </a:cubicBezTo>
                <a:cubicBezTo>
                  <a:pt x="1547520" y="2282516"/>
                  <a:pt x="1548094" y="2282440"/>
                  <a:pt x="1548591" y="2282287"/>
                </a:cubicBezTo>
                <a:cubicBezTo>
                  <a:pt x="1567995" y="2273293"/>
                  <a:pt x="1587665" y="2264453"/>
                  <a:pt x="1607336" y="2255728"/>
                </a:cubicBezTo>
                <a:cubicBezTo>
                  <a:pt x="1719356" y="2205479"/>
                  <a:pt x="1835315" y="2153504"/>
                  <a:pt x="1922530" y="2066212"/>
                </a:cubicBezTo>
                <a:cubicBezTo>
                  <a:pt x="1992487" y="1996331"/>
                  <a:pt x="2050049" y="1914856"/>
                  <a:pt x="2105227" y="1835254"/>
                </a:cubicBezTo>
                <a:cubicBezTo>
                  <a:pt x="2104347" y="1836364"/>
                  <a:pt x="2103467" y="1837397"/>
                  <a:pt x="2102586" y="1838507"/>
                </a:cubicBezTo>
                <a:cubicBezTo>
                  <a:pt x="2042119" y="1912904"/>
                  <a:pt x="1979583" y="1989755"/>
                  <a:pt x="1903391" y="2048303"/>
                </a:cubicBezTo>
                <a:cubicBezTo>
                  <a:pt x="1796386" y="2131693"/>
                  <a:pt x="1680545" y="2185198"/>
                  <a:pt x="1557924" y="2241875"/>
                </a:cubicBezTo>
                <a:lnTo>
                  <a:pt x="1534617" y="2252667"/>
                </a:lnTo>
                <a:lnTo>
                  <a:pt x="1535115" y="2233686"/>
                </a:lnTo>
                <a:cubicBezTo>
                  <a:pt x="1537909" y="2130277"/>
                  <a:pt x="1539172" y="2025192"/>
                  <a:pt x="1540435" y="1923547"/>
                </a:cubicBezTo>
                <a:cubicBezTo>
                  <a:pt x="1541468" y="1838779"/>
                  <a:pt x="1542578" y="1750990"/>
                  <a:pt x="1544453" y="1664922"/>
                </a:cubicBezTo>
                <a:lnTo>
                  <a:pt x="1544606" y="1657459"/>
                </a:lnTo>
                <a:lnTo>
                  <a:pt x="1551456" y="1654398"/>
                </a:lnTo>
                <a:cubicBezTo>
                  <a:pt x="1555743" y="1652522"/>
                  <a:pt x="1558919" y="1648083"/>
                  <a:pt x="1559455" y="1643414"/>
                </a:cubicBezTo>
                <a:cubicBezTo>
                  <a:pt x="1559876" y="1639358"/>
                  <a:pt x="1558192" y="1635416"/>
                  <a:pt x="1554403" y="1632009"/>
                </a:cubicBezTo>
                <a:lnTo>
                  <a:pt x="1544912" y="1632009"/>
                </a:lnTo>
                <a:lnTo>
                  <a:pt x="1545333" y="1619839"/>
                </a:lnTo>
                <a:cubicBezTo>
                  <a:pt x="1549466" y="1500432"/>
                  <a:pt x="1553906" y="1409583"/>
                  <a:pt x="1559761" y="1325278"/>
                </a:cubicBezTo>
                <a:lnTo>
                  <a:pt x="1560527" y="1314295"/>
                </a:lnTo>
                <a:lnTo>
                  <a:pt x="1571548" y="1314295"/>
                </a:lnTo>
                <a:cubicBezTo>
                  <a:pt x="1573959" y="1314295"/>
                  <a:pt x="1576103" y="1314831"/>
                  <a:pt x="1577595" y="1315213"/>
                </a:cubicBezTo>
                <a:cubicBezTo>
                  <a:pt x="1583029" y="1316055"/>
                  <a:pt x="1588846" y="1316438"/>
                  <a:pt x="1594893" y="1316438"/>
                </a:cubicBezTo>
                <a:cubicBezTo>
                  <a:pt x="1653561" y="1316438"/>
                  <a:pt x="1727840" y="1280885"/>
                  <a:pt x="1787505" y="1252374"/>
                </a:cubicBezTo>
                <a:cubicBezTo>
                  <a:pt x="1802200" y="1245332"/>
                  <a:pt x="1816017" y="1238750"/>
                  <a:pt x="1828645" y="1233124"/>
                </a:cubicBezTo>
                <a:cubicBezTo>
                  <a:pt x="1884021" y="1208057"/>
                  <a:pt x="1944261" y="1176676"/>
                  <a:pt x="1986428" y="1129872"/>
                </a:cubicBezTo>
                <a:cubicBezTo>
                  <a:pt x="1973760" y="1135344"/>
                  <a:pt x="1961132" y="1140779"/>
                  <a:pt x="1948732" y="1146214"/>
                </a:cubicBezTo>
                <a:cubicBezTo>
                  <a:pt x="1889145" y="1172008"/>
                  <a:pt x="1827609" y="1198720"/>
                  <a:pt x="1764271" y="1219387"/>
                </a:cubicBezTo>
                <a:cubicBezTo>
                  <a:pt x="1747815" y="1224859"/>
                  <a:pt x="1729598" y="1229643"/>
                  <a:pt x="1710387" y="1234656"/>
                </a:cubicBezTo>
                <a:cubicBezTo>
                  <a:pt x="1665840" y="1246214"/>
                  <a:pt x="1615400" y="1259455"/>
                  <a:pt x="1582945" y="1284522"/>
                </a:cubicBezTo>
                <a:lnTo>
                  <a:pt x="1561781" y="1300825"/>
                </a:lnTo>
                <a:lnTo>
                  <a:pt x="1564040" y="1274228"/>
                </a:lnTo>
                <a:cubicBezTo>
                  <a:pt x="1564422" y="1269253"/>
                  <a:pt x="1564652" y="1263895"/>
                  <a:pt x="1564882" y="1258653"/>
                </a:cubicBezTo>
                <a:cubicBezTo>
                  <a:pt x="1565111" y="1253218"/>
                  <a:pt x="1565303" y="1247669"/>
                  <a:pt x="1565800" y="1241929"/>
                </a:cubicBezTo>
                <a:cubicBezTo>
                  <a:pt x="1576898" y="1120493"/>
                  <a:pt x="1600128" y="1000214"/>
                  <a:pt x="1622631" y="883873"/>
                </a:cubicBezTo>
                <a:cubicBezTo>
                  <a:pt x="1666757" y="656011"/>
                  <a:pt x="1708547" y="439748"/>
                  <a:pt x="1668555" y="210701"/>
                </a:cubicBezTo>
                <a:cubicBezTo>
                  <a:pt x="1667407" y="257046"/>
                  <a:pt x="1667292" y="303238"/>
                  <a:pt x="1667178" y="348400"/>
                </a:cubicBezTo>
                <a:cubicBezTo>
                  <a:pt x="1666680" y="513423"/>
                  <a:pt x="1666183" y="684070"/>
                  <a:pt x="1618116" y="852992"/>
                </a:cubicBezTo>
                <a:lnTo>
                  <a:pt x="1618116" y="854752"/>
                </a:lnTo>
                <a:lnTo>
                  <a:pt x="1595460" y="859268"/>
                </a:lnTo>
                <a:cubicBezTo>
                  <a:pt x="1581567" y="825820"/>
                  <a:pt x="1557458" y="791033"/>
                  <a:pt x="1540656" y="772624"/>
                </a:cubicBezTo>
                <a:cubicBezTo>
                  <a:pt x="1519263" y="748055"/>
                  <a:pt x="1497220" y="724022"/>
                  <a:pt x="1474985" y="700600"/>
                </a:cubicBezTo>
                <a:cubicBezTo>
                  <a:pt x="1493164" y="728728"/>
                  <a:pt x="1509620" y="757201"/>
                  <a:pt x="1525808" y="785253"/>
                </a:cubicBezTo>
                <a:lnTo>
                  <a:pt x="1528219" y="789463"/>
                </a:lnTo>
                <a:cubicBezTo>
                  <a:pt x="1546321" y="820691"/>
                  <a:pt x="1564996" y="852953"/>
                  <a:pt x="1577549" y="887281"/>
                </a:cubicBezTo>
                <a:cubicBezTo>
                  <a:pt x="1583979" y="904005"/>
                  <a:pt x="1585663" y="908560"/>
                  <a:pt x="1594885" y="915793"/>
                </a:cubicBezTo>
                <a:lnTo>
                  <a:pt x="1600856" y="920462"/>
                </a:lnTo>
                <a:lnTo>
                  <a:pt x="1599057" y="927810"/>
                </a:lnTo>
                <a:cubicBezTo>
                  <a:pt x="1564614" y="1069790"/>
                  <a:pt x="1545364" y="1214876"/>
                  <a:pt x="1540083" y="1371512"/>
                </a:cubicBezTo>
                <a:cubicBezTo>
                  <a:pt x="1537787" y="1421110"/>
                  <a:pt x="1536294" y="1471708"/>
                  <a:pt x="1534802" y="1520576"/>
                </a:cubicBezTo>
                <a:cubicBezTo>
                  <a:pt x="1534037" y="1545414"/>
                  <a:pt x="1533271" y="1570289"/>
                  <a:pt x="1532429" y="1595088"/>
                </a:cubicBezTo>
                <a:lnTo>
                  <a:pt x="1531817" y="1613420"/>
                </a:lnTo>
                <a:lnTo>
                  <a:pt x="1515399" y="1605230"/>
                </a:lnTo>
                <a:cubicBezTo>
                  <a:pt x="1513523" y="1604311"/>
                  <a:pt x="1510730" y="1602934"/>
                  <a:pt x="1507936" y="1600293"/>
                </a:cubicBezTo>
                <a:cubicBezTo>
                  <a:pt x="1506061" y="1598915"/>
                  <a:pt x="1504262" y="1597499"/>
                  <a:pt x="1502463" y="1596083"/>
                </a:cubicBezTo>
                <a:cubicBezTo>
                  <a:pt x="1495039" y="1590304"/>
                  <a:pt x="1488035" y="1584832"/>
                  <a:pt x="1480229" y="1582076"/>
                </a:cubicBezTo>
                <a:lnTo>
                  <a:pt x="1475713" y="1580469"/>
                </a:lnTo>
                <a:lnTo>
                  <a:pt x="1473608" y="1576336"/>
                </a:lnTo>
                <a:cubicBezTo>
                  <a:pt x="1467026" y="1563132"/>
                  <a:pt x="1456540" y="1550044"/>
                  <a:pt x="1447317" y="1538601"/>
                </a:cubicBezTo>
                <a:lnTo>
                  <a:pt x="1445403" y="1536190"/>
                </a:lnTo>
                <a:lnTo>
                  <a:pt x="1439318" y="1528842"/>
                </a:lnTo>
                <a:cubicBezTo>
                  <a:pt x="1425618" y="1512003"/>
                  <a:pt x="1412644" y="1496160"/>
                  <a:pt x="1395652" y="1484410"/>
                </a:cubicBezTo>
                <a:cubicBezTo>
                  <a:pt x="1395614" y="1484448"/>
                  <a:pt x="1395499" y="1484448"/>
                  <a:pt x="1395384" y="1484525"/>
                </a:cubicBezTo>
                <a:cubicBezTo>
                  <a:pt x="1403842" y="1508827"/>
                  <a:pt x="1417122" y="1531252"/>
                  <a:pt x="1429062" y="1550694"/>
                </a:cubicBezTo>
                <a:cubicBezTo>
                  <a:pt x="1439165" y="1568068"/>
                  <a:pt x="1454397" y="1594207"/>
                  <a:pt x="1473991" y="1597421"/>
                </a:cubicBezTo>
                <a:lnTo>
                  <a:pt x="1479349" y="1597421"/>
                </a:lnTo>
                <a:lnTo>
                  <a:pt x="1482869" y="1601554"/>
                </a:lnTo>
                <a:cubicBezTo>
                  <a:pt x="1485931" y="1605190"/>
                  <a:pt x="1489452" y="1608405"/>
                  <a:pt x="1492858" y="1611657"/>
                </a:cubicBezTo>
                <a:cubicBezTo>
                  <a:pt x="1494542" y="1613265"/>
                  <a:pt x="1496149" y="1614719"/>
                  <a:pt x="1497527" y="1616173"/>
                </a:cubicBezTo>
                <a:cubicBezTo>
                  <a:pt x="1506750" y="1625320"/>
                  <a:pt x="1515360" y="1633280"/>
                  <a:pt x="1524469" y="1641700"/>
                </a:cubicBezTo>
                <a:lnTo>
                  <a:pt x="1530783" y="1647478"/>
                </a:lnTo>
                <a:lnTo>
                  <a:pt x="1528219" y="1739212"/>
                </a:lnTo>
                <a:cubicBezTo>
                  <a:pt x="1520795" y="2001893"/>
                  <a:pt x="1513179" y="2273538"/>
                  <a:pt x="1492514" y="2539364"/>
                </a:cubicBezTo>
                <a:cubicBezTo>
                  <a:pt x="1484324" y="2642881"/>
                  <a:pt x="1472116" y="2747397"/>
                  <a:pt x="1455162" y="2858957"/>
                </a:cubicBezTo>
                <a:lnTo>
                  <a:pt x="1432008" y="2859607"/>
                </a:lnTo>
                <a:cubicBezTo>
                  <a:pt x="1396608" y="2694780"/>
                  <a:pt x="1328413" y="2534460"/>
                  <a:pt x="1268249" y="2392979"/>
                </a:cubicBezTo>
                <a:lnTo>
                  <a:pt x="1261284" y="2376561"/>
                </a:lnTo>
                <a:lnTo>
                  <a:pt x="1261705" y="2376561"/>
                </a:lnTo>
                <a:lnTo>
                  <a:pt x="1250530" y="2350653"/>
                </a:lnTo>
                <a:cubicBezTo>
                  <a:pt x="1242532" y="2332168"/>
                  <a:pt x="1234686" y="2313072"/>
                  <a:pt x="1227109" y="2294510"/>
                </a:cubicBezTo>
                <a:cubicBezTo>
                  <a:pt x="1221675" y="2281306"/>
                  <a:pt x="1216240" y="2268066"/>
                  <a:pt x="1210538" y="2254556"/>
                </a:cubicBezTo>
                <a:cubicBezTo>
                  <a:pt x="1162624" y="2135227"/>
                  <a:pt x="1126650" y="2012841"/>
                  <a:pt x="1097185" y="1869372"/>
                </a:cubicBezTo>
                <a:lnTo>
                  <a:pt x="1094277" y="1855212"/>
                </a:lnTo>
                <a:lnTo>
                  <a:pt x="1094392" y="1855212"/>
                </a:lnTo>
                <a:lnTo>
                  <a:pt x="1088613" y="1825094"/>
                </a:lnTo>
                <a:cubicBezTo>
                  <a:pt x="1055853" y="1653908"/>
                  <a:pt x="1040125" y="1478941"/>
                  <a:pt x="1029141" y="1330945"/>
                </a:cubicBezTo>
                <a:cubicBezTo>
                  <a:pt x="1029141" y="1330831"/>
                  <a:pt x="1029141" y="1330601"/>
                  <a:pt x="1028912" y="1330448"/>
                </a:cubicBezTo>
                <a:cubicBezTo>
                  <a:pt x="1030787" y="1497460"/>
                  <a:pt x="1043302" y="1657506"/>
                  <a:pt x="1066072" y="1805913"/>
                </a:cubicBezTo>
                <a:lnTo>
                  <a:pt x="1071545" y="1841504"/>
                </a:lnTo>
                <a:lnTo>
                  <a:pt x="1046975" y="1816858"/>
                </a:lnTo>
                <a:cubicBezTo>
                  <a:pt x="1046440" y="1816591"/>
                  <a:pt x="1045751" y="1816093"/>
                  <a:pt x="1045062" y="1815595"/>
                </a:cubicBezTo>
                <a:lnTo>
                  <a:pt x="1038097" y="1811424"/>
                </a:lnTo>
                <a:cubicBezTo>
                  <a:pt x="1015479" y="1797991"/>
                  <a:pt x="994162" y="1785132"/>
                  <a:pt x="973229" y="1765079"/>
                </a:cubicBezTo>
                <a:cubicBezTo>
                  <a:pt x="952639" y="1744565"/>
                  <a:pt x="931477" y="1723364"/>
                  <a:pt x="912724" y="1699828"/>
                </a:cubicBezTo>
                <a:cubicBezTo>
                  <a:pt x="923593" y="1722867"/>
                  <a:pt x="935724" y="1742307"/>
                  <a:pt x="949080" y="1757769"/>
                </a:cubicBezTo>
                <a:cubicBezTo>
                  <a:pt x="953596" y="1763318"/>
                  <a:pt x="960638" y="1769939"/>
                  <a:pt x="968215" y="1777096"/>
                </a:cubicBezTo>
                <a:cubicBezTo>
                  <a:pt x="985436" y="1793322"/>
                  <a:pt x="1005030" y="1811769"/>
                  <a:pt x="1009814" y="1830980"/>
                </a:cubicBezTo>
                <a:cubicBezTo>
                  <a:pt x="1014483" y="1849082"/>
                  <a:pt x="1046018" y="1884252"/>
                  <a:pt x="1073036" y="1890299"/>
                </a:cubicBezTo>
                <a:lnTo>
                  <a:pt x="1080614" y="1891944"/>
                </a:lnTo>
                <a:lnTo>
                  <a:pt x="1082106" y="1899522"/>
                </a:lnTo>
                <a:cubicBezTo>
                  <a:pt x="1099442" y="1989112"/>
                  <a:pt x="1119037" y="2067945"/>
                  <a:pt x="1141923" y="2140551"/>
                </a:cubicBezTo>
                <a:cubicBezTo>
                  <a:pt x="1166377" y="2215714"/>
                  <a:pt x="1196496" y="2290458"/>
                  <a:pt x="1225582" y="2362751"/>
                </a:cubicBezTo>
                <a:lnTo>
                  <a:pt x="1233427" y="2382268"/>
                </a:lnTo>
                <a:lnTo>
                  <a:pt x="1212761" y="2378748"/>
                </a:lnTo>
                <a:cubicBezTo>
                  <a:pt x="1196955" y="2376069"/>
                  <a:pt x="1181762" y="2371706"/>
                  <a:pt x="1167066" y="2367497"/>
                </a:cubicBezTo>
                <a:cubicBezTo>
                  <a:pt x="1144181" y="2360914"/>
                  <a:pt x="1122634" y="2354752"/>
                  <a:pt x="1099787" y="2354752"/>
                </a:cubicBezTo>
                <a:cubicBezTo>
                  <a:pt x="1094965" y="2354752"/>
                  <a:pt x="1090143" y="2355020"/>
                  <a:pt x="1085742" y="2355594"/>
                </a:cubicBezTo>
                <a:cubicBezTo>
                  <a:pt x="1095233" y="2360034"/>
                  <a:pt x="1104724" y="2364473"/>
                  <a:pt x="1114214" y="2369027"/>
                </a:cubicBezTo>
                <a:cubicBezTo>
                  <a:pt x="1154589" y="2388430"/>
                  <a:pt x="1196418" y="2408483"/>
                  <a:pt x="1241117" y="2415716"/>
                </a:cubicBezTo>
                <a:lnTo>
                  <a:pt x="1247584" y="2416826"/>
                </a:lnTo>
                <a:lnTo>
                  <a:pt x="1250110" y="2422911"/>
                </a:lnTo>
                <a:cubicBezTo>
                  <a:pt x="1322364" y="2598956"/>
                  <a:pt x="1397067" y="2781085"/>
                  <a:pt x="1417044" y="2981348"/>
                </a:cubicBezTo>
                <a:close/>
                <a:moveTo>
                  <a:pt x="917981" y="3617881"/>
                </a:moveTo>
                <a:cubicBezTo>
                  <a:pt x="924142" y="3603607"/>
                  <a:pt x="929347" y="3589408"/>
                  <a:pt x="933786" y="3574368"/>
                </a:cubicBezTo>
                <a:cubicBezTo>
                  <a:pt x="922152" y="3591551"/>
                  <a:pt x="911743" y="3607739"/>
                  <a:pt x="903170" y="3621172"/>
                </a:cubicBezTo>
                <a:cubicBezTo>
                  <a:pt x="894560" y="3634949"/>
                  <a:pt x="885949" y="3647885"/>
                  <a:pt x="877568" y="3660513"/>
                </a:cubicBezTo>
                <a:lnTo>
                  <a:pt x="877300" y="3661011"/>
                </a:lnTo>
                <a:lnTo>
                  <a:pt x="876917" y="3661393"/>
                </a:lnTo>
                <a:cubicBezTo>
                  <a:pt x="871559" y="3667976"/>
                  <a:pt x="865628" y="3672913"/>
                  <a:pt x="860384" y="3677352"/>
                </a:cubicBezTo>
                <a:cubicBezTo>
                  <a:pt x="857131" y="3680031"/>
                  <a:pt x="854185" y="3682557"/>
                  <a:pt x="851544" y="3685197"/>
                </a:cubicBezTo>
                <a:lnTo>
                  <a:pt x="838494" y="3698247"/>
                </a:lnTo>
                <a:lnTo>
                  <a:pt x="832141" y="3680949"/>
                </a:lnTo>
                <a:cubicBezTo>
                  <a:pt x="822115" y="3653778"/>
                  <a:pt x="812126" y="3626567"/>
                  <a:pt x="802023" y="3599434"/>
                </a:cubicBezTo>
                <a:cubicBezTo>
                  <a:pt x="725445" y="3392166"/>
                  <a:pt x="646268" y="3177814"/>
                  <a:pt x="586829" y="2961092"/>
                </a:cubicBezTo>
                <a:lnTo>
                  <a:pt x="583652" y="2949687"/>
                </a:lnTo>
                <a:lnTo>
                  <a:pt x="595172" y="2946625"/>
                </a:lnTo>
                <a:cubicBezTo>
                  <a:pt x="679022" y="2924620"/>
                  <a:pt x="745342" y="2844598"/>
                  <a:pt x="793721" y="2777321"/>
                </a:cubicBezTo>
                <a:cubicBezTo>
                  <a:pt x="815343" y="2747240"/>
                  <a:pt x="834632" y="2714558"/>
                  <a:pt x="853307" y="2682947"/>
                </a:cubicBezTo>
                <a:cubicBezTo>
                  <a:pt x="865859" y="2661668"/>
                  <a:pt x="878872" y="2639587"/>
                  <a:pt x="892572" y="2618386"/>
                </a:cubicBezTo>
                <a:cubicBezTo>
                  <a:pt x="896399" y="2612530"/>
                  <a:pt x="900532" y="2606484"/>
                  <a:pt x="904627" y="2600321"/>
                </a:cubicBezTo>
                <a:cubicBezTo>
                  <a:pt x="922346" y="2574030"/>
                  <a:pt x="940716" y="2546820"/>
                  <a:pt x="947757" y="2518730"/>
                </a:cubicBezTo>
                <a:cubicBezTo>
                  <a:pt x="948637" y="2515018"/>
                  <a:pt x="948025" y="2511803"/>
                  <a:pt x="946073" y="2509277"/>
                </a:cubicBezTo>
                <a:cubicBezTo>
                  <a:pt x="944045" y="2506713"/>
                  <a:pt x="940639" y="2505106"/>
                  <a:pt x="937195" y="2505106"/>
                </a:cubicBezTo>
                <a:cubicBezTo>
                  <a:pt x="934516" y="2505106"/>
                  <a:pt x="930612" y="2506139"/>
                  <a:pt x="927474" y="2510923"/>
                </a:cubicBezTo>
                <a:cubicBezTo>
                  <a:pt x="912511" y="2533579"/>
                  <a:pt x="901412" y="2558224"/>
                  <a:pt x="889739" y="2584325"/>
                </a:cubicBezTo>
                <a:cubicBezTo>
                  <a:pt x="877838" y="2610808"/>
                  <a:pt x="865476" y="2638324"/>
                  <a:pt x="848599" y="2663659"/>
                </a:cubicBezTo>
                <a:cubicBezTo>
                  <a:pt x="810673" y="2718921"/>
                  <a:pt x="768730" y="2776865"/>
                  <a:pt x="719012" y="2826537"/>
                </a:cubicBezTo>
                <a:cubicBezTo>
                  <a:pt x="673624" y="2869973"/>
                  <a:pt x="635277" y="2894390"/>
                  <a:pt x="586555" y="2910578"/>
                </a:cubicBezTo>
                <a:lnTo>
                  <a:pt x="574538" y="2914596"/>
                </a:lnTo>
                <a:lnTo>
                  <a:pt x="571400" y="2902235"/>
                </a:lnTo>
                <a:cubicBezTo>
                  <a:pt x="521763" y="2705949"/>
                  <a:pt x="488048" y="2494586"/>
                  <a:pt x="468530" y="2256084"/>
                </a:cubicBezTo>
                <a:lnTo>
                  <a:pt x="467764" y="2247205"/>
                </a:lnTo>
                <a:lnTo>
                  <a:pt x="476107" y="2244029"/>
                </a:lnTo>
                <a:cubicBezTo>
                  <a:pt x="528767" y="2224282"/>
                  <a:pt x="574002" y="2186624"/>
                  <a:pt x="617784" y="2150229"/>
                </a:cubicBezTo>
                <a:cubicBezTo>
                  <a:pt x="624481" y="2144757"/>
                  <a:pt x="631600" y="2138978"/>
                  <a:pt x="638947" y="2133122"/>
                </a:cubicBezTo>
                <a:cubicBezTo>
                  <a:pt x="682001" y="2098603"/>
                  <a:pt x="735503" y="2055779"/>
                  <a:pt x="756974" y="2009394"/>
                </a:cubicBezTo>
                <a:cubicBezTo>
                  <a:pt x="757816" y="2007749"/>
                  <a:pt x="757203" y="2006371"/>
                  <a:pt x="756820" y="2005759"/>
                </a:cubicBezTo>
                <a:cubicBezTo>
                  <a:pt x="756667" y="2005414"/>
                  <a:pt x="755940" y="2004496"/>
                  <a:pt x="754945" y="2004496"/>
                </a:cubicBezTo>
                <a:cubicBezTo>
                  <a:pt x="754448" y="2004496"/>
                  <a:pt x="753797" y="2004763"/>
                  <a:pt x="752917" y="2005223"/>
                </a:cubicBezTo>
                <a:cubicBezTo>
                  <a:pt x="722454" y="2021641"/>
                  <a:pt x="694440" y="2048583"/>
                  <a:pt x="667345" y="2074644"/>
                </a:cubicBezTo>
                <a:cubicBezTo>
                  <a:pt x="646947" y="2094277"/>
                  <a:pt x="625822" y="2114598"/>
                  <a:pt x="603051" y="2130863"/>
                </a:cubicBezTo>
                <a:cubicBezTo>
                  <a:pt x="564589" y="2157155"/>
                  <a:pt x="522952" y="2178701"/>
                  <a:pt x="479323" y="2194928"/>
                </a:cubicBezTo>
                <a:lnTo>
                  <a:pt x="464512" y="2200400"/>
                </a:lnTo>
                <a:lnTo>
                  <a:pt x="463403" y="2184671"/>
                </a:lnTo>
                <a:cubicBezTo>
                  <a:pt x="455404" y="2067331"/>
                  <a:pt x="449893" y="1941966"/>
                  <a:pt x="447291" y="1811880"/>
                </a:cubicBezTo>
                <a:cubicBezTo>
                  <a:pt x="446449" y="1746591"/>
                  <a:pt x="446449" y="1679393"/>
                  <a:pt x="447291" y="1612342"/>
                </a:cubicBezTo>
                <a:lnTo>
                  <a:pt x="447444" y="1600707"/>
                </a:lnTo>
                <a:lnTo>
                  <a:pt x="456514" y="1600707"/>
                </a:lnTo>
                <a:cubicBezTo>
                  <a:pt x="504964" y="1569479"/>
                  <a:pt x="551692" y="1489765"/>
                  <a:pt x="576872" y="1423595"/>
                </a:cubicBezTo>
                <a:cubicBezTo>
                  <a:pt x="583072" y="1406909"/>
                  <a:pt x="591262" y="1389572"/>
                  <a:pt x="599911" y="1371203"/>
                </a:cubicBezTo>
                <a:cubicBezTo>
                  <a:pt x="621457" y="1325661"/>
                  <a:pt x="645491" y="1274761"/>
                  <a:pt x="638373" y="1229222"/>
                </a:cubicBezTo>
                <a:cubicBezTo>
                  <a:pt x="618549" y="1257351"/>
                  <a:pt x="605613" y="1292444"/>
                  <a:pt x="593061" y="1326543"/>
                </a:cubicBezTo>
                <a:cubicBezTo>
                  <a:pt x="581886" y="1356892"/>
                  <a:pt x="570291" y="1388158"/>
                  <a:pt x="553873" y="1415215"/>
                </a:cubicBezTo>
                <a:cubicBezTo>
                  <a:pt x="542468" y="1433699"/>
                  <a:pt x="529456" y="1452031"/>
                  <a:pt x="515679" y="1471396"/>
                </a:cubicBezTo>
                <a:cubicBezTo>
                  <a:pt x="499950" y="1493554"/>
                  <a:pt x="483686" y="1516555"/>
                  <a:pt x="470023" y="1539593"/>
                </a:cubicBezTo>
                <a:lnTo>
                  <a:pt x="447367" y="1578169"/>
                </a:lnTo>
                <a:lnTo>
                  <a:pt x="449051" y="1479198"/>
                </a:lnTo>
                <a:cubicBezTo>
                  <a:pt x="452725" y="1268864"/>
                  <a:pt x="456513" y="1052023"/>
                  <a:pt x="433016" y="843383"/>
                </a:cubicBezTo>
                <a:cubicBezTo>
                  <a:pt x="408752" y="1151112"/>
                  <a:pt x="418703" y="1469558"/>
                  <a:pt x="427543" y="1752872"/>
                </a:cubicBezTo>
                <a:lnTo>
                  <a:pt x="428423" y="1779087"/>
                </a:lnTo>
                <a:lnTo>
                  <a:pt x="408293" y="1762363"/>
                </a:lnTo>
                <a:cubicBezTo>
                  <a:pt x="393521" y="1750002"/>
                  <a:pt x="378328" y="1737334"/>
                  <a:pt x="361871" y="1725815"/>
                </a:cubicBezTo>
                <a:cubicBezTo>
                  <a:pt x="351883" y="1719654"/>
                  <a:pt x="340785" y="1714181"/>
                  <a:pt x="329073" y="1708441"/>
                </a:cubicBezTo>
                <a:cubicBezTo>
                  <a:pt x="313038" y="1700634"/>
                  <a:pt x="296468" y="1692597"/>
                  <a:pt x="282422" y="1682149"/>
                </a:cubicBezTo>
                <a:cubicBezTo>
                  <a:pt x="270405" y="1673156"/>
                  <a:pt x="258504" y="1662784"/>
                  <a:pt x="246984" y="1652796"/>
                </a:cubicBezTo>
                <a:cubicBezTo>
                  <a:pt x="224175" y="1632972"/>
                  <a:pt x="200639" y="1612459"/>
                  <a:pt x="175228" y="1601323"/>
                </a:cubicBezTo>
                <a:cubicBezTo>
                  <a:pt x="187857" y="1629030"/>
                  <a:pt x="211126" y="1650538"/>
                  <a:pt x="235618" y="1673232"/>
                </a:cubicBezTo>
                <a:cubicBezTo>
                  <a:pt x="253490" y="1689803"/>
                  <a:pt x="272052" y="1706871"/>
                  <a:pt x="286250" y="1726771"/>
                </a:cubicBezTo>
                <a:cubicBezTo>
                  <a:pt x="314570" y="1765998"/>
                  <a:pt x="357624" y="1783946"/>
                  <a:pt x="403208" y="1803044"/>
                </a:cubicBezTo>
                <a:cubicBezTo>
                  <a:pt x="407495" y="1804843"/>
                  <a:pt x="411819" y="1806680"/>
                  <a:pt x="416029" y="1808478"/>
                </a:cubicBezTo>
                <a:lnTo>
                  <a:pt x="416756" y="1808823"/>
                </a:lnTo>
                <a:cubicBezTo>
                  <a:pt x="417101" y="1808938"/>
                  <a:pt x="417636" y="1809167"/>
                  <a:pt x="417904" y="1809205"/>
                </a:cubicBezTo>
                <a:lnTo>
                  <a:pt x="428697" y="1809205"/>
                </a:lnTo>
                <a:lnTo>
                  <a:pt x="429118" y="1820572"/>
                </a:lnTo>
                <a:cubicBezTo>
                  <a:pt x="429960" y="1840588"/>
                  <a:pt x="430802" y="1861291"/>
                  <a:pt x="430802" y="1880885"/>
                </a:cubicBezTo>
                <a:cubicBezTo>
                  <a:pt x="434437" y="1994160"/>
                  <a:pt x="439680" y="2097490"/>
                  <a:pt x="446875" y="2196618"/>
                </a:cubicBezTo>
                <a:lnTo>
                  <a:pt x="447525" y="2205726"/>
                </a:lnTo>
                <a:lnTo>
                  <a:pt x="423071" y="2213839"/>
                </a:lnTo>
                <a:cubicBezTo>
                  <a:pt x="415761" y="2215982"/>
                  <a:pt x="411015" y="2219656"/>
                  <a:pt x="408604" y="2225129"/>
                </a:cubicBezTo>
                <a:lnTo>
                  <a:pt x="404050" y="2235271"/>
                </a:lnTo>
                <a:lnTo>
                  <a:pt x="393679" y="2231367"/>
                </a:lnTo>
                <a:cubicBezTo>
                  <a:pt x="375118" y="2224402"/>
                  <a:pt x="355448" y="2219465"/>
                  <a:pt x="338149" y="2215025"/>
                </a:cubicBezTo>
                <a:cubicBezTo>
                  <a:pt x="330724" y="2213150"/>
                  <a:pt x="323759" y="2211390"/>
                  <a:pt x="317559" y="2209668"/>
                </a:cubicBezTo>
                <a:lnTo>
                  <a:pt x="300376" y="2204999"/>
                </a:lnTo>
                <a:cubicBezTo>
                  <a:pt x="263331" y="2194857"/>
                  <a:pt x="224984" y="2184485"/>
                  <a:pt x="188512" y="2170326"/>
                </a:cubicBezTo>
                <a:cubicBezTo>
                  <a:pt x="178639" y="2166613"/>
                  <a:pt x="169415" y="2162059"/>
                  <a:pt x="160460" y="2157658"/>
                </a:cubicBezTo>
                <a:cubicBezTo>
                  <a:pt x="143889" y="2149468"/>
                  <a:pt x="128160" y="2141699"/>
                  <a:pt x="110441" y="2139977"/>
                </a:cubicBezTo>
                <a:cubicBezTo>
                  <a:pt x="119281" y="2190302"/>
                  <a:pt x="198117" y="2216824"/>
                  <a:pt x="245347" y="2232821"/>
                </a:cubicBezTo>
                <a:lnTo>
                  <a:pt x="250705" y="2234619"/>
                </a:lnTo>
                <a:cubicBezTo>
                  <a:pt x="260196" y="2237757"/>
                  <a:pt x="269840" y="2240819"/>
                  <a:pt x="279446" y="2243995"/>
                </a:cubicBezTo>
                <a:cubicBezTo>
                  <a:pt x="316262" y="2255859"/>
                  <a:pt x="354340" y="2268067"/>
                  <a:pt x="388665" y="2285328"/>
                </a:cubicBezTo>
                <a:cubicBezTo>
                  <a:pt x="393601" y="2287815"/>
                  <a:pt x="398156" y="2290264"/>
                  <a:pt x="402480" y="2292561"/>
                </a:cubicBezTo>
                <a:cubicBezTo>
                  <a:pt x="415760" y="2299794"/>
                  <a:pt x="425289" y="2304960"/>
                  <a:pt x="436656" y="2304960"/>
                </a:cubicBezTo>
                <a:cubicBezTo>
                  <a:pt x="438646" y="2304960"/>
                  <a:pt x="440598" y="2304845"/>
                  <a:pt x="442703" y="2304577"/>
                </a:cubicBezTo>
                <a:lnTo>
                  <a:pt x="455064" y="2302702"/>
                </a:lnTo>
                <a:lnTo>
                  <a:pt x="456212" y="2315139"/>
                </a:lnTo>
                <a:cubicBezTo>
                  <a:pt x="476035" y="2535693"/>
                  <a:pt x="505312" y="2728765"/>
                  <a:pt x="545916" y="2905799"/>
                </a:cubicBezTo>
                <a:cubicBezTo>
                  <a:pt x="547294" y="2913377"/>
                  <a:pt x="549437" y="2922409"/>
                  <a:pt x="552499" y="2933621"/>
                </a:cubicBezTo>
                <a:lnTo>
                  <a:pt x="558584" y="2956048"/>
                </a:lnTo>
                <a:lnTo>
                  <a:pt x="536846" y="2947782"/>
                </a:lnTo>
                <a:cubicBezTo>
                  <a:pt x="509980" y="2937410"/>
                  <a:pt x="480129" y="2929948"/>
                  <a:pt x="451312" y="2922715"/>
                </a:cubicBezTo>
                <a:cubicBezTo>
                  <a:pt x="421806" y="2915367"/>
                  <a:pt x="391304" y="2907751"/>
                  <a:pt x="363023" y="2896882"/>
                </a:cubicBezTo>
                <a:cubicBezTo>
                  <a:pt x="333287" y="2885325"/>
                  <a:pt x="303054" y="2873882"/>
                  <a:pt x="273815" y="2862975"/>
                </a:cubicBezTo>
                <a:cubicBezTo>
                  <a:pt x="244041" y="2851801"/>
                  <a:pt x="213463" y="2840358"/>
                  <a:pt x="182962" y="2828418"/>
                </a:cubicBezTo>
                <a:cubicBezTo>
                  <a:pt x="224677" y="2875490"/>
                  <a:pt x="285489" y="2911923"/>
                  <a:pt x="332907" y="2931827"/>
                </a:cubicBezTo>
                <a:cubicBezTo>
                  <a:pt x="342743" y="2935998"/>
                  <a:pt x="353152" y="2940552"/>
                  <a:pt x="364021" y="2945374"/>
                </a:cubicBezTo>
                <a:cubicBezTo>
                  <a:pt x="417255" y="2968795"/>
                  <a:pt x="483497" y="2997996"/>
                  <a:pt x="537999" y="2997996"/>
                </a:cubicBezTo>
                <a:cubicBezTo>
                  <a:pt x="543472" y="2997996"/>
                  <a:pt x="548791" y="2997728"/>
                  <a:pt x="553919" y="2997116"/>
                </a:cubicBezTo>
                <a:cubicBezTo>
                  <a:pt x="555029" y="2996733"/>
                  <a:pt x="556713" y="2996197"/>
                  <a:pt x="558894" y="2996197"/>
                </a:cubicBezTo>
                <a:lnTo>
                  <a:pt x="568003" y="2996197"/>
                </a:lnTo>
                <a:lnTo>
                  <a:pt x="570299" y="3004923"/>
                </a:lnTo>
                <a:cubicBezTo>
                  <a:pt x="627092" y="3221145"/>
                  <a:pt x="708184" y="3435997"/>
                  <a:pt x="786522" y="3643804"/>
                </a:cubicBezTo>
                <a:lnTo>
                  <a:pt x="816258" y="3722755"/>
                </a:lnTo>
                <a:lnTo>
                  <a:pt x="792339" y="3714183"/>
                </a:lnTo>
                <a:cubicBezTo>
                  <a:pt x="758776" y="3702166"/>
                  <a:pt x="728582" y="3692292"/>
                  <a:pt x="698578" y="3692292"/>
                </a:cubicBezTo>
                <a:lnTo>
                  <a:pt x="696511" y="3692292"/>
                </a:lnTo>
                <a:cubicBezTo>
                  <a:pt x="710059" y="3719081"/>
                  <a:pt x="741058" y="3732553"/>
                  <a:pt x="771062" y="3745717"/>
                </a:cubicBezTo>
                <a:cubicBezTo>
                  <a:pt x="778257" y="3748893"/>
                  <a:pt x="785336" y="3751955"/>
                  <a:pt x="792302" y="3755323"/>
                </a:cubicBezTo>
                <a:cubicBezTo>
                  <a:pt x="795440" y="3756853"/>
                  <a:pt x="798502" y="3757695"/>
                  <a:pt x="801448" y="3757695"/>
                </a:cubicBezTo>
                <a:cubicBezTo>
                  <a:pt x="802214" y="3757695"/>
                  <a:pt x="802864" y="3757657"/>
                  <a:pt x="803591" y="3757542"/>
                </a:cubicBezTo>
                <a:cubicBezTo>
                  <a:pt x="817637" y="3745296"/>
                  <a:pt x="833098" y="3734657"/>
                  <a:pt x="850511" y="3725319"/>
                </a:cubicBezTo>
                <a:lnTo>
                  <a:pt x="850243" y="3718507"/>
                </a:lnTo>
                <a:lnTo>
                  <a:pt x="862030" y="3718507"/>
                </a:lnTo>
                <a:cubicBezTo>
                  <a:pt x="862413" y="3718392"/>
                  <a:pt x="862795" y="3718353"/>
                  <a:pt x="863178" y="3718277"/>
                </a:cubicBezTo>
                <a:cubicBezTo>
                  <a:pt x="863790" y="3718124"/>
                  <a:pt x="864479" y="3718009"/>
                  <a:pt x="865245" y="3717856"/>
                </a:cubicBezTo>
                <a:cubicBezTo>
                  <a:pt x="868153" y="3715981"/>
                  <a:pt x="871100" y="3714603"/>
                  <a:pt x="874315" y="3713684"/>
                </a:cubicBezTo>
                <a:lnTo>
                  <a:pt x="875080" y="3712919"/>
                </a:lnTo>
                <a:lnTo>
                  <a:pt x="875846" y="3712575"/>
                </a:lnTo>
                <a:cubicBezTo>
                  <a:pt x="876075" y="3712307"/>
                  <a:pt x="876267" y="3711924"/>
                  <a:pt x="876573" y="3711656"/>
                </a:cubicBezTo>
                <a:cubicBezTo>
                  <a:pt x="877070" y="3711044"/>
                  <a:pt x="877606" y="3710508"/>
                  <a:pt x="878180" y="3709972"/>
                </a:cubicBezTo>
                <a:cubicBezTo>
                  <a:pt x="883959" y="3701782"/>
                  <a:pt x="887020" y="3692368"/>
                  <a:pt x="890235" y="3682380"/>
                </a:cubicBezTo>
                <a:cubicBezTo>
                  <a:pt x="892532" y="3675070"/>
                  <a:pt x="894943" y="3667569"/>
                  <a:pt x="898731" y="3659647"/>
                </a:cubicBezTo>
                <a:cubicBezTo>
                  <a:pt x="906385" y="3644454"/>
                  <a:pt x="912662" y="3630830"/>
                  <a:pt x="917981" y="3617895"/>
                </a:cubicBezTo>
                <a:close/>
                <a:moveTo>
                  <a:pt x="1756175" y="4299929"/>
                </a:moveTo>
                <a:cubicBezTo>
                  <a:pt x="1757017" y="4303335"/>
                  <a:pt x="1758701" y="4306664"/>
                  <a:pt x="1760385" y="4309267"/>
                </a:cubicBezTo>
                <a:cubicBezTo>
                  <a:pt x="1763791" y="4313476"/>
                  <a:pt x="1768001" y="4316882"/>
                  <a:pt x="1774009" y="4319485"/>
                </a:cubicBezTo>
                <a:cubicBezTo>
                  <a:pt x="1791843" y="4360127"/>
                  <a:pt x="1834208" y="4389749"/>
                  <a:pt x="1857056" y="4428018"/>
                </a:cubicBezTo>
                <a:cubicBezTo>
                  <a:pt x="1881701" y="4472067"/>
                  <a:pt x="1908796" y="4514470"/>
                  <a:pt x="1935088" y="4557712"/>
                </a:cubicBezTo>
                <a:cubicBezTo>
                  <a:pt x="1935968" y="4559358"/>
                  <a:pt x="1939297" y="4559358"/>
                  <a:pt x="1938494" y="4556832"/>
                </a:cubicBezTo>
                <a:cubicBezTo>
                  <a:pt x="1932562" y="4503446"/>
                  <a:pt x="1924066" y="4451670"/>
                  <a:pt x="1896894" y="4405016"/>
                </a:cubicBezTo>
                <a:cubicBezTo>
                  <a:pt x="1881701" y="4377921"/>
                  <a:pt x="1861341" y="4341487"/>
                  <a:pt x="1835891" y="4317683"/>
                </a:cubicBezTo>
                <a:cubicBezTo>
                  <a:pt x="1829079" y="4310947"/>
                  <a:pt x="1822267" y="4305819"/>
                  <a:pt x="1815532" y="4301610"/>
                </a:cubicBezTo>
                <a:cubicBezTo>
                  <a:pt x="1831605" y="4299084"/>
                  <a:pt x="1847756" y="4297438"/>
                  <a:pt x="1863867" y="4295678"/>
                </a:cubicBezTo>
                <a:cubicBezTo>
                  <a:pt x="1935087" y="4286340"/>
                  <a:pt x="2006308" y="4280408"/>
                  <a:pt x="2080012" y="4274514"/>
                </a:cubicBezTo>
                <a:cubicBezTo>
                  <a:pt x="2232593" y="4261846"/>
                  <a:pt x="2391953" y="4256757"/>
                  <a:pt x="2540321" y="4216076"/>
                </a:cubicBezTo>
                <a:cubicBezTo>
                  <a:pt x="2594511" y="4200806"/>
                  <a:pt x="2648011" y="4182934"/>
                  <a:pt x="2701435" y="4164335"/>
                </a:cubicBezTo>
                <a:cubicBezTo>
                  <a:pt x="2700516" y="4167741"/>
                  <a:pt x="2701435" y="4171951"/>
                  <a:pt x="2704841" y="4174554"/>
                </a:cubicBezTo>
                <a:cubicBezTo>
                  <a:pt x="2738709" y="4203371"/>
                  <a:pt x="2789609" y="4209265"/>
                  <a:pt x="2831136" y="4225453"/>
                </a:cubicBezTo>
                <a:cubicBezTo>
                  <a:pt x="2884637" y="4247458"/>
                  <a:pt x="2932017" y="4274630"/>
                  <a:pt x="2972734" y="4316076"/>
                </a:cubicBezTo>
                <a:cubicBezTo>
                  <a:pt x="2983717" y="4327098"/>
                  <a:pt x="2999026" y="4310987"/>
                  <a:pt x="2989688" y="4300003"/>
                </a:cubicBezTo>
                <a:cubicBezTo>
                  <a:pt x="2953216" y="4256758"/>
                  <a:pt x="2909971" y="4221971"/>
                  <a:pt x="2858230" y="4200004"/>
                </a:cubicBezTo>
                <a:cubicBezTo>
                  <a:pt x="2820151" y="4183816"/>
                  <a:pt x="2774342" y="4159361"/>
                  <a:pt x="2731935" y="4153353"/>
                </a:cubicBezTo>
                <a:cubicBezTo>
                  <a:pt x="2806485" y="4125301"/>
                  <a:pt x="2879470" y="4093996"/>
                  <a:pt x="2952370" y="4059208"/>
                </a:cubicBezTo>
                <a:cubicBezTo>
                  <a:pt x="2958226" y="4057524"/>
                  <a:pt x="2964234" y="4054922"/>
                  <a:pt x="2969324" y="4050750"/>
                </a:cubicBezTo>
                <a:cubicBezTo>
                  <a:pt x="3141421" y="3967704"/>
                  <a:pt x="3306679" y="3870189"/>
                  <a:pt x="3466990" y="3768436"/>
                </a:cubicBezTo>
                <a:cubicBezTo>
                  <a:pt x="3469516" y="3767556"/>
                  <a:pt x="3467832" y="3764226"/>
                  <a:pt x="3465229" y="3765872"/>
                </a:cubicBezTo>
                <a:cubicBezTo>
                  <a:pt x="3317733" y="3829477"/>
                  <a:pt x="3175332" y="3909116"/>
                  <a:pt x="3030324" y="3984622"/>
                </a:cubicBezTo>
                <a:cubicBezTo>
                  <a:pt x="3040543" y="3969353"/>
                  <a:pt x="3049842" y="3954045"/>
                  <a:pt x="3058300" y="3943099"/>
                </a:cubicBezTo>
                <a:cubicBezTo>
                  <a:pt x="3089643" y="3897290"/>
                  <a:pt x="3115973" y="3859096"/>
                  <a:pt x="3123589" y="3804068"/>
                </a:cubicBezTo>
                <a:cubicBezTo>
                  <a:pt x="3123589" y="3799782"/>
                  <a:pt x="3117657" y="3798136"/>
                  <a:pt x="3114251" y="3800662"/>
                </a:cubicBezTo>
                <a:cubicBezTo>
                  <a:pt x="3078660" y="3837975"/>
                  <a:pt x="3054015" y="3881259"/>
                  <a:pt x="3022632" y="3922783"/>
                </a:cubicBezTo>
                <a:cubicBezTo>
                  <a:pt x="3002350" y="3949878"/>
                  <a:pt x="2981109" y="3976170"/>
                  <a:pt x="2957459" y="4001620"/>
                </a:cubicBezTo>
                <a:cubicBezTo>
                  <a:pt x="2946475" y="4013483"/>
                  <a:pt x="2937979" y="4021099"/>
                  <a:pt x="2932890" y="4033844"/>
                </a:cubicBezTo>
                <a:cubicBezTo>
                  <a:pt x="2784551" y="4106824"/>
                  <a:pt x="2632774" y="4169514"/>
                  <a:pt x="2469171" y="4200895"/>
                </a:cubicBezTo>
                <a:cubicBezTo>
                  <a:pt x="2390335" y="4215323"/>
                  <a:pt x="2310614" y="4224584"/>
                  <a:pt x="2230944" y="4231396"/>
                </a:cubicBezTo>
                <a:cubicBezTo>
                  <a:pt x="2257236" y="4208511"/>
                  <a:pt x="2280121" y="4177129"/>
                  <a:pt x="2296998" y="4152483"/>
                </a:cubicBezTo>
                <a:cubicBezTo>
                  <a:pt x="2338636" y="4094810"/>
                  <a:pt x="2372505" y="4030401"/>
                  <a:pt x="2422490" y="3978740"/>
                </a:cubicBezTo>
                <a:cubicBezTo>
                  <a:pt x="2431062" y="3970283"/>
                  <a:pt x="2418318" y="3958381"/>
                  <a:pt x="2408942" y="3965996"/>
                </a:cubicBezTo>
                <a:cubicBezTo>
                  <a:pt x="2358043" y="4007596"/>
                  <a:pt x="2322490" y="4057577"/>
                  <a:pt x="2285978" y="4111004"/>
                </a:cubicBezTo>
                <a:cubicBezTo>
                  <a:pt x="2266575" y="4139056"/>
                  <a:pt x="2246216" y="4167797"/>
                  <a:pt x="2221570" y="4191563"/>
                </a:cubicBezTo>
                <a:cubicBezTo>
                  <a:pt x="2202933" y="4207674"/>
                  <a:pt x="2182573" y="4218734"/>
                  <a:pt x="2166499" y="4236492"/>
                </a:cubicBezTo>
                <a:cubicBezTo>
                  <a:pt x="2063090" y="4244107"/>
                  <a:pt x="1959652" y="4248355"/>
                  <a:pt x="1857047" y="4257732"/>
                </a:cubicBezTo>
                <a:lnTo>
                  <a:pt x="1771398" y="4266113"/>
                </a:lnTo>
                <a:cubicBezTo>
                  <a:pt x="1759573" y="4276178"/>
                  <a:pt x="1753641" y="4288042"/>
                  <a:pt x="1756167" y="4299944"/>
                </a:cubicBezTo>
                <a:close/>
                <a:moveTo>
                  <a:pt x="1735012" y="4269580"/>
                </a:moveTo>
                <a:cubicBezTo>
                  <a:pt x="1735126" y="4269580"/>
                  <a:pt x="1735280" y="4269580"/>
                  <a:pt x="1735433" y="4269542"/>
                </a:cubicBezTo>
                <a:cubicBezTo>
                  <a:pt x="1735700" y="4267169"/>
                  <a:pt x="1735700" y="4264758"/>
                  <a:pt x="1736083" y="4262347"/>
                </a:cubicBezTo>
                <a:cubicBezTo>
                  <a:pt x="1735624" y="4265715"/>
                  <a:pt x="1735394" y="4267016"/>
                  <a:pt x="1735012" y="4269580"/>
                </a:cubicBezTo>
                <a:close/>
                <a:moveTo>
                  <a:pt x="3440302" y="2199934"/>
                </a:moveTo>
                <a:cubicBezTo>
                  <a:pt x="3445660" y="2216237"/>
                  <a:pt x="3451171" y="2233956"/>
                  <a:pt x="3456108" y="2252708"/>
                </a:cubicBezTo>
                <a:cubicBezTo>
                  <a:pt x="3450903" y="2231086"/>
                  <a:pt x="3445737" y="2212983"/>
                  <a:pt x="3441795" y="2200086"/>
                </a:cubicBezTo>
                <a:cubicBezTo>
                  <a:pt x="3441566" y="2199436"/>
                  <a:pt x="3441375" y="2199436"/>
                  <a:pt x="3441030" y="2199436"/>
                </a:cubicBezTo>
                <a:cubicBezTo>
                  <a:pt x="3440647" y="2199398"/>
                  <a:pt x="3440303" y="2199627"/>
                  <a:pt x="3440303" y="2199933"/>
                </a:cubicBezTo>
                <a:close/>
                <a:moveTo>
                  <a:pt x="3536513" y="2853775"/>
                </a:moveTo>
                <a:cubicBezTo>
                  <a:pt x="3487337" y="2838467"/>
                  <a:pt x="3357559" y="2794418"/>
                  <a:pt x="3315999" y="2839347"/>
                </a:cubicBezTo>
                <a:cubicBezTo>
                  <a:pt x="3310909" y="2845203"/>
                  <a:pt x="3312670" y="2851210"/>
                  <a:pt x="3317760" y="2855420"/>
                </a:cubicBezTo>
                <a:cubicBezTo>
                  <a:pt x="3338119" y="2870690"/>
                  <a:pt x="3360048" y="2863916"/>
                  <a:pt x="3384732" y="2866442"/>
                </a:cubicBezTo>
                <a:cubicBezTo>
                  <a:pt x="3425336" y="2869848"/>
                  <a:pt x="3466974" y="2874823"/>
                  <a:pt x="3506736" y="2885922"/>
                </a:cubicBezTo>
                <a:cubicBezTo>
                  <a:pt x="3578760" y="2906281"/>
                  <a:pt x="3672102" y="2937586"/>
                  <a:pt x="3710222" y="3004594"/>
                </a:cubicBezTo>
                <a:cubicBezTo>
                  <a:pt x="3713629" y="3010526"/>
                  <a:pt x="3722124" y="3005475"/>
                  <a:pt x="3719599" y="2999505"/>
                </a:cubicBezTo>
                <a:cubicBezTo>
                  <a:pt x="3681405" y="2924036"/>
                  <a:pt x="3616229" y="2879147"/>
                  <a:pt x="3536509" y="2853772"/>
                </a:cubicBezTo>
                <a:close/>
                <a:moveTo>
                  <a:pt x="4115270" y="730538"/>
                </a:moveTo>
                <a:cubicBezTo>
                  <a:pt x="4114734" y="729390"/>
                  <a:pt x="4113968" y="728663"/>
                  <a:pt x="4113241" y="728663"/>
                </a:cubicBezTo>
                <a:cubicBezTo>
                  <a:pt x="4112859" y="728663"/>
                  <a:pt x="4112361" y="728816"/>
                  <a:pt x="4112093" y="729046"/>
                </a:cubicBezTo>
                <a:cubicBezTo>
                  <a:pt x="4056908" y="767507"/>
                  <a:pt x="4009762" y="818216"/>
                  <a:pt x="3975580" y="875582"/>
                </a:cubicBezTo>
                <a:lnTo>
                  <a:pt x="3964787" y="871295"/>
                </a:lnTo>
                <a:cubicBezTo>
                  <a:pt x="3997585" y="718411"/>
                  <a:pt x="4030497" y="584690"/>
                  <a:pt x="4064983" y="464753"/>
                </a:cubicBezTo>
                <a:cubicBezTo>
                  <a:pt x="3999732" y="634979"/>
                  <a:pt x="3944007" y="823995"/>
                  <a:pt x="3887292" y="1066278"/>
                </a:cubicBezTo>
                <a:lnTo>
                  <a:pt x="3882967" y="1084877"/>
                </a:lnTo>
                <a:lnTo>
                  <a:pt x="3875160" y="1064785"/>
                </a:lnTo>
                <a:cubicBezTo>
                  <a:pt x="3871448" y="1055026"/>
                  <a:pt x="3867544" y="1044808"/>
                  <a:pt x="3861995" y="1039259"/>
                </a:cubicBezTo>
                <a:cubicBezTo>
                  <a:pt x="3857097" y="1034054"/>
                  <a:pt x="3851738" y="1029500"/>
                  <a:pt x="3845960" y="1024678"/>
                </a:cubicBezTo>
                <a:cubicBezTo>
                  <a:pt x="3840105" y="1019703"/>
                  <a:pt x="3834059" y="1014459"/>
                  <a:pt x="3828585" y="1008643"/>
                </a:cubicBezTo>
                <a:cubicBezTo>
                  <a:pt x="3830078" y="1015991"/>
                  <a:pt x="3829848" y="1023683"/>
                  <a:pt x="3829695" y="1031146"/>
                </a:cubicBezTo>
                <a:cubicBezTo>
                  <a:pt x="3829427" y="1040254"/>
                  <a:pt x="3829198" y="1048865"/>
                  <a:pt x="3832106" y="1056327"/>
                </a:cubicBezTo>
                <a:cubicBezTo>
                  <a:pt x="3833867" y="1061685"/>
                  <a:pt x="3835550" y="1067043"/>
                  <a:pt x="3837426" y="1072401"/>
                </a:cubicBezTo>
                <a:cubicBezTo>
                  <a:pt x="3840947" y="1083039"/>
                  <a:pt x="3844620" y="1094023"/>
                  <a:pt x="3847568" y="1105160"/>
                </a:cubicBezTo>
                <a:cubicBezTo>
                  <a:pt x="3851127" y="1120851"/>
                  <a:pt x="3856714" y="1135814"/>
                  <a:pt x="3865784" y="1153878"/>
                </a:cubicBezTo>
                <a:lnTo>
                  <a:pt x="3866703" y="1155754"/>
                </a:lnTo>
                <a:lnTo>
                  <a:pt x="3866167" y="1157820"/>
                </a:lnTo>
                <a:cubicBezTo>
                  <a:pt x="3848104" y="1237958"/>
                  <a:pt x="3830462" y="1319777"/>
                  <a:pt x="3813317" y="1398771"/>
                </a:cubicBezTo>
                <a:cubicBezTo>
                  <a:pt x="3786604" y="1522656"/>
                  <a:pt x="3758897" y="1650705"/>
                  <a:pt x="3728893" y="1775040"/>
                </a:cubicBezTo>
                <a:lnTo>
                  <a:pt x="3717373" y="1772361"/>
                </a:lnTo>
                <a:cubicBezTo>
                  <a:pt x="3718981" y="1765320"/>
                  <a:pt x="3719784" y="1757321"/>
                  <a:pt x="3719784" y="1749055"/>
                </a:cubicBezTo>
                <a:cubicBezTo>
                  <a:pt x="3719784" y="1696128"/>
                  <a:pt x="3688173" y="1630490"/>
                  <a:pt x="3667277" y="1587098"/>
                </a:cubicBezTo>
                <a:lnTo>
                  <a:pt x="3664369" y="1581167"/>
                </a:lnTo>
                <a:cubicBezTo>
                  <a:pt x="3628165" y="1503823"/>
                  <a:pt x="3578682" y="1438040"/>
                  <a:pt x="3525063" y="1395707"/>
                </a:cubicBezTo>
                <a:cubicBezTo>
                  <a:pt x="3524298" y="1395094"/>
                  <a:pt x="3523533" y="1394788"/>
                  <a:pt x="3522499" y="1394788"/>
                </a:cubicBezTo>
                <a:cubicBezTo>
                  <a:pt x="3520815" y="1394788"/>
                  <a:pt x="3519208" y="1395707"/>
                  <a:pt x="3518787" y="1396663"/>
                </a:cubicBezTo>
                <a:cubicBezTo>
                  <a:pt x="3518672" y="1396931"/>
                  <a:pt x="3518366" y="1397544"/>
                  <a:pt x="3519629" y="1399189"/>
                </a:cubicBezTo>
                <a:cubicBezTo>
                  <a:pt x="3540486" y="1432369"/>
                  <a:pt x="3563142" y="1465091"/>
                  <a:pt x="3584918" y="1496778"/>
                </a:cubicBezTo>
                <a:cubicBezTo>
                  <a:pt x="3602025" y="1521576"/>
                  <a:pt x="3619744" y="1547179"/>
                  <a:pt x="3636506" y="1572858"/>
                </a:cubicBezTo>
                <a:cubicBezTo>
                  <a:pt x="3683042" y="1643084"/>
                  <a:pt x="3696858" y="1703777"/>
                  <a:pt x="3712893" y="1774043"/>
                </a:cubicBezTo>
                <a:lnTo>
                  <a:pt x="3712893" y="1774310"/>
                </a:lnTo>
                <a:lnTo>
                  <a:pt x="3714654" y="1774655"/>
                </a:lnTo>
                <a:lnTo>
                  <a:pt x="3714654" y="1779592"/>
                </a:lnTo>
                <a:cubicBezTo>
                  <a:pt x="3714654" y="1780127"/>
                  <a:pt x="3714769" y="1780434"/>
                  <a:pt x="3714922" y="1781084"/>
                </a:cubicBezTo>
                <a:cubicBezTo>
                  <a:pt x="3715151" y="1781620"/>
                  <a:pt x="3715343" y="1782385"/>
                  <a:pt x="3715419" y="1783457"/>
                </a:cubicBezTo>
                <a:lnTo>
                  <a:pt x="3726403" y="1786978"/>
                </a:lnTo>
                <a:cubicBezTo>
                  <a:pt x="3712205" y="1845340"/>
                  <a:pt x="3697547" y="1905768"/>
                  <a:pt x="3681396" y="1964247"/>
                </a:cubicBezTo>
                <a:cubicBezTo>
                  <a:pt x="3632794" y="2145191"/>
                  <a:pt x="3566741" y="2323567"/>
                  <a:pt x="3485258" y="2494292"/>
                </a:cubicBezTo>
                <a:lnTo>
                  <a:pt x="3474083" y="2490886"/>
                </a:lnTo>
                <a:cubicBezTo>
                  <a:pt x="3482350" y="2437117"/>
                  <a:pt x="3478905" y="2379561"/>
                  <a:pt x="3471289" y="2328773"/>
                </a:cubicBezTo>
                <a:cubicBezTo>
                  <a:pt x="3473586" y="2348903"/>
                  <a:pt x="3474542" y="2369416"/>
                  <a:pt x="3473050" y="2389546"/>
                </a:cubicBezTo>
                <a:cubicBezTo>
                  <a:pt x="3471672" y="2409523"/>
                  <a:pt x="3468649" y="2429538"/>
                  <a:pt x="3465625" y="2448903"/>
                </a:cubicBezTo>
                <a:cubicBezTo>
                  <a:pt x="3461339" y="2477375"/>
                  <a:pt x="3456785" y="2506690"/>
                  <a:pt x="3457818" y="2535814"/>
                </a:cubicBezTo>
                <a:cubicBezTo>
                  <a:pt x="3457818" y="2536694"/>
                  <a:pt x="3457857" y="2536924"/>
                  <a:pt x="3459426" y="2538455"/>
                </a:cubicBezTo>
                <a:lnTo>
                  <a:pt x="3462487" y="2541516"/>
                </a:lnTo>
                <a:lnTo>
                  <a:pt x="3460497" y="2545229"/>
                </a:lnTo>
                <a:cubicBezTo>
                  <a:pt x="3422648" y="2618898"/>
                  <a:pt x="3392032" y="2674776"/>
                  <a:pt x="3361076" y="2726211"/>
                </a:cubicBezTo>
                <a:cubicBezTo>
                  <a:pt x="3263181" y="2889314"/>
                  <a:pt x="3111131" y="3003862"/>
                  <a:pt x="2976195" y="3098424"/>
                </a:cubicBezTo>
                <a:lnTo>
                  <a:pt x="2967814" y="3090579"/>
                </a:lnTo>
                <a:cubicBezTo>
                  <a:pt x="2992192" y="3049706"/>
                  <a:pt x="3008418" y="2997621"/>
                  <a:pt x="3021507" y="2955672"/>
                </a:cubicBezTo>
                <a:lnTo>
                  <a:pt x="3024033" y="2947789"/>
                </a:lnTo>
                <a:cubicBezTo>
                  <a:pt x="3046344" y="2874425"/>
                  <a:pt x="3059739" y="2808561"/>
                  <a:pt x="3066169" y="2740363"/>
                </a:cubicBezTo>
                <a:cubicBezTo>
                  <a:pt x="3066398" y="2738105"/>
                  <a:pt x="3065824" y="2736230"/>
                  <a:pt x="3064370" y="2734661"/>
                </a:cubicBezTo>
                <a:cubicBezTo>
                  <a:pt x="3062456" y="2732518"/>
                  <a:pt x="3059050" y="2731217"/>
                  <a:pt x="3055606" y="2731217"/>
                </a:cubicBezTo>
                <a:cubicBezTo>
                  <a:pt x="3053310" y="2731217"/>
                  <a:pt x="3047646" y="2731868"/>
                  <a:pt x="3046459" y="2737953"/>
                </a:cubicBezTo>
                <a:cubicBezTo>
                  <a:pt x="3043053" y="2754256"/>
                  <a:pt x="3039762" y="2770597"/>
                  <a:pt x="3036433" y="2786938"/>
                </a:cubicBezTo>
                <a:cubicBezTo>
                  <a:pt x="3026062" y="2838335"/>
                  <a:pt x="3015269" y="2891415"/>
                  <a:pt x="2999732" y="2941851"/>
                </a:cubicBezTo>
                <a:cubicBezTo>
                  <a:pt x="2990892" y="2971471"/>
                  <a:pt x="2977344" y="3000404"/>
                  <a:pt x="2964217" y="3028417"/>
                </a:cubicBezTo>
                <a:cubicBezTo>
                  <a:pt x="2948297" y="3062362"/>
                  <a:pt x="2931803" y="3097533"/>
                  <a:pt x="2924455" y="3132972"/>
                </a:cubicBezTo>
                <a:lnTo>
                  <a:pt x="2923957" y="3135230"/>
                </a:lnTo>
                <a:cubicBezTo>
                  <a:pt x="2923957" y="3135230"/>
                  <a:pt x="2901187" y="3151189"/>
                  <a:pt x="2890777" y="3158613"/>
                </a:cubicBezTo>
                <a:cubicBezTo>
                  <a:pt x="2855722" y="3183068"/>
                  <a:pt x="2819519" y="3208479"/>
                  <a:pt x="2784880" y="3234005"/>
                </a:cubicBezTo>
                <a:cubicBezTo>
                  <a:pt x="2687942" y="3305340"/>
                  <a:pt x="2598470" y="3387850"/>
                  <a:pt x="2511706" y="3467686"/>
                </a:cubicBezTo>
                <a:lnTo>
                  <a:pt x="2471331" y="3504885"/>
                </a:lnTo>
                <a:lnTo>
                  <a:pt x="2472441" y="3490075"/>
                </a:lnTo>
                <a:cubicBezTo>
                  <a:pt x="2478258" y="3407871"/>
                  <a:pt x="2475082" y="3324866"/>
                  <a:pt x="2462988" y="3243344"/>
                </a:cubicBezTo>
                <a:lnTo>
                  <a:pt x="2462874" y="3242693"/>
                </a:lnTo>
                <a:cubicBezTo>
                  <a:pt x="2461649" y="3234618"/>
                  <a:pt x="2460463" y="3226237"/>
                  <a:pt x="2461649" y="3217626"/>
                </a:cubicBezTo>
                <a:cubicBezTo>
                  <a:pt x="2463141" y="3207753"/>
                  <a:pt x="2467504" y="3199180"/>
                  <a:pt x="2471867" y="3190837"/>
                </a:cubicBezTo>
                <a:lnTo>
                  <a:pt x="2473015" y="3188541"/>
                </a:lnTo>
                <a:cubicBezTo>
                  <a:pt x="2492495" y="3150309"/>
                  <a:pt x="2506081" y="3107791"/>
                  <a:pt x="2519054" y="3066684"/>
                </a:cubicBezTo>
                <a:cubicBezTo>
                  <a:pt x="2539949" y="3001013"/>
                  <a:pt x="2561572" y="2933041"/>
                  <a:pt x="2608262" y="2880695"/>
                </a:cubicBezTo>
                <a:lnTo>
                  <a:pt x="2609372" y="2879470"/>
                </a:lnTo>
                <a:cubicBezTo>
                  <a:pt x="2614155" y="2874189"/>
                  <a:pt x="2618518" y="2869252"/>
                  <a:pt x="2620088" y="2863511"/>
                </a:cubicBezTo>
                <a:cubicBezTo>
                  <a:pt x="2620930" y="2860488"/>
                  <a:pt x="2620356" y="2856891"/>
                  <a:pt x="2618940" y="2854365"/>
                </a:cubicBezTo>
                <a:cubicBezTo>
                  <a:pt x="2617945" y="2852758"/>
                  <a:pt x="2616797" y="2851801"/>
                  <a:pt x="2615304" y="2851456"/>
                </a:cubicBezTo>
                <a:cubicBezTo>
                  <a:pt x="2614921" y="2851303"/>
                  <a:pt x="2614462" y="2851303"/>
                  <a:pt x="2614041" y="2851303"/>
                </a:cubicBezTo>
                <a:cubicBezTo>
                  <a:pt x="2610253" y="2851303"/>
                  <a:pt x="2605660" y="2855016"/>
                  <a:pt x="2602522" y="2857886"/>
                </a:cubicBezTo>
                <a:cubicBezTo>
                  <a:pt x="2523609" y="2929872"/>
                  <a:pt x="2487023" y="3036801"/>
                  <a:pt x="2454761" y="3131099"/>
                </a:cubicBezTo>
                <a:lnTo>
                  <a:pt x="2448447" y="3149583"/>
                </a:lnTo>
                <a:lnTo>
                  <a:pt x="2374165" y="2866691"/>
                </a:lnTo>
                <a:cubicBezTo>
                  <a:pt x="2371754" y="2857467"/>
                  <a:pt x="2368884" y="2847096"/>
                  <a:pt x="2370529" y="2836342"/>
                </a:cubicBezTo>
                <a:cubicBezTo>
                  <a:pt x="2371830" y="2827655"/>
                  <a:pt x="2375810" y="2820116"/>
                  <a:pt x="2379523" y="2812806"/>
                </a:cubicBezTo>
                <a:lnTo>
                  <a:pt x="2381207" y="2809362"/>
                </a:lnTo>
                <a:cubicBezTo>
                  <a:pt x="2396898" y="2778363"/>
                  <a:pt x="2404130" y="2743193"/>
                  <a:pt x="2411172" y="2709137"/>
                </a:cubicBezTo>
                <a:cubicBezTo>
                  <a:pt x="2412320" y="2703779"/>
                  <a:pt x="2413354" y="2698499"/>
                  <a:pt x="2414502" y="2693102"/>
                </a:cubicBezTo>
                <a:cubicBezTo>
                  <a:pt x="2431838" y="2611587"/>
                  <a:pt x="2457173" y="2531371"/>
                  <a:pt x="2490008" y="2454601"/>
                </a:cubicBezTo>
                <a:cubicBezTo>
                  <a:pt x="2472557" y="2471019"/>
                  <a:pt x="2461880" y="2495626"/>
                  <a:pt x="2453040" y="2518473"/>
                </a:cubicBezTo>
                <a:cubicBezTo>
                  <a:pt x="2422194" y="2598228"/>
                  <a:pt x="2394831" y="2684221"/>
                  <a:pt x="2366779" y="2789002"/>
                </a:cubicBezTo>
                <a:lnTo>
                  <a:pt x="2355412" y="2788772"/>
                </a:lnTo>
                <a:cubicBezTo>
                  <a:pt x="2325523" y="2662751"/>
                  <a:pt x="2307996" y="2533321"/>
                  <a:pt x="2303250" y="2403891"/>
                </a:cubicBezTo>
                <a:cubicBezTo>
                  <a:pt x="2303097" y="2399949"/>
                  <a:pt x="2302638" y="2395319"/>
                  <a:pt x="2300495" y="2393980"/>
                </a:cubicBezTo>
                <a:cubicBezTo>
                  <a:pt x="2300074" y="2393712"/>
                  <a:pt x="2299653" y="2393597"/>
                  <a:pt x="2299270" y="2393597"/>
                </a:cubicBezTo>
                <a:cubicBezTo>
                  <a:pt x="2296591" y="2393597"/>
                  <a:pt x="2291386" y="2401825"/>
                  <a:pt x="2291004" y="2410320"/>
                </a:cubicBezTo>
                <a:cubicBezTo>
                  <a:pt x="2279753" y="2608174"/>
                  <a:pt x="2329580" y="2802970"/>
                  <a:pt x="2377801" y="2991448"/>
                </a:cubicBezTo>
                <a:lnTo>
                  <a:pt x="2381207" y="3004345"/>
                </a:lnTo>
                <a:lnTo>
                  <a:pt x="2369420" y="2998030"/>
                </a:lnTo>
                <a:cubicBezTo>
                  <a:pt x="2320166" y="2971739"/>
                  <a:pt x="2268539" y="2948662"/>
                  <a:pt x="2216182" y="2929412"/>
                </a:cubicBezTo>
                <a:cubicBezTo>
                  <a:pt x="2212355" y="2928034"/>
                  <a:pt x="2208375" y="2927231"/>
                  <a:pt x="2205313" y="2927231"/>
                </a:cubicBezTo>
                <a:cubicBezTo>
                  <a:pt x="2200147" y="2927231"/>
                  <a:pt x="2199382" y="2929259"/>
                  <a:pt x="2199114" y="2929909"/>
                </a:cubicBezTo>
                <a:cubicBezTo>
                  <a:pt x="2197583" y="2933430"/>
                  <a:pt x="2202635" y="2938979"/>
                  <a:pt x="2205850" y="2941927"/>
                </a:cubicBezTo>
                <a:cubicBezTo>
                  <a:pt x="2258242" y="2990415"/>
                  <a:pt x="2321544" y="3028571"/>
                  <a:pt x="2388968" y="3052301"/>
                </a:cubicBezTo>
                <a:lnTo>
                  <a:pt x="2392029" y="3053411"/>
                </a:lnTo>
                <a:lnTo>
                  <a:pt x="2392756" y="3056549"/>
                </a:lnTo>
                <a:cubicBezTo>
                  <a:pt x="2422607" y="3186097"/>
                  <a:pt x="2440173" y="3319083"/>
                  <a:pt x="2444804" y="3451952"/>
                </a:cubicBezTo>
                <a:cubicBezTo>
                  <a:pt x="2445646" y="3474991"/>
                  <a:pt x="2445340" y="3499063"/>
                  <a:pt x="2432634" y="3518274"/>
                </a:cubicBezTo>
                <a:cubicBezTo>
                  <a:pt x="2430873" y="3520914"/>
                  <a:pt x="2428922" y="3523440"/>
                  <a:pt x="2426855" y="3526004"/>
                </a:cubicBezTo>
                <a:cubicBezTo>
                  <a:pt x="2422186" y="3532051"/>
                  <a:pt x="2417632" y="3537906"/>
                  <a:pt x="2417364" y="3544221"/>
                </a:cubicBezTo>
                <a:cubicBezTo>
                  <a:pt x="2416981" y="3552602"/>
                  <a:pt x="2424674" y="3559912"/>
                  <a:pt x="2432327" y="3562820"/>
                </a:cubicBezTo>
                <a:cubicBezTo>
                  <a:pt x="2438757" y="3565231"/>
                  <a:pt x="2444995" y="3566456"/>
                  <a:pt x="2451080" y="3566456"/>
                </a:cubicBezTo>
                <a:cubicBezTo>
                  <a:pt x="2479821" y="3566456"/>
                  <a:pt x="2500640" y="3538710"/>
                  <a:pt x="2520770" y="3511921"/>
                </a:cubicBezTo>
                <a:cubicBezTo>
                  <a:pt x="2528769" y="3501166"/>
                  <a:pt x="2536423" y="3490949"/>
                  <a:pt x="2544459" y="3482721"/>
                </a:cubicBezTo>
                <a:cubicBezTo>
                  <a:pt x="2564437" y="3462361"/>
                  <a:pt x="2586710" y="3443761"/>
                  <a:pt x="2608141" y="3425698"/>
                </a:cubicBezTo>
                <a:cubicBezTo>
                  <a:pt x="2615718" y="3419384"/>
                  <a:pt x="2623334" y="3413030"/>
                  <a:pt x="2630873" y="3406563"/>
                </a:cubicBezTo>
                <a:cubicBezTo>
                  <a:pt x="2648171" y="3391677"/>
                  <a:pt x="2666579" y="3376330"/>
                  <a:pt x="2685677" y="3360984"/>
                </a:cubicBezTo>
                <a:cubicBezTo>
                  <a:pt x="2691226" y="3356468"/>
                  <a:pt x="2697694" y="3352144"/>
                  <a:pt x="2704429" y="3347475"/>
                </a:cubicBezTo>
                <a:cubicBezTo>
                  <a:pt x="2717211" y="3338788"/>
                  <a:pt x="2730530" y="3329756"/>
                  <a:pt x="2737839" y="3319882"/>
                </a:cubicBezTo>
                <a:lnTo>
                  <a:pt x="2747292" y="3326962"/>
                </a:lnTo>
                <a:cubicBezTo>
                  <a:pt x="2746144" y="3328378"/>
                  <a:pt x="2744422" y="3331363"/>
                  <a:pt x="2745034" y="3334387"/>
                </a:cubicBezTo>
                <a:cubicBezTo>
                  <a:pt x="2748708" y="3357310"/>
                  <a:pt x="2770981" y="3381229"/>
                  <a:pt x="2788930" y="3400556"/>
                </a:cubicBezTo>
                <a:cubicBezTo>
                  <a:pt x="2794020" y="3406143"/>
                  <a:pt x="2798842" y="3411348"/>
                  <a:pt x="2802975" y="3416247"/>
                </a:cubicBezTo>
                <a:cubicBezTo>
                  <a:pt x="2824981" y="3441390"/>
                  <a:pt x="2852421" y="3472580"/>
                  <a:pt x="2883534" y="3489420"/>
                </a:cubicBezTo>
                <a:cubicBezTo>
                  <a:pt x="2884950" y="3490185"/>
                  <a:pt x="2886481" y="3490530"/>
                  <a:pt x="2887936" y="3490530"/>
                </a:cubicBezTo>
                <a:cubicBezTo>
                  <a:pt x="2891342" y="3490530"/>
                  <a:pt x="2894556" y="3488654"/>
                  <a:pt x="2896393" y="3485631"/>
                </a:cubicBezTo>
                <a:cubicBezTo>
                  <a:pt x="2897503" y="3483985"/>
                  <a:pt x="2898919" y="3480464"/>
                  <a:pt x="2896814" y="3476255"/>
                </a:cubicBezTo>
                <a:cubicBezTo>
                  <a:pt x="2883803" y="3451456"/>
                  <a:pt x="2862371" y="3430178"/>
                  <a:pt x="2841552" y="3409588"/>
                </a:cubicBezTo>
                <a:cubicBezTo>
                  <a:pt x="2836194" y="3404230"/>
                  <a:pt x="2830836" y="3398949"/>
                  <a:pt x="2825747" y="3393744"/>
                </a:cubicBezTo>
                <a:cubicBezTo>
                  <a:pt x="2818820" y="3386779"/>
                  <a:pt x="2812314" y="3379048"/>
                  <a:pt x="2805349" y="3370821"/>
                </a:cubicBezTo>
                <a:cubicBezTo>
                  <a:pt x="2789658" y="3352451"/>
                  <a:pt x="2773547" y="3333278"/>
                  <a:pt x="2753493" y="3324858"/>
                </a:cubicBezTo>
                <a:cubicBezTo>
                  <a:pt x="2752498" y="3324590"/>
                  <a:pt x="2751579" y="3324476"/>
                  <a:pt x="2750737" y="3324476"/>
                </a:cubicBezTo>
                <a:cubicBezTo>
                  <a:pt x="2750087" y="3324476"/>
                  <a:pt x="2749436" y="3324590"/>
                  <a:pt x="2748747" y="3324858"/>
                </a:cubicBezTo>
                <a:lnTo>
                  <a:pt x="2743198" y="3314525"/>
                </a:lnTo>
                <a:cubicBezTo>
                  <a:pt x="2778483" y="3287162"/>
                  <a:pt x="2814418" y="3259761"/>
                  <a:pt x="2849321" y="3233278"/>
                </a:cubicBezTo>
                <a:cubicBezTo>
                  <a:pt x="2909519" y="3187468"/>
                  <a:pt x="2971589" y="3140167"/>
                  <a:pt x="3032253" y="3090798"/>
                </a:cubicBezTo>
                <a:cubicBezTo>
                  <a:pt x="3308640" y="2864582"/>
                  <a:pt x="3505847" y="2569325"/>
                  <a:pt x="3652726" y="2161676"/>
                </a:cubicBezTo>
                <a:lnTo>
                  <a:pt x="3653988" y="2158270"/>
                </a:lnTo>
                <a:lnTo>
                  <a:pt x="3657548" y="2157887"/>
                </a:lnTo>
                <a:cubicBezTo>
                  <a:pt x="3686748" y="2154596"/>
                  <a:pt x="3714608" y="2142617"/>
                  <a:pt x="3744076" y="2129950"/>
                </a:cubicBezTo>
                <a:cubicBezTo>
                  <a:pt x="3766579" y="2120229"/>
                  <a:pt x="3789847" y="2110241"/>
                  <a:pt x="3813652" y="2104615"/>
                </a:cubicBezTo>
                <a:cubicBezTo>
                  <a:pt x="3860876" y="2092828"/>
                  <a:pt x="3907949" y="2086436"/>
                  <a:pt x="3959648" y="2084983"/>
                </a:cubicBezTo>
                <a:cubicBezTo>
                  <a:pt x="3929377" y="2081194"/>
                  <a:pt x="3896771" y="2078132"/>
                  <a:pt x="3865466" y="2078132"/>
                </a:cubicBezTo>
                <a:cubicBezTo>
                  <a:pt x="3844187" y="2078132"/>
                  <a:pt x="3825320" y="2079434"/>
                  <a:pt x="3807524" y="2082304"/>
                </a:cubicBezTo>
                <a:cubicBezTo>
                  <a:pt x="3802549" y="2083146"/>
                  <a:pt x="3797536" y="2083911"/>
                  <a:pt x="3792369" y="2084715"/>
                </a:cubicBezTo>
                <a:cubicBezTo>
                  <a:pt x="3755208" y="2090532"/>
                  <a:pt x="3713035" y="2097229"/>
                  <a:pt x="3679506" y="2113953"/>
                </a:cubicBezTo>
                <a:lnTo>
                  <a:pt x="3666609" y="2120383"/>
                </a:lnTo>
                <a:lnTo>
                  <a:pt x="3671278" y="2106759"/>
                </a:lnTo>
                <a:cubicBezTo>
                  <a:pt x="3729525" y="1937180"/>
                  <a:pt x="3780693" y="1747517"/>
                  <a:pt x="3832206" y="1509780"/>
                </a:cubicBezTo>
                <a:lnTo>
                  <a:pt x="3843764" y="1510048"/>
                </a:lnTo>
                <a:cubicBezTo>
                  <a:pt x="3844031" y="1511846"/>
                  <a:pt x="3845256" y="1513109"/>
                  <a:pt x="3845830" y="1513186"/>
                </a:cubicBezTo>
                <a:cubicBezTo>
                  <a:pt x="3869864" y="1503197"/>
                  <a:pt x="3891142" y="1486627"/>
                  <a:pt x="3911770" y="1470629"/>
                </a:cubicBezTo>
                <a:cubicBezTo>
                  <a:pt x="3925394" y="1459990"/>
                  <a:pt x="3939515" y="1449083"/>
                  <a:pt x="3954403" y="1439784"/>
                </a:cubicBezTo>
                <a:cubicBezTo>
                  <a:pt x="3970056" y="1430560"/>
                  <a:pt x="3986282" y="1421950"/>
                  <a:pt x="4002088" y="1413607"/>
                </a:cubicBezTo>
                <a:cubicBezTo>
                  <a:pt x="4021491" y="1403388"/>
                  <a:pt x="4041429" y="1392864"/>
                  <a:pt x="4060411" y="1380847"/>
                </a:cubicBezTo>
                <a:cubicBezTo>
                  <a:pt x="4018926" y="1388730"/>
                  <a:pt x="3977633" y="1405761"/>
                  <a:pt x="3934155" y="1432971"/>
                </a:cubicBezTo>
                <a:lnTo>
                  <a:pt x="3929257" y="1435917"/>
                </a:lnTo>
                <a:cubicBezTo>
                  <a:pt x="3896842" y="1455321"/>
                  <a:pt x="3863202" y="1475412"/>
                  <a:pt x="3844604" y="1507176"/>
                </a:cubicBezTo>
                <a:lnTo>
                  <a:pt x="3833734" y="1503004"/>
                </a:lnTo>
                <a:cubicBezTo>
                  <a:pt x="3855587" y="1401898"/>
                  <a:pt x="3876750" y="1298372"/>
                  <a:pt x="3897110" y="1198294"/>
                </a:cubicBezTo>
                <a:cubicBezTo>
                  <a:pt x="3914026" y="1115669"/>
                  <a:pt x="3931400" y="1030175"/>
                  <a:pt x="3949081" y="946860"/>
                </a:cubicBezTo>
                <a:lnTo>
                  <a:pt x="3949349" y="945712"/>
                </a:lnTo>
                <a:lnTo>
                  <a:pt x="3950000" y="944678"/>
                </a:lnTo>
                <a:cubicBezTo>
                  <a:pt x="3986356" y="892555"/>
                  <a:pt x="4027305" y="843033"/>
                  <a:pt x="4066958" y="795115"/>
                </a:cubicBezTo>
                <a:cubicBezTo>
                  <a:pt x="4082878" y="775750"/>
                  <a:pt x="4099487" y="755736"/>
                  <a:pt x="4115522" y="735797"/>
                </a:cubicBezTo>
                <a:cubicBezTo>
                  <a:pt x="4116211" y="734266"/>
                  <a:pt x="4116058" y="732008"/>
                  <a:pt x="4115255" y="730515"/>
                </a:cubicBezTo>
                <a:close/>
                <a:moveTo>
                  <a:pt x="754262" y="3805470"/>
                </a:moveTo>
                <a:cubicBezTo>
                  <a:pt x="697009" y="3830154"/>
                  <a:pt x="796283" y="3789588"/>
                  <a:pt x="754262" y="3805470"/>
                </a:cubicBezTo>
                <a:close/>
                <a:moveTo>
                  <a:pt x="802673" y="3792573"/>
                </a:moveTo>
                <a:cubicBezTo>
                  <a:pt x="802635" y="3792573"/>
                  <a:pt x="802444" y="3792611"/>
                  <a:pt x="802329" y="3792611"/>
                </a:cubicBezTo>
                <a:cubicBezTo>
                  <a:pt x="807151" y="3793338"/>
                  <a:pt x="806003" y="3793109"/>
                  <a:pt x="802673" y="3792573"/>
                </a:cubicBezTo>
                <a:close/>
                <a:moveTo>
                  <a:pt x="1743042" y="4423460"/>
                </a:moveTo>
                <a:cubicBezTo>
                  <a:pt x="1742813" y="4421546"/>
                  <a:pt x="1742392" y="4419748"/>
                  <a:pt x="1742124" y="4417758"/>
                </a:cubicBezTo>
                <a:cubicBezTo>
                  <a:pt x="1744956" y="4440337"/>
                  <a:pt x="1744458" y="4435783"/>
                  <a:pt x="1743042" y="4423460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0BCFD19-3CA7-279A-CA4E-650A81BBF56F}"/>
              </a:ext>
            </a:extLst>
          </p:cNvPr>
          <p:cNvGrpSpPr/>
          <p:nvPr/>
        </p:nvGrpSpPr>
        <p:grpSpPr>
          <a:xfrm>
            <a:off x="1848594" y="1532725"/>
            <a:ext cx="3826345" cy="2965118"/>
            <a:chOff x="1006347" y="2969966"/>
            <a:chExt cx="3274362" cy="253737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1790961-3F4E-442F-9267-00267C2736FC}"/>
                </a:ext>
              </a:extLst>
            </p:cNvPr>
            <p:cNvGrpSpPr/>
            <p:nvPr/>
          </p:nvGrpSpPr>
          <p:grpSpPr>
            <a:xfrm rot="20814340">
              <a:off x="2736869" y="3186740"/>
              <a:ext cx="1543840" cy="2212239"/>
              <a:chOff x="3383874" y="3154045"/>
              <a:chExt cx="1543840" cy="2212239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AF43D42-C521-68A3-7A1B-216F42EA67AA}"/>
                  </a:ext>
                </a:extLst>
              </p:cNvPr>
              <p:cNvSpPr/>
              <p:nvPr/>
            </p:nvSpPr>
            <p:spPr>
              <a:xfrm>
                <a:off x="3383874" y="3154045"/>
                <a:ext cx="1543840" cy="2212239"/>
              </a:xfrm>
              <a:prstGeom prst="rect">
                <a:avLst/>
              </a:prstGeom>
              <a:solidFill>
                <a:srgbClr val="FAF4F6"/>
              </a:solidFill>
              <a:ln>
                <a:noFill/>
              </a:ln>
              <a:effectLst>
                <a:outerShdw blurRad="127000" dist="1270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35484344-FF87-7707-BB82-5A3EBB6B6D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" r="30"/>
              <a:stretch/>
            </p:blipFill>
            <p:spPr>
              <a:xfrm>
                <a:off x="3437019" y="3253498"/>
                <a:ext cx="1437551" cy="1796387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E812DF-5E5C-5B9C-1F08-7AB8F370F167}"/>
                  </a:ext>
                </a:extLst>
              </p:cNvPr>
              <p:cNvSpPr txBox="1"/>
              <p:nvPr/>
            </p:nvSpPr>
            <p:spPr>
              <a:xfrm rot="20216830">
                <a:off x="3495823" y="3470060"/>
                <a:ext cx="128944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50">
                    <a:solidFill>
                      <a:schemeClr val="bg1"/>
                    </a:solidFill>
                    <a:latin typeface="Signerica Fat" panose="02000503000000000000" pitchFamily="2" charset="0"/>
                  </a:rPr>
                  <a:t>Power Your Point</a:t>
                </a:r>
                <a:endParaRPr lang="zh-CN" altLang="en-US" sz="1050">
                  <a:solidFill>
                    <a:schemeClr val="bg1"/>
                  </a:solidFill>
                  <a:latin typeface="Signerica Fat" panose="02000503000000000000" pitchFamily="2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F552A18-5BC3-0D00-FA65-3B2E2D97D367}"/>
                </a:ext>
              </a:extLst>
            </p:cNvPr>
            <p:cNvGrpSpPr/>
            <p:nvPr/>
          </p:nvGrpSpPr>
          <p:grpSpPr>
            <a:xfrm>
              <a:off x="1006347" y="3163082"/>
              <a:ext cx="1939603" cy="2344258"/>
              <a:chOff x="1006347" y="3163082"/>
              <a:chExt cx="1939603" cy="234425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25321A0-2FF4-6FF0-65EA-158CB2E73919}"/>
                  </a:ext>
                </a:extLst>
              </p:cNvPr>
              <p:cNvSpPr/>
              <p:nvPr/>
            </p:nvSpPr>
            <p:spPr>
              <a:xfrm>
                <a:off x="1402110" y="3237856"/>
                <a:ext cx="1543840" cy="2212239"/>
              </a:xfrm>
              <a:prstGeom prst="rect">
                <a:avLst/>
              </a:prstGeom>
              <a:solidFill>
                <a:srgbClr val="FAF4F6"/>
              </a:solidFill>
              <a:ln>
                <a:noFill/>
              </a:ln>
              <a:effectLst>
                <a:outerShdw blurRad="127000" dist="1270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3C35E74D-757C-E0F0-41B1-882DB885C0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" r="30"/>
              <a:stretch/>
            </p:blipFill>
            <p:spPr>
              <a:xfrm>
                <a:off x="1455255" y="3337310"/>
                <a:ext cx="1437551" cy="1796387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68838D-1BED-A672-CA07-C60613181197}"/>
                  </a:ext>
                </a:extLst>
              </p:cNvPr>
              <p:cNvSpPr txBox="1"/>
              <p:nvPr/>
            </p:nvSpPr>
            <p:spPr>
              <a:xfrm>
                <a:off x="1656509" y="5076453"/>
                <a:ext cx="128944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50">
                    <a:solidFill>
                      <a:srgbClr val="CA8669"/>
                    </a:solidFill>
                    <a:latin typeface="Signerica Fat" panose="02000503000000000000" pitchFamily="2" charset="0"/>
                  </a:rPr>
                  <a:t>Power Your Point</a:t>
                </a:r>
                <a:endParaRPr lang="zh-CN" altLang="en-US" sz="1050">
                  <a:solidFill>
                    <a:srgbClr val="CA8669"/>
                  </a:solidFill>
                  <a:latin typeface="Signerica Fat" panose="02000503000000000000" pitchFamily="2" charset="0"/>
                </a:endParaRPr>
              </a:p>
            </p:txBody>
          </p:sp>
          <p:pic>
            <p:nvPicPr>
              <p:cNvPr id="9" name="图片 8" descr="在桌子上&#10;&#10;中度可信度描述已自动生成">
                <a:extLst>
                  <a:ext uri="{FF2B5EF4-FFF2-40B4-BE49-F238E27FC236}">
                    <a16:creationId xmlns:a16="http://schemas.microsoft.com/office/drawing/2014/main" id="{FE1DC8DD-6B0E-16DC-3C43-A331C2AAA1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alphaModFix amt="8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55338">
                <a:off x="1006347" y="3163082"/>
                <a:ext cx="960202" cy="416375"/>
              </a:xfrm>
              <a:prstGeom prst="rect">
                <a:avLst/>
              </a:prstGeom>
            </p:spPr>
          </p:pic>
        </p:grpSp>
        <p:pic>
          <p:nvPicPr>
            <p:cNvPr id="5" name="图片 4" descr="图片包含 游戏机&#10;&#10;描述已自动生成">
              <a:extLst>
                <a:ext uri="{FF2B5EF4-FFF2-40B4-BE49-F238E27FC236}">
                  <a16:creationId xmlns:a16="http://schemas.microsoft.com/office/drawing/2014/main" id="{8EA4D093-0FCD-F8E3-522F-CCCF34CDF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97783">
              <a:off x="2622171" y="2839029"/>
              <a:ext cx="618486" cy="880359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74D6E3-052C-F283-BD11-32A4E5AA323B}"/>
              </a:ext>
            </a:extLst>
          </p:cNvPr>
          <p:cNvGrpSpPr/>
          <p:nvPr/>
        </p:nvGrpSpPr>
        <p:grpSpPr>
          <a:xfrm rot="1841663">
            <a:off x="6046389" y="2763251"/>
            <a:ext cx="3839343" cy="2975190"/>
            <a:chOff x="1006347" y="2969966"/>
            <a:chExt cx="3274362" cy="253737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BB11497-3F9F-B17A-2CF5-F3E036728472}"/>
                </a:ext>
              </a:extLst>
            </p:cNvPr>
            <p:cNvGrpSpPr/>
            <p:nvPr/>
          </p:nvGrpSpPr>
          <p:grpSpPr>
            <a:xfrm rot="20814340">
              <a:off x="2736869" y="3186740"/>
              <a:ext cx="1543840" cy="2212239"/>
              <a:chOff x="3383874" y="3154045"/>
              <a:chExt cx="1543840" cy="221223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2F774D07-9EAC-5151-E753-83E003885F2A}"/>
                  </a:ext>
                </a:extLst>
              </p:cNvPr>
              <p:cNvSpPr/>
              <p:nvPr/>
            </p:nvSpPr>
            <p:spPr>
              <a:xfrm>
                <a:off x="3383874" y="3154045"/>
                <a:ext cx="1543840" cy="2212239"/>
              </a:xfrm>
              <a:prstGeom prst="rect">
                <a:avLst/>
              </a:prstGeom>
              <a:solidFill>
                <a:srgbClr val="FAF4F6"/>
              </a:solidFill>
              <a:ln>
                <a:noFill/>
              </a:ln>
              <a:effectLst>
                <a:outerShdw blurRad="127000" dist="1270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404E17B2-15DE-2B6A-B6BB-E4FD898081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1" r="211"/>
              <a:stretch/>
            </p:blipFill>
            <p:spPr>
              <a:xfrm>
                <a:off x="3437019" y="3253499"/>
                <a:ext cx="1437551" cy="1796387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D763ADD-DD07-5512-4CDA-CF32BD9A2422}"/>
                  </a:ext>
                </a:extLst>
              </p:cNvPr>
              <p:cNvSpPr txBox="1"/>
              <p:nvPr/>
            </p:nvSpPr>
            <p:spPr>
              <a:xfrm rot="20216830">
                <a:off x="3495823" y="3470060"/>
                <a:ext cx="128944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50">
                    <a:solidFill>
                      <a:schemeClr val="bg1"/>
                    </a:solidFill>
                    <a:latin typeface="Signerica Fat" panose="02000503000000000000" pitchFamily="2" charset="0"/>
                  </a:rPr>
                  <a:t>Power Your Point</a:t>
                </a:r>
                <a:endParaRPr lang="zh-CN" altLang="en-US" sz="1050">
                  <a:solidFill>
                    <a:schemeClr val="bg1"/>
                  </a:solidFill>
                  <a:latin typeface="Signerica Fat" panose="02000503000000000000" pitchFamily="2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9F805E4-458A-CA08-098E-E0D442260439}"/>
                </a:ext>
              </a:extLst>
            </p:cNvPr>
            <p:cNvGrpSpPr/>
            <p:nvPr/>
          </p:nvGrpSpPr>
          <p:grpSpPr>
            <a:xfrm>
              <a:off x="1006347" y="3163082"/>
              <a:ext cx="1939603" cy="2344258"/>
              <a:chOff x="1006347" y="3163082"/>
              <a:chExt cx="1939603" cy="2344258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A474517-658F-225B-4716-611E5BDCE019}"/>
                  </a:ext>
                </a:extLst>
              </p:cNvPr>
              <p:cNvSpPr/>
              <p:nvPr/>
            </p:nvSpPr>
            <p:spPr>
              <a:xfrm>
                <a:off x="1402110" y="3237856"/>
                <a:ext cx="1543840" cy="2212239"/>
              </a:xfrm>
              <a:prstGeom prst="rect">
                <a:avLst/>
              </a:prstGeom>
              <a:solidFill>
                <a:srgbClr val="FAF4F6"/>
              </a:solidFill>
              <a:ln>
                <a:noFill/>
              </a:ln>
              <a:effectLst>
                <a:outerShdw blurRad="127000" dist="1270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2DAE87D6-DFCF-7D1A-9F4C-E35DFB0D5A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6" b="196"/>
              <a:stretch/>
            </p:blipFill>
            <p:spPr>
              <a:xfrm>
                <a:off x="1455255" y="3337310"/>
                <a:ext cx="1437551" cy="1796387"/>
              </a:xfrm>
              <a:prstGeom prst="rect">
                <a:avLst/>
              </a:prstGeom>
            </p:spPr>
          </p:pic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8D61E54-4D61-C02B-AF3F-808BE6FDD4A8}"/>
                  </a:ext>
                </a:extLst>
              </p:cNvPr>
              <p:cNvSpPr txBox="1"/>
              <p:nvPr/>
            </p:nvSpPr>
            <p:spPr>
              <a:xfrm>
                <a:off x="1656509" y="5076453"/>
                <a:ext cx="128944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50">
                    <a:solidFill>
                      <a:srgbClr val="CA8669"/>
                    </a:solidFill>
                    <a:latin typeface="Signerica Fat" panose="02000503000000000000" pitchFamily="2" charset="0"/>
                  </a:rPr>
                  <a:t>Power Your Point</a:t>
                </a:r>
                <a:endParaRPr lang="zh-CN" altLang="en-US" sz="1050">
                  <a:solidFill>
                    <a:srgbClr val="CA8669"/>
                  </a:solidFill>
                  <a:latin typeface="Signerica Fat" panose="02000503000000000000" pitchFamily="2" charset="0"/>
                </a:endParaRPr>
              </a:p>
            </p:txBody>
          </p:sp>
          <p:pic>
            <p:nvPicPr>
              <p:cNvPr id="20" name="图片 19" descr="在桌子上&#10;&#10;中度可信度描述已自动生成">
                <a:extLst>
                  <a:ext uri="{FF2B5EF4-FFF2-40B4-BE49-F238E27FC236}">
                    <a16:creationId xmlns:a16="http://schemas.microsoft.com/office/drawing/2014/main" id="{160EEB70-F62C-5A67-6CA7-7D5B8E7ECA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alphaModFix amt="8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55338">
                <a:off x="1006347" y="3163082"/>
                <a:ext cx="960202" cy="416375"/>
              </a:xfrm>
              <a:prstGeom prst="rect">
                <a:avLst/>
              </a:prstGeom>
            </p:spPr>
          </p:pic>
        </p:grpSp>
        <p:pic>
          <p:nvPicPr>
            <p:cNvPr id="16" name="图片 15" descr="图片包含 游戏机&#10;&#10;描述已自动生成">
              <a:extLst>
                <a:ext uri="{FF2B5EF4-FFF2-40B4-BE49-F238E27FC236}">
                  <a16:creationId xmlns:a16="http://schemas.microsoft.com/office/drawing/2014/main" id="{88B51620-DEC3-334D-BF5E-1321A32DA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97783">
              <a:off x="2622171" y="2839029"/>
              <a:ext cx="618486" cy="880359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F75A76-5A9F-FE65-2FB4-9FDD51C007A2}"/>
              </a:ext>
            </a:extLst>
          </p:cNvPr>
          <p:cNvGrpSpPr/>
          <p:nvPr/>
        </p:nvGrpSpPr>
        <p:grpSpPr>
          <a:xfrm>
            <a:off x="5027568" y="4477679"/>
            <a:ext cx="1014925" cy="871473"/>
            <a:chOff x="6349750" y="1665824"/>
            <a:chExt cx="4922936" cy="4227115"/>
          </a:xfrm>
          <a:solidFill>
            <a:srgbClr val="C0DCE7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73E626-BE6A-0043-3593-B9B338525F86}"/>
                </a:ext>
              </a:extLst>
            </p:cNvPr>
            <p:cNvSpPr/>
            <p:nvPr/>
          </p:nvSpPr>
          <p:spPr>
            <a:xfrm>
              <a:off x="6620552" y="2199344"/>
              <a:ext cx="4652134" cy="3693595"/>
            </a:xfrm>
            <a:custGeom>
              <a:avLst/>
              <a:gdLst>
                <a:gd name="connsiteX0" fmla="*/ 3743871 w 4652134"/>
                <a:gd name="connsiteY0" fmla="*/ 1885385 h 3693595"/>
                <a:gd name="connsiteX1" fmla="*/ 3641500 w 4652134"/>
                <a:gd name="connsiteY1" fmla="*/ 1783014 h 3693595"/>
                <a:gd name="connsiteX2" fmla="*/ 3743871 w 4652134"/>
                <a:gd name="connsiteY2" fmla="*/ 1680644 h 3693595"/>
                <a:gd name="connsiteX3" fmla="*/ 3846241 w 4652134"/>
                <a:gd name="connsiteY3" fmla="*/ 1783014 h 3693595"/>
                <a:gd name="connsiteX4" fmla="*/ 3743871 w 4652134"/>
                <a:gd name="connsiteY4" fmla="*/ 1885385 h 3693595"/>
                <a:gd name="connsiteX5" fmla="*/ 4652134 w 4652134"/>
                <a:gd name="connsiteY5" fmla="*/ 2114315 h 3693595"/>
                <a:gd name="connsiteX6" fmla="*/ 4569088 w 4652134"/>
                <a:gd name="connsiteY6" fmla="*/ 2221544 h 3693595"/>
                <a:gd name="connsiteX7" fmla="*/ 4440618 w 4652134"/>
                <a:gd name="connsiteY7" fmla="*/ 2221544 h 3693595"/>
                <a:gd name="connsiteX8" fmla="*/ 4091634 w 4652134"/>
                <a:gd name="connsiteY8" fmla="*/ 2326178 h 3693595"/>
                <a:gd name="connsiteX9" fmla="*/ 3890675 w 4652134"/>
                <a:gd name="connsiteY9" fmla="*/ 2543322 h 3693595"/>
                <a:gd name="connsiteX10" fmla="*/ 3240193 w 4652134"/>
                <a:gd name="connsiteY10" fmla="*/ 3204433 h 3693595"/>
                <a:gd name="connsiteX11" fmla="*/ 3239313 w 4652134"/>
                <a:gd name="connsiteY11" fmla="*/ 3203285 h 3693595"/>
                <a:gd name="connsiteX12" fmla="*/ 3078660 w 4652134"/>
                <a:gd name="connsiteY12" fmla="*/ 2504739 h 3693595"/>
                <a:gd name="connsiteX13" fmla="*/ 3341341 w 4652134"/>
                <a:gd name="connsiteY13" fmla="*/ 2449668 h 3693595"/>
                <a:gd name="connsiteX14" fmla="*/ 3387303 w 4652134"/>
                <a:gd name="connsiteY14" fmla="*/ 2373281 h 3693595"/>
                <a:gd name="connsiteX15" fmla="*/ 3311681 w 4652134"/>
                <a:gd name="connsiteY15" fmla="*/ 2326591 h 3693595"/>
                <a:gd name="connsiteX16" fmla="*/ 3037625 w 4652134"/>
                <a:gd name="connsiteY16" fmla="*/ 2382619 h 3693595"/>
                <a:gd name="connsiteX17" fmla="*/ 2936823 w 4652134"/>
                <a:gd name="connsiteY17" fmla="*/ 2115490 h 3693595"/>
                <a:gd name="connsiteX18" fmla="*/ 3006780 w 4652134"/>
                <a:gd name="connsiteY18" fmla="*/ 1925867 h 3693595"/>
                <a:gd name="connsiteX19" fmla="*/ 3417496 w 4652134"/>
                <a:gd name="connsiteY19" fmla="*/ 2147645 h 3693595"/>
                <a:gd name="connsiteX20" fmla="*/ 3485540 w 4652134"/>
                <a:gd name="connsiteY20" fmla="*/ 2090966 h 3693595"/>
                <a:gd name="connsiteX21" fmla="*/ 3428862 w 4652134"/>
                <a:gd name="connsiteY21" fmla="*/ 2022272 h 3693595"/>
                <a:gd name="connsiteX22" fmla="*/ 3198932 w 4652134"/>
                <a:gd name="connsiteY22" fmla="*/ 1934097 h 3693595"/>
                <a:gd name="connsiteX23" fmla="*/ 3146005 w 4652134"/>
                <a:gd name="connsiteY23" fmla="*/ 907847 h 3693595"/>
                <a:gd name="connsiteX24" fmla="*/ 2350987 w 4652134"/>
                <a:gd name="connsiteY24" fmla="*/ 184043 h 3693595"/>
                <a:gd name="connsiteX25" fmla="*/ 2892122 w 4652134"/>
                <a:gd name="connsiteY25" fmla="*/ 298699 h 3693595"/>
                <a:gd name="connsiteX26" fmla="*/ 3697859 w 4652134"/>
                <a:gd name="connsiteY26" fmla="*/ 1235434 h 3693595"/>
                <a:gd name="connsiteX27" fmla="*/ 3870455 w 4652134"/>
                <a:gd name="connsiteY27" fmla="*/ 1575002 h 3693595"/>
                <a:gd name="connsiteX28" fmla="*/ 4427550 w 4652134"/>
                <a:gd name="connsiteY28" fmla="*/ 2009633 h 3693595"/>
                <a:gd name="connsiteX29" fmla="*/ 4561418 w 4652134"/>
                <a:gd name="connsiteY29" fmla="*/ 2009289 h 3693595"/>
                <a:gd name="connsiteX30" fmla="*/ 4652118 w 4652134"/>
                <a:gd name="connsiteY30" fmla="*/ 2110092 h 3693595"/>
                <a:gd name="connsiteX31" fmla="*/ 3860437 w 4652134"/>
                <a:gd name="connsiteY31" fmla="*/ 1758972 h 3693595"/>
                <a:gd name="connsiteX32" fmla="*/ 3707974 w 4652134"/>
                <a:gd name="connsiteY32" fmla="*/ 1607156 h 3693595"/>
                <a:gd name="connsiteX33" fmla="*/ 3556157 w 4652134"/>
                <a:gd name="connsiteY33" fmla="*/ 1758972 h 3693595"/>
                <a:gd name="connsiteX34" fmla="*/ 3707974 w 4652134"/>
                <a:gd name="connsiteY34" fmla="*/ 1911435 h 3693595"/>
                <a:gd name="connsiteX35" fmla="*/ 3860437 w 4652134"/>
                <a:gd name="connsiteY35" fmla="*/ 1758972 h 3693595"/>
                <a:gd name="connsiteX36" fmla="*/ 2955808 w 4652134"/>
                <a:gd name="connsiteY36" fmla="*/ 2477759 h 3693595"/>
                <a:gd name="connsiteX37" fmla="*/ 2844326 w 4652134"/>
                <a:gd name="connsiteY37" fmla="*/ 2288135 h 3693595"/>
                <a:gd name="connsiteX38" fmla="*/ 2945129 w 4652134"/>
                <a:gd name="connsiteY38" fmla="*/ 1812513 h 3693595"/>
                <a:gd name="connsiteX39" fmla="*/ 3025114 w 4652134"/>
                <a:gd name="connsiteY39" fmla="*/ 1790470 h 3693595"/>
                <a:gd name="connsiteX40" fmla="*/ 3093809 w 4652134"/>
                <a:gd name="connsiteY40" fmla="*/ 1831381 h 3693595"/>
                <a:gd name="connsiteX41" fmla="*/ 3100735 w 4652134"/>
                <a:gd name="connsiteY41" fmla="*/ 1840221 h 3693595"/>
                <a:gd name="connsiteX42" fmla="*/ 3030778 w 4652134"/>
                <a:gd name="connsiteY42" fmla="*/ 958282 h 3693595"/>
                <a:gd name="connsiteX43" fmla="*/ 1862175 w 4652134"/>
                <a:gd name="connsiteY43" fmla="*/ 124840 h 3693595"/>
                <a:gd name="connsiteX44" fmla="*/ 1860912 w 4652134"/>
                <a:gd name="connsiteY44" fmla="*/ 124227 h 3693595"/>
                <a:gd name="connsiteX45" fmla="*/ 1624673 w 4652134"/>
                <a:gd name="connsiteY45" fmla="*/ 101571 h 3693595"/>
                <a:gd name="connsiteX46" fmla="*/ 2353532 w 4652134"/>
                <a:gd name="connsiteY46" fmla="*/ 803977 h 3693595"/>
                <a:gd name="connsiteX47" fmla="*/ 2243314 w 4652134"/>
                <a:gd name="connsiteY47" fmla="*/ 1578216 h 3693595"/>
                <a:gd name="connsiteX48" fmla="*/ 2144382 w 4652134"/>
                <a:gd name="connsiteY48" fmla="*/ 2016678 h 3693595"/>
                <a:gd name="connsiteX49" fmla="*/ 2236345 w 4652134"/>
                <a:gd name="connsiteY49" fmla="*/ 2381425 h 3693595"/>
                <a:gd name="connsiteX50" fmla="*/ 1817400 w 4652134"/>
                <a:gd name="connsiteY50" fmla="*/ 3325360 h 3693595"/>
                <a:gd name="connsiteX51" fmla="*/ 1513767 w 4652134"/>
                <a:gd name="connsiteY51" fmla="*/ 3693596 h 3693595"/>
                <a:gd name="connsiteX52" fmla="*/ 3134116 w 4652134"/>
                <a:gd name="connsiteY52" fmla="*/ 3271515 h 3693595"/>
                <a:gd name="connsiteX53" fmla="*/ 2955857 w 4652134"/>
                <a:gd name="connsiteY53" fmla="*/ 2477751 h 3693595"/>
                <a:gd name="connsiteX54" fmla="*/ 2117310 w 4652134"/>
                <a:gd name="connsiteY54" fmla="*/ 2421655 h 3693595"/>
                <a:gd name="connsiteX55" fmla="*/ 2018378 w 4652134"/>
                <a:gd name="connsiteY55" fmla="*/ 2019130 h 3693595"/>
                <a:gd name="connsiteX56" fmla="*/ 2123619 w 4652134"/>
                <a:gd name="connsiteY56" fmla="*/ 1537806 h 3693595"/>
                <a:gd name="connsiteX57" fmla="*/ 2229438 w 4652134"/>
                <a:gd name="connsiteY57" fmla="*/ 825945 h 3693595"/>
                <a:gd name="connsiteX58" fmla="*/ 1222781 w 4652134"/>
                <a:gd name="connsiteY58" fmla="*/ 68695 h 3693595"/>
                <a:gd name="connsiteX59" fmla="*/ 0 w 4652134"/>
                <a:gd name="connsiteY59" fmla="*/ 0 h 3693595"/>
                <a:gd name="connsiteX60" fmla="*/ 2022228 w 4652134"/>
                <a:gd name="connsiteY60" fmla="*/ 800691 h 3693595"/>
                <a:gd name="connsiteX61" fmla="*/ 1680818 w 4652134"/>
                <a:gd name="connsiteY61" fmla="*/ 1585041 h 3693595"/>
                <a:gd name="connsiteX62" fmla="*/ 1476077 w 4652134"/>
                <a:gd name="connsiteY62" fmla="*/ 1967433 h 3693595"/>
                <a:gd name="connsiteX63" fmla="*/ 1707270 w 4652134"/>
                <a:gd name="connsiteY63" fmla="*/ 2430426 h 3693595"/>
                <a:gd name="connsiteX64" fmla="*/ 1955490 w 4652134"/>
                <a:gd name="connsiteY64" fmla="*/ 2938810 h 3693595"/>
                <a:gd name="connsiteX65" fmla="*/ 1906504 w 4652134"/>
                <a:gd name="connsiteY65" fmla="*/ 3156992 h 3693595"/>
                <a:gd name="connsiteX66" fmla="*/ 2117368 w 4652134"/>
                <a:gd name="connsiteY66" fmla="*/ 2421668 h 3693595"/>
                <a:gd name="connsiteX67" fmla="*/ 1377743 w 4652134"/>
                <a:gd name="connsiteY67" fmla="*/ 1811861 h 3693595"/>
                <a:gd name="connsiteX68" fmla="*/ 759102 w 4652134"/>
                <a:gd name="connsiteY68" fmla="*/ 1505054 h 3693595"/>
                <a:gd name="connsiteX69" fmla="*/ 793775 w 4652134"/>
                <a:gd name="connsiteY69" fmla="*/ 1629771 h 3693595"/>
                <a:gd name="connsiteX70" fmla="*/ 857419 w 4652134"/>
                <a:gd name="connsiteY70" fmla="*/ 1967469 h 3693595"/>
                <a:gd name="connsiteX71" fmla="*/ 856156 w 4652134"/>
                <a:gd name="connsiteY71" fmla="*/ 1974396 h 3693595"/>
                <a:gd name="connsiteX72" fmla="*/ 857419 w 4652134"/>
                <a:gd name="connsiteY72" fmla="*/ 1981323 h 3693595"/>
                <a:gd name="connsiteX73" fmla="*/ 793775 w 4652134"/>
                <a:gd name="connsiteY73" fmla="*/ 2319021 h 3693595"/>
                <a:gd name="connsiteX74" fmla="*/ 759102 w 4652134"/>
                <a:gd name="connsiteY74" fmla="*/ 2443738 h 3693595"/>
                <a:gd name="connsiteX75" fmla="*/ 1377743 w 4652134"/>
                <a:gd name="connsiteY75" fmla="*/ 2136931 h 3693595"/>
                <a:gd name="connsiteX76" fmla="*/ 1350035 w 4652134"/>
                <a:gd name="connsiteY76" fmla="*/ 1967470 h 3693595"/>
                <a:gd name="connsiteX77" fmla="*/ 1377743 w 4652134"/>
                <a:gd name="connsiteY77" fmla="*/ 1811862 h 369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652134" h="3693595">
                  <a:moveTo>
                    <a:pt x="3743871" y="1885385"/>
                  </a:moveTo>
                  <a:cubicBezTo>
                    <a:pt x="3687346" y="1885385"/>
                    <a:pt x="3641500" y="1839575"/>
                    <a:pt x="3641500" y="1783014"/>
                  </a:cubicBezTo>
                  <a:cubicBezTo>
                    <a:pt x="3641500" y="1726490"/>
                    <a:pt x="3687310" y="1680644"/>
                    <a:pt x="3743871" y="1680644"/>
                  </a:cubicBezTo>
                  <a:cubicBezTo>
                    <a:pt x="3800433" y="1680644"/>
                    <a:pt x="3846241" y="1726454"/>
                    <a:pt x="3846241" y="1783014"/>
                  </a:cubicBezTo>
                  <a:cubicBezTo>
                    <a:pt x="3846241" y="1839501"/>
                    <a:pt x="3800431" y="1885385"/>
                    <a:pt x="3743871" y="1885385"/>
                  </a:cubicBezTo>
                  <a:close/>
                  <a:moveTo>
                    <a:pt x="4652134" y="2114315"/>
                  </a:moveTo>
                  <a:cubicBezTo>
                    <a:pt x="4652134" y="2168735"/>
                    <a:pt x="4623546" y="2221544"/>
                    <a:pt x="4569088" y="2221544"/>
                  </a:cubicBezTo>
                  <a:lnTo>
                    <a:pt x="4440618" y="2221544"/>
                  </a:lnTo>
                  <a:cubicBezTo>
                    <a:pt x="4431778" y="2221544"/>
                    <a:pt x="4279964" y="2204590"/>
                    <a:pt x="4091634" y="2326178"/>
                  </a:cubicBezTo>
                  <a:cubicBezTo>
                    <a:pt x="4014787" y="2375355"/>
                    <a:pt x="3959950" y="2437503"/>
                    <a:pt x="3890675" y="2543322"/>
                  </a:cubicBezTo>
                  <a:cubicBezTo>
                    <a:pt x="3774529" y="2719445"/>
                    <a:pt x="3615091" y="2919630"/>
                    <a:pt x="3240193" y="3204433"/>
                  </a:cubicBezTo>
                  <a:cubicBezTo>
                    <a:pt x="3239849" y="3204395"/>
                    <a:pt x="3239658" y="3203323"/>
                    <a:pt x="3239313" y="3203285"/>
                  </a:cubicBezTo>
                  <a:cubicBezTo>
                    <a:pt x="3125921" y="3042053"/>
                    <a:pt x="3041460" y="2780665"/>
                    <a:pt x="3078660" y="2504739"/>
                  </a:cubicBezTo>
                  <a:cubicBezTo>
                    <a:pt x="3166872" y="2491535"/>
                    <a:pt x="3307972" y="2457245"/>
                    <a:pt x="3341341" y="2449668"/>
                  </a:cubicBezTo>
                  <a:cubicBezTo>
                    <a:pt x="3374751" y="2441478"/>
                    <a:pt x="3395493" y="2407303"/>
                    <a:pt x="3387303" y="2373281"/>
                  </a:cubicBezTo>
                  <a:cubicBezTo>
                    <a:pt x="3379113" y="2339258"/>
                    <a:pt x="3345129" y="2318401"/>
                    <a:pt x="3311681" y="2326591"/>
                  </a:cubicBezTo>
                  <a:cubicBezTo>
                    <a:pt x="3222856" y="2347984"/>
                    <a:pt x="3089335" y="2376955"/>
                    <a:pt x="3037625" y="2382619"/>
                  </a:cubicBezTo>
                  <a:cubicBezTo>
                    <a:pt x="3007392" y="2351736"/>
                    <a:pt x="2940611" y="2236465"/>
                    <a:pt x="2936823" y="2115490"/>
                  </a:cubicBezTo>
                  <a:cubicBezTo>
                    <a:pt x="2933684" y="2037381"/>
                    <a:pt x="2957603" y="1973736"/>
                    <a:pt x="3006780" y="1925867"/>
                  </a:cubicBezTo>
                  <a:cubicBezTo>
                    <a:pt x="3163035" y="2123034"/>
                    <a:pt x="3406778" y="2146949"/>
                    <a:pt x="3417496" y="2147645"/>
                  </a:cubicBezTo>
                  <a:cubicBezTo>
                    <a:pt x="3452169" y="2151433"/>
                    <a:pt x="3482402" y="2125601"/>
                    <a:pt x="3485540" y="2090966"/>
                  </a:cubicBezTo>
                  <a:cubicBezTo>
                    <a:pt x="3488678" y="2056293"/>
                    <a:pt x="3463496" y="2025448"/>
                    <a:pt x="3428862" y="2022272"/>
                  </a:cubicBezTo>
                  <a:cubicBezTo>
                    <a:pt x="3426336" y="2022272"/>
                    <a:pt x="3308543" y="2009642"/>
                    <a:pt x="3198932" y="1934097"/>
                  </a:cubicBezTo>
                  <a:cubicBezTo>
                    <a:pt x="3328098" y="1620971"/>
                    <a:pt x="3311061" y="1284615"/>
                    <a:pt x="3146005" y="907847"/>
                  </a:cubicBezTo>
                  <a:cubicBezTo>
                    <a:pt x="2995453" y="563918"/>
                    <a:pt x="2643294" y="328248"/>
                    <a:pt x="2350987" y="184043"/>
                  </a:cubicBezTo>
                  <a:cubicBezTo>
                    <a:pt x="2588489" y="218066"/>
                    <a:pt x="2779386" y="256450"/>
                    <a:pt x="2892122" y="298699"/>
                  </a:cubicBezTo>
                  <a:cubicBezTo>
                    <a:pt x="3345083" y="467504"/>
                    <a:pt x="3532150" y="875771"/>
                    <a:pt x="3697859" y="1235434"/>
                  </a:cubicBezTo>
                  <a:cubicBezTo>
                    <a:pt x="3755188" y="1360808"/>
                    <a:pt x="3809340" y="1479862"/>
                    <a:pt x="3870455" y="1575002"/>
                  </a:cubicBezTo>
                  <a:cubicBezTo>
                    <a:pt x="4109838" y="1947294"/>
                    <a:pt x="4374401" y="2009633"/>
                    <a:pt x="4427550" y="2009633"/>
                  </a:cubicBezTo>
                  <a:lnTo>
                    <a:pt x="4561418" y="2009289"/>
                  </a:lnTo>
                  <a:cubicBezTo>
                    <a:pt x="4615150" y="2009174"/>
                    <a:pt x="4652118" y="2056437"/>
                    <a:pt x="4652118" y="2110092"/>
                  </a:cubicBezTo>
                  <a:close/>
                  <a:moveTo>
                    <a:pt x="3860437" y="1758972"/>
                  </a:moveTo>
                  <a:cubicBezTo>
                    <a:pt x="3860437" y="1675199"/>
                    <a:pt x="3792393" y="1607156"/>
                    <a:pt x="3707974" y="1607156"/>
                  </a:cubicBezTo>
                  <a:cubicBezTo>
                    <a:pt x="3624200" y="1607156"/>
                    <a:pt x="3556157" y="1675200"/>
                    <a:pt x="3556157" y="1758972"/>
                  </a:cubicBezTo>
                  <a:cubicBezTo>
                    <a:pt x="3556157" y="1842745"/>
                    <a:pt x="3624201" y="1911435"/>
                    <a:pt x="3707974" y="1911435"/>
                  </a:cubicBezTo>
                  <a:cubicBezTo>
                    <a:pt x="3792398" y="1911359"/>
                    <a:pt x="3860437" y="1842741"/>
                    <a:pt x="3860437" y="1758972"/>
                  </a:cubicBezTo>
                  <a:close/>
                  <a:moveTo>
                    <a:pt x="2955808" y="2477759"/>
                  </a:moveTo>
                  <a:cubicBezTo>
                    <a:pt x="2890902" y="2418555"/>
                    <a:pt x="2846854" y="2295062"/>
                    <a:pt x="2844326" y="2288135"/>
                  </a:cubicBezTo>
                  <a:cubicBezTo>
                    <a:pt x="2775019" y="2092800"/>
                    <a:pt x="2812180" y="1918940"/>
                    <a:pt x="2945129" y="1812513"/>
                  </a:cubicBezTo>
                  <a:cubicBezTo>
                    <a:pt x="2967785" y="1794259"/>
                    <a:pt x="2996793" y="1786069"/>
                    <a:pt x="3025114" y="1790470"/>
                  </a:cubicBezTo>
                  <a:cubicBezTo>
                    <a:pt x="3052821" y="1794259"/>
                    <a:pt x="3078041" y="1808725"/>
                    <a:pt x="3093809" y="1831381"/>
                  </a:cubicBezTo>
                  <a:cubicBezTo>
                    <a:pt x="3096334" y="1834519"/>
                    <a:pt x="3098860" y="1837045"/>
                    <a:pt x="3100735" y="1840221"/>
                  </a:cubicBezTo>
                  <a:cubicBezTo>
                    <a:pt x="3170693" y="1651205"/>
                    <a:pt x="3210953" y="1369655"/>
                    <a:pt x="3030778" y="958282"/>
                  </a:cubicBezTo>
                  <a:cubicBezTo>
                    <a:pt x="2781294" y="389402"/>
                    <a:pt x="1870992" y="127367"/>
                    <a:pt x="1862175" y="124840"/>
                  </a:cubicBezTo>
                  <a:cubicBezTo>
                    <a:pt x="1861562" y="124840"/>
                    <a:pt x="1861562" y="124840"/>
                    <a:pt x="1860912" y="124227"/>
                  </a:cubicBezTo>
                  <a:cubicBezTo>
                    <a:pt x="1784065" y="116650"/>
                    <a:pt x="1705304" y="109072"/>
                    <a:pt x="1624673" y="101571"/>
                  </a:cubicBezTo>
                  <a:cubicBezTo>
                    <a:pt x="1921380" y="247725"/>
                    <a:pt x="2298727" y="491547"/>
                    <a:pt x="2353532" y="803977"/>
                  </a:cubicBezTo>
                  <a:cubicBezTo>
                    <a:pt x="2405158" y="1098813"/>
                    <a:pt x="2318859" y="1353343"/>
                    <a:pt x="2243314" y="1578216"/>
                  </a:cubicBezTo>
                  <a:cubicBezTo>
                    <a:pt x="2190387" y="1733207"/>
                    <a:pt x="2141286" y="1879361"/>
                    <a:pt x="2144382" y="2016678"/>
                  </a:cubicBezTo>
                  <a:cubicBezTo>
                    <a:pt x="2146908" y="2118127"/>
                    <a:pt x="2190345" y="2245990"/>
                    <a:pt x="2236345" y="2381425"/>
                  </a:cubicBezTo>
                  <a:cubicBezTo>
                    <a:pt x="2332747" y="2664240"/>
                    <a:pt x="2268071" y="3162747"/>
                    <a:pt x="1817400" y="3325360"/>
                  </a:cubicBezTo>
                  <a:cubicBezTo>
                    <a:pt x="1725437" y="3470250"/>
                    <a:pt x="1605341" y="3602433"/>
                    <a:pt x="1513767" y="3693596"/>
                  </a:cubicBezTo>
                  <a:cubicBezTo>
                    <a:pt x="1868453" y="3658923"/>
                    <a:pt x="2661600" y="3551233"/>
                    <a:pt x="3134116" y="3271515"/>
                  </a:cubicBezTo>
                  <a:cubicBezTo>
                    <a:pt x="3011916" y="3095745"/>
                    <a:pt x="2907939" y="2807180"/>
                    <a:pt x="2955857" y="2477751"/>
                  </a:cubicBezTo>
                  <a:close/>
                  <a:moveTo>
                    <a:pt x="2117310" y="2421655"/>
                  </a:moveTo>
                  <a:cubicBezTo>
                    <a:pt x="2068133" y="2276765"/>
                    <a:pt x="2021558" y="2140026"/>
                    <a:pt x="2018378" y="2019130"/>
                  </a:cubicBezTo>
                  <a:cubicBezTo>
                    <a:pt x="2014589" y="1860347"/>
                    <a:pt x="2067555" y="1703475"/>
                    <a:pt x="2123619" y="1537806"/>
                  </a:cubicBezTo>
                  <a:cubicBezTo>
                    <a:pt x="2198552" y="1317292"/>
                    <a:pt x="2276082" y="1088626"/>
                    <a:pt x="2229438" y="825945"/>
                  </a:cubicBezTo>
                  <a:cubicBezTo>
                    <a:pt x="2153816" y="395067"/>
                    <a:pt x="1269965" y="85115"/>
                    <a:pt x="1222781" y="68695"/>
                  </a:cubicBezTo>
                  <a:cubicBezTo>
                    <a:pt x="793813" y="36548"/>
                    <a:pt x="357184" y="13280"/>
                    <a:pt x="0" y="0"/>
                  </a:cubicBezTo>
                  <a:cubicBezTo>
                    <a:pt x="1097378" y="163181"/>
                    <a:pt x="2022228" y="384273"/>
                    <a:pt x="2022228" y="800691"/>
                  </a:cubicBezTo>
                  <a:cubicBezTo>
                    <a:pt x="2022228" y="1194419"/>
                    <a:pt x="1833212" y="1411102"/>
                    <a:pt x="1680818" y="1585041"/>
                  </a:cubicBezTo>
                  <a:cubicBezTo>
                    <a:pt x="1566162" y="1716724"/>
                    <a:pt x="1476077" y="1820632"/>
                    <a:pt x="1476077" y="1967433"/>
                  </a:cubicBezTo>
                  <a:cubicBezTo>
                    <a:pt x="1476077" y="2143821"/>
                    <a:pt x="1588205" y="2283087"/>
                    <a:pt x="1707270" y="2430426"/>
                  </a:cubicBezTo>
                  <a:cubicBezTo>
                    <a:pt x="1829509" y="2580979"/>
                    <a:pt x="1955490" y="2736548"/>
                    <a:pt x="1955490" y="2938810"/>
                  </a:cubicBezTo>
                  <a:cubicBezTo>
                    <a:pt x="1955490" y="3009954"/>
                    <a:pt x="1936776" y="3083778"/>
                    <a:pt x="1906504" y="3156992"/>
                  </a:cubicBezTo>
                  <a:cubicBezTo>
                    <a:pt x="2145957" y="2986346"/>
                    <a:pt x="2195559" y="2650911"/>
                    <a:pt x="2117368" y="2421668"/>
                  </a:cubicBezTo>
                  <a:close/>
                  <a:moveTo>
                    <a:pt x="1377743" y="1811861"/>
                  </a:moveTo>
                  <a:cubicBezTo>
                    <a:pt x="1263733" y="1765899"/>
                    <a:pt x="973307" y="1642400"/>
                    <a:pt x="759102" y="1505054"/>
                  </a:cubicBezTo>
                  <a:cubicBezTo>
                    <a:pt x="769818" y="1547228"/>
                    <a:pt x="781758" y="1588827"/>
                    <a:pt x="793775" y="1629771"/>
                  </a:cubicBezTo>
                  <a:cubicBezTo>
                    <a:pt x="826535" y="1742517"/>
                    <a:pt x="857419" y="1848336"/>
                    <a:pt x="857419" y="1967469"/>
                  </a:cubicBezTo>
                  <a:cubicBezTo>
                    <a:pt x="857419" y="1969995"/>
                    <a:pt x="856156" y="1971870"/>
                    <a:pt x="856156" y="1974396"/>
                  </a:cubicBezTo>
                  <a:cubicBezTo>
                    <a:pt x="856156" y="1976922"/>
                    <a:pt x="857419" y="1978797"/>
                    <a:pt x="857419" y="1981323"/>
                  </a:cubicBezTo>
                  <a:cubicBezTo>
                    <a:pt x="857419" y="2100378"/>
                    <a:pt x="826535" y="2206883"/>
                    <a:pt x="793775" y="2319021"/>
                  </a:cubicBezTo>
                  <a:cubicBezTo>
                    <a:pt x="781796" y="2359932"/>
                    <a:pt x="769857" y="2401531"/>
                    <a:pt x="759102" y="2443738"/>
                  </a:cubicBezTo>
                  <a:cubicBezTo>
                    <a:pt x="973297" y="2306422"/>
                    <a:pt x="1263694" y="2182929"/>
                    <a:pt x="1377743" y="2136931"/>
                  </a:cubicBezTo>
                  <a:cubicBezTo>
                    <a:pt x="1360138" y="2084004"/>
                    <a:pt x="1350035" y="2027977"/>
                    <a:pt x="1350035" y="1967470"/>
                  </a:cubicBezTo>
                  <a:cubicBezTo>
                    <a:pt x="1350035" y="1910791"/>
                    <a:pt x="1360713" y="1859740"/>
                    <a:pt x="1377743" y="18118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AE37B31-CE06-F1AF-21B2-0B6D2055C461}"/>
                </a:ext>
              </a:extLst>
            </p:cNvPr>
            <p:cNvSpPr/>
            <p:nvPr/>
          </p:nvSpPr>
          <p:spPr>
            <a:xfrm>
              <a:off x="6349750" y="1665824"/>
              <a:ext cx="4718311" cy="3411952"/>
            </a:xfrm>
            <a:custGeom>
              <a:avLst/>
              <a:gdLst>
                <a:gd name="connsiteX0" fmla="*/ 4620724 w 4718311"/>
                <a:gd name="connsiteY0" fmla="*/ 1189853 h 3411952"/>
                <a:gd name="connsiteX1" fmla="*/ 4523135 w 4718311"/>
                <a:gd name="connsiteY1" fmla="*/ 1092265 h 3411952"/>
                <a:gd name="connsiteX2" fmla="*/ 4620724 w 4718311"/>
                <a:gd name="connsiteY2" fmla="*/ 994677 h 3411952"/>
                <a:gd name="connsiteX3" fmla="*/ 4718312 w 4718311"/>
                <a:gd name="connsiteY3" fmla="*/ 1092265 h 3411952"/>
                <a:gd name="connsiteX4" fmla="*/ 4620724 w 4718311"/>
                <a:gd name="connsiteY4" fmla="*/ 1189853 h 3411952"/>
                <a:gd name="connsiteX5" fmla="*/ 814632 w 4718311"/>
                <a:gd name="connsiteY5" fmla="*/ 3314364 h 3411952"/>
                <a:gd name="connsiteX6" fmla="*/ 717043 w 4718311"/>
                <a:gd name="connsiteY6" fmla="*/ 3216775 h 3411952"/>
                <a:gd name="connsiteX7" fmla="*/ 619455 w 4718311"/>
                <a:gd name="connsiteY7" fmla="*/ 3314364 h 3411952"/>
                <a:gd name="connsiteX8" fmla="*/ 717043 w 4718311"/>
                <a:gd name="connsiteY8" fmla="*/ 3411952 h 3411952"/>
                <a:gd name="connsiteX9" fmla="*/ 814632 w 4718311"/>
                <a:gd name="connsiteY9" fmla="*/ 3314364 h 3411952"/>
                <a:gd name="connsiteX10" fmla="*/ 4006051 w 4718311"/>
                <a:gd name="connsiteY10" fmla="*/ 241294 h 3411952"/>
                <a:gd name="connsiteX11" fmla="*/ 3764757 w 4718311"/>
                <a:gd name="connsiteY11" fmla="*/ 482548 h 3411952"/>
                <a:gd name="connsiteX12" fmla="*/ 3523463 w 4718311"/>
                <a:gd name="connsiteY12" fmla="*/ 241294 h 3411952"/>
                <a:gd name="connsiteX13" fmla="*/ 3764757 w 4718311"/>
                <a:gd name="connsiteY13" fmla="*/ 0 h 3411952"/>
                <a:gd name="connsiteX14" fmla="*/ 4006051 w 4718311"/>
                <a:gd name="connsiteY14" fmla="*/ 241294 h 3411952"/>
                <a:gd name="connsiteX15" fmla="*/ 3919254 w 4718311"/>
                <a:gd name="connsiteY15" fmla="*/ 146384 h 3411952"/>
                <a:gd name="connsiteX16" fmla="*/ 3841987 w 4718311"/>
                <a:gd name="connsiteY16" fmla="*/ 69117 h 3411952"/>
                <a:gd name="connsiteX17" fmla="*/ 3764720 w 4718311"/>
                <a:gd name="connsiteY17" fmla="*/ 146384 h 3411952"/>
                <a:gd name="connsiteX18" fmla="*/ 3841987 w 4718311"/>
                <a:gd name="connsiteY18" fmla="*/ 223651 h 3411952"/>
                <a:gd name="connsiteX19" fmla="*/ 3919254 w 4718311"/>
                <a:gd name="connsiteY19" fmla="*/ 146384 h 3411952"/>
                <a:gd name="connsiteX20" fmla="*/ 839228 w 4718311"/>
                <a:gd name="connsiteY20" fmla="*/ 1293434 h 3411952"/>
                <a:gd name="connsiteX21" fmla="*/ 749562 w 4718311"/>
                <a:gd name="connsiteY21" fmla="*/ 1622637 h 3411952"/>
                <a:gd name="connsiteX22" fmla="*/ 420329 w 4718311"/>
                <a:gd name="connsiteY22" fmla="*/ 1533085 h 3411952"/>
                <a:gd name="connsiteX23" fmla="*/ 509919 w 4718311"/>
                <a:gd name="connsiteY23" fmla="*/ 1203852 h 3411952"/>
                <a:gd name="connsiteX24" fmla="*/ 839230 w 4718311"/>
                <a:gd name="connsiteY24" fmla="*/ 1293442 h 3411952"/>
                <a:gd name="connsiteX25" fmla="*/ 716803 w 4718311"/>
                <a:gd name="connsiteY25" fmla="*/ 1254169 h 3411952"/>
                <a:gd name="connsiteX26" fmla="*/ 611405 w 4718311"/>
                <a:gd name="connsiteY26" fmla="*/ 1225466 h 3411952"/>
                <a:gd name="connsiteX27" fmla="*/ 582703 w 4718311"/>
                <a:gd name="connsiteY27" fmla="*/ 1330864 h 3411952"/>
                <a:gd name="connsiteX28" fmla="*/ 688100 w 4718311"/>
                <a:gd name="connsiteY28" fmla="*/ 1359566 h 3411952"/>
                <a:gd name="connsiteX29" fmla="*/ 716803 w 4718311"/>
                <a:gd name="connsiteY29" fmla="*/ 1254169 h 3411952"/>
                <a:gd name="connsiteX30" fmla="*/ 4590104 w 4718311"/>
                <a:gd name="connsiteY30" fmla="*/ 700365 h 3411952"/>
                <a:gd name="connsiteX31" fmla="*/ 4395768 w 4718311"/>
                <a:gd name="connsiteY31" fmla="*/ 894623 h 3411952"/>
                <a:gd name="connsiteX32" fmla="*/ 4201510 w 4718311"/>
                <a:gd name="connsiteY32" fmla="*/ 700365 h 3411952"/>
                <a:gd name="connsiteX33" fmla="*/ 4395768 w 4718311"/>
                <a:gd name="connsiteY33" fmla="*/ 506108 h 3411952"/>
                <a:gd name="connsiteX34" fmla="*/ 4590104 w 4718311"/>
                <a:gd name="connsiteY34" fmla="*/ 700365 h 3411952"/>
                <a:gd name="connsiteX35" fmla="*/ 4502121 w 4718311"/>
                <a:gd name="connsiteY35" fmla="*/ 661827 h 3411952"/>
                <a:gd name="connsiteX36" fmla="*/ 4448963 w 4718311"/>
                <a:gd name="connsiteY36" fmla="*/ 608670 h 3411952"/>
                <a:gd name="connsiteX37" fmla="*/ 4395806 w 4718311"/>
                <a:gd name="connsiteY37" fmla="*/ 661827 h 3411952"/>
                <a:gd name="connsiteX38" fmla="*/ 4448963 w 4718311"/>
                <a:gd name="connsiteY38" fmla="*/ 714985 h 3411952"/>
                <a:gd name="connsiteX39" fmla="*/ 4502121 w 4718311"/>
                <a:gd name="connsiteY39" fmla="*/ 661827 h 3411952"/>
                <a:gd name="connsiteX40" fmla="*/ 388594 w 4718311"/>
                <a:gd name="connsiteY40" fmla="*/ 1836309 h 3411952"/>
                <a:gd name="connsiteX41" fmla="*/ 194258 w 4718311"/>
                <a:gd name="connsiteY41" fmla="*/ 2030567 h 3411952"/>
                <a:gd name="connsiteX42" fmla="*/ 0 w 4718311"/>
                <a:gd name="connsiteY42" fmla="*/ 1836309 h 3411952"/>
                <a:gd name="connsiteX43" fmla="*/ 194258 w 4718311"/>
                <a:gd name="connsiteY43" fmla="*/ 1642051 h 3411952"/>
                <a:gd name="connsiteX44" fmla="*/ 388594 w 4718311"/>
                <a:gd name="connsiteY44" fmla="*/ 1836309 h 3411952"/>
                <a:gd name="connsiteX45" fmla="*/ 300572 w 4718311"/>
                <a:gd name="connsiteY45" fmla="*/ 1797809 h 3411952"/>
                <a:gd name="connsiteX46" fmla="*/ 247415 w 4718311"/>
                <a:gd name="connsiteY46" fmla="*/ 1744652 h 3411952"/>
                <a:gd name="connsiteX47" fmla="*/ 194258 w 4718311"/>
                <a:gd name="connsiteY47" fmla="*/ 1797809 h 3411952"/>
                <a:gd name="connsiteX48" fmla="*/ 247415 w 4718311"/>
                <a:gd name="connsiteY48" fmla="*/ 1850966 h 3411952"/>
                <a:gd name="connsiteX49" fmla="*/ 300572 w 4718311"/>
                <a:gd name="connsiteY49" fmla="*/ 1797809 h 341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718311" h="3411952">
                  <a:moveTo>
                    <a:pt x="4620724" y="1189853"/>
                  </a:moveTo>
                  <a:cubicBezTo>
                    <a:pt x="4566840" y="1189853"/>
                    <a:pt x="4523135" y="1146187"/>
                    <a:pt x="4523135" y="1092265"/>
                  </a:cubicBezTo>
                  <a:cubicBezTo>
                    <a:pt x="4523135" y="1038381"/>
                    <a:pt x="4566801" y="994677"/>
                    <a:pt x="4620724" y="994677"/>
                  </a:cubicBezTo>
                  <a:cubicBezTo>
                    <a:pt x="4674646" y="994677"/>
                    <a:pt x="4718312" y="1038342"/>
                    <a:pt x="4718312" y="1092265"/>
                  </a:cubicBezTo>
                  <a:cubicBezTo>
                    <a:pt x="4718350" y="1146149"/>
                    <a:pt x="4674684" y="1189853"/>
                    <a:pt x="4620724" y="1189853"/>
                  </a:cubicBezTo>
                  <a:close/>
                  <a:moveTo>
                    <a:pt x="814632" y="3314364"/>
                  </a:moveTo>
                  <a:cubicBezTo>
                    <a:pt x="814632" y="3260480"/>
                    <a:pt x="770966" y="3216775"/>
                    <a:pt x="717043" y="3216775"/>
                  </a:cubicBezTo>
                  <a:cubicBezTo>
                    <a:pt x="663121" y="3216775"/>
                    <a:pt x="619455" y="3260441"/>
                    <a:pt x="619455" y="3314364"/>
                  </a:cubicBezTo>
                  <a:cubicBezTo>
                    <a:pt x="619455" y="3368248"/>
                    <a:pt x="663121" y="3411952"/>
                    <a:pt x="717043" y="3411952"/>
                  </a:cubicBezTo>
                  <a:cubicBezTo>
                    <a:pt x="770966" y="3411952"/>
                    <a:pt x="814632" y="3368248"/>
                    <a:pt x="814632" y="3314364"/>
                  </a:cubicBezTo>
                  <a:close/>
                  <a:moveTo>
                    <a:pt x="4006051" y="241294"/>
                  </a:moveTo>
                  <a:cubicBezTo>
                    <a:pt x="4006051" y="374280"/>
                    <a:pt x="3897822" y="482548"/>
                    <a:pt x="3764757" y="482548"/>
                  </a:cubicBezTo>
                  <a:cubicBezTo>
                    <a:pt x="3631731" y="482548"/>
                    <a:pt x="3523463" y="374319"/>
                    <a:pt x="3523463" y="241294"/>
                  </a:cubicBezTo>
                  <a:cubicBezTo>
                    <a:pt x="3523463" y="108268"/>
                    <a:pt x="3631692" y="0"/>
                    <a:pt x="3764757" y="0"/>
                  </a:cubicBezTo>
                  <a:cubicBezTo>
                    <a:pt x="3897822" y="0"/>
                    <a:pt x="4006051" y="108229"/>
                    <a:pt x="4006051" y="241294"/>
                  </a:cubicBezTo>
                  <a:close/>
                  <a:moveTo>
                    <a:pt x="3919254" y="146384"/>
                  </a:moveTo>
                  <a:cubicBezTo>
                    <a:pt x="3919254" y="103713"/>
                    <a:pt x="3884696" y="69117"/>
                    <a:pt x="3841987" y="69117"/>
                  </a:cubicBezTo>
                  <a:cubicBezTo>
                    <a:pt x="3799316" y="69117"/>
                    <a:pt x="3764720" y="103674"/>
                    <a:pt x="3764720" y="146384"/>
                  </a:cubicBezTo>
                  <a:cubicBezTo>
                    <a:pt x="3764720" y="189056"/>
                    <a:pt x="3799277" y="223651"/>
                    <a:pt x="3841987" y="223651"/>
                  </a:cubicBezTo>
                  <a:cubicBezTo>
                    <a:pt x="3884658" y="223613"/>
                    <a:pt x="3919254" y="189056"/>
                    <a:pt x="3919254" y="146384"/>
                  </a:cubicBezTo>
                  <a:close/>
                  <a:moveTo>
                    <a:pt x="839228" y="1293434"/>
                  </a:moveTo>
                  <a:cubicBezTo>
                    <a:pt x="905282" y="1408854"/>
                    <a:pt x="865060" y="1556575"/>
                    <a:pt x="749562" y="1622637"/>
                  </a:cubicBezTo>
                  <a:cubicBezTo>
                    <a:pt x="634063" y="1688691"/>
                    <a:pt x="486381" y="1648546"/>
                    <a:pt x="420329" y="1533085"/>
                  </a:cubicBezTo>
                  <a:cubicBezTo>
                    <a:pt x="354274" y="1417587"/>
                    <a:pt x="394420" y="1269905"/>
                    <a:pt x="509919" y="1203852"/>
                  </a:cubicBezTo>
                  <a:cubicBezTo>
                    <a:pt x="625496" y="1137760"/>
                    <a:pt x="773178" y="1177944"/>
                    <a:pt x="839230" y="1293442"/>
                  </a:cubicBezTo>
                  <a:close/>
                  <a:moveTo>
                    <a:pt x="716803" y="1254169"/>
                  </a:moveTo>
                  <a:cubicBezTo>
                    <a:pt x="695639" y="1217124"/>
                    <a:pt x="648452" y="1204303"/>
                    <a:pt x="611405" y="1225466"/>
                  </a:cubicBezTo>
                  <a:cubicBezTo>
                    <a:pt x="574358" y="1246629"/>
                    <a:pt x="561540" y="1293817"/>
                    <a:pt x="582703" y="1330864"/>
                  </a:cubicBezTo>
                  <a:cubicBezTo>
                    <a:pt x="603866" y="1367911"/>
                    <a:pt x="651053" y="1380729"/>
                    <a:pt x="688100" y="1359566"/>
                  </a:cubicBezTo>
                  <a:cubicBezTo>
                    <a:pt x="725145" y="1338364"/>
                    <a:pt x="737966" y="1291177"/>
                    <a:pt x="716803" y="1254169"/>
                  </a:cubicBezTo>
                  <a:close/>
                  <a:moveTo>
                    <a:pt x="4590104" y="700365"/>
                  </a:moveTo>
                  <a:cubicBezTo>
                    <a:pt x="4590104" y="807448"/>
                    <a:pt x="4502925" y="894623"/>
                    <a:pt x="4395768" y="894623"/>
                  </a:cubicBezTo>
                  <a:cubicBezTo>
                    <a:pt x="4288685" y="894623"/>
                    <a:pt x="4201510" y="807444"/>
                    <a:pt x="4201510" y="700365"/>
                  </a:cubicBezTo>
                  <a:cubicBezTo>
                    <a:pt x="4201510" y="593287"/>
                    <a:pt x="4288688" y="506108"/>
                    <a:pt x="4395768" y="506108"/>
                  </a:cubicBezTo>
                  <a:cubicBezTo>
                    <a:pt x="4502997" y="506146"/>
                    <a:pt x="4590104" y="593248"/>
                    <a:pt x="4590104" y="700365"/>
                  </a:cubicBezTo>
                  <a:close/>
                  <a:moveTo>
                    <a:pt x="4502121" y="661827"/>
                  </a:moveTo>
                  <a:cubicBezTo>
                    <a:pt x="4502121" y="632474"/>
                    <a:pt x="4478316" y="608670"/>
                    <a:pt x="4448963" y="608670"/>
                  </a:cubicBezTo>
                  <a:cubicBezTo>
                    <a:pt x="4419610" y="608670"/>
                    <a:pt x="4395806" y="632474"/>
                    <a:pt x="4395806" y="661827"/>
                  </a:cubicBezTo>
                  <a:cubicBezTo>
                    <a:pt x="4395806" y="691181"/>
                    <a:pt x="4419610" y="714985"/>
                    <a:pt x="4448963" y="714985"/>
                  </a:cubicBezTo>
                  <a:cubicBezTo>
                    <a:pt x="4478316" y="715023"/>
                    <a:pt x="4502121" y="691181"/>
                    <a:pt x="4502121" y="661827"/>
                  </a:cubicBezTo>
                  <a:close/>
                  <a:moveTo>
                    <a:pt x="388594" y="1836309"/>
                  </a:moveTo>
                  <a:cubicBezTo>
                    <a:pt x="388594" y="1943392"/>
                    <a:pt x="301415" y="2030567"/>
                    <a:pt x="194258" y="2030567"/>
                  </a:cubicBezTo>
                  <a:cubicBezTo>
                    <a:pt x="87175" y="2030567"/>
                    <a:pt x="0" y="1943388"/>
                    <a:pt x="0" y="1836309"/>
                  </a:cubicBezTo>
                  <a:cubicBezTo>
                    <a:pt x="0" y="1729226"/>
                    <a:pt x="87179" y="1642051"/>
                    <a:pt x="194258" y="1642051"/>
                  </a:cubicBezTo>
                  <a:cubicBezTo>
                    <a:pt x="301419" y="1642051"/>
                    <a:pt x="388594" y="1729230"/>
                    <a:pt x="388594" y="1836309"/>
                  </a:cubicBezTo>
                  <a:close/>
                  <a:moveTo>
                    <a:pt x="300572" y="1797809"/>
                  </a:moveTo>
                  <a:cubicBezTo>
                    <a:pt x="300572" y="1768456"/>
                    <a:pt x="276768" y="1744652"/>
                    <a:pt x="247415" y="1744652"/>
                  </a:cubicBezTo>
                  <a:cubicBezTo>
                    <a:pt x="218062" y="1744652"/>
                    <a:pt x="194258" y="1768456"/>
                    <a:pt x="194258" y="1797809"/>
                  </a:cubicBezTo>
                  <a:cubicBezTo>
                    <a:pt x="194258" y="1827162"/>
                    <a:pt x="218062" y="1850966"/>
                    <a:pt x="247415" y="1850966"/>
                  </a:cubicBezTo>
                  <a:cubicBezTo>
                    <a:pt x="276768" y="1850890"/>
                    <a:pt x="300572" y="1827162"/>
                    <a:pt x="300572" y="17978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91FAFB7-B45D-B470-8055-07D1A75478E5}"/>
              </a:ext>
            </a:extLst>
          </p:cNvPr>
          <p:cNvSpPr/>
          <p:nvPr/>
        </p:nvSpPr>
        <p:spPr>
          <a:xfrm>
            <a:off x="592203" y="4553189"/>
            <a:ext cx="842952" cy="919710"/>
          </a:xfrm>
          <a:custGeom>
            <a:avLst/>
            <a:gdLst>
              <a:gd name="connsiteX0" fmla="*/ 4087383 w 4235113"/>
              <a:gd name="connsiteY0" fmla="*/ 4387819 h 4620756"/>
              <a:gd name="connsiteX1" fmla="*/ 4234184 w 4235113"/>
              <a:gd name="connsiteY1" fmla="*/ 4325860 h 4620756"/>
              <a:gd name="connsiteX2" fmla="*/ 3962538 w 4235113"/>
              <a:gd name="connsiteY2" fmla="*/ 4115447 h 4620756"/>
              <a:gd name="connsiteX3" fmla="*/ 3718952 w 4235113"/>
              <a:gd name="connsiteY3" fmla="*/ 3573273 h 4620756"/>
              <a:gd name="connsiteX4" fmla="*/ 3553204 w 4235113"/>
              <a:gd name="connsiteY4" fmla="*/ 2743690 h 4620756"/>
              <a:gd name="connsiteX5" fmla="*/ 2709229 w 4235113"/>
              <a:gd name="connsiteY5" fmla="*/ 1510621 h 4620756"/>
              <a:gd name="connsiteX6" fmla="*/ 27555 w 4235113"/>
              <a:gd name="connsiteY6" fmla="*/ 0 h 4620756"/>
              <a:gd name="connsiteX7" fmla="*/ 1935157 w 4235113"/>
              <a:gd name="connsiteY7" fmla="*/ 1211809 h 4620756"/>
              <a:gd name="connsiteX8" fmla="*/ 2120763 w 4235113"/>
              <a:gd name="connsiteY8" fmla="*/ 1936298 h 4620756"/>
              <a:gd name="connsiteX9" fmla="*/ 1185215 w 4235113"/>
              <a:gd name="connsiteY9" fmla="*/ 2404572 h 4620756"/>
              <a:gd name="connsiteX10" fmla="*/ 932821 w 4235113"/>
              <a:gd name="connsiteY10" fmla="*/ 2140588 h 4620756"/>
              <a:gd name="connsiteX11" fmla="*/ 471512 w 4235113"/>
              <a:gd name="connsiteY11" fmla="*/ 1535036 h 4620756"/>
              <a:gd name="connsiteX12" fmla="*/ 380009 w 4235113"/>
              <a:gd name="connsiteY12" fmla="*/ 2138560 h 4620756"/>
              <a:gd name="connsiteX13" fmla="*/ 94364 w 4235113"/>
              <a:gd name="connsiteY13" fmla="*/ 2772043 h 4620756"/>
              <a:gd name="connsiteX14" fmla="*/ 864468 w 4235113"/>
              <a:gd name="connsiteY14" fmla="*/ 2794966 h 4620756"/>
              <a:gd name="connsiteX15" fmla="*/ 774648 w 4235113"/>
              <a:gd name="connsiteY15" fmla="*/ 3086010 h 4620756"/>
              <a:gd name="connsiteX16" fmla="*/ 527770 w 4235113"/>
              <a:gd name="connsiteY16" fmla="*/ 3675524 h 4620756"/>
              <a:gd name="connsiteX17" fmla="*/ 961871 w 4235113"/>
              <a:gd name="connsiteY17" fmla="*/ 4079538 h 4620756"/>
              <a:gd name="connsiteX18" fmla="*/ 1783411 w 4235113"/>
              <a:gd name="connsiteY18" fmla="*/ 4389295 h 4620756"/>
              <a:gd name="connsiteX19" fmla="*/ 1355325 w 4235113"/>
              <a:gd name="connsiteY19" fmla="*/ 4429631 h 4620756"/>
              <a:gd name="connsiteX20" fmla="*/ 2204345 w 4235113"/>
              <a:gd name="connsiteY20" fmla="*/ 4604373 h 4620756"/>
              <a:gd name="connsiteX21" fmla="*/ 3217370 w 4235113"/>
              <a:gd name="connsiteY21" fmla="*/ 4381145 h 4620756"/>
              <a:gd name="connsiteX22" fmla="*/ 3502486 w 4235113"/>
              <a:gd name="connsiteY22" fmla="*/ 4318612 h 4620756"/>
              <a:gd name="connsiteX23" fmla="*/ 4159198 w 4235113"/>
              <a:gd name="connsiteY23" fmla="*/ 4489905 h 4620756"/>
              <a:gd name="connsiteX24" fmla="*/ 4087328 w 4235113"/>
              <a:gd name="connsiteY24" fmla="*/ 4387800 h 4620756"/>
              <a:gd name="connsiteX25" fmla="*/ 2857548 w 4235113"/>
              <a:gd name="connsiteY25" fmla="*/ 3721006 h 4620756"/>
              <a:gd name="connsiteX26" fmla="*/ 2873736 w 4235113"/>
              <a:gd name="connsiteY26" fmla="*/ 3611013 h 4620756"/>
              <a:gd name="connsiteX27" fmla="*/ 2885484 w 4235113"/>
              <a:gd name="connsiteY27" fmla="*/ 3467809 h 4620756"/>
              <a:gd name="connsiteX28" fmla="*/ 2882193 w 4235113"/>
              <a:gd name="connsiteY28" fmla="*/ 3299151 h 4620756"/>
              <a:gd name="connsiteX29" fmla="*/ 2841321 w 4235113"/>
              <a:gd name="connsiteY29" fmla="*/ 3119471 h 4620756"/>
              <a:gd name="connsiteX30" fmla="*/ 2821343 w 4235113"/>
              <a:gd name="connsiteY30" fmla="*/ 3076723 h 4620756"/>
              <a:gd name="connsiteX31" fmla="*/ 2795893 w 4235113"/>
              <a:gd name="connsiteY31" fmla="*/ 3034320 h 4620756"/>
              <a:gd name="connsiteX32" fmla="*/ 2767535 w 4235113"/>
              <a:gd name="connsiteY32" fmla="*/ 2997734 h 4620756"/>
              <a:gd name="connsiteX33" fmla="*/ 2755480 w 4235113"/>
              <a:gd name="connsiteY33" fmla="*/ 2988893 h 4620756"/>
              <a:gd name="connsiteX34" fmla="*/ 2752801 w 4235113"/>
              <a:gd name="connsiteY34" fmla="*/ 2990042 h 4620756"/>
              <a:gd name="connsiteX35" fmla="*/ 2730796 w 4235113"/>
              <a:gd name="connsiteY35" fmla="*/ 3024944 h 4620756"/>
              <a:gd name="connsiteX36" fmla="*/ 2710818 w 4235113"/>
              <a:gd name="connsiteY36" fmla="*/ 3072131 h 4620756"/>
              <a:gd name="connsiteX37" fmla="*/ 2670865 w 4235113"/>
              <a:gd name="connsiteY37" fmla="*/ 3170867 h 4620756"/>
              <a:gd name="connsiteX38" fmla="*/ 2566692 w 4235113"/>
              <a:gd name="connsiteY38" fmla="*/ 3359236 h 4620756"/>
              <a:gd name="connsiteX39" fmla="*/ 2449812 w 4235113"/>
              <a:gd name="connsiteY39" fmla="*/ 3524984 h 4620756"/>
              <a:gd name="connsiteX40" fmla="*/ 2373884 w 4235113"/>
              <a:gd name="connsiteY40" fmla="*/ 3691457 h 4620756"/>
              <a:gd name="connsiteX41" fmla="*/ 2374037 w 4235113"/>
              <a:gd name="connsiteY41" fmla="*/ 3771442 h 4620756"/>
              <a:gd name="connsiteX42" fmla="*/ 2410202 w 4235113"/>
              <a:gd name="connsiteY42" fmla="*/ 3836234 h 4620756"/>
              <a:gd name="connsiteX43" fmla="*/ 2527464 w 4235113"/>
              <a:gd name="connsiteY43" fmla="*/ 3909521 h 4620756"/>
              <a:gd name="connsiteX44" fmla="*/ 2632901 w 4235113"/>
              <a:gd name="connsiteY44" fmla="*/ 3942395 h 4620756"/>
              <a:gd name="connsiteX45" fmla="*/ 2702973 w 4235113"/>
              <a:gd name="connsiteY45" fmla="*/ 3957359 h 4620756"/>
              <a:gd name="connsiteX46" fmla="*/ 2727925 w 4235113"/>
              <a:gd name="connsiteY46" fmla="*/ 3962181 h 4620756"/>
              <a:gd name="connsiteX47" fmla="*/ 2702591 w 4235113"/>
              <a:gd name="connsiteY47" fmla="*/ 3959999 h 4620756"/>
              <a:gd name="connsiteX48" fmla="*/ 2631064 w 4235113"/>
              <a:gd name="connsiteY48" fmla="*/ 3951542 h 4620756"/>
              <a:gd name="connsiteX49" fmla="*/ 2521385 w 4235113"/>
              <a:gd name="connsiteY49" fmla="*/ 3926474 h 4620756"/>
              <a:gd name="connsiteX50" fmla="*/ 2390427 w 4235113"/>
              <a:gd name="connsiteY50" fmla="*/ 3855828 h 4620756"/>
              <a:gd name="connsiteX51" fmla="*/ 2342933 w 4235113"/>
              <a:gd name="connsiteY51" fmla="*/ 3780284 h 4620756"/>
              <a:gd name="connsiteX52" fmla="*/ 2338417 w 4235113"/>
              <a:gd name="connsiteY52" fmla="*/ 3685029 h 4620756"/>
              <a:gd name="connsiteX53" fmla="*/ 2413349 w 4235113"/>
              <a:gd name="connsiteY53" fmla="*/ 3502861 h 4620756"/>
              <a:gd name="connsiteX54" fmla="*/ 2528505 w 4235113"/>
              <a:gd name="connsiteY54" fmla="*/ 3332518 h 4620756"/>
              <a:gd name="connsiteX55" fmla="*/ 2626476 w 4235113"/>
              <a:gd name="connsiteY55" fmla="*/ 3151692 h 4620756"/>
              <a:gd name="connsiteX56" fmla="*/ 2666699 w 4235113"/>
              <a:gd name="connsiteY56" fmla="*/ 3054524 h 4620756"/>
              <a:gd name="connsiteX57" fmla="*/ 2688245 w 4235113"/>
              <a:gd name="connsiteY57" fmla="*/ 3004888 h 4620756"/>
              <a:gd name="connsiteX58" fmla="*/ 2723912 w 4235113"/>
              <a:gd name="connsiteY58" fmla="*/ 2953414 h 4620756"/>
              <a:gd name="connsiteX59" fmla="*/ 2744998 w 4235113"/>
              <a:gd name="connsiteY59" fmla="*/ 2943312 h 4620756"/>
              <a:gd name="connsiteX60" fmla="*/ 2757819 w 4235113"/>
              <a:gd name="connsiteY60" fmla="*/ 2942431 h 4620756"/>
              <a:gd name="connsiteX61" fmla="*/ 2769720 w 4235113"/>
              <a:gd name="connsiteY61" fmla="*/ 2944804 h 4620756"/>
              <a:gd name="connsiteX62" fmla="*/ 2799954 w 4235113"/>
              <a:gd name="connsiteY62" fmla="*/ 2965087 h 4620756"/>
              <a:gd name="connsiteX63" fmla="*/ 2833631 w 4235113"/>
              <a:gd name="connsiteY63" fmla="*/ 3010246 h 4620756"/>
              <a:gd name="connsiteX64" fmla="*/ 2859349 w 4235113"/>
              <a:gd name="connsiteY64" fmla="*/ 3055443 h 4620756"/>
              <a:gd name="connsiteX65" fmla="*/ 2880818 w 4235113"/>
              <a:gd name="connsiteY65" fmla="*/ 3103932 h 4620756"/>
              <a:gd name="connsiteX66" fmla="*/ 2918017 w 4235113"/>
              <a:gd name="connsiteY66" fmla="*/ 3296622 h 4620756"/>
              <a:gd name="connsiteX67" fmla="*/ 2912965 w 4235113"/>
              <a:gd name="connsiteY67" fmla="*/ 3469874 h 4620756"/>
              <a:gd name="connsiteX68" fmla="*/ 2891343 w 4235113"/>
              <a:gd name="connsiteY68" fmla="*/ 3613843 h 4620756"/>
              <a:gd name="connsiteX69" fmla="*/ 2866697 w 4235113"/>
              <a:gd name="connsiteY69" fmla="*/ 3723062 h 4620756"/>
              <a:gd name="connsiteX70" fmla="*/ 2839105 w 4235113"/>
              <a:gd name="connsiteY70" fmla="*/ 3816402 h 4620756"/>
              <a:gd name="connsiteX71" fmla="*/ 2857551 w 4235113"/>
              <a:gd name="connsiteY71" fmla="*/ 3720995 h 4620756"/>
              <a:gd name="connsiteX72" fmla="*/ 2720888 w 4235113"/>
              <a:gd name="connsiteY72" fmla="*/ 3558050 h 4620756"/>
              <a:gd name="connsiteX73" fmla="*/ 2715032 w 4235113"/>
              <a:gd name="connsiteY73" fmla="*/ 3529233 h 4620756"/>
              <a:gd name="connsiteX74" fmla="*/ 2709368 w 4235113"/>
              <a:gd name="connsiteY74" fmla="*/ 3499497 h 4620756"/>
              <a:gd name="connsiteX75" fmla="*/ 2703666 w 4235113"/>
              <a:gd name="connsiteY75" fmla="*/ 3469531 h 4620756"/>
              <a:gd name="connsiteX76" fmla="*/ 2699074 w 4235113"/>
              <a:gd name="connsiteY76" fmla="*/ 3440292 h 4620756"/>
              <a:gd name="connsiteX77" fmla="*/ 2691841 w 4235113"/>
              <a:gd name="connsiteY77" fmla="*/ 3387556 h 4620756"/>
              <a:gd name="connsiteX78" fmla="*/ 2688549 w 4235113"/>
              <a:gd name="connsiteY78" fmla="*/ 3349095 h 4620756"/>
              <a:gd name="connsiteX79" fmla="*/ 2688128 w 4235113"/>
              <a:gd name="connsiteY79" fmla="*/ 3333940 h 4620756"/>
              <a:gd name="connsiteX80" fmla="*/ 2718209 w 4235113"/>
              <a:gd name="connsiteY80" fmla="*/ 3379328 h 4620756"/>
              <a:gd name="connsiteX81" fmla="*/ 2740519 w 4235113"/>
              <a:gd name="connsiteY81" fmla="*/ 3429691 h 4620756"/>
              <a:gd name="connsiteX82" fmla="*/ 2749398 w 4235113"/>
              <a:gd name="connsiteY82" fmla="*/ 3459273 h 4620756"/>
              <a:gd name="connsiteX83" fmla="*/ 2756861 w 4235113"/>
              <a:gd name="connsiteY83" fmla="*/ 3490387 h 4620756"/>
              <a:gd name="connsiteX84" fmla="*/ 2763444 w 4235113"/>
              <a:gd name="connsiteY84" fmla="*/ 3553303 h 4620756"/>
              <a:gd name="connsiteX85" fmla="*/ 2762716 w 4235113"/>
              <a:gd name="connsiteY85" fmla="*/ 3582542 h 4620756"/>
              <a:gd name="connsiteX86" fmla="*/ 2760038 w 4235113"/>
              <a:gd name="connsiteY86" fmla="*/ 3608643 h 4620756"/>
              <a:gd name="connsiteX87" fmla="*/ 2745456 w 4235113"/>
              <a:gd name="connsiteY87" fmla="*/ 3661379 h 4620756"/>
              <a:gd name="connsiteX88" fmla="*/ 2732291 w 4235113"/>
              <a:gd name="connsiteY88" fmla="*/ 3609522 h 4620756"/>
              <a:gd name="connsiteX89" fmla="*/ 2726435 w 4235113"/>
              <a:gd name="connsiteY89" fmla="*/ 3585106 h 4620756"/>
              <a:gd name="connsiteX90" fmla="*/ 2720886 w 4235113"/>
              <a:gd name="connsiteY90" fmla="*/ 3558049 h 4620756"/>
              <a:gd name="connsiteX91" fmla="*/ 2656287 w 4235113"/>
              <a:gd name="connsiteY91" fmla="*/ 3761262 h 4620756"/>
              <a:gd name="connsiteX92" fmla="*/ 2648327 w 4235113"/>
              <a:gd name="connsiteY92" fmla="*/ 3752537 h 4620756"/>
              <a:gd name="connsiteX93" fmla="*/ 2631106 w 4235113"/>
              <a:gd name="connsiteY93" fmla="*/ 3729766 h 4620756"/>
              <a:gd name="connsiteX94" fmla="*/ 2587745 w 4235113"/>
              <a:gd name="connsiteY94" fmla="*/ 3658699 h 4620756"/>
              <a:gd name="connsiteX95" fmla="*/ 2557397 w 4235113"/>
              <a:gd name="connsiteY95" fmla="*/ 3580245 h 4620756"/>
              <a:gd name="connsiteX96" fmla="*/ 2549972 w 4235113"/>
              <a:gd name="connsiteY96" fmla="*/ 3540253 h 4620756"/>
              <a:gd name="connsiteX97" fmla="*/ 2581239 w 4235113"/>
              <a:gd name="connsiteY97" fmla="*/ 3566545 h 4620756"/>
              <a:gd name="connsiteX98" fmla="*/ 2630837 w 4235113"/>
              <a:gd name="connsiteY98" fmla="*/ 3636924 h 4620756"/>
              <a:gd name="connsiteX99" fmla="*/ 2648288 w 4235113"/>
              <a:gd name="connsiteY99" fmla="*/ 3679557 h 4620756"/>
              <a:gd name="connsiteX100" fmla="*/ 2656975 w 4235113"/>
              <a:gd name="connsiteY100" fmla="*/ 3719779 h 4620756"/>
              <a:gd name="connsiteX101" fmla="*/ 2657970 w 4235113"/>
              <a:gd name="connsiteY101" fmla="*/ 3736618 h 4620756"/>
              <a:gd name="connsiteX102" fmla="*/ 2657549 w 4235113"/>
              <a:gd name="connsiteY102" fmla="*/ 3749745 h 4620756"/>
              <a:gd name="connsiteX103" fmla="*/ 2656286 w 4235113"/>
              <a:gd name="connsiteY103" fmla="*/ 3761264 h 4620756"/>
              <a:gd name="connsiteX104" fmla="*/ 3369990 w 4235113"/>
              <a:gd name="connsiteY104" fmla="*/ 3663066 h 4620756"/>
              <a:gd name="connsiteX105" fmla="*/ 3301831 w 4235113"/>
              <a:gd name="connsiteY105" fmla="*/ 3512395 h 4620756"/>
              <a:gd name="connsiteX106" fmla="*/ 3452501 w 4235113"/>
              <a:gd name="connsiteY106" fmla="*/ 3444313 h 4620756"/>
              <a:gd name="connsiteX107" fmla="*/ 3520583 w 4235113"/>
              <a:gd name="connsiteY107" fmla="*/ 3594905 h 4620756"/>
              <a:gd name="connsiteX108" fmla="*/ 3369991 w 4235113"/>
              <a:gd name="connsiteY108" fmla="*/ 3663064 h 4620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4235113" h="4620756">
                <a:moveTo>
                  <a:pt x="4087383" y="4387819"/>
                </a:moveTo>
                <a:cubicBezTo>
                  <a:pt x="4087383" y="4387819"/>
                  <a:pt x="4219870" y="4386174"/>
                  <a:pt x="4234184" y="4325860"/>
                </a:cubicBezTo>
                <a:cubicBezTo>
                  <a:pt x="4248458" y="4265470"/>
                  <a:pt x="4095760" y="4191570"/>
                  <a:pt x="3962538" y="4115447"/>
                </a:cubicBezTo>
                <a:cubicBezTo>
                  <a:pt x="3829395" y="4039442"/>
                  <a:pt x="3737586" y="3925128"/>
                  <a:pt x="3718952" y="3573273"/>
                </a:cubicBezTo>
                <a:cubicBezTo>
                  <a:pt x="3718952" y="3573273"/>
                  <a:pt x="3693502" y="3155474"/>
                  <a:pt x="3553204" y="2743690"/>
                </a:cubicBezTo>
                <a:cubicBezTo>
                  <a:pt x="3412909" y="2331945"/>
                  <a:pt x="3117770" y="1882884"/>
                  <a:pt x="2709229" y="1510621"/>
                </a:cubicBezTo>
                <a:cubicBezTo>
                  <a:pt x="2300619" y="1138487"/>
                  <a:pt x="866484" y="238854"/>
                  <a:pt x="27555" y="0"/>
                </a:cubicBezTo>
                <a:cubicBezTo>
                  <a:pt x="27555" y="0"/>
                  <a:pt x="1488211" y="754762"/>
                  <a:pt x="1935157" y="1211809"/>
                </a:cubicBezTo>
                <a:cubicBezTo>
                  <a:pt x="2382151" y="1668865"/>
                  <a:pt x="2492252" y="1738562"/>
                  <a:pt x="2120763" y="1936298"/>
                </a:cubicBezTo>
                <a:cubicBezTo>
                  <a:pt x="1749275" y="2134034"/>
                  <a:pt x="1348514" y="2170626"/>
                  <a:pt x="1185215" y="2404572"/>
                </a:cubicBezTo>
                <a:cubicBezTo>
                  <a:pt x="1185215" y="2404572"/>
                  <a:pt x="1019310" y="2384289"/>
                  <a:pt x="932821" y="2140588"/>
                </a:cubicBezTo>
                <a:cubicBezTo>
                  <a:pt x="846407" y="1896923"/>
                  <a:pt x="654180" y="1697767"/>
                  <a:pt x="471512" y="1535036"/>
                </a:cubicBezTo>
                <a:cubicBezTo>
                  <a:pt x="288884" y="1372354"/>
                  <a:pt x="468260" y="1904418"/>
                  <a:pt x="380009" y="2138560"/>
                </a:cubicBezTo>
                <a:cubicBezTo>
                  <a:pt x="291797" y="2372662"/>
                  <a:pt x="-203724" y="2791030"/>
                  <a:pt x="94364" y="2772043"/>
                </a:cubicBezTo>
                <a:cubicBezTo>
                  <a:pt x="392373" y="2753061"/>
                  <a:pt x="690990" y="2682606"/>
                  <a:pt x="864468" y="2794966"/>
                </a:cubicBezTo>
                <a:cubicBezTo>
                  <a:pt x="864468" y="2794966"/>
                  <a:pt x="798452" y="2929638"/>
                  <a:pt x="774648" y="3086010"/>
                </a:cubicBezTo>
                <a:cubicBezTo>
                  <a:pt x="750844" y="3242421"/>
                  <a:pt x="701514" y="3494698"/>
                  <a:pt x="527770" y="3675524"/>
                </a:cubicBezTo>
                <a:cubicBezTo>
                  <a:pt x="354066" y="3856310"/>
                  <a:pt x="560759" y="3998790"/>
                  <a:pt x="961871" y="4079538"/>
                </a:cubicBezTo>
                <a:cubicBezTo>
                  <a:pt x="1363015" y="4160403"/>
                  <a:pt x="1621229" y="4271886"/>
                  <a:pt x="1783411" y="4389295"/>
                </a:cubicBezTo>
                <a:cubicBezTo>
                  <a:pt x="1783411" y="4389295"/>
                  <a:pt x="1636258" y="4455885"/>
                  <a:pt x="1355325" y="4429631"/>
                </a:cubicBezTo>
                <a:cubicBezTo>
                  <a:pt x="1355325" y="4429631"/>
                  <a:pt x="1666306" y="4650185"/>
                  <a:pt x="2204345" y="4604373"/>
                </a:cubicBezTo>
                <a:cubicBezTo>
                  <a:pt x="2204345" y="4604373"/>
                  <a:pt x="2835075" y="4710799"/>
                  <a:pt x="3217370" y="4381145"/>
                </a:cubicBezTo>
                <a:cubicBezTo>
                  <a:pt x="3217370" y="4381145"/>
                  <a:pt x="3340980" y="4283480"/>
                  <a:pt x="3502486" y="4318612"/>
                </a:cubicBezTo>
                <a:cubicBezTo>
                  <a:pt x="3663943" y="4353744"/>
                  <a:pt x="4068575" y="4568400"/>
                  <a:pt x="4159198" y="4489905"/>
                </a:cubicBezTo>
                <a:cubicBezTo>
                  <a:pt x="4249669" y="4411490"/>
                  <a:pt x="4087328" y="4387800"/>
                  <a:pt x="4087328" y="4387800"/>
                </a:cubicBezTo>
                <a:close/>
                <a:moveTo>
                  <a:pt x="2857548" y="3721006"/>
                </a:moveTo>
                <a:cubicBezTo>
                  <a:pt x="2862906" y="3690619"/>
                  <a:pt x="2868684" y="3653574"/>
                  <a:pt x="2873736" y="3611013"/>
                </a:cubicBezTo>
                <a:cubicBezTo>
                  <a:pt x="2878902" y="3568457"/>
                  <a:pt x="2882844" y="3520199"/>
                  <a:pt x="2885484" y="3467809"/>
                </a:cubicBezTo>
                <a:cubicBezTo>
                  <a:pt x="2887666" y="3415340"/>
                  <a:pt x="2887092" y="3358590"/>
                  <a:pt x="2882193" y="3299151"/>
                </a:cubicBezTo>
                <a:cubicBezTo>
                  <a:pt x="2875955" y="3240062"/>
                  <a:pt x="2864436" y="3178293"/>
                  <a:pt x="2841321" y="3119471"/>
                </a:cubicBezTo>
                <a:cubicBezTo>
                  <a:pt x="2834738" y="3105311"/>
                  <a:pt x="2828117" y="3091037"/>
                  <a:pt x="2821343" y="3076723"/>
                </a:cubicBezTo>
                <a:cubicBezTo>
                  <a:pt x="2813000" y="3061913"/>
                  <a:pt x="2804504" y="3047637"/>
                  <a:pt x="2795893" y="3034320"/>
                </a:cubicBezTo>
                <a:cubicBezTo>
                  <a:pt x="2786938" y="3020925"/>
                  <a:pt x="2777332" y="3007531"/>
                  <a:pt x="2767535" y="2997734"/>
                </a:cubicBezTo>
                <a:cubicBezTo>
                  <a:pt x="2762828" y="2993448"/>
                  <a:pt x="2757279" y="2988893"/>
                  <a:pt x="2755480" y="2988893"/>
                </a:cubicBezTo>
                <a:cubicBezTo>
                  <a:pt x="2753796" y="2988893"/>
                  <a:pt x="2756207" y="2988128"/>
                  <a:pt x="2752801" y="2990042"/>
                </a:cubicBezTo>
                <a:cubicBezTo>
                  <a:pt x="2746218" y="2995361"/>
                  <a:pt x="2737455" y="3010401"/>
                  <a:pt x="2730796" y="3024944"/>
                </a:cubicBezTo>
                <a:cubicBezTo>
                  <a:pt x="2723754" y="3039985"/>
                  <a:pt x="2717172" y="3055943"/>
                  <a:pt x="2710818" y="3072131"/>
                </a:cubicBezTo>
                <a:cubicBezTo>
                  <a:pt x="2697998" y="3104660"/>
                  <a:pt x="2685024" y="3137917"/>
                  <a:pt x="2670865" y="3170867"/>
                </a:cubicBezTo>
                <a:cubicBezTo>
                  <a:pt x="2642238" y="3236538"/>
                  <a:pt x="2608102" y="3300835"/>
                  <a:pt x="2566692" y="3359236"/>
                </a:cubicBezTo>
                <a:cubicBezTo>
                  <a:pt x="2525207" y="3416411"/>
                  <a:pt x="2484411" y="3469454"/>
                  <a:pt x="2449812" y="3524984"/>
                </a:cubicBezTo>
                <a:cubicBezTo>
                  <a:pt x="2415522" y="3579940"/>
                  <a:pt x="2385747" y="3635702"/>
                  <a:pt x="2373884" y="3691457"/>
                </a:cubicBezTo>
                <a:cubicBezTo>
                  <a:pt x="2368067" y="3719203"/>
                  <a:pt x="2367569" y="3746643"/>
                  <a:pt x="2374037" y="3771442"/>
                </a:cubicBezTo>
                <a:cubicBezTo>
                  <a:pt x="2380199" y="3796280"/>
                  <a:pt x="2393440" y="3818246"/>
                  <a:pt x="2410202" y="3836234"/>
                </a:cubicBezTo>
                <a:cubicBezTo>
                  <a:pt x="2444721" y="3871939"/>
                  <a:pt x="2488388" y="3893715"/>
                  <a:pt x="2527464" y="3909521"/>
                </a:cubicBezTo>
                <a:cubicBezTo>
                  <a:pt x="2566806" y="3925556"/>
                  <a:pt x="2603239" y="3934435"/>
                  <a:pt x="2632901" y="3942395"/>
                </a:cubicBezTo>
                <a:cubicBezTo>
                  <a:pt x="2662981" y="3948940"/>
                  <a:pt x="2686594" y="3954680"/>
                  <a:pt x="2702973" y="3957359"/>
                </a:cubicBezTo>
                <a:cubicBezTo>
                  <a:pt x="2719276" y="3960497"/>
                  <a:pt x="2727925" y="3962181"/>
                  <a:pt x="2727925" y="3962181"/>
                </a:cubicBezTo>
                <a:cubicBezTo>
                  <a:pt x="2727925" y="3962181"/>
                  <a:pt x="2719161" y="3961339"/>
                  <a:pt x="2702591" y="3959999"/>
                </a:cubicBezTo>
                <a:cubicBezTo>
                  <a:pt x="2686020" y="3958736"/>
                  <a:pt x="2661833" y="3956211"/>
                  <a:pt x="2631064" y="3951542"/>
                </a:cubicBezTo>
                <a:cubicBezTo>
                  <a:pt x="2600486" y="3945839"/>
                  <a:pt x="2563096" y="3939869"/>
                  <a:pt x="2521385" y="3926474"/>
                </a:cubicBezTo>
                <a:cubicBezTo>
                  <a:pt x="2479976" y="3913309"/>
                  <a:pt x="2432215" y="3894825"/>
                  <a:pt x="2390427" y="3855828"/>
                </a:cubicBezTo>
                <a:cubicBezTo>
                  <a:pt x="2370143" y="3836234"/>
                  <a:pt x="2352233" y="3810555"/>
                  <a:pt x="2342933" y="3780284"/>
                </a:cubicBezTo>
                <a:cubicBezTo>
                  <a:pt x="2333289" y="3750127"/>
                  <a:pt x="2333021" y="3716869"/>
                  <a:pt x="2338417" y="3685029"/>
                </a:cubicBezTo>
                <a:cubicBezTo>
                  <a:pt x="2349401" y="3620888"/>
                  <a:pt x="2379021" y="3560615"/>
                  <a:pt x="2413349" y="3502861"/>
                </a:cubicBezTo>
                <a:cubicBezTo>
                  <a:pt x="2447869" y="3445150"/>
                  <a:pt x="2488282" y="3387862"/>
                  <a:pt x="2528505" y="3332518"/>
                </a:cubicBezTo>
                <a:cubicBezTo>
                  <a:pt x="2567196" y="3277064"/>
                  <a:pt x="2599229" y="3215716"/>
                  <a:pt x="2626476" y="3151692"/>
                </a:cubicBezTo>
                <a:cubicBezTo>
                  <a:pt x="2640560" y="3119890"/>
                  <a:pt x="2653342" y="3087322"/>
                  <a:pt x="2666699" y="3054524"/>
                </a:cubicBezTo>
                <a:cubicBezTo>
                  <a:pt x="2673434" y="3038106"/>
                  <a:pt x="2680323" y="3021497"/>
                  <a:pt x="2688245" y="3004888"/>
                </a:cubicBezTo>
                <a:cubicBezTo>
                  <a:pt x="2696855" y="2988279"/>
                  <a:pt x="2703936" y="2970981"/>
                  <a:pt x="2723912" y="2953414"/>
                </a:cubicBezTo>
                <a:cubicBezTo>
                  <a:pt x="2729499" y="2949396"/>
                  <a:pt x="2736044" y="2944918"/>
                  <a:pt x="2744998" y="2943312"/>
                </a:cubicBezTo>
                <a:cubicBezTo>
                  <a:pt x="2749285" y="2942202"/>
                  <a:pt x="2753571" y="2941896"/>
                  <a:pt x="2757819" y="2942431"/>
                </a:cubicBezTo>
                <a:cubicBezTo>
                  <a:pt x="2762105" y="2942814"/>
                  <a:pt x="2766583" y="2943312"/>
                  <a:pt x="2769720" y="2944804"/>
                </a:cubicBezTo>
                <a:cubicBezTo>
                  <a:pt x="2784684" y="2949856"/>
                  <a:pt x="2792109" y="2957816"/>
                  <a:pt x="2799954" y="2965087"/>
                </a:cubicBezTo>
                <a:cubicBezTo>
                  <a:pt x="2814151" y="2979974"/>
                  <a:pt x="2823987" y="2995167"/>
                  <a:pt x="2833631" y="3010246"/>
                </a:cubicBezTo>
                <a:cubicBezTo>
                  <a:pt x="2843160" y="3025707"/>
                  <a:pt x="2851503" y="3040862"/>
                  <a:pt x="2859349" y="3055443"/>
                </a:cubicBezTo>
                <a:cubicBezTo>
                  <a:pt x="2866582" y="3071747"/>
                  <a:pt x="2873739" y="3087935"/>
                  <a:pt x="2880818" y="3103932"/>
                </a:cubicBezTo>
                <a:cubicBezTo>
                  <a:pt x="2905005" y="3169105"/>
                  <a:pt x="2913884" y="3234929"/>
                  <a:pt x="2918017" y="3296622"/>
                </a:cubicBezTo>
                <a:cubicBezTo>
                  <a:pt x="2921040" y="3358466"/>
                  <a:pt x="2918285" y="3416676"/>
                  <a:pt x="2912965" y="3469874"/>
                </a:cubicBezTo>
                <a:cubicBezTo>
                  <a:pt x="2907761" y="3523108"/>
                  <a:pt x="2899916" y="3571480"/>
                  <a:pt x="2891343" y="3613843"/>
                </a:cubicBezTo>
                <a:cubicBezTo>
                  <a:pt x="2883077" y="3656361"/>
                  <a:pt x="2874351" y="3692947"/>
                  <a:pt x="2866697" y="3723062"/>
                </a:cubicBezTo>
                <a:cubicBezTo>
                  <a:pt x="2851122" y="3783069"/>
                  <a:pt x="2839105" y="3816402"/>
                  <a:pt x="2839105" y="3816402"/>
                </a:cubicBezTo>
                <a:cubicBezTo>
                  <a:pt x="2839143" y="3816402"/>
                  <a:pt x="2847141" y="3781767"/>
                  <a:pt x="2857551" y="3720995"/>
                </a:cubicBezTo>
                <a:close/>
                <a:moveTo>
                  <a:pt x="2720888" y="3558050"/>
                </a:moveTo>
                <a:cubicBezTo>
                  <a:pt x="2719625" y="3548712"/>
                  <a:pt x="2716946" y="3539030"/>
                  <a:pt x="2715032" y="3529233"/>
                </a:cubicBezTo>
                <a:cubicBezTo>
                  <a:pt x="2712851" y="3519474"/>
                  <a:pt x="2711129" y="3509486"/>
                  <a:pt x="2709368" y="3499497"/>
                </a:cubicBezTo>
                <a:cubicBezTo>
                  <a:pt x="2707876" y="3489394"/>
                  <a:pt x="2705350" y="3479519"/>
                  <a:pt x="2703666" y="3469531"/>
                </a:cubicBezTo>
                <a:cubicBezTo>
                  <a:pt x="2701791" y="3459657"/>
                  <a:pt x="2700719" y="3449784"/>
                  <a:pt x="2699074" y="3440292"/>
                </a:cubicBezTo>
                <a:cubicBezTo>
                  <a:pt x="2695553" y="3421349"/>
                  <a:pt x="2693792" y="3403208"/>
                  <a:pt x="2691841" y="3387556"/>
                </a:cubicBezTo>
                <a:cubicBezTo>
                  <a:pt x="2690042" y="3371865"/>
                  <a:pt x="2689200" y="3358586"/>
                  <a:pt x="2688549" y="3349095"/>
                </a:cubicBezTo>
                <a:cubicBezTo>
                  <a:pt x="2688205" y="3339565"/>
                  <a:pt x="2688128" y="3333940"/>
                  <a:pt x="2688128" y="3333940"/>
                </a:cubicBezTo>
                <a:cubicBezTo>
                  <a:pt x="2688128" y="3333940"/>
                  <a:pt x="2703436" y="3350510"/>
                  <a:pt x="2718209" y="3379328"/>
                </a:cubicBezTo>
                <a:cubicBezTo>
                  <a:pt x="2726398" y="3393488"/>
                  <a:pt x="2733249" y="3410863"/>
                  <a:pt x="2740519" y="3429691"/>
                </a:cubicBezTo>
                <a:cubicBezTo>
                  <a:pt x="2743926" y="3439143"/>
                  <a:pt x="2746604" y="3449094"/>
                  <a:pt x="2749398" y="3459273"/>
                </a:cubicBezTo>
                <a:cubicBezTo>
                  <a:pt x="2752154" y="3469530"/>
                  <a:pt x="2755062" y="3479787"/>
                  <a:pt x="2756861" y="3490387"/>
                </a:cubicBezTo>
                <a:cubicBezTo>
                  <a:pt x="2759922" y="3511742"/>
                  <a:pt x="2763711" y="3532905"/>
                  <a:pt x="2763444" y="3553303"/>
                </a:cubicBezTo>
                <a:cubicBezTo>
                  <a:pt x="2763558" y="3563445"/>
                  <a:pt x="2763214" y="3573281"/>
                  <a:pt x="2762716" y="3582542"/>
                </a:cubicBezTo>
                <a:cubicBezTo>
                  <a:pt x="2762066" y="3591803"/>
                  <a:pt x="2761989" y="3600490"/>
                  <a:pt x="2760038" y="3608643"/>
                </a:cubicBezTo>
                <a:cubicBezTo>
                  <a:pt x="2753953" y="3641134"/>
                  <a:pt x="2745456" y="3661379"/>
                  <a:pt x="2745456" y="3661379"/>
                </a:cubicBezTo>
                <a:cubicBezTo>
                  <a:pt x="2745456" y="3661379"/>
                  <a:pt x="2737573" y="3639756"/>
                  <a:pt x="2732291" y="3609522"/>
                </a:cubicBezTo>
                <a:cubicBezTo>
                  <a:pt x="2731258" y="3601907"/>
                  <a:pt x="2728158" y="3593793"/>
                  <a:pt x="2726435" y="3585106"/>
                </a:cubicBezTo>
                <a:cubicBezTo>
                  <a:pt x="2724522" y="3576533"/>
                  <a:pt x="2722608" y="3567425"/>
                  <a:pt x="2720886" y="3558049"/>
                </a:cubicBezTo>
                <a:close/>
                <a:moveTo>
                  <a:pt x="2656287" y="3761262"/>
                </a:moveTo>
                <a:cubicBezTo>
                  <a:pt x="2656287" y="3761262"/>
                  <a:pt x="2653111" y="3758086"/>
                  <a:pt x="2648327" y="3752537"/>
                </a:cubicBezTo>
                <a:cubicBezTo>
                  <a:pt x="2643543" y="3747064"/>
                  <a:pt x="2637803" y="3739219"/>
                  <a:pt x="2631106" y="3729766"/>
                </a:cubicBezTo>
                <a:cubicBezTo>
                  <a:pt x="2616908" y="3711205"/>
                  <a:pt x="2601485" y="3685641"/>
                  <a:pt x="2587745" y="3658699"/>
                </a:cubicBezTo>
                <a:cubicBezTo>
                  <a:pt x="2574198" y="3631756"/>
                  <a:pt x="2563214" y="3603245"/>
                  <a:pt x="2557397" y="3580245"/>
                </a:cubicBezTo>
                <a:cubicBezTo>
                  <a:pt x="2551044" y="3557589"/>
                  <a:pt x="2549972" y="3540253"/>
                  <a:pt x="2549972" y="3540253"/>
                </a:cubicBezTo>
                <a:cubicBezTo>
                  <a:pt x="2549972" y="3540253"/>
                  <a:pt x="2564859" y="3549132"/>
                  <a:pt x="2581239" y="3566545"/>
                </a:cubicBezTo>
                <a:cubicBezTo>
                  <a:pt x="2598422" y="3583499"/>
                  <a:pt x="2616677" y="3609024"/>
                  <a:pt x="2630837" y="3636924"/>
                </a:cubicBezTo>
                <a:cubicBezTo>
                  <a:pt x="2638032" y="3650816"/>
                  <a:pt x="2643581" y="3665665"/>
                  <a:pt x="2648288" y="3679557"/>
                </a:cubicBezTo>
                <a:cubicBezTo>
                  <a:pt x="2652727" y="3693831"/>
                  <a:pt x="2655406" y="3707762"/>
                  <a:pt x="2656975" y="3719779"/>
                </a:cubicBezTo>
                <a:cubicBezTo>
                  <a:pt x="2658123" y="3725558"/>
                  <a:pt x="2657817" y="3731642"/>
                  <a:pt x="2657970" y="3736618"/>
                </a:cubicBezTo>
                <a:cubicBezTo>
                  <a:pt x="2658123" y="3741670"/>
                  <a:pt x="2657740" y="3746109"/>
                  <a:pt x="2657549" y="3749745"/>
                </a:cubicBezTo>
                <a:cubicBezTo>
                  <a:pt x="2657052" y="3757093"/>
                  <a:pt x="2656286" y="3761264"/>
                  <a:pt x="2656286" y="3761264"/>
                </a:cubicBezTo>
                <a:close/>
                <a:moveTo>
                  <a:pt x="3369990" y="3663066"/>
                </a:moveTo>
                <a:cubicBezTo>
                  <a:pt x="3309637" y="3640295"/>
                  <a:pt x="3279098" y="3572748"/>
                  <a:pt x="3301831" y="3512395"/>
                </a:cubicBezTo>
                <a:cubicBezTo>
                  <a:pt x="3324601" y="3452043"/>
                  <a:pt x="3392148" y="3421542"/>
                  <a:pt x="3452501" y="3444313"/>
                </a:cubicBezTo>
                <a:cubicBezTo>
                  <a:pt x="3512814" y="3467084"/>
                  <a:pt x="3543392" y="3534515"/>
                  <a:pt x="3520583" y="3594905"/>
                </a:cubicBezTo>
                <a:cubicBezTo>
                  <a:pt x="3497851" y="3655372"/>
                  <a:pt x="3430419" y="3685758"/>
                  <a:pt x="3369991" y="3663064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298E61A5-9F82-EC48-74FE-C35B840EC258}"/>
              </a:ext>
            </a:extLst>
          </p:cNvPr>
          <p:cNvSpPr/>
          <p:nvPr/>
        </p:nvSpPr>
        <p:spPr>
          <a:xfrm>
            <a:off x="1336549" y="1202208"/>
            <a:ext cx="690148" cy="617107"/>
          </a:xfrm>
          <a:custGeom>
            <a:avLst/>
            <a:gdLst>
              <a:gd name="connsiteX0" fmla="*/ 3759294 w 4507326"/>
              <a:gd name="connsiteY0" fmla="*/ 2681850 h 4030299"/>
              <a:gd name="connsiteX1" fmla="*/ 4236944 w 4507326"/>
              <a:gd name="connsiteY1" fmla="*/ 2532022 h 4030299"/>
              <a:gd name="connsiteX2" fmla="*/ 4429517 w 4507326"/>
              <a:gd name="connsiteY2" fmla="*/ 2676452 h 4030299"/>
              <a:gd name="connsiteX3" fmla="*/ 4215547 w 4507326"/>
              <a:gd name="connsiteY3" fmla="*/ 3002785 h 4030299"/>
              <a:gd name="connsiteX4" fmla="*/ 3811337 w 4507326"/>
              <a:gd name="connsiteY4" fmla="*/ 3364172 h 4030299"/>
              <a:gd name="connsiteX5" fmla="*/ 3709917 w 4507326"/>
              <a:gd name="connsiteY5" fmla="*/ 2939681 h 4030299"/>
              <a:gd name="connsiteX6" fmla="*/ 3759285 w 4507326"/>
              <a:gd name="connsiteY6" fmla="*/ 2681859 h 4030299"/>
              <a:gd name="connsiteX7" fmla="*/ 714734 w 4507326"/>
              <a:gd name="connsiteY7" fmla="*/ 1477487 h 4030299"/>
              <a:gd name="connsiteX8" fmla="*/ 361772 w 4507326"/>
              <a:gd name="connsiteY8" fmla="*/ 987787 h 4030299"/>
              <a:gd name="connsiteX9" fmla="*/ 55729 w 4507326"/>
              <a:gd name="connsiteY9" fmla="*/ 1220469 h 4030299"/>
              <a:gd name="connsiteX10" fmla="*/ 66560 w 4507326"/>
              <a:gd name="connsiteY10" fmla="*/ 1818173 h 4030299"/>
              <a:gd name="connsiteX11" fmla="*/ 69851 w 4507326"/>
              <a:gd name="connsiteY11" fmla="*/ 2234973 h 4030299"/>
              <a:gd name="connsiteX12" fmla="*/ 248384 w 4507326"/>
              <a:gd name="connsiteY12" fmla="*/ 2527467 h 4030299"/>
              <a:gd name="connsiteX13" fmla="*/ 650528 w 4507326"/>
              <a:gd name="connsiteY13" fmla="*/ 2337608 h 4030299"/>
              <a:gd name="connsiteX14" fmla="*/ 608813 w 4507326"/>
              <a:gd name="connsiteY14" fmla="*/ 1533742 h 4030299"/>
              <a:gd name="connsiteX15" fmla="*/ 714740 w 4507326"/>
              <a:gd name="connsiteY15" fmla="*/ 1477447 h 4030299"/>
              <a:gd name="connsiteX16" fmla="*/ 2517702 w 4507326"/>
              <a:gd name="connsiteY16" fmla="*/ 1342698 h 4030299"/>
              <a:gd name="connsiteX17" fmla="*/ 1957119 w 4507326"/>
              <a:gd name="connsiteY17" fmla="*/ 718473 h 4030299"/>
              <a:gd name="connsiteX18" fmla="*/ 1049120 w 4507326"/>
              <a:gd name="connsiteY18" fmla="*/ 451422 h 4030299"/>
              <a:gd name="connsiteX19" fmla="*/ 550534 w 4507326"/>
              <a:gd name="connsiteY19" fmla="*/ 332 h 4030299"/>
              <a:gd name="connsiteX20" fmla="*/ 592133 w 4507326"/>
              <a:gd name="connsiteY20" fmla="*/ 896546 h 4030299"/>
              <a:gd name="connsiteX21" fmla="*/ 945291 w 4507326"/>
              <a:gd name="connsiteY21" fmla="*/ 1586598 h 4030299"/>
              <a:gd name="connsiteX22" fmla="*/ 1195079 w 4507326"/>
              <a:gd name="connsiteY22" fmla="*/ 1394329 h 4030299"/>
              <a:gd name="connsiteX23" fmla="*/ 2517693 w 4507326"/>
              <a:gd name="connsiteY23" fmla="*/ 1342665 h 4030299"/>
              <a:gd name="connsiteX24" fmla="*/ 2030598 w 4507326"/>
              <a:gd name="connsiteY24" fmla="*/ 3221496 h 4030299"/>
              <a:gd name="connsiteX25" fmla="*/ 2106104 w 4507326"/>
              <a:gd name="connsiteY25" fmla="*/ 3582883 h 4030299"/>
              <a:gd name="connsiteX26" fmla="*/ 1699298 w 4507326"/>
              <a:gd name="connsiteY26" fmla="*/ 3744997 h 4030299"/>
              <a:gd name="connsiteX27" fmla="*/ 1211625 w 4507326"/>
              <a:gd name="connsiteY27" fmla="*/ 3480630 h 4030299"/>
              <a:gd name="connsiteX28" fmla="*/ 852766 w 4507326"/>
              <a:gd name="connsiteY28" fmla="*/ 3135438 h 4030299"/>
              <a:gd name="connsiteX29" fmla="*/ 805196 w 4507326"/>
              <a:gd name="connsiteY29" fmla="*/ 2598505 h 4030299"/>
              <a:gd name="connsiteX30" fmla="*/ 2030622 w 4507326"/>
              <a:gd name="connsiteY30" fmla="*/ 3221506 h 4030299"/>
              <a:gd name="connsiteX31" fmla="*/ 3183722 w 4507326"/>
              <a:gd name="connsiteY31" fmla="*/ 3442471 h 4030299"/>
              <a:gd name="connsiteX32" fmla="*/ 3545569 w 4507326"/>
              <a:gd name="connsiteY32" fmla="*/ 3462563 h 4030299"/>
              <a:gd name="connsiteX33" fmla="*/ 3680241 w 4507326"/>
              <a:gd name="connsiteY33" fmla="*/ 3336924 h 4030299"/>
              <a:gd name="connsiteX34" fmla="*/ 3537683 w 4507326"/>
              <a:gd name="connsiteY34" fmla="*/ 3369837 h 4030299"/>
              <a:gd name="connsiteX35" fmla="*/ 3183761 w 4507326"/>
              <a:gd name="connsiteY35" fmla="*/ 3442474 h 4030299"/>
              <a:gd name="connsiteX36" fmla="*/ 2608678 w 4507326"/>
              <a:gd name="connsiteY36" fmla="*/ 2803971 h 4030299"/>
              <a:gd name="connsiteX37" fmla="*/ 2717868 w 4507326"/>
              <a:gd name="connsiteY37" fmla="*/ 2907909 h 4030299"/>
              <a:gd name="connsiteX38" fmla="*/ 2549788 w 4507326"/>
              <a:gd name="connsiteY38" fmla="*/ 2907909 h 4030299"/>
              <a:gd name="connsiteX39" fmla="*/ 2608685 w 4507326"/>
              <a:gd name="connsiteY39" fmla="*/ 2803971 h 4030299"/>
              <a:gd name="connsiteX40" fmla="*/ 2065319 w 4507326"/>
              <a:gd name="connsiteY40" fmla="*/ 3689006 h 4030299"/>
              <a:gd name="connsiteX41" fmla="*/ 2243118 w 4507326"/>
              <a:gd name="connsiteY41" fmla="*/ 3726205 h 4030299"/>
              <a:gd name="connsiteX42" fmla="*/ 3425927 w 4507326"/>
              <a:gd name="connsiteY42" fmla="*/ 3909901 h 4030299"/>
              <a:gd name="connsiteX43" fmla="*/ 3726728 w 4507326"/>
              <a:gd name="connsiteY43" fmla="*/ 3581158 h 4030299"/>
              <a:gd name="connsiteX44" fmla="*/ 3129024 w 4507326"/>
              <a:gd name="connsiteY44" fmla="*/ 3585827 h 4030299"/>
              <a:gd name="connsiteX45" fmla="*/ 3093319 w 4507326"/>
              <a:gd name="connsiteY45" fmla="*/ 3484142 h 4030299"/>
              <a:gd name="connsiteX46" fmla="*/ 3567598 w 4507326"/>
              <a:gd name="connsiteY46" fmla="*/ 3242388 h 4030299"/>
              <a:gd name="connsiteX47" fmla="*/ 3762855 w 4507326"/>
              <a:gd name="connsiteY47" fmla="*/ 3304003 h 4030299"/>
              <a:gd name="connsiteX48" fmla="*/ 3666108 w 4507326"/>
              <a:gd name="connsiteY48" fmla="*/ 2943273 h 4030299"/>
              <a:gd name="connsiteX49" fmla="*/ 3641080 w 4507326"/>
              <a:gd name="connsiteY49" fmla="*/ 2508985 h 4030299"/>
              <a:gd name="connsiteX50" fmla="*/ 3637061 w 4507326"/>
              <a:gd name="connsiteY50" fmla="*/ 2763710 h 4030299"/>
              <a:gd name="connsiteX51" fmla="*/ 3554705 w 4507326"/>
              <a:gd name="connsiteY51" fmla="*/ 2528883 h 4030299"/>
              <a:gd name="connsiteX52" fmla="*/ 2659794 w 4507326"/>
              <a:gd name="connsiteY52" fmla="*/ 1389279 h 4030299"/>
              <a:gd name="connsiteX53" fmla="*/ 2348960 w 4507326"/>
              <a:gd name="connsiteY53" fmla="*/ 1515956 h 4030299"/>
              <a:gd name="connsiteX54" fmla="*/ 2440273 w 4507326"/>
              <a:gd name="connsiteY54" fmla="*/ 1378835 h 4030299"/>
              <a:gd name="connsiteX55" fmla="*/ 1118442 w 4507326"/>
              <a:gd name="connsiteY55" fmla="*/ 1526135 h 4030299"/>
              <a:gd name="connsiteX56" fmla="*/ 685262 w 4507326"/>
              <a:gd name="connsiteY56" fmla="*/ 1510177 h 4030299"/>
              <a:gd name="connsiteX57" fmla="*/ 633405 w 4507326"/>
              <a:gd name="connsiteY57" fmla="*/ 2072591 h 4030299"/>
              <a:gd name="connsiteX58" fmla="*/ 831454 w 4507326"/>
              <a:gd name="connsiteY58" fmla="*/ 2397808 h 4030299"/>
              <a:gd name="connsiteX59" fmla="*/ 1106460 w 4507326"/>
              <a:gd name="connsiteY59" fmla="*/ 2599335 h 4030299"/>
              <a:gd name="connsiteX60" fmla="*/ 2072321 w 4507326"/>
              <a:gd name="connsiteY60" fmla="*/ 3201516 h 4030299"/>
              <a:gd name="connsiteX61" fmla="*/ 2147561 w 4507326"/>
              <a:gd name="connsiteY61" fmla="*/ 3567459 h 4030299"/>
              <a:gd name="connsiteX62" fmla="*/ 2065395 w 4507326"/>
              <a:gd name="connsiteY62" fmla="*/ 3688963 h 4030299"/>
              <a:gd name="connsiteX63" fmla="*/ 2586370 w 4507326"/>
              <a:gd name="connsiteY63" fmla="*/ 2695673 h 4030299"/>
              <a:gd name="connsiteX64" fmla="*/ 2792757 w 4507326"/>
              <a:gd name="connsiteY64" fmla="*/ 2901335 h 4030299"/>
              <a:gd name="connsiteX65" fmla="*/ 2674995 w 4507326"/>
              <a:gd name="connsiteY65" fmla="*/ 3106997 h 4030299"/>
              <a:gd name="connsiteX66" fmla="*/ 2468530 w 4507326"/>
              <a:gd name="connsiteY66" fmla="*/ 2901335 h 4030299"/>
              <a:gd name="connsiteX67" fmla="*/ 2586321 w 4507326"/>
              <a:gd name="connsiteY67" fmla="*/ 2695673 h 403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507326" h="4030299">
                <a:moveTo>
                  <a:pt x="3759294" y="2681850"/>
                </a:moveTo>
                <a:lnTo>
                  <a:pt x="4236944" y="2532022"/>
                </a:lnTo>
                <a:cubicBezTo>
                  <a:pt x="4623206" y="2410861"/>
                  <a:pt x="4504455" y="2585485"/>
                  <a:pt x="4429517" y="2676452"/>
                </a:cubicBezTo>
                <a:cubicBezTo>
                  <a:pt x="4354661" y="2767381"/>
                  <a:pt x="4253011" y="2724596"/>
                  <a:pt x="4215547" y="3002785"/>
                </a:cubicBezTo>
                <a:cubicBezTo>
                  <a:pt x="4189562" y="3196014"/>
                  <a:pt x="3969972" y="3334967"/>
                  <a:pt x="3811337" y="3364172"/>
                </a:cubicBezTo>
                <a:cubicBezTo>
                  <a:pt x="3810227" y="3178330"/>
                  <a:pt x="3751520" y="3022996"/>
                  <a:pt x="3709917" y="2939681"/>
                </a:cubicBezTo>
                <a:cubicBezTo>
                  <a:pt x="3723847" y="2888284"/>
                  <a:pt x="3760968" y="2771983"/>
                  <a:pt x="3759285" y="2681859"/>
                </a:cubicBezTo>
                <a:close/>
                <a:moveTo>
                  <a:pt x="714734" y="1477487"/>
                </a:moveTo>
                <a:cubicBezTo>
                  <a:pt x="621240" y="1297807"/>
                  <a:pt x="432841" y="1020117"/>
                  <a:pt x="361772" y="987787"/>
                </a:cubicBezTo>
                <a:cubicBezTo>
                  <a:pt x="257834" y="940561"/>
                  <a:pt x="11221" y="941403"/>
                  <a:pt x="55729" y="1220469"/>
                </a:cubicBezTo>
                <a:cubicBezTo>
                  <a:pt x="100314" y="1499491"/>
                  <a:pt x="-98155" y="1569756"/>
                  <a:pt x="66560" y="1818173"/>
                </a:cubicBezTo>
                <a:cubicBezTo>
                  <a:pt x="133877" y="1919701"/>
                  <a:pt x="53012" y="2055332"/>
                  <a:pt x="69851" y="2234973"/>
                </a:cubicBezTo>
                <a:cubicBezTo>
                  <a:pt x="85657" y="2403778"/>
                  <a:pt x="170615" y="2490884"/>
                  <a:pt x="248384" y="2527467"/>
                </a:cubicBezTo>
                <a:cubicBezTo>
                  <a:pt x="340654" y="2570865"/>
                  <a:pt x="517042" y="2449204"/>
                  <a:pt x="650528" y="2337608"/>
                </a:cubicBezTo>
                <a:cubicBezTo>
                  <a:pt x="567788" y="2158888"/>
                  <a:pt x="552939" y="1713000"/>
                  <a:pt x="608813" y="1533742"/>
                </a:cubicBezTo>
                <a:cubicBezTo>
                  <a:pt x="629479" y="1467382"/>
                  <a:pt x="676016" y="1442430"/>
                  <a:pt x="714740" y="1477447"/>
                </a:cubicBezTo>
                <a:close/>
                <a:moveTo>
                  <a:pt x="2517702" y="1342698"/>
                </a:moveTo>
                <a:cubicBezTo>
                  <a:pt x="2449582" y="1149283"/>
                  <a:pt x="2283639" y="799074"/>
                  <a:pt x="1957119" y="718473"/>
                </a:cubicBezTo>
                <a:cubicBezTo>
                  <a:pt x="1500132" y="605727"/>
                  <a:pt x="1411154" y="605727"/>
                  <a:pt x="1049120" y="451422"/>
                </a:cubicBezTo>
                <a:cubicBezTo>
                  <a:pt x="687086" y="297117"/>
                  <a:pt x="609895" y="-11532"/>
                  <a:pt x="550534" y="332"/>
                </a:cubicBezTo>
                <a:cubicBezTo>
                  <a:pt x="491253" y="12196"/>
                  <a:pt x="627724" y="415751"/>
                  <a:pt x="592133" y="896546"/>
                </a:cubicBezTo>
                <a:cubicBezTo>
                  <a:pt x="570740" y="1185219"/>
                  <a:pt x="705682" y="1420311"/>
                  <a:pt x="945291" y="1586598"/>
                </a:cubicBezTo>
                <a:cubicBezTo>
                  <a:pt x="1050728" y="1569950"/>
                  <a:pt x="1112803" y="1453494"/>
                  <a:pt x="1195079" y="1394329"/>
                </a:cubicBezTo>
                <a:cubicBezTo>
                  <a:pt x="1503611" y="1172512"/>
                  <a:pt x="2164996" y="1305236"/>
                  <a:pt x="2517693" y="1342665"/>
                </a:cubicBezTo>
                <a:close/>
                <a:moveTo>
                  <a:pt x="2030598" y="3221496"/>
                </a:moveTo>
                <a:cubicBezTo>
                  <a:pt x="2030598" y="3221496"/>
                  <a:pt x="2036377" y="3395435"/>
                  <a:pt x="2106104" y="3582883"/>
                </a:cubicBezTo>
                <a:cubicBezTo>
                  <a:pt x="2150995" y="3703858"/>
                  <a:pt x="1933548" y="3587820"/>
                  <a:pt x="1699298" y="3744997"/>
                </a:cubicBezTo>
                <a:cubicBezTo>
                  <a:pt x="1470554" y="3898459"/>
                  <a:pt x="1332973" y="3867157"/>
                  <a:pt x="1211625" y="3480630"/>
                </a:cubicBezTo>
                <a:cubicBezTo>
                  <a:pt x="1129536" y="3293142"/>
                  <a:pt x="761985" y="3315843"/>
                  <a:pt x="852766" y="3135438"/>
                </a:cubicBezTo>
                <a:cubicBezTo>
                  <a:pt x="943546" y="2955033"/>
                  <a:pt x="796585" y="2840916"/>
                  <a:pt x="805196" y="2598505"/>
                </a:cubicBezTo>
                <a:cubicBezTo>
                  <a:pt x="813883" y="2356104"/>
                  <a:pt x="2043653" y="3259852"/>
                  <a:pt x="2030622" y="3221506"/>
                </a:cubicBezTo>
                <a:close/>
                <a:moveTo>
                  <a:pt x="3183722" y="3442471"/>
                </a:moveTo>
                <a:cubicBezTo>
                  <a:pt x="3123409" y="3482654"/>
                  <a:pt x="3324477" y="3478445"/>
                  <a:pt x="3545569" y="3462563"/>
                </a:cubicBezTo>
                <a:cubicBezTo>
                  <a:pt x="3629687" y="3456554"/>
                  <a:pt x="3820654" y="3395629"/>
                  <a:pt x="3680241" y="3336924"/>
                </a:cubicBezTo>
                <a:cubicBezTo>
                  <a:pt x="3619124" y="3311474"/>
                  <a:pt x="3614455" y="3375348"/>
                  <a:pt x="3537683" y="3369837"/>
                </a:cubicBezTo>
                <a:cubicBezTo>
                  <a:pt x="3394399" y="3359580"/>
                  <a:pt x="3308214" y="3395363"/>
                  <a:pt x="3183761" y="3442474"/>
                </a:cubicBezTo>
                <a:close/>
                <a:moveTo>
                  <a:pt x="2608678" y="2803971"/>
                </a:moveTo>
                <a:cubicBezTo>
                  <a:pt x="2655062" y="2803971"/>
                  <a:pt x="2703933" y="2850508"/>
                  <a:pt x="2717868" y="2907909"/>
                </a:cubicBezTo>
                <a:cubicBezTo>
                  <a:pt x="2750857" y="3044462"/>
                  <a:pt x="2583157" y="3045951"/>
                  <a:pt x="2549788" y="2907909"/>
                </a:cubicBezTo>
                <a:cubicBezTo>
                  <a:pt x="2535857" y="2850504"/>
                  <a:pt x="2562225" y="2803971"/>
                  <a:pt x="2608685" y="2803971"/>
                </a:cubicBezTo>
                <a:close/>
                <a:moveTo>
                  <a:pt x="2065319" y="3689006"/>
                </a:moveTo>
                <a:cubicBezTo>
                  <a:pt x="2124102" y="3717900"/>
                  <a:pt x="2184031" y="3732634"/>
                  <a:pt x="2243118" y="3726205"/>
                </a:cubicBezTo>
                <a:cubicBezTo>
                  <a:pt x="2247710" y="3965392"/>
                  <a:pt x="3217973" y="4168340"/>
                  <a:pt x="3425927" y="3909901"/>
                </a:cubicBezTo>
                <a:cubicBezTo>
                  <a:pt x="3573883" y="3817479"/>
                  <a:pt x="3669513" y="3738833"/>
                  <a:pt x="3726728" y="3581158"/>
                </a:cubicBezTo>
                <a:cubicBezTo>
                  <a:pt x="3637904" y="3612539"/>
                  <a:pt x="3463048" y="3621609"/>
                  <a:pt x="3129024" y="3585827"/>
                </a:cubicBezTo>
                <a:cubicBezTo>
                  <a:pt x="3084172" y="3581043"/>
                  <a:pt x="3043567" y="3523753"/>
                  <a:pt x="3093319" y="3484142"/>
                </a:cubicBezTo>
                <a:cubicBezTo>
                  <a:pt x="3181072" y="3240360"/>
                  <a:pt x="3371959" y="3262600"/>
                  <a:pt x="3567598" y="3242388"/>
                </a:cubicBezTo>
                <a:cubicBezTo>
                  <a:pt x="3644712" y="3234428"/>
                  <a:pt x="3679883" y="3193670"/>
                  <a:pt x="3762855" y="3304003"/>
                </a:cubicBezTo>
                <a:cubicBezTo>
                  <a:pt x="3750533" y="3132210"/>
                  <a:pt x="3674260" y="2941627"/>
                  <a:pt x="3666108" y="2943273"/>
                </a:cubicBezTo>
                <a:cubicBezTo>
                  <a:pt x="3671275" y="2882308"/>
                  <a:pt x="3788730" y="2634623"/>
                  <a:pt x="3641080" y="2508985"/>
                </a:cubicBezTo>
                <a:cubicBezTo>
                  <a:pt x="3703881" y="2592337"/>
                  <a:pt x="3639281" y="2765582"/>
                  <a:pt x="3637061" y="2763710"/>
                </a:cubicBezTo>
                <a:cubicBezTo>
                  <a:pt x="3630709" y="2757817"/>
                  <a:pt x="3669323" y="2570021"/>
                  <a:pt x="3554705" y="2528883"/>
                </a:cubicBezTo>
                <a:cubicBezTo>
                  <a:pt x="3569477" y="1952536"/>
                  <a:pt x="3351032" y="1416417"/>
                  <a:pt x="2659794" y="1389279"/>
                </a:cubicBezTo>
                <a:cubicBezTo>
                  <a:pt x="2479272" y="1373780"/>
                  <a:pt x="2405186" y="1521844"/>
                  <a:pt x="2348960" y="1515956"/>
                </a:cubicBezTo>
                <a:cubicBezTo>
                  <a:pt x="2332390" y="1514196"/>
                  <a:pt x="2456347" y="1380520"/>
                  <a:pt x="2440273" y="1378835"/>
                </a:cubicBezTo>
                <a:cubicBezTo>
                  <a:pt x="1512532" y="1282624"/>
                  <a:pt x="1310172" y="1305624"/>
                  <a:pt x="1118442" y="1526135"/>
                </a:cubicBezTo>
                <a:cubicBezTo>
                  <a:pt x="920011" y="1754301"/>
                  <a:pt x="731338" y="1551814"/>
                  <a:pt x="685262" y="1510177"/>
                </a:cubicBezTo>
                <a:cubicBezTo>
                  <a:pt x="639185" y="1468577"/>
                  <a:pt x="597087" y="1800035"/>
                  <a:pt x="633405" y="2072591"/>
                </a:cubicBezTo>
                <a:cubicBezTo>
                  <a:pt x="669839" y="2345187"/>
                  <a:pt x="720317" y="2416873"/>
                  <a:pt x="831454" y="2397808"/>
                </a:cubicBezTo>
                <a:cubicBezTo>
                  <a:pt x="876537" y="2390115"/>
                  <a:pt x="987180" y="2481772"/>
                  <a:pt x="1106460" y="2599335"/>
                </a:cubicBezTo>
                <a:cubicBezTo>
                  <a:pt x="1406802" y="2750123"/>
                  <a:pt x="1854070" y="3060340"/>
                  <a:pt x="2072321" y="3201516"/>
                </a:cubicBezTo>
                <a:cubicBezTo>
                  <a:pt x="2088204" y="3341811"/>
                  <a:pt x="2095437" y="3427233"/>
                  <a:pt x="2147561" y="3567459"/>
                </a:cubicBezTo>
                <a:cubicBezTo>
                  <a:pt x="2179172" y="3652419"/>
                  <a:pt x="2126551" y="3678863"/>
                  <a:pt x="2065395" y="3688963"/>
                </a:cubicBezTo>
                <a:close/>
                <a:moveTo>
                  <a:pt x="2586370" y="2695673"/>
                </a:moveTo>
                <a:cubicBezTo>
                  <a:pt x="2675846" y="2695673"/>
                  <a:pt x="2768264" y="2787751"/>
                  <a:pt x="2792757" y="2901335"/>
                </a:cubicBezTo>
                <a:cubicBezTo>
                  <a:pt x="2817250" y="3014919"/>
                  <a:pt x="2764514" y="3106997"/>
                  <a:pt x="2674995" y="3106997"/>
                </a:cubicBezTo>
                <a:cubicBezTo>
                  <a:pt x="2585444" y="3106997"/>
                  <a:pt x="2493023" y="3014919"/>
                  <a:pt x="2468530" y="2901335"/>
                </a:cubicBezTo>
                <a:cubicBezTo>
                  <a:pt x="2444037" y="2787751"/>
                  <a:pt x="2496774" y="2695673"/>
                  <a:pt x="2586321" y="2695673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ADE45FA-DAB7-1F52-EA03-015E0134C542}"/>
              </a:ext>
            </a:extLst>
          </p:cNvPr>
          <p:cNvGrpSpPr/>
          <p:nvPr/>
        </p:nvGrpSpPr>
        <p:grpSpPr>
          <a:xfrm rot="20551578">
            <a:off x="6297299" y="5737796"/>
            <a:ext cx="1124503" cy="735854"/>
            <a:chOff x="2666967" y="621175"/>
            <a:chExt cx="6858750" cy="4488241"/>
          </a:xfrm>
          <a:solidFill>
            <a:srgbClr val="C0DCE7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1127C6B-947B-5BB0-989A-D5F14AC31DAC}"/>
                </a:ext>
              </a:extLst>
            </p:cNvPr>
            <p:cNvSpPr/>
            <p:nvPr/>
          </p:nvSpPr>
          <p:spPr>
            <a:xfrm>
              <a:off x="4431430" y="2199751"/>
              <a:ext cx="5094287" cy="2739731"/>
            </a:xfrm>
            <a:custGeom>
              <a:avLst/>
              <a:gdLst>
                <a:gd name="connsiteX0" fmla="*/ 4097593 w 5094287"/>
                <a:gd name="connsiteY0" fmla="*/ 869988 h 2739731"/>
                <a:gd name="connsiteX1" fmla="*/ 1451874 w 5094287"/>
                <a:gd name="connsiteY1" fmla="*/ 268228 h 2739731"/>
                <a:gd name="connsiteX2" fmla="*/ 320990 w 5094287"/>
                <a:gd name="connsiteY2" fmla="*/ 50359 h 2739731"/>
                <a:gd name="connsiteX3" fmla="*/ 92746 w 5094287"/>
                <a:gd name="connsiteY3" fmla="*/ 382355 h 2739731"/>
                <a:gd name="connsiteX4" fmla="*/ 922750 w 5094287"/>
                <a:gd name="connsiteY4" fmla="*/ 1025596 h 2739731"/>
                <a:gd name="connsiteX5" fmla="*/ 3350482 w 5094287"/>
                <a:gd name="connsiteY5" fmla="*/ 2540332 h 2739731"/>
                <a:gd name="connsiteX6" fmla="*/ 3869231 w 5094287"/>
                <a:gd name="connsiteY6" fmla="*/ 1461275 h 2739731"/>
                <a:gd name="connsiteX7" fmla="*/ 3526870 w 5094287"/>
                <a:gd name="connsiteY7" fmla="*/ 2592159 h 2739731"/>
                <a:gd name="connsiteX8" fmla="*/ 4979394 w 5094287"/>
                <a:gd name="connsiteY8" fmla="*/ 2654425 h 2739731"/>
                <a:gd name="connsiteX9" fmla="*/ 4595503 w 5094287"/>
                <a:gd name="connsiteY9" fmla="*/ 2457297 h 2739731"/>
                <a:gd name="connsiteX10" fmla="*/ 5062395 w 5094287"/>
                <a:gd name="connsiteY10" fmla="*/ 2571414 h 2739731"/>
                <a:gd name="connsiteX11" fmla="*/ 4097495 w 5094287"/>
                <a:gd name="connsiteY11" fmla="*/ 869846 h 2739731"/>
                <a:gd name="connsiteX12" fmla="*/ 3163837 w 5094287"/>
                <a:gd name="connsiteY12" fmla="*/ 1627395 h 2739731"/>
                <a:gd name="connsiteX13" fmla="*/ 3184579 w 5094287"/>
                <a:gd name="connsiteY13" fmla="*/ 1689661 h 2739731"/>
                <a:gd name="connsiteX14" fmla="*/ 2613934 w 5094287"/>
                <a:gd name="connsiteY14" fmla="*/ 1876414 h 2739731"/>
                <a:gd name="connsiteX15" fmla="*/ 3008191 w 5094287"/>
                <a:gd name="connsiteY15" fmla="*/ 1668910 h 2739731"/>
                <a:gd name="connsiteX16" fmla="*/ 2416806 w 5094287"/>
                <a:gd name="connsiteY16" fmla="*/ 1772662 h 2739731"/>
                <a:gd name="connsiteX17" fmla="*/ 3039307 w 5094287"/>
                <a:gd name="connsiteY17" fmla="*/ 1585909 h 2739731"/>
                <a:gd name="connsiteX18" fmla="*/ 2562039 w 5094287"/>
                <a:gd name="connsiteY18" fmla="*/ 1544424 h 2739731"/>
                <a:gd name="connsiteX19" fmla="*/ 3111943 w 5094287"/>
                <a:gd name="connsiteY19" fmla="*/ 1502939 h 2739731"/>
                <a:gd name="connsiteX20" fmla="*/ 2603559 w 5094287"/>
                <a:gd name="connsiteY20" fmla="*/ 1295436 h 2739731"/>
                <a:gd name="connsiteX21" fmla="*/ 3028932 w 5094287"/>
                <a:gd name="connsiteY21" fmla="*/ 1388814 h 2739731"/>
                <a:gd name="connsiteX22" fmla="*/ 2520548 w 5094287"/>
                <a:gd name="connsiteY22" fmla="*/ 1087934 h 2739731"/>
                <a:gd name="connsiteX23" fmla="*/ 3122308 w 5094287"/>
                <a:gd name="connsiteY23" fmla="*/ 1347333 h 2739731"/>
                <a:gd name="connsiteX24" fmla="*/ 2779947 w 5094287"/>
                <a:gd name="connsiteY24" fmla="*/ 1015337 h 2739731"/>
                <a:gd name="connsiteX25" fmla="*/ 3267580 w 5094287"/>
                <a:gd name="connsiteY25" fmla="*/ 1368113 h 2739731"/>
                <a:gd name="connsiteX26" fmla="*/ 3215686 w 5094287"/>
                <a:gd name="connsiteY26" fmla="*/ 1420007 h 2739731"/>
                <a:gd name="connsiteX27" fmla="*/ 3205315 w 5094287"/>
                <a:gd name="connsiteY27" fmla="*/ 1420007 h 2739731"/>
                <a:gd name="connsiteX28" fmla="*/ 3184572 w 5094287"/>
                <a:gd name="connsiteY28" fmla="*/ 1461492 h 2739731"/>
                <a:gd name="connsiteX29" fmla="*/ 3163830 w 5094287"/>
                <a:gd name="connsiteY29" fmla="*/ 1513387 h 2739731"/>
                <a:gd name="connsiteX30" fmla="*/ 3163830 w 5094287"/>
                <a:gd name="connsiteY30" fmla="*/ 1575653 h 2739731"/>
                <a:gd name="connsiteX31" fmla="*/ 3153458 w 5094287"/>
                <a:gd name="connsiteY31" fmla="*/ 1575653 h 2739731"/>
                <a:gd name="connsiteX32" fmla="*/ 3163830 w 5094287"/>
                <a:gd name="connsiteY32" fmla="*/ 1627547 h 2739731"/>
                <a:gd name="connsiteX33" fmla="*/ 4554149 w 5094287"/>
                <a:gd name="connsiteY33" fmla="*/ 1658509 h 2739731"/>
                <a:gd name="connsiteX34" fmla="*/ 4585263 w 5094287"/>
                <a:gd name="connsiteY34" fmla="*/ 2125402 h 2739731"/>
                <a:gd name="connsiteX35" fmla="*/ 4118370 w 5094287"/>
                <a:gd name="connsiteY35" fmla="*/ 2156515 h 2739731"/>
                <a:gd name="connsiteX36" fmla="*/ 4087256 w 5094287"/>
                <a:gd name="connsiteY36" fmla="*/ 1689623 h 2739731"/>
                <a:gd name="connsiteX37" fmla="*/ 4554149 w 5094287"/>
                <a:gd name="connsiteY37" fmla="*/ 1658509 h 273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94287" h="2739731">
                  <a:moveTo>
                    <a:pt x="4097593" y="869988"/>
                  </a:moveTo>
                  <a:cubicBezTo>
                    <a:pt x="3537313" y="361604"/>
                    <a:pt x="2333813" y="309709"/>
                    <a:pt x="1451874" y="268228"/>
                  </a:cubicBezTo>
                  <a:cubicBezTo>
                    <a:pt x="860489" y="247485"/>
                    <a:pt x="393586" y="226743"/>
                    <a:pt x="320990" y="50359"/>
                  </a:cubicBezTo>
                  <a:cubicBezTo>
                    <a:pt x="217238" y="-167510"/>
                    <a:pt x="-177019" y="392720"/>
                    <a:pt x="92746" y="382355"/>
                  </a:cubicBezTo>
                  <a:cubicBezTo>
                    <a:pt x="227613" y="382355"/>
                    <a:pt x="538859" y="662494"/>
                    <a:pt x="922750" y="1025596"/>
                  </a:cubicBezTo>
                  <a:cubicBezTo>
                    <a:pt x="1783899" y="1824484"/>
                    <a:pt x="2198926" y="2229077"/>
                    <a:pt x="3350482" y="2540332"/>
                  </a:cubicBezTo>
                  <a:cubicBezTo>
                    <a:pt x="3257103" y="2146075"/>
                    <a:pt x="3350482" y="1741444"/>
                    <a:pt x="3869231" y="1461275"/>
                  </a:cubicBezTo>
                  <a:cubicBezTo>
                    <a:pt x="3464599" y="1762155"/>
                    <a:pt x="3391963" y="2166787"/>
                    <a:pt x="3526870" y="2592159"/>
                  </a:cubicBezTo>
                  <a:cubicBezTo>
                    <a:pt x="3869231" y="2675167"/>
                    <a:pt x="4657754" y="2841183"/>
                    <a:pt x="4979394" y="2654425"/>
                  </a:cubicBezTo>
                  <a:cubicBezTo>
                    <a:pt x="4813382" y="2623311"/>
                    <a:pt x="4657774" y="2571416"/>
                    <a:pt x="4595503" y="2457297"/>
                  </a:cubicBezTo>
                  <a:cubicBezTo>
                    <a:pt x="4699255" y="2529933"/>
                    <a:pt x="4886008" y="2571414"/>
                    <a:pt x="5062395" y="2571414"/>
                  </a:cubicBezTo>
                  <a:cubicBezTo>
                    <a:pt x="5269899" y="2249793"/>
                    <a:pt x="4408740" y="1108504"/>
                    <a:pt x="4097495" y="869846"/>
                  </a:cubicBezTo>
                  <a:close/>
                  <a:moveTo>
                    <a:pt x="3163837" y="1627395"/>
                  </a:moveTo>
                  <a:lnTo>
                    <a:pt x="3184579" y="1689661"/>
                  </a:lnTo>
                  <a:cubicBezTo>
                    <a:pt x="3122313" y="1710403"/>
                    <a:pt x="2645090" y="1938685"/>
                    <a:pt x="2613934" y="1876414"/>
                  </a:cubicBezTo>
                  <a:cubicBezTo>
                    <a:pt x="2603563" y="1834929"/>
                    <a:pt x="2842179" y="1741547"/>
                    <a:pt x="3008191" y="1668910"/>
                  </a:cubicBezTo>
                  <a:cubicBezTo>
                    <a:pt x="2779947" y="1731176"/>
                    <a:pt x="2427172" y="1814143"/>
                    <a:pt x="2416806" y="1772662"/>
                  </a:cubicBezTo>
                  <a:cubicBezTo>
                    <a:pt x="2396064" y="1720768"/>
                    <a:pt x="2831803" y="1627429"/>
                    <a:pt x="3039307" y="1585909"/>
                  </a:cubicBezTo>
                  <a:cubicBezTo>
                    <a:pt x="2862919" y="1585909"/>
                    <a:pt x="2562039" y="1596280"/>
                    <a:pt x="2562039" y="1544424"/>
                  </a:cubicBezTo>
                  <a:cubicBezTo>
                    <a:pt x="2562039" y="1492530"/>
                    <a:pt x="2956296" y="1502939"/>
                    <a:pt x="3111943" y="1502939"/>
                  </a:cubicBezTo>
                  <a:cubicBezTo>
                    <a:pt x="2956296" y="1461454"/>
                    <a:pt x="2593194" y="1347292"/>
                    <a:pt x="2603559" y="1295436"/>
                  </a:cubicBezTo>
                  <a:cubicBezTo>
                    <a:pt x="2613931" y="1253951"/>
                    <a:pt x="2862958" y="1336921"/>
                    <a:pt x="3028932" y="1388814"/>
                  </a:cubicBezTo>
                  <a:cubicBezTo>
                    <a:pt x="2831803" y="1295436"/>
                    <a:pt x="2499808" y="1129415"/>
                    <a:pt x="2520548" y="1087934"/>
                  </a:cubicBezTo>
                  <a:cubicBezTo>
                    <a:pt x="2541291" y="1036039"/>
                    <a:pt x="2925180" y="1243581"/>
                    <a:pt x="3122308" y="1347333"/>
                  </a:cubicBezTo>
                  <a:cubicBezTo>
                    <a:pt x="2977075" y="1233216"/>
                    <a:pt x="2748792" y="1056828"/>
                    <a:pt x="2779947" y="1015337"/>
                  </a:cubicBezTo>
                  <a:cubicBezTo>
                    <a:pt x="2811061" y="963443"/>
                    <a:pt x="3215695" y="1326593"/>
                    <a:pt x="3267580" y="1368113"/>
                  </a:cubicBezTo>
                  <a:lnTo>
                    <a:pt x="3215686" y="1420007"/>
                  </a:lnTo>
                  <a:lnTo>
                    <a:pt x="3205315" y="1420007"/>
                  </a:lnTo>
                  <a:lnTo>
                    <a:pt x="3184572" y="1461492"/>
                  </a:lnTo>
                  <a:lnTo>
                    <a:pt x="3163830" y="1513387"/>
                  </a:lnTo>
                  <a:lnTo>
                    <a:pt x="3163830" y="1575653"/>
                  </a:lnTo>
                  <a:lnTo>
                    <a:pt x="3153458" y="1575653"/>
                  </a:lnTo>
                  <a:lnTo>
                    <a:pt x="3163830" y="1627547"/>
                  </a:lnTo>
                  <a:close/>
                  <a:moveTo>
                    <a:pt x="4554149" y="1658509"/>
                  </a:moveTo>
                  <a:cubicBezTo>
                    <a:pt x="4689016" y="1772626"/>
                    <a:pt x="4709796" y="1990505"/>
                    <a:pt x="4585263" y="2125402"/>
                  </a:cubicBezTo>
                  <a:cubicBezTo>
                    <a:pt x="4460770" y="2260269"/>
                    <a:pt x="4253267" y="2270634"/>
                    <a:pt x="4118370" y="2156515"/>
                  </a:cubicBezTo>
                  <a:cubicBezTo>
                    <a:pt x="3983503" y="2032023"/>
                    <a:pt x="3962723" y="1824520"/>
                    <a:pt x="4087256" y="1689623"/>
                  </a:cubicBezTo>
                  <a:cubicBezTo>
                    <a:pt x="4211749" y="1544390"/>
                    <a:pt x="4419252" y="1533976"/>
                    <a:pt x="4554149" y="16585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23769C3-41CB-969D-DD77-22447D5BECAE}"/>
                </a:ext>
              </a:extLst>
            </p:cNvPr>
            <p:cNvSpPr/>
            <p:nvPr/>
          </p:nvSpPr>
          <p:spPr>
            <a:xfrm>
              <a:off x="8601655" y="3941269"/>
              <a:ext cx="331988" cy="331988"/>
            </a:xfrm>
            <a:custGeom>
              <a:avLst/>
              <a:gdLst>
                <a:gd name="connsiteX0" fmla="*/ 331989 w 331988"/>
                <a:gd name="connsiteY0" fmla="*/ 155602 h 331988"/>
                <a:gd name="connsiteX1" fmla="*/ 280094 w 331988"/>
                <a:gd name="connsiteY1" fmla="*/ 41485 h 331988"/>
                <a:gd name="connsiteX2" fmla="*/ 155602 w 331988"/>
                <a:gd name="connsiteY2" fmla="*/ 0 h 331988"/>
                <a:gd name="connsiteX3" fmla="*/ 41485 w 331988"/>
                <a:gd name="connsiteY3" fmla="*/ 51895 h 331988"/>
                <a:gd name="connsiteX4" fmla="*/ 0 w 331988"/>
                <a:gd name="connsiteY4" fmla="*/ 176387 h 331988"/>
                <a:gd name="connsiteX5" fmla="*/ 51894 w 331988"/>
                <a:gd name="connsiteY5" fmla="*/ 290504 h 331988"/>
                <a:gd name="connsiteX6" fmla="*/ 176387 w 331988"/>
                <a:gd name="connsiteY6" fmla="*/ 331989 h 331988"/>
                <a:gd name="connsiteX7" fmla="*/ 290503 w 331988"/>
                <a:gd name="connsiteY7" fmla="*/ 269723 h 331988"/>
                <a:gd name="connsiteX8" fmla="*/ 331989 w 331988"/>
                <a:gd name="connsiteY8" fmla="*/ 155606 h 331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988" h="331988">
                  <a:moveTo>
                    <a:pt x="331989" y="155602"/>
                  </a:moveTo>
                  <a:cubicBezTo>
                    <a:pt x="331989" y="114117"/>
                    <a:pt x="311246" y="72594"/>
                    <a:pt x="280094" y="41485"/>
                  </a:cubicBezTo>
                  <a:cubicBezTo>
                    <a:pt x="238609" y="10371"/>
                    <a:pt x="197086" y="0"/>
                    <a:pt x="155602" y="0"/>
                  </a:cubicBezTo>
                  <a:cubicBezTo>
                    <a:pt x="114117" y="0"/>
                    <a:pt x="72594" y="20742"/>
                    <a:pt x="41485" y="51895"/>
                  </a:cubicBezTo>
                  <a:cubicBezTo>
                    <a:pt x="10371" y="93380"/>
                    <a:pt x="0" y="134903"/>
                    <a:pt x="0" y="176387"/>
                  </a:cubicBezTo>
                  <a:cubicBezTo>
                    <a:pt x="0" y="217871"/>
                    <a:pt x="20742" y="259395"/>
                    <a:pt x="51894" y="290504"/>
                  </a:cubicBezTo>
                  <a:cubicBezTo>
                    <a:pt x="93379" y="321618"/>
                    <a:pt x="134903" y="331989"/>
                    <a:pt x="176387" y="331989"/>
                  </a:cubicBezTo>
                  <a:cubicBezTo>
                    <a:pt x="217872" y="321618"/>
                    <a:pt x="259395" y="311246"/>
                    <a:pt x="290503" y="269723"/>
                  </a:cubicBezTo>
                  <a:cubicBezTo>
                    <a:pt x="321618" y="238610"/>
                    <a:pt x="331989" y="197086"/>
                    <a:pt x="331989" y="1556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18E9DE2-0A16-EF63-C394-F7B84675DDF6}"/>
                </a:ext>
              </a:extLst>
            </p:cNvPr>
            <p:cNvSpPr/>
            <p:nvPr/>
          </p:nvSpPr>
          <p:spPr>
            <a:xfrm>
              <a:off x="2666967" y="621175"/>
              <a:ext cx="1940258" cy="2095794"/>
            </a:xfrm>
            <a:custGeom>
              <a:avLst/>
              <a:gdLst>
                <a:gd name="connsiteX0" fmla="*/ 954568 w 1940258"/>
                <a:gd name="connsiteY0" fmla="*/ 22 h 2095794"/>
                <a:gd name="connsiteX1" fmla="*/ 1940258 w 1940258"/>
                <a:gd name="connsiteY1" fmla="*/ 1421392 h 2095794"/>
                <a:gd name="connsiteX2" fmla="*/ 1867622 w 1940258"/>
                <a:gd name="connsiteY2" fmla="*/ 1452506 h 2095794"/>
                <a:gd name="connsiteX3" fmla="*/ 1763870 w 1940258"/>
                <a:gd name="connsiteY3" fmla="*/ 1442135 h 2095794"/>
                <a:gd name="connsiteX4" fmla="*/ 1670491 w 1940258"/>
                <a:gd name="connsiteY4" fmla="*/ 1462877 h 2095794"/>
                <a:gd name="connsiteX5" fmla="*/ 1711976 w 1940258"/>
                <a:gd name="connsiteY5" fmla="*/ 1587369 h 2095794"/>
                <a:gd name="connsiteX6" fmla="*/ 1628968 w 1940258"/>
                <a:gd name="connsiteY6" fmla="*/ 1649635 h 2095794"/>
                <a:gd name="connsiteX7" fmla="*/ 1566702 w 1940258"/>
                <a:gd name="connsiteY7" fmla="*/ 1732643 h 2095794"/>
                <a:gd name="connsiteX8" fmla="*/ 1608187 w 1940258"/>
                <a:gd name="connsiteY8" fmla="*/ 1805280 h 2095794"/>
                <a:gd name="connsiteX9" fmla="*/ 1597816 w 1940258"/>
                <a:gd name="connsiteY9" fmla="*/ 1960928 h 2095794"/>
                <a:gd name="connsiteX10" fmla="*/ 0 w 1940258"/>
                <a:gd name="connsiteY10" fmla="*/ 2095795 h 2095794"/>
                <a:gd name="connsiteX11" fmla="*/ 1162039 w 1940258"/>
                <a:gd name="connsiteY11" fmla="*/ 1369543 h 2095794"/>
                <a:gd name="connsiteX12" fmla="*/ 954536 w 1940258"/>
                <a:gd name="connsiteY12" fmla="*/ 0 h 209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0258" h="2095794">
                  <a:moveTo>
                    <a:pt x="954568" y="22"/>
                  </a:moveTo>
                  <a:lnTo>
                    <a:pt x="1940258" y="1421392"/>
                  </a:lnTo>
                  <a:cubicBezTo>
                    <a:pt x="1919516" y="1431763"/>
                    <a:pt x="1888364" y="1442135"/>
                    <a:pt x="1867622" y="1452506"/>
                  </a:cubicBezTo>
                  <a:cubicBezTo>
                    <a:pt x="1525260" y="954497"/>
                    <a:pt x="1328132" y="871486"/>
                    <a:pt x="1763870" y="1442135"/>
                  </a:cubicBezTo>
                  <a:cubicBezTo>
                    <a:pt x="1203591" y="923386"/>
                    <a:pt x="1006462" y="902645"/>
                    <a:pt x="1670491" y="1462877"/>
                  </a:cubicBezTo>
                  <a:cubicBezTo>
                    <a:pt x="1079106" y="1068620"/>
                    <a:pt x="1245119" y="1307230"/>
                    <a:pt x="1711976" y="1587369"/>
                  </a:cubicBezTo>
                  <a:cubicBezTo>
                    <a:pt x="1120591" y="1421357"/>
                    <a:pt x="933828" y="1493991"/>
                    <a:pt x="1628968" y="1649635"/>
                  </a:cubicBezTo>
                  <a:cubicBezTo>
                    <a:pt x="871561" y="1608150"/>
                    <a:pt x="695212" y="1722272"/>
                    <a:pt x="1566702" y="1732643"/>
                  </a:cubicBezTo>
                  <a:cubicBezTo>
                    <a:pt x="954577" y="1794909"/>
                    <a:pt x="1047953" y="1898656"/>
                    <a:pt x="1608187" y="1805280"/>
                  </a:cubicBezTo>
                  <a:cubicBezTo>
                    <a:pt x="1597816" y="1857175"/>
                    <a:pt x="1597816" y="1909032"/>
                    <a:pt x="1597816" y="1960928"/>
                  </a:cubicBezTo>
                  <a:lnTo>
                    <a:pt x="0" y="2095795"/>
                  </a:lnTo>
                  <a:cubicBezTo>
                    <a:pt x="259399" y="1794915"/>
                    <a:pt x="736628" y="1348763"/>
                    <a:pt x="1162039" y="1369543"/>
                  </a:cubicBezTo>
                  <a:cubicBezTo>
                    <a:pt x="830043" y="933795"/>
                    <a:pt x="881900" y="508393"/>
                    <a:pt x="954536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37FE8D3-0598-78FA-120F-29CE09EBD0AB}"/>
                </a:ext>
              </a:extLst>
            </p:cNvPr>
            <p:cNvSpPr/>
            <p:nvPr/>
          </p:nvSpPr>
          <p:spPr>
            <a:xfrm>
              <a:off x="6329465" y="1777723"/>
              <a:ext cx="1348772" cy="721370"/>
            </a:xfrm>
            <a:custGeom>
              <a:avLst/>
              <a:gdLst>
                <a:gd name="connsiteX0" fmla="*/ 0 w 1348772"/>
                <a:gd name="connsiteY0" fmla="*/ 544983 h 721370"/>
                <a:gd name="connsiteX1" fmla="*/ 311255 w 1348772"/>
                <a:gd name="connsiteY1" fmla="*/ 5493 h 721370"/>
                <a:gd name="connsiteX2" fmla="*/ 1348773 w 1348772"/>
                <a:gd name="connsiteY2" fmla="*/ 721371 h 721370"/>
                <a:gd name="connsiteX3" fmla="*/ 985632 w 1348772"/>
                <a:gd name="connsiteY3" fmla="*/ 648734 h 721370"/>
                <a:gd name="connsiteX4" fmla="*/ 881880 w 1348772"/>
                <a:gd name="connsiteY4" fmla="*/ 607249 h 721370"/>
                <a:gd name="connsiteX5" fmla="*/ 767763 w 1348772"/>
                <a:gd name="connsiteY5" fmla="*/ 586506 h 721370"/>
                <a:gd name="connsiteX6" fmla="*/ 643271 w 1348772"/>
                <a:gd name="connsiteY6" fmla="*/ 565764 h 721370"/>
                <a:gd name="connsiteX7" fmla="*/ 518779 w 1348772"/>
                <a:gd name="connsiteY7" fmla="*/ 555392 h 721370"/>
                <a:gd name="connsiteX8" fmla="*/ 394286 w 1348772"/>
                <a:gd name="connsiteY8" fmla="*/ 576135 h 721370"/>
                <a:gd name="connsiteX9" fmla="*/ 30 w 1348772"/>
                <a:gd name="connsiteY9" fmla="*/ 545021 h 72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8772" h="721370">
                  <a:moveTo>
                    <a:pt x="0" y="544983"/>
                  </a:moveTo>
                  <a:cubicBezTo>
                    <a:pt x="155647" y="441231"/>
                    <a:pt x="300880" y="46975"/>
                    <a:pt x="311255" y="5493"/>
                  </a:cubicBezTo>
                  <a:cubicBezTo>
                    <a:pt x="321627" y="-46401"/>
                    <a:pt x="1006392" y="275258"/>
                    <a:pt x="1348773" y="721371"/>
                  </a:cubicBezTo>
                  <a:cubicBezTo>
                    <a:pt x="1234656" y="690257"/>
                    <a:pt x="1110163" y="669476"/>
                    <a:pt x="985632" y="648734"/>
                  </a:cubicBezTo>
                  <a:cubicBezTo>
                    <a:pt x="902624" y="461980"/>
                    <a:pt x="778128" y="295958"/>
                    <a:pt x="881880" y="607249"/>
                  </a:cubicBezTo>
                  <a:cubicBezTo>
                    <a:pt x="705492" y="295993"/>
                    <a:pt x="539519" y="181876"/>
                    <a:pt x="767763" y="586506"/>
                  </a:cubicBezTo>
                  <a:cubicBezTo>
                    <a:pt x="456508" y="171509"/>
                    <a:pt x="217859" y="15862"/>
                    <a:pt x="643271" y="565764"/>
                  </a:cubicBezTo>
                  <a:cubicBezTo>
                    <a:pt x="342391" y="254508"/>
                    <a:pt x="114147" y="161132"/>
                    <a:pt x="518779" y="555392"/>
                  </a:cubicBezTo>
                  <a:cubicBezTo>
                    <a:pt x="311275" y="420525"/>
                    <a:pt x="83031" y="347889"/>
                    <a:pt x="394286" y="576135"/>
                  </a:cubicBezTo>
                  <a:cubicBezTo>
                    <a:pt x="259419" y="565764"/>
                    <a:pt x="124522" y="555392"/>
                    <a:pt x="30" y="5450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FC56DDB-CE77-56EF-4391-DD7F076B2EC6}"/>
                </a:ext>
              </a:extLst>
            </p:cNvPr>
            <p:cNvSpPr/>
            <p:nvPr/>
          </p:nvSpPr>
          <p:spPr>
            <a:xfrm>
              <a:off x="4835450" y="1845438"/>
              <a:ext cx="1338387" cy="477267"/>
            </a:xfrm>
            <a:custGeom>
              <a:avLst/>
              <a:gdLst>
                <a:gd name="connsiteX0" fmla="*/ 1338339 w 1338387"/>
                <a:gd name="connsiteY0" fmla="*/ 477268 h 477267"/>
                <a:gd name="connsiteX1" fmla="*/ 1099729 w 1338387"/>
                <a:gd name="connsiteY1" fmla="*/ 0 h 477267"/>
                <a:gd name="connsiteX2" fmla="*/ 0 w 1338387"/>
                <a:gd name="connsiteY2" fmla="*/ 83008 h 477267"/>
                <a:gd name="connsiteX3" fmla="*/ 145233 w 1338387"/>
                <a:gd name="connsiteY3" fmla="*/ 383888 h 477267"/>
                <a:gd name="connsiteX4" fmla="*/ 186718 w 1338387"/>
                <a:gd name="connsiteY4" fmla="*/ 394260 h 477267"/>
                <a:gd name="connsiteX5" fmla="*/ 259355 w 1338387"/>
                <a:gd name="connsiteY5" fmla="*/ 383888 h 477267"/>
                <a:gd name="connsiteX6" fmla="*/ 352733 w 1338387"/>
                <a:gd name="connsiteY6" fmla="*/ 425373 h 477267"/>
                <a:gd name="connsiteX7" fmla="*/ 363105 w 1338387"/>
                <a:gd name="connsiteY7" fmla="*/ 425373 h 477267"/>
                <a:gd name="connsiteX8" fmla="*/ 456483 w 1338387"/>
                <a:gd name="connsiteY8" fmla="*/ 435745 h 477267"/>
                <a:gd name="connsiteX9" fmla="*/ 497968 w 1338387"/>
                <a:gd name="connsiteY9" fmla="*/ 435745 h 477267"/>
                <a:gd name="connsiteX10" fmla="*/ 601720 w 1338387"/>
                <a:gd name="connsiteY10" fmla="*/ 435745 h 477267"/>
                <a:gd name="connsiteX11" fmla="*/ 684728 w 1338387"/>
                <a:gd name="connsiteY11" fmla="*/ 415002 h 477267"/>
                <a:gd name="connsiteX12" fmla="*/ 788480 w 1338387"/>
                <a:gd name="connsiteY12" fmla="*/ 456487 h 477267"/>
                <a:gd name="connsiteX13" fmla="*/ 861117 w 1338387"/>
                <a:gd name="connsiteY13" fmla="*/ 456487 h 477267"/>
                <a:gd name="connsiteX14" fmla="*/ 964869 w 1338387"/>
                <a:gd name="connsiteY14" fmla="*/ 446116 h 477267"/>
                <a:gd name="connsiteX15" fmla="*/ 1068620 w 1338387"/>
                <a:gd name="connsiteY15" fmla="*/ 446116 h 477267"/>
                <a:gd name="connsiteX16" fmla="*/ 1161999 w 1338387"/>
                <a:gd name="connsiteY16" fmla="*/ 435745 h 477267"/>
                <a:gd name="connsiteX17" fmla="*/ 1265751 w 1338387"/>
                <a:gd name="connsiteY17" fmla="*/ 466858 h 477267"/>
                <a:gd name="connsiteX18" fmla="*/ 1338388 w 1338387"/>
                <a:gd name="connsiteY18" fmla="*/ 477230 h 47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8387" h="477267">
                  <a:moveTo>
                    <a:pt x="1338339" y="477268"/>
                  </a:moveTo>
                  <a:cubicBezTo>
                    <a:pt x="1327968" y="332035"/>
                    <a:pt x="1182692" y="93376"/>
                    <a:pt x="1099729" y="0"/>
                  </a:cubicBezTo>
                  <a:cubicBezTo>
                    <a:pt x="736588" y="134867"/>
                    <a:pt x="394217" y="83008"/>
                    <a:pt x="0" y="83008"/>
                  </a:cubicBezTo>
                  <a:cubicBezTo>
                    <a:pt x="31114" y="124493"/>
                    <a:pt x="124492" y="269761"/>
                    <a:pt x="145233" y="383888"/>
                  </a:cubicBezTo>
                  <a:cubicBezTo>
                    <a:pt x="155604" y="383888"/>
                    <a:pt x="176346" y="383888"/>
                    <a:pt x="186718" y="394260"/>
                  </a:cubicBezTo>
                  <a:cubicBezTo>
                    <a:pt x="155604" y="217872"/>
                    <a:pt x="207460" y="217872"/>
                    <a:pt x="259355" y="383888"/>
                  </a:cubicBezTo>
                  <a:cubicBezTo>
                    <a:pt x="228241" y="62268"/>
                    <a:pt x="321621" y="186760"/>
                    <a:pt x="352733" y="425373"/>
                  </a:cubicBezTo>
                  <a:lnTo>
                    <a:pt x="363105" y="425373"/>
                  </a:lnTo>
                  <a:cubicBezTo>
                    <a:pt x="311210" y="155609"/>
                    <a:pt x="394218" y="217870"/>
                    <a:pt x="456483" y="435745"/>
                  </a:cubicBezTo>
                  <a:lnTo>
                    <a:pt x="497968" y="435745"/>
                  </a:lnTo>
                  <a:cubicBezTo>
                    <a:pt x="300840" y="93383"/>
                    <a:pt x="435702" y="186721"/>
                    <a:pt x="601720" y="435745"/>
                  </a:cubicBezTo>
                  <a:cubicBezTo>
                    <a:pt x="456487" y="114124"/>
                    <a:pt x="549825" y="134865"/>
                    <a:pt x="684728" y="415002"/>
                  </a:cubicBezTo>
                  <a:cubicBezTo>
                    <a:pt x="591350" y="134862"/>
                    <a:pt x="715842" y="280135"/>
                    <a:pt x="788480" y="456487"/>
                  </a:cubicBezTo>
                  <a:lnTo>
                    <a:pt x="861117" y="456487"/>
                  </a:lnTo>
                  <a:cubicBezTo>
                    <a:pt x="601718" y="134866"/>
                    <a:pt x="757365" y="197088"/>
                    <a:pt x="964869" y="446116"/>
                  </a:cubicBezTo>
                  <a:cubicBezTo>
                    <a:pt x="715845" y="114120"/>
                    <a:pt x="892232" y="217872"/>
                    <a:pt x="1068620" y="446116"/>
                  </a:cubicBezTo>
                  <a:cubicBezTo>
                    <a:pt x="881867" y="114120"/>
                    <a:pt x="995983" y="155611"/>
                    <a:pt x="1161999" y="435745"/>
                  </a:cubicBezTo>
                  <a:cubicBezTo>
                    <a:pt x="1058247" y="134865"/>
                    <a:pt x="1182742" y="269732"/>
                    <a:pt x="1265751" y="466858"/>
                  </a:cubicBezTo>
                  <a:lnTo>
                    <a:pt x="1338388" y="477230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FF0E829-4557-0109-4C5D-0AA857FDD62E}"/>
                </a:ext>
              </a:extLst>
            </p:cNvPr>
            <p:cNvSpPr/>
            <p:nvPr/>
          </p:nvSpPr>
          <p:spPr>
            <a:xfrm>
              <a:off x="5437125" y="3526305"/>
              <a:ext cx="840415" cy="1006362"/>
            </a:xfrm>
            <a:custGeom>
              <a:avLst/>
              <a:gdLst>
                <a:gd name="connsiteX0" fmla="*/ 840416 w 840415"/>
                <a:gd name="connsiteY0" fmla="*/ 715858 h 1006362"/>
                <a:gd name="connsiteX1" fmla="*/ 83008 w 840415"/>
                <a:gd name="connsiteY1" fmla="*/ 1006363 h 1006362"/>
                <a:gd name="connsiteX2" fmla="*/ 0 w 840415"/>
                <a:gd name="connsiteY2" fmla="*/ 0 h 1006362"/>
                <a:gd name="connsiteX3" fmla="*/ 394257 w 840415"/>
                <a:gd name="connsiteY3" fmla="*/ 352775 h 1006362"/>
                <a:gd name="connsiteX4" fmla="*/ 477265 w 840415"/>
                <a:gd name="connsiteY4" fmla="*/ 435784 h 1006362"/>
                <a:gd name="connsiteX5" fmla="*/ 539531 w 840415"/>
                <a:gd name="connsiteY5" fmla="*/ 508421 h 1006362"/>
                <a:gd name="connsiteX6" fmla="*/ 632909 w 840415"/>
                <a:gd name="connsiteY6" fmla="*/ 560315 h 1006362"/>
                <a:gd name="connsiteX7" fmla="*/ 705546 w 840415"/>
                <a:gd name="connsiteY7" fmla="*/ 612210 h 1006362"/>
                <a:gd name="connsiteX8" fmla="*/ 840414 w 840415"/>
                <a:gd name="connsiteY8" fmla="*/ 715961 h 100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0415" h="1006362">
                  <a:moveTo>
                    <a:pt x="840416" y="715858"/>
                  </a:moveTo>
                  <a:cubicBezTo>
                    <a:pt x="570651" y="912986"/>
                    <a:pt x="425418" y="923361"/>
                    <a:pt x="83008" y="1006363"/>
                  </a:cubicBezTo>
                  <a:cubicBezTo>
                    <a:pt x="134903" y="736598"/>
                    <a:pt x="83008" y="363121"/>
                    <a:pt x="0" y="0"/>
                  </a:cubicBezTo>
                  <a:cubicBezTo>
                    <a:pt x="124492" y="114117"/>
                    <a:pt x="259399" y="238609"/>
                    <a:pt x="394257" y="352775"/>
                  </a:cubicBezTo>
                  <a:cubicBezTo>
                    <a:pt x="93377" y="383889"/>
                    <a:pt x="290505" y="435784"/>
                    <a:pt x="477265" y="435784"/>
                  </a:cubicBezTo>
                  <a:cubicBezTo>
                    <a:pt x="-10368" y="518792"/>
                    <a:pt x="134904" y="581017"/>
                    <a:pt x="539531" y="508421"/>
                  </a:cubicBezTo>
                  <a:cubicBezTo>
                    <a:pt x="62263" y="705549"/>
                    <a:pt x="259391" y="715924"/>
                    <a:pt x="632909" y="560315"/>
                  </a:cubicBezTo>
                  <a:cubicBezTo>
                    <a:pt x="176382" y="830079"/>
                    <a:pt x="300914" y="871571"/>
                    <a:pt x="705546" y="612210"/>
                  </a:cubicBezTo>
                  <a:cubicBezTo>
                    <a:pt x="747031" y="653695"/>
                    <a:pt x="798925" y="684847"/>
                    <a:pt x="840414" y="7159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180ECAB-3DDA-F401-BCE4-ECBAB0261BC1}"/>
                </a:ext>
              </a:extLst>
            </p:cNvPr>
            <p:cNvSpPr/>
            <p:nvPr/>
          </p:nvSpPr>
          <p:spPr>
            <a:xfrm>
              <a:off x="6329465" y="4553408"/>
              <a:ext cx="1234636" cy="556008"/>
            </a:xfrm>
            <a:custGeom>
              <a:avLst/>
              <a:gdLst>
                <a:gd name="connsiteX0" fmla="*/ 1234636 w 1234636"/>
                <a:gd name="connsiteY0" fmla="*/ 300880 h 556008"/>
                <a:gd name="connsiteX1" fmla="*/ 0 w 1234636"/>
                <a:gd name="connsiteY1" fmla="*/ 498008 h 556008"/>
                <a:gd name="connsiteX2" fmla="*/ 435748 w 1234636"/>
                <a:gd name="connsiteY2" fmla="*/ 0 h 556008"/>
                <a:gd name="connsiteX3" fmla="*/ 643251 w 1234636"/>
                <a:gd name="connsiteY3" fmla="*/ 93378 h 556008"/>
                <a:gd name="connsiteX4" fmla="*/ 653622 w 1234636"/>
                <a:gd name="connsiteY4" fmla="*/ 186757 h 556008"/>
                <a:gd name="connsiteX5" fmla="*/ 747001 w 1234636"/>
                <a:gd name="connsiteY5" fmla="*/ 228242 h 556008"/>
                <a:gd name="connsiteX6" fmla="*/ 819638 w 1234636"/>
                <a:gd name="connsiteY6" fmla="*/ 280136 h 556008"/>
                <a:gd name="connsiteX7" fmla="*/ 1006391 w 1234636"/>
                <a:gd name="connsiteY7" fmla="*/ 228242 h 556008"/>
                <a:gd name="connsiteX8" fmla="*/ 1234635 w 1234636"/>
                <a:gd name="connsiteY8" fmla="*/ 300879 h 55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636" h="556008">
                  <a:moveTo>
                    <a:pt x="1234636" y="300880"/>
                  </a:moveTo>
                  <a:cubicBezTo>
                    <a:pt x="809264" y="601760"/>
                    <a:pt x="518759" y="591385"/>
                    <a:pt x="0" y="498008"/>
                  </a:cubicBezTo>
                  <a:cubicBezTo>
                    <a:pt x="83008" y="435743"/>
                    <a:pt x="249024" y="269764"/>
                    <a:pt x="435748" y="0"/>
                  </a:cubicBezTo>
                  <a:cubicBezTo>
                    <a:pt x="498013" y="31114"/>
                    <a:pt x="570615" y="62266"/>
                    <a:pt x="643251" y="93378"/>
                  </a:cubicBezTo>
                  <a:cubicBezTo>
                    <a:pt x="269735" y="259391"/>
                    <a:pt x="238619" y="363143"/>
                    <a:pt x="653622" y="186757"/>
                  </a:cubicBezTo>
                  <a:cubicBezTo>
                    <a:pt x="280106" y="373510"/>
                    <a:pt x="477235" y="352770"/>
                    <a:pt x="747001" y="228242"/>
                  </a:cubicBezTo>
                  <a:cubicBezTo>
                    <a:pt x="425380" y="446111"/>
                    <a:pt x="549873" y="456486"/>
                    <a:pt x="819638" y="280136"/>
                  </a:cubicBezTo>
                  <a:cubicBezTo>
                    <a:pt x="529133" y="570641"/>
                    <a:pt x="871533" y="352773"/>
                    <a:pt x="1006391" y="228242"/>
                  </a:cubicBezTo>
                  <a:cubicBezTo>
                    <a:pt x="1079028" y="248985"/>
                    <a:pt x="1162038" y="280136"/>
                    <a:pt x="1234635" y="300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9F2D833-1AA9-71FC-18E3-14A813D26C50}"/>
              </a:ext>
            </a:extLst>
          </p:cNvPr>
          <p:cNvSpPr/>
          <p:nvPr/>
        </p:nvSpPr>
        <p:spPr>
          <a:xfrm rot="1231321">
            <a:off x="2738043" y="866296"/>
            <a:ext cx="1265950" cy="619341"/>
          </a:xfrm>
          <a:custGeom>
            <a:avLst/>
            <a:gdLst>
              <a:gd name="connsiteX0" fmla="*/ 6779114 w 6852713"/>
              <a:gd name="connsiteY0" fmla="*/ 31939 h 3352553"/>
              <a:gd name="connsiteX1" fmla="*/ 3350114 w 6852713"/>
              <a:gd name="connsiteY1" fmla="*/ 435914 h 3352553"/>
              <a:gd name="connsiteX2" fmla="*/ 2581538 w 6852713"/>
              <a:gd name="connsiteY2" fmla="*/ 100901 h 3352553"/>
              <a:gd name="connsiteX3" fmla="*/ 2788463 w 6852713"/>
              <a:gd name="connsiteY3" fmla="*/ 810352 h 3352553"/>
              <a:gd name="connsiteX4" fmla="*/ 1172522 w 6852713"/>
              <a:gd name="connsiteY4" fmla="*/ 2160300 h 3352553"/>
              <a:gd name="connsiteX5" fmla="*/ 0 w 6852713"/>
              <a:gd name="connsiteY5" fmla="*/ 1736613 h 3352553"/>
              <a:gd name="connsiteX6" fmla="*/ 581362 w 6852713"/>
              <a:gd name="connsiteY6" fmla="*/ 3352553 h 3352553"/>
              <a:gd name="connsiteX7" fmla="*/ 1251399 w 6852713"/>
              <a:gd name="connsiteY7" fmla="*/ 2337667 h 3352553"/>
              <a:gd name="connsiteX8" fmla="*/ 2552068 w 6852713"/>
              <a:gd name="connsiteY8" fmla="*/ 2051904 h 3352553"/>
              <a:gd name="connsiteX9" fmla="*/ 2621031 w 6852713"/>
              <a:gd name="connsiteY9" fmla="*/ 2258830 h 3352553"/>
              <a:gd name="connsiteX10" fmla="*/ 2768830 w 6852713"/>
              <a:gd name="connsiteY10" fmla="*/ 2061780 h 3352553"/>
              <a:gd name="connsiteX11" fmla="*/ 3300903 w 6852713"/>
              <a:gd name="connsiteY11" fmla="*/ 2042071 h 3352553"/>
              <a:gd name="connsiteX12" fmla="*/ 3153104 w 6852713"/>
              <a:gd name="connsiteY12" fmla="*/ 2465758 h 3352553"/>
              <a:gd name="connsiteX13" fmla="*/ 3892102 w 6852713"/>
              <a:gd name="connsiteY13" fmla="*/ 1904108 h 3352553"/>
              <a:gd name="connsiteX14" fmla="*/ 4503003 w 6852713"/>
              <a:gd name="connsiteY14" fmla="*/ 1697182 h 3352553"/>
              <a:gd name="connsiteX15" fmla="*/ 4788766 w 6852713"/>
              <a:gd name="connsiteY15" fmla="*/ 2120869 h 3352553"/>
              <a:gd name="connsiteX16" fmla="*/ 4926730 w 6852713"/>
              <a:gd name="connsiteY16" fmla="*/ 1480381 h 3352553"/>
              <a:gd name="connsiteX17" fmla="*/ 6227398 w 6852713"/>
              <a:gd name="connsiteY17" fmla="*/ 761094 h 3352553"/>
              <a:gd name="connsiteX18" fmla="*/ 6306235 w 6852713"/>
              <a:gd name="connsiteY18" fmla="*/ 603419 h 3352553"/>
              <a:gd name="connsiteX19" fmla="*/ 6779212 w 6852713"/>
              <a:gd name="connsiteY19" fmla="*/ 31932 h 3352553"/>
              <a:gd name="connsiteX20" fmla="*/ 847335 w 6852713"/>
              <a:gd name="connsiteY20" fmla="*/ 2505130 h 3352553"/>
              <a:gd name="connsiteX21" fmla="*/ 758663 w 6852713"/>
              <a:gd name="connsiteY21" fmla="*/ 2583966 h 3352553"/>
              <a:gd name="connsiteX22" fmla="*/ 847335 w 6852713"/>
              <a:gd name="connsiteY22" fmla="*/ 2672639 h 3352553"/>
              <a:gd name="connsiteX23" fmla="*/ 926172 w 6852713"/>
              <a:gd name="connsiteY23" fmla="*/ 2583966 h 3352553"/>
              <a:gd name="connsiteX24" fmla="*/ 847335 w 6852713"/>
              <a:gd name="connsiteY24" fmla="*/ 2505130 h 3352553"/>
              <a:gd name="connsiteX25" fmla="*/ 807917 w 6852713"/>
              <a:gd name="connsiteY25" fmla="*/ 2199655 h 3352553"/>
              <a:gd name="connsiteX26" fmla="*/ 729081 w 6852713"/>
              <a:gd name="connsiteY26" fmla="*/ 2288327 h 3352553"/>
              <a:gd name="connsiteX27" fmla="*/ 807917 w 6852713"/>
              <a:gd name="connsiteY27" fmla="*/ 2367164 h 3352553"/>
              <a:gd name="connsiteX28" fmla="*/ 896590 w 6852713"/>
              <a:gd name="connsiteY28" fmla="*/ 2288327 h 3352553"/>
              <a:gd name="connsiteX29" fmla="*/ 807917 w 6852713"/>
              <a:gd name="connsiteY29" fmla="*/ 2199655 h 3352553"/>
              <a:gd name="connsiteX30" fmla="*/ 5281391 w 6852713"/>
              <a:gd name="connsiteY30" fmla="*/ 268442 h 3352553"/>
              <a:gd name="connsiteX31" fmla="*/ 5104043 w 6852713"/>
              <a:gd name="connsiteY31" fmla="*/ 357114 h 3352553"/>
              <a:gd name="connsiteX32" fmla="*/ 5281391 w 6852713"/>
              <a:gd name="connsiteY32" fmla="*/ 455664 h 3352553"/>
              <a:gd name="connsiteX33" fmla="*/ 5458739 w 6852713"/>
              <a:gd name="connsiteY33" fmla="*/ 357114 h 3352553"/>
              <a:gd name="connsiteX34" fmla="*/ 5281391 w 6852713"/>
              <a:gd name="connsiteY34" fmla="*/ 268442 h 3352553"/>
              <a:gd name="connsiteX35" fmla="*/ 1911566 w 6852713"/>
              <a:gd name="connsiteY35" fmla="*/ 1815411 h 3352553"/>
              <a:gd name="connsiteX36" fmla="*/ 1832729 w 6852713"/>
              <a:gd name="connsiteY36" fmla="*/ 1894248 h 3352553"/>
              <a:gd name="connsiteX37" fmla="*/ 1911566 w 6852713"/>
              <a:gd name="connsiteY37" fmla="*/ 1973084 h 3352553"/>
              <a:gd name="connsiteX38" fmla="*/ 2000238 w 6852713"/>
              <a:gd name="connsiteY38" fmla="*/ 1894248 h 3352553"/>
              <a:gd name="connsiteX39" fmla="*/ 1911566 w 6852713"/>
              <a:gd name="connsiteY39" fmla="*/ 1815411 h 3352553"/>
              <a:gd name="connsiteX40" fmla="*/ 2325417 w 6852713"/>
              <a:gd name="connsiteY40" fmla="*/ 1647899 h 3352553"/>
              <a:gd name="connsiteX41" fmla="*/ 2246580 w 6852713"/>
              <a:gd name="connsiteY41" fmla="*/ 1736571 h 3352553"/>
              <a:gd name="connsiteX42" fmla="*/ 2325417 w 6852713"/>
              <a:gd name="connsiteY42" fmla="*/ 1815408 h 3352553"/>
              <a:gd name="connsiteX43" fmla="*/ 2414089 w 6852713"/>
              <a:gd name="connsiteY43" fmla="*/ 1736571 h 3352553"/>
              <a:gd name="connsiteX44" fmla="*/ 2325417 w 6852713"/>
              <a:gd name="connsiteY44" fmla="*/ 1647899 h 3352553"/>
              <a:gd name="connsiteX45" fmla="*/ 4670559 w 6852713"/>
              <a:gd name="connsiteY45" fmla="*/ 977863 h 3352553"/>
              <a:gd name="connsiteX46" fmla="*/ 4591722 w 6852713"/>
              <a:gd name="connsiteY46" fmla="*/ 1056700 h 3352553"/>
              <a:gd name="connsiteX47" fmla="*/ 4670559 w 6852713"/>
              <a:gd name="connsiteY47" fmla="*/ 1135536 h 3352553"/>
              <a:gd name="connsiteX48" fmla="*/ 4759231 w 6852713"/>
              <a:gd name="connsiteY48" fmla="*/ 1056700 h 3352553"/>
              <a:gd name="connsiteX49" fmla="*/ 4670559 w 6852713"/>
              <a:gd name="connsiteY49" fmla="*/ 977863 h 3352553"/>
              <a:gd name="connsiteX50" fmla="*/ 4118784 w 6852713"/>
              <a:gd name="connsiteY50" fmla="*/ 376789 h 3352553"/>
              <a:gd name="connsiteX51" fmla="*/ 4039947 w 6852713"/>
              <a:gd name="connsiteY51" fmla="*/ 455625 h 3352553"/>
              <a:gd name="connsiteX52" fmla="*/ 4118784 w 6852713"/>
              <a:gd name="connsiteY52" fmla="*/ 544297 h 3352553"/>
              <a:gd name="connsiteX53" fmla="*/ 4207456 w 6852713"/>
              <a:gd name="connsiteY53" fmla="*/ 455625 h 3352553"/>
              <a:gd name="connsiteX54" fmla="*/ 4118784 w 6852713"/>
              <a:gd name="connsiteY54" fmla="*/ 376789 h 3352553"/>
              <a:gd name="connsiteX55" fmla="*/ 3409333 w 6852713"/>
              <a:gd name="connsiteY55" fmla="*/ 672388 h 3352553"/>
              <a:gd name="connsiteX56" fmla="*/ 3330497 w 6852713"/>
              <a:gd name="connsiteY56" fmla="*/ 751225 h 3352553"/>
              <a:gd name="connsiteX57" fmla="*/ 3409333 w 6852713"/>
              <a:gd name="connsiteY57" fmla="*/ 830061 h 3352553"/>
              <a:gd name="connsiteX58" fmla="*/ 3488170 w 6852713"/>
              <a:gd name="connsiteY58" fmla="*/ 751225 h 3352553"/>
              <a:gd name="connsiteX59" fmla="*/ 3409333 w 6852713"/>
              <a:gd name="connsiteY59" fmla="*/ 672388 h 3352553"/>
              <a:gd name="connsiteX60" fmla="*/ 3655682 w 6852713"/>
              <a:gd name="connsiteY60" fmla="*/ 1184788 h 3352553"/>
              <a:gd name="connsiteX61" fmla="*/ 3576846 w 6852713"/>
              <a:gd name="connsiteY61" fmla="*/ 1273460 h 3352553"/>
              <a:gd name="connsiteX62" fmla="*/ 3655682 w 6852713"/>
              <a:gd name="connsiteY62" fmla="*/ 1352297 h 3352553"/>
              <a:gd name="connsiteX63" fmla="*/ 3734519 w 6852713"/>
              <a:gd name="connsiteY63" fmla="*/ 1273460 h 3352553"/>
              <a:gd name="connsiteX64" fmla="*/ 3655682 w 6852713"/>
              <a:gd name="connsiteY64" fmla="*/ 1184788 h 3352553"/>
              <a:gd name="connsiteX65" fmla="*/ 3113744 w 6852713"/>
              <a:gd name="connsiteY65" fmla="*/ 1549350 h 3352553"/>
              <a:gd name="connsiteX66" fmla="*/ 3034907 w 6852713"/>
              <a:gd name="connsiteY66" fmla="*/ 1638022 h 3352553"/>
              <a:gd name="connsiteX67" fmla="*/ 3113744 w 6852713"/>
              <a:gd name="connsiteY67" fmla="*/ 1716859 h 3352553"/>
              <a:gd name="connsiteX68" fmla="*/ 3202416 w 6852713"/>
              <a:gd name="connsiteY68" fmla="*/ 1638022 h 3352553"/>
              <a:gd name="connsiteX69" fmla="*/ 3113744 w 6852713"/>
              <a:gd name="connsiteY69" fmla="*/ 1549350 h 3352553"/>
              <a:gd name="connsiteX70" fmla="*/ 2975780 w 6852713"/>
              <a:gd name="connsiteY70" fmla="*/ 1096075 h 3352553"/>
              <a:gd name="connsiteX71" fmla="*/ 2896944 w 6852713"/>
              <a:gd name="connsiteY71" fmla="*/ 1174912 h 3352553"/>
              <a:gd name="connsiteX72" fmla="*/ 2975780 w 6852713"/>
              <a:gd name="connsiteY72" fmla="*/ 1263584 h 3352553"/>
              <a:gd name="connsiteX73" fmla="*/ 3064452 w 6852713"/>
              <a:gd name="connsiteY73" fmla="*/ 1174912 h 3352553"/>
              <a:gd name="connsiteX74" fmla="*/ 2975780 w 6852713"/>
              <a:gd name="connsiteY74" fmla="*/ 1096075 h 3352553"/>
              <a:gd name="connsiteX75" fmla="*/ 4158198 w 6852713"/>
              <a:gd name="connsiteY75" fmla="*/ 810312 h 3352553"/>
              <a:gd name="connsiteX76" fmla="*/ 4069526 w 6852713"/>
              <a:gd name="connsiteY76" fmla="*/ 889149 h 3352553"/>
              <a:gd name="connsiteX77" fmla="*/ 4158198 w 6852713"/>
              <a:gd name="connsiteY77" fmla="*/ 977821 h 3352553"/>
              <a:gd name="connsiteX78" fmla="*/ 4237034 w 6852713"/>
              <a:gd name="connsiteY78" fmla="*/ 889149 h 3352553"/>
              <a:gd name="connsiteX79" fmla="*/ 4158198 w 6852713"/>
              <a:gd name="connsiteY79" fmla="*/ 810312 h 3352553"/>
              <a:gd name="connsiteX80" fmla="*/ 4266574 w 6852713"/>
              <a:gd name="connsiteY80" fmla="*/ 1273423 h 3352553"/>
              <a:gd name="connsiteX81" fmla="*/ 4177902 w 6852713"/>
              <a:gd name="connsiteY81" fmla="*/ 1362095 h 3352553"/>
              <a:gd name="connsiteX82" fmla="*/ 4266574 w 6852713"/>
              <a:gd name="connsiteY82" fmla="*/ 1440932 h 3352553"/>
              <a:gd name="connsiteX83" fmla="*/ 4345410 w 6852713"/>
              <a:gd name="connsiteY83" fmla="*/ 1362095 h 3352553"/>
              <a:gd name="connsiteX84" fmla="*/ 4266574 w 6852713"/>
              <a:gd name="connsiteY84" fmla="*/ 1273423 h 335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852713" h="3352553">
                <a:moveTo>
                  <a:pt x="6779114" y="31939"/>
                </a:moveTo>
                <a:cubicBezTo>
                  <a:pt x="5665668" y="-66610"/>
                  <a:pt x="4453664" y="61483"/>
                  <a:pt x="3350114" y="435914"/>
                </a:cubicBezTo>
                <a:cubicBezTo>
                  <a:pt x="3044639" y="179739"/>
                  <a:pt x="2768751" y="41775"/>
                  <a:pt x="2581538" y="100901"/>
                </a:cubicBezTo>
                <a:cubicBezTo>
                  <a:pt x="2778588" y="357077"/>
                  <a:pt x="2877137" y="593590"/>
                  <a:pt x="2788463" y="810352"/>
                </a:cubicBezTo>
                <a:cubicBezTo>
                  <a:pt x="2236688" y="1234039"/>
                  <a:pt x="1704605" y="1687313"/>
                  <a:pt x="1172522" y="2160300"/>
                </a:cubicBezTo>
                <a:cubicBezTo>
                  <a:pt x="788249" y="1884412"/>
                  <a:pt x="394110" y="1736613"/>
                  <a:pt x="0" y="1736613"/>
                </a:cubicBezTo>
                <a:cubicBezTo>
                  <a:pt x="541939" y="2219426"/>
                  <a:pt x="926212" y="2584026"/>
                  <a:pt x="581362" y="3352553"/>
                </a:cubicBezTo>
                <a:cubicBezTo>
                  <a:pt x="955799" y="3224465"/>
                  <a:pt x="1113436" y="2544554"/>
                  <a:pt x="1251399" y="2337667"/>
                </a:cubicBezTo>
                <a:cubicBezTo>
                  <a:pt x="1684962" y="2179992"/>
                  <a:pt x="2167775" y="2022356"/>
                  <a:pt x="2552068" y="2051904"/>
                </a:cubicBezTo>
                <a:cubicBezTo>
                  <a:pt x="2571777" y="2120867"/>
                  <a:pt x="2601321" y="2189868"/>
                  <a:pt x="2621031" y="2258830"/>
                </a:cubicBezTo>
                <a:cubicBezTo>
                  <a:pt x="2670284" y="2189867"/>
                  <a:pt x="2719580" y="2130742"/>
                  <a:pt x="2768830" y="2061780"/>
                </a:cubicBezTo>
                <a:cubicBezTo>
                  <a:pt x="2946178" y="2051944"/>
                  <a:pt x="3123556" y="2042071"/>
                  <a:pt x="3300903" y="2042071"/>
                </a:cubicBezTo>
                <a:cubicBezTo>
                  <a:pt x="3251650" y="2180034"/>
                  <a:pt x="3202354" y="2317959"/>
                  <a:pt x="3153104" y="2465758"/>
                </a:cubicBezTo>
                <a:cubicBezTo>
                  <a:pt x="3350154" y="2436214"/>
                  <a:pt x="3606378" y="2219409"/>
                  <a:pt x="3892102" y="1904108"/>
                </a:cubicBezTo>
                <a:cubicBezTo>
                  <a:pt x="4108864" y="1864690"/>
                  <a:pt x="4305953" y="1785856"/>
                  <a:pt x="4503003" y="1697182"/>
                </a:cubicBezTo>
                <a:cubicBezTo>
                  <a:pt x="4601553" y="1785854"/>
                  <a:pt x="4690217" y="1943531"/>
                  <a:pt x="4788766" y="2120869"/>
                </a:cubicBezTo>
                <a:cubicBezTo>
                  <a:pt x="5005528" y="2061741"/>
                  <a:pt x="5035115" y="1835106"/>
                  <a:pt x="4926730" y="1480381"/>
                </a:cubicBezTo>
                <a:cubicBezTo>
                  <a:pt x="5370129" y="1401544"/>
                  <a:pt x="6168224" y="938442"/>
                  <a:pt x="6227398" y="761094"/>
                </a:cubicBezTo>
                <a:cubicBezTo>
                  <a:pt x="5448986" y="573881"/>
                  <a:pt x="5803711" y="633007"/>
                  <a:pt x="6306235" y="603419"/>
                </a:cubicBezTo>
                <a:cubicBezTo>
                  <a:pt x="6434323" y="573875"/>
                  <a:pt x="7064936" y="169856"/>
                  <a:pt x="6779212" y="31932"/>
                </a:cubicBezTo>
                <a:close/>
                <a:moveTo>
                  <a:pt x="847335" y="2505130"/>
                </a:moveTo>
                <a:cubicBezTo>
                  <a:pt x="798082" y="2505130"/>
                  <a:pt x="758663" y="2544548"/>
                  <a:pt x="758663" y="2583966"/>
                </a:cubicBezTo>
                <a:cubicBezTo>
                  <a:pt x="758663" y="2633220"/>
                  <a:pt x="798081" y="2672639"/>
                  <a:pt x="847335" y="2672639"/>
                </a:cubicBezTo>
                <a:cubicBezTo>
                  <a:pt x="886753" y="2672639"/>
                  <a:pt x="926172" y="2633221"/>
                  <a:pt x="926172" y="2583966"/>
                </a:cubicBezTo>
                <a:cubicBezTo>
                  <a:pt x="926172" y="2544549"/>
                  <a:pt x="886754" y="2505130"/>
                  <a:pt x="847335" y="2505130"/>
                </a:cubicBezTo>
                <a:close/>
                <a:moveTo>
                  <a:pt x="807917" y="2199655"/>
                </a:moveTo>
                <a:cubicBezTo>
                  <a:pt x="768500" y="2199655"/>
                  <a:pt x="729081" y="2239073"/>
                  <a:pt x="729081" y="2288327"/>
                </a:cubicBezTo>
                <a:cubicBezTo>
                  <a:pt x="729081" y="2327745"/>
                  <a:pt x="768499" y="2367164"/>
                  <a:pt x="807917" y="2367164"/>
                </a:cubicBezTo>
                <a:cubicBezTo>
                  <a:pt x="857171" y="2367164"/>
                  <a:pt x="896590" y="2327746"/>
                  <a:pt x="896590" y="2288327"/>
                </a:cubicBezTo>
                <a:cubicBezTo>
                  <a:pt x="896590" y="2239074"/>
                  <a:pt x="857172" y="2199655"/>
                  <a:pt x="807917" y="2199655"/>
                </a:cubicBezTo>
                <a:close/>
                <a:moveTo>
                  <a:pt x="5281391" y="268442"/>
                </a:moveTo>
                <a:cubicBezTo>
                  <a:pt x="5182841" y="268442"/>
                  <a:pt x="5104043" y="307860"/>
                  <a:pt x="5104043" y="357114"/>
                </a:cubicBezTo>
                <a:cubicBezTo>
                  <a:pt x="5104043" y="416242"/>
                  <a:pt x="5182880" y="455664"/>
                  <a:pt x="5281391" y="455664"/>
                </a:cubicBezTo>
                <a:cubicBezTo>
                  <a:pt x="5379941" y="455664"/>
                  <a:pt x="5458739" y="416246"/>
                  <a:pt x="5458739" y="357114"/>
                </a:cubicBezTo>
                <a:cubicBezTo>
                  <a:pt x="5458739" y="307861"/>
                  <a:pt x="5379903" y="268442"/>
                  <a:pt x="5281391" y="268442"/>
                </a:cubicBezTo>
                <a:close/>
                <a:moveTo>
                  <a:pt x="1911566" y="1815411"/>
                </a:moveTo>
                <a:cubicBezTo>
                  <a:pt x="1872148" y="1815411"/>
                  <a:pt x="1832729" y="1854829"/>
                  <a:pt x="1832729" y="1894248"/>
                </a:cubicBezTo>
                <a:cubicBezTo>
                  <a:pt x="1832729" y="1943501"/>
                  <a:pt x="1872147" y="1973084"/>
                  <a:pt x="1911566" y="1973084"/>
                </a:cubicBezTo>
                <a:cubicBezTo>
                  <a:pt x="1960819" y="1973084"/>
                  <a:pt x="2000238" y="1943540"/>
                  <a:pt x="2000238" y="1894248"/>
                </a:cubicBezTo>
                <a:cubicBezTo>
                  <a:pt x="2000238" y="1854830"/>
                  <a:pt x="1960820" y="1815411"/>
                  <a:pt x="1911566" y="1815411"/>
                </a:cubicBezTo>
                <a:close/>
                <a:moveTo>
                  <a:pt x="2325417" y="1647899"/>
                </a:moveTo>
                <a:cubicBezTo>
                  <a:pt x="2285999" y="1647899"/>
                  <a:pt x="2246580" y="1687317"/>
                  <a:pt x="2246580" y="1736571"/>
                </a:cubicBezTo>
                <a:cubicBezTo>
                  <a:pt x="2246580" y="1775989"/>
                  <a:pt x="2285998" y="1815408"/>
                  <a:pt x="2325417" y="1815408"/>
                </a:cubicBezTo>
                <a:cubicBezTo>
                  <a:pt x="2374670" y="1815408"/>
                  <a:pt x="2414089" y="1775990"/>
                  <a:pt x="2414089" y="1736571"/>
                </a:cubicBezTo>
                <a:cubicBezTo>
                  <a:pt x="2414089" y="1687318"/>
                  <a:pt x="2374671" y="1647899"/>
                  <a:pt x="2325417" y="1647899"/>
                </a:cubicBezTo>
                <a:close/>
                <a:moveTo>
                  <a:pt x="4670559" y="977863"/>
                </a:moveTo>
                <a:cubicBezTo>
                  <a:pt x="4631141" y="977863"/>
                  <a:pt x="4591722" y="1017281"/>
                  <a:pt x="4591722" y="1056700"/>
                </a:cubicBezTo>
                <a:cubicBezTo>
                  <a:pt x="4591722" y="1105953"/>
                  <a:pt x="4631140" y="1135536"/>
                  <a:pt x="4670559" y="1135536"/>
                </a:cubicBezTo>
                <a:cubicBezTo>
                  <a:pt x="4719812" y="1135536"/>
                  <a:pt x="4759231" y="1105992"/>
                  <a:pt x="4759231" y="1056700"/>
                </a:cubicBezTo>
                <a:cubicBezTo>
                  <a:pt x="4759231" y="1017282"/>
                  <a:pt x="4719813" y="977863"/>
                  <a:pt x="4670559" y="977863"/>
                </a:cubicBezTo>
                <a:close/>
                <a:moveTo>
                  <a:pt x="4118784" y="376789"/>
                </a:moveTo>
                <a:cubicBezTo>
                  <a:pt x="4079366" y="376789"/>
                  <a:pt x="4039947" y="416207"/>
                  <a:pt x="4039947" y="455625"/>
                </a:cubicBezTo>
                <a:cubicBezTo>
                  <a:pt x="4039947" y="504878"/>
                  <a:pt x="4079365" y="544297"/>
                  <a:pt x="4118784" y="544297"/>
                </a:cubicBezTo>
                <a:cubicBezTo>
                  <a:pt x="4168037" y="544297"/>
                  <a:pt x="4207456" y="504880"/>
                  <a:pt x="4207456" y="455625"/>
                </a:cubicBezTo>
                <a:cubicBezTo>
                  <a:pt x="4207456" y="416208"/>
                  <a:pt x="4168038" y="376789"/>
                  <a:pt x="4118784" y="376789"/>
                </a:cubicBezTo>
                <a:close/>
                <a:moveTo>
                  <a:pt x="3409333" y="672388"/>
                </a:moveTo>
                <a:cubicBezTo>
                  <a:pt x="3360080" y="672388"/>
                  <a:pt x="3330497" y="701932"/>
                  <a:pt x="3330497" y="751225"/>
                </a:cubicBezTo>
                <a:cubicBezTo>
                  <a:pt x="3330497" y="790643"/>
                  <a:pt x="3360041" y="830061"/>
                  <a:pt x="3409333" y="830061"/>
                </a:cubicBezTo>
                <a:cubicBezTo>
                  <a:pt x="3458587" y="830061"/>
                  <a:pt x="3488170" y="790643"/>
                  <a:pt x="3488170" y="751225"/>
                </a:cubicBezTo>
                <a:cubicBezTo>
                  <a:pt x="3488170" y="701972"/>
                  <a:pt x="3458626" y="672388"/>
                  <a:pt x="3409333" y="672388"/>
                </a:cubicBezTo>
                <a:close/>
                <a:moveTo>
                  <a:pt x="3655682" y="1184788"/>
                </a:moveTo>
                <a:cubicBezTo>
                  <a:pt x="3606429" y="1184788"/>
                  <a:pt x="3576846" y="1224206"/>
                  <a:pt x="3576846" y="1273460"/>
                </a:cubicBezTo>
                <a:cubicBezTo>
                  <a:pt x="3576846" y="1312878"/>
                  <a:pt x="3606390" y="1352297"/>
                  <a:pt x="3655682" y="1352297"/>
                </a:cubicBezTo>
                <a:cubicBezTo>
                  <a:pt x="3695100" y="1352297"/>
                  <a:pt x="3734519" y="1312879"/>
                  <a:pt x="3734519" y="1273460"/>
                </a:cubicBezTo>
                <a:cubicBezTo>
                  <a:pt x="3734519" y="1224207"/>
                  <a:pt x="3695101" y="1184788"/>
                  <a:pt x="3655682" y="1184788"/>
                </a:cubicBezTo>
                <a:close/>
                <a:moveTo>
                  <a:pt x="3113744" y="1549350"/>
                </a:moveTo>
                <a:cubicBezTo>
                  <a:pt x="3074326" y="1549350"/>
                  <a:pt x="3034907" y="1588768"/>
                  <a:pt x="3034907" y="1638022"/>
                </a:cubicBezTo>
                <a:cubicBezTo>
                  <a:pt x="3034907" y="1677440"/>
                  <a:pt x="3074325" y="1716859"/>
                  <a:pt x="3113744" y="1716859"/>
                </a:cubicBezTo>
                <a:cubicBezTo>
                  <a:pt x="3162997" y="1716859"/>
                  <a:pt x="3202416" y="1677441"/>
                  <a:pt x="3202416" y="1638022"/>
                </a:cubicBezTo>
                <a:cubicBezTo>
                  <a:pt x="3202416" y="1588769"/>
                  <a:pt x="3162998" y="1549350"/>
                  <a:pt x="3113744" y="1549350"/>
                </a:cubicBezTo>
                <a:close/>
                <a:moveTo>
                  <a:pt x="2975780" y="1096075"/>
                </a:moveTo>
                <a:cubicBezTo>
                  <a:pt x="2936363" y="1096075"/>
                  <a:pt x="2896944" y="1135493"/>
                  <a:pt x="2896944" y="1174912"/>
                </a:cubicBezTo>
                <a:cubicBezTo>
                  <a:pt x="2896944" y="1224165"/>
                  <a:pt x="2936362" y="1263584"/>
                  <a:pt x="2975780" y="1263584"/>
                </a:cubicBezTo>
                <a:cubicBezTo>
                  <a:pt x="3025033" y="1263584"/>
                  <a:pt x="3064452" y="1224166"/>
                  <a:pt x="3064452" y="1174912"/>
                </a:cubicBezTo>
                <a:cubicBezTo>
                  <a:pt x="3064452" y="1135494"/>
                  <a:pt x="3025035" y="1096075"/>
                  <a:pt x="2975780" y="1096075"/>
                </a:cubicBezTo>
                <a:close/>
                <a:moveTo>
                  <a:pt x="4158198" y="810312"/>
                </a:moveTo>
                <a:cubicBezTo>
                  <a:pt x="4108944" y="810312"/>
                  <a:pt x="4069526" y="849730"/>
                  <a:pt x="4069526" y="889149"/>
                </a:cubicBezTo>
                <a:cubicBezTo>
                  <a:pt x="4069526" y="938402"/>
                  <a:pt x="4108943" y="977821"/>
                  <a:pt x="4158198" y="977821"/>
                </a:cubicBezTo>
                <a:cubicBezTo>
                  <a:pt x="4197615" y="977821"/>
                  <a:pt x="4237034" y="938403"/>
                  <a:pt x="4237034" y="889149"/>
                </a:cubicBezTo>
                <a:cubicBezTo>
                  <a:pt x="4237034" y="849731"/>
                  <a:pt x="4197617" y="810312"/>
                  <a:pt x="4158198" y="810312"/>
                </a:cubicBezTo>
                <a:close/>
                <a:moveTo>
                  <a:pt x="4266574" y="1273423"/>
                </a:moveTo>
                <a:cubicBezTo>
                  <a:pt x="4217321" y="1273423"/>
                  <a:pt x="4177902" y="1312841"/>
                  <a:pt x="4177902" y="1362095"/>
                </a:cubicBezTo>
                <a:cubicBezTo>
                  <a:pt x="4177902" y="1401513"/>
                  <a:pt x="4217319" y="1440932"/>
                  <a:pt x="4266574" y="1440932"/>
                </a:cubicBezTo>
                <a:cubicBezTo>
                  <a:pt x="4305991" y="1440932"/>
                  <a:pt x="4345410" y="1401514"/>
                  <a:pt x="4345410" y="1362095"/>
                </a:cubicBezTo>
                <a:cubicBezTo>
                  <a:pt x="4345410" y="1312842"/>
                  <a:pt x="4305992" y="1273423"/>
                  <a:pt x="4266574" y="1273423"/>
                </a:cubicBezTo>
                <a:close/>
              </a:path>
            </a:pathLst>
          </a:custGeom>
          <a:solidFill>
            <a:srgbClr val="C0DCE7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834F2218-A564-6269-CF2F-66B472ABFE39}"/>
              </a:ext>
            </a:extLst>
          </p:cNvPr>
          <p:cNvGrpSpPr/>
          <p:nvPr/>
        </p:nvGrpSpPr>
        <p:grpSpPr>
          <a:xfrm>
            <a:off x="9925609" y="5231218"/>
            <a:ext cx="1073708" cy="544894"/>
            <a:chOff x="2667019" y="1253798"/>
            <a:chExt cx="6853224" cy="3477928"/>
          </a:xfrm>
          <a:solidFill>
            <a:srgbClr val="C0DCE7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73DD13C-ED8F-5D02-60F5-02028044ADCD}"/>
                </a:ext>
              </a:extLst>
            </p:cNvPr>
            <p:cNvSpPr/>
            <p:nvPr/>
          </p:nvSpPr>
          <p:spPr>
            <a:xfrm>
              <a:off x="4200938" y="1253798"/>
              <a:ext cx="1940128" cy="928808"/>
            </a:xfrm>
            <a:custGeom>
              <a:avLst/>
              <a:gdLst>
                <a:gd name="connsiteX0" fmla="*/ 361025 w 1940128"/>
                <a:gd name="connsiteY0" fmla="*/ 928809 h 928808"/>
                <a:gd name="connsiteX1" fmla="*/ 1940128 w 1940128"/>
                <a:gd name="connsiteY1" fmla="*/ 342283 h 928808"/>
                <a:gd name="connsiteX2" fmla="*/ 0 w 1940128"/>
                <a:gd name="connsiteY2" fmla="*/ 3899 h 928808"/>
                <a:gd name="connsiteX3" fmla="*/ 360966 w 1940128"/>
                <a:gd name="connsiteY3" fmla="*/ 928809 h 92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0128" h="928808">
                  <a:moveTo>
                    <a:pt x="361025" y="928809"/>
                  </a:moveTo>
                  <a:cubicBezTo>
                    <a:pt x="857309" y="612968"/>
                    <a:pt x="1376205" y="364826"/>
                    <a:pt x="1940128" y="342283"/>
                  </a:cubicBezTo>
                  <a:cubicBezTo>
                    <a:pt x="1308477" y="319742"/>
                    <a:pt x="1195663" y="-41226"/>
                    <a:pt x="0" y="3899"/>
                  </a:cubicBezTo>
                  <a:cubicBezTo>
                    <a:pt x="225599" y="252041"/>
                    <a:pt x="383509" y="613008"/>
                    <a:pt x="360966" y="9288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C7689C4-E1F5-0DEC-B00C-E4660A378A01}"/>
                </a:ext>
              </a:extLst>
            </p:cNvPr>
            <p:cNvSpPr/>
            <p:nvPr/>
          </p:nvSpPr>
          <p:spPr>
            <a:xfrm>
              <a:off x="4810085" y="3691202"/>
              <a:ext cx="956342" cy="812300"/>
            </a:xfrm>
            <a:custGeom>
              <a:avLst/>
              <a:gdLst>
                <a:gd name="connsiteX0" fmla="*/ 721893 w 956342"/>
                <a:gd name="connsiteY0" fmla="*/ 2810 h 812300"/>
                <a:gd name="connsiteX1" fmla="*/ 0 w 956342"/>
                <a:gd name="connsiteY1" fmla="*/ 792401 h 812300"/>
                <a:gd name="connsiteX2" fmla="*/ 947491 w 956342"/>
                <a:gd name="connsiteY2" fmla="*/ 296117 h 812300"/>
                <a:gd name="connsiteX3" fmla="*/ 721893 w 956342"/>
                <a:gd name="connsiteY3" fmla="*/ 2849 h 81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6342" h="812300">
                  <a:moveTo>
                    <a:pt x="721893" y="2810"/>
                  </a:moveTo>
                  <a:cubicBezTo>
                    <a:pt x="-676748" y="363776"/>
                    <a:pt x="1331001" y="25352"/>
                    <a:pt x="0" y="792401"/>
                  </a:cubicBezTo>
                  <a:cubicBezTo>
                    <a:pt x="225599" y="882642"/>
                    <a:pt x="834707" y="657044"/>
                    <a:pt x="947491" y="296117"/>
                  </a:cubicBezTo>
                  <a:cubicBezTo>
                    <a:pt x="992612" y="93091"/>
                    <a:pt x="857251" y="-19723"/>
                    <a:pt x="721893" y="2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A92BC86-27D0-1D0E-586C-B36653444A9C}"/>
                </a:ext>
              </a:extLst>
            </p:cNvPr>
            <p:cNvSpPr/>
            <p:nvPr/>
          </p:nvSpPr>
          <p:spPr>
            <a:xfrm>
              <a:off x="6225750" y="1976867"/>
              <a:ext cx="2690122" cy="1953669"/>
            </a:xfrm>
            <a:custGeom>
              <a:avLst/>
              <a:gdLst>
                <a:gd name="connsiteX0" fmla="*/ 1765213 w 2690122"/>
                <a:gd name="connsiteY0" fmla="*/ 589298 h 1953669"/>
                <a:gd name="connsiteX1" fmla="*/ 1110990 w 2690122"/>
                <a:gd name="connsiteY1" fmla="*/ 679539 h 1953669"/>
                <a:gd name="connsiteX2" fmla="*/ 1765213 w 2690122"/>
                <a:gd name="connsiteY2" fmla="*/ 589298 h 1953669"/>
                <a:gd name="connsiteX3" fmla="*/ 2013355 w 2690122"/>
                <a:gd name="connsiteY3" fmla="*/ 1175824 h 1953669"/>
                <a:gd name="connsiteX4" fmla="*/ 2690122 w 2690122"/>
                <a:gd name="connsiteY4" fmla="*/ 1108163 h 1953669"/>
                <a:gd name="connsiteX5" fmla="*/ 1765213 w 2690122"/>
                <a:gd name="connsiteY5" fmla="*/ 115516 h 1953669"/>
                <a:gd name="connsiteX6" fmla="*/ 1110990 w 2690122"/>
                <a:gd name="connsiteY6" fmla="*/ 92975 h 1953669"/>
                <a:gd name="connsiteX7" fmla="*/ 50743 w 2690122"/>
                <a:gd name="connsiteY7" fmla="*/ 1333685 h 1953669"/>
                <a:gd name="connsiteX8" fmla="*/ 1945706 w 2690122"/>
                <a:gd name="connsiteY8" fmla="*/ 1852552 h 1953669"/>
                <a:gd name="connsiteX9" fmla="*/ 2622473 w 2690122"/>
                <a:gd name="connsiteY9" fmla="*/ 1469043 h 1953669"/>
                <a:gd name="connsiteX10" fmla="*/ 2013365 w 2690122"/>
                <a:gd name="connsiteY10" fmla="*/ 1175775 h 195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0122" h="1953669">
                  <a:moveTo>
                    <a:pt x="1765213" y="589298"/>
                  </a:moveTo>
                  <a:cubicBezTo>
                    <a:pt x="1720093" y="1017923"/>
                    <a:pt x="1178688" y="1063039"/>
                    <a:pt x="1110990" y="679539"/>
                  </a:cubicBezTo>
                  <a:cubicBezTo>
                    <a:pt x="1020749" y="205798"/>
                    <a:pt x="1810339" y="160672"/>
                    <a:pt x="1765213" y="589298"/>
                  </a:cubicBezTo>
                  <a:close/>
                  <a:moveTo>
                    <a:pt x="2013355" y="1175824"/>
                  </a:moveTo>
                  <a:cubicBezTo>
                    <a:pt x="2509639" y="1333724"/>
                    <a:pt x="2599881" y="1198365"/>
                    <a:pt x="2690122" y="1108163"/>
                  </a:cubicBezTo>
                  <a:cubicBezTo>
                    <a:pt x="2441980" y="747197"/>
                    <a:pt x="2171256" y="318572"/>
                    <a:pt x="1765213" y="115516"/>
                  </a:cubicBezTo>
                  <a:cubicBezTo>
                    <a:pt x="1539615" y="2732"/>
                    <a:pt x="1314045" y="-64967"/>
                    <a:pt x="1110990" y="92975"/>
                  </a:cubicBezTo>
                  <a:cubicBezTo>
                    <a:pt x="659821" y="386243"/>
                    <a:pt x="-220050" y="679501"/>
                    <a:pt x="50743" y="1333685"/>
                  </a:cubicBezTo>
                  <a:cubicBezTo>
                    <a:pt x="344010" y="2033035"/>
                    <a:pt x="1246386" y="2033035"/>
                    <a:pt x="1945706" y="1852552"/>
                  </a:cubicBezTo>
                  <a:cubicBezTo>
                    <a:pt x="2193848" y="1784891"/>
                    <a:pt x="2441991" y="1672069"/>
                    <a:pt x="2622473" y="1469043"/>
                  </a:cubicBezTo>
                  <a:cubicBezTo>
                    <a:pt x="2645015" y="1311142"/>
                    <a:pt x="2171305" y="1423922"/>
                    <a:pt x="2013365" y="1175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8C5E35D-24A1-26C9-7478-5603C67A9482}"/>
                </a:ext>
              </a:extLst>
            </p:cNvPr>
            <p:cNvSpPr/>
            <p:nvPr/>
          </p:nvSpPr>
          <p:spPr>
            <a:xfrm>
              <a:off x="7560470" y="2410739"/>
              <a:ext cx="382182" cy="364046"/>
            </a:xfrm>
            <a:custGeom>
              <a:avLst/>
              <a:gdLst>
                <a:gd name="connsiteX0" fmla="*/ 295194 w 382182"/>
                <a:gd name="connsiteY0" fmla="*/ 20030 h 364046"/>
                <a:gd name="connsiteX1" fmla="*/ 1927 w 382182"/>
                <a:gd name="connsiteY1" fmla="*/ 223056 h 364046"/>
                <a:gd name="connsiteX2" fmla="*/ 204953 w 382182"/>
                <a:gd name="connsiteY2" fmla="*/ 358413 h 364046"/>
                <a:gd name="connsiteX3" fmla="*/ 295194 w 382182"/>
                <a:gd name="connsiteY3" fmla="*/ 20030 h 36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82" h="364046">
                  <a:moveTo>
                    <a:pt x="295194" y="20030"/>
                  </a:moveTo>
                  <a:cubicBezTo>
                    <a:pt x="159837" y="-47631"/>
                    <a:pt x="-20646" y="65151"/>
                    <a:pt x="1927" y="223056"/>
                  </a:cubicBezTo>
                  <a:cubicBezTo>
                    <a:pt x="24468" y="335841"/>
                    <a:pt x="114712" y="380957"/>
                    <a:pt x="204953" y="358413"/>
                  </a:cubicBezTo>
                  <a:cubicBezTo>
                    <a:pt x="340311" y="335872"/>
                    <a:pt x="475677" y="110272"/>
                    <a:pt x="295194" y="200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04E9AAC-0D73-8F62-5635-00A6FF42F0F9}"/>
                </a:ext>
              </a:extLst>
            </p:cNvPr>
            <p:cNvSpPr/>
            <p:nvPr/>
          </p:nvSpPr>
          <p:spPr>
            <a:xfrm>
              <a:off x="2915142" y="3490967"/>
              <a:ext cx="676767" cy="1240759"/>
            </a:xfrm>
            <a:custGeom>
              <a:avLst/>
              <a:gdLst>
                <a:gd name="connsiteX0" fmla="*/ 676767 w 676767"/>
                <a:gd name="connsiteY0" fmla="*/ 49 h 1240759"/>
                <a:gd name="connsiteX1" fmla="*/ 157901 w 676767"/>
                <a:gd name="connsiteY1" fmla="*/ 1240759 h 1240759"/>
                <a:gd name="connsiteX2" fmla="*/ 0 w 676767"/>
                <a:gd name="connsiteY2" fmla="*/ 789591 h 1240759"/>
                <a:gd name="connsiteX3" fmla="*/ 676767 w 676767"/>
                <a:gd name="connsiteY3" fmla="*/ 0 h 12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767" h="1240759">
                  <a:moveTo>
                    <a:pt x="676767" y="49"/>
                  </a:moveTo>
                  <a:cubicBezTo>
                    <a:pt x="428625" y="383558"/>
                    <a:pt x="428625" y="857299"/>
                    <a:pt x="157901" y="1240759"/>
                  </a:cubicBezTo>
                  <a:cubicBezTo>
                    <a:pt x="135359" y="1015160"/>
                    <a:pt x="90240" y="902376"/>
                    <a:pt x="0" y="789591"/>
                  </a:cubicBezTo>
                  <a:cubicBezTo>
                    <a:pt x="203026" y="518866"/>
                    <a:pt x="496284" y="157940"/>
                    <a:pt x="676767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0192BF8-3D69-F478-ACEA-BC429BFF798B}"/>
                </a:ext>
              </a:extLst>
            </p:cNvPr>
            <p:cNvSpPr/>
            <p:nvPr/>
          </p:nvSpPr>
          <p:spPr>
            <a:xfrm>
              <a:off x="2667019" y="1618569"/>
              <a:ext cx="4737457" cy="2616875"/>
            </a:xfrm>
            <a:custGeom>
              <a:avLst/>
              <a:gdLst>
                <a:gd name="connsiteX0" fmla="*/ 1534017 w 4737457"/>
                <a:gd name="connsiteY0" fmla="*/ 1240825 h 2616875"/>
                <a:gd name="connsiteX1" fmla="*/ 4105767 w 4737457"/>
                <a:gd name="connsiteY1" fmla="*/ 293333 h 2616875"/>
                <a:gd name="connsiteX2" fmla="*/ 1534017 w 4737457"/>
                <a:gd name="connsiteY2" fmla="*/ 1240825 h 2616875"/>
                <a:gd name="connsiteX3" fmla="*/ 3406447 w 4737457"/>
                <a:gd name="connsiteY3" fmla="*/ 1714566 h 2616875"/>
                <a:gd name="connsiteX4" fmla="*/ 4511859 w 4737457"/>
                <a:gd name="connsiteY4" fmla="*/ 383526 h 2616875"/>
                <a:gd name="connsiteX5" fmla="*/ 4737458 w 4737457"/>
                <a:gd name="connsiteY5" fmla="*/ 293285 h 2616875"/>
                <a:gd name="connsiteX6" fmla="*/ 4128350 w 4737457"/>
                <a:gd name="connsiteY6" fmla="*/ 90259 h 2616875"/>
                <a:gd name="connsiteX7" fmla="*/ 1511435 w 4737457"/>
                <a:gd name="connsiteY7" fmla="*/ 970052 h 2616875"/>
                <a:gd name="connsiteX8" fmla="*/ 1240710 w 4737457"/>
                <a:gd name="connsiteY8" fmla="*/ 1037713 h 2616875"/>
                <a:gd name="connsiteX9" fmla="*/ 0 w 4737457"/>
                <a:gd name="connsiteY9" fmla="*/ 0 h 2616875"/>
                <a:gd name="connsiteX10" fmla="*/ 428625 w 4737457"/>
                <a:gd name="connsiteY10" fmla="*/ 789591 h 2616875"/>
                <a:gd name="connsiteX11" fmla="*/ 902366 w 4737457"/>
                <a:gd name="connsiteY11" fmla="*/ 1173100 h 2616875"/>
                <a:gd name="connsiteX12" fmla="*/ 383499 w 4737457"/>
                <a:gd name="connsiteY12" fmla="*/ 902376 h 2616875"/>
                <a:gd name="connsiteX13" fmla="*/ 360958 w 4737457"/>
                <a:gd name="connsiteY13" fmla="*/ 1195643 h 2616875"/>
                <a:gd name="connsiteX14" fmla="*/ 360958 w 4737457"/>
                <a:gd name="connsiteY14" fmla="*/ 1714510 h 2616875"/>
                <a:gd name="connsiteX15" fmla="*/ 157932 w 4737457"/>
                <a:gd name="connsiteY15" fmla="*/ 2616876 h 2616875"/>
                <a:gd name="connsiteX16" fmla="*/ 1353575 w 4737457"/>
                <a:gd name="connsiteY16" fmla="*/ 1398699 h 2616875"/>
                <a:gd name="connsiteX17" fmla="*/ 1015192 w 4737457"/>
                <a:gd name="connsiteY17" fmla="*/ 1849867 h 2616875"/>
                <a:gd name="connsiteX18" fmla="*/ 2752225 w 4737457"/>
                <a:gd name="connsiteY18" fmla="*/ 1962652 h 2616875"/>
                <a:gd name="connsiteX19" fmla="*/ 3090609 w 4737457"/>
                <a:gd name="connsiteY19" fmla="*/ 2571760 h 2616875"/>
                <a:gd name="connsiteX20" fmla="*/ 4038100 w 4737457"/>
                <a:gd name="connsiteY20" fmla="*/ 2323618 h 2616875"/>
                <a:gd name="connsiteX21" fmla="*/ 3406449 w 4737457"/>
                <a:gd name="connsiteY21" fmla="*/ 1714510 h 26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37457" h="2616875">
                  <a:moveTo>
                    <a:pt x="1534017" y="1240825"/>
                  </a:moveTo>
                  <a:cubicBezTo>
                    <a:pt x="1534017" y="1240825"/>
                    <a:pt x="3158285" y="-67584"/>
                    <a:pt x="4105767" y="293333"/>
                  </a:cubicBezTo>
                  <a:cubicBezTo>
                    <a:pt x="4105767" y="293333"/>
                    <a:pt x="2661962" y="473816"/>
                    <a:pt x="1534017" y="1240825"/>
                  </a:cubicBezTo>
                  <a:close/>
                  <a:moveTo>
                    <a:pt x="3406447" y="1714566"/>
                  </a:moveTo>
                  <a:cubicBezTo>
                    <a:pt x="3113179" y="1015216"/>
                    <a:pt x="4038098" y="699386"/>
                    <a:pt x="4511859" y="383526"/>
                  </a:cubicBezTo>
                  <a:cubicBezTo>
                    <a:pt x="4579520" y="315865"/>
                    <a:pt x="4669759" y="293285"/>
                    <a:pt x="4737458" y="293285"/>
                  </a:cubicBezTo>
                  <a:cubicBezTo>
                    <a:pt x="4556975" y="157928"/>
                    <a:pt x="4331376" y="112802"/>
                    <a:pt x="4128350" y="90259"/>
                  </a:cubicBezTo>
                  <a:cubicBezTo>
                    <a:pt x="3180858" y="-90224"/>
                    <a:pt x="2323618" y="406099"/>
                    <a:pt x="1511435" y="970052"/>
                  </a:cubicBezTo>
                  <a:cubicBezTo>
                    <a:pt x="1443774" y="1015173"/>
                    <a:pt x="1353534" y="1060293"/>
                    <a:pt x="1240710" y="1037713"/>
                  </a:cubicBezTo>
                  <a:cubicBezTo>
                    <a:pt x="1037684" y="970052"/>
                    <a:pt x="473702" y="157920"/>
                    <a:pt x="0" y="0"/>
                  </a:cubicBezTo>
                  <a:cubicBezTo>
                    <a:pt x="270724" y="293268"/>
                    <a:pt x="90241" y="609108"/>
                    <a:pt x="428625" y="789591"/>
                  </a:cubicBezTo>
                  <a:cubicBezTo>
                    <a:pt x="586526" y="879831"/>
                    <a:pt x="834707" y="1015190"/>
                    <a:pt x="902366" y="1173100"/>
                  </a:cubicBezTo>
                  <a:cubicBezTo>
                    <a:pt x="902366" y="1173100"/>
                    <a:pt x="654224" y="970074"/>
                    <a:pt x="383499" y="902376"/>
                  </a:cubicBezTo>
                  <a:cubicBezTo>
                    <a:pt x="383499" y="970037"/>
                    <a:pt x="360958" y="1082859"/>
                    <a:pt x="360958" y="1195643"/>
                  </a:cubicBezTo>
                  <a:cubicBezTo>
                    <a:pt x="360958" y="1376126"/>
                    <a:pt x="541441" y="1534027"/>
                    <a:pt x="360958" y="1714510"/>
                  </a:cubicBezTo>
                  <a:cubicBezTo>
                    <a:pt x="-8" y="2098019"/>
                    <a:pt x="225601" y="2391277"/>
                    <a:pt x="157932" y="2616876"/>
                  </a:cubicBezTo>
                  <a:cubicBezTo>
                    <a:pt x="586557" y="2007768"/>
                    <a:pt x="857281" y="1737083"/>
                    <a:pt x="1353575" y="1398699"/>
                  </a:cubicBezTo>
                  <a:cubicBezTo>
                    <a:pt x="1285914" y="1466360"/>
                    <a:pt x="1082851" y="1669423"/>
                    <a:pt x="1015192" y="1849867"/>
                  </a:cubicBezTo>
                  <a:cubicBezTo>
                    <a:pt x="1443817" y="2255949"/>
                    <a:pt x="2233369" y="2030350"/>
                    <a:pt x="2752225" y="1962652"/>
                  </a:cubicBezTo>
                  <a:cubicBezTo>
                    <a:pt x="3248509" y="1917531"/>
                    <a:pt x="3338751" y="2278492"/>
                    <a:pt x="3090609" y="2571760"/>
                  </a:cubicBezTo>
                  <a:cubicBezTo>
                    <a:pt x="3248509" y="2594301"/>
                    <a:pt x="3699717" y="2594301"/>
                    <a:pt x="4038100" y="2323618"/>
                  </a:cubicBezTo>
                  <a:cubicBezTo>
                    <a:pt x="3857617" y="2210833"/>
                    <a:pt x="3496690" y="1940109"/>
                    <a:pt x="3406449" y="17145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7A1E3D1-D863-E2F5-BA55-DC5297C8B579}"/>
                </a:ext>
              </a:extLst>
            </p:cNvPr>
            <p:cNvSpPr/>
            <p:nvPr/>
          </p:nvSpPr>
          <p:spPr>
            <a:xfrm>
              <a:off x="9045945" y="2974109"/>
              <a:ext cx="225650" cy="225651"/>
            </a:xfrm>
            <a:custGeom>
              <a:avLst/>
              <a:gdLst>
                <a:gd name="connsiteX0" fmla="*/ 11829 w 225650"/>
                <a:gd name="connsiteY0" fmla="*/ 62613 h 225651"/>
                <a:gd name="connsiteX1" fmla="*/ 62575 w 225650"/>
                <a:gd name="connsiteY1" fmla="*/ 213822 h 225651"/>
                <a:gd name="connsiteX2" fmla="*/ 213823 w 225650"/>
                <a:gd name="connsiteY2" fmla="*/ 163076 h 225651"/>
                <a:gd name="connsiteX3" fmla="*/ 163039 w 225650"/>
                <a:gd name="connsiteY3" fmla="*/ 11828 h 225651"/>
                <a:gd name="connsiteX4" fmla="*/ 11830 w 225650"/>
                <a:gd name="connsiteY4" fmla="*/ 62612 h 22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50" h="225651">
                  <a:moveTo>
                    <a:pt x="11829" y="62613"/>
                  </a:moveTo>
                  <a:cubicBezTo>
                    <a:pt x="-15917" y="118373"/>
                    <a:pt x="6815" y="186077"/>
                    <a:pt x="62575" y="213822"/>
                  </a:cubicBezTo>
                  <a:cubicBezTo>
                    <a:pt x="118373" y="241568"/>
                    <a:pt x="186068" y="218836"/>
                    <a:pt x="213823" y="163076"/>
                  </a:cubicBezTo>
                  <a:cubicBezTo>
                    <a:pt x="241569" y="107279"/>
                    <a:pt x="218836" y="39583"/>
                    <a:pt x="163039" y="11828"/>
                  </a:cubicBezTo>
                  <a:cubicBezTo>
                    <a:pt x="107279" y="-15918"/>
                    <a:pt x="39575" y="6814"/>
                    <a:pt x="11830" y="626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5A937A4-999A-9D61-F9A4-950DF55A64A0}"/>
                </a:ext>
              </a:extLst>
            </p:cNvPr>
            <p:cNvSpPr/>
            <p:nvPr/>
          </p:nvSpPr>
          <p:spPr>
            <a:xfrm>
              <a:off x="9244975" y="2510590"/>
              <a:ext cx="275268" cy="275268"/>
            </a:xfrm>
            <a:custGeom>
              <a:avLst/>
              <a:gdLst>
                <a:gd name="connsiteX0" fmla="*/ 14424 w 275268"/>
                <a:gd name="connsiteY0" fmla="*/ 76344 h 275268"/>
                <a:gd name="connsiteX1" fmla="*/ 76345 w 275268"/>
                <a:gd name="connsiteY1" fmla="*/ 260844 h 275268"/>
                <a:gd name="connsiteX2" fmla="*/ 260844 w 275268"/>
                <a:gd name="connsiteY2" fmla="*/ 198924 h 275268"/>
                <a:gd name="connsiteX3" fmla="*/ 198923 w 275268"/>
                <a:gd name="connsiteY3" fmla="*/ 14424 h 275268"/>
                <a:gd name="connsiteX4" fmla="*/ 14424 w 275268"/>
                <a:gd name="connsiteY4" fmla="*/ 76344 h 27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268" h="275268">
                  <a:moveTo>
                    <a:pt x="14424" y="76344"/>
                  </a:moveTo>
                  <a:cubicBezTo>
                    <a:pt x="-19407" y="144389"/>
                    <a:pt x="8301" y="226976"/>
                    <a:pt x="76345" y="260844"/>
                  </a:cubicBezTo>
                  <a:cubicBezTo>
                    <a:pt x="144388" y="294675"/>
                    <a:pt x="226976" y="266967"/>
                    <a:pt x="260844" y="198924"/>
                  </a:cubicBezTo>
                  <a:cubicBezTo>
                    <a:pt x="294675" y="130879"/>
                    <a:pt x="266968" y="48292"/>
                    <a:pt x="198923" y="14424"/>
                  </a:cubicBezTo>
                  <a:cubicBezTo>
                    <a:pt x="130879" y="-19407"/>
                    <a:pt x="48253" y="8301"/>
                    <a:pt x="14424" y="76344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526C126-F540-BA04-4AFD-0D2D1EC25B89}"/>
                </a:ext>
              </a:extLst>
            </p:cNvPr>
            <p:cNvSpPr/>
            <p:nvPr/>
          </p:nvSpPr>
          <p:spPr>
            <a:xfrm>
              <a:off x="9035156" y="2001375"/>
              <a:ext cx="347544" cy="347544"/>
            </a:xfrm>
            <a:custGeom>
              <a:avLst/>
              <a:gdLst>
                <a:gd name="connsiteX0" fmla="*/ 18209 w 347544"/>
                <a:gd name="connsiteY0" fmla="*/ 96388 h 347544"/>
                <a:gd name="connsiteX1" fmla="*/ 96395 w 347544"/>
                <a:gd name="connsiteY1" fmla="*/ 329335 h 347544"/>
                <a:gd name="connsiteX2" fmla="*/ 329342 w 347544"/>
                <a:gd name="connsiteY2" fmla="*/ 251149 h 347544"/>
                <a:gd name="connsiteX3" fmla="*/ 251156 w 347544"/>
                <a:gd name="connsiteY3" fmla="*/ 18202 h 347544"/>
                <a:gd name="connsiteX4" fmla="*/ 18209 w 347544"/>
                <a:gd name="connsiteY4" fmla="*/ 96388 h 34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44" h="347544">
                  <a:moveTo>
                    <a:pt x="18209" y="96388"/>
                  </a:moveTo>
                  <a:cubicBezTo>
                    <a:pt x="-24500" y="182304"/>
                    <a:pt x="10478" y="286590"/>
                    <a:pt x="96395" y="329335"/>
                  </a:cubicBezTo>
                  <a:cubicBezTo>
                    <a:pt x="182311" y="372045"/>
                    <a:pt x="286597" y="337066"/>
                    <a:pt x="329342" y="251149"/>
                  </a:cubicBezTo>
                  <a:cubicBezTo>
                    <a:pt x="372052" y="165233"/>
                    <a:pt x="337034" y="60947"/>
                    <a:pt x="251156" y="18202"/>
                  </a:cubicBezTo>
                  <a:cubicBezTo>
                    <a:pt x="165240" y="-24507"/>
                    <a:pt x="60954" y="10510"/>
                    <a:pt x="18209" y="96388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9BEAF86-5803-C317-F0C8-6DBA9BF9EBF0}"/>
              </a:ext>
            </a:extLst>
          </p:cNvPr>
          <p:cNvGrpSpPr/>
          <p:nvPr/>
        </p:nvGrpSpPr>
        <p:grpSpPr>
          <a:xfrm rot="1381581">
            <a:off x="8318376" y="546561"/>
            <a:ext cx="1205215" cy="489277"/>
            <a:chOff x="3514286" y="1695141"/>
            <a:chExt cx="5163320" cy="2096136"/>
          </a:xfrm>
          <a:solidFill>
            <a:srgbClr val="C0DCE7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E98917F-56D1-8265-C6CF-45E4C463124A}"/>
                </a:ext>
              </a:extLst>
            </p:cNvPr>
            <p:cNvSpPr/>
            <p:nvPr/>
          </p:nvSpPr>
          <p:spPr>
            <a:xfrm>
              <a:off x="7064900" y="1969715"/>
              <a:ext cx="45809" cy="55530"/>
            </a:xfrm>
            <a:custGeom>
              <a:avLst/>
              <a:gdLst>
                <a:gd name="connsiteX0" fmla="*/ 8267 w 45809"/>
                <a:gd name="connsiteY0" fmla="*/ 0 h 55530"/>
                <a:gd name="connsiteX1" fmla="*/ 45809 w 45809"/>
                <a:gd name="connsiteY1" fmla="*/ 55530 h 55530"/>
                <a:gd name="connsiteX2" fmla="*/ 0 w 45809"/>
                <a:gd name="connsiteY2" fmla="*/ 44355 h 55530"/>
                <a:gd name="connsiteX3" fmla="*/ 8266 w 45809"/>
                <a:gd name="connsiteY3" fmla="*/ 1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09" h="55530">
                  <a:moveTo>
                    <a:pt x="8267" y="0"/>
                  </a:moveTo>
                  <a:cubicBezTo>
                    <a:pt x="22312" y="16992"/>
                    <a:pt x="34980" y="36854"/>
                    <a:pt x="45809" y="55530"/>
                  </a:cubicBezTo>
                  <a:cubicBezTo>
                    <a:pt x="30387" y="51627"/>
                    <a:pt x="14926" y="47953"/>
                    <a:pt x="0" y="44355"/>
                  </a:cubicBezTo>
                  <a:cubicBezTo>
                    <a:pt x="3865" y="28895"/>
                    <a:pt x="6544" y="13472"/>
                    <a:pt x="8266" y="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54FB236-7AF8-310E-F122-95A618344F53}"/>
                </a:ext>
              </a:extLst>
            </p:cNvPr>
            <p:cNvSpPr/>
            <p:nvPr/>
          </p:nvSpPr>
          <p:spPr>
            <a:xfrm>
              <a:off x="4466522" y="1695141"/>
              <a:ext cx="2526307" cy="575650"/>
            </a:xfrm>
            <a:custGeom>
              <a:avLst/>
              <a:gdLst>
                <a:gd name="connsiteX0" fmla="*/ 145603 w 2526307"/>
                <a:gd name="connsiteY0" fmla="*/ 557515 h 575650"/>
                <a:gd name="connsiteX1" fmla="*/ 81347 w 2526307"/>
                <a:gd name="connsiteY1" fmla="*/ 552617 h 575650"/>
                <a:gd name="connsiteX2" fmla="*/ 13532 w 2526307"/>
                <a:gd name="connsiteY2" fmla="*/ 515036 h 575650"/>
                <a:gd name="connsiteX3" fmla="*/ 34046 w 2526307"/>
                <a:gd name="connsiteY3" fmla="*/ 301066 h 575650"/>
                <a:gd name="connsiteX4" fmla="*/ 351228 w 2526307"/>
                <a:gd name="connsiteY4" fmla="*/ 347335 h 575650"/>
                <a:gd name="connsiteX5" fmla="*/ 366038 w 2526307"/>
                <a:gd name="connsiteY5" fmla="*/ 310251 h 575650"/>
                <a:gd name="connsiteX6" fmla="*/ 50463 w 2526307"/>
                <a:gd name="connsiteY6" fmla="*/ 260691 h 575650"/>
                <a:gd name="connsiteX7" fmla="*/ 69598 w 2526307"/>
                <a:gd name="connsiteY7" fmla="*/ 219168 h 575650"/>
                <a:gd name="connsiteX8" fmla="*/ 233161 w 2526307"/>
                <a:gd name="connsiteY8" fmla="*/ 66431 h 575650"/>
                <a:gd name="connsiteX9" fmla="*/ 550118 w 2526307"/>
                <a:gd name="connsiteY9" fmla="*/ 243465 h 575650"/>
                <a:gd name="connsiteX10" fmla="*/ 579586 w 2526307"/>
                <a:gd name="connsiteY10" fmla="*/ 216637 h 575650"/>
                <a:gd name="connsiteX11" fmla="*/ 290795 w 2526307"/>
                <a:gd name="connsiteY11" fmla="*/ 42052 h 575650"/>
                <a:gd name="connsiteX12" fmla="*/ 512720 w 2526307"/>
                <a:gd name="connsiteY12" fmla="*/ 338 h 575650"/>
                <a:gd name="connsiteX13" fmla="*/ 765301 w 2526307"/>
                <a:gd name="connsiteY13" fmla="*/ 196438 h 575650"/>
                <a:gd name="connsiteX14" fmla="*/ 795687 w 2526307"/>
                <a:gd name="connsiteY14" fmla="*/ 170529 h 575650"/>
                <a:gd name="connsiteX15" fmla="*/ 590104 w 2526307"/>
                <a:gd name="connsiteY15" fmla="*/ 0 h 575650"/>
                <a:gd name="connsiteX16" fmla="*/ 593778 w 2526307"/>
                <a:gd name="connsiteY16" fmla="*/ 38 h 575650"/>
                <a:gd name="connsiteX17" fmla="*/ 1100898 w 2526307"/>
                <a:gd name="connsiteY17" fmla="*/ 167315 h 575650"/>
                <a:gd name="connsiteX18" fmla="*/ 1113259 w 2526307"/>
                <a:gd name="connsiteY18" fmla="*/ 173400 h 575650"/>
                <a:gd name="connsiteX19" fmla="*/ 1123401 w 2526307"/>
                <a:gd name="connsiteY19" fmla="*/ 163947 h 575650"/>
                <a:gd name="connsiteX20" fmla="*/ 1140584 w 2526307"/>
                <a:gd name="connsiteY20" fmla="*/ 104054 h 575650"/>
                <a:gd name="connsiteX21" fmla="*/ 1233848 w 2526307"/>
                <a:gd name="connsiteY21" fmla="*/ 148983 h 575650"/>
                <a:gd name="connsiteX22" fmla="*/ 1243186 w 2526307"/>
                <a:gd name="connsiteY22" fmla="*/ 155833 h 575650"/>
                <a:gd name="connsiteX23" fmla="*/ 1253671 w 2526307"/>
                <a:gd name="connsiteY23" fmla="*/ 151241 h 575650"/>
                <a:gd name="connsiteX24" fmla="*/ 1297873 w 2526307"/>
                <a:gd name="connsiteY24" fmla="*/ 89013 h 575650"/>
                <a:gd name="connsiteX25" fmla="*/ 1376289 w 2526307"/>
                <a:gd name="connsiteY25" fmla="*/ 127437 h 575650"/>
                <a:gd name="connsiteX26" fmla="*/ 1385014 w 2526307"/>
                <a:gd name="connsiteY26" fmla="*/ 134402 h 575650"/>
                <a:gd name="connsiteX27" fmla="*/ 1395538 w 2526307"/>
                <a:gd name="connsiteY27" fmla="*/ 130613 h 575650"/>
                <a:gd name="connsiteX28" fmla="*/ 1447203 w 2526307"/>
                <a:gd name="connsiteY28" fmla="*/ 74165 h 575650"/>
                <a:gd name="connsiteX29" fmla="*/ 1533885 w 2526307"/>
                <a:gd name="connsiteY29" fmla="*/ 123265 h 575650"/>
                <a:gd name="connsiteX30" fmla="*/ 1542266 w 2526307"/>
                <a:gd name="connsiteY30" fmla="*/ 129350 h 575650"/>
                <a:gd name="connsiteX31" fmla="*/ 1552140 w 2526307"/>
                <a:gd name="connsiteY31" fmla="*/ 126021 h 575650"/>
                <a:gd name="connsiteX32" fmla="*/ 1598714 w 2526307"/>
                <a:gd name="connsiteY32" fmla="*/ 73476 h 575650"/>
                <a:gd name="connsiteX33" fmla="*/ 1703837 w 2526307"/>
                <a:gd name="connsiteY33" fmla="*/ 127589 h 575650"/>
                <a:gd name="connsiteX34" fmla="*/ 1710764 w 2526307"/>
                <a:gd name="connsiteY34" fmla="*/ 132947 h 575650"/>
                <a:gd name="connsiteX35" fmla="*/ 1719375 w 2526307"/>
                <a:gd name="connsiteY35" fmla="*/ 131531 h 575650"/>
                <a:gd name="connsiteX36" fmla="*/ 1774024 w 2526307"/>
                <a:gd name="connsiteY36" fmla="*/ 89013 h 575650"/>
                <a:gd name="connsiteX37" fmla="*/ 1872838 w 2526307"/>
                <a:gd name="connsiteY37" fmla="*/ 150858 h 575650"/>
                <a:gd name="connsiteX38" fmla="*/ 1883210 w 2526307"/>
                <a:gd name="connsiteY38" fmla="*/ 160846 h 575650"/>
                <a:gd name="connsiteX39" fmla="*/ 1895954 w 2526307"/>
                <a:gd name="connsiteY39" fmla="*/ 154225 h 575650"/>
                <a:gd name="connsiteX40" fmla="*/ 1943791 w 2526307"/>
                <a:gd name="connsiteY40" fmla="*/ 100801 h 575650"/>
                <a:gd name="connsiteX41" fmla="*/ 2036673 w 2526307"/>
                <a:gd name="connsiteY41" fmla="*/ 160043 h 575650"/>
                <a:gd name="connsiteX42" fmla="*/ 2047427 w 2526307"/>
                <a:gd name="connsiteY42" fmla="*/ 169917 h 575650"/>
                <a:gd name="connsiteX43" fmla="*/ 2059980 w 2526307"/>
                <a:gd name="connsiteY43" fmla="*/ 162683 h 575650"/>
                <a:gd name="connsiteX44" fmla="*/ 2106249 w 2526307"/>
                <a:gd name="connsiteY44" fmla="*/ 111325 h 575650"/>
                <a:gd name="connsiteX45" fmla="*/ 2214595 w 2526307"/>
                <a:gd name="connsiteY45" fmla="*/ 188592 h 575650"/>
                <a:gd name="connsiteX46" fmla="*/ 2221063 w 2526307"/>
                <a:gd name="connsiteY46" fmla="*/ 195825 h 575650"/>
                <a:gd name="connsiteX47" fmla="*/ 2230784 w 2526307"/>
                <a:gd name="connsiteY47" fmla="*/ 195098 h 575650"/>
                <a:gd name="connsiteX48" fmla="*/ 2278277 w 2526307"/>
                <a:gd name="connsiteY48" fmla="*/ 172366 h 575650"/>
                <a:gd name="connsiteX49" fmla="*/ 2293164 w 2526307"/>
                <a:gd name="connsiteY49" fmla="*/ 140946 h 575650"/>
                <a:gd name="connsiteX50" fmla="*/ 2396534 w 2526307"/>
                <a:gd name="connsiteY50" fmla="*/ 227972 h 575650"/>
                <a:gd name="connsiteX51" fmla="*/ 2409469 w 2526307"/>
                <a:gd name="connsiteY51" fmla="*/ 244543 h 575650"/>
                <a:gd name="connsiteX52" fmla="*/ 2425389 w 2526307"/>
                <a:gd name="connsiteY52" fmla="*/ 230843 h 575650"/>
                <a:gd name="connsiteX53" fmla="*/ 2454781 w 2526307"/>
                <a:gd name="connsiteY53" fmla="*/ 179714 h 575650"/>
                <a:gd name="connsiteX54" fmla="*/ 2526307 w 2526307"/>
                <a:gd name="connsiteY54" fmla="*/ 301982 h 575650"/>
                <a:gd name="connsiteX55" fmla="*/ 2266801 w 2526307"/>
                <a:gd name="connsiteY55" fmla="*/ 247102 h 575650"/>
                <a:gd name="connsiteX56" fmla="*/ 1340432 w 2526307"/>
                <a:gd name="connsiteY56" fmla="*/ 236310 h 575650"/>
                <a:gd name="connsiteX57" fmla="*/ 381458 w 2526307"/>
                <a:gd name="connsiteY57" fmla="*/ 529381 h 575650"/>
                <a:gd name="connsiteX58" fmla="*/ 283640 w 2526307"/>
                <a:gd name="connsiteY58" fmla="*/ 575650 h 575650"/>
                <a:gd name="connsiteX59" fmla="*/ 145598 w 2526307"/>
                <a:gd name="connsiteY59" fmla="*/ 557510 h 57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526307" h="575650">
                  <a:moveTo>
                    <a:pt x="145603" y="557515"/>
                  </a:moveTo>
                  <a:cubicBezTo>
                    <a:pt x="126123" y="556138"/>
                    <a:pt x="104884" y="554607"/>
                    <a:pt x="81347" y="552617"/>
                  </a:cubicBezTo>
                  <a:cubicBezTo>
                    <a:pt x="48473" y="549823"/>
                    <a:pt x="26315" y="537538"/>
                    <a:pt x="13532" y="515036"/>
                  </a:cubicBezTo>
                  <a:cubicBezTo>
                    <a:pt x="-10157" y="473398"/>
                    <a:pt x="-2388" y="397470"/>
                    <a:pt x="34046" y="301066"/>
                  </a:cubicBezTo>
                  <a:cubicBezTo>
                    <a:pt x="216135" y="294752"/>
                    <a:pt x="349886" y="346761"/>
                    <a:pt x="351228" y="347335"/>
                  </a:cubicBezTo>
                  <a:lnTo>
                    <a:pt x="366038" y="310251"/>
                  </a:lnTo>
                  <a:cubicBezTo>
                    <a:pt x="360375" y="307955"/>
                    <a:pt x="232053" y="257706"/>
                    <a:pt x="50463" y="260691"/>
                  </a:cubicBezTo>
                  <a:cubicBezTo>
                    <a:pt x="56318" y="247067"/>
                    <a:pt x="62633" y="233251"/>
                    <a:pt x="69598" y="219168"/>
                  </a:cubicBezTo>
                  <a:cubicBezTo>
                    <a:pt x="102739" y="150817"/>
                    <a:pt x="162134" y="101220"/>
                    <a:pt x="233161" y="66431"/>
                  </a:cubicBezTo>
                  <a:cubicBezTo>
                    <a:pt x="434345" y="119167"/>
                    <a:pt x="549001" y="242201"/>
                    <a:pt x="550118" y="243465"/>
                  </a:cubicBezTo>
                  <a:lnTo>
                    <a:pt x="579586" y="216637"/>
                  </a:lnTo>
                  <a:cubicBezTo>
                    <a:pt x="575032" y="211586"/>
                    <a:pt x="473767" y="102667"/>
                    <a:pt x="290795" y="42052"/>
                  </a:cubicBezTo>
                  <a:cubicBezTo>
                    <a:pt x="361557" y="16871"/>
                    <a:pt x="439242" y="3936"/>
                    <a:pt x="512720" y="338"/>
                  </a:cubicBezTo>
                  <a:cubicBezTo>
                    <a:pt x="672306" y="88742"/>
                    <a:pt x="764389" y="195282"/>
                    <a:pt x="765301" y="196438"/>
                  </a:cubicBezTo>
                  <a:lnTo>
                    <a:pt x="795687" y="170529"/>
                  </a:lnTo>
                  <a:cubicBezTo>
                    <a:pt x="792243" y="166511"/>
                    <a:pt x="719912" y="82622"/>
                    <a:pt x="590104" y="0"/>
                  </a:cubicBezTo>
                  <a:cubicBezTo>
                    <a:pt x="591329" y="0"/>
                    <a:pt x="592592" y="0"/>
                    <a:pt x="593778" y="38"/>
                  </a:cubicBezTo>
                  <a:cubicBezTo>
                    <a:pt x="777278" y="8534"/>
                    <a:pt x="1097753" y="165786"/>
                    <a:pt x="1100898" y="167315"/>
                  </a:cubicBezTo>
                  <a:lnTo>
                    <a:pt x="1113259" y="173400"/>
                  </a:lnTo>
                  <a:lnTo>
                    <a:pt x="1123401" y="163947"/>
                  </a:lnTo>
                  <a:cubicBezTo>
                    <a:pt x="1138287" y="150131"/>
                    <a:pt x="1141082" y="124758"/>
                    <a:pt x="1140584" y="104054"/>
                  </a:cubicBezTo>
                  <a:cubicBezTo>
                    <a:pt x="1191674" y="118061"/>
                    <a:pt x="1233351" y="148677"/>
                    <a:pt x="1233848" y="148983"/>
                  </a:cubicBezTo>
                  <a:lnTo>
                    <a:pt x="1243186" y="155833"/>
                  </a:lnTo>
                  <a:lnTo>
                    <a:pt x="1253671" y="151241"/>
                  </a:lnTo>
                  <a:cubicBezTo>
                    <a:pt x="1282144" y="138956"/>
                    <a:pt x="1293396" y="110215"/>
                    <a:pt x="1297873" y="89013"/>
                  </a:cubicBezTo>
                  <a:cubicBezTo>
                    <a:pt x="1346361" y="104054"/>
                    <a:pt x="1375983" y="127206"/>
                    <a:pt x="1376289" y="127437"/>
                  </a:cubicBezTo>
                  <a:lnTo>
                    <a:pt x="1385014" y="134402"/>
                  </a:lnTo>
                  <a:lnTo>
                    <a:pt x="1395538" y="130613"/>
                  </a:lnTo>
                  <a:cubicBezTo>
                    <a:pt x="1427265" y="119132"/>
                    <a:pt x="1441195" y="93797"/>
                    <a:pt x="1447203" y="74165"/>
                  </a:cubicBezTo>
                  <a:cubicBezTo>
                    <a:pt x="1492209" y="92879"/>
                    <a:pt x="1533463" y="122883"/>
                    <a:pt x="1533885" y="123265"/>
                  </a:cubicBezTo>
                  <a:lnTo>
                    <a:pt x="1542266" y="129350"/>
                  </a:lnTo>
                  <a:lnTo>
                    <a:pt x="1552140" y="126021"/>
                  </a:lnTo>
                  <a:cubicBezTo>
                    <a:pt x="1581225" y="116109"/>
                    <a:pt x="1594045" y="93759"/>
                    <a:pt x="1598714" y="73476"/>
                  </a:cubicBezTo>
                  <a:cubicBezTo>
                    <a:pt x="1660559" y="93835"/>
                    <a:pt x="1703387" y="127169"/>
                    <a:pt x="1703837" y="127589"/>
                  </a:cubicBezTo>
                  <a:lnTo>
                    <a:pt x="1710764" y="132947"/>
                  </a:lnTo>
                  <a:lnTo>
                    <a:pt x="1719375" y="131531"/>
                  </a:lnTo>
                  <a:cubicBezTo>
                    <a:pt x="1751407" y="126441"/>
                    <a:pt x="1767289" y="107229"/>
                    <a:pt x="1774024" y="89013"/>
                  </a:cubicBezTo>
                  <a:cubicBezTo>
                    <a:pt x="1826417" y="106349"/>
                    <a:pt x="1872339" y="150284"/>
                    <a:pt x="1872838" y="150858"/>
                  </a:cubicBezTo>
                  <a:lnTo>
                    <a:pt x="1883210" y="160846"/>
                  </a:lnTo>
                  <a:lnTo>
                    <a:pt x="1895954" y="154225"/>
                  </a:lnTo>
                  <a:cubicBezTo>
                    <a:pt x="1923202" y="139951"/>
                    <a:pt x="1937056" y="118022"/>
                    <a:pt x="1943791" y="100801"/>
                  </a:cubicBezTo>
                  <a:cubicBezTo>
                    <a:pt x="2000967" y="127628"/>
                    <a:pt x="2036290" y="159660"/>
                    <a:pt x="2036673" y="160043"/>
                  </a:cubicBezTo>
                  <a:lnTo>
                    <a:pt x="2047427" y="169917"/>
                  </a:lnTo>
                  <a:lnTo>
                    <a:pt x="2059980" y="162683"/>
                  </a:lnTo>
                  <a:cubicBezTo>
                    <a:pt x="2085161" y="148293"/>
                    <a:pt x="2098939" y="127245"/>
                    <a:pt x="2106249" y="111325"/>
                  </a:cubicBezTo>
                  <a:cubicBezTo>
                    <a:pt x="2168246" y="137387"/>
                    <a:pt x="2214056" y="187980"/>
                    <a:pt x="2214595" y="188592"/>
                  </a:cubicBezTo>
                  <a:lnTo>
                    <a:pt x="2221063" y="195825"/>
                  </a:lnTo>
                  <a:lnTo>
                    <a:pt x="2230784" y="195098"/>
                  </a:lnTo>
                  <a:cubicBezTo>
                    <a:pt x="2250531" y="193835"/>
                    <a:pt x="2266949" y="185951"/>
                    <a:pt x="2278277" y="172366"/>
                  </a:cubicBezTo>
                  <a:cubicBezTo>
                    <a:pt x="2286352" y="162530"/>
                    <a:pt x="2290715" y="151202"/>
                    <a:pt x="2293164" y="140946"/>
                  </a:cubicBezTo>
                  <a:cubicBezTo>
                    <a:pt x="2350837" y="169916"/>
                    <a:pt x="2396034" y="227284"/>
                    <a:pt x="2396534" y="227972"/>
                  </a:cubicBezTo>
                  <a:lnTo>
                    <a:pt x="2409469" y="244543"/>
                  </a:lnTo>
                  <a:lnTo>
                    <a:pt x="2425389" y="230843"/>
                  </a:lnTo>
                  <a:cubicBezTo>
                    <a:pt x="2440582" y="217563"/>
                    <a:pt x="2449537" y="197663"/>
                    <a:pt x="2454781" y="179714"/>
                  </a:cubicBezTo>
                  <a:cubicBezTo>
                    <a:pt x="2489109" y="218787"/>
                    <a:pt x="2512071" y="265286"/>
                    <a:pt x="2526307" y="301982"/>
                  </a:cubicBezTo>
                  <a:cubicBezTo>
                    <a:pt x="2376480" y="267577"/>
                    <a:pt x="2269172" y="247562"/>
                    <a:pt x="2266801" y="247102"/>
                  </a:cubicBezTo>
                  <a:cubicBezTo>
                    <a:pt x="2080430" y="208871"/>
                    <a:pt x="1692326" y="192070"/>
                    <a:pt x="1340432" y="236310"/>
                  </a:cubicBezTo>
                  <a:cubicBezTo>
                    <a:pt x="987010" y="280818"/>
                    <a:pt x="518618" y="451386"/>
                    <a:pt x="381458" y="529381"/>
                  </a:cubicBezTo>
                  <a:cubicBezTo>
                    <a:pt x="348316" y="548249"/>
                    <a:pt x="315519" y="563326"/>
                    <a:pt x="283640" y="575650"/>
                  </a:cubicBezTo>
                  <a:cubicBezTo>
                    <a:pt x="245943" y="564743"/>
                    <a:pt x="203349" y="561605"/>
                    <a:pt x="145598" y="5575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CA3B512-F8A0-EBEE-E92F-764B9B83CAF0}"/>
                </a:ext>
              </a:extLst>
            </p:cNvPr>
            <p:cNvSpPr/>
            <p:nvPr/>
          </p:nvSpPr>
          <p:spPr>
            <a:xfrm>
              <a:off x="4600114" y="3079821"/>
              <a:ext cx="886517" cy="403633"/>
            </a:xfrm>
            <a:custGeom>
              <a:avLst/>
              <a:gdLst>
                <a:gd name="connsiteX0" fmla="*/ 587789 w 886517"/>
                <a:gd name="connsiteY0" fmla="*/ 313125 h 403633"/>
                <a:gd name="connsiteX1" fmla="*/ 250473 w 886517"/>
                <a:gd name="connsiteY1" fmla="*/ 403633 h 403633"/>
                <a:gd name="connsiteX2" fmla="*/ 57401 w 886517"/>
                <a:gd name="connsiteY2" fmla="*/ 296325 h 403633"/>
                <a:gd name="connsiteX3" fmla="*/ 16490 w 886517"/>
                <a:gd name="connsiteY3" fmla="*/ 40375 h 403633"/>
                <a:gd name="connsiteX4" fmla="*/ 93757 w 886517"/>
                <a:gd name="connsiteY4" fmla="*/ 0 h 403633"/>
                <a:gd name="connsiteX5" fmla="*/ 174698 w 886517"/>
                <a:gd name="connsiteY5" fmla="*/ 2870 h 403633"/>
                <a:gd name="connsiteX6" fmla="*/ 265819 w 886517"/>
                <a:gd name="connsiteY6" fmla="*/ 2143 h 403633"/>
                <a:gd name="connsiteX7" fmla="*/ 573890 w 886517"/>
                <a:gd name="connsiteY7" fmla="*/ 117563 h 403633"/>
                <a:gd name="connsiteX8" fmla="*/ 886517 w 886517"/>
                <a:gd name="connsiteY8" fmla="*/ 235854 h 403633"/>
                <a:gd name="connsiteX9" fmla="*/ 587783 w 886517"/>
                <a:gd name="connsiteY9" fmla="*/ 313121 h 40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6517" h="403633">
                  <a:moveTo>
                    <a:pt x="587789" y="313125"/>
                  </a:moveTo>
                  <a:cubicBezTo>
                    <a:pt x="480138" y="356944"/>
                    <a:pt x="356370" y="403633"/>
                    <a:pt x="250473" y="403633"/>
                  </a:cubicBezTo>
                  <a:cubicBezTo>
                    <a:pt x="159773" y="403633"/>
                    <a:pt x="96511" y="368578"/>
                    <a:pt x="57401" y="296325"/>
                  </a:cubicBezTo>
                  <a:cubicBezTo>
                    <a:pt x="-310" y="190007"/>
                    <a:pt x="-15580" y="94259"/>
                    <a:pt x="16490" y="40375"/>
                  </a:cubicBezTo>
                  <a:cubicBezTo>
                    <a:pt x="32219" y="13931"/>
                    <a:pt x="58969" y="0"/>
                    <a:pt x="93757" y="0"/>
                  </a:cubicBezTo>
                  <a:cubicBezTo>
                    <a:pt x="126555" y="0"/>
                    <a:pt x="152080" y="1531"/>
                    <a:pt x="174698" y="2870"/>
                  </a:cubicBezTo>
                  <a:cubicBezTo>
                    <a:pt x="209409" y="4937"/>
                    <a:pt x="237614" y="5779"/>
                    <a:pt x="265819" y="2143"/>
                  </a:cubicBezTo>
                  <a:cubicBezTo>
                    <a:pt x="363714" y="35171"/>
                    <a:pt x="465318" y="74933"/>
                    <a:pt x="573890" y="117563"/>
                  </a:cubicBezTo>
                  <a:cubicBezTo>
                    <a:pt x="670714" y="155566"/>
                    <a:pt x="775075" y="196362"/>
                    <a:pt x="886517" y="235854"/>
                  </a:cubicBezTo>
                  <a:cubicBezTo>
                    <a:pt x="794363" y="249861"/>
                    <a:pt x="685137" y="273550"/>
                    <a:pt x="587783" y="3131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10778AE-CB94-4C2B-5EFF-AFB31BC4F3EA}"/>
                </a:ext>
              </a:extLst>
            </p:cNvPr>
            <p:cNvSpPr/>
            <p:nvPr/>
          </p:nvSpPr>
          <p:spPr>
            <a:xfrm>
              <a:off x="6448385" y="3518298"/>
              <a:ext cx="578068" cy="272979"/>
            </a:xfrm>
            <a:custGeom>
              <a:avLst/>
              <a:gdLst>
                <a:gd name="connsiteX0" fmla="*/ 497811 w 578068"/>
                <a:gd name="connsiteY0" fmla="*/ 66476 h 272979"/>
                <a:gd name="connsiteX1" fmla="*/ 83578 w 578068"/>
                <a:gd name="connsiteY1" fmla="*/ 272980 h 272979"/>
                <a:gd name="connsiteX2" fmla="*/ 54454 w 578068"/>
                <a:gd name="connsiteY2" fmla="*/ 271602 h 272979"/>
                <a:gd name="connsiteX3" fmla="*/ 1909 w 578068"/>
                <a:gd name="connsiteY3" fmla="*/ 245923 h 272979"/>
                <a:gd name="connsiteX4" fmla="*/ 165168 w 578068"/>
                <a:gd name="connsiteY4" fmla="*/ 612 h 272979"/>
                <a:gd name="connsiteX5" fmla="*/ 366127 w 578068"/>
                <a:gd name="connsiteY5" fmla="*/ 4286 h 272979"/>
                <a:gd name="connsiteX6" fmla="*/ 578069 w 578068"/>
                <a:gd name="connsiteY6" fmla="*/ 0 h 272979"/>
                <a:gd name="connsiteX7" fmla="*/ 497817 w 578068"/>
                <a:gd name="connsiteY7" fmla="*/ 66476 h 27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068" h="272979">
                  <a:moveTo>
                    <a:pt x="497811" y="66476"/>
                  </a:moveTo>
                  <a:cubicBezTo>
                    <a:pt x="402633" y="161731"/>
                    <a:pt x="236884" y="272980"/>
                    <a:pt x="83578" y="272980"/>
                  </a:cubicBezTo>
                  <a:cubicBezTo>
                    <a:pt x="73742" y="272980"/>
                    <a:pt x="63945" y="272482"/>
                    <a:pt x="54454" y="271602"/>
                  </a:cubicBezTo>
                  <a:cubicBezTo>
                    <a:pt x="24488" y="268809"/>
                    <a:pt x="6846" y="260121"/>
                    <a:pt x="1909" y="245923"/>
                  </a:cubicBezTo>
                  <a:cubicBezTo>
                    <a:pt x="-12098" y="205280"/>
                    <a:pt x="51852" y="109488"/>
                    <a:pt x="165168" y="612"/>
                  </a:cubicBezTo>
                  <a:cubicBezTo>
                    <a:pt x="233519" y="3138"/>
                    <a:pt x="300947" y="4286"/>
                    <a:pt x="366127" y="4286"/>
                  </a:cubicBezTo>
                  <a:cubicBezTo>
                    <a:pt x="440027" y="4286"/>
                    <a:pt x="511174" y="2755"/>
                    <a:pt x="578069" y="0"/>
                  </a:cubicBezTo>
                  <a:cubicBezTo>
                    <a:pt x="548983" y="20398"/>
                    <a:pt x="521850" y="42480"/>
                    <a:pt x="497817" y="664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DCB98DB-A16B-C7C7-6462-E9E9B3F0E7C0}"/>
                </a:ext>
              </a:extLst>
            </p:cNvPr>
            <p:cNvSpPr/>
            <p:nvPr/>
          </p:nvSpPr>
          <p:spPr>
            <a:xfrm>
              <a:off x="7597295" y="3102481"/>
              <a:ext cx="116" cy="503"/>
            </a:xfrm>
            <a:custGeom>
              <a:avLst/>
              <a:gdLst>
                <a:gd name="connsiteX0" fmla="*/ 117 w 116"/>
                <a:gd name="connsiteY0" fmla="*/ 274 h 503"/>
                <a:gd name="connsiteX1" fmla="*/ 117 w 116"/>
                <a:gd name="connsiteY1" fmla="*/ 504 h 503"/>
                <a:gd name="connsiteX2" fmla="*/ 117 w 116"/>
                <a:gd name="connsiteY2" fmla="*/ 274 h 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" h="503">
                  <a:moveTo>
                    <a:pt x="117" y="274"/>
                  </a:moveTo>
                  <a:lnTo>
                    <a:pt x="117" y="504"/>
                  </a:lnTo>
                  <a:cubicBezTo>
                    <a:pt x="2" y="83"/>
                    <a:pt x="-75" y="-262"/>
                    <a:pt x="117" y="2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14C7833-5A86-F70A-D337-2E24245F97ED}"/>
                </a:ext>
              </a:extLst>
            </p:cNvPr>
            <p:cNvSpPr/>
            <p:nvPr/>
          </p:nvSpPr>
          <p:spPr>
            <a:xfrm>
              <a:off x="3514286" y="1945334"/>
              <a:ext cx="5163320" cy="1537453"/>
            </a:xfrm>
            <a:custGeom>
              <a:avLst/>
              <a:gdLst>
                <a:gd name="connsiteX0" fmla="*/ 5142687 w 5163320"/>
                <a:gd name="connsiteY0" fmla="*/ 1028099 h 1537453"/>
                <a:gd name="connsiteX1" fmla="*/ 5139013 w 5163320"/>
                <a:gd name="connsiteY1" fmla="*/ 1024922 h 1537453"/>
                <a:gd name="connsiteX2" fmla="*/ 5069284 w 5163320"/>
                <a:gd name="connsiteY2" fmla="*/ 1011604 h 1537453"/>
                <a:gd name="connsiteX3" fmla="*/ 4944488 w 5163320"/>
                <a:gd name="connsiteY3" fmla="*/ 1025649 h 1537453"/>
                <a:gd name="connsiteX4" fmla="*/ 4889034 w 5163320"/>
                <a:gd name="connsiteY4" fmla="*/ 1088565 h 1537453"/>
                <a:gd name="connsiteX5" fmla="*/ 4770362 w 5163320"/>
                <a:gd name="connsiteY5" fmla="*/ 1217613 h 1537453"/>
                <a:gd name="connsiteX6" fmla="*/ 4742119 w 5163320"/>
                <a:gd name="connsiteY6" fmla="*/ 1216389 h 1537453"/>
                <a:gd name="connsiteX7" fmla="*/ 4743343 w 5163320"/>
                <a:gd name="connsiteY7" fmla="*/ 1188184 h 1537453"/>
                <a:gd name="connsiteX8" fmla="*/ 4858881 w 5163320"/>
                <a:gd name="connsiteY8" fmla="*/ 1062310 h 1537453"/>
                <a:gd name="connsiteX9" fmla="*/ 4878284 w 5163320"/>
                <a:gd name="connsiteY9" fmla="*/ 1040190 h 1537453"/>
                <a:gd name="connsiteX10" fmla="*/ 4877442 w 5163320"/>
                <a:gd name="connsiteY10" fmla="*/ 1040420 h 1537453"/>
                <a:gd name="connsiteX11" fmla="*/ 4914373 w 5163320"/>
                <a:gd name="connsiteY11" fmla="*/ 999394 h 1537453"/>
                <a:gd name="connsiteX12" fmla="*/ 4940281 w 5163320"/>
                <a:gd name="connsiteY12" fmla="*/ 971074 h 1537453"/>
                <a:gd name="connsiteX13" fmla="*/ 4944873 w 5163320"/>
                <a:gd name="connsiteY13" fmla="*/ 966100 h 1537453"/>
                <a:gd name="connsiteX14" fmla="*/ 4953714 w 5163320"/>
                <a:gd name="connsiteY14" fmla="*/ 956723 h 1537453"/>
                <a:gd name="connsiteX15" fmla="*/ 4963856 w 5163320"/>
                <a:gd name="connsiteY15" fmla="*/ 946352 h 1537453"/>
                <a:gd name="connsiteX16" fmla="*/ 4968946 w 5163320"/>
                <a:gd name="connsiteY16" fmla="*/ 941301 h 1537453"/>
                <a:gd name="connsiteX17" fmla="*/ 4980235 w 5163320"/>
                <a:gd name="connsiteY17" fmla="*/ 930393 h 1537453"/>
                <a:gd name="connsiteX18" fmla="*/ 4981881 w 5163320"/>
                <a:gd name="connsiteY18" fmla="*/ 928977 h 1537453"/>
                <a:gd name="connsiteX19" fmla="*/ 4993782 w 5163320"/>
                <a:gd name="connsiteY19" fmla="*/ 918606 h 1537453"/>
                <a:gd name="connsiteX20" fmla="*/ 5041084 w 5163320"/>
                <a:gd name="connsiteY20" fmla="*/ 887722 h 1537453"/>
                <a:gd name="connsiteX21" fmla="*/ 5084635 w 5163320"/>
                <a:gd name="connsiteY21" fmla="*/ 852132 h 1537453"/>
                <a:gd name="connsiteX22" fmla="*/ 5050574 w 5163320"/>
                <a:gd name="connsiteY22" fmla="*/ 800735 h 1537453"/>
                <a:gd name="connsiteX23" fmla="*/ 4135727 w 5163320"/>
                <a:gd name="connsiteY23" fmla="*/ 287991 h 1537453"/>
                <a:gd name="connsiteX24" fmla="*/ 4091945 w 5163320"/>
                <a:gd name="connsiteY24" fmla="*/ 270655 h 1537453"/>
                <a:gd name="connsiteX25" fmla="*/ 4077786 w 5163320"/>
                <a:gd name="connsiteY25" fmla="*/ 265297 h 1537453"/>
                <a:gd name="connsiteX26" fmla="*/ 4041085 w 5163320"/>
                <a:gd name="connsiteY26" fmla="*/ 251788 h 1537453"/>
                <a:gd name="connsiteX27" fmla="*/ 4017931 w 5163320"/>
                <a:gd name="connsiteY27" fmla="*/ 243598 h 1537453"/>
                <a:gd name="connsiteX28" fmla="*/ 3987315 w 5163320"/>
                <a:gd name="connsiteY28" fmla="*/ 232998 h 1537453"/>
                <a:gd name="connsiteX29" fmla="*/ 3960334 w 5163320"/>
                <a:gd name="connsiteY29" fmla="*/ 223928 h 1537453"/>
                <a:gd name="connsiteX30" fmla="*/ 3943266 w 5163320"/>
                <a:gd name="connsiteY30" fmla="*/ 218455 h 1537453"/>
                <a:gd name="connsiteX31" fmla="*/ 3885402 w 5163320"/>
                <a:gd name="connsiteY31" fmla="*/ 200200 h 1537453"/>
                <a:gd name="connsiteX32" fmla="*/ 3877672 w 5163320"/>
                <a:gd name="connsiteY32" fmla="*/ 197828 h 1537453"/>
                <a:gd name="connsiteX33" fmla="*/ 3211387 w 5163320"/>
                <a:gd name="connsiteY33" fmla="*/ 36018 h 1537453"/>
                <a:gd name="connsiteX34" fmla="*/ 2297686 w 5163320"/>
                <a:gd name="connsiteY34" fmla="*/ 25647 h 1537453"/>
                <a:gd name="connsiteX35" fmla="*/ 1353486 w 5163320"/>
                <a:gd name="connsiteY35" fmla="*/ 313781 h 1537453"/>
                <a:gd name="connsiteX36" fmla="*/ 1294895 w 5163320"/>
                <a:gd name="connsiteY36" fmla="*/ 343861 h 1537453"/>
                <a:gd name="connsiteX37" fmla="*/ 1297841 w 5163320"/>
                <a:gd name="connsiteY37" fmla="*/ 344779 h 1537453"/>
                <a:gd name="connsiteX38" fmla="*/ 1248014 w 5163320"/>
                <a:gd name="connsiteY38" fmla="*/ 363416 h 1537453"/>
                <a:gd name="connsiteX39" fmla="*/ 1000293 w 5163320"/>
                <a:gd name="connsiteY39" fmla="*/ 414315 h 1537453"/>
                <a:gd name="connsiteX40" fmla="*/ 994055 w 5163320"/>
                <a:gd name="connsiteY40" fmla="*/ 414545 h 1537453"/>
                <a:gd name="connsiteX41" fmla="*/ 988009 w 5163320"/>
                <a:gd name="connsiteY41" fmla="*/ 414660 h 1537453"/>
                <a:gd name="connsiteX42" fmla="*/ 975609 w 5163320"/>
                <a:gd name="connsiteY42" fmla="*/ 414813 h 1537453"/>
                <a:gd name="connsiteX43" fmla="*/ 578139 w 5163320"/>
                <a:gd name="connsiteY43" fmla="*/ 281670 h 1537453"/>
                <a:gd name="connsiteX44" fmla="*/ 432632 w 5163320"/>
                <a:gd name="connsiteY44" fmla="*/ 185880 h 1537453"/>
                <a:gd name="connsiteX45" fmla="*/ 411010 w 5163320"/>
                <a:gd name="connsiteY45" fmla="*/ 169577 h 1537453"/>
                <a:gd name="connsiteX46" fmla="*/ 406991 w 5163320"/>
                <a:gd name="connsiteY46" fmla="*/ 166630 h 1537453"/>
                <a:gd name="connsiteX47" fmla="*/ 396658 w 5163320"/>
                <a:gd name="connsiteY47" fmla="*/ 159014 h 1537453"/>
                <a:gd name="connsiteX48" fmla="*/ 394592 w 5163320"/>
                <a:gd name="connsiteY48" fmla="*/ 157407 h 1537453"/>
                <a:gd name="connsiteX49" fmla="*/ 274802 w 5163320"/>
                <a:gd name="connsiteY49" fmla="*/ 88980 h 1537453"/>
                <a:gd name="connsiteX50" fmla="*/ 264776 w 5163320"/>
                <a:gd name="connsiteY50" fmla="*/ 86416 h 1537453"/>
                <a:gd name="connsiteX51" fmla="*/ 262020 w 5163320"/>
                <a:gd name="connsiteY51" fmla="*/ 85918 h 1537453"/>
                <a:gd name="connsiteX52" fmla="*/ 254328 w 5163320"/>
                <a:gd name="connsiteY52" fmla="*/ 84694 h 1537453"/>
                <a:gd name="connsiteX53" fmla="*/ 249123 w 5163320"/>
                <a:gd name="connsiteY53" fmla="*/ 84196 h 1537453"/>
                <a:gd name="connsiteX54" fmla="*/ 243689 w 5163320"/>
                <a:gd name="connsiteY54" fmla="*/ 83928 h 1537453"/>
                <a:gd name="connsiteX55" fmla="*/ 240398 w 5163320"/>
                <a:gd name="connsiteY55" fmla="*/ 84043 h 1537453"/>
                <a:gd name="connsiteX56" fmla="*/ 228496 w 5163320"/>
                <a:gd name="connsiteY56" fmla="*/ 85191 h 1537453"/>
                <a:gd name="connsiteX57" fmla="*/ 225855 w 5163320"/>
                <a:gd name="connsiteY57" fmla="*/ 85612 h 1537453"/>
                <a:gd name="connsiteX58" fmla="*/ 172048 w 5163320"/>
                <a:gd name="connsiteY58" fmla="*/ 121432 h 1537453"/>
                <a:gd name="connsiteX59" fmla="*/ 170555 w 5163320"/>
                <a:gd name="connsiteY59" fmla="*/ 123308 h 1537453"/>
                <a:gd name="connsiteX60" fmla="*/ 160452 w 5163320"/>
                <a:gd name="connsiteY60" fmla="*/ 137124 h 1537453"/>
                <a:gd name="connsiteX61" fmla="*/ 157965 w 5163320"/>
                <a:gd name="connsiteY61" fmla="*/ 140797 h 1537453"/>
                <a:gd name="connsiteX62" fmla="*/ 149124 w 5163320"/>
                <a:gd name="connsiteY62" fmla="*/ 155953 h 1537453"/>
                <a:gd name="connsiteX63" fmla="*/ 146560 w 5163320"/>
                <a:gd name="connsiteY63" fmla="*/ 160545 h 1537453"/>
                <a:gd name="connsiteX64" fmla="*/ 135921 w 5163320"/>
                <a:gd name="connsiteY64" fmla="*/ 182550 h 1537453"/>
                <a:gd name="connsiteX65" fmla="*/ 102780 w 5163320"/>
                <a:gd name="connsiteY65" fmla="*/ 268850 h 1537453"/>
                <a:gd name="connsiteX66" fmla="*/ 421530 w 5163320"/>
                <a:gd name="connsiteY66" fmla="*/ 373522 h 1537453"/>
                <a:gd name="connsiteX67" fmla="*/ 409092 w 5163320"/>
                <a:gd name="connsiteY67" fmla="*/ 411448 h 1537453"/>
                <a:gd name="connsiteX68" fmla="*/ 90489 w 5163320"/>
                <a:gd name="connsiteY68" fmla="*/ 306814 h 1537453"/>
                <a:gd name="connsiteX69" fmla="*/ 39781 w 5163320"/>
                <a:gd name="connsiteY69" fmla="*/ 513279 h 1537453"/>
                <a:gd name="connsiteX70" fmla="*/ 365693 w 5163320"/>
                <a:gd name="connsiteY70" fmla="*/ 546154 h 1537453"/>
                <a:gd name="connsiteX71" fmla="*/ 361674 w 5163320"/>
                <a:gd name="connsiteY71" fmla="*/ 585802 h 1537453"/>
                <a:gd name="connsiteX72" fmla="*/ 32549 w 5163320"/>
                <a:gd name="connsiteY72" fmla="*/ 552660 h 1537453"/>
                <a:gd name="connsiteX73" fmla="*/ 6832 w 5163320"/>
                <a:gd name="connsiteY73" fmla="*/ 748485 h 1537453"/>
                <a:gd name="connsiteX74" fmla="*/ 363663 w 5163320"/>
                <a:gd name="connsiteY74" fmla="*/ 748485 h 1537453"/>
                <a:gd name="connsiteX75" fmla="*/ 363663 w 5163320"/>
                <a:gd name="connsiteY75" fmla="*/ 788325 h 1537453"/>
                <a:gd name="connsiteX76" fmla="*/ 4000 w 5163320"/>
                <a:gd name="connsiteY76" fmla="*/ 788325 h 1537453"/>
                <a:gd name="connsiteX77" fmla="*/ 3618 w 5163320"/>
                <a:gd name="connsiteY77" fmla="*/ 996093 h 1537453"/>
                <a:gd name="connsiteX78" fmla="*/ 361409 w 5163320"/>
                <a:gd name="connsiteY78" fmla="*/ 949289 h 1537453"/>
                <a:gd name="connsiteX79" fmla="*/ 366576 w 5163320"/>
                <a:gd name="connsiteY79" fmla="*/ 988860 h 1537453"/>
                <a:gd name="connsiteX80" fmla="*/ 7834 w 5163320"/>
                <a:gd name="connsiteY80" fmla="*/ 1035780 h 1537453"/>
                <a:gd name="connsiteX81" fmla="*/ 37608 w 5163320"/>
                <a:gd name="connsiteY81" fmla="*/ 1153042 h 1537453"/>
                <a:gd name="connsiteX82" fmla="*/ 49013 w 5163320"/>
                <a:gd name="connsiteY82" fmla="*/ 1176081 h 1537453"/>
                <a:gd name="connsiteX83" fmla="*/ 52917 w 5163320"/>
                <a:gd name="connsiteY83" fmla="*/ 1183276 h 1537453"/>
                <a:gd name="connsiteX84" fmla="*/ 62943 w 5163320"/>
                <a:gd name="connsiteY84" fmla="*/ 1199999 h 1537453"/>
                <a:gd name="connsiteX85" fmla="*/ 68531 w 5163320"/>
                <a:gd name="connsiteY85" fmla="*/ 1208113 h 1537453"/>
                <a:gd name="connsiteX86" fmla="*/ 75113 w 5163320"/>
                <a:gd name="connsiteY86" fmla="*/ 1216876 h 1537453"/>
                <a:gd name="connsiteX87" fmla="*/ 82729 w 5163320"/>
                <a:gd name="connsiteY87" fmla="*/ 1226023 h 1537453"/>
                <a:gd name="connsiteX88" fmla="*/ 91416 w 5163320"/>
                <a:gd name="connsiteY88" fmla="*/ 1234863 h 1537453"/>
                <a:gd name="connsiteX89" fmla="*/ 95128 w 5163320"/>
                <a:gd name="connsiteY89" fmla="*/ 1238384 h 1537453"/>
                <a:gd name="connsiteX90" fmla="*/ 109021 w 5163320"/>
                <a:gd name="connsiteY90" fmla="*/ 1248717 h 1537453"/>
                <a:gd name="connsiteX91" fmla="*/ 110016 w 5163320"/>
                <a:gd name="connsiteY91" fmla="*/ 1249368 h 1537453"/>
                <a:gd name="connsiteX92" fmla="*/ 143540 w 5163320"/>
                <a:gd name="connsiteY92" fmla="*/ 1262265 h 1537453"/>
                <a:gd name="connsiteX93" fmla="*/ 146296 w 5163320"/>
                <a:gd name="connsiteY93" fmla="*/ 1262647 h 1537453"/>
                <a:gd name="connsiteX94" fmla="*/ 158313 w 5163320"/>
                <a:gd name="connsiteY94" fmla="*/ 1263910 h 1537453"/>
                <a:gd name="connsiteX95" fmla="*/ 166847 w 5163320"/>
                <a:gd name="connsiteY95" fmla="*/ 1264178 h 1537453"/>
                <a:gd name="connsiteX96" fmla="*/ 387018 w 5163320"/>
                <a:gd name="connsiteY96" fmla="*/ 1196134 h 1537453"/>
                <a:gd name="connsiteX97" fmla="*/ 443237 w 5163320"/>
                <a:gd name="connsiteY97" fmla="*/ 1173325 h 1537453"/>
                <a:gd name="connsiteX98" fmla="*/ 605047 w 5163320"/>
                <a:gd name="connsiteY98" fmla="*/ 1088787 h 1537453"/>
                <a:gd name="connsiteX99" fmla="*/ 877682 w 5163320"/>
                <a:gd name="connsiteY99" fmla="*/ 1006200 h 1537453"/>
                <a:gd name="connsiteX100" fmla="*/ 1023796 w 5163320"/>
                <a:gd name="connsiteY100" fmla="*/ 1016111 h 1537453"/>
                <a:gd name="connsiteX101" fmla="*/ 1061875 w 5163320"/>
                <a:gd name="connsiteY101" fmla="*/ 1021316 h 1537453"/>
                <a:gd name="connsiteX102" fmla="*/ 1379440 w 5163320"/>
                <a:gd name="connsiteY102" fmla="*/ 1103903 h 1537453"/>
                <a:gd name="connsiteX103" fmla="*/ 1439294 w 5163320"/>
                <a:gd name="connsiteY103" fmla="*/ 1123919 h 1537453"/>
                <a:gd name="connsiteX104" fmla="*/ 1437151 w 5163320"/>
                <a:gd name="connsiteY104" fmla="*/ 1124263 h 1537453"/>
                <a:gd name="connsiteX105" fmla="*/ 1674271 w 5163320"/>
                <a:gd name="connsiteY105" fmla="*/ 1214887 h 1537453"/>
                <a:gd name="connsiteX106" fmla="*/ 2087936 w 5163320"/>
                <a:gd name="connsiteY106" fmla="*/ 1368006 h 1537453"/>
                <a:gd name="connsiteX107" fmla="*/ 2099226 w 5163320"/>
                <a:gd name="connsiteY107" fmla="*/ 1371642 h 1537453"/>
                <a:gd name="connsiteX108" fmla="*/ 2168342 w 5163320"/>
                <a:gd name="connsiteY108" fmla="*/ 1393800 h 1537453"/>
                <a:gd name="connsiteX109" fmla="*/ 2178368 w 5163320"/>
                <a:gd name="connsiteY109" fmla="*/ 1396938 h 1537453"/>
                <a:gd name="connsiteX110" fmla="*/ 2249588 w 5163320"/>
                <a:gd name="connsiteY110" fmla="*/ 1418102 h 1537453"/>
                <a:gd name="connsiteX111" fmla="*/ 2251502 w 5163320"/>
                <a:gd name="connsiteY111" fmla="*/ 1418715 h 1537453"/>
                <a:gd name="connsiteX112" fmla="*/ 2300678 w 5163320"/>
                <a:gd name="connsiteY112" fmla="*/ 1432033 h 1537453"/>
                <a:gd name="connsiteX113" fmla="*/ 2327238 w 5163320"/>
                <a:gd name="connsiteY113" fmla="*/ 1438653 h 1537453"/>
                <a:gd name="connsiteX114" fmla="*/ 2348745 w 5163320"/>
                <a:gd name="connsiteY114" fmla="*/ 1443973 h 1537453"/>
                <a:gd name="connsiteX115" fmla="*/ 2389235 w 5163320"/>
                <a:gd name="connsiteY115" fmla="*/ 1453043 h 1537453"/>
                <a:gd name="connsiteX116" fmla="*/ 2396162 w 5163320"/>
                <a:gd name="connsiteY116" fmla="*/ 1454535 h 1537453"/>
                <a:gd name="connsiteX117" fmla="*/ 2928343 w 5163320"/>
                <a:gd name="connsiteY117" fmla="*/ 1524914 h 1537453"/>
                <a:gd name="connsiteX118" fmla="*/ 2931863 w 5163320"/>
                <a:gd name="connsiteY118" fmla="*/ 1525182 h 1537453"/>
                <a:gd name="connsiteX119" fmla="*/ 2973616 w 5163320"/>
                <a:gd name="connsiteY119" fmla="*/ 1527746 h 1537453"/>
                <a:gd name="connsiteX120" fmla="*/ 2995124 w 5163320"/>
                <a:gd name="connsiteY120" fmla="*/ 1529047 h 1537453"/>
                <a:gd name="connsiteX121" fmla="*/ 3011924 w 5163320"/>
                <a:gd name="connsiteY121" fmla="*/ 1529889 h 1537453"/>
                <a:gd name="connsiteX122" fmla="*/ 3092176 w 5163320"/>
                <a:gd name="connsiteY122" fmla="*/ 1533525 h 1537453"/>
                <a:gd name="connsiteX123" fmla="*/ 3123595 w 5163320"/>
                <a:gd name="connsiteY123" fmla="*/ 1534635 h 1537453"/>
                <a:gd name="connsiteX124" fmla="*/ 3582641 w 5163320"/>
                <a:gd name="connsiteY124" fmla="*/ 1529468 h 1537453"/>
                <a:gd name="connsiteX125" fmla="*/ 3583406 w 5163320"/>
                <a:gd name="connsiteY125" fmla="*/ 1529124 h 1537453"/>
                <a:gd name="connsiteX126" fmla="*/ 3587730 w 5163320"/>
                <a:gd name="connsiteY126" fmla="*/ 1528856 h 1537453"/>
                <a:gd name="connsiteX127" fmla="*/ 3777433 w 5163320"/>
                <a:gd name="connsiteY127" fmla="*/ 1512056 h 1537453"/>
                <a:gd name="connsiteX128" fmla="*/ 3779346 w 5163320"/>
                <a:gd name="connsiteY128" fmla="*/ 1511826 h 1537453"/>
                <a:gd name="connsiteX129" fmla="*/ 3801964 w 5163320"/>
                <a:gd name="connsiteY129" fmla="*/ 1508803 h 1537453"/>
                <a:gd name="connsiteX130" fmla="*/ 3829671 w 5163320"/>
                <a:gd name="connsiteY130" fmla="*/ 1504746 h 1537453"/>
                <a:gd name="connsiteX131" fmla="*/ 4313523 w 5163320"/>
                <a:gd name="connsiteY131" fmla="*/ 1399123 h 1537453"/>
                <a:gd name="connsiteX132" fmla="*/ 4562772 w 5163320"/>
                <a:gd name="connsiteY132" fmla="*/ 1340800 h 1537453"/>
                <a:gd name="connsiteX133" fmla="*/ 5047044 w 5163320"/>
                <a:gd name="connsiteY133" fmla="*/ 1184771 h 1537453"/>
                <a:gd name="connsiteX134" fmla="*/ 5162279 w 5163320"/>
                <a:gd name="connsiteY134" fmla="*/ 1084546 h 1537453"/>
                <a:gd name="connsiteX135" fmla="*/ 5142684 w 5163320"/>
                <a:gd name="connsiteY135" fmla="*/ 1028098 h 1537453"/>
                <a:gd name="connsiteX136" fmla="*/ 4741846 w 5163320"/>
                <a:gd name="connsiteY136" fmla="*/ 664997 h 1537453"/>
                <a:gd name="connsiteX137" fmla="*/ 4795386 w 5163320"/>
                <a:gd name="connsiteY137" fmla="*/ 718614 h 1537453"/>
                <a:gd name="connsiteX138" fmla="*/ 4741846 w 5163320"/>
                <a:gd name="connsiteY138" fmla="*/ 772269 h 1537453"/>
                <a:gd name="connsiteX139" fmla="*/ 4688191 w 5163320"/>
                <a:gd name="connsiteY139" fmla="*/ 718614 h 1537453"/>
                <a:gd name="connsiteX140" fmla="*/ 4741846 w 5163320"/>
                <a:gd name="connsiteY140" fmla="*/ 664997 h 1537453"/>
                <a:gd name="connsiteX141" fmla="*/ 3643684 w 5163320"/>
                <a:gd name="connsiteY141" fmla="*/ 1150602 h 1537453"/>
                <a:gd name="connsiteX142" fmla="*/ 3596727 w 5163320"/>
                <a:gd name="connsiteY142" fmla="*/ 1131658 h 1537453"/>
                <a:gd name="connsiteX143" fmla="*/ 3520799 w 5163320"/>
                <a:gd name="connsiteY143" fmla="*/ 1121938 h 1537453"/>
                <a:gd name="connsiteX144" fmla="*/ 3474875 w 5163320"/>
                <a:gd name="connsiteY144" fmla="*/ 1127487 h 1537453"/>
                <a:gd name="connsiteX145" fmla="*/ 3425162 w 5163320"/>
                <a:gd name="connsiteY145" fmla="*/ 1137820 h 1537453"/>
                <a:gd name="connsiteX146" fmla="*/ 3368829 w 5163320"/>
                <a:gd name="connsiteY146" fmla="*/ 1155999 h 1537453"/>
                <a:gd name="connsiteX147" fmla="*/ 3311156 w 5163320"/>
                <a:gd name="connsiteY147" fmla="*/ 1178310 h 1537453"/>
                <a:gd name="connsiteX148" fmla="*/ 3250536 w 5163320"/>
                <a:gd name="connsiteY148" fmla="*/ 1205252 h 1537453"/>
                <a:gd name="connsiteX149" fmla="*/ 3188308 w 5163320"/>
                <a:gd name="connsiteY149" fmla="*/ 1235830 h 1537453"/>
                <a:gd name="connsiteX150" fmla="*/ 3125201 w 5163320"/>
                <a:gd name="connsiteY150" fmla="*/ 1269737 h 1537453"/>
                <a:gd name="connsiteX151" fmla="*/ 3093398 w 5163320"/>
                <a:gd name="connsiteY151" fmla="*/ 1287608 h 1537453"/>
                <a:gd name="connsiteX152" fmla="*/ 3062361 w 5163320"/>
                <a:gd name="connsiteY152" fmla="*/ 1307203 h 1537453"/>
                <a:gd name="connsiteX153" fmla="*/ 3031018 w 5163320"/>
                <a:gd name="connsiteY153" fmla="*/ 1326912 h 1537453"/>
                <a:gd name="connsiteX154" fmla="*/ 3001243 w 5163320"/>
                <a:gd name="connsiteY154" fmla="*/ 1348802 h 1537453"/>
                <a:gd name="connsiteX155" fmla="*/ 2971546 w 5163320"/>
                <a:gd name="connsiteY155" fmla="*/ 1370846 h 1537453"/>
                <a:gd name="connsiteX156" fmla="*/ 2944757 w 5163320"/>
                <a:gd name="connsiteY156" fmla="*/ 1395377 h 1537453"/>
                <a:gd name="connsiteX157" fmla="*/ 2931363 w 5163320"/>
                <a:gd name="connsiteY157" fmla="*/ 1407623 h 1537453"/>
                <a:gd name="connsiteX158" fmla="*/ 2922101 w 5163320"/>
                <a:gd name="connsiteY158" fmla="*/ 1419794 h 1537453"/>
                <a:gd name="connsiteX159" fmla="*/ 2919690 w 5163320"/>
                <a:gd name="connsiteY159" fmla="*/ 1424692 h 1537453"/>
                <a:gd name="connsiteX160" fmla="*/ 2918542 w 5163320"/>
                <a:gd name="connsiteY160" fmla="*/ 1428825 h 1537453"/>
                <a:gd name="connsiteX161" fmla="*/ 2919690 w 5163320"/>
                <a:gd name="connsiteY161" fmla="*/ 1434375 h 1537453"/>
                <a:gd name="connsiteX162" fmla="*/ 2940471 w 5163320"/>
                <a:gd name="connsiteY162" fmla="*/ 1448381 h 1537453"/>
                <a:gd name="connsiteX163" fmla="*/ 2972733 w 5163320"/>
                <a:gd name="connsiteY163" fmla="*/ 1457604 h 1537453"/>
                <a:gd name="connsiteX164" fmla="*/ 3113302 w 5163320"/>
                <a:gd name="connsiteY164" fmla="*/ 1461278 h 1537453"/>
                <a:gd name="connsiteX165" fmla="*/ 3241694 w 5163320"/>
                <a:gd name="connsiteY165" fmla="*/ 1433341 h 1537453"/>
                <a:gd name="connsiteX166" fmla="*/ 3269134 w 5163320"/>
                <a:gd name="connsiteY166" fmla="*/ 1420789 h 1537453"/>
                <a:gd name="connsiteX167" fmla="*/ 3296995 w 5163320"/>
                <a:gd name="connsiteY167" fmla="*/ 1406515 h 1537453"/>
                <a:gd name="connsiteX168" fmla="*/ 3350994 w 5163320"/>
                <a:gd name="connsiteY168" fmla="*/ 1380223 h 1537453"/>
                <a:gd name="connsiteX169" fmla="*/ 3400859 w 5163320"/>
                <a:gd name="connsiteY169" fmla="*/ 1357491 h 1537453"/>
                <a:gd name="connsiteX170" fmla="*/ 3446822 w 5163320"/>
                <a:gd name="connsiteY170" fmla="*/ 1340537 h 1537453"/>
                <a:gd name="connsiteX171" fmla="*/ 3518425 w 5163320"/>
                <a:gd name="connsiteY171" fmla="*/ 1307662 h 1537453"/>
                <a:gd name="connsiteX172" fmla="*/ 3543377 w 5163320"/>
                <a:gd name="connsiteY172" fmla="*/ 1292393 h 1537453"/>
                <a:gd name="connsiteX173" fmla="*/ 3560599 w 5163320"/>
                <a:gd name="connsiteY173" fmla="*/ 1279227 h 1537453"/>
                <a:gd name="connsiteX174" fmla="*/ 3575065 w 5163320"/>
                <a:gd name="connsiteY174" fmla="*/ 1267746 h 1537453"/>
                <a:gd name="connsiteX175" fmla="*/ 3563431 w 5163320"/>
                <a:gd name="connsiteY175" fmla="*/ 1282020 h 1537453"/>
                <a:gd name="connsiteX176" fmla="*/ 3549157 w 5163320"/>
                <a:gd name="connsiteY176" fmla="*/ 1299203 h 1537453"/>
                <a:gd name="connsiteX177" fmla="*/ 3527037 w 5163320"/>
                <a:gd name="connsiteY177" fmla="*/ 1319984 h 1537453"/>
                <a:gd name="connsiteX178" fmla="*/ 3460256 w 5163320"/>
                <a:gd name="connsiteY178" fmla="*/ 1367592 h 1537453"/>
                <a:gd name="connsiteX179" fmla="*/ 3417240 w 5163320"/>
                <a:gd name="connsiteY179" fmla="*/ 1393004 h 1537453"/>
                <a:gd name="connsiteX180" fmla="*/ 3368025 w 5163320"/>
                <a:gd name="connsiteY180" fmla="*/ 1416196 h 1537453"/>
                <a:gd name="connsiteX181" fmla="*/ 3315136 w 5163320"/>
                <a:gd name="connsiteY181" fmla="*/ 1441875 h 1537453"/>
                <a:gd name="connsiteX182" fmla="*/ 3287199 w 5163320"/>
                <a:gd name="connsiteY182" fmla="*/ 1456150 h 1537453"/>
                <a:gd name="connsiteX183" fmla="*/ 3256047 w 5163320"/>
                <a:gd name="connsiteY183" fmla="*/ 1470310 h 1537453"/>
                <a:gd name="connsiteX184" fmla="*/ 3117084 w 5163320"/>
                <a:gd name="connsiteY184" fmla="*/ 1500887 h 1537453"/>
                <a:gd name="connsiteX185" fmla="*/ 2965032 w 5163320"/>
                <a:gd name="connsiteY185" fmla="*/ 1496601 h 1537453"/>
                <a:gd name="connsiteX186" fmla="*/ 2925155 w 5163320"/>
                <a:gd name="connsiteY186" fmla="*/ 1485082 h 1537453"/>
                <a:gd name="connsiteX187" fmla="*/ 2885661 w 5163320"/>
                <a:gd name="connsiteY187" fmla="*/ 1455307 h 1537453"/>
                <a:gd name="connsiteX188" fmla="*/ 2879576 w 5163320"/>
                <a:gd name="connsiteY188" fmla="*/ 1440611 h 1537453"/>
                <a:gd name="connsiteX189" fmla="*/ 2878811 w 5163320"/>
                <a:gd name="connsiteY189" fmla="*/ 1424577 h 1537453"/>
                <a:gd name="connsiteX190" fmla="*/ 2882255 w 5163320"/>
                <a:gd name="connsiteY190" fmla="*/ 1410417 h 1537453"/>
                <a:gd name="connsiteX191" fmla="*/ 2888340 w 5163320"/>
                <a:gd name="connsiteY191" fmla="*/ 1398285 h 1537453"/>
                <a:gd name="connsiteX192" fmla="*/ 2902116 w 5163320"/>
                <a:gd name="connsiteY192" fmla="*/ 1380413 h 1537453"/>
                <a:gd name="connsiteX193" fmla="*/ 2916812 w 5163320"/>
                <a:gd name="connsiteY193" fmla="*/ 1366904 h 1537453"/>
                <a:gd name="connsiteX194" fmla="*/ 2946204 w 5163320"/>
                <a:gd name="connsiteY194" fmla="*/ 1340038 h 1537453"/>
                <a:gd name="connsiteX195" fmla="*/ 2977317 w 5163320"/>
                <a:gd name="connsiteY195" fmla="*/ 1316655 h 1537453"/>
                <a:gd name="connsiteX196" fmla="*/ 3008584 w 5163320"/>
                <a:gd name="connsiteY196" fmla="*/ 1293846 h 1537453"/>
                <a:gd name="connsiteX197" fmla="*/ 3040884 w 5163320"/>
                <a:gd name="connsiteY197" fmla="*/ 1273487 h 1537453"/>
                <a:gd name="connsiteX198" fmla="*/ 3072916 w 5163320"/>
                <a:gd name="connsiteY198" fmla="*/ 1253242 h 1537453"/>
                <a:gd name="connsiteX199" fmla="*/ 3105522 w 5163320"/>
                <a:gd name="connsiteY199" fmla="*/ 1234911 h 1537453"/>
                <a:gd name="connsiteX200" fmla="*/ 3170083 w 5163320"/>
                <a:gd name="connsiteY200" fmla="*/ 1200199 h 1537453"/>
                <a:gd name="connsiteX201" fmla="*/ 3233688 w 5163320"/>
                <a:gd name="connsiteY201" fmla="*/ 1169047 h 1537453"/>
                <a:gd name="connsiteX202" fmla="*/ 3295800 w 5163320"/>
                <a:gd name="connsiteY202" fmla="*/ 1141455 h 1537453"/>
                <a:gd name="connsiteX203" fmla="*/ 3356573 w 5163320"/>
                <a:gd name="connsiteY203" fmla="*/ 1117919 h 1537453"/>
                <a:gd name="connsiteX204" fmla="*/ 3413404 w 5163320"/>
                <a:gd name="connsiteY204" fmla="*/ 1099588 h 1537453"/>
                <a:gd name="connsiteX205" fmla="*/ 3427870 w 5163320"/>
                <a:gd name="connsiteY205" fmla="*/ 1095531 h 1537453"/>
                <a:gd name="connsiteX206" fmla="*/ 3442260 w 5163320"/>
                <a:gd name="connsiteY206" fmla="*/ 1092087 h 1537453"/>
                <a:gd name="connsiteX207" fmla="*/ 3470504 w 5163320"/>
                <a:gd name="connsiteY207" fmla="*/ 1087915 h 1537453"/>
                <a:gd name="connsiteX208" fmla="*/ 3522896 w 5163320"/>
                <a:gd name="connsiteY208" fmla="*/ 1091168 h 1537453"/>
                <a:gd name="connsiteX209" fmla="*/ 3602498 w 5163320"/>
                <a:gd name="connsiteY209" fmla="*/ 1117269 h 1537453"/>
                <a:gd name="connsiteX210" fmla="*/ 3646049 w 5163320"/>
                <a:gd name="connsiteY210" fmla="*/ 1147234 h 1537453"/>
                <a:gd name="connsiteX211" fmla="*/ 3659175 w 5163320"/>
                <a:gd name="connsiteY211" fmla="*/ 1160055 h 1537453"/>
                <a:gd name="connsiteX212" fmla="*/ 3643676 w 5163320"/>
                <a:gd name="connsiteY212" fmla="*/ 1150602 h 1537453"/>
                <a:gd name="connsiteX213" fmla="*/ 4032514 w 5163320"/>
                <a:gd name="connsiteY213" fmla="*/ 1366178 h 1537453"/>
                <a:gd name="connsiteX214" fmla="*/ 3977749 w 5163320"/>
                <a:gd name="connsiteY214" fmla="*/ 1345054 h 1537453"/>
                <a:gd name="connsiteX215" fmla="*/ 3908825 w 5163320"/>
                <a:gd name="connsiteY215" fmla="*/ 1311300 h 1537453"/>
                <a:gd name="connsiteX216" fmla="*/ 3833662 w 5163320"/>
                <a:gd name="connsiteY216" fmla="*/ 1259941 h 1537453"/>
                <a:gd name="connsiteX217" fmla="*/ 3795315 w 5163320"/>
                <a:gd name="connsiteY217" fmla="*/ 1228560 h 1537453"/>
                <a:gd name="connsiteX218" fmla="*/ 3756968 w 5163320"/>
                <a:gd name="connsiteY218" fmla="*/ 1193849 h 1537453"/>
                <a:gd name="connsiteX219" fmla="*/ 3680964 w 5163320"/>
                <a:gd name="connsiteY219" fmla="*/ 1117959 h 1537453"/>
                <a:gd name="connsiteX220" fmla="*/ 3605801 w 5163320"/>
                <a:gd name="connsiteY220" fmla="*/ 1035602 h 1537453"/>
                <a:gd name="connsiteX221" fmla="*/ 3540473 w 5163320"/>
                <a:gd name="connsiteY221" fmla="*/ 942874 h 1537453"/>
                <a:gd name="connsiteX222" fmla="*/ 3516019 w 5163320"/>
                <a:gd name="connsiteY222" fmla="*/ 891401 h 1537453"/>
                <a:gd name="connsiteX223" fmla="*/ 3508288 w 5163320"/>
                <a:gd name="connsiteY223" fmla="*/ 863694 h 1537453"/>
                <a:gd name="connsiteX224" fmla="*/ 3504997 w 5163320"/>
                <a:gd name="connsiteY224" fmla="*/ 849917 h 1537453"/>
                <a:gd name="connsiteX225" fmla="*/ 3503696 w 5163320"/>
                <a:gd name="connsiteY225" fmla="*/ 835719 h 1537453"/>
                <a:gd name="connsiteX226" fmla="*/ 3505303 w 5163320"/>
                <a:gd name="connsiteY226" fmla="*/ 780534 h 1537453"/>
                <a:gd name="connsiteX227" fmla="*/ 3509896 w 5163320"/>
                <a:gd name="connsiteY227" fmla="*/ 756232 h 1537453"/>
                <a:gd name="connsiteX228" fmla="*/ 3517129 w 5163320"/>
                <a:gd name="connsiteY228" fmla="*/ 731279 h 1537453"/>
                <a:gd name="connsiteX229" fmla="*/ 3554097 w 5163320"/>
                <a:gd name="connsiteY229" fmla="*/ 647506 h 1537453"/>
                <a:gd name="connsiteX230" fmla="*/ 3591027 w 5163320"/>
                <a:gd name="connsiteY230" fmla="*/ 580954 h 1537453"/>
                <a:gd name="connsiteX231" fmla="*/ 3621758 w 5163320"/>
                <a:gd name="connsiteY231" fmla="*/ 531089 h 1537453"/>
                <a:gd name="connsiteX232" fmla="*/ 3650001 w 5163320"/>
                <a:gd name="connsiteY232" fmla="*/ 488609 h 1537453"/>
                <a:gd name="connsiteX233" fmla="*/ 3628647 w 5163320"/>
                <a:gd name="connsiteY233" fmla="*/ 534878 h 1537453"/>
                <a:gd name="connsiteX234" fmla="*/ 3604498 w 5163320"/>
                <a:gd name="connsiteY234" fmla="*/ 587921 h 1537453"/>
                <a:gd name="connsiteX235" fmla="*/ 3574762 w 5163320"/>
                <a:gd name="connsiteY235" fmla="*/ 656999 h 1537453"/>
                <a:gd name="connsiteX236" fmla="*/ 3545830 w 5163320"/>
                <a:gd name="connsiteY236" fmla="*/ 739279 h 1537453"/>
                <a:gd name="connsiteX237" fmla="*/ 3540740 w 5163320"/>
                <a:gd name="connsiteY237" fmla="*/ 760901 h 1537453"/>
                <a:gd name="connsiteX238" fmla="*/ 3537717 w 5163320"/>
                <a:gd name="connsiteY238" fmla="*/ 785356 h 1537453"/>
                <a:gd name="connsiteX239" fmla="*/ 3538597 w 5163320"/>
                <a:gd name="connsiteY239" fmla="*/ 831930 h 1537453"/>
                <a:gd name="connsiteX240" fmla="*/ 3539975 w 5163320"/>
                <a:gd name="connsiteY240" fmla="*/ 843603 h 1537453"/>
                <a:gd name="connsiteX241" fmla="*/ 3543305 w 5163320"/>
                <a:gd name="connsiteY241" fmla="*/ 855161 h 1537453"/>
                <a:gd name="connsiteX242" fmla="*/ 3550729 w 5163320"/>
                <a:gd name="connsiteY242" fmla="*/ 878352 h 1537453"/>
                <a:gd name="connsiteX243" fmla="*/ 3573882 w 5163320"/>
                <a:gd name="connsiteY243" fmla="*/ 923664 h 1537453"/>
                <a:gd name="connsiteX244" fmla="*/ 3636607 w 5163320"/>
                <a:gd name="connsiteY244" fmla="*/ 1010001 h 1537453"/>
                <a:gd name="connsiteX245" fmla="*/ 3709090 w 5163320"/>
                <a:gd name="connsiteY245" fmla="*/ 1091326 h 1537453"/>
                <a:gd name="connsiteX246" fmla="*/ 3781727 w 5163320"/>
                <a:gd name="connsiteY246" fmla="*/ 1168669 h 1537453"/>
                <a:gd name="connsiteX247" fmla="*/ 3817509 w 5163320"/>
                <a:gd name="connsiteY247" fmla="*/ 1204069 h 1537453"/>
                <a:gd name="connsiteX248" fmla="*/ 3852794 w 5163320"/>
                <a:gd name="connsiteY248" fmla="*/ 1236867 h 1537453"/>
                <a:gd name="connsiteX249" fmla="*/ 3921336 w 5163320"/>
                <a:gd name="connsiteY249" fmla="*/ 1291823 h 1537453"/>
                <a:gd name="connsiteX250" fmla="*/ 3984712 w 5163320"/>
                <a:gd name="connsiteY250" fmla="*/ 1331279 h 1537453"/>
                <a:gd name="connsiteX251" fmla="*/ 4035841 w 5163320"/>
                <a:gd name="connsiteY251" fmla="*/ 1358719 h 1537453"/>
                <a:gd name="connsiteX252" fmla="*/ 4081268 w 5163320"/>
                <a:gd name="connsiteY252" fmla="*/ 1381451 h 1537453"/>
                <a:gd name="connsiteX253" fmla="*/ 4032511 w 5163320"/>
                <a:gd name="connsiteY253" fmla="*/ 1366181 h 1537453"/>
                <a:gd name="connsiteX254" fmla="*/ 4334805 w 5163320"/>
                <a:gd name="connsiteY254" fmla="*/ 1325115 h 1537453"/>
                <a:gd name="connsiteX255" fmla="*/ 4237866 w 5163320"/>
                <a:gd name="connsiteY255" fmla="*/ 1309807 h 1537453"/>
                <a:gd name="connsiteX256" fmla="*/ 4173994 w 5163320"/>
                <a:gd name="connsiteY256" fmla="*/ 1290710 h 1537453"/>
                <a:gd name="connsiteX257" fmla="*/ 4106409 w 5163320"/>
                <a:gd name="connsiteY257" fmla="*/ 1254621 h 1537453"/>
                <a:gd name="connsiteX258" fmla="*/ 4052410 w 5163320"/>
                <a:gd name="connsiteY258" fmla="*/ 1186577 h 1537453"/>
                <a:gd name="connsiteX259" fmla="*/ 4049004 w 5163320"/>
                <a:gd name="connsiteY259" fmla="*/ 1177239 h 1537453"/>
                <a:gd name="connsiteX260" fmla="*/ 4047359 w 5163320"/>
                <a:gd name="connsiteY260" fmla="*/ 1172647 h 1537453"/>
                <a:gd name="connsiteX261" fmla="*/ 4046479 w 5163320"/>
                <a:gd name="connsiteY261" fmla="*/ 1170274 h 1537453"/>
                <a:gd name="connsiteX262" fmla="*/ 4045981 w 5163320"/>
                <a:gd name="connsiteY262" fmla="*/ 1168399 h 1537453"/>
                <a:gd name="connsiteX263" fmla="*/ 4045828 w 5163320"/>
                <a:gd name="connsiteY263" fmla="*/ 1167787 h 1537453"/>
                <a:gd name="connsiteX264" fmla="*/ 4045560 w 5163320"/>
                <a:gd name="connsiteY264" fmla="*/ 1166562 h 1537453"/>
                <a:gd name="connsiteX265" fmla="*/ 4040968 w 5163320"/>
                <a:gd name="connsiteY265" fmla="*/ 1146470 h 1537453"/>
                <a:gd name="connsiteX266" fmla="*/ 4031706 w 5163320"/>
                <a:gd name="connsiteY266" fmla="*/ 1106209 h 1537453"/>
                <a:gd name="connsiteX267" fmla="*/ 4026425 w 5163320"/>
                <a:gd name="connsiteY267" fmla="*/ 1065184 h 1537453"/>
                <a:gd name="connsiteX268" fmla="*/ 4022636 w 5163320"/>
                <a:gd name="connsiteY268" fmla="*/ 1024158 h 1537453"/>
                <a:gd name="connsiteX269" fmla="*/ 4024052 w 5163320"/>
                <a:gd name="connsiteY269" fmla="*/ 982788 h 1537453"/>
                <a:gd name="connsiteX270" fmla="*/ 4027726 w 5163320"/>
                <a:gd name="connsiteY270" fmla="*/ 943599 h 1537453"/>
                <a:gd name="connsiteX271" fmla="*/ 4033888 w 5163320"/>
                <a:gd name="connsiteY271" fmla="*/ 907013 h 1537453"/>
                <a:gd name="connsiteX272" fmla="*/ 4046325 w 5163320"/>
                <a:gd name="connsiteY272" fmla="*/ 870044 h 1537453"/>
                <a:gd name="connsiteX273" fmla="*/ 4061901 w 5163320"/>
                <a:gd name="connsiteY273" fmla="*/ 838893 h 1537453"/>
                <a:gd name="connsiteX274" fmla="*/ 4078586 w 5163320"/>
                <a:gd name="connsiteY274" fmla="*/ 811529 h 1537453"/>
                <a:gd name="connsiteX275" fmla="*/ 4136412 w 5163320"/>
                <a:gd name="connsiteY275" fmla="*/ 732310 h 1537453"/>
                <a:gd name="connsiteX276" fmla="*/ 4160790 w 5163320"/>
                <a:gd name="connsiteY276" fmla="*/ 704335 h 1537453"/>
                <a:gd name="connsiteX277" fmla="*/ 4143033 w 5163320"/>
                <a:gd name="connsiteY277" fmla="*/ 736749 h 1537453"/>
                <a:gd name="connsiteX278" fmla="*/ 4123055 w 5163320"/>
                <a:gd name="connsiteY278" fmla="*/ 773948 h 1537453"/>
                <a:gd name="connsiteX279" fmla="*/ 4098601 w 5163320"/>
                <a:gd name="connsiteY279" fmla="*/ 822551 h 1537453"/>
                <a:gd name="connsiteX280" fmla="*/ 4085780 w 5163320"/>
                <a:gd name="connsiteY280" fmla="*/ 850641 h 1537453"/>
                <a:gd name="connsiteX281" fmla="*/ 4074108 w 5163320"/>
                <a:gd name="connsiteY281" fmla="*/ 880760 h 1537453"/>
                <a:gd name="connsiteX282" fmla="*/ 4066530 w 5163320"/>
                <a:gd name="connsiteY282" fmla="*/ 911643 h 1537453"/>
                <a:gd name="connsiteX283" fmla="*/ 4062512 w 5163320"/>
                <a:gd name="connsiteY283" fmla="*/ 948421 h 1537453"/>
                <a:gd name="connsiteX284" fmla="*/ 4060866 w 5163320"/>
                <a:gd name="connsiteY284" fmla="*/ 967288 h 1537453"/>
                <a:gd name="connsiteX285" fmla="*/ 4061096 w 5163320"/>
                <a:gd name="connsiteY285" fmla="*/ 985505 h 1537453"/>
                <a:gd name="connsiteX286" fmla="*/ 4061249 w 5163320"/>
                <a:gd name="connsiteY286" fmla="*/ 1022589 h 1537453"/>
                <a:gd name="connsiteX287" fmla="*/ 4065420 w 5163320"/>
                <a:gd name="connsiteY287" fmla="*/ 1060820 h 1537453"/>
                <a:gd name="connsiteX288" fmla="*/ 4071008 w 5163320"/>
                <a:gd name="connsiteY288" fmla="*/ 1099244 h 1537453"/>
                <a:gd name="connsiteX289" fmla="*/ 4079006 w 5163320"/>
                <a:gd name="connsiteY289" fmla="*/ 1137246 h 1537453"/>
                <a:gd name="connsiteX290" fmla="*/ 4083025 w 5163320"/>
                <a:gd name="connsiteY290" fmla="*/ 1156266 h 1537453"/>
                <a:gd name="connsiteX291" fmla="*/ 4083293 w 5163320"/>
                <a:gd name="connsiteY291" fmla="*/ 1157414 h 1537453"/>
                <a:gd name="connsiteX292" fmla="*/ 4083407 w 5163320"/>
                <a:gd name="connsiteY292" fmla="*/ 1158027 h 1537453"/>
                <a:gd name="connsiteX293" fmla="*/ 4083407 w 5163320"/>
                <a:gd name="connsiteY293" fmla="*/ 1158141 h 1537453"/>
                <a:gd name="connsiteX294" fmla="*/ 4084020 w 5163320"/>
                <a:gd name="connsiteY294" fmla="*/ 1159672 h 1537453"/>
                <a:gd name="connsiteX295" fmla="*/ 4085550 w 5163320"/>
                <a:gd name="connsiteY295" fmla="*/ 1164456 h 1537453"/>
                <a:gd name="connsiteX296" fmla="*/ 4088880 w 5163320"/>
                <a:gd name="connsiteY296" fmla="*/ 1173832 h 1537453"/>
                <a:gd name="connsiteX297" fmla="*/ 4128490 w 5163320"/>
                <a:gd name="connsiteY297" fmla="*/ 1227219 h 1537453"/>
                <a:gd name="connsiteX298" fmla="*/ 4244371 w 5163320"/>
                <a:gd name="connsiteY298" fmla="*/ 1287838 h 1537453"/>
                <a:gd name="connsiteX299" fmla="*/ 4336448 w 5163320"/>
                <a:gd name="connsiteY299" fmla="*/ 1317230 h 1537453"/>
                <a:gd name="connsiteX300" fmla="*/ 4371887 w 5163320"/>
                <a:gd name="connsiteY300" fmla="*/ 1327984 h 1537453"/>
                <a:gd name="connsiteX301" fmla="*/ 4334802 w 5163320"/>
                <a:gd name="connsiteY301" fmla="*/ 1325114 h 1537453"/>
                <a:gd name="connsiteX302" fmla="*/ 4682828 w 5163320"/>
                <a:gd name="connsiteY302" fmla="*/ 1250067 h 1537453"/>
                <a:gd name="connsiteX303" fmla="*/ 4662354 w 5163320"/>
                <a:gd name="connsiteY303" fmla="*/ 1258754 h 1537453"/>
                <a:gd name="connsiteX304" fmla="*/ 4628715 w 5163320"/>
                <a:gd name="connsiteY304" fmla="*/ 1268513 h 1537453"/>
                <a:gd name="connsiteX305" fmla="*/ 4581145 w 5163320"/>
                <a:gd name="connsiteY305" fmla="*/ 1269546 h 1537453"/>
                <a:gd name="connsiteX306" fmla="*/ 4529672 w 5163320"/>
                <a:gd name="connsiteY306" fmla="*/ 1239542 h 1537453"/>
                <a:gd name="connsiteX307" fmla="*/ 4497257 w 5163320"/>
                <a:gd name="connsiteY307" fmla="*/ 1185122 h 1537453"/>
                <a:gd name="connsiteX308" fmla="*/ 4486923 w 5163320"/>
                <a:gd name="connsiteY308" fmla="*/ 1152516 h 1537453"/>
                <a:gd name="connsiteX309" fmla="*/ 4485890 w 5163320"/>
                <a:gd name="connsiteY309" fmla="*/ 1114285 h 1537453"/>
                <a:gd name="connsiteX310" fmla="*/ 4502232 w 5163320"/>
                <a:gd name="connsiteY310" fmla="*/ 1077737 h 1537453"/>
                <a:gd name="connsiteX311" fmla="*/ 4526265 w 5163320"/>
                <a:gd name="connsiteY311" fmla="*/ 1050947 h 1537453"/>
                <a:gd name="connsiteX312" fmla="*/ 4538282 w 5163320"/>
                <a:gd name="connsiteY312" fmla="*/ 1040040 h 1537453"/>
                <a:gd name="connsiteX313" fmla="*/ 4552442 w 5163320"/>
                <a:gd name="connsiteY313" fmla="*/ 1029401 h 1537453"/>
                <a:gd name="connsiteX314" fmla="*/ 4566526 w 5163320"/>
                <a:gd name="connsiteY314" fmla="*/ 1019068 h 1537453"/>
                <a:gd name="connsiteX315" fmla="*/ 4580302 w 5163320"/>
                <a:gd name="connsiteY315" fmla="*/ 1010343 h 1537453"/>
                <a:gd name="connsiteX316" fmla="*/ 4634837 w 5163320"/>
                <a:gd name="connsiteY316" fmla="*/ 978426 h 1537453"/>
                <a:gd name="connsiteX317" fmla="*/ 4686617 w 5163320"/>
                <a:gd name="connsiteY317" fmla="*/ 950948 h 1537453"/>
                <a:gd name="connsiteX318" fmla="*/ 4733728 w 5163320"/>
                <a:gd name="connsiteY318" fmla="*/ 927794 h 1537453"/>
                <a:gd name="connsiteX319" fmla="*/ 4833463 w 5163320"/>
                <a:gd name="connsiteY319" fmla="*/ 884817 h 1537453"/>
                <a:gd name="connsiteX320" fmla="*/ 4744905 w 5163320"/>
                <a:gd name="connsiteY320" fmla="*/ 947541 h 1537453"/>
                <a:gd name="connsiteX321" fmla="*/ 4652790 w 5163320"/>
                <a:gd name="connsiteY321" fmla="*/ 1008428 h 1537453"/>
                <a:gd name="connsiteX322" fmla="*/ 4601393 w 5163320"/>
                <a:gd name="connsiteY322" fmla="*/ 1042451 h 1537453"/>
                <a:gd name="connsiteX323" fmla="*/ 4588267 w 5163320"/>
                <a:gd name="connsiteY323" fmla="*/ 1051138 h 1537453"/>
                <a:gd name="connsiteX324" fmla="*/ 4576633 w 5163320"/>
                <a:gd name="connsiteY324" fmla="*/ 1060094 h 1537453"/>
                <a:gd name="connsiteX325" fmla="*/ 4565113 w 5163320"/>
                <a:gd name="connsiteY325" fmla="*/ 1069049 h 1537453"/>
                <a:gd name="connsiteX326" fmla="*/ 4553364 w 5163320"/>
                <a:gd name="connsiteY326" fmla="*/ 1080147 h 1537453"/>
                <a:gd name="connsiteX327" fmla="*/ 4523513 w 5163320"/>
                <a:gd name="connsiteY327" fmla="*/ 1122130 h 1537453"/>
                <a:gd name="connsiteX328" fmla="*/ 4529943 w 5163320"/>
                <a:gd name="connsiteY328" fmla="*/ 1172952 h 1537453"/>
                <a:gd name="connsiteX329" fmla="*/ 4552560 w 5163320"/>
                <a:gd name="connsiteY329" fmla="*/ 1220866 h 1537453"/>
                <a:gd name="connsiteX330" fmla="*/ 4586888 w 5163320"/>
                <a:gd name="connsiteY330" fmla="*/ 1247656 h 1537453"/>
                <a:gd name="connsiteX331" fmla="*/ 4626957 w 5163320"/>
                <a:gd name="connsiteY331" fmla="*/ 1253511 h 1537453"/>
                <a:gd name="connsiteX332" fmla="*/ 4660252 w 5163320"/>
                <a:gd name="connsiteY332" fmla="*/ 1251253 h 1537453"/>
                <a:gd name="connsiteX333" fmla="*/ 4689757 w 5163320"/>
                <a:gd name="connsiteY333" fmla="*/ 1246967 h 1537453"/>
                <a:gd name="connsiteX334" fmla="*/ 4682831 w 5163320"/>
                <a:gd name="connsiteY334" fmla="*/ 1250067 h 153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</a:cxnLst>
              <a:rect l="l" t="t" r="r" b="b"/>
              <a:pathLst>
                <a:path w="5163320" h="1537453">
                  <a:moveTo>
                    <a:pt x="5142687" y="1028099"/>
                  </a:moveTo>
                  <a:cubicBezTo>
                    <a:pt x="5141653" y="1026951"/>
                    <a:pt x="5140276" y="1025956"/>
                    <a:pt x="5139013" y="1024922"/>
                  </a:cubicBezTo>
                  <a:cubicBezTo>
                    <a:pt x="5131282" y="1019373"/>
                    <a:pt x="5112950" y="1011604"/>
                    <a:pt x="5069284" y="1011604"/>
                  </a:cubicBezTo>
                  <a:cubicBezTo>
                    <a:pt x="5018691" y="1011604"/>
                    <a:pt x="4962623" y="1021975"/>
                    <a:pt x="4944488" y="1025649"/>
                  </a:cubicBezTo>
                  <a:cubicBezTo>
                    <a:pt x="4926540" y="1045627"/>
                    <a:pt x="4907673" y="1067249"/>
                    <a:pt x="4889034" y="1088565"/>
                  </a:cubicBezTo>
                  <a:cubicBezTo>
                    <a:pt x="4843570" y="1140574"/>
                    <a:pt x="4800631" y="1189790"/>
                    <a:pt x="4770362" y="1217613"/>
                  </a:cubicBezTo>
                  <a:cubicBezTo>
                    <a:pt x="4762172" y="1225076"/>
                    <a:pt x="4749581" y="1224540"/>
                    <a:pt x="4742119" y="1216389"/>
                  </a:cubicBezTo>
                  <a:cubicBezTo>
                    <a:pt x="4734656" y="1208275"/>
                    <a:pt x="4735192" y="1195608"/>
                    <a:pt x="4743343" y="1188184"/>
                  </a:cubicBezTo>
                  <a:cubicBezTo>
                    <a:pt x="4771970" y="1161892"/>
                    <a:pt x="4816209" y="1111337"/>
                    <a:pt x="4858881" y="1062310"/>
                  </a:cubicBezTo>
                  <a:cubicBezTo>
                    <a:pt x="4865464" y="1054847"/>
                    <a:pt x="4871892" y="1047423"/>
                    <a:pt x="4878284" y="1040190"/>
                  </a:cubicBezTo>
                  <a:lnTo>
                    <a:pt x="4877442" y="1040420"/>
                  </a:lnTo>
                  <a:lnTo>
                    <a:pt x="4914373" y="999394"/>
                  </a:lnTo>
                  <a:cubicBezTo>
                    <a:pt x="4923328" y="989406"/>
                    <a:pt x="4931939" y="979991"/>
                    <a:pt x="4940281" y="971074"/>
                  </a:cubicBezTo>
                  <a:cubicBezTo>
                    <a:pt x="4941774" y="969391"/>
                    <a:pt x="4943304" y="967668"/>
                    <a:pt x="4944873" y="966100"/>
                  </a:cubicBezTo>
                  <a:cubicBezTo>
                    <a:pt x="4947897" y="962923"/>
                    <a:pt x="4950844" y="959785"/>
                    <a:pt x="4953714" y="956723"/>
                  </a:cubicBezTo>
                  <a:cubicBezTo>
                    <a:pt x="4957235" y="953050"/>
                    <a:pt x="4960679" y="949605"/>
                    <a:pt x="4963856" y="946352"/>
                  </a:cubicBezTo>
                  <a:cubicBezTo>
                    <a:pt x="4965540" y="944668"/>
                    <a:pt x="4967300" y="942946"/>
                    <a:pt x="4968946" y="941301"/>
                  </a:cubicBezTo>
                  <a:cubicBezTo>
                    <a:pt x="4972964" y="937397"/>
                    <a:pt x="4976791" y="933685"/>
                    <a:pt x="4980235" y="930393"/>
                  </a:cubicBezTo>
                  <a:cubicBezTo>
                    <a:pt x="4980847" y="929972"/>
                    <a:pt x="4981383" y="929398"/>
                    <a:pt x="4981881" y="928977"/>
                  </a:cubicBezTo>
                  <a:cubicBezTo>
                    <a:pt x="4986167" y="925074"/>
                    <a:pt x="4990070" y="921515"/>
                    <a:pt x="4993782" y="918606"/>
                  </a:cubicBezTo>
                  <a:cubicBezTo>
                    <a:pt x="5008823" y="906207"/>
                    <a:pt x="5026044" y="896448"/>
                    <a:pt x="5041084" y="887722"/>
                  </a:cubicBezTo>
                  <a:cubicBezTo>
                    <a:pt x="5061826" y="875859"/>
                    <a:pt x="5083258" y="863689"/>
                    <a:pt x="5084635" y="852132"/>
                  </a:cubicBezTo>
                  <a:cubicBezTo>
                    <a:pt x="5085477" y="845932"/>
                    <a:pt x="5081956" y="831007"/>
                    <a:pt x="5050574" y="800735"/>
                  </a:cubicBezTo>
                  <a:cubicBezTo>
                    <a:pt x="4957616" y="711183"/>
                    <a:pt x="4491559" y="434527"/>
                    <a:pt x="4135727" y="287991"/>
                  </a:cubicBezTo>
                  <a:cubicBezTo>
                    <a:pt x="4121720" y="282213"/>
                    <a:pt x="4106986" y="276434"/>
                    <a:pt x="4091945" y="270655"/>
                  </a:cubicBezTo>
                  <a:cubicBezTo>
                    <a:pt x="4087162" y="268895"/>
                    <a:pt x="4082493" y="267096"/>
                    <a:pt x="4077786" y="265297"/>
                  </a:cubicBezTo>
                  <a:cubicBezTo>
                    <a:pt x="4065806" y="260743"/>
                    <a:pt x="4053522" y="256227"/>
                    <a:pt x="4041085" y="251788"/>
                  </a:cubicBezTo>
                  <a:cubicBezTo>
                    <a:pt x="4033354" y="248995"/>
                    <a:pt x="4025662" y="246239"/>
                    <a:pt x="4017931" y="243598"/>
                  </a:cubicBezTo>
                  <a:cubicBezTo>
                    <a:pt x="4007904" y="240039"/>
                    <a:pt x="3997724" y="236557"/>
                    <a:pt x="3987315" y="232998"/>
                  </a:cubicBezTo>
                  <a:cubicBezTo>
                    <a:pt x="3978436" y="229975"/>
                    <a:pt x="3969443" y="226951"/>
                    <a:pt x="3960334" y="223928"/>
                  </a:cubicBezTo>
                  <a:cubicBezTo>
                    <a:pt x="3954670" y="222053"/>
                    <a:pt x="3948968" y="220292"/>
                    <a:pt x="3943266" y="218455"/>
                  </a:cubicBezTo>
                  <a:cubicBezTo>
                    <a:pt x="3924055" y="212256"/>
                    <a:pt x="3904804" y="206171"/>
                    <a:pt x="3885402" y="200200"/>
                  </a:cubicBezTo>
                  <a:cubicBezTo>
                    <a:pt x="3882838" y="199435"/>
                    <a:pt x="3880197" y="198593"/>
                    <a:pt x="3877672" y="197828"/>
                  </a:cubicBezTo>
                  <a:cubicBezTo>
                    <a:pt x="3559304" y="101004"/>
                    <a:pt x="3215825" y="36860"/>
                    <a:pt x="3211387" y="36018"/>
                  </a:cubicBezTo>
                  <a:cubicBezTo>
                    <a:pt x="3025046" y="-2214"/>
                    <a:pt x="2632592" y="-16489"/>
                    <a:pt x="2297686" y="25647"/>
                  </a:cubicBezTo>
                  <a:cubicBezTo>
                    <a:pt x="1949006" y="69543"/>
                    <a:pt x="1488158" y="237206"/>
                    <a:pt x="1353486" y="313781"/>
                  </a:cubicBezTo>
                  <a:cubicBezTo>
                    <a:pt x="1333739" y="325032"/>
                    <a:pt x="1314221" y="334944"/>
                    <a:pt x="1294895" y="343861"/>
                  </a:cubicBezTo>
                  <a:lnTo>
                    <a:pt x="1297841" y="344779"/>
                  </a:lnTo>
                  <a:lnTo>
                    <a:pt x="1248014" y="363416"/>
                  </a:lnTo>
                  <a:cubicBezTo>
                    <a:pt x="1148936" y="401227"/>
                    <a:pt x="1059644" y="412135"/>
                    <a:pt x="1000293" y="414315"/>
                  </a:cubicBezTo>
                  <a:cubicBezTo>
                    <a:pt x="998150" y="414354"/>
                    <a:pt x="996007" y="414469"/>
                    <a:pt x="994055" y="414545"/>
                  </a:cubicBezTo>
                  <a:cubicBezTo>
                    <a:pt x="991989" y="414583"/>
                    <a:pt x="989999" y="414660"/>
                    <a:pt x="988009" y="414660"/>
                  </a:cubicBezTo>
                  <a:cubicBezTo>
                    <a:pt x="983608" y="414775"/>
                    <a:pt x="979513" y="414813"/>
                    <a:pt x="975609" y="414813"/>
                  </a:cubicBezTo>
                  <a:cubicBezTo>
                    <a:pt x="881733" y="414813"/>
                    <a:pt x="763521" y="367971"/>
                    <a:pt x="578139" y="281670"/>
                  </a:cubicBezTo>
                  <a:cubicBezTo>
                    <a:pt x="529268" y="258899"/>
                    <a:pt x="480168" y="221815"/>
                    <a:pt x="432632" y="185880"/>
                  </a:cubicBezTo>
                  <a:cubicBezTo>
                    <a:pt x="425437" y="180446"/>
                    <a:pt x="418242" y="174973"/>
                    <a:pt x="411010" y="169577"/>
                  </a:cubicBezTo>
                  <a:cubicBezTo>
                    <a:pt x="409709" y="168543"/>
                    <a:pt x="408331" y="167587"/>
                    <a:pt x="406991" y="166630"/>
                  </a:cubicBezTo>
                  <a:cubicBezTo>
                    <a:pt x="403585" y="164066"/>
                    <a:pt x="400141" y="161540"/>
                    <a:pt x="396658" y="159014"/>
                  </a:cubicBezTo>
                  <a:cubicBezTo>
                    <a:pt x="395931" y="158517"/>
                    <a:pt x="395281" y="157904"/>
                    <a:pt x="394592" y="157407"/>
                  </a:cubicBezTo>
                  <a:cubicBezTo>
                    <a:pt x="353107" y="126944"/>
                    <a:pt x="311928" y="99849"/>
                    <a:pt x="274802" y="88980"/>
                  </a:cubicBezTo>
                  <a:cubicBezTo>
                    <a:pt x="271473" y="87946"/>
                    <a:pt x="268105" y="87105"/>
                    <a:pt x="264776" y="86416"/>
                  </a:cubicBezTo>
                  <a:cubicBezTo>
                    <a:pt x="263857" y="86263"/>
                    <a:pt x="262900" y="86071"/>
                    <a:pt x="262020" y="85918"/>
                  </a:cubicBezTo>
                  <a:cubicBezTo>
                    <a:pt x="259456" y="85421"/>
                    <a:pt x="256854" y="84923"/>
                    <a:pt x="254328" y="84694"/>
                  </a:cubicBezTo>
                  <a:cubicBezTo>
                    <a:pt x="252644" y="84464"/>
                    <a:pt x="250884" y="84349"/>
                    <a:pt x="249123" y="84196"/>
                  </a:cubicBezTo>
                  <a:cubicBezTo>
                    <a:pt x="247248" y="84081"/>
                    <a:pt x="245449" y="83928"/>
                    <a:pt x="243689" y="83928"/>
                  </a:cubicBezTo>
                  <a:cubicBezTo>
                    <a:pt x="242579" y="83890"/>
                    <a:pt x="241507" y="83966"/>
                    <a:pt x="240398" y="84043"/>
                  </a:cubicBezTo>
                  <a:cubicBezTo>
                    <a:pt x="236341" y="84158"/>
                    <a:pt x="232399" y="84464"/>
                    <a:pt x="228496" y="85191"/>
                  </a:cubicBezTo>
                  <a:cubicBezTo>
                    <a:pt x="227616" y="85306"/>
                    <a:pt x="226736" y="85459"/>
                    <a:pt x="225855" y="85612"/>
                  </a:cubicBezTo>
                  <a:cubicBezTo>
                    <a:pt x="206338" y="89822"/>
                    <a:pt x="188427" y="101647"/>
                    <a:pt x="172048" y="121432"/>
                  </a:cubicBezTo>
                  <a:cubicBezTo>
                    <a:pt x="171550" y="121968"/>
                    <a:pt x="171014" y="122657"/>
                    <a:pt x="170555" y="123308"/>
                  </a:cubicBezTo>
                  <a:cubicBezTo>
                    <a:pt x="167149" y="127594"/>
                    <a:pt x="163743" y="132186"/>
                    <a:pt x="160452" y="137124"/>
                  </a:cubicBezTo>
                  <a:cubicBezTo>
                    <a:pt x="159610" y="138272"/>
                    <a:pt x="158845" y="139535"/>
                    <a:pt x="157965" y="140797"/>
                  </a:cubicBezTo>
                  <a:cubicBezTo>
                    <a:pt x="154941" y="145505"/>
                    <a:pt x="152033" y="150633"/>
                    <a:pt x="149124" y="155953"/>
                  </a:cubicBezTo>
                  <a:cubicBezTo>
                    <a:pt x="148244" y="157560"/>
                    <a:pt x="147440" y="158899"/>
                    <a:pt x="146560" y="160545"/>
                  </a:cubicBezTo>
                  <a:cubicBezTo>
                    <a:pt x="142925" y="167396"/>
                    <a:pt x="139442" y="174705"/>
                    <a:pt x="135921" y="182550"/>
                  </a:cubicBezTo>
                  <a:cubicBezTo>
                    <a:pt x="124402" y="208727"/>
                    <a:pt x="113304" y="237736"/>
                    <a:pt x="102780" y="268850"/>
                  </a:cubicBezTo>
                  <a:lnTo>
                    <a:pt x="421530" y="373522"/>
                  </a:lnTo>
                  <a:lnTo>
                    <a:pt x="409092" y="411448"/>
                  </a:lnTo>
                  <a:lnTo>
                    <a:pt x="90489" y="306814"/>
                  </a:lnTo>
                  <a:cubicBezTo>
                    <a:pt x="71009" y="370113"/>
                    <a:pt x="53826" y="440418"/>
                    <a:pt x="39781" y="513279"/>
                  </a:cubicBezTo>
                  <a:lnTo>
                    <a:pt x="365693" y="546154"/>
                  </a:lnTo>
                  <a:lnTo>
                    <a:pt x="361674" y="585802"/>
                  </a:lnTo>
                  <a:lnTo>
                    <a:pt x="32549" y="552660"/>
                  </a:lnTo>
                  <a:cubicBezTo>
                    <a:pt x="21144" y="617795"/>
                    <a:pt x="12457" y="684118"/>
                    <a:pt x="6832" y="748485"/>
                  </a:cubicBezTo>
                  <a:lnTo>
                    <a:pt x="363663" y="748485"/>
                  </a:lnTo>
                  <a:lnTo>
                    <a:pt x="363663" y="788325"/>
                  </a:lnTo>
                  <a:lnTo>
                    <a:pt x="4000" y="788325"/>
                  </a:lnTo>
                  <a:cubicBezTo>
                    <a:pt x="-1051" y="863104"/>
                    <a:pt x="-1472" y="934096"/>
                    <a:pt x="3618" y="996093"/>
                  </a:cubicBezTo>
                  <a:lnTo>
                    <a:pt x="361409" y="949289"/>
                  </a:lnTo>
                  <a:lnTo>
                    <a:pt x="366576" y="988860"/>
                  </a:lnTo>
                  <a:lnTo>
                    <a:pt x="7834" y="1035780"/>
                  </a:lnTo>
                  <a:cubicBezTo>
                    <a:pt x="13919" y="1082316"/>
                    <a:pt x="23639" y="1122346"/>
                    <a:pt x="37608" y="1153042"/>
                  </a:cubicBezTo>
                  <a:cubicBezTo>
                    <a:pt x="41435" y="1161385"/>
                    <a:pt x="45224" y="1168847"/>
                    <a:pt x="49013" y="1176081"/>
                  </a:cubicBezTo>
                  <a:cubicBezTo>
                    <a:pt x="50314" y="1178568"/>
                    <a:pt x="51577" y="1180979"/>
                    <a:pt x="52917" y="1183276"/>
                  </a:cubicBezTo>
                  <a:cubicBezTo>
                    <a:pt x="56208" y="1189207"/>
                    <a:pt x="59537" y="1194795"/>
                    <a:pt x="62943" y="1199999"/>
                  </a:cubicBezTo>
                  <a:cubicBezTo>
                    <a:pt x="64818" y="1202946"/>
                    <a:pt x="66655" y="1205587"/>
                    <a:pt x="68531" y="1208113"/>
                  </a:cubicBezTo>
                  <a:cubicBezTo>
                    <a:pt x="70712" y="1211174"/>
                    <a:pt x="72932" y="1214083"/>
                    <a:pt x="75113" y="1216876"/>
                  </a:cubicBezTo>
                  <a:cubicBezTo>
                    <a:pt x="77639" y="1220129"/>
                    <a:pt x="80203" y="1223114"/>
                    <a:pt x="82729" y="1226023"/>
                  </a:cubicBezTo>
                  <a:cubicBezTo>
                    <a:pt x="85599" y="1229085"/>
                    <a:pt x="88431" y="1232108"/>
                    <a:pt x="91416" y="1234863"/>
                  </a:cubicBezTo>
                  <a:cubicBezTo>
                    <a:pt x="92641" y="1236011"/>
                    <a:pt x="93904" y="1237351"/>
                    <a:pt x="95128" y="1238384"/>
                  </a:cubicBezTo>
                  <a:cubicBezTo>
                    <a:pt x="99682" y="1242211"/>
                    <a:pt x="104275" y="1245732"/>
                    <a:pt x="109021" y="1248717"/>
                  </a:cubicBezTo>
                  <a:cubicBezTo>
                    <a:pt x="109365" y="1248947"/>
                    <a:pt x="109671" y="1249138"/>
                    <a:pt x="110016" y="1249368"/>
                  </a:cubicBezTo>
                  <a:cubicBezTo>
                    <a:pt x="120501" y="1255797"/>
                    <a:pt x="131562" y="1259968"/>
                    <a:pt x="143540" y="1262265"/>
                  </a:cubicBezTo>
                  <a:cubicBezTo>
                    <a:pt x="144459" y="1262418"/>
                    <a:pt x="145339" y="1262533"/>
                    <a:pt x="146296" y="1262647"/>
                  </a:cubicBezTo>
                  <a:cubicBezTo>
                    <a:pt x="150199" y="1263298"/>
                    <a:pt x="154256" y="1263757"/>
                    <a:pt x="158313" y="1263910"/>
                  </a:cubicBezTo>
                  <a:cubicBezTo>
                    <a:pt x="161183" y="1264063"/>
                    <a:pt x="164054" y="1264178"/>
                    <a:pt x="166847" y="1264178"/>
                  </a:cubicBezTo>
                  <a:cubicBezTo>
                    <a:pt x="220884" y="1264178"/>
                    <a:pt x="290575" y="1235590"/>
                    <a:pt x="387018" y="1196134"/>
                  </a:cubicBezTo>
                  <a:cubicBezTo>
                    <a:pt x="404890" y="1188786"/>
                    <a:pt x="423605" y="1181171"/>
                    <a:pt x="443237" y="1173325"/>
                  </a:cubicBezTo>
                  <a:cubicBezTo>
                    <a:pt x="515262" y="1144393"/>
                    <a:pt x="562949" y="1114848"/>
                    <a:pt x="605047" y="1088787"/>
                  </a:cubicBezTo>
                  <a:cubicBezTo>
                    <a:pt x="679597" y="1042710"/>
                    <a:pt x="738533" y="1006200"/>
                    <a:pt x="877682" y="1006200"/>
                  </a:cubicBezTo>
                  <a:cubicBezTo>
                    <a:pt x="919779" y="1006200"/>
                    <a:pt x="967502" y="1009376"/>
                    <a:pt x="1023796" y="1016111"/>
                  </a:cubicBezTo>
                  <a:cubicBezTo>
                    <a:pt x="1036349" y="1017604"/>
                    <a:pt x="1049093" y="1019364"/>
                    <a:pt x="1061875" y="1021316"/>
                  </a:cubicBezTo>
                  <a:cubicBezTo>
                    <a:pt x="1165970" y="1037045"/>
                    <a:pt x="1270407" y="1066475"/>
                    <a:pt x="1379440" y="1103903"/>
                  </a:cubicBezTo>
                  <a:lnTo>
                    <a:pt x="1439294" y="1123919"/>
                  </a:lnTo>
                  <a:lnTo>
                    <a:pt x="1437151" y="1124263"/>
                  </a:lnTo>
                  <a:cubicBezTo>
                    <a:pt x="1513232" y="1151741"/>
                    <a:pt x="1591760" y="1182510"/>
                    <a:pt x="1674271" y="1214887"/>
                  </a:cubicBezTo>
                  <a:cubicBezTo>
                    <a:pt x="1799871" y="1264064"/>
                    <a:pt x="1937952" y="1318257"/>
                    <a:pt x="2087936" y="1368006"/>
                  </a:cubicBezTo>
                  <a:cubicBezTo>
                    <a:pt x="2091649" y="1369231"/>
                    <a:pt x="2095514" y="1370494"/>
                    <a:pt x="2099226" y="1371642"/>
                  </a:cubicBezTo>
                  <a:cubicBezTo>
                    <a:pt x="2121958" y="1379220"/>
                    <a:pt x="2145035" y="1386529"/>
                    <a:pt x="2168342" y="1393800"/>
                  </a:cubicBezTo>
                  <a:cubicBezTo>
                    <a:pt x="2171671" y="1394910"/>
                    <a:pt x="2174962" y="1395790"/>
                    <a:pt x="2178368" y="1396938"/>
                  </a:cubicBezTo>
                  <a:cubicBezTo>
                    <a:pt x="2201789" y="1404133"/>
                    <a:pt x="2225555" y="1411213"/>
                    <a:pt x="2249588" y="1418102"/>
                  </a:cubicBezTo>
                  <a:cubicBezTo>
                    <a:pt x="2250239" y="1418370"/>
                    <a:pt x="2250813" y="1418523"/>
                    <a:pt x="2251502" y="1418715"/>
                  </a:cubicBezTo>
                  <a:cubicBezTo>
                    <a:pt x="2267613" y="1423307"/>
                    <a:pt x="2284031" y="1427823"/>
                    <a:pt x="2300678" y="1432033"/>
                  </a:cubicBezTo>
                  <a:cubicBezTo>
                    <a:pt x="2309404" y="1434329"/>
                    <a:pt x="2318359" y="1436548"/>
                    <a:pt x="2327238" y="1438653"/>
                  </a:cubicBezTo>
                  <a:cubicBezTo>
                    <a:pt x="2334432" y="1440414"/>
                    <a:pt x="2341512" y="1442212"/>
                    <a:pt x="2348745" y="1443973"/>
                  </a:cubicBezTo>
                  <a:cubicBezTo>
                    <a:pt x="2362063" y="1447111"/>
                    <a:pt x="2375573" y="1450058"/>
                    <a:pt x="2389235" y="1453043"/>
                  </a:cubicBezTo>
                  <a:cubicBezTo>
                    <a:pt x="2391531" y="1453540"/>
                    <a:pt x="2393827" y="1454076"/>
                    <a:pt x="2396162" y="1454535"/>
                  </a:cubicBezTo>
                  <a:cubicBezTo>
                    <a:pt x="2560489" y="1489821"/>
                    <a:pt x="2744764" y="1512361"/>
                    <a:pt x="2928343" y="1524914"/>
                  </a:cubicBezTo>
                  <a:cubicBezTo>
                    <a:pt x="2929491" y="1525029"/>
                    <a:pt x="2930639" y="1525067"/>
                    <a:pt x="2931863" y="1525182"/>
                  </a:cubicBezTo>
                  <a:cubicBezTo>
                    <a:pt x="2945756" y="1526100"/>
                    <a:pt x="2959685" y="1526942"/>
                    <a:pt x="2973616" y="1527746"/>
                  </a:cubicBezTo>
                  <a:cubicBezTo>
                    <a:pt x="2980811" y="1528244"/>
                    <a:pt x="2988044" y="1528665"/>
                    <a:pt x="2995124" y="1529047"/>
                  </a:cubicBezTo>
                  <a:cubicBezTo>
                    <a:pt x="3000711" y="1529315"/>
                    <a:pt x="3006260" y="1529660"/>
                    <a:pt x="3011924" y="1529889"/>
                  </a:cubicBezTo>
                  <a:cubicBezTo>
                    <a:pt x="3039669" y="1531267"/>
                    <a:pt x="3066611" y="1532568"/>
                    <a:pt x="3092176" y="1533525"/>
                  </a:cubicBezTo>
                  <a:lnTo>
                    <a:pt x="3123595" y="1534635"/>
                  </a:lnTo>
                  <a:cubicBezTo>
                    <a:pt x="3288805" y="1539916"/>
                    <a:pt x="3446979" y="1537543"/>
                    <a:pt x="3582641" y="1529468"/>
                  </a:cubicBezTo>
                  <a:lnTo>
                    <a:pt x="3583406" y="1529124"/>
                  </a:lnTo>
                  <a:lnTo>
                    <a:pt x="3587730" y="1528856"/>
                  </a:lnTo>
                  <a:cubicBezTo>
                    <a:pt x="3657995" y="1524646"/>
                    <a:pt x="3722520" y="1518944"/>
                    <a:pt x="3777433" y="1512056"/>
                  </a:cubicBezTo>
                  <a:cubicBezTo>
                    <a:pt x="3778045" y="1512018"/>
                    <a:pt x="3778657" y="1511941"/>
                    <a:pt x="3779346" y="1511826"/>
                  </a:cubicBezTo>
                  <a:cubicBezTo>
                    <a:pt x="3787153" y="1510831"/>
                    <a:pt x="3794616" y="1509836"/>
                    <a:pt x="3801964" y="1508803"/>
                  </a:cubicBezTo>
                  <a:cubicBezTo>
                    <a:pt x="3811416" y="1507540"/>
                    <a:pt x="3820831" y="1506162"/>
                    <a:pt x="3829671" y="1504746"/>
                  </a:cubicBezTo>
                  <a:cubicBezTo>
                    <a:pt x="4016659" y="1475508"/>
                    <a:pt x="4174374" y="1434903"/>
                    <a:pt x="4313523" y="1399123"/>
                  </a:cubicBezTo>
                  <a:cubicBezTo>
                    <a:pt x="4407515" y="1375052"/>
                    <a:pt x="4488647" y="1354117"/>
                    <a:pt x="4562772" y="1340800"/>
                  </a:cubicBezTo>
                  <a:cubicBezTo>
                    <a:pt x="4731194" y="1310567"/>
                    <a:pt x="4885157" y="1260969"/>
                    <a:pt x="5047044" y="1184771"/>
                  </a:cubicBezTo>
                  <a:cubicBezTo>
                    <a:pt x="5133611" y="1144052"/>
                    <a:pt x="5157488" y="1107733"/>
                    <a:pt x="5162279" y="1084546"/>
                  </a:cubicBezTo>
                  <a:cubicBezTo>
                    <a:pt x="5166067" y="1066062"/>
                    <a:pt x="5159523" y="1047080"/>
                    <a:pt x="5142684" y="1028098"/>
                  </a:cubicBezTo>
                  <a:close/>
                  <a:moveTo>
                    <a:pt x="4741846" y="664997"/>
                  </a:moveTo>
                  <a:cubicBezTo>
                    <a:pt x="4771429" y="664997"/>
                    <a:pt x="4795386" y="689030"/>
                    <a:pt x="4795386" y="718614"/>
                  </a:cubicBezTo>
                  <a:cubicBezTo>
                    <a:pt x="4795386" y="748311"/>
                    <a:pt x="4771429" y="772269"/>
                    <a:pt x="4741846" y="772269"/>
                  </a:cubicBezTo>
                  <a:cubicBezTo>
                    <a:pt x="4712225" y="772269"/>
                    <a:pt x="4688191" y="748312"/>
                    <a:pt x="4688191" y="718614"/>
                  </a:cubicBezTo>
                  <a:cubicBezTo>
                    <a:pt x="4688268" y="689031"/>
                    <a:pt x="4712225" y="664997"/>
                    <a:pt x="4741846" y="664997"/>
                  </a:cubicBezTo>
                  <a:close/>
                  <a:moveTo>
                    <a:pt x="3643684" y="1150602"/>
                  </a:moveTo>
                  <a:cubicBezTo>
                    <a:pt x="3633313" y="1145015"/>
                    <a:pt x="3617355" y="1137858"/>
                    <a:pt x="3596727" y="1131658"/>
                  </a:cubicBezTo>
                  <a:cubicBezTo>
                    <a:pt x="3575946" y="1125573"/>
                    <a:pt x="3549999" y="1121249"/>
                    <a:pt x="3520799" y="1121938"/>
                  </a:cubicBezTo>
                  <a:cubicBezTo>
                    <a:pt x="3506141" y="1122474"/>
                    <a:pt x="3490719" y="1123966"/>
                    <a:pt x="3474875" y="1127487"/>
                  </a:cubicBezTo>
                  <a:cubicBezTo>
                    <a:pt x="3459184" y="1130778"/>
                    <a:pt x="3441733" y="1132041"/>
                    <a:pt x="3425162" y="1137820"/>
                  </a:cubicBezTo>
                  <a:cubicBezTo>
                    <a:pt x="3407175" y="1143675"/>
                    <a:pt x="3387619" y="1148957"/>
                    <a:pt x="3368829" y="1155999"/>
                  </a:cubicBezTo>
                  <a:cubicBezTo>
                    <a:pt x="3350230" y="1163232"/>
                    <a:pt x="3331017" y="1170694"/>
                    <a:pt x="3311156" y="1178310"/>
                  </a:cubicBezTo>
                  <a:cubicBezTo>
                    <a:pt x="3291447" y="1187074"/>
                    <a:pt x="3271202" y="1196067"/>
                    <a:pt x="3250536" y="1205252"/>
                  </a:cubicBezTo>
                  <a:cubicBezTo>
                    <a:pt x="3229870" y="1214398"/>
                    <a:pt x="3209434" y="1225458"/>
                    <a:pt x="3188308" y="1235830"/>
                  </a:cubicBezTo>
                  <a:cubicBezTo>
                    <a:pt x="3167030" y="1245972"/>
                    <a:pt x="3146326" y="1257988"/>
                    <a:pt x="3125201" y="1269737"/>
                  </a:cubicBezTo>
                  <a:cubicBezTo>
                    <a:pt x="3114677" y="1275592"/>
                    <a:pt x="3104037" y="1281638"/>
                    <a:pt x="3093398" y="1287608"/>
                  </a:cubicBezTo>
                  <a:cubicBezTo>
                    <a:pt x="3083066" y="1294038"/>
                    <a:pt x="3072732" y="1300658"/>
                    <a:pt x="3062361" y="1307203"/>
                  </a:cubicBezTo>
                  <a:cubicBezTo>
                    <a:pt x="3051952" y="1313785"/>
                    <a:pt x="3041466" y="1320368"/>
                    <a:pt x="3031018" y="1326912"/>
                  </a:cubicBezTo>
                  <a:lnTo>
                    <a:pt x="3001243" y="1348802"/>
                  </a:lnTo>
                  <a:cubicBezTo>
                    <a:pt x="2991332" y="1356112"/>
                    <a:pt x="2981152" y="1363231"/>
                    <a:pt x="2971546" y="1370846"/>
                  </a:cubicBezTo>
                  <a:lnTo>
                    <a:pt x="2944757" y="1395377"/>
                  </a:lnTo>
                  <a:lnTo>
                    <a:pt x="2931363" y="1407623"/>
                  </a:lnTo>
                  <a:cubicBezTo>
                    <a:pt x="2929181" y="1410302"/>
                    <a:pt x="2922522" y="1417766"/>
                    <a:pt x="2922101" y="1419794"/>
                  </a:cubicBezTo>
                  <a:cubicBezTo>
                    <a:pt x="2920953" y="1421401"/>
                    <a:pt x="2920188" y="1423047"/>
                    <a:pt x="2919690" y="1424692"/>
                  </a:cubicBezTo>
                  <a:cubicBezTo>
                    <a:pt x="2918657" y="1426453"/>
                    <a:pt x="2918542" y="1427754"/>
                    <a:pt x="2918542" y="1428825"/>
                  </a:cubicBezTo>
                  <a:cubicBezTo>
                    <a:pt x="2918121" y="1431313"/>
                    <a:pt x="2918657" y="1432231"/>
                    <a:pt x="2919690" y="1434375"/>
                  </a:cubicBezTo>
                  <a:cubicBezTo>
                    <a:pt x="2922254" y="1438661"/>
                    <a:pt x="2930674" y="1444516"/>
                    <a:pt x="2940471" y="1448381"/>
                  </a:cubicBezTo>
                  <a:cubicBezTo>
                    <a:pt x="2950115" y="1452515"/>
                    <a:pt x="2961443" y="1455232"/>
                    <a:pt x="2972733" y="1457604"/>
                  </a:cubicBezTo>
                  <a:cubicBezTo>
                    <a:pt x="3018695" y="1466062"/>
                    <a:pt x="3067490" y="1465603"/>
                    <a:pt x="3113302" y="1461278"/>
                  </a:cubicBezTo>
                  <a:cubicBezTo>
                    <a:pt x="3159112" y="1456725"/>
                    <a:pt x="3203390" y="1447960"/>
                    <a:pt x="3241694" y="1433341"/>
                  </a:cubicBezTo>
                  <a:cubicBezTo>
                    <a:pt x="3251414" y="1429514"/>
                    <a:pt x="3259872" y="1425610"/>
                    <a:pt x="3269134" y="1420789"/>
                  </a:cubicBezTo>
                  <a:cubicBezTo>
                    <a:pt x="3278586" y="1416005"/>
                    <a:pt x="3287886" y="1411260"/>
                    <a:pt x="3296995" y="1406515"/>
                  </a:cubicBezTo>
                  <a:cubicBezTo>
                    <a:pt x="3315097" y="1396985"/>
                    <a:pt x="3333543" y="1388643"/>
                    <a:pt x="3350994" y="1380223"/>
                  </a:cubicBezTo>
                  <a:cubicBezTo>
                    <a:pt x="3368675" y="1372378"/>
                    <a:pt x="3384288" y="1363154"/>
                    <a:pt x="3400859" y="1357491"/>
                  </a:cubicBezTo>
                  <a:cubicBezTo>
                    <a:pt x="3417085" y="1351520"/>
                    <a:pt x="3432394" y="1345856"/>
                    <a:pt x="3446822" y="1340537"/>
                  </a:cubicBezTo>
                  <a:cubicBezTo>
                    <a:pt x="3475179" y="1329285"/>
                    <a:pt x="3499290" y="1318379"/>
                    <a:pt x="3518425" y="1307662"/>
                  </a:cubicBezTo>
                  <a:cubicBezTo>
                    <a:pt x="3527801" y="1301960"/>
                    <a:pt x="3536182" y="1296870"/>
                    <a:pt x="3543377" y="1292393"/>
                  </a:cubicBezTo>
                  <a:cubicBezTo>
                    <a:pt x="3550495" y="1287570"/>
                    <a:pt x="3555891" y="1282748"/>
                    <a:pt x="3560599" y="1279227"/>
                  </a:cubicBezTo>
                  <a:cubicBezTo>
                    <a:pt x="3569975" y="1271726"/>
                    <a:pt x="3575065" y="1267746"/>
                    <a:pt x="3575065" y="1267746"/>
                  </a:cubicBezTo>
                  <a:cubicBezTo>
                    <a:pt x="3575065" y="1267746"/>
                    <a:pt x="3571009" y="1272721"/>
                    <a:pt x="3563431" y="1282020"/>
                  </a:cubicBezTo>
                  <a:cubicBezTo>
                    <a:pt x="3559604" y="1286689"/>
                    <a:pt x="3555165" y="1292775"/>
                    <a:pt x="3549157" y="1299203"/>
                  </a:cubicBezTo>
                  <a:cubicBezTo>
                    <a:pt x="3542689" y="1305174"/>
                    <a:pt x="3535380" y="1312215"/>
                    <a:pt x="3527037" y="1319984"/>
                  </a:cubicBezTo>
                  <a:cubicBezTo>
                    <a:pt x="3509815" y="1334756"/>
                    <a:pt x="3487274" y="1351098"/>
                    <a:pt x="3460256" y="1367592"/>
                  </a:cubicBezTo>
                  <a:cubicBezTo>
                    <a:pt x="3446746" y="1375591"/>
                    <a:pt x="3432394" y="1384125"/>
                    <a:pt x="3417240" y="1393004"/>
                  </a:cubicBezTo>
                  <a:cubicBezTo>
                    <a:pt x="3402353" y="1401998"/>
                    <a:pt x="3384596" y="1407585"/>
                    <a:pt x="3368025" y="1416196"/>
                  </a:cubicBezTo>
                  <a:cubicBezTo>
                    <a:pt x="3351033" y="1424194"/>
                    <a:pt x="3333390" y="1432231"/>
                    <a:pt x="3315136" y="1441875"/>
                  </a:cubicBezTo>
                  <a:cubicBezTo>
                    <a:pt x="3306028" y="1446583"/>
                    <a:pt x="3296690" y="1451328"/>
                    <a:pt x="3287199" y="1456150"/>
                  </a:cubicBezTo>
                  <a:cubicBezTo>
                    <a:pt x="3277823" y="1461087"/>
                    <a:pt x="3266609" y="1466368"/>
                    <a:pt x="3256047" y="1470310"/>
                  </a:cubicBezTo>
                  <a:cubicBezTo>
                    <a:pt x="3212687" y="1486919"/>
                    <a:pt x="3165806" y="1495989"/>
                    <a:pt x="3117084" y="1500887"/>
                  </a:cubicBezTo>
                  <a:cubicBezTo>
                    <a:pt x="3068213" y="1505288"/>
                    <a:pt x="3017506" y="1506207"/>
                    <a:pt x="2965032" y="1496601"/>
                  </a:cubicBezTo>
                  <a:cubicBezTo>
                    <a:pt x="2951906" y="1493846"/>
                    <a:pt x="2938703" y="1490822"/>
                    <a:pt x="2925155" y="1485082"/>
                  </a:cubicBezTo>
                  <a:cubicBezTo>
                    <a:pt x="2912029" y="1479265"/>
                    <a:pt x="2897179" y="1472414"/>
                    <a:pt x="2885661" y="1455307"/>
                  </a:cubicBezTo>
                  <a:cubicBezTo>
                    <a:pt x="2883020" y="1451136"/>
                    <a:pt x="2880954" y="1445701"/>
                    <a:pt x="2879576" y="1440611"/>
                  </a:cubicBezTo>
                  <a:cubicBezTo>
                    <a:pt x="2878849" y="1435177"/>
                    <a:pt x="2877701" y="1429513"/>
                    <a:pt x="2878811" y="1424577"/>
                  </a:cubicBezTo>
                  <a:cubicBezTo>
                    <a:pt x="2879346" y="1419295"/>
                    <a:pt x="2880456" y="1414474"/>
                    <a:pt x="2882255" y="1410417"/>
                  </a:cubicBezTo>
                  <a:cubicBezTo>
                    <a:pt x="2883747" y="1406092"/>
                    <a:pt x="2885776" y="1402074"/>
                    <a:pt x="2888340" y="1398285"/>
                  </a:cubicBezTo>
                  <a:cubicBezTo>
                    <a:pt x="2893927" y="1389177"/>
                    <a:pt x="2896223" y="1387416"/>
                    <a:pt x="2902116" y="1380413"/>
                  </a:cubicBezTo>
                  <a:lnTo>
                    <a:pt x="2916812" y="1366904"/>
                  </a:lnTo>
                  <a:lnTo>
                    <a:pt x="2946204" y="1340038"/>
                  </a:lnTo>
                  <a:cubicBezTo>
                    <a:pt x="2956345" y="1331810"/>
                    <a:pt x="2966984" y="1324501"/>
                    <a:pt x="2977317" y="1316655"/>
                  </a:cubicBezTo>
                  <a:cubicBezTo>
                    <a:pt x="2987727" y="1309078"/>
                    <a:pt x="2998098" y="1301232"/>
                    <a:pt x="3008584" y="1293846"/>
                  </a:cubicBezTo>
                  <a:cubicBezTo>
                    <a:pt x="3019338" y="1287034"/>
                    <a:pt x="3030130" y="1280222"/>
                    <a:pt x="3040884" y="1273487"/>
                  </a:cubicBezTo>
                  <a:cubicBezTo>
                    <a:pt x="3051523" y="1266675"/>
                    <a:pt x="3062277" y="1259939"/>
                    <a:pt x="3072916" y="1253242"/>
                  </a:cubicBezTo>
                  <a:cubicBezTo>
                    <a:pt x="3083823" y="1247042"/>
                    <a:pt x="3094654" y="1240881"/>
                    <a:pt x="3105522" y="1234911"/>
                  </a:cubicBezTo>
                  <a:cubicBezTo>
                    <a:pt x="3127182" y="1222893"/>
                    <a:pt x="3148384" y="1210609"/>
                    <a:pt x="3170083" y="1200199"/>
                  </a:cubicBezTo>
                  <a:cubicBezTo>
                    <a:pt x="3191744" y="1189714"/>
                    <a:pt x="3212486" y="1178423"/>
                    <a:pt x="3233688" y="1169047"/>
                  </a:cubicBezTo>
                  <a:cubicBezTo>
                    <a:pt x="3254928" y="1159595"/>
                    <a:pt x="3275593" y="1150410"/>
                    <a:pt x="3295800" y="1141455"/>
                  </a:cubicBezTo>
                  <a:cubicBezTo>
                    <a:pt x="3316695" y="1133380"/>
                    <a:pt x="3337017" y="1125534"/>
                    <a:pt x="3356573" y="1117919"/>
                  </a:cubicBezTo>
                  <a:cubicBezTo>
                    <a:pt x="3376281" y="1110610"/>
                    <a:pt x="3395149" y="1105558"/>
                    <a:pt x="3413404" y="1099588"/>
                  </a:cubicBezTo>
                  <a:cubicBezTo>
                    <a:pt x="3418379" y="1098210"/>
                    <a:pt x="3421364" y="1096794"/>
                    <a:pt x="3427870" y="1095531"/>
                  </a:cubicBezTo>
                  <a:cubicBezTo>
                    <a:pt x="3432769" y="1094383"/>
                    <a:pt x="3437591" y="1093273"/>
                    <a:pt x="3442260" y="1092087"/>
                  </a:cubicBezTo>
                  <a:cubicBezTo>
                    <a:pt x="3451637" y="1089178"/>
                    <a:pt x="3461128" y="1088451"/>
                    <a:pt x="3470504" y="1087915"/>
                  </a:cubicBezTo>
                  <a:cubicBezTo>
                    <a:pt x="3489064" y="1087150"/>
                    <a:pt x="3506669" y="1088681"/>
                    <a:pt x="3522896" y="1091168"/>
                  </a:cubicBezTo>
                  <a:cubicBezTo>
                    <a:pt x="3555540" y="1095990"/>
                    <a:pt x="3582138" y="1106438"/>
                    <a:pt x="3602498" y="1117269"/>
                  </a:cubicBezTo>
                  <a:cubicBezTo>
                    <a:pt x="3622895" y="1127908"/>
                    <a:pt x="3636940" y="1139198"/>
                    <a:pt x="3646049" y="1147234"/>
                  </a:cubicBezTo>
                  <a:cubicBezTo>
                    <a:pt x="3655119" y="1155195"/>
                    <a:pt x="3659175" y="1160055"/>
                    <a:pt x="3659175" y="1160055"/>
                  </a:cubicBezTo>
                  <a:cubicBezTo>
                    <a:pt x="3659328" y="1159978"/>
                    <a:pt x="3654200" y="1156266"/>
                    <a:pt x="3643676" y="1150602"/>
                  </a:cubicBezTo>
                  <a:close/>
                  <a:moveTo>
                    <a:pt x="4032514" y="1366178"/>
                  </a:moveTo>
                  <a:cubicBezTo>
                    <a:pt x="4016938" y="1361586"/>
                    <a:pt x="3998759" y="1353741"/>
                    <a:pt x="3977749" y="1345054"/>
                  </a:cubicBezTo>
                  <a:cubicBezTo>
                    <a:pt x="3956242" y="1337209"/>
                    <a:pt x="3933968" y="1324197"/>
                    <a:pt x="3908825" y="1311300"/>
                  </a:cubicBezTo>
                  <a:cubicBezTo>
                    <a:pt x="3885059" y="1296221"/>
                    <a:pt x="3858499" y="1280569"/>
                    <a:pt x="3833662" y="1259941"/>
                  </a:cubicBezTo>
                  <a:cubicBezTo>
                    <a:pt x="3820841" y="1250182"/>
                    <a:pt x="3807715" y="1239926"/>
                    <a:pt x="3795315" y="1228560"/>
                  </a:cubicBezTo>
                  <a:cubicBezTo>
                    <a:pt x="3782647" y="1217424"/>
                    <a:pt x="3769483" y="1206057"/>
                    <a:pt x="3756968" y="1193849"/>
                  </a:cubicBezTo>
                  <a:cubicBezTo>
                    <a:pt x="3732015" y="1169432"/>
                    <a:pt x="3705609" y="1144596"/>
                    <a:pt x="3680964" y="1117959"/>
                  </a:cubicBezTo>
                  <a:cubicBezTo>
                    <a:pt x="3655629" y="1092241"/>
                    <a:pt x="3630638" y="1063539"/>
                    <a:pt x="3605801" y="1035602"/>
                  </a:cubicBezTo>
                  <a:cubicBezTo>
                    <a:pt x="3582533" y="1005982"/>
                    <a:pt x="3558959" y="976360"/>
                    <a:pt x="3540473" y="942874"/>
                  </a:cubicBezTo>
                  <a:cubicBezTo>
                    <a:pt x="3529757" y="927337"/>
                    <a:pt x="3523634" y="908546"/>
                    <a:pt x="3516019" y="891401"/>
                  </a:cubicBezTo>
                  <a:cubicBezTo>
                    <a:pt x="3512230" y="882714"/>
                    <a:pt x="3510852" y="872764"/>
                    <a:pt x="3508288" y="863694"/>
                  </a:cubicBezTo>
                  <a:lnTo>
                    <a:pt x="3504997" y="849917"/>
                  </a:lnTo>
                  <a:cubicBezTo>
                    <a:pt x="3504155" y="845210"/>
                    <a:pt x="3504079" y="840426"/>
                    <a:pt x="3503696" y="835719"/>
                  </a:cubicBezTo>
                  <a:cubicBezTo>
                    <a:pt x="3501438" y="816966"/>
                    <a:pt x="3503084" y="798138"/>
                    <a:pt x="3505303" y="780534"/>
                  </a:cubicBezTo>
                  <a:cubicBezTo>
                    <a:pt x="3506911" y="772344"/>
                    <a:pt x="3508441" y="764230"/>
                    <a:pt x="3509896" y="756232"/>
                  </a:cubicBezTo>
                  <a:cubicBezTo>
                    <a:pt x="3511809" y="747162"/>
                    <a:pt x="3514794" y="739508"/>
                    <a:pt x="3517129" y="731279"/>
                  </a:cubicBezTo>
                  <a:cubicBezTo>
                    <a:pt x="3527462" y="699286"/>
                    <a:pt x="3541277" y="672420"/>
                    <a:pt x="3554097" y="647506"/>
                  </a:cubicBezTo>
                  <a:cubicBezTo>
                    <a:pt x="3566611" y="622439"/>
                    <a:pt x="3579662" y="600549"/>
                    <a:pt x="3591027" y="580954"/>
                  </a:cubicBezTo>
                  <a:cubicBezTo>
                    <a:pt x="3602432" y="561436"/>
                    <a:pt x="3612880" y="544674"/>
                    <a:pt x="3621758" y="531089"/>
                  </a:cubicBezTo>
                  <a:cubicBezTo>
                    <a:pt x="3639209" y="503763"/>
                    <a:pt x="3650001" y="488609"/>
                    <a:pt x="3650001" y="488609"/>
                  </a:cubicBezTo>
                  <a:cubicBezTo>
                    <a:pt x="3650001" y="488609"/>
                    <a:pt x="3642271" y="505449"/>
                    <a:pt x="3628647" y="534878"/>
                  </a:cubicBezTo>
                  <a:cubicBezTo>
                    <a:pt x="3622026" y="549650"/>
                    <a:pt x="3613836" y="567484"/>
                    <a:pt x="3604498" y="587921"/>
                  </a:cubicBezTo>
                  <a:cubicBezTo>
                    <a:pt x="3595543" y="608434"/>
                    <a:pt x="3585095" y="631548"/>
                    <a:pt x="3574762" y="656999"/>
                  </a:cubicBezTo>
                  <a:cubicBezTo>
                    <a:pt x="3564544" y="682295"/>
                    <a:pt x="3553293" y="710385"/>
                    <a:pt x="3545830" y="739279"/>
                  </a:cubicBezTo>
                  <a:cubicBezTo>
                    <a:pt x="3544185" y="746359"/>
                    <a:pt x="3541889" y="753974"/>
                    <a:pt x="3540740" y="760901"/>
                  </a:cubicBezTo>
                  <a:cubicBezTo>
                    <a:pt x="3539707" y="768900"/>
                    <a:pt x="3538712" y="777127"/>
                    <a:pt x="3537717" y="785356"/>
                  </a:cubicBezTo>
                  <a:cubicBezTo>
                    <a:pt x="3537067" y="800931"/>
                    <a:pt x="3535918" y="816239"/>
                    <a:pt x="3538597" y="831930"/>
                  </a:cubicBezTo>
                  <a:cubicBezTo>
                    <a:pt x="3539095" y="835757"/>
                    <a:pt x="3539210" y="839776"/>
                    <a:pt x="3539975" y="843603"/>
                  </a:cubicBezTo>
                  <a:lnTo>
                    <a:pt x="3543305" y="855161"/>
                  </a:lnTo>
                  <a:cubicBezTo>
                    <a:pt x="3545945" y="862853"/>
                    <a:pt x="3546940" y="870852"/>
                    <a:pt x="3550729" y="878352"/>
                  </a:cubicBezTo>
                  <a:cubicBezTo>
                    <a:pt x="3558421" y="893316"/>
                    <a:pt x="3563626" y="909121"/>
                    <a:pt x="3573882" y="923664"/>
                  </a:cubicBezTo>
                  <a:cubicBezTo>
                    <a:pt x="3591066" y="953782"/>
                    <a:pt x="3613990" y="981987"/>
                    <a:pt x="3636607" y="1010001"/>
                  </a:cubicBezTo>
                  <a:cubicBezTo>
                    <a:pt x="3660640" y="1037441"/>
                    <a:pt x="3683641" y="1064958"/>
                    <a:pt x="3709090" y="1091326"/>
                  </a:cubicBezTo>
                  <a:cubicBezTo>
                    <a:pt x="3733888" y="1118115"/>
                    <a:pt x="3757923" y="1144062"/>
                    <a:pt x="3781727" y="1168669"/>
                  </a:cubicBezTo>
                  <a:cubicBezTo>
                    <a:pt x="3793514" y="1181221"/>
                    <a:pt x="3806105" y="1192243"/>
                    <a:pt x="3817509" y="1204069"/>
                  </a:cubicBezTo>
                  <a:cubicBezTo>
                    <a:pt x="3829028" y="1215971"/>
                    <a:pt x="3840930" y="1226687"/>
                    <a:pt x="3852794" y="1236867"/>
                  </a:cubicBezTo>
                  <a:cubicBezTo>
                    <a:pt x="3875718" y="1258107"/>
                    <a:pt x="3899636" y="1275098"/>
                    <a:pt x="3921336" y="1291823"/>
                  </a:cubicBezTo>
                  <a:cubicBezTo>
                    <a:pt x="3944490" y="1306097"/>
                    <a:pt x="3964696" y="1321214"/>
                    <a:pt x="3984712" y="1331279"/>
                  </a:cubicBezTo>
                  <a:cubicBezTo>
                    <a:pt x="4004306" y="1341803"/>
                    <a:pt x="4021068" y="1352136"/>
                    <a:pt x="4035841" y="1358719"/>
                  </a:cubicBezTo>
                  <a:cubicBezTo>
                    <a:pt x="4064773" y="1373185"/>
                    <a:pt x="4081268" y="1381451"/>
                    <a:pt x="4081268" y="1381451"/>
                  </a:cubicBezTo>
                  <a:cubicBezTo>
                    <a:pt x="4081229" y="1381528"/>
                    <a:pt x="4063587" y="1376055"/>
                    <a:pt x="4032511" y="1366181"/>
                  </a:cubicBezTo>
                  <a:close/>
                  <a:moveTo>
                    <a:pt x="4334805" y="1325115"/>
                  </a:moveTo>
                  <a:cubicBezTo>
                    <a:pt x="4311269" y="1322742"/>
                    <a:pt x="4277706" y="1318685"/>
                    <a:pt x="4237866" y="1309807"/>
                  </a:cubicBezTo>
                  <a:cubicBezTo>
                    <a:pt x="4217889" y="1305099"/>
                    <a:pt x="4196152" y="1299665"/>
                    <a:pt x="4173994" y="1290710"/>
                  </a:cubicBezTo>
                  <a:cubicBezTo>
                    <a:pt x="4151759" y="1282023"/>
                    <a:pt x="4128146" y="1271307"/>
                    <a:pt x="4106409" y="1254621"/>
                  </a:cubicBezTo>
                  <a:cubicBezTo>
                    <a:pt x="4084671" y="1237706"/>
                    <a:pt x="4064504" y="1216505"/>
                    <a:pt x="4052410" y="1186577"/>
                  </a:cubicBezTo>
                  <a:lnTo>
                    <a:pt x="4049004" y="1177239"/>
                  </a:lnTo>
                  <a:lnTo>
                    <a:pt x="4047359" y="1172647"/>
                  </a:lnTo>
                  <a:lnTo>
                    <a:pt x="4046479" y="1170274"/>
                  </a:lnTo>
                  <a:lnTo>
                    <a:pt x="4045981" y="1168399"/>
                  </a:lnTo>
                  <a:lnTo>
                    <a:pt x="4045828" y="1167787"/>
                  </a:lnTo>
                  <a:lnTo>
                    <a:pt x="4045560" y="1166562"/>
                  </a:lnTo>
                  <a:lnTo>
                    <a:pt x="4040968" y="1146470"/>
                  </a:lnTo>
                  <a:cubicBezTo>
                    <a:pt x="4037829" y="1133075"/>
                    <a:pt x="4034768" y="1119643"/>
                    <a:pt x="4031706" y="1106209"/>
                  </a:cubicBezTo>
                  <a:cubicBezTo>
                    <a:pt x="4028147" y="1092815"/>
                    <a:pt x="4028032" y="1078770"/>
                    <a:pt x="4026425" y="1065184"/>
                  </a:cubicBezTo>
                  <a:cubicBezTo>
                    <a:pt x="4025162" y="1051368"/>
                    <a:pt x="4023899" y="1037706"/>
                    <a:pt x="4022636" y="1024158"/>
                  </a:cubicBezTo>
                  <a:cubicBezTo>
                    <a:pt x="4022904" y="1010228"/>
                    <a:pt x="4023516" y="996413"/>
                    <a:pt x="4024052" y="982788"/>
                  </a:cubicBezTo>
                  <a:cubicBezTo>
                    <a:pt x="4024550" y="969088"/>
                    <a:pt x="4025200" y="955693"/>
                    <a:pt x="4027726" y="943599"/>
                  </a:cubicBezTo>
                  <a:cubicBezTo>
                    <a:pt x="4029869" y="931162"/>
                    <a:pt x="4031898" y="919030"/>
                    <a:pt x="4033888" y="907013"/>
                  </a:cubicBezTo>
                  <a:cubicBezTo>
                    <a:pt x="4037409" y="893082"/>
                    <a:pt x="4041963" y="881717"/>
                    <a:pt x="4046325" y="870044"/>
                  </a:cubicBezTo>
                  <a:cubicBezTo>
                    <a:pt x="4051683" y="859290"/>
                    <a:pt x="4056811" y="848881"/>
                    <a:pt x="4061901" y="838893"/>
                  </a:cubicBezTo>
                  <a:cubicBezTo>
                    <a:pt x="4067603" y="829402"/>
                    <a:pt x="4073190" y="820294"/>
                    <a:pt x="4078586" y="811529"/>
                  </a:cubicBezTo>
                  <a:cubicBezTo>
                    <a:pt x="4100706" y="777239"/>
                    <a:pt x="4121334" y="750450"/>
                    <a:pt x="4136412" y="732310"/>
                  </a:cubicBezTo>
                  <a:cubicBezTo>
                    <a:pt x="4151491" y="714093"/>
                    <a:pt x="4160790" y="704335"/>
                    <a:pt x="4160790" y="704335"/>
                  </a:cubicBezTo>
                  <a:cubicBezTo>
                    <a:pt x="4160790" y="704335"/>
                    <a:pt x="4154361" y="716121"/>
                    <a:pt x="4143033" y="736749"/>
                  </a:cubicBezTo>
                  <a:cubicBezTo>
                    <a:pt x="4137484" y="747083"/>
                    <a:pt x="4130748" y="759635"/>
                    <a:pt x="4123055" y="773948"/>
                  </a:cubicBezTo>
                  <a:cubicBezTo>
                    <a:pt x="4115363" y="788338"/>
                    <a:pt x="4107326" y="804832"/>
                    <a:pt x="4098601" y="822551"/>
                  </a:cubicBezTo>
                  <a:cubicBezTo>
                    <a:pt x="4094467" y="831544"/>
                    <a:pt x="4090143" y="840921"/>
                    <a:pt x="4085780" y="850641"/>
                  </a:cubicBezTo>
                  <a:cubicBezTo>
                    <a:pt x="4081991" y="860400"/>
                    <a:pt x="4078050" y="870350"/>
                    <a:pt x="4074108" y="880760"/>
                  </a:cubicBezTo>
                  <a:cubicBezTo>
                    <a:pt x="4071314" y="890862"/>
                    <a:pt x="4068176" y="902038"/>
                    <a:pt x="4066530" y="911643"/>
                  </a:cubicBezTo>
                  <a:cubicBezTo>
                    <a:pt x="4065229" y="923660"/>
                    <a:pt x="4063890" y="935945"/>
                    <a:pt x="4062512" y="948421"/>
                  </a:cubicBezTo>
                  <a:cubicBezTo>
                    <a:pt x="4062091" y="954620"/>
                    <a:pt x="4060751" y="961165"/>
                    <a:pt x="4060866" y="967288"/>
                  </a:cubicBezTo>
                  <a:cubicBezTo>
                    <a:pt x="4060905" y="973258"/>
                    <a:pt x="4061019" y="979420"/>
                    <a:pt x="4061096" y="985505"/>
                  </a:cubicBezTo>
                  <a:cubicBezTo>
                    <a:pt x="4061364" y="997866"/>
                    <a:pt x="4061479" y="1010151"/>
                    <a:pt x="4061249" y="1022589"/>
                  </a:cubicBezTo>
                  <a:cubicBezTo>
                    <a:pt x="4062512" y="1035257"/>
                    <a:pt x="4064043" y="1048039"/>
                    <a:pt x="4065420" y="1060820"/>
                  </a:cubicBezTo>
                  <a:cubicBezTo>
                    <a:pt x="4067066" y="1073641"/>
                    <a:pt x="4067410" y="1086614"/>
                    <a:pt x="4071008" y="1099244"/>
                  </a:cubicBezTo>
                  <a:lnTo>
                    <a:pt x="4079006" y="1137246"/>
                  </a:lnTo>
                  <a:lnTo>
                    <a:pt x="4083025" y="1156266"/>
                  </a:lnTo>
                  <a:lnTo>
                    <a:pt x="4083293" y="1157414"/>
                  </a:lnTo>
                  <a:lnTo>
                    <a:pt x="4083407" y="1158027"/>
                  </a:lnTo>
                  <a:lnTo>
                    <a:pt x="4083407" y="1158141"/>
                  </a:lnTo>
                  <a:lnTo>
                    <a:pt x="4084020" y="1159672"/>
                  </a:lnTo>
                  <a:lnTo>
                    <a:pt x="4085550" y="1164456"/>
                  </a:lnTo>
                  <a:lnTo>
                    <a:pt x="4088880" y="1173832"/>
                  </a:lnTo>
                  <a:cubicBezTo>
                    <a:pt x="4096611" y="1193043"/>
                    <a:pt x="4110924" y="1212830"/>
                    <a:pt x="4128490" y="1227219"/>
                  </a:cubicBezTo>
                  <a:cubicBezTo>
                    <a:pt x="4164004" y="1256687"/>
                    <a:pt x="4207403" y="1274138"/>
                    <a:pt x="4244371" y="1287838"/>
                  </a:cubicBezTo>
                  <a:cubicBezTo>
                    <a:pt x="4281722" y="1300888"/>
                    <a:pt x="4313946" y="1310571"/>
                    <a:pt x="4336448" y="1317230"/>
                  </a:cubicBezTo>
                  <a:cubicBezTo>
                    <a:pt x="4358990" y="1324042"/>
                    <a:pt x="4371887" y="1327984"/>
                    <a:pt x="4371887" y="1327984"/>
                  </a:cubicBezTo>
                  <a:cubicBezTo>
                    <a:pt x="4371848" y="1328023"/>
                    <a:pt x="4358339" y="1327372"/>
                    <a:pt x="4334802" y="1325114"/>
                  </a:cubicBezTo>
                  <a:close/>
                  <a:moveTo>
                    <a:pt x="4682828" y="1250067"/>
                  </a:moveTo>
                  <a:cubicBezTo>
                    <a:pt x="4678274" y="1252133"/>
                    <a:pt x="4671539" y="1255616"/>
                    <a:pt x="4662354" y="1258754"/>
                  </a:cubicBezTo>
                  <a:cubicBezTo>
                    <a:pt x="4653361" y="1262198"/>
                    <a:pt x="4642148" y="1265987"/>
                    <a:pt x="4628715" y="1268513"/>
                  </a:cubicBezTo>
                  <a:cubicBezTo>
                    <a:pt x="4615205" y="1271039"/>
                    <a:pt x="4599208" y="1273220"/>
                    <a:pt x="4581145" y="1269546"/>
                  </a:cubicBezTo>
                  <a:cubicBezTo>
                    <a:pt x="4563043" y="1266217"/>
                    <a:pt x="4543717" y="1255501"/>
                    <a:pt x="4529672" y="1239542"/>
                  </a:cubicBezTo>
                  <a:cubicBezTo>
                    <a:pt x="4515741" y="1223584"/>
                    <a:pt x="4505102" y="1205023"/>
                    <a:pt x="4497257" y="1185122"/>
                  </a:cubicBezTo>
                  <a:cubicBezTo>
                    <a:pt x="4493429" y="1174866"/>
                    <a:pt x="4488875" y="1164763"/>
                    <a:pt x="4486923" y="1152516"/>
                  </a:cubicBezTo>
                  <a:cubicBezTo>
                    <a:pt x="4483747" y="1141227"/>
                    <a:pt x="4483594" y="1127373"/>
                    <a:pt x="4485890" y="1114285"/>
                  </a:cubicBezTo>
                  <a:cubicBezTo>
                    <a:pt x="4488454" y="1100737"/>
                    <a:pt x="4494654" y="1087993"/>
                    <a:pt x="4502232" y="1077737"/>
                  </a:cubicBezTo>
                  <a:cubicBezTo>
                    <a:pt x="4509733" y="1067365"/>
                    <a:pt x="4518152" y="1058869"/>
                    <a:pt x="4526265" y="1050947"/>
                  </a:cubicBezTo>
                  <a:lnTo>
                    <a:pt x="4538282" y="1040040"/>
                  </a:lnTo>
                  <a:cubicBezTo>
                    <a:pt x="4542875" y="1036213"/>
                    <a:pt x="4547735" y="1032922"/>
                    <a:pt x="4552442" y="1029401"/>
                  </a:cubicBezTo>
                  <a:lnTo>
                    <a:pt x="4566526" y="1019068"/>
                  </a:lnTo>
                  <a:lnTo>
                    <a:pt x="4580302" y="1010343"/>
                  </a:lnTo>
                  <a:cubicBezTo>
                    <a:pt x="4598519" y="998364"/>
                    <a:pt x="4617157" y="988452"/>
                    <a:pt x="4634837" y="978426"/>
                  </a:cubicBezTo>
                  <a:cubicBezTo>
                    <a:pt x="4652403" y="968093"/>
                    <a:pt x="4670161" y="959482"/>
                    <a:pt x="4686617" y="950948"/>
                  </a:cubicBezTo>
                  <a:cubicBezTo>
                    <a:pt x="4703073" y="942184"/>
                    <a:pt x="4719032" y="934760"/>
                    <a:pt x="4733728" y="927794"/>
                  </a:cubicBezTo>
                  <a:cubicBezTo>
                    <a:pt x="4792434" y="899704"/>
                    <a:pt x="4833463" y="884817"/>
                    <a:pt x="4833463" y="884817"/>
                  </a:cubicBezTo>
                  <a:cubicBezTo>
                    <a:pt x="4833463" y="884817"/>
                    <a:pt x="4798789" y="911376"/>
                    <a:pt x="4744905" y="947541"/>
                  </a:cubicBezTo>
                  <a:cubicBezTo>
                    <a:pt x="4718116" y="965796"/>
                    <a:pt x="4686582" y="986424"/>
                    <a:pt x="4652790" y="1008428"/>
                  </a:cubicBezTo>
                  <a:cubicBezTo>
                    <a:pt x="4635721" y="1019183"/>
                    <a:pt x="4618653" y="1030932"/>
                    <a:pt x="4601393" y="1042451"/>
                  </a:cubicBezTo>
                  <a:lnTo>
                    <a:pt x="4588267" y="1051138"/>
                  </a:lnTo>
                  <a:lnTo>
                    <a:pt x="4576633" y="1060094"/>
                  </a:lnTo>
                  <a:cubicBezTo>
                    <a:pt x="4572844" y="1063155"/>
                    <a:pt x="4568673" y="1065949"/>
                    <a:pt x="4565113" y="1069049"/>
                  </a:cubicBezTo>
                  <a:lnTo>
                    <a:pt x="4553364" y="1080147"/>
                  </a:lnTo>
                  <a:cubicBezTo>
                    <a:pt x="4538171" y="1094154"/>
                    <a:pt x="4526269" y="1107510"/>
                    <a:pt x="4523513" y="1122130"/>
                  </a:cubicBezTo>
                  <a:cubicBezTo>
                    <a:pt x="4520834" y="1136940"/>
                    <a:pt x="4523551" y="1155157"/>
                    <a:pt x="4529943" y="1172952"/>
                  </a:cubicBezTo>
                  <a:cubicBezTo>
                    <a:pt x="4535989" y="1190901"/>
                    <a:pt x="4543337" y="1207740"/>
                    <a:pt x="4552560" y="1220866"/>
                  </a:cubicBezTo>
                  <a:cubicBezTo>
                    <a:pt x="4562051" y="1233649"/>
                    <a:pt x="4573647" y="1242642"/>
                    <a:pt x="4586888" y="1247656"/>
                  </a:cubicBezTo>
                  <a:cubicBezTo>
                    <a:pt x="4600207" y="1252363"/>
                    <a:pt x="4614366" y="1253434"/>
                    <a:pt x="4626957" y="1253511"/>
                  </a:cubicBezTo>
                  <a:cubicBezTo>
                    <a:pt x="4639586" y="1253396"/>
                    <a:pt x="4650990" y="1252401"/>
                    <a:pt x="4660252" y="1251253"/>
                  </a:cubicBezTo>
                  <a:cubicBezTo>
                    <a:pt x="4678966" y="1248995"/>
                    <a:pt x="4689757" y="1246967"/>
                    <a:pt x="4689757" y="1246967"/>
                  </a:cubicBezTo>
                  <a:cubicBezTo>
                    <a:pt x="4689834" y="1246890"/>
                    <a:pt x="4687538" y="1248000"/>
                    <a:pt x="4682831" y="125006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4C0A29D-DA07-F80C-9F8A-F2D363B4DFDC}"/>
              </a:ext>
            </a:extLst>
          </p:cNvPr>
          <p:cNvSpPr txBox="1"/>
          <p:nvPr/>
        </p:nvSpPr>
        <p:spPr>
          <a:xfrm>
            <a:off x="5450808" y="751906"/>
            <a:ext cx="345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 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81FFD2FD-8AC8-A7A2-3DEB-93058184E1A5}"/>
              </a:ext>
            </a:extLst>
          </p:cNvPr>
          <p:cNvSpPr txBox="1"/>
          <p:nvPr/>
        </p:nvSpPr>
        <p:spPr>
          <a:xfrm>
            <a:off x="8698235" y="1589574"/>
            <a:ext cx="28975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05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554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矩形 229">
            <a:extLst>
              <a:ext uri="{FF2B5EF4-FFF2-40B4-BE49-F238E27FC236}">
                <a16:creationId xmlns:a16="http://schemas.microsoft.com/office/drawing/2014/main" id="{D25F3496-F4D3-9F4B-EE99-C2F62162CE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FCA5E5D-16A5-FB77-E647-F5B5EDD4C36D}"/>
              </a:ext>
            </a:extLst>
          </p:cNvPr>
          <p:cNvSpPr/>
          <p:nvPr/>
        </p:nvSpPr>
        <p:spPr>
          <a:xfrm>
            <a:off x="187086" y="4380491"/>
            <a:ext cx="2662904" cy="2327720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F75242C1-6A9D-1037-9805-9AFECBD39A76}"/>
              </a:ext>
            </a:extLst>
          </p:cNvPr>
          <p:cNvSpPr/>
          <p:nvPr/>
        </p:nvSpPr>
        <p:spPr>
          <a:xfrm>
            <a:off x="7401344" y="752435"/>
            <a:ext cx="4790656" cy="3729762"/>
          </a:xfrm>
          <a:custGeom>
            <a:avLst/>
            <a:gdLst>
              <a:gd name="connsiteX0" fmla="*/ 524693 w 5228725"/>
              <a:gd name="connsiteY0" fmla="*/ 3617094 h 4070820"/>
              <a:gd name="connsiteX1" fmla="*/ 1206094 w 5228725"/>
              <a:gd name="connsiteY1" fmla="*/ 3729839 h 4070820"/>
              <a:gd name="connsiteX2" fmla="*/ 1786770 w 5228725"/>
              <a:gd name="connsiteY2" fmla="*/ 4039292 h 4070820"/>
              <a:gd name="connsiteX3" fmla="*/ 2783728 w 5228725"/>
              <a:gd name="connsiteY3" fmla="*/ 3966196 h 4070820"/>
              <a:gd name="connsiteX4" fmla="*/ 3341705 w 5228725"/>
              <a:gd name="connsiteY4" fmla="*/ 3884567 h 4070820"/>
              <a:gd name="connsiteX5" fmla="*/ 2800677 w 5228725"/>
              <a:gd name="connsiteY5" fmla="*/ 3276223 h 4070820"/>
              <a:gd name="connsiteX6" fmla="*/ 3752028 w 5228725"/>
              <a:gd name="connsiteY6" fmla="*/ 3498108 h 4070820"/>
              <a:gd name="connsiteX7" fmla="*/ 3788079 w 5228725"/>
              <a:gd name="connsiteY7" fmla="*/ 3293015 h 4070820"/>
              <a:gd name="connsiteX8" fmla="*/ 3666261 w 5228725"/>
              <a:gd name="connsiteY8" fmla="*/ 3123329 h 4070820"/>
              <a:gd name="connsiteX9" fmla="*/ 3873304 w 5228725"/>
              <a:gd name="connsiteY9" fmla="*/ 3196424 h 4070820"/>
              <a:gd name="connsiteX10" fmla="*/ 3945061 w 5228725"/>
              <a:gd name="connsiteY10" fmla="*/ 2991830 h 4070820"/>
              <a:gd name="connsiteX11" fmla="*/ 3424430 w 5228725"/>
              <a:gd name="connsiteY11" fmla="*/ 2821488 h 4070820"/>
              <a:gd name="connsiteX12" fmla="*/ 4025534 w 5228725"/>
              <a:gd name="connsiteY12" fmla="*/ 2865919 h 4070820"/>
              <a:gd name="connsiteX13" fmla="*/ 4536593 w 5228725"/>
              <a:gd name="connsiteY13" fmla="*/ 2783142 h 4070820"/>
              <a:gd name="connsiteX14" fmla="*/ 5212095 w 5228725"/>
              <a:gd name="connsiteY14" fmla="*/ 2636831 h 4070820"/>
              <a:gd name="connsiteX15" fmla="*/ 4718986 w 5228725"/>
              <a:gd name="connsiteY15" fmla="*/ 2554053 h 4070820"/>
              <a:gd name="connsiteX16" fmla="*/ 5032034 w 5228725"/>
              <a:gd name="connsiteY16" fmla="*/ 2232432 h 4070820"/>
              <a:gd name="connsiteX17" fmla="*/ 4829243 w 5228725"/>
              <a:gd name="connsiteY17" fmla="*/ 2036911 h 4070820"/>
              <a:gd name="connsiteX18" fmla="*/ 4308613 w 5228725"/>
              <a:gd name="connsiteY18" fmla="*/ 2423212 h 4070820"/>
              <a:gd name="connsiteX19" fmla="*/ 3729239 w 5228725"/>
              <a:gd name="connsiteY19" fmla="*/ 2498757 h 4070820"/>
              <a:gd name="connsiteX20" fmla="*/ 3695983 w 5228725"/>
              <a:gd name="connsiteY20" fmla="*/ 2168750 h 4070820"/>
              <a:gd name="connsiteX21" fmla="*/ 3503557 w 5228725"/>
              <a:gd name="connsiteY21" fmla="*/ 2187999 h 4070820"/>
              <a:gd name="connsiteX22" fmla="*/ 3244158 w 5228725"/>
              <a:gd name="connsiteY22" fmla="*/ 2480307 h 4070820"/>
              <a:gd name="connsiteX23" fmla="*/ 2956446 w 5228725"/>
              <a:gd name="connsiteY23" fmla="*/ 2262399 h 4070820"/>
              <a:gd name="connsiteX24" fmla="*/ 3452348 w 5228725"/>
              <a:gd name="connsiteY24" fmla="*/ 1976832 h 4070820"/>
              <a:gd name="connsiteX25" fmla="*/ 4178022 w 5228725"/>
              <a:gd name="connsiteY25" fmla="*/ 2063092 h 4070820"/>
              <a:gd name="connsiteX26" fmla="*/ 4567615 w 5228725"/>
              <a:gd name="connsiteY26" fmla="*/ 2046636 h 4070820"/>
              <a:gd name="connsiteX27" fmla="*/ 4309715 w 5228725"/>
              <a:gd name="connsiteY27" fmla="*/ 1788736 h 4070820"/>
              <a:gd name="connsiteX28" fmla="*/ 4671984 w 5228725"/>
              <a:gd name="connsiteY28" fmla="*/ 1593215 h 4070820"/>
              <a:gd name="connsiteX29" fmla="*/ 4525674 w 5228725"/>
              <a:gd name="connsiteY29" fmla="*/ 1354566 h 4070820"/>
              <a:gd name="connsiteX30" fmla="*/ 4283390 w 5228725"/>
              <a:gd name="connsiteY30" fmla="*/ 1247758 h 4070820"/>
              <a:gd name="connsiteX31" fmla="*/ 4241254 w 5228725"/>
              <a:gd name="connsiteY31" fmla="*/ 645498 h 4070820"/>
              <a:gd name="connsiteX32" fmla="*/ 4086528 w 5228725"/>
              <a:gd name="connsiteY32" fmla="*/ 908179 h 4070820"/>
              <a:gd name="connsiteX33" fmla="*/ 3849026 w 5228725"/>
              <a:gd name="connsiteY33" fmla="*/ 580621 h 4070820"/>
              <a:gd name="connsiteX34" fmla="*/ 3842941 w 5228725"/>
              <a:gd name="connsiteY34" fmla="*/ 1067647 h 4070820"/>
              <a:gd name="connsiteX35" fmla="*/ 3790281 w 5228725"/>
              <a:gd name="connsiteY35" fmla="*/ 1601591 h 4070820"/>
              <a:gd name="connsiteX36" fmla="*/ 3633106 w 5228725"/>
              <a:gd name="connsiteY36" fmla="*/ 1355703 h 4070820"/>
              <a:gd name="connsiteX37" fmla="*/ 3624725 w 5228725"/>
              <a:gd name="connsiteY37" fmla="*/ 917888 h 4070820"/>
              <a:gd name="connsiteX38" fmla="*/ 3358252 w 5228725"/>
              <a:gd name="connsiteY38" fmla="*/ 1186663 h 4070820"/>
              <a:gd name="connsiteX39" fmla="*/ 2994651 w 5228725"/>
              <a:gd name="connsiteY39" fmla="*/ 1628112 h 4070820"/>
              <a:gd name="connsiteX40" fmla="*/ 2729481 w 5228725"/>
              <a:gd name="connsiteY40" fmla="*/ 1431405 h 4070820"/>
              <a:gd name="connsiteX41" fmla="*/ 3174526 w 5228725"/>
              <a:gd name="connsiteY41" fmla="*/ 1264658 h 4070820"/>
              <a:gd name="connsiteX42" fmla="*/ 3150493 w 5228725"/>
              <a:gd name="connsiteY42" fmla="*/ 994737 h 4070820"/>
              <a:gd name="connsiteX43" fmla="*/ 2926158 w 5228725"/>
              <a:gd name="connsiteY43" fmla="*/ 1059605 h 4070820"/>
              <a:gd name="connsiteX44" fmla="*/ 2927306 w 5228725"/>
              <a:gd name="connsiteY44" fmla="*/ 638406 h 4070820"/>
              <a:gd name="connsiteX45" fmla="*/ 2647823 w 5228725"/>
              <a:gd name="connsiteY45" fmla="*/ 1007905 h 4070820"/>
              <a:gd name="connsiteX46" fmla="*/ 2370632 w 5228725"/>
              <a:gd name="connsiteY46" fmla="*/ 1257428 h 4070820"/>
              <a:gd name="connsiteX47" fmla="*/ 2333434 w 5228725"/>
              <a:gd name="connsiteY47" fmla="*/ 1016291 h 4070820"/>
              <a:gd name="connsiteX48" fmla="*/ 2586592 w 5228725"/>
              <a:gd name="connsiteY48" fmla="*/ 441708 h 4070820"/>
              <a:gd name="connsiteX49" fmla="*/ 2358612 w 5228725"/>
              <a:gd name="connsiteY49" fmla="*/ 217373 h 4070820"/>
              <a:gd name="connsiteX50" fmla="*/ 2224127 w 5228725"/>
              <a:gd name="connsiteY50" fmla="*/ 507731 h 4070820"/>
              <a:gd name="connsiteX51" fmla="*/ 2172616 w 5228725"/>
              <a:gd name="connsiteY51" fmla="*/ 108272 h 4070820"/>
              <a:gd name="connsiteX52" fmla="*/ 1839130 w 5228725"/>
              <a:gd name="connsiteY52" fmla="*/ 86727 h 4070820"/>
              <a:gd name="connsiteX53" fmla="*/ 1897875 w 5228725"/>
              <a:gd name="connsiteY53" fmla="*/ 793346 h 4070820"/>
              <a:gd name="connsiteX54" fmla="*/ 1996307 w 5228725"/>
              <a:gd name="connsiteY54" fmla="*/ 1367928 h 4070820"/>
              <a:gd name="connsiteX55" fmla="*/ 1756316 w 5228725"/>
              <a:gd name="connsiteY55" fmla="*/ 993648 h 4070820"/>
              <a:gd name="connsiteX56" fmla="*/ 1301553 w 5228725"/>
              <a:gd name="connsiteY56" fmla="*/ 552199 h 4070820"/>
              <a:gd name="connsiteX57" fmla="*/ 1227155 w 5228725"/>
              <a:gd name="connsiteY57" fmla="*/ 132342 h 4070820"/>
              <a:gd name="connsiteX58" fmla="*/ 983569 w 5228725"/>
              <a:gd name="connsiteY58" fmla="*/ 469423 h 4070820"/>
              <a:gd name="connsiteX59" fmla="*/ 695552 w 5228725"/>
              <a:gd name="connsiteY59" fmla="*/ 13513 h 4070820"/>
              <a:gd name="connsiteX60" fmla="*/ 556482 w 5228725"/>
              <a:gd name="connsiteY60" fmla="*/ 302724 h 4070820"/>
              <a:gd name="connsiteX61" fmla="*/ 189285 w 5228725"/>
              <a:gd name="connsiteY61" fmla="*/ 306360 h 4070820"/>
              <a:gd name="connsiteX62" fmla="*/ 669227 w 5228725"/>
              <a:gd name="connsiteY62" fmla="*/ 763416 h 4070820"/>
              <a:gd name="connsiteX63" fmla="*/ 1322991 w 5228725"/>
              <a:gd name="connsiteY63" fmla="*/ 1164217 h 4070820"/>
              <a:gd name="connsiteX64" fmla="*/ 1235429 w 5228725"/>
              <a:gd name="connsiteY64" fmla="*/ 1474316 h 4070820"/>
              <a:gd name="connsiteX65" fmla="*/ 835970 w 5228725"/>
              <a:gd name="connsiteY65" fmla="*/ 1197812 h 4070820"/>
              <a:gd name="connsiteX66" fmla="*/ 353725 w 5228725"/>
              <a:gd name="connsiteY66" fmla="*/ 825981 h 4070820"/>
              <a:gd name="connsiteX67" fmla="*/ 353725 w 5228725"/>
              <a:gd name="connsiteY67" fmla="*/ 1097048 h 4070820"/>
              <a:gd name="connsiteX68" fmla="*/ 160496 w 5228725"/>
              <a:gd name="connsiteY68" fmla="*/ 1212282 h 4070820"/>
              <a:gd name="connsiteX69" fmla="*/ 74082 w 5228725"/>
              <a:gd name="connsiteY69" fmla="*/ 1493068 h 4070820"/>
              <a:gd name="connsiteX70" fmla="*/ 535929 w 5228725"/>
              <a:gd name="connsiteY70" fmla="*/ 1502598 h 4070820"/>
              <a:gd name="connsiteX71" fmla="*/ 984609 w 5228725"/>
              <a:gd name="connsiteY71" fmla="*/ 1764132 h 4070820"/>
              <a:gd name="connsiteX72" fmla="*/ 1588162 w 5228725"/>
              <a:gd name="connsiteY72" fmla="*/ 2182843 h 4070820"/>
              <a:gd name="connsiteX73" fmla="*/ 1321837 w 5228725"/>
              <a:gd name="connsiteY73" fmla="*/ 2642240 h 4070820"/>
              <a:gd name="connsiteX74" fmla="*/ 1229491 w 5228725"/>
              <a:gd name="connsiteY74" fmla="*/ 2397508 h 4070820"/>
              <a:gd name="connsiteX75" fmla="*/ 1409396 w 5228725"/>
              <a:gd name="connsiteY75" fmla="*/ 2053187 h 4070820"/>
              <a:gd name="connsiteX76" fmla="*/ 1173040 w 5228725"/>
              <a:gd name="connsiteY76" fmla="*/ 2033938 h 4070820"/>
              <a:gd name="connsiteX77" fmla="*/ 1035115 w 5228725"/>
              <a:gd name="connsiteY77" fmla="*/ 2197041 h 4070820"/>
              <a:gd name="connsiteX78" fmla="*/ 827573 w 5228725"/>
              <a:gd name="connsiteY78" fmla="*/ 1887431 h 4070820"/>
              <a:gd name="connsiteX79" fmla="*/ 778358 w 5228725"/>
              <a:gd name="connsiteY79" fmla="*/ 2295277 h 4070820"/>
              <a:gd name="connsiteX80" fmla="*/ 414756 w 5228725"/>
              <a:gd name="connsiteY80" fmla="*/ 1953405 h 4070820"/>
              <a:gd name="connsiteX81" fmla="*/ 425625 w 5228725"/>
              <a:gd name="connsiteY81" fmla="*/ 2340853 h 4070820"/>
              <a:gd name="connsiteX82" fmla="*/ 978 w 5228725"/>
              <a:gd name="connsiteY82" fmla="*/ 2476485 h 4070820"/>
              <a:gd name="connsiteX83" fmla="*/ 344142 w 5228725"/>
              <a:gd name="connsiteY83" fmla="*/ 2701975 h 4070820"/>
              <a:gd name="connsiteX84" fmla="*/ 718423 w 5228725"/>
              <a:gd name="connsiteY84" fmla="*/ 2757123 h 4070820"/>
              <a:gd name="connsiteX85" fmla="*/ 1026690 w 5228725"/>
              <a:gd name="connsiteY85" fmla="*/ 3059492 h 4070820"/>
              <a:gd name="connsiteX86" fmla="*/ 524204 w 5228725"/>
              <a:gd name="connsiteY86" fmla="*/ 3617126 h 407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228725" h="4070820">
                <a:moveTo>
                  <a:pt x="524693" y="3617094"/>
                </a:moveTo>
                <a:cubicBezTo>
                  <a:pt x="615890" y="3907452"/>
                  <a:pt x="1078878" y="3725058"/>
                  <a:pt x="1206094" y="3729839"/>
                </a:cubicBezTo>
                <a:cubicBezTo>
                  <a:pt x="1333153" y="3734623"/>
                  <a:pt x="1383706" y="3909744"/>
                  <a:pt x="1786770" y="4039292"/>
                </a:cubicBezTo>
                <a:cubicBezTo>
                  <a:pt x="2191324" y="4169329"/>
                  <a:pt x="2223125" y="3847366"/>
                  <a:pt x="2783728" y="3966196"/>
                </a:cubicBezTo>
                <a:cubicBezTo>
                  <a:pt x="2974165" y="4006533"/>
                  <a:pt x="3226666" y="4091796"/>
                  <a:pt x="3341705" y="3884567"/>
                </a:cubicBezTo>
                <a:cubicBezTo>
                  <a:pt x="3528350" y="3548632"/>
                  <a:pt x="2818282" y="3555559"/>
                  <a:pt x="2800677" y="3276223"/>
                </a:cubicBezTo>
                <a:cubicBezTo>
                  <a:pt x="2746869" y="2425096"/>
                  <a:pt x="3497381" y="3527392"/>
                  <a:pt x="3752028" y="3498108"/>
                </a:cubicBezTo>
                <a:cubicBezTo>
                  <a:pt x="3851107" y="3486742"/>
                  <a:pt x="3840738" y="3358842"/>
                  <a:pt x="3788079" y="3293015"/>
                </a:cubicBezTo>
                <a:cubicBezTo>
                  <a:pt x="3735228" y="3226999"/>
                  <a:pt x="3667261" y="3124132"/>
                  <a:pt x="3666261" y="3123329"/>
                </a:cubicBezTo>
                <a:cubicBezTo>
                  <a:pt x="3665611" y="3122678"/>
                  <a:pt x="3772766" y="3169100"/>
                  <a:pt x="3873304" y="3196424"/>
                </a:cubicBezTo>
                <a:cubicBezTo>
                  <a:pt x="4140923" y="3269176"/>
                  <a:pt x="4274262" y="3064584"/>
                  <a:pt x="3945061" y="2991830"/>
                </a:cubicBezTo>
                <a:cubicBezTo>
                  <a:pt x="3741466" y="2946902"/>
                  <a:pt x="3439087" y="2894893"/>
                  <a:pt x="3424430" y="2821488"/>
                </a:cubicBezTo>
                <a:cubicBezTo>
                  <a:pt x="3402885" y="2713523"/>
                  <a:pt x="3850224" y="2867067"/>
                  <a:pt x="4025534" y="2865919"/>
                </a:cubicBezTo>
                <a:cubicBezTo>
                  <a:pt x="4200658" y="2864771"/>
                  <a:pt x="4346998" y="2657231"/>
                  <a:pt x="4536593" y="2783142"/>
                </a:cubicBezTo>
                <a:cubicBezTo>
                  <a:pt x="4714852" y="2901667"/>
                  <a:pt x="5337852" y="2986736"/>
                  <a:pt x="5212095" y="2636831"/>
                </a:cubicBezTo>
                <a:cubicBezTo>
                  <a:pt x="5162881" y="2500053"/>
                  <a:pt x="4774095" y="2667945"/>
                  <a:pt x="4718986" y="2554053"/>
                </a:cubicBezTo>
                <a:cubicBezTo>
                  <a:pt x="4663839" y="2440004"/>
                  <a:pt x="4985312" y="2442454"/>
                  <a:pt x="5032034" y="2232432"/>
                </a:cubicBezTo>
                <a:cubicBezTo>
                  <a:pt x="5078757" y="2022411"/>
                  <a:pt x="4924069" y="1981763"/>
                  <a:pt x="4829243" y="2036911"/>
                </a:cubicBezTo>
                <a:cubicBezTo>
                  <a:pt x="4734448" y="2092058"/>
                  <a:pt x="4498090" y="2360824"/>
                  <a:pt x="4308613" y="2423212"/>
                </a:cubicBezTo>
                <a:cubicBezTo>
                  <a:pt x="4118989" y="2485593"/>
                  <a:pt x="3898279" y="2579241"/>
                  <a:pt x="3729239" y="2498757"/>
                </a:cubicBezTo>
                <a:cubicBezTo>
                  <a:pt x="3501113" y="2390302"/>
                  <a:pt x="3875893" y="2298111"/>
                  <a:pt x="3695983" y="2168750"/>
                </a:cubicBezTo>
                <a:cubicBezTo>
                  <a:pt x="3642328" y="2130250"/>
                  <a:pt x="3561497" y="2111459"/>
                  <a:pt x="3503557" y="2187999"/>
                </a:cubicBezTo>
                <a:cubicBezTo>
                  <a:pt x="3455987" y="2251030"/>
                  <a:pt x="3370914" y="2447888"/>
                  <a:pt x="3244158" y="2480307"/>
                </a:cubicBezTo>
                <a:cubicBezTo>
                  <a:pt x="3115767" y="2513219"/>
                  <a:pt x="2946070" y="2380729"/>
                  <a:pt x="2956446" y="2262399"/>
                </a:cubicBezTo>
                <a:cubicBezTo>
                  <a:pt x="2966472" y="2147018"/>
                  <a:pt x="3205313" y="2023554"/>
                  <a:pt x="3452348" y="1976832"/>
                </a:cubicBezTo>
                <a:cubicBezTo>
                  <a:pt x="3804241" y="1910165"/>
                  <a:pt x="3890995" y="1942580"/>
                  <a:pt x="4178022" y="2063092"/>
                </a:cubicBezTo>
                <a:cubicBezTo>
                  <a:pt x="4311851" y="2119235"/>
                  <a:pt x="4471016" y="2156739"/>
                  <a:pt x="4567615" y="2046636"/>
                </a:cubicBezTo>
                <a:cubicBezTo>
                  <a:pt x="4713926" y="1879889"/>
                  <a:pt x="4391149" y="1840250"/>
                  <a:pt x="4309715" y="1788736"/>
                </a:cubicBezTo>
                <a:cubicBezTo>
                  <a:pt x="4228085" y="1737225"/>
                  <a:pt x="4638419" y="1697539"/>
                  <a:pt x="4671984" y="1593215"/>
                </a:cubicBezTo>
                <a:cubicBezTo>
                  <a:pt x="4705547" y="1488856"/>
                  <a:pt x="4715268" y="1372515"/>
                  <a:pt x="4525674" y="1354566"/>
                </a:cubicBezTo>
                <a:cubicBezTo>
                  <a:pt x="4336050" y="1336618"/>
                  <a:pt x="4268920" y="1406078"/>
                  <a:pt x="4283390" y="1247758"/>
                </a:cubicBezTo>
                <a:cubicBezTo>
                  <a:pt x="4297703" y="1089436"/>
                  <a:pt x="4430886" y="791994"/>
                  <a:pt x="4241254" y="645498"/>
                </a:cubicBezTo>
                <a:cubicBezTo>
                  <a:pt x="4051631" y="499187"/>
                  <a:pt x="4165710" y="908179"/>
                  <a:pt x="4086528" y="908179"/>
                </a:cubicBezTo>
                <a:cubicBezTo>
                  <a:pt x="4007348" y="908179"/>
                  <a:pt x="3958137" y="545763"/>
                  <a:pt x="3849026" y="580621"/>
                </a:cubicBezTo>
                <a:cubicBezTo>
                  <a:pt x="3739915" y="615332"/>
                  <a:pt x="3653504" y="839863"/>
                  <a:pt x="3842941" y="1067647"/>
                </a:cubicBezTo>
                <a:cubicBezTo>
                  <a:pt x="4032565" y="1295626"/>
                  <a:pt x="4008532" y="1573924"/>
                  <a:pt x="3790281" y="1601591"/>
                </a:cubicBezTo>
                <a:cubicBezTo>
                  <a:pt x="3571874" y="1629260"/>
                  <a:pt x="3587490" y="1461179"/>
                  <a:pt x="3633106" y="1355703"/>
                </a:cubicBezTo>
                <a:cubicBezTo>
                  <a:pt x="3678685" y="1250187"/>
                  <a:pt x="3796209" y="1072614"/>
                  <a:pt x="3624725" y="917888"/>
                </a:cubicBezTo>
                <a:cubicBezTo>
                  <a:pt x="3453049" y="763162"/>
                  <a:pt x="3363190" y="1016320"/>
                  <a:pt x="3358252" y="1186663"/>
                </a:cubicBezTo>
                <a:cubicBezTo>
                  <a:pt x="3353468" y="1357006"/>
                  <a:pt x="3297020" y="1628112"/>
                  <a:pt x="2994651" y="1628112"/>
                </a:cubicBezTo>
                <a:cubicBezTo>
                  <a:pt x="2692282" y="1628112"/>
                  <a:pt x="2669582" y="1509283"/>
                  <a:pt x="2729481" y="1431405"/>
                </a:cubicBezTo>
                <a:cubicBezTo>
                  <a:pt x="2789412" y="1353373"/>
                  <a:pt x="3119418" y="1396694"/>
                  <a:pt x="3174526" y="1264658"/>
                </a:cubicBezTo>
                <a:cubicBezTo>
                  <a:pt x="3229674" y="1132661"/>
                  <a:pt x="3277739" y="1000634"/>
                  <a:pt x="3150493" y="994737"/>
                </a:cubicBezTo>
                <a:cubicBezTo>
                  <a:pt x="3023434" y="988652"/>
                  <a:pt x="2965797" y="1066646"/>
                  <a:pt x="2926158" y="1059605"/>
                </a:cubicBezTo>
                <a:cubicBezTo>
                  <a:pt x="2886472" y="1052371"/>
                  <a:pt x="3086968" y="663584"/>
                  <a:pt x="2927306" y="638406"/>
                </a:cubicBezTo>
                <a:cubicBezTo>
                  <a:pt x="2767642" y="613224"/>
                  <a:pt x="2698033" y="744068"/>
                  <a:pt x="2647823" y="1007905"/>
                </a:cubicBezTo>
                <a:cubicBezTo>
                  <a:pt x="2597460" y="1271928"/>
                  <a:pt x="2425937" y="1316172"/>
                  <a:pt x="2370632" y="1257428"/>
                </a:cubicBezTo>
                <a:cubicBezTo>
                  <a:pt x="2315486" y="1198684"/>
                  <a:pt x="2327349" y="1175799"/>
                  <a:pt x="2333434" y="1016291"/>
                </a:cubicBezTo>
                <a:cubicBezTo>
                  <a:pt x="2339519" y="856784"/>
                  <a:pt x="2555319" y="624063"/>
                  <a:pt x="2586592" y="441708"/>
                </a:cubicBezTo>
                <a:cubicBezTo>
                  <a:pt x="2617706" y="259354"/>
                  <a:pt x="2452106" y="114151"/>
                  <a:pt x="2358612" y="217373"/>
                </a:cubicBezTo>
                <a:cubicBezTo>
                  <a:pt x="2264965" y="320586"/>
                  <a:pt x="2290300" y="505243"/>
                  <a:pt x="2224127" y="507731"/>
                </a:cubicBezTo>
                <a:cubicBezTo>
                  <a:pt x="2158111" y="510219"/>
                  <a:pt x="2162895" y="201767"/>
                  <a:pt x="2172616" y="108272"/>
                </a:cubicBezTo>
                <a:cubicBezTo>
                  <a:pt x="2182145" y="14625"/>
                  <a:pt x="1938748" y="-69144"/>
                  <a:pt x="1839130" y="86727"/>
                </a:cubicBezTo>
                <a:cubicBezTo>
                  <a:pt x="1739552" y="242756"/>
                  <a:pt x="1732322" y="546271"/>
                  <a:pt x="1897875" y="793346"/>
                </a:cubicBezTo>
                <a:cubicBezTo>
                  <a:pt x="2063466" y="1040567"/>
                  <a:pt x="2105418" y="1327290"/>
                  <a:pt x="1996307" y="1367928"/>
                </a:cubicBezTo>
                <a:cubicBezTo>
                  <a:pt x="1887196" y="1408763"/>
                  <a:pt x="1885864" y="1163991"/>
                  <a:pt x="1756316" y="993648"/>
                </a:cubicBezTo>
                <a:cubicBezTo>
                  <a:pt x="1626769" y="823305"/>
                  <a:pt x="1287239" y="751365"/>
                  <a:pt x="1301553" y="552199"/>
                </a:cubicBezTo>
                <a:cubicBezTo>
                  <a:pt x="1315865" y="353042"/>
                  <a:pt x="1389115" y="146646"/>
                  <a:pt x="1227155" y="132342"/>
                </a:cubicBezTo>
                <a:cubicBezTo>
                  <a:pt x="1065196" y="118038"/>
                  <a:pt x="1114410" y="474360"/>
                  <a:pt x="983569" y="469423"/>
                </a:cubicBezTo>
                <a:cubicBezTo>
                  <a:pt x="852875" y="464639"/>
                  <a:pt x="823905" y="5087"/>
                  <a:pt x="695552" y="13513"/>
                </a:cubicBezTo>
                <a:cubicBezTo>
                  <a:pt x="567161" y="21894"/>
                  <a:pt x="521575" y="181553"/>
                  <a:pt x="556482" y="302724"/>
                </a:cubicBezTo>
                <a:cubicBezTo>
                  <a:pt x="591193" y="423846"/>
                  <a:pt x="286561" y="159862"/>
                  <a:pt x="189285" y="306360"/>
                </a:cubicBezTo>
                <a:cubicBezTo>
                  <a:pt x="92193" y="452670"/>
                  <a:pt x="400462" y="679494"/>
                  <a:pt x="669227" y="763416"/>
                </a:cubicBezTo>
                <a:cubicBezTo>
                  <a:pt x="938002" y="847342"/>
                  <a:pt x="1279864" y="894110"/>
                  <a:pt x="1322991" y="1164217"/>
                </a:cubicBezTo>
                <a:cubicBezTo>
                  <a:pt x="1366274" y="1434138"/>
                  <a:pt x="1334357" y="1486338"/>
                  <a:pt x="1235429" y="1474316"/>
                </a:cubicBezTo>
                <a:cubicBezTo>
                  <a:pt x="1136350" y="1462299"/>
                  <a:pt x="931913" y="1274504"/>
                  <a:pt x="835970" y="1197812"/>
                </a:cubicBezTo>
                <a:cubicBezTo>
                  <a:pt x="740026" y="1121119"/>
                  <a:pt x="582812" y="799499"/>
                  <a:pt x="353725" y="825981"/>
                </a:cubicBezTo>
                <a:cubicBezTo>
                  <a:pt x="124599" y="852311"/>
                  <a:pt x="266163" y="989083"/>
                  <a:pt x="353725" y="1097048"/>
                </a:cubicBezTo>
                <a:cubicBezTo>
                  <a:pt x="441287" y="1205013"/>
                  <a:pt x="267311" y="1244044"/>
                  <a:pt x="160496" y="1212282"/>
                </a:cubicBezTo>
                <a:cubicBezTo>
                  <a:pt x="53687" y="1180518"/>
                  <a:pt x="-57912" y="1386260"/>
                  <a:pt x="74082" y="1493068"/>
                </a:cubicBezTo>
                <a:cubicBezTo>
                  <a:pt x="206079" y="1599877"/>
                  <a:pt x="327240" y="1486983"/>
                  <a:pt x="535929" y="1502598"/>
                </a:cubicBezTo>
                <a:cubicBezTo>
                  <a:pt x="744804" y="1518250"/>
                  <a:pt x="783150" y="1699461"/>
                  <a:pt x="984609" y="1764132"/>
                </a:cubicBezTo>
                <a:cubicBezTo>
                  <a:pt x="1186254" y="1829000"/>
                  <a:pt x="1578443" y="1808564"/>
                  <a:pt x="1588162" y="2182843"/>
                </a:cubicBezTo>
                <a:cubicBezTo>
                  <a:pt x="1597691" y="2557123"/>
                  <a:pt x="1495816" y="2648324"/>
                  <a:pt x="1321837" y="2642240"/>
                </a:cubicBezTo>
                <a:cubicBezTo>
                  <a:pt x="1147859" y="2636308"/>
                  <a:pt x="1161026" y="2477982"/>
                  <a:pt x="1229491" y="2397508"/>
                </a:cubicBezTo>
                <a:cubicBezTo>
                  <a:pt x="1297956" y="2317026"/>
                  <a:pt x="1449045" y="2158663"/>
                  <a:pt x="1409396" y="2053187"/>
                </a:cubicBezTo>
                <a:cubicBezTo>
                  <a:pt x="1369709" y="1947672"/>
                  <a:pt x="1237906" y="1952463"/>
                  <a:pt x="1173040" y="2033938"/>
                </a:cubicBezTo>
                <a:cubicBezTo>
                  <a:pt x="1108172" y="2115568"/>
                  <a:pt x="1112956" y="2199529"/>
                  <a:pt x="1035115" y="2197041"/>
                </a:cubicBezTo>
                <a:cubicBezTo>
                  <a:pt x="957083" y="2194553"/>
                  <a:pt x="987201" y="1879212"/>
                  <a:pt x="827573" y="1887431"/>
                </a:cubicBezTo>
                <a:cubicBezTo>
                  <a:pt x="668065" y="1895812"/>
                  <a:pt x="852754" y="2252179"/>
                  <a:pt x="778358" y="2295277"/>
                </a:cubicBezTo>
                <a:cubicBezTo>
                  <a:pt x="703960" y="2338560"/>
                  <a:pt x="569669" y="1895817"/>
                  <a:pt x="414756" y="1953405"/>
                </a:cubicBezTo>
                <a:cubicBezTo>
                  <a:pt x="260030" y="2011001"/>
                  <a:pt x="477137" y="2262858"/>
                  <a:pt x="425625" y="2340853"/>
                </a:cubicBezTo>
                <a:cubicBezTo>
                  <a:pt x="374114" y="2418885"/>
                  <a:pt x="21376" y="2279621"/>
                  <a:pt x="978" y="2476485"/>
                </a:cubicBezTo>
                <a:cubicBezTo>
                  <a:pt x="-19420" y="2673192"/>
                  <a:pt x="285399" y="2579697"/>
                  <a:pt x="344142" y="2701975"/>
                </a:cubicBezTo>
                <a:cubicBezTo>
                  <a:pt x="402887" y="2824283"/>
                  <a:pt x="544445" y="2794322"/>
                  <a:pt x="718423" y="2757123"/>
                </a:cubicBezTo>
                <a:cubicBezTo>
                  <a:pt x="892400" y="2719924"/>
                  <a:pt x="1188686" y="2967154"/>
                  <a:pt x="1026690" y="3059492"/>
                </a:cubicBezTo>
                <a:cubicBezTo>
                  <a:pt x="864733" y="3151838"/>
                  <a:pt x="449618" y="3205802"/>
                  <a:pt x="524204" y="3617126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B84B3FB-57B7-2FB6-5B51-B570EA7DC6A4}"/>
              </a:ext>
            </a:extLst>
          </p:cNvPr>
          <p:cNvGrpSpPr/>
          <p:nvPr/>
        </p:nvGrpSpPr>
        <p:grpSpPr>
          <a:xfrm>
            <a:off x="1541825" y="766492"/>
            <a:ext cx="4841344" cy="5611802"/>
            <a:chOff x="1729172" y="610375"/>
            <a:chExt cx="4841344" cy="561180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2E2F7CB-9997-6D79-2EFB-E4060392823D}"/>
                </a:ext>
              </a:extLst>
            </p:cNvPr>
            <p:cNvSpPr/>
            <p:nvPr/>
          </p:nvSpPr>
          <p:spPr>
            <a:xfrm>
              <a:off x="1964955" y="1076531"/>
              <a:ext cx="4053444" cy="5145646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ABD46B8-51C8-D917-50D1-D439FF3FC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" r="70"/>
            <a:stretch/>
          </p:blipFill>
          <p:spPr>
            <a:xfrm>
              <a:off x="2224727" y="1377164"/>
              <a:ext cx="3533900" cy="3538847"/>
            </a:xfrm>
            <a:prstGeom prst="rect">
              <a:avLst/>
            </a:prstGeom>
            <a:ln w="127000">
              <a:solidFill>
                <a:srgbClr val="C9B5AA"/>
              </a:solidFill>
              <a:miter lim="800000"/>
            </a:ln>
          </p:spPr>
        </p:pic>
        <p:pic>
          <p:nvPicPr>
            <p:cNvPr id="9" name="图片 8" descr="图片包含 游戏机&#10;&#10;描述已自动生成">
              <a:extLst>
                <a:ext uri="{FF2B5EF4-FFF2-40B4-BE49-F238E27FC236}">
                  <a16:creationId xmlns:a16="http://schemas.microsoft.com/office/drawing/2014/main" id="{9DB48E17-0509-58C9-50A2-68890A348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80912">
              <a:off x="1729172" y="610375"/>
              <a:ext cx="991110" cy="1410756"/>
            </a:xfrm>
            <a:prstGeom prst="rect">
              <a:avLst/>
            </a:prstGeom>
          </p:spPr>
        </p:pic>
        <p:pic>
          <p:nvPicPr>
            <p:cNvPr id="11" name="图片 10" descr="张着嘴&#10;&#10;中度可信度描述已自动生成">
              <a:extLst>
                <a:ext uri="{FF2B5EF4-FFF2-40B4-BE49-F238E27FC236}">
                  <a16:creationId xmlns:a16="http://schemas.microsoft.com/office/drawing/2014/main" id="{567A66B3-B6D6-5FCF-E476-985110531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00806">
              <a:off x="5106726" y="1191966"/>
              <a:ext cx="1463790" cy="329334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57CC2D3-88A5-2D73-167C-FAB2B30EE496}"/>
                </a:ext>
              </a:extLst>
            </p:cNvPr>
            <p:cNvSpPr txBox="1"/>
            <p:nvPr/>
          </p:nvSpPr>
          <p:spPr>
            <a:xfrm>
              <a:off x="3562598" y="4868509"/>
              <a:ext cx="23429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E1A29D"/>
                  </a:solidFill>
                  <a:latin typeface="Signerica Fat" panose="02000503000000000000" pitchFamily="2" charset="0"/>
                </a:rPr>
                <a:t>Happy Holidays</a:t>
              </a:r>
              <a:endParaRPr lang="zh-CN" altLang="en-US" sz="2800" b="1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672828F-BC00-406C-46EB-395C2D7B3434}"/>
                </a:ext>
              </a:extLst>
            </p:cNvPr>
            <p:cNvSpPr txBox="1"/>
            <p:nvPr/>
          </p:nvSpPr>
          <p:spPr>
            <a:xfrm>
              <a:off x="2077771" y="5575846"/>
              <a:ext cx="24810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E1A29D"/>
                  </a:solidFill>
                  <a:latin typeface="Signerica Fat" panose="02000503000000000000" pitchFamily="2" charset="0"/>
                </a:rPr>
                <a:t>powerpoint templet </a:t>
              </a:r>
              <a:endParaRPr lang="zh-CN" altLang="en-US" sz="16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24940A89-3371-362A-A1C1-4056B76C8A15}"/>
              </a:ext>
            </a:extLst>
          </p:cNvPr>
          <p:cNvSpPr/>
          <p:nvPr/>
        </p:nvSpPr>
        <p:spPr>
          <a:xfrm>
            <a:off x="6889596" y="825225"/>
            <a:ext cx="2294933" cy="2525499"/>
          </a:xfrm>
          <a:prstGeom prst="rect">
            <a:avLst/>
          </a:prstGeom>
          <a:solidFill>
            <a:srgbClr val="FAF4F6"/>
          </a:solidFill>
          <a:ln>
            <a:noFill/>
          </a:ln>
          <a:effectLst>
            <a:outerShdw blurRad="127000" dist="190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沙滩上有许多人&#10;&#10;中度可信度描述已自动生成">
            <a:extLst>
              <a:ext uri="{FF2B5EF4-FFF2-40B4-BE49-F238E27FC236}">
                <a16:creationId xmlns:a16="http://schemas.microsoft.com/office/drawing/2014/main" id="{C2B109CF-7C46-9EA2-2E2A-CBD37FC1ED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070105" y="1025905"/>
            <a:ext cx="1933914" cy="1933914"/>
          </a:xfrm>
          <a:prstGeom prst="rect">
            <a:avLst/>
          </a:prstGeom>
          <a:ln w="76200">
            <a:solidFill>
              <a:srgbClr val="E7C5A2"/>
            </a:solidFill>
            <a:miter lim="800000"/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470D7450-4B67-22C4-39BD-DFA2F3E053FC}"/>
              </a:ext>
            </a:extLst>
          </p:cNvPr>
          <p:cNvSpPr txBox="1"/>
          <p:nvPr/>
        </p:nvSpPr>
        <p:spPr>
          <a:xfrm>
            <a:off x="6965227" y="2995379"/>
            <a:ext cx="5963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E1A29D"/>
                </a:solidFill>
                <a:latin typeface="Signerica Fat" panose="02000503000000000000" pitchFamily="2" charset="0"/>
              </a:rPr>
              <a:t>Seas</a:t>
            </a:r>
          </a:p>
          <a:p>
            <a:r>
              <a:rPr lang="en-US" altLang="zh-CN" sz="1100">
                <a:solidFill>
                  <a:srgbClr val="E1A29D"/>
                </a:solidFill>
                <a:latin typeface="Signerica Fat" panose="02000503000000000000" pitchFamily="2" charset="0"/>
              </a:rPr>
              <a:t>ide</a:t>
            </a:r>
            <a:endParaRPr lang="zh-CN" altLang="en-US" sz="1100">
              <a:solidFill>
                <a:srgbClr val="E1A29D"/>
              </a:solidFill>
              <a:latin typeface="Signerica Fat" panose="02000503000000000000" pitchFamily="2" charset="0"/>
            </a:endParaRPr>
          </a:p>
        </p:txBody>
      </p:sp>
      <p:pic>
        <p:nvPicPr>
          <p:cNvPr id="33" name="图片 32" descr="在桌子上&#10;&#10;中度可信度描述已自动生成">
            <a:extLst>
              <a:ext uri="{FF2B5EF4-FFF2-40B4-BE49-F238E27FC236}">
                <a16:creationId xmlns:a16="http://schemas.microsoft.com/office/drawing/2014/main" id="{43BD5A70-A93A-AD74-208B-2ACDA5A39B5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5338">
            <a:off x="6501928" y="703983"/>
            <a:ext cx="1136353" cy="492760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A202E07D-BE61-0F45-F7DB-72242DD8A100}"/>
              </a:ext>
            </a:extLst>
          </p:cNvPr>
          <p:cNvSpPr/>
          <p:nvPr/>
        </p:nvSpPr>
        <p:spPr>
          <a:xfrm>
            <a:off x="8228190" y="2245897"/>
            <a:ext cx="2294933" cy="2525499"/>
          </a:xfrm>
          <a:prstGeom prst="rect">
            <a:avLst/>
          </a:prstGeom>
          <a:solidFill>
            <a:srgbClr val="FAF4F6"/>
          </a:solidFill>
          <a:ln>
            <a:noFill/>
          </a:ln>
          <a:effectLst>
            <a:outerShdw blurRad="127000" dist="190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4D540DD5-AC15-3B65-95C9-B59A6F96E14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r="136"/>
          <a:stretch/>
        </p:blipFill>
        <p:spPr>
          <a:xfrm>
            <a:off x="8408699" y="2446577"/>
            <a:ext cx="1933914" cy="1933914"/>
          </a:xfrm>
          <a:prstGeom prst="rect">
            <a:avLst/>
          </a:prstGeom>
          <a:ln w="76200">
            <a:solidFill>
              <a:srgbClr val="B6CED8"/>
            </a:solidFill>
            <a:miter lim="800000"/>
          </a:ln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46A7B588-BFFC-EB49-4C10-E6644BEB4116}"/>
              </a:ext>
            </a:extLst>
          </p:cNvPr>
          <p:cNvSpPr txBox="1"/>
          <p:nvPr/>
        </p:nvSpPr>
        <p:spPr>
          <a:xfrm>
            <a:off x="8761694" y="4380491"/>
            <a:ext cx="17614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>
                <a:solidFill>
                  <a:srgbClr val="E1A29D"/>
                </a:solidFill>
                <a:latin typeface="Signerica Fat" panose="02000503000000000000" pitchFamily="2" charset="0"/>
              </a:rPr>
              <a:t>Power Your Point</a:t>
            </a:r>
            <a:endParaRPr lang="zh-CN" altLang="en-US" sz="1100">
              <a:solidFill>
                <a:srgbClr val="E1A29D"/>
              </a:solidFill>
              <a:latin typeface="Signerica Fat" panose="02000503000000000000" pitchFamily="2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28C94E2-E3E9-FE18-AF02-F08F8060553E}"/>
              </a:ext>
            </a:extLst>
          </p:cNvPr>
          <p:cNvSpPr/>
          <p:nvPr/>
        </p:nvSpPr>
        <p:spPr>
          <a:xfrm>
            <a:off x="6908815" y="3871183"/>
            <a:ext cx="2294933" cy="2525499"/>
          </a:xfrm>
          <a:prstGeom prst="rect">
            <a:avLst/>
          </a:prstGeom>
          <a:solidFill>
            <a:srgbClr val="FAF4F6"/>
          </a:solidFill>
          <a:ln>
            <a:noFill/>
          </a:ln>
          <a:effectLst>
            <a:outerShdw blurRad="127000" dist="190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A2F4725D-13B8-0F7A-588A-FAE6BAF3D33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9324" y="4071863"/>
            <a:ext cx="1933914" cy="1933914"/>
          </a:xfrm>
          <a:prstGeom prst="rect">
            <a:avLst/>
          </a:prstGeom>
          <a:ln w="76200">
            <a:solidFill>
              <a:srgbClr val="B4A79F"/>
            </a:solidFill>
            <a:miter lim="800000"/>
          </a:ln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F69597D0-9DA9-4970-1347-65DDF626A7D0}"/>
              </a:ext>
            </a:extLst>
          </p:cNvPr>
          <p:cNvSpPr txBox="1"/>
          <p:nvPr/>
        </p:nvSpPr>
        <p:spPr>
          <a:xfrm>
            <a:off x="6908815" y="6005777"/>
            <a:ext cx="17614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E1A29D"/>
                </a:solidFill>
                <a:latin typeface="Signerica Fat" panose="02000503000000000000" pitchFamily="2" charset="0"/>
              </a:rPr>
              <a:t>Power Your Point</a:t>
            </a:r>
            <a:endParaRPr lang="zh-CN" altLang="en-US" sz="1100">
              <a:solidFill>
                <a:srgbClr val="E1A29D"/>
              </a:solidFill>
              <a:latin typeface="Signerica Fat" panose="02000503000000000000" pitchFamily="2" charset="0"/>
            </a:endParaRPr>
          </a:p>
        </p:txBody>
      </p:sp>
      <p:pic>
        <p:nvPicPr>
          <p:cNvPr id="51" name="图片 50" descr="在桌子上&#10;&#10;中度可信度描述已自动生成">
            <a:extLst>
              <a:ext uri="{FF2B5EF4-FFF2-40B4-BE49-F238E27FC236}">
                <a16:creationId xmlns:a16="http://schemas.microsoft.com/office/drawing/2014/main" id="{325A9142-F21A-4DBE-3731-BDD37A95090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00732">
            <a:off x="8564108" y="5948043"/>
            <a:ext cx="1136353" cy="492760"/>
          </a:xfrm>
          <a:prstGeom prst="rect">
            <a:avLst/>
          </a:prstGeom>
        </p:spPr>
      </p:pic>
      <p:sp>
        <p:nvSpPr>
          <p:cNvPr id="228" name="文本框 227">
            <a:extLst>
              <a:ext uri="{FF2B5EF4-FFF2-40B4-BE49-F238E27FC236}">
                <a16:creationId xmlns:a16="http://schemas.microsoft.com/office/drawing/2014/main" id="{71AF37E1-AFF2-F3FD-42F6-294EE1E85665}"/>
              </a:ext>
            </a:extLst>
          </p:cNvPr>
          <p:cNvSpPr txBox="1"/>
          <p:nvPr/>
        </p:nvSpPr>
        <p:spPr>
          <a:xfrm>
            <a:off x="9384257" y="5140954"/>
            <a:ext cx="2294933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 algn="r">
              <a:lnSpc>
                <a:spcPct val="120000"/>
              </a:lnSpc>
            </a:pPr>
            <a:r>
              <a:rPr lang="fr-FR" altLang="zh-CN" sz="105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05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406BD860-F089-4BB2-0943-A0CF91EAE8FB}"/>
              </a:ext>
            </a:extLst>
          </p:cNvPr>
          <p:cNvSpPr txBox="1"/>
          <p:nvPr/>
        </p:nvSpPr>
        <p:spPr>
          <a:xfrm>
            <a:off x="515615" y="451243"/>
            <a:ext cx="580208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</a:t>
            </a:r>
            <a:r>
              <a:rPr lang="fr-FR" altLang="zh-CN" sz="1400">
                <a:solidFill>
                  <a:srgbClr val="CA8669"/>
                </a:solidFill>
                <a:latin typeface="Signerica Fat" panose="02000503000000000000" pitchFamily="2" charset="0"/>
              </a:rPr>
              <a:t> Tristique</a:t>
            </a:r>
            <a:endParaRPr lang="zh-CN" altLang="en-US" sz="140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231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EF29B53E-9CA5-054E-69D6-DF9C82FBD9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B9852821-1133-A2A4-3E56-BF7E3C4B7559}"/>
              </a:ext>
            </a:extLst>
          </p:cNvPr>
          <p:cNvSpPr/>
          <p:nvPr/>
        </p:nvSpPr>
        <p:spPr>
          <a:xfrm>
            <a:off x="1001189" y="1604633"/>
            <a:ext cx="4631942" cy="4504268"/>
          </a:xfrm>
          <a:custGeom>
            <a:avLst/>
            <a:gdLst>
              <a:gd name="connsiteX0" fmla="*/ 2146441 w 3939117"/>
              <a:gd name="connsiteY0" fmla="*/ 2140808 h 3830540"/>
              <a:gd name="connsiteX1" fmla="*/ 2231630 w 3939117"/>
              <a:gd name="connsiteY1" fmla="*/ 1940770 h 3830540"/>
              <a:gd name="connsiteX2" fmla="*/ 2144871 w 3939117"/>
              <a:gd name="connsiteY2" fmla="*/ 1984283 h 3830540"/>
              <a:gd name="connsiteX3" fmla="*/ 2144833 w 3939117"/>
              <a:gd name="connsiteY3" fmla="*/ 1984283 h 3830540"/>
              <a:gd name="connsiteX4" fmla="*/ 2036486 w 3939117"/>
              <a:gd name="connsiteY4" fmla="*/ 1980418 h 3830540"/>
              <a:gd name="connsiteX5" fmla="*/ 1999976 w 3939117"/>
              <a:gd name="connsiteY5" fmla="*/ 1972610 h 3830540"/>
              <a:gd name="connsiteX6" fmla="*/ 1969093 w 3939117"/>
              <a:gd name="connsiteY6" fmla="*/ 1993620 h 3830540"/>
              <a:gd name="connsiteX7" fmla="*/ 1601925 w 3939117"/>
              <a:gd name="connsiteY7" fmla="*/ 2282411 h 3830540"/>
              <a:gd name="connsiteX8" fmla="*/ 1379687 w 3939117"/>
              <a:gd name="connsiteY8" fmla="*/ 2560140 h 3830540"/>
              <a:gd name="connsiteX9" fmla="*/ 1301884 w 3939117"/>
              <a:gd name="connsiteY9" fmla="*/ 2704491 h 3830540"/>
              <a:gd name="connsiteX10" fmla="*/ 1136479 w 3939117"/>
              <a:gd name="connsiteY10" fmla="*/ 2932539 h 3830540"/>
              <a:gd name="connsiteX11" fmla="*/ 1016885 w 3939117"/>
              <a:gd name="connsiteY11" fmla="*/ 3024809 h 3830540"/>
              <a:gd name="connsiteX12" fmla="*/ 957757 w 3939117"/>
              <a:gd name="connsiteY12" fmla="*/ 3030167 h 3830540"/>
              <a:gd name="connsiteX13" fmla="*/ 1093075 w 3939117"/>
              <a:gd name="connsiteY13" fmla="*/ 2851104 h 3830540"/>
              <a:gd name="connsiteX14" fmla="*/ 1206849 w 3939117"/>
              <a:gd name="connsiteY14" fmla="*/ 2630972 h 3830540"/>
              <a:gd name="connsiteX15" fmla="*/ 1360998 w 3939117"/>
              <a:gd name="connsiteY15" fmla="*/ 2313447 h 3830540"/>
              <a:gd name="connsiteX16" fmla="*/ 1467845 w 3939117"/>
              <a:gd name="connsiteY16" fmla="*/ 2226574 h 3830540"/>
              <a:gd name="connsiteX17" fmla="*/ 1681012 w 3939117"/>
              <a:gd name="connsiteY17" fmla="*/ 2094890 h 3830540"/>
              <a:gd name="connsiteX18" fmla="*/ 1918935 w 3939117"/>
              <a:gd name="connsiteY18" fmla="*/ 1858191 h 3830540"/>
              <a:gd name="connsiteX19" fmla="*/ 1918897 w 3939117"/>
              <a:gd name="connsiteY19" fmla="*/ 1858229 h 3830540"/>
              <a:gd name="connsiteX20" fmla="*/ 1932292 w 3939117"/>
              <a:gd name="connsiteY20" fmla="*/ 1836454 h 3830540"/>
              <a:gd name="connsiteX21" fmla="*/ 1942816 w 3939117"/>
              <a:gd name="connsiteY21" fmla="*/ 1705495 h 3830540"/>
              <a:gd name="connsiteX22" fmla="*/ 1675461 w 3939117"/>
              <a:gd name="connsiteY22" fmla="*/ 1812421 h 3830540"/>
              <a:gd name="connsiteX23" fmla="*/ 1383536 w 3939117"/>
              <a:gd name="connsiteY23" fmla="*/ 2056585 h 3830540"/>
              <a:gd name="connsiteX24" fmla="*/ 1171673 w 3939117"/>
              <a:gd name="connsiteY24" fmla="*/ 2308666 h 3830540"/>
              <a:gd name="connsiteX25" fmla="*/ 637082 w 3939117"/>
              <a:gd name="connsiteY25" fmla="*/ 2732696 h 3830540"/>
              <a:gd name="connsiteX26" fmla="*/ 250516 w 3939117"/>
              <a:gd name="connsiteY26" fmla="*/ 2983669 h 3830540"/>
              <a:gd name="connsiteX27" fmla="*/ 58325 w 3939117"/>
              <a:gd name="connsiteY27" fmla="*/ 3122280 h 3830540"/>
              <a:gd name="connsiteX28" fmla="*/ 35860 w 3939117"/>
              <a:gd name="connsiteY28" fmla="*/ 3135903 h 3830540"/>
              <a:gd name="connsiteX29" fmla="*/ 4900 w 3939117"/>
              <a:gd name="connsiteY29" fmla="*/ 3134105 h 3830540"/>
              <a:gd name="connsiteX30" fmla="*/ 9798 w 3939117"/>
              <a:gd name="connsiteY30" fmla="*/ 3105671 h 3830540"/>
              <a:gd name="connsiteX31" fmla="*/ 205663 w 3939117"/>
              <a:gd name="connsiteY31" fmla="*/ 2902958 h 3830540"/>
              <a:gd name="connsiteX32" fmla="*/ 719934 w 3939117"/>
              <a:gd name="connsiteY32" fmla="*/ 2570923 h 3830540"/>
              <a:gd name="connsiteX33" fmla="*/ 852235 w 3939117"/>
              <a:gd name="connsiteY33" fmla="*/ 2462851 h 3830540"/>
              <a:gd name="connsiteX34" fmla="*/ 1097506 w 3939117"/>
              <a:gd name="connsiteY34" fmla="*/ 2169622 h 3830540"/>
              <a:gd name="connsiteX35" fmla="*/ 1533362 w 3939117"/>
              <a:gd name="connsiteY35" fmla="*/ 1784055 h 3830540"/>
              <a:gd name="connsiteX36" fmla="*/ 1810014 w 3939117"/>
              <a:gd name="connsiteY36" fmla="*/ 1677972 h 3830540"/>
              <a:gd name="connsiteX37" fmla="*/ 1965504 w 3939117"/>
              <a:gd name="connsiteY37" fmla="*/ 1623743 h 3830540"/>
              <a:gd name="connsiteX38" fmla="*/ 1965427 w 3939117"/>
              <a:gd name="connsiteY38" fmla="*/ 1623743 h 3830540"/>
              <a:gd name="connsiteX39" fmla="*/ 1994742 w 3939117"/>
              <a:gd name="connsiteY39" fmla="*/ 1557421 h 3830540"/>
              <a:gd name="connsiteX40" fmla="*/ 1938945 w 3939117"/>
              <a:gd name="connsiteY40" fmla="*/ 1537138 h 3830540"/>
              <a:gd name="connsiteX41" fmla="*/ 1648783 w 3939117"/>
              <a:gd name="connsiteY41" fmla="*/ 1623820 h 3830540"/>
              <a:gd name="connsiteX42" fmla="*/ 1648744 w 3939117"/>
              <a:gd name="connsiteY42" fmla="*/ 1623820 h 3830540"/>
              <a:gd name="connsiteX43" fmla="*/ 1360111 w 3939117"/>
              <a:gd name="connsiteY43" fmla="*/ 1749380 h 3830540"/>
              <a:gd name="connsiteX44" fmla="*/ 1051883 w 3939117"/>
              <a:gd name="connsiteY44" fmla="*/ 1950065 h 3830540"/>
              <a:gd name="connsiteX45" fmla="*/ 718937 w 3939117"/>
              <a:gd name="connsiteY45" fmla="*/ 2147536 h 3830540"/>
              <a:gd name="connsiteX46" fmla="*/ 518517 w 3939117"/>
              <a:gd name="connsiteY46" fmla="*/ 2182515 h 3830540"/>
              <a:gd name="connsiteX47" fmla="*/ 460844 w 3939117"/>
              <a:gd name="connsiteY47" fmla="*/ 2171838 h 3830540"/>
              <a:gd name="connsiteX48" fmla="*/ 448214 w 3939117"/>
              <a:gd name="connsiteY48" fmla="*/ 2158329 h 3830540"/>
              <a:gd name="connsiteX49" fmla="*/ 451544 w 3939117"/>
              <a:gd name="connsiteY49" fmla="*/ 2146044 h 3830540"/>
              <a:gd name="connsiteX50" fmla="*/ 462642 w 3939117"/>
              <a:gd name="connsiteY50" fmla="*/ 2139806 h 3830540"/>
              <a:gd name="connsiteX51" fmla="*/ 621963 w 3939117"/>
              <a:gd name="connsiteY51" fmla="*/ 2076890 h 3830540"/>
              <a:gd name="connsiteX52" fmla="*/ 1049667 w 3939117"/>
              <a:gd name="connsiteY52" fmla="*/ 1818833 h 3830540"/>
              <a:gd name="connsiteX53" fmla="*/ 1422301 w 3939117"/>
              <a:gd name="connsiteY53" fmla="*/ 1571377 h 3830540"/>
              <a:gd name="connsiteX54" fmla="*/ 1693290 w 3939117"/>
              <a:gd name="connsiteY54" fmla="*/ 1490742 h 3830540"/>
              <a:gd name="connsiteX55" fmla="*/ 1811963 w 3939117"/>
              <a:gd name="connsiteY55" fmla="*/ 1459246 h 3830540"/>
              <a:gd name="connsiteX56" fmla="*/ 1718355 w 3939117"/>
              <a:gd name="connsiteY56" fmla="*/ 1411676 h 3830540"/>
              <a:gd name="connsiteX57" fmla="*/ 1674880 w 3939117"/>
              <a:gd name="connsiteY57" fmla="*/ 1322544 h 3830540"/>
              <a:gd name="connsiteX58" fmla="*/ 1713839 w 3939117"/>
              <a:gd name="connsiteY58" fmla="*/ 1231385 h 3830540"/>
              <a:gd name="connsiteX59" fmla="*/ 1770899 w 3939117"/>
              <a:gd name="connsiteY59" fmla="*/ 1223501 h 3830540"/>
              <a:gd name="connsiteX60" fmla="*/ 1908706 w 3939117"/>
              <a:gd name="connsiteY60" fmla="*/ 1080522 h 3830540"/>
              <a:gd name="connsiteX61" fmla="*/ 1908744 w 3939117"/>
              <a:gd name="connsiteY61" fmla="*/ 1080560 h 3830540"/>
              <a:gd name="connsiteX62" fmla="*/ 1939246 w 3939117"/>
              <a:gd name="connsiteY62" fmla="*/ 972066 h 3830540"/>
              <a:gd name="connsiteX63" fmla="*/ 1961787 w 3939117"/>
              <a:gd name="connsiteY63" fmla="*/ 891546 h 3830540"/>
              <a:gd name="connsiteX64" fmla="*/ 2162511 w 3939117"/>
              <a:gd name="connsiteY64" fmla="*/ 362235 h 3830540"/>
              <a:gd name="connsiteX65" fmla="*/ 2618999 w 3939117"/>
              <a:gd name="connsiteY65" fmla="*/ 36480 h 3830540"/>
              <a:gd name="connsiteX66" fmla="*/ 2761596 w 3939117"/>
              <a:gd name="connsiteY66" fmla="*/ 14742 h 3830540"/>
              <a:gd name="connsiteX67" fmla="*/ 2971814 w 3939117"/>
              <a:gd name="connsiteY67" fmla="*/ 238 h 3830540"/>
              <a:gd name="connsiteX68" fmla="*/ 3437139 w 3939117"/>
              <a:gd name="connsiteY68" fmla="*/ 120292 h 3830540"/>
              <a:gd name="connsiteX69" fmla="*/ 3489798 w 3939117"/>
              <a:gd name="connsiteY69" fmla="*/ 159672 h 3830540"/>
              <a:gd name="connsiteX70" fmla="*/ 3749384 w 3939117"/>
              <a:gd name="connsiteY70" fmla="*/ 431542 h 3830540"/>
              <a:gd name="connsiteX71" fmla="*/ 3749384 w 3939117"/>
              <a:gd name="connsiteY71" fmla="*/ 431580 h 3830540"/>
              <a:gd name="connsiteX72" fmla="*/ 3916053 w 3939117"/>
              <a:gd name="connsiteY72" fmla="*/ 866525 h 3830540"/>
              <a:gd name="connsiteX73" fmla="*/ 3930710 w 3939117"/>
              <a:gd name="connsiteY73" fmla="*/ 1010837 h 3830540"/>
              <a:gd name="connsiteX74" fmla="*/ 3830133 w 3939117"/>
              <a:gd name="connsiteY74" fmla="*/ 1523805 h 3830540"/>
              <a:gd name="connsiteX75" fmla="*/ 3381228 w 3939117"/>
              <a:gd name="connsiteY75" fmla="*/ 1883890 h 3830540"/>
              <a:gd name="connsiteX76" fmla="*/ 3344067 w 3939117"/>
              <a:gd name="connsiteY76" fmla="*/ 1897208 h 3830540"/>
              <a:gd name="connsiteX77" fmla="*/ 3344067 w 3939117"/>
              <a:gd name="connsiteY77" fmla="*/ 1897169 h 3830540"/>
              <a:gd name="connsiteX78" fmla="*/ 3302123 w 3939117"/>
              <a:gd name="connsiteY78" fmla="*/ 1923002 h 3830540"/>
              <a:gd name="connsiteX79" fmla="*/ 3294546 w 3939117"/>
              <a:gd name="connsiteY79" fmla="*/ 1971681 h 3830540"/>
              <a:gd name="connsiteX80" fmla="*/ 3273038 w 3939117"/>
              <a:gd name="connsiteY80" fmla="*/ 2049485 h 3830540"/>
              <a:gd name="connsiteX81" fmla="*/ 3201588 w 3939117"/>
              <a:gd name="connsiteY81" fmla="*/ 2087104 h 3830540"/>
              <a:gd name="connsiteX82" fmla="*/ 3103577 w 3939117"/>
              <a:gd name="connsiteY82" fmla="*/ 2099618 h 3830540"/>
              <a:gd name="connsiteX83" fmla="*/ 3103577 w 3939117"/>
              <a:gd name="connsiteY83" fmla="*/ 2099579 h 3830540"/>
              <a:gd name="connsiteX84" fmla="*/ 3032433 w 3939117"/>
              <a:gd name="connsiteY84" fmla="*/ 2157559 h 3830540"/>
              <a:gd name="connsiteX85" fmla="*/ 3007290 w 3939117"/>
              <a:gd name="connsiteY85" fmla="*/ 2239036 h 3830540"/>
              <a:gd name="connsiteX86" fmla="*/ 2870286 w 3939117"/>
              <a:gd name="connsiteY86" fmla="*/ 2348186 h 3830540"/>
              <a:gd name="connsiteX87" fmla="*/ 2736497 w 3939117"/>
              <a:gd name="connsiteY87" fmla="*/ 2326410 h 3830540"/>
              <a:gd name="connsiteX88" fmla="*/ 2626622 w 3939117"/>
              <a:gd name="connsiteY88" fmla="*/ 2544622 h 3830540"/>
              <a:gd name="connsiteX89" fmla="*/ 2626622 w 3939117"/>
              <a:gd name="connsiteY89" fmla="*/ 2544660 h 3830540"/>
              <a:gd name="connsiteX90" fmla="*/ 2614911 w 3939117"/>
              <a:gd name="connsiteY90" fmla="*/ 2608532 h 3830540"/>
              <a:gd name="connsiteX91" fmla="*/ 2581655 w 3939117"/>
              <a:gd name="connsiteY91" fmla="*/ 2939646 h 3830540"/>
              <a:gd name="connsiteX92" fmla="*/ 2426625 w 3939117"/>
              <a:gd name="connsiteY92" fmla="*/ 3408185 h 3830540"/>
              <a:gd name="connsiteX93" fmla="*/ 2426663 w 3939117"/>
              <a:gd name="connsiteY93" fmla="*/ 3408185 h 3830540"/>
              <a:gd name="connsiteX94" fmla="*/ 2421076 w 3939117"/>
              <a:gd name="connsiteY94" fmla="*/ 3420125 h 3830540"/>
              <a:gd name="connsiteX95" fmla="*/ 2377525 w 3939117"/>
              <a:gd name="connsiteY95" fmla="*/ 3467389 h 3830540"/>
              <a:gd name="connsiteX96" fmla="*/ 2376568 w 3939117"/>
              <a:gd name="connsiteY96" fmla="*/ 3405238 h 3830540"/>
              <a:gd name="connsiteX97" fmla="*/ 2468149 w 3939117"/>
              <a:gd name="connsiteY97" fmla="*/ 2926785 h 3830540"/>
              <a:gd name="connsiteX98" fmla="*/ 2495091 w 3939117"/>
              <a:gd name="connsiteY98" fmla="*/ 2777878 h 3830540"/>
              <a:gd name="connsiteX99" fmla="*/ 2495052 w 3939117"/>
              <a:gd name="connsiteY99" fmla="*/ 2777878 h 3830540"/>
              <a:gd name="connsiteX100" fmla="*/ 2493904 w 3939117"/>
              <a:gd name="connsiteY100" fmla="*/ 2745960 h 3830540"/>
              <a:gd name="connsiteX101" fmla="*/ 2454983 w 3939117"/>
              <a:gd name="connsiteY101" fmla="*/ 2764751 h 3830540"/>
              <a:gd name="connsiteX102" fmla="*/ 2049822 w 3939117"/>
              <a:gd name="connsiteY102" fmla="*/ 3022612 h 3830540"/>
              <a:gd name="connsiteX103" fmla="*/ 1872935 w 3939117"/>
              <a:gd name="connsiteY103" fmla="*/ 3137190 h 3830540"/>
              <a:gd name="connsiteX104" fmla="*/ 1848442 w 3939117"/>
              <a:gd name="connsiteY104" fmla="*/ 3174350 h 3830540"/>
              <a:gd name="connsiteX105" fmla="*/ 1822150 w 3939117"/>
              <a:gd name="connsiteY105" fmla="*/ 3336346 h 3830540"/>
              <a:gd name="connsiteX106" fmla="*/ 1817328 w 3939117"/>
              <a:gd name="connsiteY106" fmla="*/ 3678022 h 3830540"/>
              <a:gd name="connsiteX107" fmla="*/ 1817328 w 3939117"/>
              <a:gd name="connsiteY107" fmla="*/ 3678060 h 3830540"/>
              <a:gd name="connsiteX108" fmla="*/ 1815989 w 3939117"/>
              <a:gd name="connsiteY108" fmla="*/ 3697271 h 3830540"/>
              <a:gd name="connsiteX109" fmla="*/ 1799571 w 3939117"/>
              <a:gd name="connsiteY109" fmla="*/ 3707297 h 3830540"/>
              <a:gd name="connsiteX110" fmla="*/ 1780627 w 3939117"/>
              <a:gd name="connsiteY110" fmla="*/ 3678174 h 3830540"/>
              <a:gd name="connsiteX111" fmla="*/ 1754719 w 3939117"/>
              <a:gd name="connsiteY111" fmla="*/ 3291108 h 3830540"/>
              <a:gd name="connsiteX112" fmla="*/ 1754719 w 3939117"/>
              <a:gd name="connsiteY112" fmla="*/ 3291146 h 3830540"/>
              <a:gd name="connsiteX113" fmla="*/ 1746376 w 3939117"/>
              <a:gd name="connsiteY113" fmla="*/ 3244763 h 3830540"/>
              <a:gd name="connsiteX114" fmla="*/ 1577982 w 3939117"/>
              <a:gd name="connsiteY114" fmla="*/ 3406954 h 3830540"/>
              <a:gd name="connsiteX115" fmla="*/ 1359232 w 3939117"/>
              <a:gd name="connsiteY115" fmla="*/ 3625098 h 3830540"/>
              <a:gd name="connsiteX116" fmla="*/ 1285065 w 3939117"/>
              <a:gd name="connsiteY116" fmla="*/ 3652461 h 3830540"/>
              <a:gd name="connsiteX117" fmla="*/ 1287169 w 3939117"/>
              <a:gd name="connsiteY117" fmla="*/ 3623873 h 3830540"/>
              <a:gd name="connsiteX118" fmla="*/ 1574960 w 3939117"/>
              <a:gd name="connsiteY118" fmla="*/ 3238111 h 3830540"/>
              <a:gd name="connsiteX119" fmla="*/ 1753219 w 3939117"/>
              <a:gd name="connsiteY119" fmla="*/ 3053493 h 3830540"/>
              <a:gd name="connsiteX120" fmla="*/ 1788772 w 3939117"/>
              <a:gd name="connsiteY120" fmla="*/ 2993485 h 3830540"/>
              <a:gd name="connsiteX121" fmla="*/ 1998304 w 3939117"/>
              <a:gd name="connsiteY121" fmla="*/ 2598044 h 3830540"/>
              <a:gd name="connsiteX122" fmla="*/ 2173271 w 3939117"/>
              <a:gd name="connsiteY122" fmla="*/ 2359160 h 3830540"/>
              <a:gd name="connsiteX123" fmla="*/ 2361405 w 3939117"/>
              <a:gd name="connsiteY123" fmla="*/ 2049589 h 3830540"/>
              <a:gd name="connsiteX124" fmla="*/ 2402929 w 3939117"/>
              <a:gd name="connsiteY124" fmla="*/ 1967194 h 3830540"/>
              <a:gd name="connsiteX125" fmla="*/ 2405531 w 3939117"/>
              <a:gd name="connsiteY125" fmla="*/ 1951656 h 3830540"/>
              <a:gd name="connsiteX126" fmla="*/ 2394509 w 3939117"/>
              <a:gd name="connsiteY126" fmla="*/ 1940367 h 3830540"/>
              <a:gd name="connsiteX127" fmla="*/ 2365385 w 3939117"/>
              <a:gd name="connsiteY127" fmla="*/ 1943008 h 3830540"/>
              <a:gd name="connsiteX128" fmla="*/ 2321107 w 3939117"/>
              <a:gd name="connsiteY128" fmla="*/ 2008373 h 3830540"/>
              <a:gd name="connsiteX129" fmla="*/ 2207676 w 3939117"/>
              <a:gd name="connsiteY129" fmla="*/ 2216563 h 3830540"/>
              <a:gd name="connsiteX130" fmla="*/ 1989464 w 3939117"/>
              <a:gd name="connsiteY130" fmla="*/ 2469838 h 3830540"/>
              <a:gd name="connsiteX131" fmla="*/ 1719082 w 3939117"/>
              <a:gd name="connsiteY131" fmla="*/ 2796436 h 3830540"/>
              <a:gd name="connsiteX132" fmla="*/ 1443038 w 3939117"/>
              <a:gd name="connsiteY132" fmla="*/ 3144617 h 3830540"/>
              <a:gd name="connsiteX133" fmla="*/ 1327344 w 3939117"/>
              <a:gd name="connsiteY133" fmla="*/ 3231452 h 3830540"/>
              <a:gd name="connsiteX134" fmla="*/ 910740 w 3939117"/>
              <a:gd name="connsiteY134" fmla="*/ 3529500 h 3830540"/>
              <a:gd name="connsiteX135" fmla="*/ 910740 w 3939117"/>
              <a:gd name="connsiteY135" fmla="*/ 3529462 h 3830540"/>
              <a:gd name="connsiteX136" fmla="*/ 783112 w 3939117"/>
              <a:gd name="connsiteY136" fmla="*/ 3670717 h 3830540"/>
              <a:gd name="connsiteX137" fmla="*/ 643043 w 3939117"/>
              <a:gd name="connsiteY137" fmla="*/ 3810523 h 3830540"/>
              <a:gd name="connsiteX138" fmla="*/ 643043 w 3939117"/>
              <a:gd name="connsiteY138" fmla="*/ 3810561 h 3830540"/>
              <a:gd name="connsiteX139" fmla="*/ 616406 w 3939117"/>
              <a:gd name="connsiteY139" fmla="*/ 3828777 h 3830540"/>
              <a:gd name="connsiteX140" fmla="*/ 592487 w 3939117"/>
              <a:gd name="connsiteY140" fmla="*/ 3809643 h 3830540"/>
              <a:gd name="connsiteX141" fmla="*/ 608331 w 3939117"/>
              <a:gd name="connsiteY141" fmla="*/ 3752735 h 3830540"/>
              <a:gd name="connsiteX142" fmla="*/ 731942 w 3939117"/>
              <a:gd name="connsiteY142" fmla="*/ 3567775 h 3830540"/>
              <a:gd name="connsiteX143" fmla="*/ 1058001 w 3939117"/>
              <a:gd name="connsiteY143" fmla="*/ 3280209 h 3830540"/>
              <a:gd name="connsiteX144" fmla="*/ 1154173 w 3939117"/>
              <a:gd name="connsiteY144" fmla="*/ 3223570 h 3830540"/>
              <a:gd name="connsiteX145" fmla="*/ 1477900 w 3939117"/>
              <a:gd name="connsiteY145" fmla="*/ 2949857 h 3830540"/>
              <a:gd name="connsiteX146" fmla="*/ 1724818 w 3939117"/>
              <a:gd name="connsiteY146" fmla="*/ 2584110 h 3830540"/>
              <a:gd name="connsiteX147" fmla="*/ 1875223 w 3939117"/>
              <a:gd name="connsiteY147" fmla="*/ 2428659 h 3830540"/>
              <a:gd name="connsiteX148" fmla="*/ 2126892 w 3939117"/>
              <a:gd name="connsiteY148" fmla="*/ 2161187 h 3830540"/>
              <a:gd name="connsiteX149" fmla="*/ 2148707 w 3939117"/>
              <a:gd name="connsiteY149" fmla="*/ 2138608 h 3830540"/>
              <a:gd name="connsiteX150" fmla="*/ 2136537 w 3939117"/>
              <a:gd name="connsiteY150" fmla="*/ 2180743 h 3830540"/>
              <a:gd name="connsiteX151" fmla="*/ 1910899 w 3939117"/>
              <a:gd name="connsiteY151" fmla="*/ 2427014 h 3830540"/>
              <a:gd name="connsiteX152" fmla="*/ 1740517 w 3939117"/>
              <a:gd name="connsiteY152" fmla="*/ 2608065 h 3830540"/>
              <a:gd name="connsiteX153" fmla="*/ 1645874 w 3939117"/>
              <a:gd name="connsiteY153" fmla="*/ 2757628 h 3830540"/>
              <a:gd name="connsiteX154" fmla="*/ 1493176 w 3939117"/>
              <a:gd name="connsiteY154" fmla="*/ 2971559 h 3830540"/>
              <a:gd name="connsiteX155" fmla="*/ 1493138 w 3939117"/>
              <a:gd name="connsiteY155" fmla="*/ 2971597 h 3830540"/>
              <a:gd name="connsiteX156" fmla="*/ 1269714 w 3939117"/>
              <a:gd name="connsiteY156" fmla="*/ 3182461 h 3830540"/>
              <a:gd name="connsiteX157" fmla="*/ 1084714 w 3939117"/>
              <a:gd name="connsiteY157" fmla="*/ 3295667 h 3830540"/>
              <a:gd name="connsiteX158" fmla="*/ 734623 w 3939117"/>
              <a:gd name="connsiteY158" fmla="*/ 3603934 h 3830540"/>
              <a:gd name="connsiteX159" fmla="*/ 658581 w 3939117"/>
              <a:gd name="connsiteY159" fmla="*/ 3738420 h 3830540"/>
              <a:gd name="connsiteX160" fmla="*/ 807527 w 3939117"/>
              <a:gd name="connsiteY160" fmla="*/ 3595097 h 3830540"/>
              <a:gd name="connsiteX161" fmla="*/ 903623 w 3939117"/>
              <a:gd name="connsiteY161" fmla="*/ 3496058 h 3830540"/>
              <a:gd name="connsiteX162" fmla="*/ 1175797 w 3939117"/>
              <a:gd name="connsiteY162" fmla="*/ 3299351 h 3830540"/>
              <a:gd name="connsiteX163" fmla="*/ 1175797 w 3939117"/>
              <a:gd name="connsiteY163" fmla="*/ 3299312 h 3830540"/>
              <a:gd name="connsiteX164" fmla="*/ 1508214 w 3939117"/>
              <a:gd name="connsiteY164" fmla="*/ 3041491 h 3830540"/>
              <a:gd name="connsiteX165" fmla="*/ 1709252 w 3939117"/>
              <a:gd name="connsiteY165" fmla="*/ 2766906 h 3830540"/>
              <a:gd name="connsiteX166" fmla="*/ 1853152 w 3939117"/>
              <a:gd name="connsiteY166" fmla="*/ 2563919 h 3830540"/>
              <a:gd name="connsiteX167" fmla="*/ 1992801 w 3939117"/>
              <a:gd name="connsiteY167" fmla="*/ 2433225 h 3830540"/>
              <a:gd name="connsiteX168" fmla="*/ 1992762 w 3939117"/>
              <a:gd name="connsiteY168" fmla="*/ 2433225 h 3830540"/>
              <a:gd name="connsiteX169" fmla="*/ 2221888 w 3939117"/>
              <a:gd name="connsiteY169" fmla="*/ 2146659 h 3830540"/>
              <a:gd name="connsiteX170" fmla="*/ 2519859 w 3939117"/>
              <a:gd name="connsiteY170" fmla="*/ 1666295 h 3830540"/>
              <a:gd name="connsiteX171" fmla="*/ 2719093 w 3939117"/>
              <a:gd name="connsiteY171" fmla="*/ 1490025 h 3830540"/>
              <a:gd name="connsiteX172" fmla="*/ 2603399 w 3939117"/>
              <a:gd name="connsiteY172" fmla="*/ 1494541 h 3830540"/>
              <a:gd name="connsiteX173" fmla="*/ 2603399 w 3939117"/>
              <a:gd name="connsiteY173" fmla="*/ 1494503 h 3830540"/>
              <a:gd name="connsiteX174" fmla="*/ 2461262 w 3939117"/>
              <a:gd name="connsiteY174" fmla="*/ 1608316 h 3830540"/>
              <a:gd name="connsiteX175" fmla="*/ 2429306 w 3939117"/>
              <a:gd name="connsiteY175" fmla="*/ 1665529 h 3830540"/>
              <a:gd name="connsiteX176" fmla="*/ 2429306 w 3939117"/>
              <a:gd name="connsiteY176" fmla="*/ 1665568 h 3830540"/>
              <a:gd name="connsiteX177" fmla="*/ 2217287 w 3939117"/>
              <a:gd name="connsiteY177" fmla="*/ 2034832 h 3830540"/>
              <a:gd name="connsiteX178" fmla="*/ 2146410 w 3939117"/>
              <a:gd name="connsiteY178" fmla="*/ 2140798 h 3830540"/>
              <a:gd name="connsiteX179" fmla="*/ 2293623 w 3939117"/>
              <a:gd name="connsiteY179" fmla="*/ 1785054 h 3830540"/>
              <a:gd name="connsiteX180" fmla="*/ 2394387 w 3939117"/>
              <a:gd name="connsiteY180" fmla="*/ 1652489 h 3830540"/>
              <a:gd name="connsiteX181" fmla="*/ 2394349 w 3939117"/>
              <a:gd name="connsiteY181" fmla="*/ 1652489 h 3830540"/>
              <a:gd name="connsiteX182" fmla="*/ 2435757 w 3939117"/>
              <a:gd name="connsiteY182" fmla="*/ 1586205 h 3830540"/>
              <a:gd name="connsiteX183" fmla="*/ 2374639 w 3939117"/>
              <a:gd name="connsiteY183" fmla="*/ 1639210 h 3830540"/>
              <a:gd name="connsiteX184" fmla="*/ 2278199 w 3939117"/>
              <a:gd name="connsiteY184" fmla="*/ 1760871 h 3830540"/>
              <a:gd name="connsiteX185" fmla="*/ 2295611 w 3939117"/>
              <a:gd name="connsiteY185" fmla="*/ 1783067 h 3830540"/>
              <a:gd name="connsiteX186" fmla="*/ 2181944 w 3939117"/>
              <a:gd name="connsiteY186" fmla="*/ 1860296 h 3830540"/>
              <a:gd name="connsiteX187" fmla="*/ 2181944 w 3939117"/>
              <a:gd name="connsiteY187" fmla="*/ 1860258 h 3830540"/>
              <a:gd name="connsiteX188" fmla="*/ 2391358 w 3939117"/>
              <a:gd name="connsiteY188" fmla="*/ 1576180 h 3830540"/>
              <a:gd name="connsiteX189" fmla="*/ 2020977 w 3939117"/>
              <a:gd name="connsiteY189" fmla="*/ 1935617 h 3830540"/>
              <a:gd name="connsiteX190" fmla="*/ 2123691 w 3939117"/>
              <a:gd name="connsiteY190" fmla="*/ 1961833 h 3830540"/>
              <a:gd name="connsiteX191" fmla="*/ 2190701 w 3939117"/>
              <a:gd name="connsiteY191" fmla="*/ 1934546 h 3830540"/>
              <a:gd name="connsiteX192" fmla="*/ 2313812 w 3939117"/>
              <a:gd name="connsiteY192" fmla="*/ 1790420 h 3830540"/>
              <a:gd name="connsiteX193" fmla="*/ 2293567 w 3939117"/>
              <a:gd name="connsiteY193" fmla="*/ 1785062 h 3830540"/>
              <a:gd name="connsiteX194" fmla="*/ 2506907 w 3939117"/>
              <a:gd name="connsiteY194" fmla="*/ 2257649 h 3830540"/>
              <a:gd name="connsiteX195" fmla="*/ 2626236 w 3939117"/>
              <a:gd name="connsiteY195" fmla="*/ 1911153 h 3830540"/>
              <a:gd name="connsiteX196" fmla="*/ 2626198 w 3939117"/>
              <a:gd name="connsiteY196" fmla="*/ 1911191 h 3830540"/>
              <a:gd name="connsiteX197" fmla="*/ 2648547 w 3939117"/>
              <a:gd name="connsiteY197" fmla="*/ 1863545 h 3830540"/>
              <a:gd name="connsiteX198" fmla="*/ 2910699 w 3939117"/>
              <a:gd name="connsiteY198" fmla="*/ 1537594 h 3830540"/>
              <a:gd name="connsiteX199" fmla="*/ 2937756 w 3939117"/>
              <a:gd name="connsiteY199" fmla="*/ 1497793 h 3830540"/>
              <a:gd name="connsiteX200" fmla="*/ 2885517 w 3939117"/>
              <a:gd name="connsiteY200" fmla="*/ 1517158 h 3830540"/>
              <a:gd name="connsiteX201" fmla="*/ 2726921 w 3939117"/>
              <a:gd name="connsiteY201" fmla="*/ 1664762 h 3830540"/>
              <a:gd name="connsiteX202" fmla="*/ 2559067 w 3939117"/>
              <a:gd name="connsiteY202" fmla="*/ 1959558 h 3830540"/>
              <a:gd name="connsiteX203" fmla="*/ 2248546 w 3939117"/>
              <a:gd name="connsiteY203" fmla="*/ 2504828 h 3830540"/>
              <a:gd name="connsiteX204" fmla="*/ 2200747 w 3939117"/>
              <a:gd name="connsiteY204" fmla="*/ 2568203 h 3830540"/>
              <a:gd name="connsiteX205" fmla="*/ 2395240 w 3939117"/>
              <a:gd name="connsiteY205" fmla="*/ 2386574 h 3830540"/>
              <a:gd name="connsiteX206" fmla="*/ 2509396 w 3939117"/>
              <a:gd name="connsiteY206" fmla="*/ 2255273 h 3830540"/>
              <a:gd name="connsiteX207" fmla="*/ 2278742 w 3939117"/>
              <a:gd name="connsiteY207" fmla="*/ 2546777 h 3830540"/>
              <a:gd name="connsiteX208" fmla="*/ 2162284 w 3939117"/>
              <a:gd name="connsiteY208" fmla="*/ 2642528 h 3830540"/>
              <a:gd name="connsiteX209" fmla="*/ 2141694 w 3939117"/>
              <a:gd name="connsiteY209" fmla="*/ 2655540 h 3830540"/>
              <a:gd name="connsiteX210" fmla="*/ 2118273 w 3939117"/>
              <a:gd name="connsiteY210" fmla="*/ 2648919 h 3830540"/>
              <a:gd name="connsiteX211" fmla="*/ 2172578 w 3939117"/>
              <a:gd name="connsiteY211" fmla="*/ 2554967 h 3830540"/>
              <a:gd name="connsiteX212" fmla="*/ 2293896 w 3939117"/>
              <a:gd name="connsiteY212" fmla="*/ 2425458 h 3830540"/>
              <a:gd name="connsiteX213" fmla="*/ 2529675 w 3939117"/>
              <a:gd name="connsiteY213" fmla="*/ 1974711 h 3830540"/>
              <a:gd name="connsiteX214" fmla="*/ 2768215 w 3939117"/>
              <a:gd name="connsiteY214" fmla="*/ 1588067 h 3830540"/>
              <a:gd name="connsiteX215" fmla="*/ 2859949 w 3939117"/>
              <a:gd name="connsiteY215" fmla="*/ 1494305 h 3830540"/>
              <a:gd name="connsiteX216" fmla="*/ 2813565 w 3939117"/>
              <a:gd name="connsiteY216" fmla="*/ 1497788 h 3830540"/>
              <a:gd name="connsiteX217" fmla="*/ 2742765 w 3939117"/>
              <a:gd name="connsiteY217" fmla="*/ 1556647 h 3830540"/>
              <a:gd name="connsiteX218" fmla="*/ 2437143 w 3939117"/>
              <a:gd name="connsiteY218" fmla="*/ 2066481 h 3830540"/>
              <a:gd name="connsiteX219" fmla="*/ 2453447 w 3939117"/>
              <a:gd name="connsiteY219" fmla="*/ 2123810 h 3830540"/>
              <a:gd name="connsiteX220" fmla="*/ 2401400 w 3939117"/>
              <a:gd name="connsiteY220" fmla="*/ 2154005 h 3830540"/>
              <a:gd name="connsiteX221" fmla="*/ 2263093 w 3939117"/>
              <a:gd name="connsiteY221" fmla="*/ 2368396 h 3830540"/>
              <a:gd name="connsiteX222" fmla="*/ 2135730 w 3939117"/>
              <a:gd name="connsiteY222" fmla="*/ 2535672 h 3830540"/>
              <a:gd name="connsiteX223" fmla="*/ 1992486 w 3939117"/>
              <a:gd name="connsiteY223" fmla="*/ 2740991 h 3830540"/>
              <a:gd name="connsiteX224" fmla="*/ 1887206 w 3939117"/>
              <a:gd name="connsiteY224" fmla="*/ 2938276 h 3830540"/>
              <a:gd name="connsiteX225" fmla="*/ 1922950 w 3939117"/>
              <a:gd name="connsiteY225" fmla="*/ 2932727 h 3830540"/>
              <a:gd name="connsiteX226" fmla="*/ 2158885 w 3939117"/>
              <a:gd name="connsiteY226" fmla="*/ 2832727 h 3830540"/>
              <a:gd name="connsiteX227" fmla="*/ 2218089 w 3939117"/>
              <a:gd name="connsiteY227" fmla="*/ 2804446 h 3830540"/>
              <a:gd name="connsiteX228" fmla="*/ 2471365 w 3939117"/>
              <a:gd name="connsiteY228" fmla="*/ 2567747 h 3830540"/>
              <a:gd name="connsiteX229" fmla="*/ 2531410 w 3939117"/>
              <a:gd name="connsiteY229" fmla="*/ 2443901 h 3830540"/>
              <a:gd name="connsiteX230" fmla="*/ 2595742 w 3939117"/>
              <a:gd name="connsiteY230" fmla="*/ 2175587 h 3830540"/>
              <a:gd name="connsiteX231" fmla="*/ 2600297 w 3939117"/>
              <a:gd name="connsiteY231" fmla="*/ 2143286 h 3830540"/>
              <a:gd name="connsiteX232" fmla="*/ 2591456 w 3939117"/>
              <a:gd name="connsiteY232" fmla="*/ 2128361 h 3830540"/>
              <a:gd name="connsiteX233" fmla="*/ 2574235 w 3939117"/>
              <a:gd name="connsiteY233" fmla="*/ 2133681 h 3830540"/>
              <a:gd name="connsiteX234" fmla="*/ 2547790 w 3939117"/>
              <a:gd name="connsiteY234" fmla="*/ 2186303 h 3830540"/>
              <a:gd name="connsiteX235" fmla="*/ 2506918 w 3939117"/>
              <a:gd name="connsiteY235" fmla="*/ 2257637 h 3830540"/>
              <a:gd name="connsiteX236" fmla="*/ 2954969 w 3939117"/>
              <a:gd name="connsiteY236" fmla="*/ 36048 h 3830540"/>
              <a:gd name="connsiteX237" fmla="*/ 2724776 w 3939117"/>
              <a:gd name="connsiteY237" fmla="*/ 50477 h 3830540"/>
              <a:gd name="connsiteX238" fmla="*/ 2561702 w 3939117"/>
              <a:gd name="connsiteY238" fmla="*/ 97970 h 3830540"/>
              <a:gd name="connsiteX239" fmla="*/ 2228335 w 3939117"/>
              <a:gd name="connsiteY239" fmla="*/ 341900 h 3830540"/>
              <a:gd name="connsiteX240" fmla="*/ 1979889 w 3939117"/>
              <a:gd name="connsiteY240" fmla="*/ 920088 h 3830540"/>
              <a:gd name="connsiteX241" fmla="*/ 2023900 w 3939117"/>
              <a:gd name="connsiteY241" fmla="*/ 996437 h 3830540"/>
              <a:gd name="connsiteX242" fmla="*/ 2073727 w 3939117"/>
              <a:gd name="connsiteY242" fmla="*/ 1058588 h 3830540"/>
              <a:gd name="connsiteX243" fmla="*/ 2126042 w 3939117"/>
              <a:gd name="connsiteY243" fmla="*/ 1127321 h 3830540"/>
              <a:gd name="connsiteX244" fmla="*/ 2206103 w 3939117"/>
              <a:gd name="connsiteY244" fmla="*/ 1094868 h 3830540"/>
              <a:gd name="connsiteX245" fmla="*/ 2326696 w 3939117"/>
              <a:gd name="connsiteY245" fmla="*/ 1065898 h 3830540"/>
              <a:gd name="connsiteX246" fmla="*/ 2414947 w 3939117"/>
              <a:gd name="connsiteY246" fmla="*/ 1153038 h 3830540"/>
              <a:gd name="connsiteX247" fmla="*/ 2422563 w 3939117"/>
              <a:gd name="connsiteY247" fmla="*/ 1244772 h 3830540"/>
              <a:gd name="connsiteX248" fmla="*/ 2583452 w 3939117"/>
              <a:gd name="connsiteY248" fmla="*/ 1450394 h 3830540"/>
              <a:gd name="connsiteX249" fmla="*/ 2753030 w 3939117"/>
              <a:gd name="connsiteY249" fmla="*/ 1459350 h 3830540"/>
              <a:gd name="connsiteX250" fmla="*/ 2897656 w 3939117"/>
              <a:gd name="connsiteY250" fmla="*/ 1454183 h 3830540"/>
              <a:gd name="connsiteX251" fmla="*/ 3041095 w 3939117"/>
              <a:gd name="connsiteY251" fmla="*/ 1573934 h 3830540"/>
              <a:gd name="connsiteX252" fmla="*/ 3007533 w 3939117"/>
              <a:gd name="connsiteY252" fmla="*/ 1703021 h 3830540"/>
              <a:gd name="connsiteX253" fmla="*/ 2967310 w 3939117"/>
              <a:gd name="connsiteY253" fmla="*/ 1777035 h 3830540"/>
              <a:gd name="connsiteX254" fmla="*/ 2998424 w 3939117"/>
              <a:gd name="connsiteY254" fmla="*/ 1826097 h 3830540"/>
              <a:gd name="connsiteX255" fmla="*/ 3091421 w 3939117"/>
              <a:gd name="connsiteY255" fmla="*/ 1848830 h 3830540"/>
              <a:gd name="connsiteX256" fmla="*/ 3251545 w 3939117"/>
              <a:gd name="connsiteY256" fmla="*/ 1883272 h 3830540"/>
              <a:gd name="connsiteX257" fmla="*/ 3302712 w 3939117"/>
              <a:gd name="connsiteY257" fmla="*/ 1883426 h 3830540"/>
              <a:gd name="connsiteX258" fmla="*/ 3746719 w 3939117"/>
              <a:gd name="connsiteY258" fmla="*/ 1589707 h 3830540"/>
              <a:gd name="connsiteX259" fmla="*/ 3906079 w 3939117"/>
              <a:gd name="connsiteY259" fmla="*/ 1193648 h 3830540"/>
              <a:gd name="connsiteX260" fmla="*/ 3892303 w 3939117"/>
              <a:gd name="connsiteY260" fmla="*/ 898009 h 3830540"/>
              <a:gd name="connsiteX261" fmla="*/ 3716875 w 3939117"/>
              <a:gd name="connsiteY261" fmla="*/ 446312 h 3830540"/>
              <a:gd name="connsiteX262" fmla="*/ 3510557 w 3939117"/>
              <a:gd name="connsiteY262" fmla="*/ 224152 h 3830540"/>
              <a:gd name="connsiteX263" fmla="*/ 3510519 w 3939117"/>
              <a:gd name="connsiteY263" fmla="*/ 224152 h 3830540"/>
              <a:gd name="connsiteX264" fmla="*/ 3409069 w 3939117"/>
              <a:gd name="connsiteY264" fmla="*/ 141718 h 3830540"/>
              <a:gd name="connsiteX265" fmla="*/ 2954991 w 3939117"/>
              <a:gd name="connsiteY265" fmla="*/ 36056 h 3830540"/>
              <a:gd name="connsiteX266" fmla="*/ 2137829 w 3939117"/>
              <a:gd name="connsiteY266" fmla="*/ 1403632 h 3830540"/>
              <a:gd name="connsiteX267" fmla="*/ 2065843 w 3939117"/>
              <a:gd name="connsiteY267" fmla="*/ 1434018 h 3830540"/>
              <a:gd name="connsiteX268" fmla="*/ 1667677 w 3939117"/>
              <a:gd name="connsiteY268" fmla="*/ 1518902 h 3830540"/>
              <a:gd name="connsiteX269" fmla="*/ 1661132 w 3939117"/>
              <a:gd name="connsiteY269" fmla="*/ 1519476 h 3830540"/>
              <a:gd name="connsiteX270" fmla="*/ 1661094 w 3939117"/>
              <a:gd name="connsiteY270" fmla="*/ 1519476 h 3830540"/>
              <a:gd name="connsiteX271" fmla="*/ 1270776 w 3939117"/>
              <a:gd name="connsiteY271" fmla="*/ 1685871 h 3830540"/>
              <a:gd name="connsiteX272" fmla="*/ 953976 w 3939117"/>
              <a:gd name="connsiteY272" fmla="*/ 1921688 h 3830540"/>
              <a:gd name="connsiteX273" fmla="*/ 953976 w 3939117"/>
              <a:gd name="connsiteY273" fmla="*/ 1921650 h 3830540"/>
              <a:gd name="connsiteX274" fmla="*/ 637861 w 3939117"/>
              <a:gd name="connsiteY274" fmla="*/ 2094667 h 3830540"/>
              <a:gd name="connsiteX275" fmla="*/ 515240 w 3939117"/>
              <a:gd name="connsiteY275" fmla="*/ 2151575 h 3830540"/>
              <a:gd name="connsiteX276" fmla="*/ 515278 w 3939117"/>
              <a:gd name="connsiteY276" fmla="*/ 2151613 h 3830540"/>
              <a:gd name="connsiteX277" fmla="*/ 785199 w 3939117"/>
              <a:gd name="connsiteY277" fmla="*/ 2090304 h 3830540"/>
              <a:gd name="connsiteX278" fmla="*/ 970738 w 3939117"/>
              <a:gd name="connsiteY278" fmla="*/ 1976991 h 3830540"/>
              <a:gd name="connsiteX279" fmla="*/ 1151103 w 3939117"/>
              <a:gd name="connsiteY279" fmla="*/ 1844347 h 3830540"/>
              <a:gd name="connsiteX280" fmla="*/ 1757987 w 3939117"/>
              <a:gd name="connsiteY280" fmla="*/ 1562454 h 3830540"/>
              <a:gd name="connsiteX281" fmla="*/ 2206167 w 3939117"/>
              <a:gd name="connsiteY281" fmla="*/ 1409756 h 3830540"/>
              <a:gd name="connsiteX282" fmla="*/ 2273561 w 3939117"/>
              <a:gd name="connsiteY282" fmla="*/ 1369534 h 3830540"/>
              <a:gd name="connsiteX283" fmla="*/ 2369581 w 3939117"/>
              <a:gd name="connsiteY283" fmla="*/ 1303939 h 3830540"/>
              <a:gd name="connsiteX284" fmla="*/ 2383626 w 3939117"/>
              <a:gd name="connsiteY284" fmla="*/ 1296400 h 3830540"/>
              <a:gd name="connsiteX285" fmla="*/ 2384391 w 3939117"/>
              <a:gd name="connsiteY285" fmla="*/ 1280479 h 3830540"/>
              <a:gd name="connsiteX286" fmla="*/ 2392007 w 3939117"/>
              <a:gd name="connsiteY286" fmla="*/ 1244697 h 3830540"/>
              <a:gd name="connsiteX287" fmla="*/ 2352742 w 3939117"/>
              <a:gd name="connsiteY287" fmla="*/ 1110986 h 3830540"/>
              <a:gd name="connsiteX288" fmla="*/ 2211869 w 3939117"/>
              <a:gd name="connsiteY288" fmla="*/ 1123844 h 3830540"/>
              <a:gd name="connsiteX289" fmla="*/ 2047306 w 3939117"/>
              <a:gd name="connsiteY289" fmla="*/ 1100079 h 3830540"/>
              <a:gd name="connsiteX290" fmla="*/ 2027636 w 3939117"/>
              <a:gd name="connsiteY290" fmla="*/ 1058517 h 3830540"/>
              <a:gd name="connsiteX291" fmla="*/ 2008041 w 3939117"/>
              <a:gd name="connsiteY291" fmla="*/ 1024342 h 3830540"/>
              <a:gd name="connsiteX292" fmla="*/ 1961314 w 3939117"/>
              <a:gd name="connsiteY292" fmla="*/ 1006968 h 3830540"/>
              <a:gd name="connsiteX293" fmla="*/ 1936668 w 3939117"/>
              <a:gd name="connsiteY293" fmla="*/ 1047840 h 3830540"/>
              <a:gd name="connsiteX294" fmla="*/ 1936898 w 3939117"/>
              <a:gd name="connsiteY294" fmla="*/ 1100576 h 3830540"/>
              <a:gd name="connsiteX295" fmla="*/ 1881023 w 3939117"/>
              <a:gd name="connsiteY295" fmla="*/ 1229663 h 3830540"/>
              <a:gd name="connsiteX296" fmla="*/ 1765682 w 3939117"/>
              <a:gd name="connsiteY296" fmla="*/ 1253161 h 3830540"/>
              <a:gd name="connsiteX297" fmla="*/ 1717997 w 3939117"/>
              <a:gd name="connsiteY297" fmla="*/ 1266823 h 3830540"/>
              <a:gd name="connsiteX298" fmla="*/ 1731047 w 3939117"/>
              <a:gd name="connsiteY298" fmla="*/ 1385731 h 3830540"/>
              <a:gd name="connsiteX299" fmla="*/ 1904486 w 3939117"/>
              <a:gd name="connsiteY299" fmla="*/ 1437969 h 3830540"/>
              <a:gd name="connsiteX300" fmla="*/ 2137815 w 3939117"/>
              <a:gd name="connsiteY300" fmla="*/ 1403641 h 3830540"/>
              <a:gd name="connsiteX301" fmla="*/ 1396077 w 3939117"/>
              <a:gd name="connsiteY301" fmla="*/ 3539507 h 3830540"/>
              <a:gd name="connsiteX302" fmla="*/ 1421489 w 3939117"/>
              <a:gd name="connsiteY302" fmla="*/ 3528714 h 3830540"/>
              <a:gd name="connsiteX303" fmla="*/ 1591029 w 3939117"/>
              <a:gd name="connsiteY303" fmla="*/ 3353590 h 3830540"/>
              <a:gd name="connsiteX304" fmla="*/ 1590991 w 3939117"/>
              <a:gd name="connsiteY304" fmla="*/ 3353590 h 3830540"/>
              <a:gd name="connsiteX305" fmla="*/ 2029031 w 3939117"/>
              <a:gd name="connsiteY305" fmla="*/ 3001158 h 3830540"/>
              <a:gd name="connsiteX306" fmla="*/ 2371705 w 3939117"/>
              <a:gd name="connsiteY306" fmla="*/ 2792812 h 3830540"/>
              <a:gd name="connsiteX307" fmla="*/ 2611157 w 3939117"/>
              <a:gd name="connsiteY307" fmla="*/ 2516503 h 3830540"/>
              <a:gd name="connsiteX308" fmla="*/ 2763660 w 3939117"/>
              <a:gd name="connsiteY308" fmla="*/ 2217004 h 3830540"/>
              <a:gd name="connsiteX309" fmla="*/ 2763698 w 3939117"/>
              <a:gd name="connsiteY309" fmla="*/ 2217004 h 3830540"/>
              <a:gd name="connsiteX310" fmla="*/ 2961404 w 3939117"/>
              <a:gd name="connsiteY310" fmla="*/ 1884127 h 3830540"/>
              <a:gd name="connsiteX311" fmla="*/ 2968829 w 3939117"/>
              <a:gd name="connsiteY311" fmla="*/ 1850564 h 3830540"/>
              <a:gd name="connsiteX312" fmla="*/ 2968790 w 3939117"/>
              <a:gd name="connsiteY312" fmla="*/ 1850564 h 3830540"/>
              <a:gd name="connsiteX313" fmla="*/ 2947052 w 3939117"/>
              <a:gd name="connsiteY313" fmla="*/ 1837322 h 3830540"/>
              <a:gd name="connsiteX314" fmla="*/ 2922674 w 3939117"/>
              <a:gd name="connsiteY314" fmla="*/ 1844593 h 3830540"/>
              <a:gd name="connsiteX315" fmla="*/ 2730062 w 3939117"/>
              <a:gd name="connsiteY315" fmla="*/ 2066097 h 3830540"/>
              <a:gd name="connsiteX316" fmla="*/ 2628838 w 3939117"/>
              <a:gd name="connsiteY316" fmla="*/ 2272562 h 3830540"/>
              <a:gd name="connsiteX317" fmla="*/ 2575949 w 3939117"/>
              <a:gd name="connsiteY317" fmla="*/ 2393037 h 3830540"/>
              <a:gd name="connsiteX318" fmla="*/ 2429717 w 3939117"/>
              <a:gd name="connsiteY318" fmla="*/ 2661156 h 3830540"/>
              <a:gd name="connsiteX319" fmla="*/ 2123635 w 3939117"/>
              <a:gd name="connsiteY319" fmla="*/ 2868042 h 3830540"/>
              <a:gd name="connsiteX320" fmla="*/ 2036149 w 3939117"/>
              <a:gd name="connsiteY320" fmla="*/ 2895864 h 3830540"/>
              <a:gd name="connsiteX321" fmla="*/ 1736269 w 3939117"/>
              <a:gd name="connsiteY321" fmla="*/ 3102603 h 3830540"/>
              <a:gd name="connsiteX322" fmla="*/ 1471364 w 3939117"/>
              <a:gd name="connsiteY322" fmla="*/ 3428966 h 3830540"/>
              <a:gd name="connsiteX323" fmla="*/ 1396086 w 3939117"/>
              <a:gd name="connsiteY323" fmla="*/ 3539487 h 3830540"/>
              <a:gd name="connsiteX324" fmla="*/ 1055431 w 3939117"/>
              <a:gd name="connsiteY324" fmla="*/ 2958066 h 3830540"/>
              <a:gd name="connsiteX325" fmla="*/ 1133234 w 3939117"/>
              <a:gd name="connsiteY325" fmla="*/ 2897753 h 3830540"/>
              <a:gd name="connsiteX326" fmla="*/ 1382218 w 3939117"/>
              <a:gd name="connsiteY326" fmla="*/ 2497833 h 3830540"/>
              <a:gd name="connsiteX327" fmla="*/ 1382218 w 3939117"/>
              <a:gd name="connsiteY327" fmla="*/ 2497872 h 3830540"/>
              <a:gd name="connsiteX328" fmla="*/ 1471655 w 3939117"/>
              <a:gd name="connsiteY328" fmla="*/ 2361358 h 3830540"/>
              <a:gd name="connsiteX329" fmla="*/ 1715095 w 3939117"/>
              <a:gd name="connsiteY329" fmla="*/ 2170892 h 3830540"/>
              <a:gd name="connsiteX330" fmla="*/ 1973230 w 3939117"/>
              <a:gd name="connsiteY330" fmla="*/ 1957040 h 3830540"/>
              <a:gd name="connsiteX331" fmla="*/ 2138821 w 3939117"/>
              <a:gd name="connsiteY331" fmla="*/ 1769327 h 3830540"/>
              <a:gd name="connsiteX332" fmla="*/ 2138860 w 3939117"/>
              <a:gd name="connsiteY332" fmla="*/ 1769327 h 3830540"/>
              <a:gd name="connsiteX333" fmla="*/ 2431167 w 3939117"/>
              <a:gd name="connsiteY333" fmla="*/ 1515522 h 3830540"/>
              <a:gd name="connsiteX334" fmla="*/ 2501010 w 3939117"/>
              <a:gd name="connsiteY334" fmla="*/ 1457811 h 3830540"/>
              <a:gd name="connsiteX335" fmla="*/ 2391860 w 3939117"/>
              <a:gd name="connsiteY335" fmla="*/ 1483452 h 3830540"/>
              <a:gd name="connsiteX336" fmla="*/ 2190372 w 3939117"/>
              <a:gd name="connsiteY336" fmla="*/ 1641127 h 3830540"/>
              <a:gd name="connsiteX337" fmla="*/ 2190334 w 3939117"/>
              <a:gd name="connsiteY337" fmla="*/ 1641127 h 3830540"/>
              <a:gd name="connsiteX338" fmla="*/ 1909547 w 3939117"/>
              <a:gd name="connsiteY338" fmla="*/ 1908060 h 3830540"/>
              <a:gd name="connsiteX339" fmla="*/ 1556929 w 3939117"/>
              <a:gd name="connsiteY339" fmla="*/ 2200593 h 3830540"/>
              <a:gd name="connsiteX340" fmla="*/ 1301978 w 3939117"/>
              <a:gd name="connsiteY340" fmla="*/ 2449117 h 3830540"/>
              <a:gd name="connsiteX341" fmla="*/ 1226127 w 3939117"/>
              <a:gd name="connsiteY341" fmla="*/ 2659109 h 3830540"/>
              <a:gd name="connsiteX342" fmla="*/ 1116937 w 3939117"/>
              <a:gd name="connsiteY342" fmla="*/ 2866231 h 3830540"/>
              <a:gd name="connsiteX343" fmla="*/ 1055438 w 3939117"/>
              <a:gd name="connsiteY343" fmla="*/ 2958079 h 3830540"/>
              <a:gd name="connsiteX344" fmla="*/ 1794008 w 3939117"/>
              <a:gd name="connsiteY344" fmla="*/ 1711184 h 3830540"/>
              <a:gd name="connsiteX345" fmla="*/ 1530749 w 3939117"/>
              <a:gd name="connsiteY345" fmla="*/ 1811183 h 3830540"/>
              <a:gd name="connsiteX346" fmla="*/ 1104994 w 3939117"/>
              <a:gd name="connsiteY346" fmla="*/ 2199169 h 3830540"/>
              <a:gd name="connsiteX347" fmla="*/ 876486 w 3939117"/>
              <a:gd name="connsiteY347" fmla="*/ 2477742 h 3830540"/>
              <a:gd name="connsiteX348" fmla="*/ 838407 w 3939117"/>
              <a:gd name="connsiteY348" fmla="*/ 2513945 h 3830540"/>
              <a:gd name="connsiteX349" fmla="*/ 612769 w 3939117"/>
              <a:gd name="connsiteY349" fmla="*/ 2658952 h 3830540"/>
              <a:gd name="connsiteX350" fmla="*/ 208177 w 3939117"/>
              <a:gd name="connsiteY350" fmla="*/ 2937789 h 3830540"/>
              <a:gd name="connsiteX351" fmla="*/ 95392 w 3939117"/>
              <a:gd name="connsiteY351" fmla="*/ 3042990 h 3830540"/>
              <a:gd name="connsiteX352" fmla="*/ 143918 w 3939117"/>
              <a:gd name="connsiteY352" fmla="*/ 3021750 h 3830540"/>
              <a:gd name="connsiteX353" fmla="*/ 478128 w 3939117"/>
              <a:gd name="connsiteY353" fmla="*/ 2787197 h 3830540"/>
              <a:gd name="connsiteX354" fmla="*/ 708136 w 3939117"/>
              <a:gd name="connsiteY354" fmla="*/ 2659530 h 3830540"/>
              <a:gd name="connsiteX355" fmla="*/ 1196151 w 3939117"/>
              <a:gd name="connsiteY355" fmla="*/ 2240663 h 3830540"/>
              <a:gd name="connsiteX356" fmla="*/ 1410503 w 3939117"/>
              <a:gd name="connsiteY356" fmla="*/ 1990640 h 3830540"/>
              <a:gd name="connsiteX357" fmla="*/ 1410541 w 3939117"/>
              <a:gd name="connsiteY357" fmla="*/ 1990640 h 3830540"/>
              <a:gd name="connsiteX358" fmla="*/ 1639010 w 3939117"/>
              <a:gd name="connsiteY358" fmla="*/ 1803534 h 3830540"/>
              <a:gd name="connsiteX359" fmla="*/ 1794001 w 3939117"/>
              <a:gd name="connsiteY359" fmla="*/ 1711188 h 3830540"/>
              <a:gd name="connsiteX360" fmla="*/ 2749425 w 3939117"/>
              <a:gd name="connsiteY360" fmla="*/ 2300080 h 3830540"/>
              <a:gd name="connsiteX361" fmla="*/ 2774607 w 3939117"/>
              <a:gd name="connsiteY361" fmla="*/ 2313245 h 3830540"/>
              <a:gd name="connsiteX362" fmla="*/ 2774645 w 3939117"/>
              <a:gd name="connsiteY362" fmla="*/ 2313245 h 3830540"/>
              <a:gd name="connsiteX363" fmla="*/ 2904536 w 3939117"/>
              <a:gd name="connsiteY363" fmla="*/ 2321282 h 3830540"/>
              <a:gd name="connsiteX364" fmla="*/ 2985477 w 3939117"/>
              <a:gd name="connsiteY364" fmla="*/ 2219412 h 3830540"/>
              <a:gd name="connsiteX365" fmla="*/ 3015059 w 3939117"/>
              <a:gd name="connsiteY365" fmla="*/ 2139083 h 3830540"/>
              <a:gd name="connsiteX366" fmla="*/ 3082032 w 3939117"/>
              <a:gd name="connsiteY366" fmla="*/ 2083017 h 3830540"/>
              <a:gd name="connsiteX367" fmla="*/ 3191671 w 3939117"/>
              <a:gd name="connsiteY367" fmla="*/ 2061049 h 3830540"/>
              <a:gd name="connsiteX368" fmla="*/ 3263275 w 3939117"/>
              <a:gd name="connsiteY368" fmla="*/ 1989140 h 3830540"/>
              <a:gd name="connsiteX369" fmla="*/ 3200397 w 3939117"/>
              <a:gd name="connsiteY369" fmla="*/ 1901195 h 3830540"/>
              <a:gd name="connsiteX370" fmla="*/ 3044828 w 3939117"/>
              <a:gd name="connsiteY370" fmla="*/ 1873412 h 3830540"/>
              <a:gd name="connsiteX371" fmla="*/ 2971502 w 3939117"/>
              <a:gd name="connsiteY371" fmla="*/ 1904487 h 3830540"/>
              <a:gd name="connsiteX372" fmla="*/ 2749421 w 3939117"/>
              <a:gd name="connsiteY372" fmla="*/ 2300086 h 3830540"/>
              <a:gd name="connsiteX373" fmla="*/ 2446743 w 3939117"/>
              <a:gd name="connsiteY373" fmla="*/ 3240606 h 3830540"/>
              <a:gd name="connsiteX374" fmla="*/ 2591329 w 3939117"/>
              <a:gd name="connsiteY374" fmla="*/ 2620133 h 3830540"/>
              <a:gd name="connsiteX375" fmla="*/ 2520683 w 3939117"/>
              <a:gd name="connsiteY375" fmla="*/ 2723503 h 3830540"/>
              <a:gd name="connsiteX376" fmla="*/ 2466569 w 3939117"/>
              <a:gd name="connsiteY376" fmla="*/ 3072604 h 3830540"/>
              <a:gd name="connsiteX377" fmla="*/ 2466569 w 3939117"/>
              <a:gd name="connsiteY377" fmla="*/ 3072643 h 3830540"/>
              <a:gd name="connsiteX378" fmla="*/ 2446746 w 3939117"/>
              <a:gd name="connsiteY378" fmla="*/ 3240615 h 3830540"/>
              <a:gd name="connsiteX379" fmla="*/ 2623473 w 3939117"/>
              <a:gd name="connsiteY379" fmla="*/ 2216706 h 3830540"/>
              <a:gd name="connsiteX380" fmla="*/ 2640121 w 3939117"/>
              <a:gd name="connsiteY380" fmla="*/ 2189075 h 3830540"/>
              <a:gd name="connsiteX381" fmla="*/ 2738670 w 3939117"/>
              <a:gd name="connsiteY381" fmla="*/ 1996689 h 3830540"/>
              <a:gd name="connsiteX382" fmla="*/ 2738708 w 3939117"/>
              <a:gd name="connsiteY382" fmla="*/ 1996651 h 3830540"/>
              <a:gd name="connsiteX383" fmla="*/ 2774606 w 3939117"/>
              <a:gd name="connsiteY383" fmla="*/ 1906601 h 3830540"/>
              <a:gd name="connsiteX384" fmla="*/ 2812341 w 3939117"/>
              <a:gd name="connsiteY384" fmla="*/ 1816743 h 3830540"/>
              <a:gd name="connsiteX385" fmla="*/ 2982792 w 3939117"/>
              <a:gd name="connsiteY385" fmla="*/ 1652984 h 3830540"/>
              <a:gd name="connsiteX386" fmla="*/ 3008624 w 3939117"/>
              <a:gd name="connsiteY386" fmla="*/ 1573114 h 3830540"/>
              <a:gd name="connsiteX387" fmla="*/ 2974066 w 3939117"/>
              <a:gd name="connsiteY387" fmla="*/ 1563776 h 3830540"/>
              <a:gd name="connsiteX388" fmla="*/ 2849534 w 3939117"/>
              <a:gd name="connsiteY388" fmla="*/ 1706864 h 3830540"/>
              <a:gd name="connsiteX389" fmla="*/ 2715706 w 3939117"/>
              <a:gd name="connsiteY389" fmla="*/ 1947922 h 3830540"/>
              <a:gd name="connsiteX390" fmla="*/ 2623474 w 3939117"/>
              <a:gd name="connsiteY390" fmla="*/ 2216697 h 3830540"/>
              <a:gd name="connsiteX391" fmla="*/ 2152290 w 3939117"/>
              <a:gd name="connsiteY391" fmla="*/ 2457696 h 3830540"/>
              <a:gd name="connsiteX392" fmla="*/ 2235527 w 3939117"/>
              <a:gd name="connsiteY392" fmla="*/ 2361141 h 3830540"/>
              <a:gd name="connsiteX393" fmla="*/ 2408358 w 3939117"/>
              <a:gd name="connsiteY393" fmla="*/ 2075720 h 3830540"/>
              <a:gd name="connsiteX394" fmla="*/ 2470356 w 3939117"/>
              <a:gd name="connsiteY394" fmla="*/ 1923639 h 3830540"/>
              <a:gd name="connsiteX395" fmla="*/ 2722515 w 3939117"/>
              <a:gd name="connsiteY395" fmla="*/ 1540904 h 3830540"/>
              <a:gd name="connsiteX396" fmla="*/ 2738780 w 3939117"/>
              <a:gd name="connsiteY396" fmla="*/ 1509752 h 3830540"/>
              <a:gd name="connsiteX397" fmla="*/ 2519265 w 3939117"/>
              <a:gd name="connsiteY397" fmla="*/ 1773050 h 3830540"/>
              <a:gd name="connsiteX398" fmla="*/ 2184320 w 3939117"/>
              <a:gd name="connsiteY398" fmla="*/ 2391153 h 3830540"/>
              <a:gd name="connsiteX399" fmla="*/ 2152288 w 3939117"/>
              <a:gd name="connsiteY399" fmla="*/ 2457704 h 3830540"/>
              <a:gd name="connsiteX400" fmla="*/ 2847769 w 3939117"/>
              <a:gd name="connsiteY400" fmla="*/ 1647208 h 3830540"/>
              <a:gd name="connsiteX401" fmla="*/ 2589448 w 3939117"/>
              <a:gd name="connsiteY401" fmla="*/ 2098259 h 3830540"/>
              <a:gd name="connsiteX402" fmla="*/ 2612907 w 3939117"/>
              <a:gd name="connsiteY402" fmla="*/ 2086127 h 3830540"/>
              <a:gd name="connsiteX403" fmla="*/ 2847774 w 3939117"/>
              <a:gd name="connsiteY403" fmla="*/ 1647205 h 3830540"/>
              <a:gd name="connsiteX404" fmla="*/ 2020518 w 3939117"/>
              <a:gd name="connsiteY404" fmla="*/ 1635498 h 3830540"/>
              <a:gd name="connsiteX405" fmla="*/ 2118337 w 3939117"/>
              <a:gd name="connsiteY405" fmla="*/ 1599371 h 3830540"/>
              <a:gd name="connsiteX406" fmla="*/ 2407235 w 3939117"/>
              <a:gd name="connsiteY406" fmla="*/ 1403585 h 3830540"/>
              <a:gd name="connsiteX407" fmla="*/ 2417759 w 3939117"/>
              <a:gd name="connsiteY407" fmla="*/ 1380661 h 3830540"/>
              <a:gd name="connsiteX408" fmla="*/ 2408650 w 3939117"/>
              <a:gd name="connsiteY408" fmla="*/ 1357164 h 3830540"/>
              <a:gd name="connsiteX409" fmla="*/ 2369385 w 3939117"/>
              <a:gd name="connsiteY409" fmla="*/ 1362790 h 3830540"/>
              <a:gd name="connsiteX410" fmla="*/ 2369347 w 3939117"/>
              <a:gd name="connsiteY410" fmla="*/ 1362790 h 3830540"/>
              <a:gd name="connsiteX411" fmla="*/ 2292845 w 3939117"/>
              <a:gd name="connsiteY411" fmla="*/ 1434622 h 3830540"/>
              <a:gd name="connsiteX412" fmla="*/ 2044164 w 3939117"/>
              <a:gd name="connsiteY412" fmla="*/ 1611274 h 3830540"/>
              <a:gd name="connsiteX413" fmla="*/ 2020513 w 3939117"/>
              <a:gd name="connsiteY413" fmla="*/ 1635500 h 3830540"/>
              <a:gd name="connsiteX414" fmla="*/ 1961429 w 3939117"/>
              <a:gd name="connsiteY414" fmla="*/ 1809475 h 3830540"/>
              <a:gd name="connsiteX415" fmla="*/ 1961468 w 3939117"/>
              <a:gd name="connsiteY415" fmla="*/ 1809475 h 3830540"/>
              <a:gd name="connsiteX416" fmla="*/ 2181257 w 3939117"/>
              <a:gd name="connsiteY416" fmla="*/ 1605577 h 3830540"/>
              <a:gd name="connsiteX417" fmla="*/ 2034074 w 3939117"/>
              <a:gd name="connsiteY417" fmla="*/ 1663135 h 3830540"/>
              <a:gd name="connsiteX418" fmla="*/ 1961476 w 3939117"/>
              <a:gd name="connsiteY418" fmla="*/ 1809485 h 3830540"/>
              <a:gd name="connsiteX419" fmla="*/ 1826523 w 3939117"/>
              <a:gd name="connsiteY419" fmla="*/ 2986112 h 3830540"/>
              <a:gd name="connsiteX420" fmla="*/ 1942864 w 3939117"/>
              <a:gd name="connsiteY420" fmla="*/ 2763570 h 3830540"/>
              <a:gd name="connsiteX421" fmla="*/ 2077731 w 3939117"/>
              <a:gd name="connsiteY421" fmla="*/ 2555763 h 3830540"/>
              <a:gd name="connsiteX422" fmla="*/ 1826523 w 3939117"/>
              <a:gd name="connsiteY422" fmla="*/ 2986112 h 3830540"/>
              <a:gd name="connsiteX423" fmla="*/ 2268923 w 3939117"/>
              <a:gd name="connsiteY423" fmla="*/ 1419451 h 3830540"/>
              <a:gd name="connsiteX424" fmla="*/ 2268923 w 3939117"/>
              <a:gd name="connsiteY424" fmla="*/ 1419489 h 3830540"/>
              <a:gd name="connsiteX425" fmla="*/ 2234633 w 3939117"/>
              <a:gd name="connsiteY425" fmla="*/ 1420255 h 3830540"/>
              <a:gd name="connsiteX426" fmla="*/ 2085304 w 3939117"/>
              <a:gd name="connsiteY426" fmla="*/ 1487227 h 3830540"/>
              <a:gd name="connsiteX427" fmla="*/ 2033793 w 3939117"/>
              <a:gd name="connsiteY427" fmla="*/ 1589940 h 3830540"/>
              <a:gd name="connsiteX428" fmla="*/ 2268925 w 3939117"/>
              <a:gd name="connsiteY428" fmla="*/ 1419490 h 3830540"/>
              <a:gd name="connsiteX429" fmla="*/ 2940909 w 3939117"/>
              <a:gd name="connsiteY429" fmla="*/ 1728100 h 3830540"/>
              <a:gd name="connsiteX430" fmla="*/ 2803406 w 3939117"/>
              <a:gd name="connsiteY430" fmla="*/ 1906741 h 3830540"/>
              <a:gd name="connsiteX431" fmla="*/ 2803367 w 3939117"/>
              <a:gd name="connsiteY431" fmla="*/ 1906780 h 3830540"/>
              <a:gd name="connsiteX432" fmla="*/ 2887523 w 3939117"/>
              <a:gd name="connsiteY432" fmla="*/ 1844208 h 3830540"/>
              <a:gd name="connsiteX433" fmla="*/ 2940909 w 3939117"/>
              <a:gd name="connsiteY433" fmla="*/ 1728093 h 3830540"/>
              <a:gd name="connsiteX434" fmla="*/ 1820213 w 3939117"/>
              <a:gd name="connsiteY434" fmla="*/ 3175138 h 3830540"/>
              <a:gd name="connsiteX435" fmla="*/ 1785082 w 3939117"/>
              <a:gd name="connsiteY435" fmla="*/ 3432352 h 3830540"/>
              <a:gd name="connsiteX436" fmla="*/ 1820213 w 3939117"/>
              <a:gd name="connsiteY436" fmla="*/ 3175138 h 3830540"/>
              <a:gd name="connsiteX437" fmla="*/ 2488065 w 3939117"/>
              <a:gd name="connsiteY437" fmla="*/ 1740739 h 3830540"/>
              <a:gd name="connsiteX438" fmla="*/ 2401728 w 3939117"/>
              <a:gd name="connsiteY438" fmla="*/ 1892369 h 3830540"/>
              <a:gd name="connsiteX439" fmla="*/ 2401728 w 3939117"/>
              <a:gd name="connsiteY439" fmla="*/ 1892407 h 3830540"/>
              <a:gd name="connsiteX440" fmla="*/ 2405938 w 3939117"/>
              <a:gd name="connsiteY440" fmla="*/ 1922104 h 3830540"/>
              <a:gd name="connsiteX441" fmla="*/ 2421667 w 3939117"/>
              <a:gd name="connsiteY441" fmla="*/ 1920995 h 3830540"/>
              <a:gd name="connsiteX442" fmla="*/ 2430392 w 3939117"/>
              <a:gd name="connsiteY442" fmla="*/ 1907906 h 3830540"/>
              <a:gd name="connsiteX443" fmla="*/ 2488065 w 3939117"/>
              <a:gd name="connsiteY443" fmla="*/ 1740748 h 3830540"/>
              <a:gd name="connsiteX444" fmla="*/ 2388144 w 3939117"/>
              <a:gd name="connsiteY444" fmla="*/ 1452830 h 3830540"/>
              <a:gd name="connsiteX445" fmla="*/ 2448764 w 3939117"/>
              <a:gd name="connsiteY445" fmla="*/ 1424013 h 3830540"/>
              <a:gd name="connsiteX446" fmla="*/ 2441646 w 3939117"/>
              <a:gd name="connsiteY446" fmla="*/ 1415058 h 3830540"/>
              <a:gd name="connsiteX447" fmla="*/ 2388144 w 3939117"/>
              <a:gd name="connsiteY447" fmla="*/ 1452830 h 3830540"/>
              <a:gd name="connsiteX448" fmla="*/ 1876743 w 3939117"/>
              <a:gd name="connsiteY448" fmla="*/ 1683102 h 3830540"/>
              <a:gd name="connsiteX449" fmla="*/ 1929135 w 3939117"/>
              <a:gd name="connsiteY449" fmla="*/ 1665728 h 3830540"/>
              <a:gd name="connsiteX450" fmla="*/ 1876743 w 3939117"/>
              <a:gd name="connsiteY450" fmla="*/ 1683102 h 383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3939117" h="3830540">
                <a:moveTo>
                  <a:pt x="2146441" y="2140808"/>
                </a:moveTo>
                <a:cubicBezTo>
                  <a:pt x="2173536" y="2077203"/>
                  <a:pt x="2200592" y="2013641"/>
                  <a:pt x="2231630" y="1940770"/>
                </a:cubicBezTo>
                <a:cubicBezTo>
                  <a:pt x="2192747" y="1950452"/>
                  <a:pt x="2174148" y="1976590"/>
                  <a:pt x="2144871" y="1984283"/>
                </a:cubicBezTo>
                <a:lnTo>
                  <a:pt x="2144833" y="1984283"/>
                </a:lnTo>
                <a:cubicBezTo>
                  <a:pt x="2109778" y="1998252"/>
                  <a:pt x="2070474" y="1996874"/>
                  <a:pt x="2036486" y="1980418"/>
                </a:cubicBezTo>
                <a:cubicBezTo>
                  <a:pt x="2025886" y="1972917"/>
                  <a:pt x="2012720" y="1970085"/>
                  <a:pt x="1999976" y="1972610"/>
                </a:cubicBezTo>
                <a:cubicBezTo>
                  <a:pt x="1987232" y="1975098"/>
                  <a:pt x="1976096" y="1982713"/>
                  <a:pt x="1969093" y="1993620"/>
                </a:cubicBezTo>
                <a:cubicBezTo>
                  <a:pt x="1854976" y="2099939"/>
                  <a:pt x="1732158" y="2196529"/>
                  <a:pt x="1601925" y="2282411"/>
                </a:cubicBezTo>
                <a:cubicBezTo>
                  <a:pt x="1498898" y="2347546"/>
                  <a:pt x="1420678" y="2445327"/>
                  <a:pt x="1379687" y="2560140"/>
                </a:cubicBezTo>
                <a:cubicBezTo>
                  <a:pt x="1359595" y="2611192"/>
                  <a:pt x="1333495" y="2659640"/>
                  <a:pt x="1301884" y="2704491"/>
                </a:cubicBezTo>
                <a:cubicBezTo>
                  <a:pt x="1258638" y="2788456"/>
                  <a:pt x="1202884" y="2865341"/>
                  <a:pt x="1136479" y="2932539"/>
                </a:cubicBezTo>
                <a:cubicBezTo>
                  <a:pt x="1098782" y="2966638"/>
                  <a:pt x="1053279" y="2989524"/>
                  <a:pt x="1016885" y="3024809"/>
                </a:cubicBezTo>
                <a:cubicBezTo>
                  <a:pt x="999166" y="3035983"/>
                  <a:pt x="977160" y="3037974"/>
                  <a:pt x="957757" y="3030167"/>
                </a:cubicBezTo>
                <a:cubicBezTo>
                  <a:pt x="1005059" y="2967098"/>
                  <a:pt x="1046429" y="2906899"/>
                  <a:pt x="1093075" y="2851104"/>
                </a:cubicBezTo>
                <a:cubicBezTo>
                  <a:pt x="1146385" y="2786773"/>
                  <a:pt x="1185191" y="2711691"/>
                  <a:pt x="1206849" y="2630972"/>
                </a:cubicBezTo>
                <a:cubicBezTo>
                  <a:pt x="1233103" y="2514670"/>
                  <a:pt x="1285839" y="2405981"/>
                  <a:pt x="1360998" y="2313447"/>
                </a:cubicBezTo>
                <a:cubicBezTo>
                  <a:pt x="1391881" y="2279081"/>
                  <a:pt x="1427932" y="2249804"/>
                  <a:pt x="1467845" y="2226574"/>
                </a:cubicBezTo>
                <a:cubicBezTo>
                  <a:pt x="1539716" y="2184056"/>
                  <a:pt x="1611971" y="2142226"/>
                  <a:pt x="1681012" y="2094890"/>
                </a:cubicBezTo>
                <a:cubicBezTo>
                  <a:pt x="1775042" y="2030444"/>
                  <a:pt x="1839833" y="1937254"/>
                  <a:pt x="1918935" y="1858191"/>
                </a:cubicBezTo>
                <a:lnTo>
                  <a:pt x="1918897" y="1858229"/>
                </a:lnTo>
                <a:cubicBezTo>
                  <a:pt x="1925939" y="1852872"/>
                  <a:pt x="1930684" y="1845142"/>
                  <a:pt x="1932292" y="1836454"/>
                </a:cubicBezTo>
                <a:cubicBezTo>
                  <a:pt x="1925250" y="1792596"/>
                  <a:pt x="1928847" y="1747705"/>
                  <a:pt x="1942816" y="1705495"/>
                </a:cubicBezTo>
                <a:cubicBezTo>
                  <a:pt x="1847408" y="1722793"/>
                  <a:pt x="1756474" y="1759150"/>
                  <a:pt x="1675461" y="1812421"/>
                </a:cubicBezTo>
                <a:cubicBezTo>
                  <a:pt x="1564597" y="1876103"/>
                  <a:pt x="1465822" y="1958771"/>
                  <a:pt x="1383536" y="2056585"/>
                </a:cubicBezTo>
                <a:cubicBezTo>
                  <a:pt x="1311282" y="2139402"/>
                  <a:pt x="1247101" y="2229456"/>
                  <a:pt x="1171673" y="2308666"/>
                </a:cubicBezTo>
                <a:cubicBezTo>
                  <a:pt x="1019856" y="2480381"/>
                  <a:pt x="838874" y="2623938"/>
                  <a:pt x="637082" y="2732696"/>
                </a:cubicBezTo>
                <a:cubicBezTo>
                  <a:pt x="500843" y="2804376"/>
                  <a:pt x="371413" y="2888383"/>
                  <a:pt x="250516" y="2983669"/>
                </a:cubicBezTo>
                <a:cubicBezTo>
                  <a:pt x="187294" y="3031086"/>
                  <a:pt x="117069" y="3068706"/>
                  <a:pt x="58325" y="3122280"/>
                </a:cubicBezTo>
                <a:cubicBezTo>
                  <a:pt x="51590" y="3127944"/>
                  <a:pt x="44013" y="3132536"/>
                  <a:pt x="35860" y="3135903"/>
                </a:cubicBezTo>
                <a:cubicBezTo>
                  <a:pt x="26178" y="3141912"/>
                  <a:pt x="13779" y="3141185"/>
                  <a:pt x="4900" y="3134105"/>
                </a:cubicBezTo>
                <a:cubicBezTo>
                  <a:pt x="-6390" y="3123466"/>
                  <a:pt x="4670" y="3114587"/>
                  <a:pt x="9798" y="3105671"/>
                </a:cubicBezTo>
                <a:cubicBezTo>
                  <a:pt x="63415" y="3027715"/>
                  <a:pt x="129617" y="2959213"/>
                  <a:pt x="205663" y="2902958"/>
                </a:cubicBezTo>
                <a:cubicBezTo>
                  <a:pt x="360467" y="2766297"/>
                  <a:pt x="545310" y="2676595"/>
                  <a:pt x="719934" y="2570923"/>
                </a:cubicBezTo>
                <a:cubicBezTo>
                  <a:pt x="769418" y="2542067"/>
                  <a:pt x="814041" y="2505596"/>
                  <a:pt x="852235" y="2462851"/>
                </a:cubicBezTo>
                <a:cubicBezTo>
                  <a:pt x="935778" y="2366640"/>
                  <a:pt x="1017983" y="2269435"/>
                  <a:pt x="1097506" y="2169622"/>
                </a:cubicBezTo>
                <a:cubicBezTo>
                  <a:pt x="1219589" y="2016385"/>
                  <a:pt x="1352350" y="1871652"/>
                  <a:pt x="1533362" y="1784055"/>
                </a:cubicBezTo>
                <a:cubicBezTo>
                  <a:pt x="1622416" y="1740964"/>
                  <a:pt x="1717283" y="1711993"/>
                  <a:pt x="1810014" y="1677972"/>
                </a:cubicBezTo>
                <a:cubicBezTo>
                  <a:pt x="1861525" y="1659067"/>
                  <a:pt x="1913804" y="1642190"/>
                  <a:pt x="1965504" y="1623743"/>
                </a:cubicBezTo>
                <a:lnTo>
                  <a:pt x="1965427" y="1623743"/>
                </a:lnTo>
                <a:cubicBezTo>
                  <a:pt x="1990149" y="1611802"/>
                  <a:pt x="2002550" y="1583713"/>
                  <a:pt x="1994742" y="1557421"/>
                </a:cubicBezTo>
                <a:cubicBezTo>
                  <a:pt x="1984907" y="1536449"/>
                  <a:pt x="1959955" y="1527379"/>
                  <a:pt x="1938945" y="1537138"/>
                </a:cubicBezTo>
                <a:cubicBezTo>
                  <a:pt x="1842581" y="1567180"/>
                  <a:pt x="1743805" y="1588611"/>
                  <a:pt x="1648783" y="1623820"/>
                </a:cubicBezTo>
                <a:lnTo>
                  <a:pt x="1648744" y="1623820"/>
                </a:lnTo>
                <a:cubicBezTo>
                  <a:pt x="1549627" y="1658608"/>
                  <a:pt x="1453144" y="1700590"/>
                  <a:pt x="1360111" y="1749380"/>
                </a:cubicBezTo>
                <a:cubicBezTo>
                  <a:pt x="1252146" y="1807896"/>
                  <a:pt x="1149090" y="1875019"/>
                  <a:pt x="1051883" y="1950065"/>
                </a:cubicBezTo>
                <a:cubicBezTo>
                  <a:pt x="951619" y="2032461"/>
                  <a:pt x="839334" y="2099050"/>
                  <a:pt x="718937" y="2147536"/>
                </a:cubicBezTo>
                <a:cubicBezTo>
                  <a:pt x="654643" y="2170690"/>
                  <a:pt x="586832" y="2182515"/>
                  <a:pt x="518517" y="2182515"/>
                </a:cubicBezTo>
                <a:cubicBezTo>
                  <a:pt x="498655" y="2184429"/>
                  <a:pt x="478678" y="2180717"/>
                  <a:pt x="460844" y="2171838"/>
                </a:cubicBezTo>
                <a:cubicBezTo>
                  <a:pt x="455141" y="2169045"/>
                  <a:pt x="450625" y="2164223"/>
                  <a:pt x="448214" y="2158329"/>
                </a:cubicBezTo>
                <a:cubicBezTo>
                  <a:pt x="447640" y="2153966"/>
                  <a:pt x="448865" y="2149527"/>
                  <a:pt x="451544" y="2146044"/>
                </a:cubicBezTo>
                <a:cubicBezTo>
                  <a:pt x="454261" y="2142562"/>
                  <a:pt x="458241" y="2140342"/>
                  <a:pt x="462642" y="2139806"/>
                </a:cubicBezTo>
                <a:cubicBezTo>
                  <a:pt x="517483" y="2123236"/>
                  <a:pt x="568843" y="2097709"/>
                  <a:pt x="621963" y="2076890"/>
                </a:cubicBezTo>
                <a:cubicBezTo>
                  <a:pt x="775964" y="2011448"/>
                  <a:pt x="919972" y="1924574"/>
                  <a:pt x="1049667" y="1818833"/>
                </a:cubicBezTo>
                <a:cubicBezTo>
                  <a:pt x="1165205" y="1723962"/>
                  <a:pt x="1290040" y="1641064"/>
                  <a:pt x="1422301" y="1571377"/>
                </a:cubicBezTo>
                <a:cubicBezTo>
                  <a:pt x="1509060" y="1533642"/>
                  <a:pt x="1600032" y="1506547"/>
                  <a:pt x="1693290" y="1490742"/>
                </a:cubicBezTo>
                <a:cubicBezTo>
                  <a:pt x="1729647" y="1482973"/>
                  <a:pt x="1761985" y="1466899"/>
                  <a:pt x="1811963" y="1459246"/>
                </a:cubicBezTo>
                <a:cubicBezTo>
                  <a:pt x="1771895" y="1439077"/>
                  <a:pt x="1744072" y="1427099"/>
                  <a:pt x="1718355" y="1411676"/>
                </a:cubicBezTo>
                <a:cubicBezTo>
                  <a:pt x="1691641" y="1389670"/>
                  <a:pt x="1675759" y="1357179"/>
                  <a:pt x="1674880" y="1322544"/>
                </a:cubicBezTo>
                <a:cubicBezTo>
                  <a:pt x="1674038" y="1287949"/>
                  <a:pt x="1688236" y="1254691"/>
                  <a:pt x="1713839" y="1231385"/>
                </a:cubicBezTo>
                <a:cubicBezTo>
                  <a:pt x="1731290" y="1221970"/>
                  <a:pt x="1751574" y="1219177"/>
                  <a:pt x="1770899" y="1223501"/>
                </a:cubicBezTo>
                <a:cubicBezTo>
                  <a:pt x="1867646" y="1229127"/>
                  <a:pt x="1918621" y="1178113"/>
                  <a:pt x="1908706" y="1080522"/>
                </a:cubicBezTo>
                <a:lnTo>
                  <a:pt x="1908744" y="1080560"/>
                </a:lnTo>
                <a:cubicBezTo>
                  <a:pt x="1900172" y="1041562"/>
                  <a:pt x="1911615" y="1000882"/>
                  <a:pt x="1939246" y="972066"/>
                </a:cubicBezTo>
                <a:cubicBezTo>
                  <a:pt x="1957463" y="949449"/>
                  <a:pt x="1965614" y="920326"/>
                  <a:pt x="1961787" y="891546"/>
                </a:cubicBezTo>
                <a:cubicBezTo>
                  <a:pt x="1958151" y="695828"/>
                  <a:pt x="2030061" y="506283"/>
                  <a:pt x="2162511" y="362235"/>
                </a:cubicBezTo>
                <a:cubicBezTo>
                  <a:pt x="2287846" y="220255"/>
                  <a:pt x="2443983" y="108852"/>
                  <a:pt x="2618999" y="36480"/>
                </a:cubicBezTo>
                <a:cubicBezTo>
                  <a:pt x="2665383" y="23086"/>
                  <a:pt x="2713335" y="15776"/>
                  <a:pt x="2761596" y="14742"/>
                </a:cubicBezTo>
                <a:cubicBezTo>
                  <a:pt x="2831325" y="5787"/>
                  <a:pt x="2901509" y="926"/>
                  <a:pt x="2971814" y="238"/>
                </a:cubicBezTo>
                <a:cubicBezTo>
                  <a:pt x="3135034" y="-3551"/>
                  <a:pt x="3296119" y="38011"/>
                  <a:pt x="3437139" y="120292"/>
                </a:cubicBezTo>
                <a:cubicBezTo>
                  <a:pt x="3456504" y="130854"/>
                  <a:pt x="3474223" y="144096"/>
                  <a:pt x="3489798" y="159672"/>
                </a:cubicBezTo>
                <a:cubicBezTo>
                  <a:pt x="3575676" y="250946"/>
                  <a:pt x="3669321" y="334913"/>
                  <a:pt x="3749384" y="431542"/>
                </a:cubicBezTo>
                <a:lnTo>
                  <a:pt x="3749384" y="431580"/>
                </a:lnTo>
                <a:cubicBezTo>
                  <a:pt x="3850412" y="554770"/>
                  <a:pt x="3908891" y="707321"/>
                  <a:pt x="3916053" y="866525"/>
                </a:cubicBezTo>
                <a:cubicBezTo>
                  <a:pt x="3919191" y="914745"/>
                  <a:pt x="3924396" y="962774"/>
                  <a:pt x="3930710" y="1010837"/>
                </a:cubicBezTo>
                <a:cubicBezTo>
                  <a:pt x="3956925" y="1188292"/>
                  <a:pt x="3921411" y="1369392"/>
                  <a:pt x="3830133" y="1523805"/>
                </a:cubicBezTo>
                <a:cubicBezTo>
                  <a:pt x="3725460" y="1691082"/>
                  <a:pt x="3567256" y="1818023"/>
                  <a:pt x="3381228" y="1883890"/>
                </a:cubicBezTo>
                <a:cubicBezTo>
                  <a:pt x="3369058" y="1888826"/>
                  <a:pt x="3356237" y="1892232"/>
                  <a:pt x="3344067" y="1897208"/>
                </a:cubicBezTo>
                <a:lnTo>
                  <a:pt x="3344067" y="1897169"/>
                </a:lnTo>
                <a:cubicBezTo>
                  <a:pt x="3326998" y="1899236"/>
                  <a:pt x="3311652" y="1908651"/>
                  <a:pt x="3302123" y="1923002"/>
                </a:cubicBezTo>
                <a:cubicBezTo>
                  <a:pt x="3292594" y="1937314"/>
                  <a:pt x="3289801" y="1955110"/>
                  <a:pt x="3294546" y="1971681"/>
                </a:cubicBezTo>
                <a:cubicBezTo>
                  <a:pt x="3298411" y="1999465"/>
                  <a:pt x="3290642" y="2027632"/>
                  <a:pt x="3273038" y="2049485"/>
                </a:cubicBezTo>
                <a:cubicBezTo>
                  <a:pt x="3255434" y="2071375"/>
                  <a:pt x="3229563" y="2084961"/>
                  <a:pt x="3201588" y="2087104"/>
                </a:cubicBezTo>
                <a:cubicBezTo>
                  <a:pt x="3169135" y="2092615"/>
                  <a:pt x="3136184" y="2094987"/>
                  <a:pt x="3103577" y="2099618"/>
                </a:cubicBezTo>
                <a:lnTo>
                  <a:pt x="3103577" y="2099579"/>
                </a:lnTo>
                <a:cubicBezTo>
                  <a:pt x="3069632" y="2100957"/>
                  <a:pt x="3040623" y="2124570"/>
                  <a:pt x="3032433" y="2157559"/>
                </a:cubicBezTo>
                <a:cubicBezTo>
                  <a:pt x="3024358" y="2184654"/>
                  <a:pt x="3014714" y="2211443"/>
                  <a:pt x="3007290" y="2239036"/>
                </a:cubicBezTo>
                <a:cubicBezTo>
                  <a:pt x="2997531" y="2305855"/>
                  <a:pt x="2937600" y="2353613"/>
                  <a:pt x="2870286" y="2348186"/>
                </a:cubicBezTo>
                <a:cubicBezTo>
                  <a:pt x="2826085" y="2348262"/>
                  <a:pt x="2778133" y="2362498"/>
                  <a:pt x="2736497" y="2326410"/>
                </a:cubicBezTo>
                <a:cubicBezTo>
                  <a:pt x="2694897" y="2398013"/>
                  <a:pt x="2670137" y="2476081"/>
                  <a:pt x="2626622" y="2544622"/>
                </a:cubicBezTo>
                <a:lnTo>
                  <a:pt x="2626622" y="2544660"/>
                </a:lnTo>
                <a:cubicBezTo>
                  <a:pt x="2614950" y="2563756"/>
                  <a:pt x="2610778" y="2586527"/>
                  <a:pt x="2614911" y="2608532"/>
                </a:cubicBezTo>
                <a:cubicBezTo>
                  <a:pt x="2635080" y="2722120"/>
                  <a:pt x="2600942" y="2830310"/>
                  <a:pt x="2581655" y="2939646"/>
                </a:cubicBezTo>
                <a:cubicBezTo>
                  <a:pt x="2552799" y="3103102"/>
                  <a:pt x="2473622" y="3250441"/>
                  <a:pt x="2426625" y="3408185"/>
                </a:cubicBezTo>
                <a:lnTo>
                  <a:pt x="2426663" y="3408185"/>
                </a:lnTo>
                <a:cubicBezTo>
                  <a:pt x="2425362" y="3412433"/>
                  <a:pt x="2423487" y="3416451"/>
                  <a:pt x="2421076" y="3420125"/>
                </a:cubicBezTo>
                <a:cubicBezTo>
                  <a:pt x="2409020" y="3438993"/>
                  <a:pt x="2407950" y="3478220"/>
                  <a:pt x="2377525" y="3467389"/>
                </a:cubicBezTo>
                <a:cubicBezTo>
                  <a:pt x="2345455" y="3455946"/>
                  <a:pt x="2372588" y="3425560"/>
                  <a:pt x="2376568" y="3405238"/>
                </a:cubicBezTo>
                <a:cubicBezTo>
                  <a:pt x="2407796" y="3245878"/>
                  <a:pt x="2448056" y="3088359"/>
                  <a:pt x="2468149" y="2926785"/>
                </a:cubicBezTo>
                <a:cubicBezTo>
                  <a:pt x="2474348" y="2876804"/>
                  <a:pt x="2486595" y="2827588"/>
                  <a:pt x="2495091" y="2777878"/>
                </a:cubicBezTo>
                <a:lnTo>
                  <a:pt x="2495052" y="2777878"/>
                </a:lnTo>
                <a:cubicBezTo>
                  <a:pt x="2495818" y="2767239"/>
                  <a:pt x="2495435" y="2756523"/>
                  <a:pt x="2493904" y="2745960"/>
                </a:cubicBezTo>
                <a:cubicBezTo>
                  <a:pt x="2472052" y="2737273"/>
                  <a:pt x="2465814" y="2756408"/>
                  <a:pt x="2454983" y="2764751"/>
                </a:cubicBezTo>
                <a:cubicBezTo>
                  <a:pt x="2329041" y="2864212"/>
                  <a:pt x="2193292" y="2950633"/>
                  <a:pt x="2049822" y="3022612"/>
                </a:cubicBezTo>
                <a:cubicBezTo>
                  <a:pt x="1986064" y="3053611"/>
                  <a:pt x="1933442" y="3101372"/>
                  <a:pt x="1872935" y="3137190"/>
                </a:cubicBezTo>
                <a:cubicBezTo>
                  <a:pt x="1859426" y="3145074"/>
                  <a:pt x="1850355" y="3158812"/>
                  <a:pt x="1848442" y="3174350"/>
                </a:cubicBezTo>
                <a:cubicBezTo>
                  <a:pt x="1834971" y="3227508"/>
                  <a:pt x="1826169" y="3281698"/>
                  <a:pt x="1822150" y="3336346"/>
                </a:cubicBezTo>
                <a:cubicBezTo>
                  <a:pt x="1823528" y="3450277"/>
                  <a:pt x="1797810" y="3563787"/>
                  <a:pt x="1817328" y="3678022"/>
                </a:cubicBezTo>
                <a:lnTo>
                  <a:pt x="1817328" y="3678060"/>
                </a:lnTo>
                <a:cubicBezTo>
                  <a:pt x="1820007" y="3684298"/>
                  <a:pt x="1819510" y="3691454"/>
                  <a:pt x="1815989" y="3697271"/>
                </a:cubicBezTo>
                <a:cubicBezTo>
                  <a:pt x="1812468" y="3703088"/>
                  <a:pt x="1806345" y="3706800"/>
                  <a:pt x="1799571" y="3707297"/>
                </a:cubicBezTo>
                <a:cubicBezTo>
                  <a:pt x="1781431" y="3707718"/>
                  <a:pt x="1780665" y="3690076"/>
                  <a:pt x="1780627" y="3678174"/>
                </a:cubicBezTo>
                <a:cubicBezTo>
                  <a:pt x="1780091" y="3548626"/>
                  <a:pt x="1736999" y="3421998"/>
                  <a:pt x="1754719" y="3291108"/>
                </a:cubicBezTo>
                <a:lnTo>
                  <a:pt x="1754719" y="3291146"/>
                </a:lnTo>
                <a:cubicBezTo>
                  <a:pt x="1759847" y="3275264"/>
                  <a:pt x="1756708" y="3257852"/>
                  <a:pt x="1746376" y="3244763"/>
                </a:cubicBezTo>
                <a:cubicBezTo>
                  <a:pt x="1683613" y="3291490"/>
                  <a:pt x="1627007" y="3345987"/>
                  <a:pt x="1577982" y="3406954"/>
                </a:cubicBezTo>
                <a:cubicBezTo>
                  <a:pt x="1509097" y="3484031"/>
                  <a:pt x="1433092" y="3553373"/>
                  <a:pt x="1359232" y="3625098"/>
                </a:cubicBezTo>
                <a:cubicBezTo>
                  <a:pt x="1340671" y="3646108"/>
                  <a:pt x="1312810" y="3656364"/>
                  <a:pt x="1285065" y="3652461"/>
                </a:cubicBezTo>
                <a:cubicBezTo>
                  <a:pt x="1279324" y="3643506"/>
                  <a:pt x="1280166" y="3631871"/>
                  <a:pt x="1287169" y="3623873"/>
                </a:cubicBezTo>
                <a:cubicBezTo>
                  <a:pt x="1382997" y="3495207"/>
                  <a:pt x="1477949" y="3365895"/>
                  <a:pt x="1574960" y="3238111"/>
                </a:cubicBezTo>
                <a:cubicBezTo>
                  <a:pt x="1625707" y="3168727"/>
                  <a:pt x="1685678" y="3106613"/>
                  <a:pt x="1753219" y="3053493"/>
                </a:cubicBezTo>
                <a:cubicBezTo>
                  <a:pt x="1773159" y="3039524"/>
                  <a:pt x="1786094" y="3017673"/>
                  <a:pt x="1788772" y="2993485"/>
                </a:cubicBezTo>
                <a:cubicBezTo>
                  <a:pt x="1809017" y="2835467"/>
                  <a:pt x="1896119" y="2712317"/>
                  <a:pt x="1998304" y="2598044"/>
                </a:cubicBezTo>
                <a:cubicBezTo>
                  <a:pt x="2064779" y="2524718"/>
                  <a:pt x="2123413" y="2444659"/>
                  <a:pt x="2173271" y="2359160"/>
                </a:cubicBezTo>
                <a:cubicBezTo>
                  <a:pt x="2233469" y="2254419"/>
                  <a:pt x="2307443" y="2158093"/>
                  <a:pt x="2361405" y="2049589"/>
                </a:cubicBezTo>
                <a:cubicBezTo>
                  <a:pt x="2375106" y="2022073"/>
                  <a:pt x="2389534" y="1994902"/>
                  <a:pt x="2402929" y="1967194"/>
                </a:cubicBezTo>
                <a:cubicBezTo>
                  <a:pt x="2406220" y="1962716"/>
                  <a:pt x="2407177" y="1956937"/>
                  <a:pt x="2405531" y="1951656"/>
                </a:cubicBezTo>
                <a:cubicBezTo>
                  <a:pt x="2403847" y="1946375"/>
                  <a:pt x="2399752" y="1942165"/>
                  <a:pt x="2394509" y="1940367"/>
                </a:cubicBezTo>
                <a:cubicBezTo>
                  <a:pt x="2385746" y="1933058"/>
                  <a:pt x="2372695" y="1934244"/>
                  <a:pt x="2365385" y="1943008"/>
                </a:cubicBezTo>
                <a:cubicBezTo>
                  <a:pt x="2349312" y="1963865"/>
                  <a:pt x="2334540" y="1985717"/>
                  <a:pt x="2321107" y="2008373"/>
                </a:cubicBezTo>
                <a:cubicBezTo>
                  <a:pt x="2282569" y="2077374"/>
                  <a:pt x="2246098" y="2147522"/>
                  <a:pt x="2207676" y="2216563"/>
                </a:cubicBezTo>
                <a:cubicBezTo>
                  <a:pt x="2150806" y="2313462"/>
                  <a:pt x="2076864" y="2399260"/>
                  <a:pt x="1989464" y="2469838"/>
                </a:cubicBezTo>
                <a:cubicBezTo>
                  <a:pt x="1876836" y="2557898"/>
                  <a:pt x="1784567" y="2669337"/>
                  <a:pt x="1719082" y="2796436"/>
                </a:cubicBezTo>
                <a:cubicBezTo>
                  <a:pt x="1649392" y="2928580"/>
                  <a:pt x="1555784" y="3046606"/>
                  <a:pt x="1443038" y="3144617"/>
                </a:cubicBezTo>
                <a:cubicBezTo>
                  <a:pt x="1407753" y="3177682"/>
                  <a:pt x="1368947" y="3206806"/>
                  <a:pt x="1327344" y="3231452"/>
                </a:cubicBezTo>
                <a:cubicBezTo>
                  <a:pt x="1181033" y="3320545"/>
                  <a:pt x="1055248" y="3437956"/>
                  <a:pt x="910740" y="3529500"/>
                </a:cubicBezTo>
                <a:lnTo>
                  <a:pt x="910740" y="3529462"/>
                </a:lnTo>
                <a:cubicBezTo>
                  <a:pt x="861792" y="3570373"/>
                  <a:pt x="818815" y="3617904"/>
                  <a:pt x="783112" y="3670717"/>
                </a:cubicBezTo>
                <a:cubicBezTo>
                  <a:pt x="739025" y="3720162"/>
                  <a:pt x="690499" y="3764747"/>
                  <a:pt x="643043" y="3810523"/>
                </a:cubicBezTo>
                <a:lnTo>
                  <a:pt x="643043" y="3810561"/>
                </a:lnTo>
                <a:cubicBezTo>
                  <a:pt x="635542" y="3818444"/>
                  <a:pt x="626472" y="3824644"/>
                  <a:pt x="616406" y="3828777"/>
                </a:cubicBezTo>
                <a:cubicBezTo>
                  <a:pt x="600945" y="3834097"/>
                  <a:pt x="589464" y="3827285"/>
                  <a:pt x="592487" y="3809643"/>
                </a:cubicBezTo>
                <a:cubicBezTo>
                  <a:pt x="594822" y="3789972"/>
                  <a:pt x="600180" y="3770799"/>
                  <a:pt x="608331" y="3752735"/>
                </a:cubicBezTo>
                <a:cubicBezTo>
                  <a:pt x="640019" y="3685227"/>
                  <a:pt x="681695" y="3622884"/>
                  <a:pt x="731942" y="3567775"/>
                </a:cubicBezTo>
                <a:cubicBezTo>
                  <a:pt x="834165" y="3464826"/>
                  <a:pt x="943080" y="3368736"/>
                  <a:pt x="1058001" y="3280209"/>
                </a:cubicBezTo>
                <a:cubicBezTo>
                  <a:pt x="1087698" y="3257591"/>
                  <a:pt x="1119998" y="3238571"/>
                  <a:pt x="1154173" y="3223570"/>
                </a:cubicBezTo>
                <a:cubicBezTo>
                  <a:pt x="1282761" y="3160079"/>
                  <a:pt x="1393900" y="3066130"/>
                  <a:pt x="1477900" y="2949857"/>
                </a:cubicBezTo>
                <a:cubicBezTo>
                  <a:pt x="1569710" y="2834016"/>
                  <a:pt x="1642267" y="2705850"/>
                  <a:pt x="1724818" y="2584110"/>
                </a:cubicBezTo>
                <a:cubicBezTo>
                  <a:pt x="1766991" y="2525136"/>
                  <a:pt x="1817661" y="2472746"/>
                  <a:pt x="1875223" y="2428659"/>
                </a:cubicBezTo>
                <a:cubicBezTo>
                  <a:pt x="1972468" y="2353076"/>
                  <a:pt x="2057391" y="2262833"/>
                  <a:pt x="2126892" y="2161187"/>
                </a:cubicBezTo>
                <a:cubicBezTo>
                  <a:pt x="2130069" y="2150548"/>
                  <a:pt x="2138182" y="2142129"/>
                  <a:pt x="2148707" y="2138608"/>
                </a:cubicBezTo>
                <a:cubicBezTo>
                  <a:pt x="2151424" y="2153801"/>
                  <a:pt x="2146908" y="2169377"/>
                  <a:pt x="2136537" y="2180743"/>
                </a:cubicBezTo>
                <a:cubicBezTo>
                  <a:pt x="2075381" y="2274696"/>
                  <a:pt x="1999152" y="2357895"/>
                  <a:pt x="1910899" y="2427014"/>
                </a:cubicBezTo>
                <a:cubicBezTo>
                  <a:pt x="1847906" y="2481204"/>
                  <a:pt x="1790805" y="2541905"/>
                  <a:pt x="1740517" y="2608065"/>
                </a:cubicBezTo>
                <a:cubicBezTo>
                  <a:pt x="1705231" y="2656094"/>
                  <a:pt x="1681236" y="2710093"/>
                  <a:pt x="1645874" y="2757628"/>
                </a:cubicBezTo>
                <a:cubicBezTo>
                  <a:pt x="1593559" y="2827931"/>
                  <a:pt x="1548170" y="2903586"/>
                  <a:pt x="1493176" y="2971559"/>
                </a:cubicBezTo>
                <a:lnTo>
                  <a:pt x="1493138" y="2971597"/>
                </a:lnTo>
                <a:cubicBezTo>
                  <a:pt x="1431867" y="3054682"/>
                  <a:pt x="1356203" y="3126098"/>
                  <a:pt x="1269714" y="3182461"/>
                </a:cubicBezTo>
                <a:cubicBezTo>
                  <a:pt x="1207525" y="3219353"/>
                  <a:pt x="1144301" y="3254906"/>
                  <a:pt x="1084714" y="3295667"/>
                </a:cubicBezTo>
                <a:cubicBezTo>
                  <a:pt x="957890" y="3386329"/>
                  <a:pt x="840589" y="3489582"/>
                  <a:pt x="734623" y="3603934"/>
                </a:cubicBezTo>
                <a:cubicBezTo>
                  <a:pt x="701405" y="3643811"/>
                  <a:pt x="675649" y="3689392"/>
                  <a:pt x="658581" y="3738420"/>
                </a:cubicBezTo>
                <a:cubicBezTo>
                  <a:pt x="714455" y="3697585"/>
                  <a:pt x="764547" y="3649365"/>
                  <a:pt x="807527" y="3595097"/>
                </a:cubicBezTo>
                <a:cubicBezTo>
                  <a:pt x="835005" y="3557937"/>
                  <a:pt x="867305" y="3524642"/>
                  <a:pt x="903623" y="3496058"/>
                </a:cubicBezTo>
                <a:cubicBezTo>
                  <a:pt x="994361" y="3430539"/>
                  <a:pt x="1086056" y="3366207"/>
                  <a:pt x="1175797" y="3299351"/>
                </a:cubicBezTo>
                <a:lnTo>
                  <a:pt x="1175797" y="3299312"/>
                </a:lnTo>
                <a:cubicBezTo>
                  <a:pt x="1292677" y="3221548"/>
                  <a:pt x="1403777" y="3135367"/>
                  <a:pt x="1508214" y="3041491"/>
                </a:cubicBezTo>
                <a:cubicBezTo>
                  <a:pt x="1590495" y="2962195"/>
                  <a:pt x="1658503" y="2869316"/>
                  <a:pt x="1709252" y="2766906"/>
                </a:cubicBezTo>
                <a:cubicBezTo>
                  <a:pt x="1744614" y="2691170"/>
                  <a:pt x="1793369" y="2622399"/>
                  <a:pt x="1853152" y="2563919"/>
                </a:cubicBezTo>
                <a:cubicBezTo>
                  <a:pt x="1899076" y="2519718"/>
                  <a:pt x="1945880" y="2476396"/>
                  <a:pt x="1992801" y="2433225"/>
                </a:cubicBezTo>
                <a:lnTo>
                  <a:pt x="1992762" y="2433225"/>
                </a:lnTo>
                <a:cubicBezTo>
                  <a:pt x="2086639" y="2353088"/>
                  <a:pt x="2164369" y="2255848"/>
                  <a:pt x="2221888" y="2146659"/>
                </a:cubicBezTo>
                <a:cubicBezTo>
                  <a:pt x="2308379" y="1978922"/>
                  <a:pt x="2408034" y="1818298"/>
                  <a:pt x="2519859" y="1666295"/>
                </a:cubicBezTo>
                <a:cubicBezTo>
                  <a:pt x="2568385" y="1589984"/>
                  <a:pt x="2637424" y="1528871"/>
                  <a:pt x="2719093" y="1490025"/>
                </a:cubicBezTo>
                <a:cubicBezTo>
                  <a:pt x="2671983" y="1493776"/>
                  <a:pt x="2633101" y="1475980"/>
                  <a:pt x="2603399" y="1494541"/>
                </a:cubicBezTo>
                <a:lnTo>
                  <a:pt x="2603399" y="1494503"/>
                </a:lnTo>
                <a:cubicBezTo>
                  <a:pt x="2548750" y="1522325"/>
                  <a:pt x="2500372" y="1561093"/>
                  <a:pt x="2461262" y="1608316"/>
                </a:cubicBezTo>
                <a:cubicBezTo>
                  <a:pt x="2448825" y="1626188"/>
                  <a:pt x="2442931" y="1648920"/>
                  <a:pt x="2429306" y="1665529"/>
                </a:cubicBezTo>
                <a:lnTo>
                  <a:pt x="2429306" y="1665568"/>
                </a:lnTo>
                <a:cubicBezTo>
                  <a:pt x="2343237" y="1779156"/>
                  <a:pt x="2271974" y="1903227"/>
                  <a:pt x="2217287" y="2034832"/>
                </a:cubicBezTo>
                <a:cubicBezTo>
                  <a:pt x="2205346" y="2076699"/>
                  <a:pt x="2180547" y="2113745"/>
                  <a:pt x="2146410" y="2140798"/>
                </a:cubicBezTo>
                <a:close/>
                <a:moveTo>
                  <a:pt x="2293623" y="1785054"/>
                </a:moveTo>
                <a:cubicBezTo>
                  <a:pt x="2309238" y="1727228"/>
                  <a:pt x="2360673" y="1696574"/>
                  <a:pt x="2394387" y="1652489"/>
                </a:cubicBezTo>
                <a:lnTo>
                  <a:pt x="2394349" y="1652489"/>
                </a:lnTo>
                <a:cubicBezTo>
                  <a:pt x="2415320" y="1635765"/>
                  <a:pt x="2429939" y="1612381"/>
                  <a:pt x="2435757" y="1586205"/>
                </a:cubicBezTo>
                <a:cubicBezTo>
                  <a:pt x="2411073" y="1598146"/>
                  <a:pt x="2389947" y="1616438"/>
                  <a:pt x="2374639" y="1639210"/>
                </a:cubicBezTo>
                <a:cubicBezTo>
                  <a:pt x="2335757" y="1673959"/>
                  <a:pt x="2303151" y="1715099"/>
                  <a:pt x="2278199" y="1760871"/>
                </a:cubicBezTo>
                <a:cubicBezTo>
                  <a:pt x="2265416" y="1785785"/>
                  <a:pt x="2289680" y="1775949"/>
                  <a:pt x="2295611" y="1783067"/>
                </a:cubicBezTo>
                <a:cubicBezTo>
                  <a:pt x="2256461" y="1858497"/>
                  <a:pt x="2235871" y="1872887"/>
                  <a:pt x="2181944" y="1860296"/>
                </a:cubicBezTo>
                <a:lnTo>
                  <a:pt x="2181944" y="1860258"/>
                </a:lnTo>
                <a:cubicBezTo>
                  <a:pt x="2243751" y="1759915"/>
                  <a:pt x="2313785" y="1664893"/>
                  <a:pt x="2391358" y="1576180"/>
                </a:cubicBezTo>
                <a:cubicBezTo>
                  <a:pt x="2241531" y="1669750"/>
                  <a:pt x="2138700" y="1809705"/>
                  <a:pt x="2020977" y="1935617"/>
                </a:cubicBezTo>
                <a:cubicBezTo>
                  <a:pt x="2044629" y="1967649"/>
                  <a:pt x="2087567" y="1978633"/>
                  <a:pt x="2123691" y="1961833"/>
                </a:cubicBezTo>
                <a:cubicBezTo>
                  <a:pt x="2146537" y="1954255"/>
                  <a:pt x="2167625" y="1940746"/>
                  <a:pt x="2190701" y="1934546"/>
                </a:cubicBezTo>
                <a:cubicBezTo>
                  <a:pt x="2265137" y="1914568"/>
                  <a:pt x="2283009" y="1846600"/>
                  <a:pt x="2313812" y="1790420"/>
                </a:cubicBezTo>
                <a:cubicBezTo>
                  <a:pt x="2318672" y="1781541"/>
                  <a:pt x="2300226" y="1788851"/>
                  <a:pt x="2293567" y="1785062"/>
                </a:cubicBezTo>
                <a:close/>
                <a:moveTo>
                  <a:pt x="2506907" y="2257649"/>
                </a:moveTo>
                <a:cubicBezTo>
                  <a:pt x="2546593" y="2142111"/>
                  <a:pt x="2586087" y="2026534"/>
                  <a:pt x="2626236" y="1911153"/>
                </a:cubicBezTo>
                <a:lnTo>
                  <a:pt x="2626198" y="1911191"/>
                </a:lnTo>
                <a:cubicBezTo>
                  <a:pt x="2632206" y="1894659"/>
                  <a:pt x="2639669" y="1878738"/>
                  <a:pt x="2648547" y="1863545"/>
                </a:cubicBezTo>
                <a:cubicBezTo>
                  <a:pt x="2717165" y="1741081"/>
                  <a:pt x="2805762" y="1630902"/>
                  <a:pt x="2910699" y="1537594"/>
                </a:cubicBezTo>
                <a:cubicBezTo>
                  <a:pt x="2927079" y="1531203"/>
                  <a:pt x="2937832" y="1515398"/>
                  <a:pt x="2937756" y="1497793"/>
                </a:cubicBezTo>
                <a:cubicBezTo>
                  <a:pt x="2918009" y="1493354"/>
                  <a:pt x="2897572" y="1500969"/>
                  <a:pt x="2885517" y="1517158"/>
                </a:cubicBezTo>
                <a:cubicBezTo>
                  <a:pt x="2827002" y="1559944"/>
                  <a:pt x="2773771" y="1609466"/>
                  <a:pt x="2726921" y="1664762"/>
                </a:cubicBezTo>
                <a:cubicBezTo>
                  <a:pt x="2649578" y="1749224"/>
                  <a:pt x="2592250" y="1849947"/>
                  <a:pt x="2559067" y="1959558"/>
                </a:cubicBezTo>
                <a:cubicBezTo>
                  <a:pt x="2514558" y="2169089"/>
                  <a:pt x="2406065" y="2359634"/>
                  <a:pt x="2248546" y="2504828"/>
                </a:cubicBezTo>
                <a:cubicBezTo>
                  <a:pt x="2226503" y="2520557"/>
                  <a:pt x="2209817" y="2542677"/>
                  <a:pt x="2200747" y="2568203"/>
                </a:cubicBezTo>
                <a:cubicBezTo>
                  <a:pt x="2278321" y="2522892"/>
                  <a:pt x="2344755" y="2460856"/>
                  <a:pt x="2395240" y="2386574"/>
                </a:cubicBezTo>
                <a:cubicBezTo>
                  <a:pt x="2426009" y="2336976"/>
                  <a:pt x="2464547" y="2292660"/>
                  <a:pt x="2509396" y="2255273"/>
                </a:cubicBezTo>
                <a:cubicBezTo>
                  <a:pt x="2451417" y="2365991"/>
                  <a:pt x="2373157" y="2464883"/>
                  <a:pt x="2278742" y="2546777"/>
                </a:cubicBezTo>
                <a:cubicBezTo>
                  <a:pt x="2237984" y="2576245"/>
                  <a:pt x="2199102" y="2608238"/>
                  <a:pt x="2162284" y="2642528"/>
                </a:cubicBezTo>
                <a:cubicBezTo>
                  <a:pt x="2157576" y="2649608"/>
                  <a:pt x="2150114" y="2654354"/>
                  <a:pt x="2141694" y="2655540"/>
                </a:cubicBezTo>
                <a:cubicBezTo>
                  <a:pt x="2133313" y="2656765"/>
                  <a:pt x="2124778" y="2654354"/>
                  <a:pt x="2118273" y="2648919"/>
                </a:cubicBezTo>
                <a:cubicBezTo>
                  <a:pt x="2133772" y="2616160"/>
                  <a:pt x="2151951" y="2584740"/>
                  <a:pt x="2172578" y="2554967"/>
                </a:cubicBezTo>
                <a:cubicBezTo>
                  <a:pt x="2208782" y="2508009"/>
                  <a:pt x="2249386" y="2464611"/>
                  <a:pt x="2293896" y="2425458"/>
                </a:cubicBezTo>
                <a:cubicBezTo>
                  <a:pt x="2409091" y="2297370"/>
                  <a:pt x="2490182" y="2142370"/>
                  <a:pt x="2529675" y="1974711"/>
                </a:cubicBezTo>
                <a:cubicBezTo>
                  <a:pt x="2572690" y="1826608"/>
                  <a:pt x="2655127" y="1692965"/>
                  <a:pt x="2768215" y="1588067"/>
                </a:cubicBezTo>
                <a:cubicBezTo>
                  <a:pt x="2802122" y="1560283"/>
                  <a:pt x="2832892" y="1528825"/>
                  <a:pt x="2859949" y="1494305"/>
                </a:cubicBezTo>
                <a:cubicBezTo>
                  <a:pt x="2845215" y="1485886"/>
                  <a:pt x="2826883" y="1487264"/>
                  <a:pt x="2813565" y="1497788"/>
                </a:cubicBezTo>
                <a:cubicBezTo>
                  <a:pt x="2789799" y="1517230"/>
                  <a:pt x="2765421" y="1535981"/>
                  <a:pt x="2742765" y="1556647"/>
                </a:cubicBezTo>
                <a:cubicBezTo>
                  <a:pt x="2589881" y="1696031"/>
                  <a:pt x="2519802" y="1884852"/>
                  <a:pt x="2437143" y="2066481"/>
                </a:cubicBezTo>
                <a:cubicBezTo>
                  <a:pt x="2423634" y="2096140"/>
                  <a:pt x="2462363" y="2103411"/>
                  <a:pt x="2453447" y="2123810"/>
                </a:cubicBezTo>
                <a:cubicBezTo>
                  <a:pt x="2444913" y="2143289"/>
                  <a:pt x="2412804" y="2119562"/>
                  <a:pt x="2401400" y="2154005"/>
                </a:cubicBezTo>
                <a:cubicBezTo>
                  <a:pt x="2369559" y="2233721"/>
                  <a:pt x="2322601" y="2306546"/>
                  <a:pt x="2263093" y="2368396"/>
                </a:cubicBezTo>
                <a:cubicBezTo>
                  <a:pt x="2217590" y="2421782"/>
                  <a:pt x="2175072" y="2477614"/>
                  <a:pt x="2135730" y="2535672"/>
                </a:cubicBezTo>
                <a:cubicBezTo>
                  <a:pt x="2089079" y="2604902"/>
                  <a:pt x="2042236" y="2673900"/>
                  <a:pt x="1992486" y="2740991"/>
                </a:cubicBezTo>
                <a:cubicBezTo>
                  <a:pt x="1949356" y="2802146"/>
                  <a:pt x="1913956" y="2868393"/>
                  <a:pt x="1887206" y="2938276"/>
                </a:cubicBezTo>
                <a:cubicBezTo>
                  <a:pt x="1899223" y="2943098"/>
                  <a:pt x="1912924" y="2940955"/>
                  <a:pt x="1922950" y="2932727"/>
                </a:cubicBezTo>
                <a:cubicBezTo>
                  <a:pt x="1996888" y="2889213"/>
                  <a:pt x="2076187" y="2855574"/>
                  <a:pt x="2158885" y="2832727"/>
                </a:cubicBezTo>
                <a:cubicBezTo>
                  <a:pt x="2179895" y="2826259"/>
                  <a:pt x="2199872" y="2816730"/>
                  <a:pt x="2218089" y="2804446"/>
                </a:cubicBezTo>
                <a:cubicBezTo>
                  <a:pt x="2317324" y="2743022"/>
                  <a:pt x="2403392" y="2662583"/>
                  <a:pt x="2471365" y="2567747"/>
                </a:cubicBezTo>
                <a:cubicBezTo>
                  <a:pt x="2500259" y="2531391"/>
                  <a:pt x="2520772" y="2489102"/>
                  <a:pt x="2531410" y="2443901"/>
                </a:cubicBezTo>
                <a:cubicBezTo>
                  <a:pt x="2549053" y="2353468"/>
                  <a:pt x="2569374" y="2263878"/>
                  <a:pt x="2595742" y="2175587"/>
                </a:cubicBezTo>
                <a:cubicBezTo>
                  <a:pt x="2598345" y="2164986"/>
                  <a:pt x="2599876" y="2154194"/>
                  <a:pt x="2600297" y="2143286"/>
                </a:cubicBezTo>
                <a:cubicBezTo>
                  <a:pt x="2601904" y="2136742"/>
                  <a:pt x="2597962" y="2130121"/>
                  <a:pt x="2591456" y="2128361"/>
                </a:cubicBezTo>
                <a:cubicBezTo>
                  <a:pt x="2585218" y="2127443"/>
                  <a:pt x="2578865" y="2129395"/>
                  <a:pt x="2574235" y="2133681"/>
                </a:cubicBezTo>
                <a:cubicBezTo>
                  <a:pt x="2564476" y="2150673"/>
                  <a:pt x="2558276" y="2169808"/>
                  <a:pt x="2547790" y="2186303"/>
                </a:cubicBezTo>
                <a:cubicBezTo>
                  <a:pt x="2533018" y="2209494"/>
                  <a:pt x="2539103" y="2244588"/>
                  <a:pt x="2506918" y="2257637"/>
                </a:cubicBezTo>
                <a:close/>
                <a:moveTo>
                  <a:pt x="2954969" y="36048"/>
                </a:moveTo>
                <a:cubicBezTo>
                  <a:pt x="2878238" y="40909"/>
                  <a:pt x="2801546" y="46458"/>
                  <a:pt x="2724776" y="50477"/>
                </a:cubicBezTo>
                <a:cubicBezTo>
                  <a:pt x="2667677" y="54648"/>
                  <a:pt x="2612109" y="70836"/>
                  <a:pt x="2561702" y="97970"/>
                </a:cubicBezTo>
                <a:cubicBezTo>
                  <a:pt x="2438738" y="161728"/>
                  <a:pt x="2326306" y="244006"/>
                  <a:pt x="2228335" y="341900"/>
                </a:cubicBezTo>
                <a:cubicBezTo>
                  <a:pt x="2073804" y="495205"/>
                  <a:pt x="1984749" y="702444"/>
                  <a:pt x="1979889" y="920088"/>
                </a:cubicBezTo>
                <a:cubicBezTo>
                  <a:pt x="1974493" y="952770"/>
                  <a:pt x="1992901" y="984726"/>
                  <a:pt x="2023900" y="996437"/>
                </a:cubicBezTo>
                <a:cubicBezTo>
                  <a:pt x="2052143" y="1004282"/>
                  <a:pt x="2072197" y="1029311"/>
                  <a:pt x="2073727" y="1058588"/>
                </a:cubicBezTo>
                <a:cubicBezTo>
                  <a:pt x="2073651" y="1090696"/>
                  <a:pt x="2095082" y="1118863"/>
                  <a:pt x="2126042" y="1127321"/>
                </a:cubicBezTo>
                <a:cubicBezTo>
                  <a:pt x="2157003" y="1135817"/>
                  <a:pt x="2189800" y="1122537"/>
                  <a:pt x="2206103" y="1094868"/>
                </a:cubicBezTo>
                <a:cubicBezTo>
                  <a:pt x="2238594" y="1065017"/>
                  <a:pt x="2284175" y="1054072"/>
                  <a:pt x="2326696" y="1065898"/>
                </a:cubicBezTo>
                <a:cubicBezTo>
                  <a:pt x="2369176" y="1077761"/>
                  <a:pt x="2402548" y="1110712"/>
                  <a:pt x="2414947" y="1153038"/>
                </a:cubicBezTo>
                <a:cubicBezTo>
                  <a:pt x="2420075" y="1183349"/>
                  <a:pt x="2422601" y="1214041"/>
                  <a:pt x="2422563" y="1244772"/>
                </a:cubicBezTo>
                <a:cubicBezTo>
                  <a:pt x="2433737" y="1375309"/>
                  <a:pt x="2464584" y="1425412"/>
                  <a:pt x="2583452" y="1450394"/>
                </a:cubicBezTo>
                <a:cubicBezTo>
                  <a:pt x="2639096" y="1462756"/>
                  <a:pt x="2696383" y="1465779"/>
                  <a:pt x="2753030" y="1459350"/>
                </a:cubicBezTo>
                <a:cubicBezTo>
                  <a:pt x="2801021" y="1453724"/>
                  <a:pt x="2849394" y="1452040"/>
                  <a:pt x="2897656" y="1454183"/>
                </a:cubicBezTo>
                <a:cubicBezTo>
                  <a:pt x="2969680" y="1449629"/>
                  <a:pt x="3032709" y="1502212"/>
                  <a:pt x="3041095" y="1573934"/>
                </a:cubicBezTo>
                <a:cubicBezTo>
                  <a:pt x="3050701" y="1619858"/>
                  <a:pt x="3038263" y="1667619"/>
                  <a:pt x="3007533" y="1703021"/>
                </a:cubicBezTo>
                <a:cubicBezTo>
                  <a:pt x="2986714" y="1722883"/>
                  <a:pt x="2972630" y="1748754"/>
                  <a:pt x="2967310" y="1777035"/>
                </a:cubicBezTo>
                <a:cubicBezTo>
                  <a:pt x="2964402" y="1803594"/>
                  <a:pt x="2983116" y="1831455"/>
                  <a:pt x="2998424" y="1826097"/>
                </a:cubicBezTo>
                <a:cubicBezTo>
                  <a:pt x="3037613" y="1812397"/>
                  <a:pt x="3059082" y="1846266"/>
                  <a:pt x="3091421" y="1848830"/>
                </a:cubicBezTo>
                <a:cubicBezTo>
                  <a:pt x="3146300" y="1851470"/>
                  <a:pt x="3200414" y="1863104"/>
                  <a:pt x="3251545" y="1883272"/>
                </a:cubicBezTo>
                <a:cubicBezTo>
                  <a:pt x="3267887" y="1890276"/>
                  <a:pt x="3286371" y="1890314"/>
                  <a:pt x="3302712" y="1883426"/>
                </a:cubicBezTo>
                <a:cubicBezTo>
                  <a:pt x="3474702" y="1827743"/>
                  <a:pt x="3628203" y="1726211"/>
                  <a:pt x="3746719" y="1589707"/>
                </a:cubicBezTo>
                <a:cubicBezTo>
                  <a:pt x="3837955" y="1476433"/>
                  <a:pt x="3893412" y="1338538"/>
                  <a:pt x="3906079" y="1193648"/>
                </a:cubicBezTo>
                <a:cubicBezTo>
                  <a:pt x="3908988" y="1094912"/>
                  <a:pt x="3904357" y="996059"/>
                  <a:pt x="3892303" y="898009"/>
                </a:cubicBezTo>
                <a:cubicBezTo>
                  <a:pt x="3887174" y="731801"/>
                  <a:pt x="3825253" y="572411"/>
                  <a:pt x="3716875" y="446312"/>
                </a:cubicBezTo>
                <a:cubicBezTo>
                  <a:pt x="3651357" y="369504"/>
                  <a:pt x="3577952" y="299433"/>
                  <a:pt x="3510557" y="224152"/>
                </a:cubicBezTo>
                <a:lnTo>
                  <a:pt x="3510519" y="224152"/>
                </a:lnTo>
                <a:cubicBezTo>
                  <a:pt x="3481472" y="191278"/>
                  <a:pt x="3447220" y="163418"/>
                  <a:pt x="3409069" y="141718"/>
                </a:cubicBezTo>
                <a:cubicBezTo>
                  <a:pt x="3270459" y="65101"/>
                  <a:pt x="3113245" y="28512"/>
                  <a:pt x="2954991" y="36056"/>
                </a:cubicBezTo>
                <a:close/>
                <a:moveTo>
                  <a:pt x="2137829" y="1403632"/>
                </a:moveTo>
                <a:cubicBezTo>
                  <a:pt x="2118579" y="1422537"/>
                  <a:pt x="2092823" y="1433406"/>
                  <a:pt x="2065843" y="1434018"/>
                </a:cubicBezTo>
                <a:cubicBezTo>
                  <a:pt x="1931132" y="1452082"/>
                  <a:pt x="1798028" y="1480440"/>
                  <a:pt x="1667677" y="1518902"/>
                </a:cubicBezTo>
                <a:cubicBezTo>
                  <a:pt x="1665648" y="1519553"/>
                  <a:pt x="1663237" y="1519017"/>
                  <a:pt x="1661132" y="1519476"/>
                </a:cubicBezTo>
                <a:lnTo>
                  <a:pt x="1661094" y="1519476"/>
                </a:lnTo>
                <a:cubicBezTo>
                  <a:pt x="1520564" y="1546303"/>
                  <a:pt x="1387460" y="1603057"/>
                  <a:pt x="1270776" y="1685871"/>
                </a:cubicBezTo>
                <a:cubicBezTo>
                  <a:pt x="1165300" y="1764324"/>
                  <a:pt x="1056464" y="1838647"/>
                  <a:pt x="953976" y="1921688"/>
                </a:cubicBezTo>
                <a:lnTo>
                  <a:pt x="953976" y="1921650"/>
                </a:lnTo>
                <a:cubicBezTo>
                  <a:pt x="859219" y="1996851"/>
                  <a:pt x="752292" y="2055361"/>
                  <a:pt x="637861" y="2094667"/>
                </a:cubicBezTo>
                <a:cubicBezTo>
                  <a:pt x="595611" y="2109708"/>
                  <a:pt x="556039" y="2132402"/>
                  <a:pt x="515240" y="2151575"/>
                </a:cubicBezTo>
                <a:lnTo>
                  <a:pt x="515278" y="2151613"/>
                </a:lnTo>
                <a:cubicBezTo>
                  <a:pt x="609347" y="2158770"/>
                  <a:pt x="703413" y="2137415"/>
                  <a:pt x="785199" y="2090304"/>
                </a:cubicBezTo>
                <a:cubicBezTo>
                  <a:pt x="847924" y="2054101"/>
                  <a:pt x="909995" y="2016826"/>
                  <a:pt x="970738" y="1976991"/>
                </a:cubicBezTo>
                <a:cubicBezTo>
                  <a:pt x="1033424" y="1935850"/>
                  <a:pt x="1089753" y="1886827"/>
                  <a:pt x="1151103" y="1844347"/>
                </a:cubicBezTo>
                <a:cubicBezTo>
                  <a:pt x="1336563" y="1717709"/>
                  <a:pt x="1541607" y="1622491"/>
                  <a:pt x="1757987" y="1562454"/>
                </a:cubicBezTo>
                <a:cubicBezTo>
                  <a:pt x="1911146" y="1523456"/>
                  <a:pt x="2061013" y="1472405"/>
                  <a:pt x="2206167" y="1409756"/>
                </a:cubicBezTo>
                <a:cubicBezTo>
                  <a:pt x="2231425" y="1401757"/>
                  <a:pt x="2254502" y="1387980"/>
                  <a:pt x="2273561" y="1369534"/>
                </a:cubicBezTo>
                <a:cubicBezTo>
                  <a:pt x="2294647" y="1334899"/>
                  <a:pt x="2329627" y="1311018"/>
                  <a:pt x="2369581" y="1303939"/>
                </a:cubicBezTo>
                <a:cubicBezTo>
                  <a:pt x="2375245" y="1304054"/>
                  <a:pt x="2380564" y="1301222"/>
                  <a:pt x="2383626" y="1296400"/>
                </a:cubicBezTo>
                <a:cubicBezTo>
                  <a:pt x="2386649" y="1291616"/>
                  <a:pt x="2386955" y="1285569"/>
                  <a:pt x="2384391" y="1280479"/>
                </a:cubicBezTo>
                <a:cubicBezTo>
                  <a:pt x="2380679" y="1268042"/>
                  <a:pt x="2383511" y="1254532"/>
                  <a:pt x="2392007" y="1244697"/>
                </a:cubicBezTo>
                <a:cubicBezTo>
                  <a:pt x="2412711" y="1196477"/>
                  <a:pt x="2396217" y="1140338"/>
                  <a:pt x="2352742" y="1110986"/>
                </a:cubicBezTo>
                <a:cubicBezTo>
                  <a:pt x="2310301" y="1075624"/>
                  <a:pt x="2247227" y="1081403"/>
                  <a:pt x="2211869" y="1123844"/>
                </a:cubicBezTo>
                <a:cubicBezTo>
                  <a:pt x="2156186" y="1181517"/>
                  <a:pt x="2089326" y="1168697"/>
                  <a:pt x="2047306" y="1100079"/>
                </a:cubicBezTo>
                <a:cubicBezTo>
                  <a:pt x="2039346" y="1087067"/>
                  <a:pt x="2034524" y="1072217"/>
                  <a:pt x="2027636" y="1058517"/>
                </a:cubicBezTo>
                <a:cubicBezTo>
                  <a:pt x="2022278" y="1046500"/>
                  <a:pt x="2015734" y="1035020"/>
                  <a:pt x="2008041" y="1024342"/>
                </a:cubicBezTo>
                <a:cubicBezTo>
                  <a:pt x="1997593" y="1009417"/>
                  <a:pt x="1978995" y="1002489"/>
                  <a:pt x="1961314" y="1006968"/>
                </a:cubicBezTo>
                <a:cubicBezTo>
                  <a:pt x="1943518" y="1011828"/>
                  <a:pt x="1932649" y="1029814"/>
                  <a:pt x="1936668" y="1047840"/>
                </a:cubicBezTo>
                <a:cubicBezTo>
                  <a:pt x="1937166" y="1065406"/>
                  <a:pt x="1936400" y="1083010"/>
                  <a:pt x="1936898" y="1100576"/>
                </a:cubicBezTo>
                <a:cubicBezTo>
                  <a:pt x="1937701" y="1149638"/>
                  <a:pt x="1917341" y="1196673"/>
                  <a:pt x="1881023" y="1229663"/>
                </a:cubicBezTo>
                <a:cubicBezTo>
                  <a:pt x="1851365" y="1261007"/>
                  <a:pt x="1805249" y="1270422"/>
                  <a:pt x="1765682" y="1253161"/>
                </a:cubicBezTo>
                <a:cubicBezTo>
                  <a:pt x="1748537" y="1246655"/>
                  <a:pt x="1729134" y="1252204"/>
                  <a:pt x="1717997" y="1266823"/>
                </a:cubicBezTo>
                <a:cubicBezTo>
                  <a:pt x="1693313" y="1304442"/>
                  <a:pt x="1698786" y="1354309"/>
                  <a:pt x="1731047" y="1385731"/>
                </a:cubicBezTo>
                <a:cubicBezTo>
                  <a:pt x="1782061" y="1420671"/>
                  <a:pt x="1842685" y="1438927"/>
                  <a:pt x="1904486" y="1437969"/>
                </a:cubicBezTo>
                <a:cubicBezTo>
                  <a:pt x="1983016" y="1432420"/>
                  <a:pt x="2061015" y="1420939"/>
                  <a:pt x="2137815" y="1403641"/>
                </a:cubicBezTo>
                <a:close/>
                <a:moveTo>
                  <a:pt x="1396077" y="3539507"/>
                </a:moveTo>
                <a:cubicBezTo>
                  <a:pt x="1404994" y="3537096"/>
                  <a:pt x="1413528" y="3533460"/>
                  <a:pt x="1421489" y="3528714"/>
                </a:cubicBezTo>
                <a:cubicBezTo>
                  <a:pt x="1478473" y="3470773"/>
                  <a:pt x="1538408" y="3415283"/>
                  <a:pt x="1591029" y="3353590"/>
                </a:cubicBezTo>
                <a:lnTo>
                  <a:pt x="1590991" y="3353590"/>
                </a:lnTo>
                <a:cubicBezTo>
                  <a:pt x="1713798" y="3209847"/>
                  <a:pt x="1862362" y="3090331"/>
                  <a:pt x="2029031" y="3001158"/>
                </a:cubicBezTo>
                <a:cubicBezTo>
                  <a:pt x="2147782" y="2939428"/>
                  <a:pt x="2262252" y="2869817"/>
                  <a:pt x="2371705" y="2792812"/>
                </a:cubicBezTo>
                <a:cubicBezTo>
                  <a:pt x="2471362" y="2719945"/>
                  <a:pt x="2553217" y="2625496"/>
                  <a:pt x="2611157" y="2516503"/>
                </a:cubicBezTo>
                <a:cubicBezTo>
                  <a:pt x="2664697" y="2418110"/>
                  <a:pt x="2715556" y="2318307"/>
                  <a:pt x="2763660" y="2217004"/>
                </a:cubicBezTo>
                <a:lnTo>
                  <a:pt x="2763698" y="2217004"/>
                </a:lnTo>
                <a:cubicBezTo>
                  <a:pt x="2812033" y="2096529"/>
                  <a:pt x="2878736" y="1984244"/>
                  <a:pt x="2961404" y="1884127"/>
                </a:cubicBezTo>
                <a:cubicBezTo>
                  <a:pt x="2969824" y="1875095"/>
                  <a:pt x="2982108" y="1862581"/>
                  <a:pt x="2968829" y="1850564"/>
                </a:cubicBezTo>
                <a:lnTo>
                  <a:pt x="2968790" y="1850564"/>
                </a:lnTo>
                <a:cubicBezTo>
                  <a:pt x="2963739" y="1843292"/>
                  <a:pt x="2955855" y="1838470"/>
                  <a:pt x="2947052" y="1837322"/>
                </a:cubicBezTo>
                <a:cubicBezTo>
                  <a:pt x="2938250" y="1836212"/>
                  <a:pt x="2929410" y="1838853"/>
                  <a:pt x="2922674" y="1844593"/>
                </a:cubicBezTo>
                <a:cubicBezTo>
                  <a:pt x="2841045" y="1901232"/>
                  <a:pt x="2774835" y="1977393"/>
                  <a:pt x="2730062" y="2066097"/>
                </a:cubicBezTo>
                <a:cubicBezTo>
                  <a:pt x="2699752" y="2137088"/>
                  <a:pt x="2658535" y="2201807"/>
                  <a:pt x="2628838" y="2272562"/>
                </a:cubicBezTo>
                <a:cubicBezTo>
                  <a:pt x="2607790" y="2311138"/>
                  <a:pt x="2590109" y="2351437"/>
                  <a:pt x="2575949" y="2393037"/>
                </a:cubicBezTo>
                <a:cubicBezTo>
                  <a:pt x="2553370" y="2494379"/>
                  <a:pt x="2502700" y="2587295"/>
                  <a:pt x="2429717" y="2661156"/>
                </a:cubicBezTo>
                <a:cubicBezTo>
                  <a:pt x="2342462" y="2751396"/>
                  <a:pt x="2254015" y="2840639"/>
                  <a:pt x="2123635" y="2868042"/>
                </a:cubicBezTo>
                <a:cubicBezTo>
                  <a:pt x="2093210" y="2872826"/>
                  <a:pt x="2063742" y="2882202"/>
                  <a:pt x="2036149" y="2895864"/>
                </a:cubicBezTo>
                <a:cubicBezTo>
                  <a:pt x="1928723" y="2953269"/>
                  <a:pt x="1828156" y="3022619"/>
                  <a:pt x="1736269" y="3102603"/>
                </a:cubicBezTo>
                <a:cubicBezTo>
                  <a:pt x="1637033" y="3202025"/>
                  <a:pt x="1548252" y="3311400"/>
                  <a:pt x="1471364" y="3428966"/>
                </a:cubicBezTo>
                <a:cubicBezTo>
                  <a:pt x="1439294" y="3460577"/>
                  <a:pt x="1413729" y="3498081"/>
                  <a:pt x="1396086" y="3539487"/>
                </a:cubicBezTo>
                <a:close/>
                <a:moveTo>
                  <a:pt x="1055431" y="2958066"/>
                </a:moveTo>
                <a:cubicBezTo>
                  <a:pt x="1085587" y="2944097"/>
                  <a:pt x="1112186" y="2923509"/>
                  <a:pt x="1133234" y="2897753"/>
                </a:cubicBezTo>
                <a:cubicBezTo>
                  <a:pt x="1248311" y="2784508"/>
                  <a:pt x="1315284" y="2640842"/>
                  <a:pt x="1382218" y="2497833"/>
                </a:cubicBezTo>
                <a:lnTo>
                  <a:pt x="1382218" y="2497872"/>
                </a:lnTo>
                <a:cubicBezTo>
                  <a:pt x="1404529" y="2447852"/>
                  <a:pt x="1434763" y="2401775"/>
                  <a:pt x="1471655" y="2361358"/>
                </a:cubicBezTo>
                <a:cubicBezTo>
                  <a:pt x="1546359" y="2290061"/>
                  <a:pt x="1627910" y="2226266"/>
                  <a:pt x="1715095" y="2170892"/>
                </a:cubicBezTo>
                <a:cubicBezTo>
                  <a:pt x="1808742" y="2109277"/>
                  <a:pt x="1895313" y="2037563"/>
                  <a:pt x="1973230" y="1957040"/>
                </a:cubicBezTo>
                <a:cubicBezTo>
                  <a:pt x="2028645" y="1894736"/>
                  <a:pt x="2081459" y="1829942"/>
                  <a:pt x="2138821" y="1769327"/>
                </a:cubicBezTo>
                <a:lnTo>
                  <a:pt x="2138860" y="1769327"/>
                </a:lnTo>
                <a:cubicBezTo>
                  <a:pt x="2223627" y="1671159"/>
                  <a:pt x="2322096" y="1585709"/>
                  <a:pt x="2431167" y="1515522"/>
                </a:cubicBezTo>
                <a:cubicBezTo>
                  <a:pt x="2460099" y="1504386"/>
                  <a:pt x="2484630" y="1484141"/>
                  <a:pt x="2501010" y="1457811"/>
                </a:cubicBezTo>
                <a:cubicBezTo>
                  <a:pt x="2462625" y="1448167"/>
                  <a:pt x="2421944" y="1457734"/>
                  <a:pt x="2391860" y="1483452"/>
                </a:cubicBezTo>
                <a:cubicBezTo>
                  <a:pt x="2324428" y="1535690"/>
                  <a:pt x="2256503" y="1587321"/>
                  <a:pt x="2190372" y="1641127"/>
                </a:cubicBezTo>
                <a:lnTo>
                  <a:pt x="2190334" y="1641127"/>
                </a:lnTo>
                <a:cubicBezTo>
                  <a:pt x="2089374" y="1722030"/>
                  <a:pt x="1995459" y="1811313"/>
                  <a:pt x="1909547" y="1908060"/>
                </a:cubicBezTo>
                <a:cubicBezTo>
                  <a:pt x="1811233" y="2026655"/>
                  <a:pt x="1691640" y="2125851"/>
                  <a:pt x="1556929" y="2200593"/>
                </a:cubicBezTo>
                <a:cubicBezTo>
                  <a:pt x="1446829" y="2252985"/>
                  <a:pt x="1357155" y="2340359"/>
                  <a:pt x="1301978" y="2449117"/>
                </a:cubicBezTo>
                <a:cubicBezTo>
                  <a:pt x="1270214" y="2516587"/>
                  <a:pt x="1244841" y="2586885"/>
                  <a:pt x="1226127" y="2659109"/>
                </a:cubicBezTo>
                <a:cubicBezTo>
                  <a:pt x="1205882" y="2735535"/>
                  <a:pt x="1168530" y="2806331"/>
                  <a:pt x="1116937" y="2866231"/>
                </a:cubicBezTo>
                <a:cubicBezTo>
                  <a:pt x="1089919" y="2891948"/>
                  <a:pt x="1068947" y="2923329"/>
                  <a:pt x="1055438" y="2958079"/>
                </a:cubicBezTo>
                <a:close/>
                <a:moveTo>
                  <a:pt x="1794008" y="1711184"/>
                </a:moveTo>
                <a:cubicBezTo>
                  <a:pt x="1703155" y="1735715"/>
                  <a:pt x="1614985" y="1769240"/>
                  <a:pt x="1530749" y="1811183"/>
                </a:cubicBezTo>
                <a:cubicBezTo>
                  <a:pt x="1363972" y="1910301"/>
                  <a:pt x="1219151" y="2042337"/>
                  <a:pt x="1104994" y="2199169"/>
                </a:cubicBezTo>
                <a:cubicBezTo>
                  <a:pt x="1031248" y="2294309"/>
                  <a:pt x="942078" y="2376321"/>
                  <a:pt x="876486" y="2477742"/>
                </a:cubicBezTo>
                <a:cubicBezTo>
                  <a:pt x="865005" y="2490983"/>
                  <a:pt x="852260" y="2503114"/>
                  <a:pt x="838407" y="2513945"/>
                </a:cubicBezTo>
                <a:cubicBezTo>
                  <a:pt x="769674" y="2571694"/>
                  <a:pt x="693860" y="2620410"/>
                  <a:pt x="612769" y="2658952"/>
                </a:cubicBezTo>
                <a:cubicBezTo>
                  <a:pt x="472239" y="2743836"/>
                  <a:pt x="323558" y="2816774"/>
                  <a:pt x="208177" y="2937789"/>
                </a:cubicBezTo>
                <a:cubicBezTo>
                  <a:pt x="173236" y="2974452"/>
                  <a:pt x="120806" y="2992898"/>
                  <a:pt x="95392" y="3042990"/>
                </a:cubicBezTo>
                <a:cubicBezTo>
                  <a:pt x="114067" y="3044253"/>
                  <a:pt x="132170" y="3036331"/>
                  <a:pt x="143918" y="3021750"/>
                </a:cubicBezTo>
                <a:cubicBezTo>
                  <a:pt x="255517" y="2943909"/>
                  <a:pt x="362973" y="2860362"/>
                  <a:pt x="478128" y="2787197"/>
                </a:cubicBezTo>
                <a:cubicBezTo>
                  <a:pt x="552602" y="2739895"/>
                  <a:pt x="633540" y="2705299"/>
                  <a:pt x="708136" y="2659530"/>
                </a:cubicBezTo>
                <a:cubicBezTo>
                  <a:pt x="892440" y="2547285"/>
                  <a:pt x="1057276" y="2405833"/>
                  <a:pt x="1196151" y="2240663"/>
                </a:cubicBezTo>
                <a:cubicBezTo>
                  <a:pt x="1266644" y="2156469"/>
                  <a:pt x="1337024" y="2072241"/>
                  <a:pt x="1410503" y="1990640"/>
                </a:cubicBezTo>
                <a:lnTo>
                  <a:pt x="1410541" y="1990640"/>
                </a:lnTo>
                <a:cubicBezTo>
                  <a:pt x="1477017" y="1917314"/>
                  <a:pt x="1554020" y="1854244"/>
                  <a:pt x="1639010" y="1803534"/>
                </a:cubicBezTo>
                <a:cubicBezTo>
                  <a:pt x="1693124" y="1777090"/>
                  <a:pt x="1744976" y="1746205"/>
                  <a:pt x="1794001" y="1711188"/>
                </a:cubicBezTo>
                <a:close/>
                <a:moveTo>
                  <a:pt x="2749425" y="2300080"/>
                </a:moveTo>
                <a:cubicBezTo>
                  <a:pt x="2759644" y="2305476"/>
                  <a:pt x="2766915" y="2309839"/>
                  <a:pt x="2774607" y="2313245"/>
                </a:cubicBezTo>
                <a:lnTo>
                  <a:pt x="2774645" y="2313245"/>
                </a:lnTo>
                <a:cubicBezTo>
                  <a:pt x="2814025" y="2337011"/>
                  <a:pt x="2862514" y="2339996"/>
                  <a:pt x="2904536" y="2321282"/>
                </a:cubicBezTo>
                <a:cubicBezTo>
                  <a:pt x="2946518" y="2302607"/>
                  <a:pt x="2976751" y="2264566"/>
                  <a:pt x="2985477" y="2219412"/>
                </a:cubicBezTo>
                <a:cubicBezTo>
                  <a:pt x="2994049" y="2192240"/>
                  <a:pt x="3005186" y="2165833"/>
                  <a:pt x="3015059" y="2139083"/>
                </a:cubicBezTo>
                <a:cubicBezTo>
                  <a:pt x="3024512" y="2108926"/>
                  <a:pt x="3050650" y="2086997"/>
                  <a:pt x="3082032" y="2083017"/>
                </a:cubicBezTo>
                <a:cubicBezTo>
                  <a:pt x="3118771" y="2076855"/>
                  <a:pt x="3155205" y="2068704"/>
                  <a:pt x="3191671" y="2061049"/>
                </a:cubicBezTo>
                <a:cubicBezTo>
                  <a:pt x="3231051" y="2060399"/>
                  <a:pt x="3262777" y="2028520"/>
                  <a:pt x="3263275" y="1989140"/>
                </a:cubicBezTo>
                <a:cubicBezTo>
                  <a:pt x="3268173" y="1947962"/>
                  <a:pt x="3240926" y="1909844"/>
                  <a:pt x="3200397" y="1901195"/>
                </a:cubicBezTo>
                <a:cubicBezTo>
                  <a:pt x="3149191" y="1888528"/>
                  <a:pt x="3097223" y="1879266"/>
                  <a:pt x="3044828" y="1873412"/>
                </a:cubicBezTo>
                <a:cubicBezTo>
                  <a:pt x="3016316" y="1867671"/>
                  <a:pt x="2987193" y="1880032"/>
                  <a:pt x="2971502" y="1904487"/>
                </a:cubicBezTo>
                <a:cubicBezTo>
                  <a:pt x="2880266" y="2025952"/>
                  <a:pt x="2805597" y="2158988"/>
                  <a:pt x="2749421" y="2300086"/>
                </a:cubicBezTo>
                <a:close/>
                <a:moveTo>
                  <a:pt x="2446743" y="3240606"/>
                </a:moveTo>
                <a:cubicBezTo>
                  <a:pt x="2543566" y="3048180"/>
                  <a:pt x="2593122" y="2835513"/>
                  <a:pt x="2591329" y="2620133"/>
                </a:cubicBezTo>
                <a:cubicBezTo>
                  <a:pt x="2554130" y="2642942"/>
                  <a:pt x="2528413" y="2680562"/>
                  <a:pt x="2520683" y="2723503"/>
                </a:cubicBezTo>
                <a:cubicBezTo>
                  <a:pt x="2504609" y="2840148"/>
                  <a:pt x="2483255" y="2956028"/>
                  <a:pt x="2466569" y="3072604"/>
                </a:cubicBezTo>
                <a:lnTo>
                  <a:pt x="2466569" y="3072643"/>
                </a:lnTo>
                <a:cubicBezTo>
                  <a:pt x="2449960" y="3126986"/>
                  <a:pt x="2443263" y="3183889"/>
                  <a:pt x="2446746" y="3240615"/>
                </a:cubicBezTo>
                <a:close/>
                <a:moveTo>
                  <a:pt x="2623473" y="2216706"/>
                </a:moveTo>
                <a:cubicBezTo>
                  <a:pt x="2628984" y="2207483"/>
                  <a:pt x="2633806" y="2197724"/>
                  <a:pt x="2640121" y="2189075"/>
                </a:cubicBezTo>
                <a:cubicBezTo>
                  <a:pt x="2683212" y="2130140"/>
                  <a:pt x="2694272" y="2054825"/>
                  <a:pt x="2738670" y="1996689"/>
                </a:cubicBezTo>
                <a:lnTo>
                  <a:pt x="2738708" y="1996651"/>
                </a:lnTo>
                <a:cubicBezTo>
                  <a:pt x="2759680" y="1971048"/>
                  <a:pt x="2772195" y="1939590"/>
                  <a:pt x="2774606" y="1906601"/>
                </a:cubicBezTo>
                <a:cubicBezTo>
                  <a:pt x="2777936" y="1873536"/>
                  <a:pt x="2791062" y="1842269"/>
                  <a:pt x="2812341" y="1816743"/>
                </a:cubicBezTo>
                <a:cubicBezTo>
                  <a:pt x="2863585" y="1756621"/>
                  <a:pt x="2920687" y="1701783"/>
                  <a:pt x="2982792" y="1652984"/>
                </a:cubicBezTo>
                <a:cubicBezTo>
                  <a:pt x="3009619" y="1636144"/>
                  <a:pt x="3020488" y="1602467"/>
                  <a:pt x="3008624" y="1573114"/>
                </a:cubicBezTo>
                <a:cubicBezTo>
                  <a:pt x="3000970" y="1553558"/>
                  <a:pt x="2987996" y="1549081"/>
                  <a:pt x="2974066" y="1563776"/>
                </a:cubicBezTo>
                <a:cubicBezTo>
                  <a:pt x="2925616" y="1604955"/>
                  <a:pt x="2883633" y="1653214"/>
                  <a:pt x="2849534" y="1706864"/>
                </a:cubicBezTo>
                <a:cubicBezTo>
                  <a:pt x="2809505" y="1789680"/>
                  <a:pt x="2764843" y="1870163"/>
                  <a:pt x="2715706" y="1947922"/>
                </a:cubicBezTo>
                <a:cubicBezTo>
                  <a:pt x="2663696" y="2028749"/>
                  <a:pt x="2632047" y="2120979"/>
                  <a:pt x="2623474" y="2216697"/>
                </a:cubicBezTo>
                <a:close/>
                <a:moveTo>
                  <a:pt x="2152290" y="2457696"/>
                </a:moveTo>
                <a:cubicBezTo>
                  <a:pt x="2184895" y="2419732"/>
                  <a:pt x="2209159" y="2389461"/>
                  <a:pt x="2235527" y="2361141"/>
                </a:cubicBezTo>
                <a:cubicBezTo>
                  <a:pt x="2312182" y="2278937"/>
                  <a:pt x="2371002" y="2181736"/>
                  <a:pt x="2408358" y="2075720"/>
                </a:cubicBezTo>
                <a:cubicBezTo>
                  <a:pt x="2426805" y="2023941"/>
                  <a:pt x="2447049" y="1973154"/>
                  <a:pt x="2470356" y="1923639"/>
                </a:cubicBezTo>
                <a:cubicBezTo>
                  <a:pt x="2529253" y="1781160"/>
                  <a:pt x="2614824" y="1651230"/>
                  <a:pt x="2722515" y="1540904"/>
                </a:cubicBezTo>
                <a:cubicBezTo>
                  <a:pt x="2734952" y="1536044"/>
                  <a:pt x="2741880" y="1522764"/>
                  <a:pt x="2738780" y="1509752"/>
                </a:cubicBezTo>
                <a:cubicBezTo>
                  <a:pt x="2639544" y="1572018"/>
                  <a:pt x="2562657" y="1664253"/>
                  <a:pt x="2519265" y="1773050"/>
                </a:cubicBezTo>
                <a:cubicBezTo>
                  <a:pt x="2428374" y="1989656"/>
                  <a:pt x="2316170" y="2196738"/>
                  <a:pt x="2184320" y="2391153"/>
                </a:cubicBezTo>
                <a:cubicBezTo>
                  <a:pt x="2168438" y="2410441"/>
                  <a:pt x="2157455" y="2433250"/>
                  <a:pt x="2152288" y="2457704"/>
                </a:cubicBezTo>
                <a:close/>
                <a:moveTo>
                  <a:pt x="2847769" y="1647208"/>
                </a:moveTo>
                <a:cubicBezTo>
                  <a:pt x="2712980" y="1763892"/>
                  <a:pt x="2621896" y="1922978"/>
                  <a:pt x="2589448" y="2098259"/>
                </a:cubicBezTo>
                <a:cubicBezTo>
                  <a:pt x="2597982" y="2095733"/>
                  <a:pt x="2605942" y="2091600"/>
                  <a:pt x="2612907" y="2086127"/>
                </a:cubicBezTo>
                <a:cubicBezTo>
                  <a:pt x="2691552" y="1940012"/>
                  <a:pt x="2769818" y="1793702"/>
                  <a:pt x="2847774" y="1647205"/>
                </a:cubicBezTo>
                <a:close/>
                <a:moveTo>
                  <a:pt x="2020518" y="1635498"/>
                </a:moveTo>
                <a:cubicBezTo>
                  <a:pt x="2057066" y="1629681"/>
                  <a:pt x="2085538" y="1607293"/>
                  <a:pt x="2118337" y="1599371"/>
                </a:cubicBezTo>
                <a:cubicBezTo>
                  <a:pt x="2239380" y="1570094"/>
                  <a:pt x="2323812" y="1488271"/>
                  <a:pt x="2407235" y="1403585"/>
                </a:cubicBezTo>
                <a:cubicBezTo>
                  <a:pt x="2413702" y="1397691"/>
                  <a:pt x="2417491" y="1389387"/>
                  <a:pt x="2417759" y="1380661"/>
                </a:cubicBezTo>
                <a:cubicBezTo>
                  <a:pt x="2418027" y="1371897"/>
                  <a:pt x="2414735" y="1363440"/>
                  <a:pt x="2408650" y="1357164"/>
                </a:cubicBezTo>
                <a:cubicBezTo>
                  <a:pt x="2396404" y="1339023"/>
                  <a:pt x="2379526" y="1354370"/>
                  <a:pt x="2369385" y="1362790"/>
                </a:cubicBezTo>
                <a:lnTo>
                  <a:pt x="2369347" y="1362790"/>
                </a:lnTo>
                <a:cubicBezTo>
                  <a:pt x="2342252" y="1384986"/>
                  <a:pt x="2316687" y="1408981"/>
                  <a:pt x="2292845" y="1434622"/>
                </a:cubicBezTo>
                <a:cubicBezTo>
                  <a:pt x="2225566" y="1512885"/>
                  <a:pt x="2140225" y="1573546"/>
                  <a:pt x="2044164" y="1611274"/>
                </a:cubicBezTo>
                <a:cubicBezTo>
                  <a:pt x="2032032" y="1613724"/>
                  <a:pt x="2022657" y="1623330"/>
                  <a:pt x="2020513" y="1635500"/>
                </a:cubicBezTo>
                <a:close/>
                <a:moveTo>
                  <a:pt x="1961429" y="1809475"/>
                </a:moveTo>
                <a:lnTo>
                  <a:pt x="1961468" y="1809475"/>
                </a:lnTo>
                <a:cubicBezTo>
                  <a:pt x="2042141" y="1750004"/>
                  <a:pt x="2115890" y="1681574"/>
                  <a:pt x="2181257" y="1605577"/>
                </a:cubicBezTo>
                <a:cubicBezTo>
                  <a:pt x="2130932" y="1621345"/>
                  <a:pt x="2081757" y="1640556"/>
                  <a:pt x="2034074" y="1663135"/>
                </a:cubicBezTo>
                <a:cubicBezTo>
                  <a:pt x="1972919" y="1689810"/>
                  <a:pt x="1951411" y="1731601"/>
                  <a:pt x="1961476" y="1809485"/>
                </a:cubicBezTo>
                <a:close/>
                <a:moveTo>
                  <a:pt x="1826523" y="2986112"/>
                </a:moveTo>
                <a:cubicBezTo>
                  <a:pt x="1873748" y="2916461"/>
                  <a:pt x="1899082" y="2835217"/>
                  <a:pt x="1942864" y="2763570"/>
                </a:cubicBezTo>
                <a:cubicBezTo>
                  <a:pt x="1985956" y="2693077"/>
                  <a:pt x="2048761" y="2635100"/>
                  <a:pt x="2077731" y="2555763"/>
                </a:cubicBezTo>
                <a:cubicBezTo>
                  <a:pt x="1957070" y="2677806"/>
                  <a:pt x="1846734" y="2805972"/>
                  <a:pt x="1826523" y="2986112"/>
                </a:cubicBezTo>
                <a:close/>
                <a:moveTo>
                  <a:pt x="2268923" y="1419451"/>
                </a:moveTo>
                <a:lnTo>
                  <a:pt x="2268923" y="1419489"/>
                </a:lnTo>
                <a:cubicBezTo>
                  <a:pt x="2258437" y="1412601"/>
                  <a:pt x="2244775" y="1412907"/>
                  <a:pt x="2234633" y="1420255"/>
                </a:cubicBezTo>
                <a:cubicBezTo>
                  <a:pt x="2186986" y="1447044"/>
                  <a:pt x="2137006" y="1469432"/>
                  <a:pt x="2085304" y="1487227"/>
                </a:cubicBezTo>
                <a:cubicBezTo>
                  <a:pt x="2020475" y="1511184"/>
                  <a:pt x="2020666" y="1511682"/>
                  <a:pt x="2033793" y="1589940"/>
                </a:cubicBezTo>
                <a:cubicBezTo>
                  <a:pt x="2126521" y="1556148"/>
                  <a:pt x="2207957" y="1497097"/>
                  <a:pt x="2268925" y="1419490"/>
                </a:cubicBezTo>
                <a:close/>
                <a:moveTo>
                  <a:pt x="2940909" y="1728100"/>
                </a:moveTo>
                <a:cubicBezTo>
                  <a:pt x="2878490" y="1784357"/>
                  <a:pt x="2821775" y="1830363"/>
                  <a:pt x="2803406" y="1906741"/>
                </a:cubicBezTo>
                <a:lnTo>
                  <a:pt x="2803367" y="1906780"/>
                </a:lnTo>
                <a:cubicBezTo>
                  <a:pt x="2829735" y="1883741"/>
                  <a:pt x="2857902" y="1862807"/>
                  <a:pt x="2887523" y="1844208"/>
                </a:cubicBezTo>
                <a:cubicBezTo>
                  <a:pt x="2928548" y="1821093"/>
                  <a:pt x="2950056" y="1774289"/>
                  <a:pt x="2940909" y="1728093"/>
                </a:cubicBezTo>
                <a:close/>
                <a:moveTo>
                  <a:pt x="1820213" y="3175138"/>
                </a:moveTo>
                <a:cubicBezTo>
                  <a:pt x="1755690" y="3253132"/>
                  <a:pt x="1787033" y="3344864"/>
                  <a:pt x="1785082" y="3432352"/>
                </a:cubicBezTo>
                <a:cubicBezTo>
                  <a:pt x="1799586" y="3347355"/>
                  <a:pt x="1808427" y="3261588"/>
                  <a:pt x="1820213" y="3175138"/>
                </a:cubicBezTo>
                <a:close/>
                <a:moveTo>
                  <a:pt x="2488065" y="1740739"/>
                </a:moveTo>
                <a:cubicBezTo>
                  <a:pt x="2459209" y="1791255"/>
                  <a:pt x="2430162" y="1841659"/>
                  <a:pt x="2401728" y="1892369"/>
                </a:cubicBezTo>
                <a:lnTo>
                  <a:pt x="2401728" y="1892407"/>
                </a:lnTo>
                <a:cubicBezTo>
                  <a:pt x="2394992" y="1901822"/>
                  <a:pt x="2396829" y="1914910"/>
                  <a:pt x="2405938" y="1922104"/>
                </a:cubicBezTo>
                <a:cubicBezTo>
                  <a:pt x="2411066" y="1924171"/>
                  <a:pt x="2416883" y="1923788"/>
                  <a:pt x="2421667" y="1920995"/>
                </a:cubicBezTo>
                <a:cubicBezTo>
                  <a:pt x="2426412" y="1918201"/>
                  <a:pt x="2429665" y="1913379"/>
                  <a:pt x="2430392" y="1907906"/>
                </a:cubicBezTo>
                <a:cubicBezTo>
                  <a:pt x="2451058" y="1853372"/>
                  <a:pt x="2488830" y="1806144"/>
                  <a:pt x="2488065" y="1740748"/>
                </a:cubicBezTo>
                <a:close/>
                <a:moveTo>
                  <a:pt x="2388144" y="1452830"/>
                </a:moveTo>
                <a:cubicBezTo>
                  <a:pt x="2412292" y="1456198"/>
                  <a:pt x="2436096" y="1444831"/>
                  <a:pt x="2448764" y="1424013"/>
                </a:cubicBezTo>
                <a:cubicBezTo>
                  <a:pt x="2447998" y="1420032"/>
                  <a:pt x="2445320" y="1416703"/>
                  <a:pt x="2441646" y="1415058"/>
                </a:cubicBezTo>
                <a:cubicBezTo>
                  <a:pt x="2418186" y="1409776"/>
                  <a:pt x="2409231" y="1428376"/>
                  <a:pt x="2388144" y="1452830"/>
                </a:cubicBezTo>
                <a:close/>
                <a:moveTo>
                  <a:pt x="1876743" y="1683102"/>
                </a:moveTo>
                <a:cubicBezTo>
                  <a:pt x="1896108" y="1689799"/>
                  <a:pt x="1917616" y="1682681"/>
                  <a:pt x="1929135" y="1665728"/>
                </a:cubicBezTo>
                <a:cubicBezTo>
                  <a:pt x="1910038" y="1664082"/>
                  <a:pt x="1891095" y="1670358"/>
                  <a:pt x="1876743" y="1683102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2234988-7E9A-DEB1-5077-F530A23254C9}"/>
              </a:ext>
            </a:extLst>
          </p:cNvPr>
          <p:cNvSpPr/>
          <p:nvPr/>
        </p:nvSpPr>
        <p:spPr>
          <a:xfrm>
            <a:off x="6592355" y="3440217"/>
            <a:ext cx="2662904" cy="2327720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0E5E6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E8AC36A-7F69-8771-0C0E-54898C92B99D}"/>
              </a:ext>
            </a:extLst>
          </p:cNvPr>
          <p:cNvGrpSpPr/>
          <p:nvPr/>
        </p:nvGrpSpPr>
        <p:grpSpPr>
          <a:xfrm>
            <a:off x="1142616" y="2128480"/>
            <a:ext cx="2294933" cy="2601041"/>
            <a:chOff x="831696" y="2019025"/>
            <a:chExt cx="2294933" cy="260104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CBBBEF5-FB7E-5C7B-CC79-C52D5BF6CC40}"/>
                </a:ext>
              </a:extLst>
            </p:cNvPr>
            <p:cNvSpPr/>
            <p:nvPr/>
          </p:nvSpPr>
          <p:spPr>
            <a:xfrm>
              <a:off x="831696" y="2019025"/>
              <a:ext cx="2294933" cy="252549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4AE4C8E-71A4-3584-CFAE-A7A67FE14E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2205" y="2219705"/>
              <a:ext cx="1933914" cy="1933914"/>
            </a:xfrm>
            <a:prstGeom prst="rect">
              <a:avLst/>
            </a:prstGeom>
            <a:ln w="76200">
              <a:solidFill>
                <a:srgbClr val="E7C5A2"/>
              </a:solidFill>
              <a:miter lim="800000"/>
            </a:ln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CDC7A61-621B-9FD9-71B4-14CE73B28D99}"/>
                </a:ext>
              </a:extLst>
            </p:cNvPr>
            <p:cNvSpPr txBox="1"/>
            <p:nvPr/>
          </p:nvSpPr>
          <p:spPr>
            <a:xfrm>
              <a:off x="907327" y="4189179"/>
              <a:ext cx="5963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Seas</a:t>
              </a:r>
            </a:p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ide</a:t>
              </a:r>
              <a:endParaRPr lang="zh-CN" altLang="en-US" sz="11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141D66-F9CA-F383-731C-AD3534855FA6}"/>
              </a:ext>
            </a:extLst>
          </p:cNvPr>
          <p:cNvGrpSpPr/>
          <p:nvPr/>
        </p:nvGrpSpPr>
        <p:grpSpPr>
          <a:xfrm>
            <a:off x="4948533" y="2146260"/>
            <a:ext cx="2294933" cy="2565481"/>
            <a:chOff x="8228190" y="2245897"/>
            <a:chExt cx="2294933" cy="256548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D9D9220-277E-0096-E7F6-1ED298B83E99}"/>
                </a:ext>
              </a:extLst>
            </p:cNvPr>
            <p:cNvSpPr/>
            <p:nvPr/>
          </p:nvSpPr>
          <p:spPr>
            <a:xfrm>
              <a:off x="8228190" y="2245897"/>
              <a:ext cx="2294933" cy="252549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533B85B-82C0-E7AD-F30E-00D1E7F309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08699" y="2446577"/>
              <a:ext cx="1933914" cy="1933914"/>
            </a:xfrm>
            <a:prstGeom prst="rect">
              <a:avLst/>
            </a:prstGeom>
            <a:ln w="76200">
              <a:solidFill>
                <a:srgbClr val="B6CED8"/>
              </a:solidFill>
              <a:miter lim="800000"/>
            </a:ln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119EF4D-252D-9233-6D11-6F3D0900A148}"/>
                </a:ext>
              </a:extLst>
            </p:cNvPr>
            <p:cNvSpPr txBox="1"/>
            <p:nvPr/>
          </p:nvSpPr>
          <p:spPr>
            <a:xfrm>
              <a:off x="8761694" y="4380491"/>
              <a:ext cx="17614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Power Your Point</a:t>
              </a:r>
              <a:endParaRPr lang="zh-CN" altLang="en-US" sz="11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E00918-D44F-C48A-0F11-F6A1FA845131}"/>
              </a:ext>
            </a:extLst>
          </p:cNvPr>
          <p:cNvGrpSpPr/>
          <p:nvPr/>
        </p:nvGrpSpPr>
        <p:grpSpPr>
          <a:xfrm>
            <a:off x="8754451" y="2146260"/>
            <a:ext cx="2294933" cy="2565481"/>
            <a:chOff x="6908815" y="3871183"/>
            <a:chExt cx="2294933" cy="256548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BE46178-8CB9-96FB-1BA9-C1E0330CA434}"/>
                </a:ext>
              </a:extLst>
            </p:cNvPr>
            <p:cNvSpPr/>
            <p:nvPr/>
          </p:nvSpPr>
          <p:spPr>
            <a:xfrm>
              <a:off x="6908815" y="3871183"/>
              <a:ext cx="2294933" cy="252549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7E0E19F-62D3-46A0-D5C6-FACCC4B279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89324" y="4071863"/>
              <a:ext cx="1933914" cy="1933914"/>
            </a:xfrm>
            <a:prstGeom prst="rect">
              <a:avLst/>
            </a:prstGeom>
            <a:ln w="76200">
              <a:solidFill>
                <a:srgbClr val="B4A79F"/>
              </a:solidFill>
              <a:miter lim="800000"/>
            </a:ln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C02D73F-CA17-C6E3-0E03-2042A92969D1}"/>
                </a:ext>
              </a:extLst>
            </p:cNvPr>
            <p:cNvSpPr txBox="1"/>
            <p:nvPr/>
          </p:nvSpPr>
          <p:spPr>
            <a:xfrm>
              <a:off x="6908815" y="6005777"/>
              <a:ext cx="17614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Power Your Point</a:t>
              </a:r>
              <a:endParaRPr lang="zh-CN" altLang="en-US" sz="11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52EB4ED-37E8-5CFB-CFD7-66C9A229D52C}"/>
              </a:ext>
            </a:extLst>
          </p:cNvPr>
          <p:cNvGrpSpPr/>
          <p:nvPr/>
        </p:nvGrpSpPr>
        <p:grpSpPr>
          <a:xfrm>
            <a:off x="8264250" y="1831078"/>
            <a:ext cx="798940" cy="933839"/>
            <a:chOff x="4502587" y="880765"/>
            <a:chExt cx="3186900" cy="3725001"/>
          </a:xfrm>
          <a:solidFill>
            <a:srgbClr val="F0E5E6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0E88B3C-E8B3-C37E-9C0C-DD7C03DB353B}"/>
                </a:ext>
              </a:extLst>
            </p:cNvPr>
            <p:cNvSpPr/>
            <p:nvPr/>
          </p:nvSpPr>
          <p:spPr>
            <a:xfrm>
              <a:off x="5073819" y="2362243"/>
              <a:ext cx="804140" cy="539115"/>
            </a:xfrm>
            <a:custGeom>
              <a:avLst/>
              <a:gdLst>
                <a:gd name="connsiteX0" fmla="*/ 771667 w 804140"/>
                <a:gd name="connsiteY0" fmla="*/ 3865 h 539115"/>
                <a:gd name="connsiteX1" fmla="*/ 578056 w 804140"/>
                <a:gd name="connsiteY1" fmla="*/ 76233 h 539115"/>
                <a:gd name="connsiteX2" fmla="*/ 430756 w 804140"/>
                <a:gd name="connsiteY2" fmla="*/ 107462 h 539115"/>
                <a:gd name="connsiteX3" fmla="*/ 77755 w 804140"/>
                <a:gd name="connsiteY3" fmla="*/ 83619 h 539115"/>
                <a:gd name="connsiteX4" fmla="*/ 34855 w 804140"/>
                <a:gd name="connsiteY4" fmla="*/ 92192 h 539115"/>
                <a:gd name="connsiteX5" fmla="*/ 99493 w 804140"/>
                <a:gd name="connsiteY5" fmla="*/ 465326 h 539115"/>
                <a:gd name="connsiteX6" fmla="*/ 130148 w 804140"/>
                <a:gd name="connsiteY6" fmla="*/ 496440 h 539115"/>
                <a:gd name="connsiteX7" fmla="*/ 278329 w 804140"/>
                <a:gd name="connsiteY7" fmla="*/ 462915 h 539115"/>
                <a:gd name="connsiteX8" fmla="*/ 479171 w 804140"/>
                <a:gd name="connsiteY8" fmla="*/ 538766 h 539115"/>
                <a:gd name="connsiteX9" fmla="*/ 527621 w 804140"/>
                <a:gd name="connsiteY9" fmla="*/ 514656 h 539115"/>
                <a:gd name="connsiteX10" fmla="*/ 751534 w 804140"/>
                <a:gd name="connsiteY10" fmla="*/ 276351 h 539115"/>
                <a:gd name="connsiteX11" fmla="*/ 794742 w 804140"/>
                <a:gd name="connsiteY11" fmla="*/ 2295 h 539115"/>
                <a:gd name="connsiteX12" fmla="*/ 771664 w 804140"/>
                <a:gd name="connsiteY12" fmla="*/ 3864 h 53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4140" h="539115">
                  <a:moveTo>
                    <a:pt x="771667" y="3865"/>
                  </a:moveTo>
                  <a:cubicBezTo>
                    <a:pt x="676336" y="43551"/>
                    <a:pt x="611817" y="67661"/>
                    <a:pt x="578056" y="76233"/>
                  </a:cubicBezTo>
                  <a:cubicBezTo>
                    <a:pt x="523712" y="92039"/>
                    <a:pt x="474608" y="102448"/>
                    <a:pt x="430756" y="107462"/>
                  </a:cubicBezTo>
                  <a:cubicBezTo>
                    <a:pt x="346103" y="120627"/>
                    <a:pt x="228465" y="112666"/>
                    <a:pt x="77755" y="83619"/>
                  </a:cubicBezTo>
                  <a:cubicBezTo>
                    <a:pt x="58199" y="82662"/>
                    <a:pt x="43887" y="85533"/>
                    <a:pt x="34855" y="92192"/>
                  </a:cubicBezTo>
                  <a:cubicBezTo>
                    <a:pt x="-27640" y="173133"/>
                    <a:pt x="-6094" y="297510"/>
                    <a:pt x="99493" y="465326"/>
                  </a:cubicBezTo>
                  <a:lnTo>
                    <a:pt x="130148" y="496440"/>
                  </a:lnTo>
                  <a:cubicBezTo>
                    <a:pt x="189083" y="471449"/>
                    <a:pt x="238494" y="460274"/>
                    <a:pt x="278329" y="462915"/>
                  </a:cubicBezTo>
                  <a:cubicBezTo>
                    <a:pt x="339906" y="467698"/>
                    <a:pt x="406878" y="492956"/>
                    <a:pt x="479171" y="538766"/>
                  </a:cubicBezTo>
                  <a:cubicBezTo>
                    <a:pt x="486787" y="540947"/>
                    <a:pt x="502937" y="532911"/>
                    <a:pt x="527621" y="514656"/>
                  </a:cubicBezTo>
                  <a:cubicBezTo>
                    <a:pt x="655140" y="407652"/>
                    <a:pt x="729765" y="328246"/>
                    <a:pt x="751534" y="276351"/>
                  </a:cubicBezTo>
                  <a:cubicBezTo>
                    <a:pt x="801439" y="188062"/>
                    <a:pt x="815828" y="96710"/>
                    <a:pt x="794742" y="2295"/>
                  </a:cubicBezTo>
                  <a:cubicBezTo>
                    <a:pt x="792484" y="-1226"/>
                    <a:pt x="784792" y="-690"/>
                    <a:pt x="771664" y="38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6EF3C3A-1C87-6FDE-FEBC-713E648753C7}"/>
                </a:ext>
              </a:extLst>
            </p:cNvPr>
            <p:cNvSpPr/>
            <p:nvPr/>
          </p:nvSpPr>
          <p:spPr>
            <a:xfrm>
              <a:off x="4962335" y="1848209"/>
              <a:ext cx="917318" cy="516006"/>
            </a:xfrm>
            <a:custGeom>
              <a:avLst/>
              <a:gdLst>
                <a:gd name="connsiteX0" fmla="*/ 41479 w 917318"/>
                <a:gd name="connsiteY0" fmla="*/ 446184 h 516006"/>
                <a:gd name="connsiteX1" fmla="*/ 664401 w 917318"/>
                <a:gd name="connsiteY1" fmla="*/ 487974 h 516006"/>
                <a:gd name="connsiteX2" fmla="*/ 871591 w 917318"/>
                <a:gd name="connsiteY2" fmla="*/ 390999 h 516006"/>
                <a:gd name="connsiteX3" fmla="*/ 917208 w 917318"/>
                <a:gd name="connsiteY3" fmla="*/ 243738 h 516006"/>
                <a:gd name="connsiteX4" fmla="*/ 883071 w 917318"/>
                <a:gd name="connsiteY4" fmla="*/ 235510 h 516006"/>
                <a:gd name="connsiteX5" fmla="*/ 618891 w 917318"/>
                <a:gd name="connsiteY5" fmla="*/ 263562 h 516006"/>
                <a:gd name="connsiteX6" fmla="*/ 443121 w 917318"/>
                <a:gd name="connsiteY6" fmla="*/ 235662 h 516006"/>
                <a:gd name="connsiteX7" fmla="*/ 308635 w 917318"/>
                <a:gd name="connsiteY7" fmla="*/ 174583 h 516006"/>
                <a:gd name="connsiteX8" fmla="*/ 153106 w 917318"/>
                <a:gd name="connsiteY8" fmla="*/ 12391 h 516006"/>
                <a:gd name="connsiteX9" fmla="*/ 110703 w 917318"/>
                <a:gd name="connsiteY9" fmla="*/ 566 h 516006"/>
                <a:gd name="connsiteX10" fmla="*/ 9518 w 917318"/>
                <a:gd name="connsiteY10" fmla="*/ 147406 h 516006"/>
                <a:gd name="connsiteX11" fmla="*/ 23103 w 917318"/>
                <a:gd name="connsiteY11" fmla="*/ 404385 h 51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7318" h="516006">
                  <a:moveTo>
                    <a:pt x="41479" y="446184"/>
                  </a:moveTo>
                  <a:cubicBezTo>
                    <a:pt x="224176" y="522226"/>
                    <a:pt x="431837" y="536157"/>
                    <a:pt x="664401" y="487974"/>
                  </a:cubicBezTo>
                  <a:cubicBezTo>
                    <a:pt x="749016" y="467691"/>
                    <a:pt x="818099" y="435353"/>
                    <a:pt x="871591" y="390999"/>
                  </a:cubicBezTo>
                  <a:cubicBezTo>
                    <a:pt x="903546" y="360459"/>
                    <a:pt x="918778" y="311358"/>
                    <a:pt x="917208" y="243738"/>
                  </a:cubicBezTo>
                  <a:cubicBezTo>
                    <a:pt x="915754" y="237002"/>
                    <a:pt x="904350" y="234285"/>
                    <a:pt x="883071" y="235510"/>
                  </a:cubicBezTo>
                  <a:cubicBezTo>
                    <a:pt x="704852" y="259581"/>
                    <a:pt x="616785" y="268920"/>
                    <a:pt x="618891" y="263562"/>
                  </a:cubicBezTo>
                  <a:cubicBezTo>
                    <a:pt x="556282" y="261304"/>
                    <a:pt x="497691" y="252004"/>
                    <a:pt x="443121" y="235662"/>
                  </a:cubicBezTo>
                  <a:cubicBezTo>
                    <a:pt x="382807" y="216987"/>
                    <a:pt x="337997" y="196627"/>
                    <a:pt x="308635" y="174583"/>
                  </a:cubicBezTo>
                  <a:cubicBezTo>
                    <a:pt x="269714" y="149210"/>
                    <a:pt x="217859" y="95172"/>
                    <a:pt x="153106" y="12391"/>
                  </a:cubicBezTo>
                  <a:cubicBezTo>
                    <a:pt x="141012" y="2365"/>
                    <a:pt x="126891" y="-1577"/>
                    <a:pt x="110703" y="566"/>
                  </a:cubicBezTo>
                  <a:cubicBezTo>
                    <a:pt x="66501" y="11626"/>
                    <a:pt x="32747" y="60574"/>
                    <a:pt x="9518" y="147406"/>
                  </a:cubicBezTo>
                  <a:cubicBezTo>
                    <a:pt x="-6708" y="259534"/>
                    <a:pt x="-2193" y="345191"/>
                    <a:pt x="23103" y="40438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756CC11-331C-4730-7FFF-B85EC7F9D1D1}"/>
                </a:ext>
              </a:extLst>
            </p:cNvPr>
            <p:cNvSpPr/>
            <p:nvPr/>
          </p:nvSpPr>
          <p:spPr>
            <a:xfrm>
              <a:off x="5060707" y="1181167"/>
              <a:ext cx="838957" cy="839829"/>
            </a:xfrm>
            <a:custGeom>
              <a:avLst/>
              <a:gdLst>
                <a:gd name="connsiteX0" fmla="*/ 483126 w 838957"/>
                <a:gd name="connsiteY0" fmla="*/ 785120 h 839829"/>
                <a:gd name="connsiteX1" fmla="*/ 709724 w 838957"/>
                <a:gd name="connsiteY1" fmla="*/ 839616 h 839829"/>
                <a:gd name="connsiteX2" fmla="*/ 838958 w 838957"/>
                <a:gd name="connsiteY2" fmla="*/ 802456 h 839829"/>
                <a:gd name="connsiteX3" fmla="*/ 460387 w 838957"/>
                <a:gd name="connsiteY3" fmla="*/ 491661 h 839829"/>
                <a:gd name="connsiteX4" fmla="*/ 288329 w 838957"/>
                <a:gd name="connsiteY4" fmla="*/ 44049 h 839829"/>
                <a:gd name="connsiteX5" fmla="*/ 281287 w 838957"/>
                <a:gd name="connsiteY5" fmla="*/ 0 h 839829"/>
                <a:gd name="connsiteX6" fmla="*/ 17568 w 838957"/>
                <a:gd name="connsiteY6" fmla="*/ 280365 h 839829"/>
                <a:gd name="connsiteX7" fmla="*/ 52508 w 838957"/>
                <a:gd name="connsiteY7" fmla="*/ 517103 h 839829"/>
                <a:gd name="connsiteX8" fmla="*/ 483122 w 838957"/>
                <a:gd name="connsiteY8" fmla="*/ 785104 h 8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8957" h="839829">
                  <a:moveTo>
                    <a:pt x="483126" y="785120"/>
                  </a:moveTo>
                  <a:cubicBezTo>
                    <a:pt x="575472" y="818261"/>
                    <a:pt x="651019" y="836440"/>
                    <a:pt x="709724" y="839616"/>
                  </a:cubicBezTo>
                  <a:cubicBezTo>
                    <a:pt x="788368" y="841644"/>
                    <a:pt x="831463" y="829245"/>
                    <a:pt x="838958" y="802456"/>
                  </a:cubicBezTo>
                  <a:cubicBezTo>
                    <a:pt x="637088" y="677542"/>
                    <a:pt x="510911" y="573947"/>
                    <a:pt x="460387" y="491661"/>
                  </a:cubicBezTo>
                  <a:cubicBezTo>
                    <a:pt x="363449" y="349024"/>
                    <a:pt x="306121" y="199853"/>
                    <a:pt x="288329" y="44049"/>
                  </a:cubicBezTo>
                  <a:lnTo>
                    <a:pt x="281287" y="0"/>
                  </a:lnTo>
                  <a:cubicBezTo>
                    <a:pt x="140414" y="118751"/>
                    <a:pt x="52505" y="212206"/>
                    <a:pt x="17568" y="280365"/>
                  </a:cubicBezTo>
                  <a:cubicBezTo>
                    <a:pt x="-14387" y="364176"/>
                    <a:pt x="-2753" y="443086"/>
                    <a:pt x="52508" y="517103"/>
                  </a:cubicBezTo>
                  <a:cubicBezTo>
                    <a:pt x="116649" y="612893"/>
                    <a:pt x="260198" y="702249"/>
                    <a:pt x="483122" y="7851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D1260DA-6F9E-FA36-1CD6-8F91ED3F5E7B}"/>
                </a:ext>
              </a:extLst>
            </p:cNvPr>
            <p:cNvSpPr/>
            <p:nvPr/>
          </p:nvSpPr>
          <p:spPr>
            <a:xfrm>
              <a:off x="5472866" y="931799"/>
              <a:ext cx="605176" cy="972697"/>
            </a:xfrm>
            <a:custGeom>
              <a:avLst/>
              <a:gdLst>
                <a:gd name="connsiteX0" fmla="*/ 360081 w 605176"/>
                <a:gd name="connsiteY0" fmla="*/ 910945 h 972697"/>
                <a:gd name="connsiteX1" fmla="*/ 463254 w 605176"/>
                <a:gd name="connsiteY1" fmla="*/ 972139 h 972697"/>
                <a:gd name="connsiteX2" fmla="*/ 603324 w 605176"/>
                <a:gd name="connsiteY2" fmla="*/ 876005 h 972697"/>
                <a:gd name="connsiteX3" fmla="*/ 602099 w 605176"/>
                <a:gd name="connsiteY3" fmla="*/ 857482 h 972697"/>
                <a:gd name="connsiteX4" fmla="*/ 457670 w 605176"/>
                <a:gd name="connsiteY4" fmla="*/ 601267 h 972697"/>
                <a:gd name="connsiteX5" fmla="*/ 414119 w 605176"/>
                <a:gd name="connsiteY5" fmla="*/ 452125 h 972697"/>
                <a:gd name="connsiteX6" fmla="*/ 451394 w 605176"/>
                <a:gd name="connsiteY6" fmla="*/ 43398 h 972697"/>
                <a:gd name="connsiteX7" fmla="*/ 470605 w 605176"/>
                <a:gd name="connsiteY7" fmla="*/ 0 h 972697"/>
                <a:gd name="connsiteX8" fmla="*/ 65748 w 605176"/>
                <a:gd name="connsiteY8" fmla="*/ 112550 h 972697"/>
                <a:gd name="connsiteX9" fmla="*/ 3406 w 605176"/>
                <a:gd name="connsiteY9" fmla="*/ 330997 h 972697"/>
                <a:gd name="connsiteX10" fmla="*/ 360081 w 605176"/>
                <a:gd name="connsiteY10" fmla="*/ 910938 h 97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5176" h="972697">
                  <a:moveTo>
                    <a:pt x="360081" y="910945"/>
                  </a:moveTo>
                  <a:cubicBezTo>
                    <a:pt x="410176" y="956028"/>
                    <a:pt x="444581" y="976425"/>
                    <a:pt x="463254" y="972139"/>
                  </a:cubicBezTo>
                  <a:cubicBezTo>
                    <a:pt x="536465" y="935859"/>
                    <a:pt x="583152" y="903827"/>
                    <a:pt x="603324" y="876005"/>
                  </a:cubicBezTo>
                  <a:cubicBezTo>
                    <a:pt x="606156" y="869422"/>
                    <a:pt x="605735" y="863222"/>
                    <a:pt x="602099" y="857482"/>
                  </a:cubicBezTo>
                  <a:cubicBezTo>
                    <a:pt x="534017" y="758286"/>
                    <a:pt x="485876" y="672865"/>
                    <a:pt x="457670" y="601267"/>
                  </a:cubicBezTo>
                  <a:cubicBezTo>
                    <a:pt x="438037" y="555152"/>
                    <a:pt x="423495" y="505440"/>
                    <a:pt x="414119" y="452125"/>
                  </a:cubicBezTo>
                  <a:cubicBezTo>
                    <a:pt x="389893" y="319746"/>
                    <a:pt x="402332" y="183507"/>
                    <a:pt x="451394" y="43398"/>
                  </a:cubicBezTo>
                  <a:lnTo>
                    <a:pt x="470605" y="0"/>
                  </a:lnTo>
                  <a:cubicBezTo>
                    <a:pt x="322923" y="8993"/>
                    <a:pt x="187977" y="46498"/>
                    <a:pt x="65748" y="112550"/>
                  </a:cubicBezTo>
                  <a:cubicBezTo>
                    <a:pt x="11940" y="149212"/>
                    <a:pt x="-8841" y="222042"/>
                    <a:pt x="3406" y="330997"/>
                  </a:cubicBezTo>
                  <a:cubicBezTo>
                    <a:pt x="40298" y="521816"/>
                    <a:pt x="159200" y="715113"/>
                    <a:pt x="360081" y="9109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8FEAB02-EE8E-6F4F-E039-0FC3EB37150B}"/>
                </a:ext>
              </a:extLst>
            </p:cNvPr>
            <p:cNvSpPr/>
            <p:nvPr/>
          </p:nvSpPr>
          <p:spPr>
            <a:xfrm>
              <a:off x="5950279" y="880765"/>
              <a:ext cx="692441" cy="900647"/>
            </a:xfrm>
            <a:custGeom>
              <a:avLst/>
              <a:gdLst>
                <a:gd name="connsiteX0" fmla="*/ 227233 w 692441"/>
                <a:gd name="connsiteY0" fmla="*/ 892419 h 900647"/>
                <a:gd name="connsiteX1" fmla="*/ 254787 w 692441"/>
                <a:gd name="connsiteY1" fmla="*/ 898428 h 900647"/>
                <a:gd name="connsiteX2" fmla="*/ 424513 w 692441"/>
                <a:gd name="connsiteY2" fmla="*/ 900647 h 900647"/>
                <a:gd name="connsiteX3" fmla="*/ 483067 w 692441"/>
                <a:gd name="connsiteY3" fmla="*/ 888784 h 900647"/>
                <a:gd name="connsiteX4" fmla="*/ 478474 w 692441"/>
                <a:gd name="connsiteY4" fmla="*/ 476158 h 900647"/>
                <a:gd name="connsiteX5" fmla="*/ 551991 w 692441"/>
                <a:gd name="connsiteY5" fmla="*/ 329808 h 900647"/>
                <a:gd name="connsiteX6" fmla="*/ 679893 w 692441"/>
                <a:gd name="connsiteY6" fmla="*/ 193148 h 900647"/>
                <a:gd name="connsiteX7" fmla="*/ 692024 w 692441"/>
                <a:gd name="connsiteY7" fmla="*/ 169765 h 900647"/>
                <a:gd name="connsiteX8" fmla="*/ 125700 w 692441"/>
                <a:gd name="connsiteY8" fmla="*/ 0 h 900647"/>
                <a:gd name="connsiteX9" fmla="*/ 90569 w 692441"/>
                <a:gd name="connsiteY9" fmla="*/ 58630 h 900647"/>
                <a:gd name="connsiteX10" fmla="*/ 60 w 692441"/>
                <a:gd name="connsiteY10" fmla="*/ 383356 h 900647"/>
                <a:gd name="connsiteX11" fmla="*/ 87584 w 692441"/>
                <a:gd name="connsiteY11" fmla="*/ 717801 h 900647"/>
                <a:gd name="connsiteX12" fmla="*/ 227232 w 692441"/>
                <a:gd name="connsiteY12" fmla="*/ 892426 h 90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2441" h="900647">
                  <a:moveTo>
                    <a:pt x="227233" y="892419"/>
                  </a:moveTo>
                  <a:cubicBezTo>
                    <a:pt x="235308" y="896055"/>
                    <a:pt x="244492" y="898083"/>
                    <a:pt x="254787" y="898428"/>
                  </a:cubicBezTo>
                  <a:lnTo>
                    <a:pt x="424513" y="900647"/>
                  </a:lnTo>
                  <a:cubicBezTo>
                    <a:pt x="461712" y="899729"/>
                    <a:pt x="481230" y="895787"/>
                    <a:pt x="483067" y="888784"/>
                  </a:cubicBezTo>
                  <a:cubicBezTo>
                    <a:pt x="455359" y="698808"/>
                    <a:pt x="453828" y="561266"/>
                    <a:pt x="478474" y="476158"/>
                  </a:cubicBezTo>
                  <a:cubicBezTo>
                    <a:pt x="493399" y="428129"/>
                    <a:pt x="517892" y="379335"/>
                    <a:pt x="551991" y="329808"/>
                  </a:cubicBezTo>
                  <a:cubicBezTo>
                    <a:pt x="575527" y="294370"/>
                    <a:pt x="618160" y="248829"/>
                    <a:pt x="679893" y="193148"/>
                  </a:cubicBezTo>
                  <a:cubicBezTo>
                    <a:pt x="689804" y="182050"/>
                    <a:pt x="693823" y="174242"/>
                    <a:pt x="692024" y="169765"/>
                  </a:cubicBezTo>
                  <a:cubicBezTo>
                    <a:pt x="498109" y="60850"/>
                    <a:pt x="309328" y="4242"/>
                    <a:pt x="125700" y="0"/>
                  </a:cubicBezTo>
                  <a:lnTo>
                    <a:pt x="90569" y="58630"/>
                  </a:lnTo>
                  <a:cubicBezTo>
                    <a:pt x="44836" y="134903"/>
                    <a:pt x="14679" y="243169"/>
                    <a:pt x="60" y="383356"/>
                  </a:cubicBezTo>
                  <a:cubicBezTo>
                    <a:pt x="-1509" y="451439"/>
                    <a:pt x="27653" y="562918"/>
                    <a:pt x="87584" y="717801"/>
                  </a:cubicBezTo>
                  <a:cubicBezTo>
                    <a:pt x="134924" y="810147"/>
                    <a:pt x="181498" y="868393"/>
                    <a:pt x="227232" y="8924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F3AF83A-022E-02C0-1BFB-472910483A2C}"/>
                </a:ext>
              </a:extLst>
            </p:cNvPr>
            <p:cNvSpPr/>
            <p:nvPr/>
          </p:nvSpPr>
          <p:spPr>
            <a:xfrm>
              <a:off x="6804725" y="1130688"/>
              <a:ext cx="25602" cy="2908"/>
            </a:xfrm>
            <a:custGeom>
              <a:avLst/>
              <a:gdLst>
                <a:gd name="connsiteX0" fmla="*/ 0 w 25602"/>
                <a:gd name="connsiteY0" fmla="*/ 0 h 2908"/>
                <a:gd name="connsiteX1" fmla="*/ 2794 w 25602"/>
                <a:gd name="connsiteY1" fmla="*/ 2488 h 2908"/>
                <a:gd name="connsiteX2" fmla="*/ 25602 w 25602"/>
                <a:gd name="connsiteY2" fmla="*/ 2909 h 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02" h="2908">
                  <a:moveTo>
                    <a:pt x="0" y="0"/>
                  </a:moveTo>
                  <a:lnTo>
                    <a:pt x="2794" y="2488"/>
                  </a:lnTo>
                  <a:cubicBezTo>
                    <a:pt x="10486" y="2794"/>
                    <a:pt x="17719" y="2105"/>
                    <a:pt x="25602" y="29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47E0EF4-1D28-4128-972E-8935B649A6D7}"/>
                </a:ext>
              </a:extLst>
            </p:cNvPr>
            <p:cNvSpPr/>
            <p:nvPr/>
          </p:nvSpPr>
          <p:spPr>
            <a:xfrm>
              <a:off x="6460534" y="1132817"/>
              <a:ext cx="652564" cy="726806"/>
            </a:xfrm>
            <a:custGeom>
              <a:avLst/>
              <a:gdLst>
                <a:gd name="connsiteX0" fmla="*/ 16770 w 652564"/>
                <a:gd name="connsiteY0" fmla="*/ 295116 h 726806"/>
                <a:gd name="connsiteX1" fmla="*/ 45933 w 652564"/>
                <a:gd name="connsiteY1" fmla="*/ 663087 h 726806"/>
                <a:gd name="connsiteX2" fmla="*/ 72033 w 652564"/>
                <a:gd name="connsiteY2" fmla="*/ 703195 h 726806"/>
                <a:gd name="connsiteX3" fmla="*/ 161203 w 652564"/>
                <a:gd name="connsiteY3" fmla="*/ 726003 h 726806"/>
                <a:gd name="connsiteX4" fmla="*/ 192125 w 652564"/>
                <a:gd name="connsiteY4" fmla="*/ 719880 h 726806"/>
                <a:gd name="connsiteX5" fmla="*/ 368169 w 652564"/>
                <a:gd name="connsiteY5" fmla="*/ 460060 h 726806"/>
                <a:gd name="connsiteX6" fmla="*/ 488224 w 652564"/>
                <a:gd name="connsiteY6" fmla="*/ 366949 h 726806"/>
                <a:gd name="connsiteX7" fmla="*/ 637365 w 652564"/>
                <a:gd name="connsiteY7" fmla="*/ 292398 h 726806"/>
                <a:gd name="connsiteX8" fmla="*/ 651716 w 652564"/>
                <a:gd name="connsiteY8" fmla="*/ 279311 h 726806"/>
                <a:gd name="connsiteX9" fmla="*/ 641958 w 652564"/>
                <a:gd name="connsiteY9" fmla="*/ 261744 h 726806"/>
                <a:gd name="connsiteX10" fmla="*/ 347014 w 652564"/>
                <a:gd name="connsiteY10" fmla="*/ 278 h 726806"/>
                <a:gd name="connsiteX11" fmla="*/ 16782 w 652564"/>
                <a:gd name="connsiteY11" fmla="*/ 295113 h 72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2564" h="726806">
                  <a:moveTo>
                    <a:pt x="16770" y="295116"/>
                  </a:moveTo>
                  <a:cubicBezTo>
                    <a:pt x="-12927" y="389490"/>
                    <a:pt x="-3169" y="512143"/>
                    <a:pt x="45933" y="663087"/>
                  </a:cubicBezTo>
                  <a:cubicBezTo>
                    <a:pt x="53663" y="685590"/>
                    <a:pt x="62350" y="698947"/>
                    <a:pt x="72033" y="703195"/>
                  </a:cubicBezTo>
                  <a:cubicBezTo>
                    <a:pt x="75669" y="707443"/>
                    <a:pt x="105404" y="715020"/>
                    <a:pt x="161203" y="726003"/>
                  </a:cubicBezTo>
                  <a:cubicBezTo>
                    <a:pt x="176740" y="728108"/>
                    <a:pt x="187073" y="726080"/>
                    <a:pt x="192125" y="719880"/>
                  </a:cubicBezTo>
                  <a:cubicBezTo>
                    <a:pt x="225037" y="623133"/>
                    <a:pt x="283705" y="536527"/>
                    <a:pt x="368169" y="460060"/>
                  </a:cubicBezTo>
                  <a:cubicBezTo>
                    <a:pt x="411989" y="420910"/>
                    <a:pt x="451981" y="389834"/>
                    <a:pt x="488224" y="366949"/>
                  </a:cubicBezTo>
                  <a:cubicBezTo>
                    <a:pt x="517079" y="346015"/>
                    <a:pt x="566792" y="321178"/>
                    <a:pt x="637365" y="292398"/>
                  </a:cubicBezTo>
                  <a:cubicBezTo>
                    <a:pt x="646397" y="287615"/>
                    <a:pt x="651182" y="283252"/>
                    <a:pt x="651716" y="279311"/>
                  </a:cubicBezTo>
                  <a:cubicBezTo>
                    <a:pt x="654280" y="275522"/>
                    <a:pt x="651028" y="269628"/>
                    <a:pt x="641958" y="261744"/>
                  </a:cubicBezTo>
                  <a:lnTo>
                    <a:pt x="347014" y="278"/>
                  </a:lnTo>
                  <a:cubicBezTo>
                    <a:pt x="192827" y="-5922"/>
                    <a:pt x="82413" y="91514"/>
                    <a:pt x="16782" y="2951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9B37DEE-19D9-2E35-9224-577E410A513F}"/>
                </a:ext>
              </a:extLst>
            </p:cNvPr>
            <p:cNvSpPr/>
            <p:nvPr/>
          </p:nvSpPr>
          <p:spPr>
            <a:xfrm>
              <a:off x="6685944" y="1536325"/>
              <a:ext cx="830990" cy="535972"/>
            </a:xfrm>
            <a:custGeom>
              <a:avLst/>
              <a:gdLst>
                <a:gd name="connsiteX0" fmla="*/ 210678 w 830990"/>
                <a:gd name="connsiteY0" fmla="*/ 135557 h 535972"/>
                <a:gd name="connsiteX1" fmla="*/ 0 w 830990"/>
                <a:gd name="connsiteY1" fmla="*/ 392772 h 535972"/>
                <a:gd name="connsiteX2" fmla="*/ 136582 w 830990"/>
                <a:gd name="connsiteY2" fmla="*/ 535712 h 535972"/>
                <a:gd name="connsiteX3" fmla="*/ 147375 w 830990"/>
                <a:gd name="connsiteY3" fmla="*/ 531311 h 535972"/>
                <a:gd name="connsiteX4" fmla="*/ 203058 w 830990"/>
                <a:gd name="connsiteY4" fmla="*/ 485119 h 535972"/>
                <a:gd name="connsiteX5" fmla="*/ 280401 w 830990"/>
                <a:gd name="connsiteY5" fmla="*/ 446619 h 535972"/>
                <a:gd name="connsiteX6" fmla="*/ 518785 w 830990"/>
                <a:gd name="connsiteY6" fmla="*/ 363956 h 535972"/>
                <a:gd name="connsiteX7" fmla="*/ 830991 w 830990"/>
                <a:gd name="connsiteY7" fmla="*/ 392428 h 535972"/>
                <a:gd name="connsiteX8" fmla="*/ 830111 w 830990"/>
                <a:gd name="connsiteY8" fmla="*/ 366060 h 535972"/>
                <a:gd name="connsiteX9" fmla="*/ 744003 w 830990"/>
                <a:gd name="connsiteY9" fmla="*/ 109111 h 535972"/>
                <a:gd name="connsiteX10" fmla="*/ 498153 w 830990"/>
                <a:gd name="connsiteY10" fmla="*/ 0 h 535972"/>
                <a:gd name="connsiteX11" fmla="*/ 387249 w 830990"/>
                <a:gd name="connsiteY11" fmla="*/ 27976 h 535972"/>
                <a:gd name="connsiteX12" fmla="*/ 210675 w 830990"/>
                <a:gd name="connsiteY12" fmla="*/ 135548 h 53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0990" h="535972">
                  <a:moveTo>
                    <a:pt x="210678" y="135557"/>
                  </a:moveTo>
                  <a:cubicBezTo>
                    <a:pt x="86989" y="243522"/>
                    <a:pt x="16802" y="329247"/>
                    <a:pt x="0" y="392772"/>
                  </a:cubicBezTo>
                  <a:cubicBezTo>
                    <a:pt x="72216" y="492310"/>
                    <a:pt x="117722" y="539954"/>
                    <a:pt x="136582" y="535712"/>
                  </a:cubicBezTo>
                  <a:cubicBezTo>
                    <a:pt x="139338" y="535980"/>
                    <a:pt x="142935" y="534526"/>
                    <a:pt x="147375" y="531311"/>
                  </a:cubicBezTo>
                  <a:cubicBezTo>
                    <a:pt x="172135" y="507277"/>
                    <a:pt x="190697" y="491893"/>
                    <a:pt x="203058" y="485119"/>
                  </a:cubicBezTo>
                  <a:cubicBezTo>
                    <a:pt x="212702" y="478307"/>
                    <a:pt x="238496" y="465487"/>
                    <a:pt x="280401" y="446619"/>
                  </a:cubicBezTo>
                  <a:cubicBezTo>
                    <a:pt x="370565" y="405861"/>
                    <a:pt x="450009" y="378269"/>
                    <a:pt x="518785" y="363956"/>
                  </a:cubicBezTo>
                  <a:cubicBezTo>
                    <a:pt x="648254" y="340535"/>
                    <a:pt x="752349" y="350025"/>
                    <a:pt x="830991" y="392428"/>
                  </a:cubicBezTo>
                  <a:lnTo>
                    <a:pt x="830111" y="366060"/>
                  </a:lnTo>
                  <a:cubicBezTo>
                    <a:pt x="818438" y="236895"/>
                    <a:pt x="789736" y="151248"/>
                    <a:pt x="744003" y="109111"/>
                  </a:cubicBezTo>
                  <a:cubicBezTo>
                    <a:pt x="675232" y="36436"/>
                    <a:pt x="593293" y="78"/>
                    <a:pt x="498153" y="0"/>
                  </a:cubicBezTo>
                  <a:cubicBezTo>
                    <a:pt x="458314" y="1646"/>
                    <a:pt x="421345" y="10984"/>
                    <a:pt x="387249" y="27976"/>
                  </a:cubicBezTo>
                  <a:cubicBezTo>
                    <a:pt x="316526" y="61577"/>
                    <a:pt x="257662" y="97436"/>
                    <a:pt x="210675" y="1355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56EFAF6-C629-BAA7-77ED-C2DC3CEF17D2}"/>
                </a:ext>
              </a:extLst>
            </p:cNvPr>
            <p:cNvSpPr/>
            <p:nvPr/>
          </p:nvSpPr>
          <p:spPr>
            <a:xfrm>
              <a:off x="6853700" y="2020393"/>
              <a:ext cx="835787" cy="673330"/>
            </a:xfrm>
            <a:custGeom>
              <a:avLst/>
              <a:gdLst>
                <a:gd name="connsiteX0" fmla="*/ 719414 w 835787"/>
                <a:gd name="connsiteY0" fmla="*/ 81093 h 673330"/>
                <a:gd name="connsiteX1" fmla="*/ 471537 w 835787"/>
                <a:gd name="connsiteY1" fmla="*/ 534 h 673330"/>
                <a:gd name="connsiteX2" fmla="*/ 173106 w 835787"/>
                <a:gd name="connsiteY2" fmla="*/ 43971 h 673330"/>
                <a:gd name="connsiteX3" fmla="*/ 314 w 835787"/>
                <a:gd name="connsiteY3" fmla="*/ 132643 h 673330"/>
                <a:gd name="connsiteX4" fmla="*/ 73487 w 835787"/>
                <a:gd name="connsiteY4" fmla="*/ 288711 h 673330"/>
                <a:gd name="connsiteX5" fmla="*/ 97444 w 835787"/>
                <a:gd name="connsiteY5" fmla="*/ 291620 h 673330"/>
                <a:gd name="connsiteX6" fmla="*/ 219065 w 835787"/>
                <a:gd name="connsiteY6" fmla="*/ 281172 h 673330"/>
                <a:gd name="connsiteX7" fmla="*/ 297634 w 835787"/>
                <a:gd name="connsiteY7" fmla="*/ 291314 h 673330"/>
                <a:gd name="connsiteX8" fmla="*/ 534568 w 835787"/>
                <a:gd name="connsiteY8" fmla="*/ 394988 h 673330"/>
                <a:gd name="connsiteX9" fmla="*/ 735674 w 835787"/>
                <a:gd name="connsiteY9" fmla="*/ 661313 h 673330"/>
                <a:gd name="connsiteX10" fmla="*/ 745624 w 835787"/>
                <a:gd name="connsiteY10" fmla="*/ 673330 h 673330"/>
                <a:gd name="connsiteX11" fmla="*/ 808157 w 835787"/>
                <a:gd name="connsiteY11" fmla="*/ 568089 h 673330"/>
                <a:gd name="connsiteX12" fmla="*/ 835520 w 835787"/>
                <a:gd name="connsiteY12" fmla="*/ 384168 h 673330"/>
                <a:gd name="connsiteX13" fmla="*/ 719405 w 835787"/>
                <a:gd name="connsiteY13" fmla="*/ 81103 h 67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5787" h="673330">
                  <a:moveTo>
                    <a:pt x="719414" y="81093"/>
                  </a:moveTo>
                  <a:cubicBezTo>
                    <a:pt x="682713" y="22655"/>
                    <a:pt x="600085" y="-4211"/>
                    <a:pt x="471537" y="534"/>
                  </a:cubicBezTo>
                  <a:cubicBezTo>
                    <a:pt x="294728" y="19018"/>
                    <a:pt x="195267" y="33485"/>
                    <a:pt x="173106" y="43971"/>
                  </a:cubicBezTo>
                  <a:cubicBezTo>
                    <a:pt x="52787" y="82356"/>
                    <a:pt x="-4810" y="111939"/>
                    <a:pt x="314" y="132643"/>
                  </a:cubicBezTo>
                  <a:cubicBezTo>
                    <a:pt x="42488" y="245614"/>
                    <a:pt x="66904" y="297666"/>
                    <a:pt x="73487" y="288711"/>
                  </a:cubicBezTo>
                  <a:cubicBezTo>
                    <a:pt x="79380" y="291161"/>
                    <a:pt x="87379" y="292156"/>
                    <a:pt x="97444" y="291620"/>
                  </a:cubicBezTo>
                  <a:cubicBezTo>
                    <a:pt x="169315" y="283315"/>
                    <a:pt x="209846" y="279833"/>
                    <a:pt x="219065" y="281172"/>
                  </a:cubicBezTo>
                  <a:cubicBezTo>
                    <a:pt x="241989" y="280828"/>
                    <a:pt x="268166" y="284196"/>
                    <a:pt x="297634" y="291314"/>
                  </a:cubicBezTo>
                  <a:cubicBezTo>
                    <a:pt x="395107" y="317261"/>
                    <a:pt x="474100" y="351819"/>
                    <a:pt x="534568" y="394988"/>
                  </a:cubicBezTo>
                  <a:cubicBezTo>
                    <a:pt x="618494" y="454459"/>
                    <a:pt x="685503" y="543208"/>
                    <a:pt x="735674" y="661313"/>
                  </a:cubicBezTo>
                  <a:lnTo>
                    <a:pt x="745624" y="673330"/>
                  </a:lnTo>
                  <a:cubicBezTo>
                    <a:pt x="771494" y="644819"/>
                    <a:pt x="792351" y="609725"/>
                    <a:pt x="808157" y="568089"/>
                  </a:cubicBezTo>
                  <a:cubicBezTo>
                    <a:pt x="828402" y="503489"/>
                    <a:pt x="837510" y="442177"/>
                    <a:pt x="835520" y="384168"/>
                  </a:cubicBezTo>
                  <a:cubicBezTo>
                    <a:pt x="828096" y="262085"/>
                    <a:pt x="789405" y="161057"/>
                    <a:pt x="719405" y="811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AA89001-A04A-54D8-205B-9890E0FF9B5A}"/>
                </a:ext>
              </a:extLst>
            </p:cNvPr>
            <p:cNvSpPr/>
            <p:nvPr/>
          </p:nvSpPr>
          <p:spPr>
            <a:xfrm>
              <a:off x="6904072" y="2375287"/>
              <a:ext cx="754573" cy="1016576"/>
            </a:xfrm>
            <a:custGeom>
              <a:avLst/>
              <a:gdLst>
                <a:gd name="connsiteX0" fmla="*/ 24390 w 754573"/>
                <a:gd name="connsiteY0" fmla="*/ 19526 h 1016576"/>
                <a:gd name="connsiteX1" fmla="*/ 18152 w 754573"/>
                <a:gd name="connsiteY1" fmla="*/ 31007 h 1016576"/>
                <a:gd name="connsiteX2" fmla="*/ 471 w 754573"/>
                <a:gd name="connsiteY2" fmla="*/ 283627 h 1016576"/>
                <a:gd name="connsiteX3" fmla="*/ 6173 w 754573"/>
                <a:gd name="connsiteY3" fmla="*/ 335215 h 1016576"/>
                <a:gd name="connsiteX4" fmla="*/ 25155 w 754573"/>
                <a:gd name="connsiteY4" fmla="*/ 348724 h 1016576"/>
                <a:gd name="connsiteX5" fmla="*/ 228143 w 754573"/>
                <a:gd name="connsiteY5" fmla="*/ 359899 h 1016576"/>
                <a:gd name="connsiteX6" fmla="*/ 365841 w 754573"/>
                <a:gd name="connsiteY6" fmla="*/ 454005 h 1016576"/>
                <a:gd name="connsiteX7" fmla="*/ 445826 w 754573"/>
                <a:gd name="connsiteY7" fmla="*/ 620135 h 1016576"/>
                <a:gd name="connsiteX8" fmla="*/ 540889 w 754573"/>
                <a:gd name="connsiteY8" fmla="*/ 1016577 h 1016576"/>
                <a:gd name="connsiteX9" fmla="*/ 573533 w 754573"/>
                <a:gd name="connsiteY9" fmla="*/ 991931 h 1016576"/>
                <a:gd name="connsiteX10" fmla="*/ 753516 w 754573"/>
                <a:gd name="connsiteY10" fmla="*/ 698360 h 1016576"/>
                <a:gd name="connsiteX11" fmla="*/ 637793 w 754573"/>
                <a:gd name="connsiteY11" fmla="*/ 339275 h 1016576"/>
                <a:gd name="connsiteX12" fmla="*/ 24403 w 754573"/>
                <a:gd name="connsiteY12" fmla="*/ 19525 h 101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4573" h="1016576">
                  <a:moveTo>
                    <a:pt x="24390" y="19526"/>
                  </a:moveTo>
                  <a:cubicBezTo>
                    <a:pt x="20181" y="22511"/>
                    <a:pt x="18114" y="26338"/>
                    <a:pt x="18152" y="31007"/>
                  </a:cubicBezTo>
                  <a:cubicBezTo>
                    <a:pt x="22209" y="27869"/>
                    <a:pt x="16315" y="112063"/>
                    <a:pt x="471" y="283627"/>
                  </a:cubicBezTo>
                  <a:cubicBezTo>
                    <a:pt x="-983" y="305287"/>
                    <a:pt x="931" y="322510"/>
                    <a:pt x="6173" y="335215"/>
                  </a:cubicBezTo>
                  <a:cubicBezTo>
                    <a:pt x="10307" y="343519"/>
                    <a:pt x="16659" y="348035"/>
                    <a:pt x="25155" y="348724"/>
                  </a:cubicBezTo>
                  <a:cubicBezTo>
                    <a:pt x="119912" y="337128"/>
                    <a:pt x="187612" y="340840"/>
                    <a:pt x="228143" y="359899"/>
                  </a:cubicBezTo>
                  <a:cubicBezTo>
                    <a:pt x="285777" y="381177"/>
                    <a:pt x="331659" y="412558"/>
                    <a:pt x="365841" y="454005"/>
                  </a:cubicBezTo>
                  <a:cubicBezTo>
                    <a:pt x="401394" y="506167"/>
                    <a:pt x="428031" y="561548"/>
                    <a:pt x="445826" y="620135"/>
                  </a:cubicBezTo>
                  <a:cubicBezTo>
                    <a:pt x="455891" y="648034"/>
                    <a:pt x="487579" y="780181"/>
                    <a:pt x="540889" y="1016577"/>
                  </a:cubicBezTo>
                  <a:lnTo>
                    <a:pt x="573533" y="991931"/>
                  </a:lnTo>
                  <a:cubicBezTo>
                    <a:pt x="674336" y="898284"/>
                    <a:pt x="734304" y="800426"/>
                    <a:pt x="753516" y="698360"/>
                  </a:cubicBezTo>
                  <a:cubicBezTo>
                    <a:pt x="761630" y="591051"/>
                    <a:pt x="723053" y="471379"/>
                    <a:pt x="637793" y="339275"/>
                  </a:cubicBezTo>
                  <a:cubicBezTo>
                    <a:pt x="445680" y="58831"/>
                    <a:pt x="241233" y="-47752"/>
                    <a:pt x="24403" y="195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8A6BFB-081C-0411-C7B6-5C283EAD1DC7}"/>
                </a:ext>
              </a:extLst>
            </p:cNvPr>
            <p:cNvSpPr/>
            <p:nvPr/>
          </p:nvSpPr>
          <p:spPr>
            <a:xfrm>
              <a:off x="6778866" y="2774518"/>
              <a:ext cx="624719" cy="1206674"/>
            </a:xfrm>
            <a:custGeom>
              <a:avLst/>
              <a:gdLst>
                <a:gd name="connsiteX0" fmla="*/ 428129 w 624719"/>
                <a:gd name="connsiteY0" fmla="*/ 123183 h 1206674"/>
                <a:gd name="connsiteX1" fmla="*/ 258061 w 624719"/>
                <a:gd name="connsiteY1" fmla="*/ 17981 h 1206674"/>
                <a:gd name="connsiteX2" fmla="*/ 42680 w 624719"/>
                <a:gd name="connsiteY2" fmla="*/ 21387 h 1206674"/>
                <a:gd name="connsiteX3" fmla="*/ 3797 w 624719"/>
                <a:gd name="connsiteY3" fmla="*/ 130223 h 1206674"/>
                <a:gd name="connsiteX4" fmla="*/ 233031 w 624719"/>
                <a:gd name="connsiteY4" fmla="*/ 228802 h 1206674"/>
                <a:gd name="connsiteX5" fmla="*/ 335441 w 624719"/>
                <a:gd name="connsiteY5" fmla="*/ 475602 h 1206674"/>
                <a:gd name="connsiteX6" fmla="*/ 260470 w 624719"/>
                <a:gd name="connsiteY6" fmla="*/ 1195653 h 1206674"/>
                <a:gd name="connsiteX7" fmla="*/ 261656 w 624719"/>
                <a:gd name="connsiteY7" fmla="*/ 1206675 h 1206674"/>
                <a:gd name="connsiteX8" fmla="*/ 565289 w 624719"/>
                <a:gd name="connsiteY8" fmla="*/ 1009811 h 1206674"/>
                <a:gd name="connsiteX9" fmla="*/ 618140 w 624719"/>
                <a:gd name="connsiteY9" fmla="*/ 706560 h 1206674"/>
                <a:gd name="connsiteX10" fmla="*/ 428124 w 624719"/>
                <a:gd name="connsiteY10" fmla="*/ 123169 h 120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4719" h="1206674">
                  <a:moveTo>
                    <a:pt x="428129" y="123183"/>
                  </a:moveTo>
                  <a:cubicBezTo>
                    <a:pt x="387907" y="71939"/>
                    <a:pt x="331230" y="36884"/>
                    <a:pt x="258061" y="17981"/>
                  </a:cubicBezTo>
                  <a:cubicBezTo>
                    <a:pt x="124114" y="-7086"/>
                    <a:pt x="52321" y="-5938"/>
                    <a:pt x="42680" y="21387"/>
                  </a:cubicBezTo>
                  <a:cubicBezTo>
                    <a:pt x="5750" y="89700"/>
                    <a:pt x="-7224" y="125981"/>
                    <a:pt x="3797" y="130223"/>
                  </a:cubicBezTo>
                  <a:cubicBezTo>
                    <a:pt x="118150" y="152458"/>
                    <a:pt x="194577" y="185332"/>
                    <a:pt x="233031" y="228802"/>
                  </a:cubicBezTo>
                  <a:cubicBezTo>
                    <a:pt x="269961" y="257849"/>
                    <a:pt x="304099" y="340127"/>
                    <a:pt x="335441" y="475602"/>
                  </a:cubicBezTo>
                  <a:cubicBezTo>
                    <a:pt x="365712" y="742310"/>
                    <a:pt x="340722" y="982340"/>
                    <a:pt x="260470" y="1195653"/>
                  </a:cubicBezTo>
                  <a:lnTo>
                    <a:pt x="261656" y="1206675"/>
                  </a:lnTo>
                  <a:cubicBezTo>
                    <a:pt x="396210" y="1165726"/>
                    <a:pt x="497434" y="1100131"/>
                    <a:pt x="565289" y="1009811"/>
                  </a:cubicBezTo>
                  <a:cubicBezTo>
                    <a:pt x="618102" y="932275"/>
                    <a:pt x="635706" y="831209"/>
                    <a:pt x="618140" y="706560"/>
                  </a:cubicBezTo>
                  <a:cubicBezTo>
                    <a:pt x="579334" y="409815"/>
                    <a:pt x="516034" y="215361"/>
                    <a:pt x="428124" y="1231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0C8286F-B61E-E95F-8424-2446297D7147}"/>
                </a:ext>
              </a:extLst>
            </p:cNvPr>
            <p:cNvSpPr/>
            <p:nvPr/>
          </p:nvSpPr>
          <p:spPr>
            <a:xfrm>
              <a:off x="6352033" y="2973302"/>
              <a:ext cx="704542" cy="1351967"/>
            </a:xfrm>
            <a:custGeom>
              <a:avLst/>
              <a:gdLst>
                <a:gd name="connsiteX0" fmla="*/ 690664 w 704542"/>
                <a:gd name="connsiteY0" fmla="*/ 306977 h 1351967"/>
                <a:gd name="connsiteX1" fmla="*/ 431843 w 704542"/>
                <a:gd name="connsiteY1" fmla="*/ 1502 h 1351967"/>
                <a:gd name="connsiteX2" fmla="*/ 369999 w 704542"/>
                <a:gd name="connsiteY2" fmla="*/ 10725 h 1351967"/>
                <a:gd name="connsiteX3" fmla="*/ 443783 w 704542"/>
                <a:gd name="connsiteY3" fmla="*/ 309959 h 1351967"/>
                <a:gd name="connsiteX4" fmla="*/ 396979 w 704542"/>
                <a:gd name="connsiteY4" fmla="*/ 403606 h 1351967"/>
                <a:gd name="connsiteX5" fmla="*/ 276425 w 704542"/>
                <a:gd name="connsiteY5" fmla="*/ 523739 h 1351967"/>
                <a:gd name="connsiteX6" fmla="*/ 222962 w 704542"/>
                <a:gd name="connsiteY6" fmla="*/ 611875 h 1351967"/>
                <a:gd name="connsiteX7" fmla="*/ 196403 w 704542"/>
                <a:gd name="connsiteY7" fmla="*/ 705713 h 1351967"/>
                <a:gd name="connsiteX8" fmla="*/ 174781 w 704542"/>
                <a:gd name="connsiteY8" fmla="*/ 985960 h 1351967"/>
                <a:gd name="connsiteX9" fmla="*/ 150288 w 704542"/>
                <a:gd name="connsiteY9" fmla="*/ 1102145 h 1351967"/>
                <a:gd name="connsiteX10" fmla="*/ 0 w 704542"/>
                <a:gd name="connsiteY10" fmla="*/ 1342018 h 1351967"/>
                <a:gd name="connsiteX11" fmla="*/ 71680 w 704542"/>
                <a:gd name="connsiteY11" fmla="*/ 1351968 h 1351967"/>
                <a:gd name="connsiteX12" fmla="*/ 473745 w 704542"/>
                <a:gd name="connsiteY12" fmla="*/ 1264597 h 1351967"/>
                <a:gd name="connsiteX13" fmla="*/ 533829 w 704542"/>
                <a:gd name="connsiteY13" fmla="*/ 1194792 h 1351967"/>
                <a:gd name="connsiteX14" fmla="*/ 644693 w 704542"/>
                <a:gd name="connsiteY14" fmla="*/ 921050 h 1351967"/>
                <a:gd name="connsiteX15" fmla="*/ 690655 w 704542"/>
                <a:gd name="connsiteY15" fmla="*/ 306965 h 135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4542" h="1351967">
                  <a:moveTo>
                    <a:pt x="690664" y="306977"/>
                  </a:moveTo>
                  <a:cubicBezTo>
                    <a:pt x="646998" y="130364"/>
                    <a:pt x="560735" y="28562"/>
                    <a:pt x="431843" y="1502"/>
                  </a:cubicBezTo>
                  <a:cubicBezTo>
                    <a:pt x="393038" y="-2172"/>
                    <a:pt x="372448" y="890"/>
                    <a:pt x="369999" y="10725"/>
                  </a:cubicBezTo>
                  <a:cubicBezTo>
                    <a:pt x="456374" y="104219"/>
                    <a:pt x="480942" y="203954"/>
                    <a:pt x="443783" y="309959"/>
                  </a:cubicBezTo>
                  <a:cubicBezTo>
                    <a:pt x="432952" y="344135"/>
                    <a:pt x="417339" y="375363"/>
                    <a:pt x="396979" y="403606"/>
                  </a:cubicBezTo>
                  <a:lnTo>
                    <a:pt x="276425" y="523739"/>
                  </a:lnTo>
                  <a:cubicBezTo>
                    <a:pt x="257290" y="546471"/>
                    <a:pt x="239457" y="575863"/>
                    <a:pt x="222962" y="611875"/>
                  </a:cubicBezTo>
                  <a:cubicBezTo>
                    <a:pt x="209874" y="642912"/>
                    <a:pt x="201033" y="674179"/>
                    <a:pt x="196403" y="705713"/>
                  </a:cubicBezTo>
                  <a:cubicBezTo>
                    <a:pt x="190969" y="722437"/>
                    <a:pt x="183774" y="815852"/>
                    <a:pt x="174781" y="985960"/>
                  </a:cubicBezTo>
                  <a:cubicBezTo>
                    <a:pt x="171719" y="1017227"/>
                    <a:pt x="163568" y="1055956"/>
                    <a:pt x="150288" y="1102145"/>
                  </a:cubicBezTo>
                  <a:cubicBezTo>
                    <a:pt x="138845" y="1150097"/>
                    <a:pt x="88750" y="1230046"/>
                    <a:pt x="0" y="1342018"/>
                  </a:cubicBezTo>
                  <a:lnTo>
                    <a:pt x="71680" y="1351968"/>
                  </a:lnTo>
                  <a:cubicBezTo>
                    <a:pt x="294947" y="1348485"/>
                    <a:pt x="428972" y="1319324"/>
                    <a:pt x="473745" y="1264597"/>
                  </a:cubicBezTo>
                  <a:cubicBezTo>
                    <a:pt x="502409" y="1244390"/>
                    <a:pt x="522463" y="1221160"/>
                    <a:pt x="533829" y="1194792"/>
                  </a:cubicBezTo>
                  <a:cubicBezTo>
                    <a:pt x="594181" y="1068350"/>
                    <a:pt x="631149" y="977070"/>
                    <a:pt x="644693" y="921050"/>
                  </a:cubicBezTo>
                  <a:cubicBezTo>
                    <a:pt x="703821" y="633416"/>
                    <a:pt x="719129" y="428705"/>
                    <a:pt x="690655" y="30696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603AA27-0D13-9EE2-E960-131BE3AAFD3E}"/>
                </a:ext>
              </a:extLst>
            </p:cNvPr>
            <p:cNvSpPr/>
            <p:nvPr/>
          </p:nvSpPr>
          <p:spPr>
            <a:xfrm>
              <a:off x="5293682" y="3068012"/>
              <a:ext cx="1401819" cy="1537754"/>
            </a:xfrm>
            <a:custGeom>
              <a:avLst/>
              <a:gdLst>
                <a:gd name="connsiteX0" fmla="*/ 1202629 w 1401819"/>
                <a:gd name="connsiteY0" fmla="*/ 527931 h 1537754"/>
                <a:gd name="connsiteX1" fmla="*/ 1390577 w 1401819"/>
                <a:gd name="connsiteY1" fmla="*/ 177419 h 1537754"/>
                <a:gd name="connsiteX2" fmla="*/ 1369069 w 1401819"/>
                <a:gd name="connsiteY2" fmla="*/ 7311 h 1537754"/>
                <a:gd name="connsiteX3" fmla="*/ 1341860 w 1401819"/>
                <a:gd name="connsiteY3" fmla="*/ 5206 h 1537754"/>
                <a:gd name="connsiteX4" fmla="*/ 1232602 w 1401819"/>
                <a:gd name="connsiteY4" fmla="*/ 93648 h 1537754"/>
                <a:gd name="connsiteX5" fmla="*/ 1076230 w 1401819"/>
                <a:gd name="connsiteY5" fmla="*/ 297242 h 1537754"/>
                <a:gd name="connsiteX6" fmla="*/ 1004167 w 1401819"/>
                <a:gd name="connsiteY6" fmla="*/ 453497 h 1537754"/>
                <a:gd name="connsiteX7" fmla="*/ 964902 w 1401819"/>
                <a:gd name="connsiteY7" fmla="*/ 692724 h 1537754"/>
                <a:gd name="connsiteX8" fmla="*/ 920853 w 1401819"/>
                <a:gd name="connsiteY8" fmla="*/ 777415 h 1537754"/>
                <a:gd name="connsiteX9" fmla="*/ 673093 w 1401819"/>
                <a:gd name="connsiteY9" fmla="*/ 923725 h 1537754"/>
                <a:gd name="connsiteX10" fmla="*/ 458859 w 1401819"/>
                <a:gd name="connsiteY10" fmla="*/ 1067469 h 1537754"/>
                <a:gd name="connsiteX11" fmla="*/ 199392 w 1401819"/>
                <a:gd name="connsiteY11" fmla="*/ 1187945 h 1537754"/>
                <a:gd name="connsiteX12" fmla="*/ 0 w 1401819"/>
                <a:gd name="connsiteY12" fmla="*/ 1356602 h 1537754"/>
                <a:gd name="connsiteX13" fmla="*/ 37466 w 1401819"/>
                <a:gd name="connsiteY13" fmla="*/ 1394107 h 1537754"/>
                <a:gd name="connsiteX14" fmla="*/ 285648 w 1401819"/>
                <a:gd name="connsiteY14" fmla="*/ 1514465 h 1537754"/>
                <a:gd name="connsiteX15" fmla="*/ 522082 w 1401819"/>
                <a:gd name="connsiteY15" fmla="*/ 1527630 h 1537754"/>
                <a:gd name="connsiteX16" fmla="*/ 949561 w 1401819"/>
                <a:gd name="connsiteY16" fmla="*/ 1198505 h 1537754"/>
                <a:gd name="connsiteX17" fmla="*/ 1098889 w 1401819"/>
                <a:gd name="connsiteY17" fmla="*/ 930190 h 153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1819" h="1537754">
                  <a:moveTo>
                    <a:pt x="1202629" y="527931"/>
                  </a:moveTo>
                  <a:lnTo>
                    <a:pt x="1390577" y="177419"/>
                  </a:lnTo>
                  <a:cubicBezTo>
                    <a:pt x="1410860" y="124721"/>
                    <a:pt x="1403703" y="68043"/>
                    <a:pt x="1369069" y="7311"/>
                  </a:cubicBezTo>
                  <a:cubicBezTo>
                    <a:pt x="1360306" y="-1683"/>
                    <a:pt x="1351236" y="-2372"/>
                    <a:pt x="1341860" y="5206"/>
                  </a:cubicBezTo>
                  <a:cubicBezTo>
                    <a:pt x="1279136" y="51666"/>
                    <a:pt x="1242742" y="81134"/>
                    <a:pt x="1232602" y="93648"/>
                  </a:cubicBezTo>
                  <a:cubicBezTo>
                    <a:pt x="1174164" y="156831"/>
                    <a:pt x="1122041" y="224685"/>
                    <a:pt x="1076230" y="297242"/>
                  </a:cubicBezTo>
                  <a:cubicBezTo>
                    <a:pt x="1045193" y="354379"/>
                    <a:pt x="1021159" y="406461"/>
                    <a:pt x="1004167" y="453497"/>
                  </a:cubicBezTo>
                  <a:cubicBezTo>
                    <a:pt x="998427" y="455449"/>
                    <a:pt x="985338" y="535165"/>
                    <a:pt x="964902" y="692724"/>
                  </a:cubicBezTo>
                  <a:cubicBezTo>
                    <a:pt x="955947" y="729846"/>
                    <a:pt x="941289" y="758089"/>
                    <a:pt x="920853" y="777415"/>
                  </a:cubicBezTo>
                  <a:cubicBezTo>
                    <a:pt x="916911" y="791307"/>
                    <a:pt x="834363" y="840063"/>
                    <a:pt x="673093" y="923725"/>
                  </a:cubicBezTo>
                  <a:cubicBezTo>
                    <a:pt x="546230" y="1012933"/>
                    <a:pt x="474819" y="1060846"/>
                    <a:pt x="458859" y="1067469"/>
                  </a:cubicBezTo>
                  <a:cubicBezTo>
                    <a:pt x="280786" y="1143933"/>
                    <a:pt x="194297" y="1184114"/>
                    <a:pt x="199392" y="1187945"/>
                  </a:cubicBezTo>
                  <a:cubicBezTo>
                    <a:pt x="165102" y="1208649"/>
                    <a:pt x="98667" y="1264868"/>
                    <a:pt x="0" y="1356602"/>
                  </a:cubicBezTo>
                  <a:lnTo>
                    <a:pt x="37466" y="1394107"/>
                  </a:lnTo>
                  <a:lnTo>
                    <a:pt x="285648" y="1514465"/>
                  </a:lnTo>
                  <a:cubicBezTo>
                    <a:pt x="411825" y="1540220"/>
                    <a:pt x="490623" y="1544621"/>
                    <a:pt x="522082" y="1527630"/>
                  </a:cubicBezTo>
                  <a:cubicBezTo>
                    <a:pt x="586261" y="1514388"/>
                    <a:pt x="728743" y="1404666"/>
                    <a:pt x="949561" y="1198505"/>
                  </a:cubicBezTo>
                  <a:cubicBezTo>
                    <a:pt x="976886" y="1184077"/>
                    <a:pt x="1026675" y="1094635"/>
                    <a:pt x="1098889" y="9301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CD46046-9754-BFA4-ABF8-421FA8549B27}"/>
                </a:ext>
              </a:extLst>
            </p:cNvPr>
            <p:cNvSpPr/>
            <p:nvPr/>
          </p:nvSpPr>
          <p:spPr>
            <a:xfrm>
              <a:off x="5648939" y="2449719"/>
              <a:ext cx="552796" cy="605390"/>
            </a:xfrm>
            <a:custGeom>
              <a:avLst/>
              <a:gdLst>
                <a:gd name="connsiteX0" fmla="*/ 144133 w 552796"/>
                <a:gd name="connsiteY0" fmla="*/ 394489 h 605390"/>
                <a:gd name="connsiteX1" fmla="*/ 1310 w 552796"/>
                <a:gd name="connsiteY1" fmla="*/ 500455 h 605390"/>
                <a:gd name="connsiteX2" fmla="*/ 3338 w 552796"/>
                <a:gd name="connsiteY2" fmla="*/ 508607 h 605390"/>
                <a:gd name="connsiteX3" fmla="*/ 502875 w 552796"/>
                <a:gd name="connsiteY3" fmla="*/ 542514 h 605390"/>
                <a:gd name="connsiteX4" fmla="*/ 551325 w 552796"/>
                <a:gd name="connsiteY4" fmla="*/ 396977 h 605390"/>
                <a:gd name="connsiteX5" fmla="*/ 544054 w 552796"/>
                <a:gd name="connsiteY5" fmla="*/ 230161 h 605390"/>
                <a:gd name="connsiteX6" fmla="*/ 533453 w 552796"/>
                <a:gd name="connsiteY6" fmla="*/ 146733 h 605390"/>
                <a:gd name="connsiteX7" fmla="*/ 509151 w 552796"/>
                <a:gd name="connsiteY7" fmla="*/ 100732 h 605390"/>
                <a:gd name="connsiteX8" fmla="*/ 495221 w 552796"/>
                <a:gd name="connsiteY8" fmla="*/ 90208 h 605390"/>
                <a:gd name="connsiteX9" fmla="*/ 397976 w 552796"/>
                <a:gd name="connsiteY9" fmla="*/ 35405 h 605390"/>
                <a:gd name="connsiteX10" fmla="*/ 345393 w 552796"/>
                <a:gd name="connsiteY10" fmla="*/ 9993 h 605390"/>
                <a:gd name="connsiteX11" fmla="*/ 329435 w 552796"/>
                <a:gd name="connsiteY11" fmla="*/ 1765 h 605390"/>
                <a:gd name="connsiteX12" fmla="*/ 322278 w 552796"/>
                <a:gd name="connsiteY12" fmla="*/ 1191 h 605390"/>
                <a:gd name="connsiteX13" fmla="*/ 321895 w 552796"/>
                <a:gd name="connsiteY13" fmla="*/ 2798 h 605390"/>
                <a:gd name="connsiteX14" fmla="*/ 321398 w 552796"/>
                <a:gd name="connsiteY14" fmla="*/ 2339 h 605390"/>
                <a:gd name="connsiteX15" fmla="*/ 321398 w 552796"/>
                <a:gd name="connsiteY15" fmla="*/ 4865 h 605390"/>
                <a:gd name="connsiteX16" fmla="*/ 321398 w 552796"/>
                <a:gd name="connsiteY16" fmla="*/ 15810 h 605390"/>
                <a:gd name="connsiteX17" fmla="*/ 321398 w 552796"/>
                <a:gd name="connsiteY17" fmla="*/ 31578 h 605390"/>
                <a:gd name="connsiteX18" fmla="*/ 320900 w 552796"/>
                <a:gd name="connsiteY18" fmla="*/ 38658 h 605390"/>
                <a:gd name="connsiteX19" fmla="*/ 320824 w 552796"/>
                <a:gd name="connsiteY19" fmla="*/ 43059 h 605390"/>
                <a:gd name="connsiteX20" fmla="*/ 321015 w 552796"/>
                <a:gd name="connsiteY20" fmla="*/ 47919 h 605390"/>
                <a:gd name="connsiteX21" fmla="*/ 321436 w 552796"/>
                <a:gd name="connsiteY21" fmla="*/ 54042 h 605390"/>
                <a:gd name="connsiteX22" fmla="*/ 258788 w 552796"/>
                <a:gd name="connsiteY22" fmla="*/ 252895 h 605390"/>
                <a:gd name="connsiteX23" fmla="*/ 144132 w 552796"/>
                <a:gd name="connsiteY23" fmla="*/ 394493 h 60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2796" h="605390">
                  <a:moveTo>
                    <a:pt x="144133" y="394489"/>
                  </a:moveTo>
                  <a:cubicBezTo>
                    <a:pt x="112216" y="428550"/>
                    <a:pt x="64608" y="463873"/>
                    <a:pt x="1310" y="500455"/>
                  </a:cubicBezTo>
                  <a:cubicBezTo>
                    <a:pt x="-948" y="502216"/>
                    <a:pt x="-297" y="504933"/>
                    <a:pt x="3338" y="508607"/>
                  </a:cubicBezTo>
                  <a:cubicBezTo>
                    <a:pt x="258946" y="625144"/>
                    <a:pt x="425419" y="636430"/>
                    <a:pt x="502875" y="542514"/>
                  </a:cubicBezTo>
                  <a:cubicBezTo>
                    <a:pt x="527559" y="512242"/>
                    <a:pt x="543710" y="463715"/>
                    <a:pt x="551325" y="396977"/>
                  </a:cubicBezTo>
                  <a:cubicBezTo>
                    <a:pt x="554693" y="373632"/>
                    <a:pt x="552282" y="318026"/>
                    <a:pt x="544054" y="230161"/>
                  </a:cubicBezTo>
                  <a:cubicBezTo>
                    <a:pt x="544934" y="221703"/>
                    <a:pt x="541528" y="194417"/>
                    <a:pt x="533453" y="146733"/>
                  </a:cubicBezTo>
                  <a:cubicBezTo>
                    <a:pt x="528210" y="129014"/>
                    <a:pt x="520097" y="113667"/>
                    <a:pt x="509151" y="100732"/>
                  </a:cubicBezTo>
                  <a:cubicBezTo>
                    <a:pt x="505554" y="97020"/>
                    <a:pt x="500885" y="93499"/>
                    <a:pt x="495221" y="90208"/>
                  </a:cubicBezTo>
                  <a:cubicBezTo>
                    <a:pt x="461734" y="73561"/>
                    <a:pt x="429319" y="55306"/>
                    <a:pt x="397976" y="35405"/>
                  </a:cubicBezTo>
                  <a:cubicBezTo>
                    <a:pt x="374976" y="23923"/>
                    <a:pt x="357640" y="15543"/>
                    <a:pt x="345393" y="9993"/>
                  </a:cubicBezTo>
                  <a:cubicBezTo>
                    <a:pt x="340380" y="7391"/>
                    <a:pt x="335902" y="5094"/>
                    <a:pt x="329435" y="1765"/>
                  </a:cubicBezTo>
                  <a:cubicBezTo>
                    <a:pt x="325416" y="-378"/>
                    <a:pt x="323043" y="-570"/>
                    <a:pt x="322278" y="1191"/>
                  </a:cubicBezTo>
                  <a:cubicBezTo>
                    <a:pt x="322010" y="1650"/>
                    <a:pt x="322087" y="2301"/>
                    <a:pt x="321895" y="2798"/>
                  </a:cubicBezTo>
                  <a:lnTo>
                    <a:pt x="321398" y="2339"/>
                  </a:lnTo>
                  <a:cubicBezTo>
                    <a:pt x="321474" y="3219"/>
                    <a:pt x="321321" y="4023"/>
                    <a:pt x="321398" y="4865"/>
                  </a:cubicBezTo>
                  <a:cubicBezTo>
                    <a:pt x="320556" y="7965"/>
                    <a:pt x="320556" y="11600"/>
                    <a:pt x="321398" y="15810"/>
                  </a:cubicBezTo>
                  <a:cubicBezTo>
                    <a:pt x="321627" y="21168"/>
                    <a:pt x="321321" y="26296"/>
                    <a:pt x="321398" y="31578"/>
                  </a:cubicBezTo>
                  <a:lnTo>
                    <a:pt x="320900" y="38658"/>
                  </a:lnTo>
                  <a:cubicBezTo>
                    <a:pt x="320824" y="40074"/>
                    <a:pt x="320785" y="41566"/>
                    <a:pt x="320824" y="43059"/>
                  </a:cubicBezTo>
                  <a:cubicBezTo>
                    <a:pt x="320862" y="44743"/>
                    <a:pt x="320900" y="46350"/>
                    <a:pt x="321015" y="47919"/>
                  </a:cubicBezTo>
                  <a:lnTo>
                    <a:pt x="321436" y="54042"/>
                  </a:lnTo>
                  <a:cubicBezTo>
                    <a:pt x="318642" y="128095"/>
                    <a:pt x="298397" y="194651"/>
                    <a:pt x="258788" y="252895"/>
                  </a:cubicBezTo>
                  <a:cubicBezTo>
                    <a:pt x="230545" y="298819"/>
                    <a:pt x="192390" y="346044"/>
                    <a:pt x="144132" y="39449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A1B11F9-C504-FD81-47B3-343CF05DD21E}"/>
                </a:ext>
              </a:extLst>
            </p:cNvPr>
            <p:cNvSpPr/>
            <p:nvPr/>
          </p:nvSpPr>
          <p:spPr>
            <a:xfrm>
              <a:off x="5958256" y="2220754"/>
              <a:ext cx="368583" cy="278046"/>
            </a:xfrm>
            <a:custGeom>
              <a:avLst/>
              <a:gdLst>
                <a:gd name="connsiteX0" fmla="*/ 123537 w 368583"/>
                <a:gd name="connsiteY0" fmla="*/ 73051 h 278046"/>
                <a:gd name="connsiteX1" fmla="*/ 56411 w 368583"/>
                <a:gd name="connsiteY1" fmla="*/ 15033 h 278046"/>
                <a:gd name="connsiteX2" fmla="*/ 36472 w 368583"/>
                <a:gd name="connsiteY2" fmla="*/ 950 h 278046"/>
                <a:gd name="connsiteX3" fmla="*/ 0 w 368583"/>
                <a:gd name="connsiteY3" fmla="*/ 43850 h 278046"/>
                <a:gd name="connsiteX4" fmla="*/ 41944 w 368583"/>
                <a:gd name="connsiteY4" fmla="*/ 138531 h 278046"/>
                <a:gd name="connsiteX5" fmla="*/ 167053 w 368583"/>
                <a:gd name="connsiteY5" fmla="*/ 246525 h 278046"/>
                <a:gd name="connsiteX6" fmla="*/ 297669 w 368583"/>
                <a:gd name="connsiteY6" fmla="*/ 277906 h 278046"/>
                <a:gd name="connsiteX7" fmla="*/ 368583 w 368583"/>
                <a:gd name="connsiteY7" fmla="*/ 227963 h 278046"/>
                <a:gd name="connsiteX8" fmla="*/ 368239 w 368583"/>
                <a:gd name="connsiteY8" fmla="*/ 211583 h 278046"/>
                <a:gd name="connsiteX9" fmla="*/ 163459 w 368583"/>
                <a:gd name="connsiteY9" fmla="*/ 101483 h 278046"/>
                <a:gd name="connsiteX10" fmla="*/ 123544 w 368583"/>
                <a:gd name="connsiteY10" fmla="*/ 73049 h 27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583" h="278046">
                  <a:moveTo>
                    <a:pt x="123537" y="73051"/>
                  </a:moveTo>
                  <a:cubicBezTo>
                    <a:pt x="109875" y="62565"/>
                    <a:pt x="87487" y="43200"/>
                    <a:pt x="56411" y="15033"/>
                  </a:cubicBezTo>
                  <a:cubicBezTo>
                    <a:pt x="47800" y="7800"/>
                    <a:pt x="41141" y="3132"/>
                    <a:pt x="36472" y="950"/>
                  </a:cubicBezTo>
                  <a:cubicBezTo>
                    <a:pt x="14467" y="-3987"/>
                    <a:pt x="2335" y="10326"/>
                    <a:pt x="0" y="43850"/>
                  </a:cubicBezTo>
                  <a:cubicBezTo>
                    <a:pt x="1033" y="74850"/>
                    <a:pt x="15002" y="106384"/>
                    <a:pt x="41944" y="138531"/>
                  </a:cubicBezTo>
                  <a:cubicBezTo>
                    <a:pt x="86107" y="192262"/>
                    <a:pt x="127783" y="228236"/>
                    <a:pt x="167053" y="246525"/>
                  </a:cubicBezTo>
                  <a:cubicBezTo>
                    <a:pt x="220440" y="268952"/>
                    <a:pt x="263991" y="279399"/>
                    <a:pt x="297669" y="277906"/>
                  </a:cubicBezTo>
                  <a:cubicBezTo>
                    <a:pt x="328859" y="273964"/>
                    <a:pt x="352472" y="257316"/>
                    <a:pt x="368583" y="227963"/>
                  </a:cubicBezTo>
                  <a:lnTo>
                    <a:pt x="368239" y="211583"/>
                  </a:lnTo>
                  <a:cubicBezTo>
                    <a:pt x="283164" y="170520"/>
                    <a:pt x="214894" y="133818"/>
                    <a:pt x="163459" y="101483"/>
                  </a:cubicBezTo>
                  <a:cubicBezTo>
                    <a:pt x="152859" y="94900"/>
                    <a:pt x="139540" y="85448"/>
                    <a:pt x="123544" y="730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35D8BC7-628B-C0D9-180F-9D04F34936B4}"/>
                </a:ext>
              </a:extLst>
            </p:cNvPr>
            <p:cNvSpPr/>
            <p:nvPr/>
          </p:nvSpPr>
          <p:spPr>
            <a:xfrm>
              <a:off x="6533547" y="3006351"/>
              <a:ext cx="4401" cy="2143"/>
            </a:xfrm>
            <a:custGeom>
              <a:avLst/>
              <a:gdLst>
                <a:gd name="connsiteX0" fmla="*/ 4401 w 4401"/>
                <a:gd name="connsiteY0" fmla="*/ 0 h 2143"/>
                <a:gd name="connsiteX1" fmla="*/ 191 w 4401"/>
                <a:gd name="connsiteY1" fmla="*/ 1837 h 2143"/>
                <a:gd name="connsiteX2" fmla="*/ 0 w 4401"/>
                <a:gd name="connsiteY2" fmla="*/ 2143 h 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1" h="2143">
                  <a:moveTo>
                    <a:pt x="4401" y="0"/>
                  </a:moveTo>
                  <a:lnTo>
                    <a:pt x="191" y="1837"/>
                  </a:lnTo>
                  <a:lnTo>
                    <a:pt x="0" y="2143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C414885-464E-4C36-EE54-0E26DF0ADB20}"/>
                </a:ext>
              </a:extLst>
            </p:cNvPr>
            <p:cNvSpPr/>
            <p:nvPr/>
          </p:nvSpPr>
          <p:spPr>
            <a:xfrm>
              <a:off x="6247464" y="2549734"/>
              <a:ext cx="323079" cy="561403"/>
            </a:xfrm>
            <a:custGeom>
              <a:avLst/>
              <a:gdLst>
                <a:gd name="connsiteX0" fmla="*/ 292346 w 323079"/>
                <a:gd name="connsiteY0" fmla="*/ 213060 h 561403"/>
                <a:gd name="connsiteX1" fmla="*/ 198584 w 323079"/>
                <a:gd name="connsiteY1" fmla="*/ 53699 h 561403"/>
                <a:gd name="connsiteX2" fmla="*/ 111289 w 323079"/>
                <a:gd name="connsiteY2" fmla="*/ 4063 h 561403"/>
                <a:gd name="connsiteX3" fmla="*/ 19479 w 323079"/>
                <a:gd name="connsiteY3" fmla="*/ 63841 h 561403"/>
                <a:gd name="connsiteX4" fmla="*/ 0 w 323079"/>
                <a:gd name="connsiteY4" fmla="*/ 87607 h 561403"/>
                <a:gd name="connsiteX5" fmla="*/ 59050 w 323079"/>
                <a:gd name="connsiteY5" fmla="*/ 301998 h 561403"/>
                <a:gd name="connsiteX6" fmla="*/ 28243 w 323079"/>
                <a:gd name="connsiteY6" fmla="*/ 514665 h 561403"/>
                <a:gd name="connsiteX7" fmla="*/ 30080 w 323079"/>
                <a:gd name="connsiteY7" fmla="*/ 551671 h 561403"/>
                <a:gd name="connsiteX8" fmla="*/ 41752 w 323079"/>
                <a:gd name="connsiteY8" fmla="*/ 561392 h 561403"/>
                <a:gd name="connsiteX9" fmla="*/ 79218 w 323079"/>
                <a:gd name="connsiteY9" fmla="*/ 549337 h 561403"/>
                <a:gd name="connsiteX10" fmla="*/ 286340 w 323079"/>
                <a:gd name="connsiteY10" fmla="*/ 458522 h 561403"/>
                <a:gd name="connsiteX11" fmla="*/ 292349 w 323079"/>
                <a:gd name="connsiteY11" fmla="*/ 213054 h 56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079" h="561403">
                  <a:moveTo>
                    <a:pt x="292346" y="213060"/>
                  </a:moveTo>
                  <a:cubicBezTo>
                    <a:pt x="269766" y="155387"/>
                    <a:pt x="238500" y="102264"/>
                    <a:pt x="198584" y="53699"/>
                  </a:cubicBezTo>
                  <a:cubicBezTo>
                    <a:pt x="157368" y="8042"/>
                    <a:pt x="128282" y="-8490"/>
                    <a:pt x="111289" y="4063"/>
                  </a:cubicBezTo>
                  <a:lnTo>
                    <a:pt x="19479" y="63841"/>
                  </a:lnTo>
                  <a:cubicBezTo>
                    <a:pt x="7501" y="72643"/>
                    <a:pt x="995" y="80565"/>
                    <a:pt x="0" y="87607"/>
                  </a:cubicBezTo>
                  <a:cubicBezTo>
                    <a:pt x="34252" y="165027"/>
                    <a:pt x="53961" y="236475"/>
                    <a:pt x="59050" y="301998"/>
                  </a:cubicBezTo>
                  <a:cubicBezTo>
                    <a:pt x="63757" y="336364"/>
                    <a:pt x="53501" y="407239"/>
                    <a:pt x="28243" y="514665"/>
                  </a:cubicBezTo>
                  <a:cubicBezTo>
                    <a:pt x="26291" y="532575"/>
                    <a:pt x="26904" y="544898"/>
                    <a:pt x="30080" y="551671"/>
                  </a:cubicBezTo>
                  <a:cubicBezTo>
                    <a:pt x="32376" y="558407"/>
                    <a:pt x="36241" y="561621"/>
                    <a:pt x="41752" y="561392"/>
                  </a:cubicBezTo>
                  <a:lnTo>
                    <a:pt x="79218" y="549337"/>
                  </a:lnTo>
                  <a:lnTo>
                    <a:pt x="286340" y="458522"/>
                  </a:lnTo>
                  <a:cubicBezTo>
                    <a:pt x="333221" y="397979"/>
                    <a:pt x="335249" y="316199"/>
                    <a:pt x="292349" y="2130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DCC8274-331E-EF78-5A83-08D45D5AD271}"/>
                </a:ext>
              </a:extLst>
            </p:cNvPr>
            <p:cNvSpPr/>
            <p:nvPr/>
          </p:nvSpPr>
          <p:spPr>
            <a:xfrm>
              <a:off x="6399573" y="2406330"/>
              <a:ext cx="401480" cy="451398"/>
            </a:xfrm>
            <a:custGeom>
              <a:avLst/>
              <a:gdLst>
                <a:gd name="connsiteX0" fmla="*/ 258783 w 401480"/>
                <a:gd name="connsiteY0" fmla="*/ 451398 h 451398"/>
                <a:gd name="connsiteX1" fmla="*/ 280597 w 401480"/>
                <a:gd name="connsiteY1" fmla="*/ 438960 h 451398"/>
                <a:gd name="connsiteX2" fmla="*/ 384849 w 401480"/>
                <a:gd name="connsiteY2" fmla="*/ 156646 h 451398"/>
                <a:gd name="connsiteX3" fmla="*/ 219443 w 401480"/>
                <a:gd name="connsiteY3" fmla="*/ 21857 h 451398"/>
                <a:gd name="connsiteX4" fmla="*/ 36707 w 401480"/>
                <a:gd name="connsiteY4" fmla="*/ 18374 h 451398"/>
                <a:gd name="connsiteX5" fmla="*/ 1996 w 401480"/>
                <a:gd name="connsiteY5" fmla="*/ 71339 h 451398"/>
                <a:gd name="connsiteX6" fmla="*/ 25991 w 401480"/>
                <a:gd name="connsiteY6" fmla="*/ 97631 h 451398"/>
                <a:gd name="connsiteX7" fmla="*/ 125686 w 401480"/>
                <a:gd name="connsiteY7" fmla="*/ 174975 h 451398"/>
                <a:gd name="connsiteX8" fmla="*/ 193501 w 401480"/>
                <a:gd name="connsiteY8" fmla="*/ 257523 h 451398"/>
                <a:gd name="connsiteX9" fmla="*/ 258790 w 401480"/>
                <a:gd name="connsiteY9" fmla="*/ 451399 h 45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480" h="451398">
                  <a:moveTo>
                    <a:pt x="258783" y="451398"/>
                  </a:moveTo>
                  <a:lnTo>
                    <a:pt x="280597" y="438960"/>
                  </a:lnTo>
                  <a:cubicBezTo>
                    <a:pt x="391079" y="321855"/>
                    <a:pt x="425830" y="227744"/>
                    <a:pt x="384849" y="156646"/>
                  </a:cubicBezTo>
                  <a:cubicBezTo>
                    <a:pt x="336092" y="91549"/>
                    <a:pt x="280950" y="46653"/>
                    <a:pt x="219443" y="21857"/>
                  </a:cubicBezTo>
                  <a:cubicBezTo>
                    <a:pt x="147266" y="-6081"/>
                    <a:pt x="86339" y="-7229"/>
                    <a:pt x="36707" y="18374"/>
                  </a:cubicBezTo>
                  <a:cubicBezTo>
                    <a:pt x="6550" y="38351"/>
                    <a:pt x="-5046" y="55993"/>
                    <a:pt x="1996" y="71339"/>
                  </a:cubicBezTo>
                  <a:cubicBezTo>
                    <a:pt x="3833" y="76276"/>
                    <a:pt x="11831" y="85040"/>
                    <a:pt x="25991" y="97631"/>
                  </a:cubicBezTo>
                  <a:cubicBezTo>
                    <a:pt x="61391" y="119751"/>
                    <a:pt x="94647" y="145545"/>
                    <a:pt x="125686" y="174975"/>
                  </a:cubicBezTo>
                  <a:cubicBezTo>
                    <a:pt x="149567" y="198281"/>
                    <a:pt x="172185" y="225797"/>
                    <a:pt x="193501" y="257523"/>
                  </a:cubicBezTo>
                  <a:cubicBezTo>
                    <a:pt x="232269" y="311599"/>
                    <a:pt x="254007" y="376196"/>
                    <a:pt x="258790" y="45139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4A9C68F-75DD-4764-E82E-307341BBDD70}"/>
                </a:ext>
              </a:extLst>
            </p:cNvPr>
            <p:cNvSpPr/>
            <p:nvPr/>
          </p:nvSpPr>
          <p:spPr>
            <a:xfrm>
              <a:off x="6335916" y="2086080"/>
              <a:ext cx="513127" cy="354693"/>
            </a:xfrm>
            <a:custGeom>
              <a:avLst/>
              <a:gdLst>
                <a:gd name="connsiteX0" fmla="*/ 399152 w 513127"/>
                <a:gd name="connsiteY0" fmla="*/ 51362 h 354693"/>
                <a:gd name="connsiteX1" fmla="*/ 325406 w 513127"/>
                <a:gd name="connsiteY1" fmla="*/ 1113 h 354693"/>
                <a:gd name="connsiteX2" fmla="*/ 71904 w 513127"/>
                <a:gd name="connsiteY2" fmla="*/ 78266 h 354693"/>
                <a:gd name="connsiteX3" fmla="*/ 2253 w 513127"/>
                <a:gd name="connsiteY3" fmla="*/ 186573 h 354693"/>
                <a:gd name="connsiteX4" fmla="*/ 113852 w 513127"/>
                <a:gd name="connsiteY4" fmla="*/ 251058 h 354693"/>
                <a:gd name="connsiteX5" fmla="*/ 169802 w 513127"/>
                <a:gd name="connsiteY5" fmla="*/ 258291 h 354693"/>
                <a:gd name="connsiteX6" fmla="*/ 275582 w 513127"/>
                <a:gd name="connsiteY6" fmla="*/ 255382 h 354693"/>
                <a:gd name="connsiteX7" fmla="*/ 345616 w 513127"/>
                <a:gd name="connsiteY7" fmla="*/ 269887 h 354693"/>
                <a:gd name="connsiteX8" fmla="*/ 459243 w 513127"/>
                <a:gd name="connsiteY8" fmla="*/ 348991 h 354693"/>
                <a:gd name="connsiteX9" fmla="*/ 513128 w 513127"/>
                <a:gd name="connsiteY9" fmla="*/ 354693 h 354693"/>
                <a:gd name="connsiteX10" fmla="*/ 399157 w 513127"/>
                <a:gd name="connsiteY10" fmla="*/ 51364 h 35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3127" h="354693">
                  <a:moveTo>
                    <a:pt x="399152" y="51362"/>
                  </a:moveTo>
                  <a:cubicBezTo>
                    <a:pt x="384494" y="21167"/>
                    <a:pt x="359887" y="4442"/>
                    <a:pt x="325406" y="1113"/>
                  </a:cubicBezTo>
                  <a:cubicBezTo>
                    <a:pt x="276229" y="-5852"/>
                    <a:pt x="191724" y="19866"/>
                    <a:pt x="71904" y="78266"/>
                  </a:cubicBezTo>
                  <a:cubicBezTo>
                    <a:pt x="15494" y="112326"/>
                    <a:pt x="-7736" y="148453"/>
                    <a:pt x="2253" y="186573"/>
                  </a:cubicBezTo>
                  <a:cubicBezTo>
                    <a:pt x="7725" y="210951"/>
                    <a:pt x="44924" y="232459"/>
                    <a:pt x="113852" y="251058"/>
                  </a:cubicBezTo>
                  <a:cubicBezTo>
                    <a:pt x="128815" y="255229"/>
                    <a:pt x="147491" y="257640"/>
                    <a:pt x="169802" y="258291"/>
                  </a:cubicBezTo>
                  <a:cubicBezTo>
                    <a:pt x="233829" y="254502"/>
                    <a:pt x="269116" y="253507"/>
                    <a:pt x="275582" y="255382"/>
                  </a:cubicBezTo>
                  <a:cubicBezTo>
                    <a:pt x="299808" y="256990"/>
                    <a:pt x="323152" y="261812"/>
                    <a:pt x="345616" y="269887"/>
                  </a:cubicBezTo>
                  <a:cubicBezTo>
                    <a:pt x="381245" y="281445"/>
                    <a:pt x="419133" y="307813"/>
                    <a:pt x="459243" y="348991"/>
                  </a:cubicBezTo>
                  <a:lnTo>
                    <a:pt x="513128" y="354693"/>
                  </a:lnTo>
                  <a:cubicBezTo>
                    <a:pt x="511176" y="326450"/>
                    <a:pt x="473174" y="225342"/>
                    <a:pt x="399157" y="513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FD739AB-9D12-D35D-B41B-78FFA73414B9}"/>
                </a:ext>
              </a:extLst>
            </p:cNvPr>
            <p:cNvSpPr/>
            <p:nvPr/>
          </p:nvSpPr>
          <p:spPr>
            <a:xfrm>
              <a:off x="6269260" y="1881245"/>
              <a:ext cx="352837" cy="256239"/>
            </a:xfrm>
            <a:custGeom>
              <a:avLst/>
              <a:gdLst>
                <a:gd name="connsiteX0" fmla="*/ 323944 w 352837"/>
                <a:gd name="connsiteY0" fmla="*/ 115412 h 256239"/>
                <a:gd name="connsiteX1" fmla="*/ 352838 w 352837"/>
                <a:gd name="connsiteY1" fmla="*/ 105615 h 256239"/>
                <a:gd name="connsiteX2" fmla="*/ 136694 w 352837"/>
                <a:gd name="connsiteY2" fmla="*/ 19278 h 256239"/>
                <a:gd name="connsiteX3" fmla="*/ 43085 w 352837"/>
                <a:gd name="connsiteY3" fmla="*/ 1673 h 256239"/>
                <a:gd name="connsiteX4" fmla="*/ 4164 w 352837"/>
                <a:gd name="connsiteY4" fmla="*/ 86900 h 256239"/>
                <a:gd name="connsiteX5" fmla="*/ 1906 w 352837"/>
                <a:gd name="connsiteY5" fmla="*/ 234622 h 256239"/>
                <a:gd name="connsiteX6" fmla="*/ 11473 w 352837"/>
                <a:gd name="connsiteY6" fmla="*/ 255250 h 256239"/>
                <a:gd name="connsiteX7" fmla="*/ 31335 w 352837"/>
                <a:gd name="connsiteY7" fmla="*/ 250925 h 256239"/>
                <a:gd name="connsiteX8" fmla="*/ 160383 w 352837"/>
                <a:gd name="connsiteY8" fmla="*/ 156818 h 256239"/>
                <a:gd name="connsiteX9" fmla="*/ 323946 w 352837"/>
                <a:gd name="connsiteY9" fmla="*/ 115410 h 25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837" h="256239">
                  <a:moveTo>
                    <a:pt x="323944" y="115412"/>
                  </a:moveTo>
                  <a:lnTo>
                    <a:pt x="352838" y="105615"/>
                  </a:lnTo>
                  <a:cubicBezTo>
                    <a:pt x="311429" y="82692"/>
                    <a:pt x="239367" y="53874"/>
                    <a:pt x="136694" y="19278"/>
                  </a:cubicBezTo>
                  <a:cubicBezTo>
                    <a:pt x="87057" y="2630"/>
                    <a:pt x="55829" y="-3226"/>
                    <a:pt x="43085" y="1673"/>
                  </a:cubicBezTo>
                  <a:cubicBezTo>
                    <a:pt x="24409" y="6112"/>
                    <a:pt x="11473" y="34547"/>
                    <a:pt x="4164" y="86900"/>
                  </a:cubicBezTo>
                  <a:cubicBezTo>
                    <a:pt x="-505" y="123257"/>
                    <a:pt x="-1232" y="172473"/>
                    <a:pt x="1906" y="234622"/>
                  </a:cubicBezTo>
                  <a:cubicBezTo>
                    <a:pt x="2365" y="245567"/>
                    <a:pt x="5580" y="252417"/>
                    <a:pt x="11473" y="255250"/>
                  </a:cubicBezTo>
                  <a:cubicBezTo>
                    <a:pt x="17290" y="257431"/>
                    <a:pt x="23911" y="256015"/>
                    <a:pt x="31335" y="250925"/>
                  </a:cubicBezTo>
                  <a:cubicBezTo>
                    <a:pt x="78751" y="204312"/>
                    <a:pt x="121767" y="172931"/>
                    <a:pt x="160383" y="156818"/>
                  </a:cubicBezTo>
                  <a:cubicBezTo>
                    <a:pt x="196777" y="139673"/>
                    <a:pt x="251312" y="125858"/>
                    <a:pt x="323946" y="1154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9AA6CC-18D9-C758-DD4E-C48B8D31B088}"/>
                </a:ext>
              </a:extLst>
            </p:cNvPr>
            <p:cNvSpPr/>
            <p:nvPr/>
          </p:nvSpPr>
          <p:spPr>
            <a:xfrm>
              <a:off x="5943876" y="1886991"/>
              <a:ext cx="339781" cy="422491"/>
            </a:xfrm>
            <a:custGeom>
              <a:avLst/>
              <a:gdLst>
                <a:gd name="connsiteX0" fmla="*/ 223447 w 339781"/>
                <a:gd name="connsiteY0" fmla="*/ 19924 h 422491"/>
                <a:gd name="connsiteX1" fmla="*/ 205957 w 339781"/>
                <a:gd name="connsiteY1" fmla="*/ 1938 h 422491"/>
                <a:gd name="connsiteX2" fmla="*/ 82572 w 339781"/>
                <a:gd name="connsiteY2" fmla="*/ 58960 h 422491"/>
                <a:gd name="connsiteX3" fmla="*/ 10739 w 339781"/>
                <a:gd name="connsiteY3" fmla="*/ 166690 h 422491"/>
                <a:gd name="connsiteX4" fmla="*/ 1937 w 339781"/>
                <a:gd name="connsiteY4" fmla="*/ 221684 h 422491"/>
                <a:gd name="connsiteX5" fmla="*/ 47861 w 339781"/>
                <a:gd name="connsiteY5" fmla="*/ 277826 h 422491"/>
                <a:gd name="connsiteX6" fmla="*/ 244872 w 339781"/>
                <a:gd name="connsiteY6" fmla="*/ 385791 h 422491"/>
                <a:gd name="connsiteX7" fmla="*/ 308630 w 339781"/>
                <a:gd name="connsiteY7" fmla="*/ 411279 h 422491"/>
                <a:gd name="connsiteX8" fmla="*/ 339782 w 339781"/>
                <a:gd name="connsiteY8" fmla="*/ 422492 h 422491"/>
                <a:gd name="connsiteX9" fmla="*/ 258496 w 339781"/>
                <a:gd name="connsiteY9" fmla="*/ 218555 h 422491"/>
                <a:gd name="connsiteX10" fmla="*/ 223441 w 339781"/>
                <a:gd name="connsiteY10" fmla="*/ 19937 h 42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781" h="422491">
                  <a:moveTo>
                    <a:pt x="223447" y="19924"/>
                  </a:moveTo>
                  <a:cubicBezTo>
                    <a:pt x="221648" y="11352"/>
                    <a:pt x="215831" y="5381"/>
                    <a:pt x="205957" y="1938"/>
                  </a:cubicBezTo>
                  <a:cubicBezTo>
                    <a:pt x="170480" y="-6482"/>
                    <a:pt x="129340" y="12538"/>
                    <a:pt x="82572" y="58960"/>
                  </a:cubicBezTo>
                  <a:cubicBezTo>
                    <a:pt x="60452" y="83224"/>
                    <a:pt x="36495" y="119120"/>
                    <a:pt x="10739" y="166690"/>
                  </a:cubicBezTo>
                  <a:cubicBezTo>
                    <a:pt x="521" y="186743"/>
                    <a:pt x="-2387" y="205075"/>
                    <a:pt x="1937" y="221684"/>
                  </a:cubicBezTo>
                  <a:cubicBezTo>
                    <a:pt x="6912" y="243957"/>
                    <a:pt x="22258" y="262633"/>
                    <a:pt x="47861" y="277826"/>
                  </a:cubicBezTo>
                  <a:cubicBezTo>
                    <a:pt x="132323" y="318890"/>
                    <a:pt x="197993" y="354864"/>
                    <a:pt x="244872" y="385791"/>
                  </a:cubicBezTo>
                  <a:cubicBezTo>
                    <a:pt x="273039" y="399798"/>
                    <a:pt x="294317" y="408294"/>
                    <a:pt x="308630" y="411279"/>
                  </a:cubicBezTo>
                  <a:lnTo>
                    <a:pt x="339782" y="422492"/>
                  </a:lnTo>
                  <a:cubicBezTo>
                    <a:pt x="319461" y="388623"/>
                    <a:pt x="292366" y="320651"/>
                    <a:pt x="258496" y="218555"/>
                  </a:cubicBezTo>
                  <a:cubicBezTo>
                    <a:pt x="231937" y="132791"/>
                    <a:pt x="220265" y="66581"/>
                    <a:pt x="223441" y="199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091D069-04F7-0B4E-C9BF-D6FE1C9FE9F3}"/>
                </a:ext>
              </a:extLst>
            </p:cNvPr>
            <p:cNvSpPr/>
            <p:nvPr/>
          </p:nvSpPr>
          <p:spPr>
            <a:xfrm>
              <a:off x="5979998" y="3211111"/>
              <a:ext cx="372216" cy="257035"/>
            </a:xfrm>
            <a:custGeom>
              <a:avLst/>
              <a:gdLst>
                <a:gd name="connsiteX0" fmla="*/ 305282 w 372216"/>
                <a:gd name="connsiteY0" fmla="*/ 110218 h 257035"/>
                <a:gd name="connsiteX1" fmla="*/ 372216 w 372216"/>
                <a:gd name="connsiteY1" fmla="*/ 13280 h 257035"/>
                <a:gd name="connsiteX2" fmla="*/ 234713 w 372216"/>
                <a:gd name="connsiteY2" fmla="*/ 37773 h 257035"/>
                <a:gd name="connsiteX3" fmla="*/ 55377 w 372216"/>
                <a:gd name="connsiteY3" fmla="*/ 18217 h 257035"/>
                <a:gd name="connsiteX4" fmla="*/ 0 w 372216"/>
                <a:gd name="connsiteY4" fmla="*/ 0 h 257035"/>
                <a:gd name="connsiteX5" fmla="*/ 58706 w 372216"/>
                <a:gd name="connsiteY5" fmla="*/ 79678 h 257035"/>
                <a:gd name="connsiteX6" fmla="*/ 197091 w 372216"/>
                <a:gd name="connsiteY6" fmla="*/ 248140 h 257035"/>
                <a:gd name="connsiteX7" fmla="*/ 208228 w 372216"/>
                <a:gd name="connsiteY7" fmla="*/ 256292 h 257035"/>
                <a:gd name="connsiteX8" fmla="*/ 239877 w 372216"/>
                <a:gd name="connsiteY8" fmla="*/ 236544 h 257035"/>
                <a:gd name="connsiteX9" fmla="*/ 252391 w 372216"/>
                <a:gd name="connsiteY9" fmla="*/ 215151 h 257035"/>
                <a:gd name="connsiteX10" fmla="*/ 305280 w 372216"/>
                <a:gd name="connsiteY10" fmla="*/ 110214 h 25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2216" h="257035">
                  <a:moveTo>
                    <a:pt x="305282" y="110218"/>
                  </a:moveTo>
                  <a:cubicBezTo>
                    <a:pt x="316649" y="89284"/>
                    <a:pt x="338960" y="56946"/>
                    <a:pt x="372216" y="13280"/>
                  </a:cubicBezTo>
                  <a:cubicBezTo>
                    <a:pt x="315155" y="29965"/>
                    <a:pt x="269307" y="38156"/>
                    <a:pt x="234713" y="37773"/>
                  </a:cubicBezTo>
                  <a:cubicBezTo>
                    <a:pt x="191660" y="39342"/>
                    <a:pt x="131882" y="32836"/>
                    <a:pt x="55377" y="18217"/>
                  </a:cubicBezTo>
                  <a:lnTo>
                    <a:pt x="0" y="0"/>
                  </a:lnTo>
                  <a:cubicBezTo>
                    <a:pt x="17413" y="26483"/>
                    <a:pt x="36969" y="53043"/>
                    <a:pt x="58706" y="79678"/>
                  </a:cubicBezTo>
                  <a:cubicBezTo>
                    <a:pt x="130807" y="162954"/>
                    <a:pt x="176919" y="219091"/>
                    <a:pt x="197091" y="248140"/>
                  </a:cubicBezTo>
                  <a:cubicBezTo>
                    <a:pt x="200841" y="252541"/>
                    <a:pt x="204554" y="255258"/>
                    <a:pt x="208228" y="256292"/>
                  </a:cubicBezTo>
                  <a:cubicBezTo>
                    <a:pt x="217986" y="259391"/>
                    <a:pt x="228549" y="252809"/>
                    <a:pt x="239877" y="236544"/>
                  </a:cubicBezTo>
                  <a:lnTo>
                    <a:pt x="252391" y="215151"/>
                  </a:lnTo>
                  <a:cubicBezTo>
                    <a:pt x="277229" y="160922"/>
                    <a:pt x="294870" y="125905"/>
                    <a:pt x="305280" y="1102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A4AB20-6D13-D815-007D-862B181A94C9}"/>
                </a:ext>
              </a:extLst>
            </p:cNvPr>
            <p:cNvSpPr/>
            <p:nvPr/>
          </p:nvSpPr>
          <p:spPr>
            <a:xfrm>
              <a:off x="5274156" y="2949135"/>
              <a:ext cx="399424" cy="150878"/>
            </a:xfrm>
            <a:custGeom>
              <a:avLst/>
              <a:gdLst>
                <a:gd name="connsiteX0" fmla="*/ 37974 w 399424"/>
                <a:gd name="connsiteY0" fmla="*/ 74557 h 150878"/>
                <a:gd name="connsiteX1" fmla="*/ 87189 w 399424"/>
                <a:gd name="connsiteY1" fmla="*/ 79839 h 150878"/>
                <a:gd name="connsiteX2" fmla="*/ 148230 w 399424"/>
                <a:gd name="connsiteY2" fmla="*/ 89865 h 150878"/>
                <a:gd name="connsiteX3" fmla="*/ 173947 w 399424"/>
                <a:gd name="connsiteY3" fmla="*/ 95567 h 150878"/>
                <a:gd name="connsiteX4" fmla="*/ 260476 w 399424"/>
                <a:gd name="connsiteY4" fmla="*/ 116884 h 150878"/>
                <a:gd name="connsiteX5" fmla="*/ 362738 w 399424"/>
                <a:gd name="connsiteY5" fmla="*/ 149758 h 150878"/>
                <a:gd name="connsiteX6" fmla="*/ 393354 w 399424"/>
                <a:gd name="connsiteY6" fmla="*/ 144247 h 150878"/>
                <a:gd name="connsiteX7" fmla="*/ 398023 w 399424"/>
                <a:gd name="connsiteY7" fmla="*/ 122701 h 150878"/>
                <a:gd name="connsiteX8" fmla="*/ 339623 w 399424"/>
                <a:gd name="connsiteY8" fmla="*/ 51289 h 150878"/>
                <a:gd name="connsiteX9" fmla="*/ 297106 w 399424"/>
                <a:gd name="connsiteY9" fmla="*/ 28135 h 150878"/>
                <a:gd name="connsiteX10" fmla="*/ 229215 w 399424"/>
                <a:gd name="connsiteY10" fmla="*/ 7738 h 150878"/>
                <a:gd name="connsiteX11" fmla="*/ 175368 w 399424"/>
                <a:gd name="connsiteY11" fmla="*/ 1385 h 150878"/>
                <a:gd name="connsiteX12" fmla="*/ 143413 w 399424"/>
                <a:gd name="connsiteY12" fmla="*/ 45 h 150878"/>
                <a:gd name="connsiteX13" fmla="*/ 88304 w 399424"/>
                <a:gd name="connsiteY13" fmla="*/ 2801 h 150878"/>
                <a:gd name="connsiteX14" fmla="*/ 65150 w 399424"/>
                <a:gd name="connsiteY14" fmla="*/ 6857 h 150878"/>
                <a:gd name="connsiteX15" fmla="*/ 44906 w 399424"/>
                <a:gd name="connsiteY15" fmla="*/ 12713 h 150878"/>
                <a:gd name="connsiteX16" fmla="*/ 27570 w 399424"/>
                <a:gd name="connsiteY16" fmla="*/ 20367 h 150878"/>
                <a:gd name="connsiteX17" fmla="*/ 13180 w 399424"/>
                <a:gd name="connsiteY17" fmla="*/ 29819 h 150878"/>
                <a:gd name="connsiteX18" fmla="*/ 1698 w 399424"/>
                <a:gd name="connsiteY18" fmla="*/ 41070 h 150878"/>
                <a:gd name="connsiteX19" fmla="*/ 14 w 399424"/>
                <a:gd name="connsiteY19" fmla="*/ 47194 h 150878"/>
                <a:gd name="connsiteX20" fmla="*/ 397 w 399424"/>
                <a:gd name="connsiteY20" fmla="*/ 48992 h 150878"/>
                <a:gd name="connsiteX21" fmla="*/ 16853 w 399424"/>
                <a:gd name="connsiteY21" fmla="*/ 64453 h 150878"/>
                <a:gd name="connsiteX22" fmla="*/ 13983 w 399424"/>
                <a:gd name="connsiteY22" fmla="*/ 64032 h 15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9424" h="150878">
                  <a:moveTo>
                    <a:pt x="37974" y="74557"/>
                  </a:moveTo>
                  <a:cubicBezTo>
                    <a:pt x="44556" y="76471"/>
                    <a:pt x="60974" y="78269"/>
                    <a:pt x="87189" y="79839"/>
                  </a:cubicBezTo>
                  <a:lnTo>
                    <a:pt x="148230" y="89865"/>
                  </a:lnTo>
                  <a:lnTo>
                    <a:pt x="173947" y="95567"/>
                  </a:lnTo>
                  <a:cubicBezTo>
                    <a:pt x="224655" y="107316"/>
                    <a:pt x="253511" y="114434"/>
                    <a:pt x="260476" y="116884"/>
                  </a:cubicBezTo>
                  <a:cubicBezTo>
                    <a:pt x="287954" y="124691"/>
                    <a:pt x="322053" y="135675"/>
                    <a:pt x="362738" y="149758"/>
                  </a:cubicBezTo>
                  <a:cubicBezTo>
                    <a:pt x="374525" y="152322"/>
                    <a:pt x="384705" y="150485"/>
                    <a:pt x="393354" y="144247"/>
                  </a:cubicBezTo>
                  <a:cubicBezTo>
                    <a:pt x="399362" y="138315"/>
                    <a:pt x="400893" y="131121"/>
                    <a:pt x="398023" y="122701"/>
                  </a:cubicBezTo>
                  <a:cubicBezTo>
                    <a:pt x="389565" y="100007"/>
                    <a:pt x="370124" y="76203"/>
                    <a:pt x="339623" y="51289"/>
                  </a:cubicBezTo>
                  <a:cubicBezTo>
                    <a:pt x="317082" y="37435"/>
                    <a:pt x="302884" y="29705"/>
                    <a:pt x="297106" y="28135"/>
                  </a:cubicBezTo>
                  <a:cubicBezTo>
                    <a:pt x="276592" y="19333"/>
                    <a:pt x="253976" y="12560"/>
                    <a:pt x="229215" y="7738"/>
                  </a:cubicBezTo>
                  <a:cubicBezTo>
                    <a:pt x="221867" y="5556"/>
                    <a:pt x="203918" y="3451"/>
                    <a:pt x="175368" y="1385"/>
                  </a:cubicBezTo>
                  <a:lnTo>
                    <a:pt x="143413" y="45"/>
                  </a:lnTo>
                  <a:cubicBezTo>
                    <a:pt x="123092" y="-223"/>
                    <a:pt x="104722" y="696"/>
                    <a:pt x="88304" y="2801"/>
                  </a:cubicBezTo>
                  <a:lnTo>
                    <a:pt x="65150" y="6857"/>
                  </a:lnTo>
                  <a:lnTo>
                    <a:pt x="44906" y="12713"/>
                  </a:lnTo>
                  <a:lnTo>
                    <a:pt x="27570" y="20367"/>
                  </a:lnTo>
                  <a:lnTo>
                    <a:pt x="13180" y="29819"/>
                  </a:lnTo>
                  <a:lnTo>
                    <a:pt x="1698" y="41070"/>
                  </a:lnTo>
                  <a:cubicBezTo>
                    <a:pt x="474" y="42601"/>
                    <a:pt x="-100" y="44629"/>
                    <a:pt x="14" y="47194"/>
                  </a:cubicBezTo>
                  <a:lnTo>
                    <a:pt x="397" y="48992"/>
                  </a:lnTo>
                  <a:cubicBezTo>
                    <a:pt x="1928" y="53776"/>
                    <a:pt x="7401" y="58942"/>
                    <a:pt x="16853" y="64453"/>
                  </a:cubicBezTo>
                  <a:lnTo>
                    <a:pt x="13983" y="64032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596713A-C4B1-DD77-3707-7827C456926E}"/>
                </a:ext>
              </a:extLst>
            </p:cNvPr>
            <p:cNvSpPr/>
            <p:nvPr/>
          </p:nvSpPr>
          <p:spPr>
            <a:xfrm>
              <a:off x="5344616" y="3099801"/>
              <a:ext cx="880268" cy="741336"/>
            </a:xfrm>
            <a:custGeom>
              <a:avLst/>
              <a:gdLst>
                <a:gd name="connsiteX0" fmla="*/ 701321 w 880268"/>
                <a:gd name="connsiteY0" fmla="*/ 703449 h 741336"/>
                <a:gd name="connsiteX1" fmla="*/ 729373 w 880268"/>
                <a:gd name="connsiteY1" fmla="*/ 741337 h 741336"/>
                <a:gd name="connsiteX2" fmla="*/ 880268 w 880268"/>
                <a:gd name="connsiteY2" fmla="*/ 545315 h 741336"/>
                <a:gd name="connsiteX3" fmla="*/ 852676 w 880268"/>
                <a:gd name="connsiteY3" fmla="*/ 507619 h 741336"/>
                <a:gd name="connsiteX4" fmla="*/ 662170 w 880268"/>
                <a:gd name="connsiteY4" fmla="*/ 246809 h 741336"/>
                <a:gd name="connsiteX5" fmla="*/ 403849 w 880268"/>
                <a:gd name="connsiteY5" fmla="*/ 74820 h 741336"/>
                <a:gd name="connsiteX6" fmla="*/ 133742 w 880268"/>
                <a:gd name="connsiteY6" fmla="*/ 308 h 741336"/>
                <a:gd name="connsiteX7" fmla="*/ 36459 w 880268"/>
                <a:gd name="connsiteY7" fmla="*/ 31881 h 741336"/>
                <a:gd name="connsiteX8" fmla="*/ 1518 w 880268"/>
                <a:gd name="connsiteY8" fmla="*/ 94338 h 741336"/>
                <a:gd name="connsiteX9" fmla="*/ 283343 w 880268"/>
                <a:gd name="connsiteY9" fmla="*/ 192042 h 741336"/>
                <a:gd name="connsiteX10" fmla="*/ 523716 w 880268"/>
                <a:gd name="connsiteY10" fmla="*/ 369155 h 741336"/>
                <a:gd name="connsiteX11" fmla="*/ 623637 w 880268"/>
                <a:gd name="connsiteY11" fmla="*/ 492922 h 741336"/>
                <a:gd name="connsiteX12" fmla="*/ 701325 w 880268"/>
                <a:gd name="connsiteY12" fmla="*/ 703443 h 74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0268" h="741336">
                  <a:moveTo>
                    <a:pt x="701321" y="703449"/>
                  </a:moveTo>
                  <a:cubicBezTo>
                    <a:pt x="709396" y="722546"/>
                    <a:pt x="718733" y="735175"/>
                    <a:pt x="729373" y="741337"/>
                  </a:cubicBezTo>
                  <a:cubicBezTo>
                    <a:pt x="760410" y="735596"/>
                    <a:pt x="810735" y="670269"/>
                    <a:pt x="880268" y="545315"/>
                  </a:cubicBezTo>
                  <a:lnTo>
                    <a:pt x="852676" y="507619"/>
                  </a:lnTo>
                  <a:cubicBezTo>
                    <a:pt x="776862" y="382362"/>
                    <a:pt x="713331" y="295413"/>
                    <a:pt x="662170" y="246809"/>
                  </a:cubicBezTo>
                  <a:cubicBezTo>
                    <a:pt x="613337" y="196637"/>
                    <a:pt x="527234" y="139305"/>
                    <a:pt x="403849" y="74820"/>
                  </a:cubicBezTo>
                  <a:cubicBezTo>
                    <a:pt x="289418" y="21739"/>
                    <a:pt x="199373" y="-3097"/>
                    <a:pt x="133742" y="308"/>
                  </a:cubicBezTo>
                  <a:cubicBezTo>
                    <a:pt x="94247" y="2336"/>
                    <a:pt x="61833" y="12860"/>
                    <a:pt x="36459" y="31881"/>
                  </a:cubicBezTo>
                  <a:cubicBezTo>
                    <a:pt x="7182" y="53427"/>
                    <a:pt x="-4452" y="74246"/>
                    <a:pt x="1518" y="94338"/>
                  </a:cubicBezTo>
                  <a:cubicBezTo>
                    <a:pt x="77484" y="100538"/>
                    <a:pt x="171440" y="133105"/>
                    <a:pt x="283343" y="192042"/>
                  </a:cubicBezTo>
                  <a:cubicBezTo>
                    <a:pt x="351885" y="231192"/>
                    <a:pt x="432025" y="290209"/>
                    <a:pt x="523716" y="369155"/>
                  </a:cubicBezTo>
                  <a:cubicBezTo>
                    <a:pt x="562866" y="403828"/>
                    <a:pt x="596161" y="445083"/>
                    <a:pt x="623637" y="492922"/>
                  </a:cubicBezTo>
                  <a:cubicBezTo>
                    <a:pt x="643920" y="523193"/>
                    <a:pt x="669790" y="593421"/>
                    <a:pt x="701325" y="7034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59FE859-8080-2EAB-D522-7F0B5EED657C}"/>
                </a:ext>
              </a:extLst>
            </p:cNvPr>
            <p:cNvSpPr/>
            <p:nvPr/>
          </p:nvSpPr>
          <p:spPr>
            <a:xfrm>
              <a:off x="5313642" y="3265486"/>
              <a:ext cx="646152" cy="694885"/>
            </a:xfrm>
            <a:custGeom>
              <a:avLst/>
              <a:gdLst>
                <a:gd name="connsiteX0" fmla="*/ 493146 w 646152"/>
                <a:gd name="connsiteY0" fmla="*/ 672965 h 694885"/>
                <a:gd name="connsiteX1" fmla="*/ 504206 w 646152"/>
                <a:gd name="connsiteY1" fmla="*/ 692750 h 694885"/>
                <a:gd name="connsiteX2" fmla="*/ 513773 w 646152"/>
                <a:gd name="connsiteY2" fmla="*/ 693707 h 694885"/>
                <a:gd name="connsiteX3" fmla="*/ 646152 w 646152"/>
                <a:gd name="connsiteY3" fmla="*/ 605724 h 694885"/>
                <a:gd name="connsiteX4" fmla="*/ 645693 w 646152"/>
                <a:gd name="connsiteY4" fmla="*/ 592636 h 694885"/>
                <a:gd name="connsiteX5" fmla="*/ 394984 w 646152"/>
                <a:gd name="connsiteY5" fmla="*/ 166000 h 694885"/>
                <a:gd name="connsiteX6" fmla="*/ 80829 w 646152"/>
                <a:gd name="connsiteY6" fmla="*/ 4386 h 694885"/>
                <a:gd name="connsiteX7" fmla="*/ 11024 w 646152"/>
                <a:gd name="connsiteY7" fmla="*/ 9820 h 694885"/>
                <a:gd name="connsiteX8" fmla="*/ 3 w 646152"/>
                <a:gd name="connsiteY8" fmla="*/ 85251 h 694885"/>
                <a:gd name="connsiteX9" fmla="*/ 54308 w 646152"/>
                <a:gd name="connsiteY9" fmla="*/ 228612 h 694885"/>
                <a:gd name="connsiteX10" fmla="*/ 90014 w 646152"/>
                <a:gd name="connsiteY10" fmla="*/ 252722 h 694885"/>
                <a:gd name="connsiteX11" fmla="*/ 267205 w 646152"/>
                <a:gd name="connsiteY11" fmla="*/ 336151 h 694885"/>
                <a:gd name="connsiteX12" fmla="*/ 380901 w 646152"/>
                <a:gd name="connsiteY12" fmla="*/ 431826 h 694885"/>
                <a:gd name="connsiteX13" fmla="*/ 446113 w 646152"/>
                <a:gd name="connsiteY13" fmla="*/ 539673 h 694885"/>
                <a:gd name="connsiteX14" fmla="*/ 493147 w 646152"/>
                <a:gd name="connsiteY14" fmla="*/ 672963 h 694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6152" h="694885">
                  <a:moveTo>
                    <a:pt x="493146" y="672965"/>
                  </a:moveTo>
                  <a:cubicBezTo>
                    <a:pt x="497088" y="683298"/>
                    <a:pt x="500762" y="689881"/>
                    <a:pt x="504206" y="692750"/>
                  </a:cubicBezTo>
                  <a:cubicBezTo>
                    <a:pt x="507688" y="695238"/>
                    <a:pt x="510865" y="695544"/>
                    <a:pt x="513773" y="693707"/>
                  </a:cubicBezTo>
                  <a:lnTo>
                    <a:pt x="646152" y="605724"/>
                  </a:lnTo>
                  <a:lnTo>
                    <a:pt x="645693" y="592636"/>
                  </a:lnTo>
                  <a:cubicBezTo>
                    <a:pt x="631074" y="441740"/>
                    <a:pt x="547526" y="299525"/>
                    <a:pt x="394984" y="166000"/>
                  </a:cubicBezTo>
                  <a:cubicBezTo>
                    <a:pt x="314463" y="100749"/>
                    <a:pt x="209759" y="46866"/>
                    <a:pt x="80829" y="4386"/>
                  </a:cubicBezTo>
                  <a:cubicBezTo>
                    <a:pt x="45812" y="-2924"/>
                    <a:pt x="22544" y="-1087"/>
                    <a:pt x="11024" y="9820"/>
                  </a:cubicBezTo>
                  <a:cubicBezTo>
                    <a:pt x="3562" y="9782"/>
                    <a:pt x="-112" y="34926"/>
                    <a:pt x="3" y="85251"/>
                  </a:cubicBezTo>
                  <a:cubicBezTo>
                    <a:pt x="5705" y="155744"/>
                    <a:pt x="23807" y="203502"/>
                    <a:pt x="54308" y="228612"/>
                  </a:cubicBezTo>
                  <a:cubicBezTo>
                    <a:pt x="66707" y="239251"/>
                    <a:pt x="78610" y="247249"/>
                    <a:pt x="90014" y="252722"/>
                  </a:cubicBezTo>
                  <a:cubicBezTo>
                    <a:pt x="175165" y="286247"/>
                    <a:pt x="234218" y="314069"/>
                    <a:pt x="267205" y="336151"/>
                  </a:cubicBezTo>
                  <a:cubicBezTo>
                    <a:pt x="316879" y="368068"/>
                    <a:pt x="354805" y="399947"/>
                    <a:pt x="380901" y="431826"/>
                  </a:cubicBezTo>
                  <a:cubicBezTo>
                    <a:pt x="394143" y="444875"/>
                    <a:pt x="415879" y="480811"/>
                    <a:pt x="446113" y="539673"/>
                  </a:cubicBezTo>
                  <a:cubicBezTo>
                    <a:pt x="459813" y="564816"/>
                    <a:pt x="475466" y="609286"/>
                    <a:pt x="493147" y="6729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087F386-AE15-3AC0-CFD4-AE8D1E604C08}"/>
                </a:ext>
              </a:extLst>
            </p:cNvPr>
            <p:cNvSpPr/>
            <p:nvPr/>
          </p:nvSpPr>
          <p:spPr>
            <a:xfrm>
              <a:off x="5253776" y="3549163"/>
              <a:ext cx="461731" cy="567998"/>
            </a:xfrm>
            <a:custGeom>
              <a:avLst/>
              <a:gdLst>
                <a:gd name="connsiteX0" fmla="*/ 23770 w 461731"/>
                <a:gd name="connsiteY0" fmla="*/ 160427 h 567998"/>
                <a:gd name="connsiteX1" fmla="*/ 135134 w 461731"/>
                <a:gd name="connsiteY1" fmla="*/ 229198 h 567998"/>
                <a:gd name="connsiteX2" fmla="*/ 228705 w 461731"/>
                <a:gd name="connsiteY2" fmla="*/ 323457 h 567998"/>
                <a:gd name="connsiteX3" fmla="*/ 274935 w 461731"/>
                <a:gd name="connsiteY3" fmla="*/ 402906 h 567998"/>
                <a:gd name="connsiteX4" fmla="*/ 318525 w 461731"/>
                <a:gd name="connsiteY4" fmla="*/ 541555 h 567998"/>
                <a:gd name="connsiteX5" fmla="*/ 328475 w 461731"/>
                <a:gd name="connsiteY5" fmla="*/ 563751 h 567998"/>
                <a:gd name="connsiteX6" fmla="*/ 338846 w 461731"/>
                <a:gd name="connsiteY6" fmla="*/ 567004 h 567998"/>
                <a:gd name="connsiteX7" fmla="*/ 461732 w 461731"/>
                <a:gd name="connsiteY7" fmla="*/ 495018 h 567998"/>
                <a:gd name="connsiteX8" fmla="*/ 455264 w 461731"/>
                <a:gd name="connsiteY8" fmla="*/ 498080 h 567998"/>
                <a:gd name="connsiteX9" fmla="*/ 334024 w 461731"/>
                <a:gd name="connsiteY9" fmla="*/ 162371 h 567998"/>
                <a:gd name="connsiteX10" fmla="*/ 169883 w 461731"/>
                <a:gd name="connsiteY10" fmla="*/ 33205 h 567998"/>
                <a:gd name="connsiteX11" fmla="*/ 38650 w 461731"/>
                <a:gd name="connsiteY11" fmla="*/ 3661 h 567998"/>
                <a:gd name="connsiteX12" fmla="*/ 9106 w 461731"/>
                <a:gd name="connsiteY12" fmla="*/ 64548 h 567998"/>
                <a:gd name="connsiteX13" fmla="*/ 4667 w 461731"/>
                <a:gd name="connsiteY13" fmla="*/ 141203 h 567998"/>
                <a:gd name="connsiteX14" fmla="*/ 23763 w 461731"/>
                <a:gd name="connsiteY14" fmla="*/ 160414 h 56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1731" h="567998">
                  <a:moveTo>
                    <a:pt x="23770" y="160427"/>
                  </a:moveTo>
                  <a:cubicBezTo>
                    <a:pt x="72411" y="183848"/>
                    <a:pt x="109533" y="206772"/>
                    <a:pt x="135134" y="229198"/>
                  </a:cubicBezTo>
                  <a:cubicBezTo>
                    <a:pt x="177155" y="265248"/>
                    <a:pt x="208345" y="296668"/>
                    <a:pt x="228705" y="323457"/>
                  </a:cubicBezTo>
                  <a:cubicBezTo>
                    <a:pt x="248452" y="349863"/>
                    <a:pt x="263836" y="376346"/>
                    <a:pt x="274935" y="402906"/>
                  </a:cubicBezTo>
                  <a:cubicBezTo>
                    <a:pt x="285804" y="427820"/>
                    <a:pt x="300347" y="474012"/>
                    <a:pt x="318525" y="541555"/>
                  </a:cubicBezTo>
                  <a:cubicBezTo>
                    <a:pt x="322046" y="552424"/>
                    <a:pt x="325375" y="559848"/>
                    <a:pt x="328475" y="563751"/>
                  </a:cubicBezTo>
                  <a:cubicBezTo>
                    <a:pt x="332149" y="567961"/>
                    <a:pt x="335593" y="569033"/>
                    <a:pt x="338846" y="567004"/>
                  </a:cubicBezTo>
                  <a:lnTo>
                    <a:pt x="461732" y="495018"/>
                  </a:lnTo>
                  <a:lnTo>
                    <a:pt x="455264" y="498080"/>
                  </a:lnTo>
                  <a:cubicBezTo>
                    <a:pt x="464066" y="387823"/>
                    <a:pt x="423691" y="275920"/>
                    <a:pt x="334024" y="162371"/>
                  </a:cubicBezTo>
                  <a:cubicBezTo>
                    <a:pt x="290473" y="112773"/>
                    <a:pt x="235749" y="69681"/>
                    <a:pt x="169883" y="33205"/>
                  </a:cubicBezTo>
                  <a:cubicBezTo>
                    <a:pt x="116726" y="3737"/>
                    <a:pt x="72984" y="-6136"/>
                    <a:pt x="38650" y="3661"/>
                  </a:cubicBezTo>
                  <a:cubicBezTo>
                    <a:pt x="29657" y="2666"/>
                    <a:pt x="19821" y="22988"/>
                    <a:pt x="9106" y="64548"/>
                  </a:cubicBezTo>
                  <a:cubicBezTo>
                    <a:pt x="-1304" y="103966"/>
                    <a:pt x="-2795" y="129493"/>
                    <a:pt x="4667" y="141203"/>
                  </a:cubicBezTo>
                  <a:cubicBezTo>
                    <a:pt x="8302" y="147824"/>
                    <a:pt x="14693" y="154253"/>
                    <a:pt x="23763" y="1604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69E5FAE-83E4-5330-29A9-DEFA4AF00F6E}"/>
                </a:ext>
              </a:extLst>
            </p:cNvPr>
            <p:cNvSpPr/>
            <p:nvPr/>
          </p:nvSpPr>
          <p:spPr>
            <a:xfrm>
              <a:off x="5122910" y="3770840"/>
              <a:ext cx="370234" cy="472558"/>
            </a:xfrm>
            <a:custGeom>
              <a:avLst/>
              <a:gdLst>
                <a:gd name="connsiteX0" fmla="*/ 214301 w 370234"/>
                <a:gd name="connsiteY0" fmla="*/ 422043 h 472558"/>
                <a:gd name="connsiteX1" fmla="*/ 202284 w 370234"/>
                <a:gd name="connsiteY1" fmla="*/ 472559 h 472558"/>
                <a:gd name="connsiteX2" fmla="*/ 335692 w 370234"/>
                <a:gd name="connsiteY2" fmla="*/ 419670 h 472558"/>
                <a:gd name="connsiteX3" fmla="*/ 368259 w 370234"/>
                <a:gd name="connsiteY3" fmla="*/ 383122 h 472558"/>
                <a:gd name="connsiteX4" fmla="*/ 287624 w 370234"/>
                <a:gd name="connsiteY4" fmla="*/ 151889 h 472558"/>
                <a:gd name="connsiteX5" fmla="*/ 104388 w 370234"/>
                <a:gd name="connsiteY5" fmla="*/ 416 h 472558"/>
                <a:gd name="connsiteX6" fmla="*/ 57507 w 370234"/>
                <a:gd name="connsiteY6" fmla="*/ 16565 h 472558"/>
                <a:gd name="connsiteX7" fmla="*/ 9095 w 370234"/>
                <a:gd name="connsiteY7" fmla="*/ 88360 h 472558"/>
                <a:gd name="connsiteX8" fmla="*/ 752 w 370234"/>
                <a:gd name="connsiteY8" fmla="*/ 105964 h 472558"/>
                <a:gd name="connsiteX9" fmla="*/ 12348 w 370234"/>
                <a:gd name="connsiteY9" fmla="*/ 137920 h 472558"/>
                <a:gd name="connsiteX10" fmla="*/ 117021 w 370234"/>
                <a:gd name="connsiteY10" fmla="*/ 211589 h 472558"/>
                <a:gd name="connsiteX11" fmla="*/ 178598 w 370234"/>
                <a:gd name="connsiteY11" fmla="*/ 277069 h 472558"/>
                <a:gd name="connsiteX12" fmla="*/ 214303 w 370234"/>
                <a:gd name="connsiteY12" fmla="*/ 422038 h 47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0234" h="472558">
                  <a:moveTo>
                    <a:pt x="214301" y="422043"/>
                  </a:moveTo>
                  <a:lnTo>
                    <a:pt x="202284" y="472559"/>
                  </a:lnTo>
                  <a:cubicBezTo>
                    <a:pt x="279092" y="444775"/>
                    <a:pt x="323563" y="427171"/>
                    <a:pt x="335692" y="419670"/>
                  </a:cubicBezTo>
                  <a:cubicBezTo>
                    <a:pt x="352989" y="410944"/>
                    <a:pt x="363858" y="398736"/>
                    <a:pt x="368259" y="383122"/>
                  </a:cubicBezTo>
                  <a:cubicBezTo>
                    <a:pt x="378095" y="347301"/>
                    <a:pt x="351191" y="270229"/>
                    <a:pt x="287624" y="151889"/>
                  </a:cubicBezTo>
                  <a:cubicBezTo>
                    <a:pt x="240054" y="67160"/>
                    <a:pt x="178974" y="16679"/>
                    <a:pt x="104388" y="416"/>
                  </a:cubicBezTo>
                  <a:cubicBezTo>
                    <a:pt x="85215" y="-1613"/>
                    <a:pt x="69600" y="3783"/>
                    <a:pt x="57507" y="16565"/>
                  </a:cubicBezTo>
                  <a:cubicBezTo>
                    <a:pt x="57201" y="13504"/>
                    <a:pt x="41050" y="37423"/>
                    <a:pt x="9095" y="88360"/>
                  </a:cubicBezTo>
                  <a:cubicBezTo>
                    <a:pt x="4464" y="95937"/>
                    <a:pt x="1671" y="101793"/>
                    <a:pt x="752" y="105964"/>
                  </a:cubicBezTo>
                  <a:cubicBezTo>
                    <a:pt x="-1774" y="117637"/>
                    <a:pt x="2053" y="128275"/>
                    <a:pt x="12348" y="137920"/>
                  </a:cubicBezTo>
                  <a:lnTo>
                    <a:pt x="117021" y="211589"/>
                  </a:lnTo>
                  <a:cubicBezTo>
                    <a:pt x="143657" y="234666"/>
                    <a:pt x="164170" y="256518"/>
                    <a:pt x="178598" y="277069"/>
                  </a:cubicBezTo>
                  <a:cubicBezTo>
                    <a:pt x="201215" y="306652"/>
                    <a:pt x="213117" y="354987"/>
                    <a:pt x="214303" y="4220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0D72FB7-966B-F5F4-083B-1EB2A07B10E6}"/>
                </a:ext>
              </a:extLst>
            </p:cNvPr>
            <p:cNvSpPr/>
            <p:nvPr/>
          </p:nvSpPr>
          <p:spPr>
            <a:xfrm>
              <a:off x="4919065" y="3981313"/>
              <a:ext cx="348275" cy="360530"/>
            </a:xfrm>
            <a:custGeom>
              <a:avLst/>
              <a:gdLst>
                <a:gd name="connsiteX0" fmla="*/ 245423 w 348275"/>
                <a:gd name="connsiteY0" fmla="*/ 51190 h 360530"/>
                <a:gd name="connsiteX1" fmla="*/ 101071 w 348275"/>
                <a:gd name="connsiteY1" fmla="*/ 406 h 360530"/>
                <a:gd name="connsiteX2" fmla="*/ 3176 w 348275"/>
                <a:gd name="connsiteY2" fmla="*/ 28189 h 360530"/>
                <a:gd name="connsiteX3" fmla="*/ 0 w 348275"/>
                <a:gd name="connsiteY3" fmla="*/ 43421 h 360530"/>
                <a:gd name="connsiteX4" fmla="*/ 123268 w 348275"/>
                <a:gd name="connsiteY4" fmla="*/ 207749 h 360530"/>
                <a:gd name="connsiteX5" fmla="*/ 140527 w 348275"/>
                <a:gd name="connsiteY5" fmla="*/ 260944 h 360530"/>
                <a:gd name="connsiteX6" fmla="*/ 139264 w 348275"/>
                <a:gd name="connsiteY6" fmla="*/ 340240 h 360530"/>
                <a:gd name="connsiteX7" fmla="*/ 147301 w 348275"/>
                <a:gd name="connsiteY7" fmla="*/ 354707 h 360530"/>
                <a:gd name="connsiteX8" fmla="*/ 249328 w 348275"/>
                <a:gd name="connsiteY8" fmla="*/ 338939 h 360530"/>
                <a:gd name="connsiteX9" fmla="*/ 325792 w 348275"/>
                <a:gd name="connsiteY9" fmla="*/ 299024 h 360530"/>
                <a:gd name="connsiteX10" fmla="*/ 346497 w 348275"/>
                <a:gd name="connsiteY10" fmla="*/ 265920 h 360530"/>
                <a:gd name="connsiteX11" fmla="*/ 325907 w 348275"/>
                <a:gd name="connsiteY11" fmla="*/ 150765 h 360530"/>
                <a:gd name="connsiteX12" fmla="*/ 245425 w 348275"/>
                <a:gd name="connsiteY12" fmla="*/ 51186 h 36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8275" h="360530">
                  <a:moveTo>
                    <a:pt x="245423" y="51190"/>
                  </a:moveTo>
                  <a:cubicBezTo>
                    <a:pt x="206158" y="25128"/>
                    <a:pt x="158052" y="8175"/>
                    <a:pt x="101071" y="406"/>
                  </a:cubicBezTo>
                  <a:cubicBezTo>
                    <a:pt x="61156" y="-2120"/>
                    <a:pt x="28512" y="7141"/>
                    <a:pt x="3176" y="28189"/>
                  </a:cubicBezTo>
                  <a:lnTo>
                    <a:pt x="0" y="43421"/>
                  </a:lnTo>
                  <a:cubicBezTo>
                    <a:pt x="54649" y="97267"/>
                    <a:pt x="95751" y="152072"/>
                    <a:pt x="123268" y="207749"/>
                  </a:cubicBezTo>
                  <a:cubicBezTo>
                    <a:pt x="132338" y="227610"/>
                    <a:pt x="138116" y="245329"/>
                    <a:pt x="140527" y="260944"/>
                  </a:cubicBezTo>
                  <a:cubicBezTo>
                    <a:pt x="143780" y="272502"/>
                    <a:pt x="143359" y="298946"/>
                    <a:pt x="139264" y="340240"/>
                  </a:cubicBezTo>
                  <a:cubicBezTo>
                    <a:pt x="140144" y="347435"/>
                    <a:pt x="142823" y="352258"/>
                    <a:pt x="147301" y="354707"/>
                  </a:cubicBezTo>
                  <a:cubicBezTo>
                    <a:pt x="168503" y="366073"/>
                    <a:pt x="202486" y="360792"/>
                    <a:pt x="249328" y="338939"/>
                  </a:cubicBezTo>
                  <a:cubicBezTo>
                    <a:pt x="286106" y="322713"/>
                    <a:pt x="311594" y="309433"/>
                    <a:pt x="325792" y="299024"/>
                  </a:cubicBezTo>
                  <a:cubicBezTo>
                    <a:pt x="336814" y="291599"/>
                    <a:pt x="343702" y="280578"/>
                    <a:pt x="346497" y="265920"/>
                  </a:cubicBezTo>
                  <a:cubicBezTo>
                    <a:pt x="351892" y="231936"/>
                    <a:pt x="345004" y="193551"/>
                    <a:pt x="325907" y="150765"/>
                  </a:cubicBezTo>
                  <a:cubicBezTo>
                    <a:pt x="305355" y="106218"/>
                    <a:pt x="278529" y="73038"/>
                    <a:pt x="245425" y="511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1D14119-3CB0-85FC-0807-7E1F9B96771F}"/>
                </a:ext>
              </a:extLst>
            </p:cNvPr>
            <p:cNvSpPr/>
            <p:nvPr/>
          </p:nvSpPr>
          <p:spPr>
            <a:xfrm>
              <a:off x="4502587" y="4105527"/>
              <a:ext cx="483660" cy="416739"/>
            </a:xfrm>
            <a:custGeom>
              <a:avLst/>
              <a:gdLst>
                <a:gd name="connsiteX0" fmla="*/ 469484 w 483660"/>
                <a:gd name="connsiteY0" fmla="*/ 118217 h 416739"/>
                <a:gd name="connsiteX1" fmla="*/ 452606 w 483660"/>
                <a:gd name="connsiteY1" fmla="*/ 80674 h 416739"/>
                <a:gd name="connsiteX2" fmla="*/ 440666 w 483660"/>
                <a:gd name="connsiteY2" fmla="*/ 64065 h 416739"/>
                <a:gd name="connsiteX3" fmla="*/ 413111 w 483660"/>
                <a:gd name="connsiteY3" fmla="*/ 39725 h 416739"/>
                <a:gd name="connsiteX4" fmla="*/ 272542 w 483660"/>
                <a:gd name="connsiteY4" fmla="*/ 9645 h 416739"/>
                <a:gd name="connsiteX5" fmla="*/ 209205 w 483660"/>
                <a:gd name="connsiteY5" fmla="*/ 55608 h 416739"/>
                <a:gd name="connsiteX6" fmla="*/ 83224 w 483660"/>
                <a:gd name="connsiteY6" fmla="*/ 207199 h 416739"/>
                <a:gd name="connsiteX7" fmla="*/ 369 w 483660"/>
                <a:gd name="connsiteY7" fmla="*/ 381598 h 416739"/>
                <a:gd name="connsiteX8" fmla="*/ 484 w 483660"/>
                <a:gd name="connsiteY8" fmla="*/ 382516 h 416739"/>
                <a:gd name="connsiteX9" fmla="*/ 28727 w 483660"/>
                <a:gd name="connsiteY9" fmla="*/ 416615 h 416739"/>
                <a:gd name="connsiteX10" fmla="*/ 150388 w 483660"/>
                <a:gd name="connsiteY10" fmla="*/ 411716 h 416739"/>
                <a:gd name="connsiteX11" fmla="*/ 377711 w 483660"/>
                <a:gd name="connsiteY11" fmla="*/ 357565 h 416739"/>
                <a:gd name="connsiteX12" fmla="*/ 414948 w 483660"/>
                <a:gd name="connsiteY12" fmla="*/ 335521 h 416739"/>
                <a:gd name="connsiteX13" fmla="*/ 428610 w 483660"/>
                <a:gd name="connsiteY13" fmla="*/ 323696 h 416739"/>
                <a:gd name="connsiteX14" fmla="*/ 458882 w 483660"/>
                <a:gd name="connsiteY14" fmla="*/ 278844 h 416739"/>
                <a:gd name="connsiteX15" fmla="*/ 477825 w 483660"/>
                <a:gd name="connsiteY15" fmla="*/ 231388 h 416739"/>
                <a:gd name="connsiteX16" fmla="*/ 482647 w 483660"/>
                <a:gd name="connsiteY16" fmla="*/ 170424 h 416739"/>
                <a:gd name="connsiteX17" fmla="*/ 469482 w 483660"/>
                <a:gd name="connsiteY17" fmla="*/ 118223 h 41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3660" h="416739">
                  <a:moveTo>
                    <a:pt x="469484" y="118217"/>
                  </a:moveTo>
                  <a:lnTo>
                    <a:pt x="452606" y="80674"/>
                  </a:lnTo>
                  <a:cubicBezTo>
                    <a:pt x="449468" y="75087"/>
                    <a:pt x="445488" y="69538"/>
                    <a:pt x="440666" y="64065"/>
                  </a:cubicBezTo>
                  <a:cubicBezTo>
                    <a:pt x="427080" y="50441"/>
                    <a:pt x="417895" y="42327"/>
                    <a:pt x="413111" y="39725"/>
                  </a:cubicBezTo>
                  <a:cubicBezTo>
                    <a:pt x="358653" y="192"/>
                    <a:pt x="311809" y="-9834"/>
                    <a:pt x="272542" y="9645"/>
                  </a:cubicBezTo>
                  <a:cubicBezTo>
                    <a:pt x="249006" y="20361"/>
                    <a:pt x="227880" y="35668"/>
                    <a:pt x="209205" y="55608"/>
                  </a:cubicBezTo>
                  <a:cubicBezTo>
                    <a:pt x="165271" y="103445"/>
                    <a:pt x="123289" y="153961"/>
                    <a:pt x="83224" y="207199"/>
                  </a:cubicBezTo>
                  <a:cubicBezTo>
                    <a:pt x="24058" y="289326"/>
                    <a:pt x="-3573" y="347455"/>
                    <a:pt x="369" y="381598"/>
                  </a:cubicBezTo>
                  <a:lnTo>
                    <a:pt x="484" y="382516"/>
                  </a:lnTo>
                  <a:cubicBezTo>
                    <a:pt x="2665" y="400464"/>
                    <a:pt x="12118" y="411831"/>
                    <a:pt x="28727" y="416615"/>
                  </a:cubicBezTo>
                  <a:cubicBezTo>
                    <a:pt x="39940" y="417227"/>
                    <a:pt x="80468" y="415582"/>
                    <a:pt x="150388" y="411716"/>
                  </a:cubicBezTo>
                  <a:cubicBezTo>
                    <a:pt x="225436" y="407775"/>
                    <a:pt x="301215" y="389711"/>
                    <a:pt x="377711" y="357565"/>
                  </a:cubicBezTo>
                  <a:cubicBezTo>
                    <a:pt x="392331" y="350561"/>
                    <a:pt x="404730" y="343214"/>
                    <a:pt x="414948" y="335521"/>
                  </a:cubicBezTo>
                  <a:lnTo>
                    <a:pt x="428610" y="323696"/>
                  </a:lnTo>
                  <a:cubicBezTo>
                    <a:pt x="432284" y="322165"/>
                    <a:pt x="442387" y="307202"/>
                    <a:pt x="458882" y="278844"/>
                  </a:cubicBezTo>
                  <a:cubicBezTo>
                    <a:pt x="462938" y="273333"/>
                    <a:pt x="469253" y="257527"/>
                    <a:pt x="477825" y="231388"/>
                  </a:cubicBezTo>
                  <a:cubicBezTo>
                    <a:pt x="483336" y="210608"/>
                    <a:pt x="484944" y="190286"/>
                    <a:pt x="482647" y="170424"/>
                  </a:cubicBezTo>
                  <a:cubicBezTo>
                    <a:pt x="482571" y="162655"/>
                    <a:pt x="478170" y="145242"/>
                    <a:pt x="469482" y="1182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45" name="图片 144" descr="图片包含 游戏机&#10;&#10;描述已自动生成">
            <a:extLst>
              <a:ext uri="{FF2B5EF4-FFF2-40B4-BE49-F238E27FC236}">
                <a16:creationId xmlns:a16="http://schemas.microsoft.com/office/drawing/2014/main" id="{6FAC37C7-A226-98E7-6B41-B396C06ED3B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912">
            <a:off x="755268" y="1679117"/>
            <a:ext cx="991110" cy="1410756"/>
          </a:xfrm>
          <a:prstGeom prst="rect">
            <a:avLst/>
          </a:prstGeom>
        </p:spPr>
      </p:pic>
      <p:pic>
        <p:nvPicPr>
          <p:cNvPr id="146" name="图片 145" descr="张着嘴&#10;&#10;中度可信度描述已自动生成">
            <a:extLst>
              <a:ext uri="{FF2B5EF4-FFF2-40B4-BE49-F238E27FC236}">
                <a16:creationId xmlns:a16="http://schemas.microsoft.com/office/drawing/2014/main" id="{1C402F1B-4E13-33B4-7D47-5C1F243A746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0806">
            <a:off x="4564165" y="4305746"/>
            <a:ext cx="1463790" cy="329334"/>
          </a:xfrm>
          <a:prstGeom prst="rect">
            <a:avLst/>
          </a:prstGeom>
        </p:spPr>
      </p:pic>
      <p:pic>
        <p:nvPicPr>
          <p:cNvPr id="147" name="图片 146" descr="在桌子上&#10;&#10;中度可信度描述已自动生成">
            <a:extLst>
              <a:ext uri="{FF2B5EF4-FFF2-40B4-BE49-F238E27FC236}">
                <a16:creationId xmlns:a16="http://schemas.microsoft.com/office/drawing/2014/main" id="{D5692B6F-B7FF-3289-BA9B-B7411AF0541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6366">
            <a:off x="10300697" y="2004680"/>
            <a:ext cx="1136353" cy="492760"/>
          </a:xfrm>
          <a:prstGeom prst="rect">
            <a:avLst/>
          </a:prstGeom>
        </p:spPr>
      </p:pic>
      <p:sp>
        <p:nvSpPr>
          <p:cNvPr id="148" name="文本框 147">
            <a:extLst>
              <a:ext uri="{FF2B5EF4-FFF2-40B4-BE49-F238E27FC236}">
                <a16:creationId xmlns:a16="http://schemas.microsoft.com/office/drawing/2014/main" id="{BBFE6D7A-A786-5B0B-B301-C52CC7713973}"/>
              </a:ext>
            </a:extLst>
          </p:cNvPr>
          <p:cNvSpPr txBox="1"/>
          <p:nvPr/>
        </p:nvSpPr>
        <p:spPr>
          <a:xfrm>
            <a:off x="3199434" y="773636"/>
            <a:ext cx="57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CFC4DA7-0FC1-D7DE-E8FB-6839CE0210F6}"/>
              </a:ext>
            </a:extLst>
          </p:cNvPr>
          <p:cNvSpPr txBox="1"/>
          <p:nvPr/>
        </p:nvSpPr>
        <p:spPr>
          <a:xfrm>
            <a:off x="2469651" y="5483876"/>
            <a:ext cx="725269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40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9A79427D-367C-AE0B-F6AE-3A1265569AD1}"/>
              </a:ext>
            </a:extLst>
          </p:cNvPr>
          <p:cNvGrpSpPr/>
          <p:nvPr/>
        </p:nvGrpSpPr>
        <p:grpSpPr>
          <a:xfrm rot="21035006">
            <a:off x="2139745" y="1108516"/>
            <a:ext cx="1073708" cy="544894"/>
            <a:chOff x="2667019" y="1253798"/>
            <a:chExt cx="6853224" cy="3477928"/>
          </a:xfrm>
          <a:solidFill>
            <a:srgbClr val="F0E5E6"/>
          </a:solidFill>
        </p:grpSpPr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B8840B89-4948-C70D-930A-9768E4F49D5F}"/>
                </a:ext>
              </a:extLst>
            </p:cNvPr>
            <p:cNvSpPr/>
            <p:nvPr/>
          </p:nvSpPr>
          <p:spPr>
            <a:xfrm>
              <a:off x="4200938" y="1253798"/>
              <a:ext cx="1940128" cy="928808"/>
            </a:xfrm>
            <a:custGeom>
              <a:avLst/>
              <a:gdLst>
                <a:gd name="connsiteX0" fmla="*/ 361025 w 1940128"/>
                <a:gd name="connsiteY0" fmla="*/ 928809 h 928808"/>
                <a:gd name="connsiteX1" fmla="*/ 1940128 w 1940128"/>
                <a:gd name="connsiteY1" fmla="*/ 342283 h 928808"/>
                <a:gd name="connsiteX2" fmla="*/ 0 w 1940128"/>
                <a:gd name="connsiteY2" fmla="*/ 3899 h 928808"/>
                <a:gd name="connsiteX3" fmla="*/ 360966 w 1940128"/>
                <a:gd name="connsiteY3" fmla="*/ 928809 h 92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0128" h="928808">
                  <a:moveTo>
                    <a:pt x="361025" y="928809"/>
                  </a:moveTo>
                  <a:cubicBezTo>
                    <a:pt x="857309" y="612968"/>
                    <a:pt x="1376205" y="364826"/>
                    <a:pt x="1940128" y="342283"/>
                  </a:cubicBezTo>
                  <a:cubicBezTo>
                    <a:pt x="1308477" y="319742"/>
                    <a:pt x="1195663" y="-41226"/>
                    <a:pt x="0" y="3899"/>
                  </a:cubicBezTo>
                  <a:cubicBezTo>
                    <a:pt x="225599" y="252041"/>
                    <a:pt x="383509" y="613008"/>
                    <a:pt x="360966" y="9288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50DB563-ACF7-9DBC-6234-FB7E1525629C}"/>
                </a:ext>
              </a:extLst>
            </p:cNvPr>
            <p:cNvSpPr/>
            <p:nvPr/>
          </p:nvSpPr>
          <p:spPr>
            <a:xfrm>
              <a:off x="4810085" y="3691202"/>
              <a:ext cx="956342" cy="812300"/>
            </a:xfrm>
            <a:custGeom>
              <a:avLst/>
              <a:gdLst>
                <a:gd name="connsiteX0" fmla="*/ 721893 w 956342"/>
                <a:gd name="connsiteY0" fmla="*/ 2810 h 812300"/>
                <a:gd name="connsiteX1" fmla="*/ 0 w 956342"/>
                <a:gd name="connsiteY1" fmla="*/ 792401 h 812300"/>
                <a:gd name="connsiteX2" fmla="*/ 947491 w 956342"/>
                <a:gd name="connsiteY2" fmla="*/ 296117 h 812300"/>
                <a:gd name="connsiteX3" fmla="*/ 721893 w 956342"/>
                <a:gd name="connsiteY3" fmla="*/ 2849 h 81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6342" h="812300">
                  <a:moveTo>
                    <a:pt x="721893" y="2810"/>
                  </a:moveTo>
                  <a:cubicBezTo>
                    <a:pt x="-676748" y="363776"/>
                    <a:pt x="1331001" y="25352"/>
                    <a:pt x="0" y="792401"/>
                  </a:cubicBezTo>
                  <a:cubicBezTo>
                    <a:pt x="225599" y="882642"/>
                    <a:pt x="834707" y="657044"/>
                    <a:pt x="947491" y="296117"/>
                  </a:cubicBezTo>
                  <a:cubicBezTo>
                    <a:pt x="992612" y="93091"/>
                    <a:pt x="857251" y="-19723"/>
                    <a:pt x="721893" y="2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05B9E45-E625-3907-0F3E-AC7B79268084}"/>
                </a:ext>
              </a:extLst>
            </p:cNvPr>
            <p:cNvSpPr/>
            <p:nvPr/>
          </p:nvSpPr>
          <p:spPr>
            <a:xfrm>
              <a:off x="6225750" y="1976867"/>
              <a:ext cx="2690122" cy="1953669"/>
            </a:xfrm>
            <a:custGeom>
              <a:avLst/>
              <a:gdLst>
                <a:gd name="connsiteX0" fmla="*/ 1765213 w 2690122"/>
                <a:gd name="connsiteY0" fmla="*/ 589298 h 1953669"/>
                <a:gd name="connsiteX1" fmla="*/ 1110990 w 2690122"/>
                <a:gd name="connsiteY1" fmla="*/ 679539 h 1953669"/>
                <a:gd name="connsiteX2" fmla="*/ 1765213 w 2690122"/>
                <a:gd name="connsiteY2" fmla="*/ 589298 h 1953669"/>
                <a:gd name="connsiteX3" fmla="*/ 2013355 w 2690122"/>
                <a:gd name="connsiteY3" fmla="*/ 1175824 h 1953669"/>
                <a:gd name="connsiteX4" fmla="*/ 2690122 w 2690122"/>
                <a:gd name="connsiteY4" fmla="*/ 1108163 h 1953669"/>
                <a:gd name="connsiteX5" fmla="*/ 1765213 w 2690122"/>
                <a:gd name="connsiteY5" fmla="*/ 115516 h 1953669"/>
                <a:gd name="connsiteX6" fmla="*/ 1110990 w 2690122"/>
                <a:gd name="connsiteY6" fmla="*/ 92975 h 1953669"/>
                <a:gd name="connsiteX7" fmla="*/ 50743 w 2690122"/>
                <a:gd name="connsiteY7" fmla="*/ 1333685 h 1953669"/>
                <a:gd name="connsiteX8" fmla="*/ 1945706 w 2690122"/>
                <a:gd name="connsiteY8" fmla="*/ 1852552 h 1953669"/>
                <a:gd name="connsiteX9" fmla="*/ 2622473 w 2690122"/>
                <a:gd name="connsiteY9" fmla="*/ 1469043 h 1953669"/>
                <a:gd name="connsiteX10" fmla="*/ 2013365 w 2690122"/>
                <a:gd name="connsiteY10" fmla="*/ 1175775 h 195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0122" h="1953669">
                  <a:moveTo>
                    <a:pt x="1765213" y="589298"/>
                  </a:moveTo>
                  <a:cubicBezTo>
                    <a:pt x="1720093" y="1017923"/>
                    <a:pt x="1178688" y="1063039"/>
                    <a:pt x="1110990" y="679539"/>
                  </a:cubicBezTo>
                  <a:cubicBezTo>
                    <a:pt x="1020749" y="205798"/>
                    <a:pt x="1810339" y="160672"/>
                    <a:pt x="1765213" y="589298"/>
                  </a:cubicBezTo>
                  <a:close/>
                  <a:moveTo>
                    <a:pt x="2013355" y="1175824"/>
                  </a:moveTo>
                  <a:cubicBezTo>
                    <a:pt x="2509639" y="1333724"/>
                    <a:pt x="2599881" y="1198365"/>
                    <a:pt x="2690122" y="1108163"/>
                  </a:cubicBezTo>
                  <a:cubicBezTo>
                    <a:pt x="2441980" y="747197"/>
                    <a:pt x="2171256" y="318572"/>
                    <a:pt x="1765213" y="115516"/>
                  </a:cubicBezTo>
                  <a:cubicBezTo>
                    <a:pt x="1539615" y="2732"/>
                    <a:pt x="1314045" y="-64967"/>
                    <a:pt x="1110990" y="92975"/>
                  </a:cubicBezTo>
                  <a:cubicBezTo>
                    <a:pt x="659821" y="386243"/>
                    <a:pt x="-220050" y="679501"/>
                    <a:pt x="50743" y="1333685"/>
                  </a:cubicBezTo>
                  <a:cubicBezTo>
                    <a:pt x="344010" y="2033035"/>
                    <a:pt x="1246386" y="2033035"/>
                    <a:pt x="1945706" y="1852552"/>
                  </a:cubicBezTo>
                  <a:cubicBezTo>
                    <a:pt x="2193848" y="1784891"/>
                    <a:pt x="2441991" y="1672069"/>
                    <a:pt x="2622473" y="1469043"/>
                  </a:cubicBezTo>
                  <a:cubicBezTo>
                    <a:pt x="2645015" y="1311142"/>
                    <a:pt x="2171305" y="1423922"/>
                    <a:pt x="2013365" y="1175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E124A26E-B5B5-DBBA-9539-B9C8D7ED0366}"/>
                </a:ext>
              </a:extLst>
            </p:cNvPr>
            <p:cNvSpPr/>
            <p:nvPr/>
          </p:nvSpPr>
          <p:spPr>
            <a:xfrm>
              <a:off x="7560470" y="2410739"/>
              <a:ext cx="382182" cy="364046"/>
            </a:xfrm>
            <a:custGeom>
              <a:avLst/>
              <a:gdLst>
                <a:gd name="connsiteX0" fmla="*/ 295194 w 382182"/>
                <a:gd name="connsiteY0" fmla="*/ 20030 h 364046"/>
                <a:gd name="connsiteX1" fmla="*/ 1927 w 382182"/>
                <a:gd name="connsiteY1" fmla="*/ 223056 h 364046"/>
                <a:gd name="connsiteX2" fmla="*/ 204953 w 382182"/>
                <a:gd name="connsiteY2" fmla="*/ 358413 h 364046"/>
                <a:gd name="connsiteX3" fmla="*/ 295194 w 382182"/>
                <a:gd name="connsiteY3" fmla="*/ 20030 h 36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82" h="364046">
                  <a:moveTo>
                    <a:pt x="295194" y="20030"/>
                  </a:moveTo>
                  <a:cubicBezTo>
                    <a:pt x="159837" y="-47631"/>
                    <a:pt x="-20646" y="65151"/>
                    <a:pt x="1927" y="223056"/>
                  </a:cubicBezTo>
                  <a:cubicBezTo>
                    <a:pt x="24468" y="335841"/>
                    <a:pt x="114712" y="380957"/>
                    <a:pt x="204953" y="358413"/>
                  </a:cubicBezTo>
                  <a:cubicBezTo>
                    <a:pt x="340311" y="335872"/>
                    <a:pt x="475677" y="110272"/>
                    <a:pt x="295194" y="200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CC23D02-57D3-90E4-210C-CFD783C17897}"/>
                </a:ext>
              </a:extLst>
            </p:cNvPr>
            <p:cNvSpPr/>
            <p:nvPr/>
          </p:nvSpPr>
          <p:spPr>
            <a:xfrm>
              <a:off x="2915142" y="3490967"/>
              <a:ext cx="676767" cy="1240759"/>
            </a:xfrm>
            <a:custGeom>
              <a:avLst/>
              <a:gdLst>
                <a:gd name="connsiteX0" fmla="*/ 676767 w 676767"/>
                <a:gd name="connsiteY0" fmla="*/ 49 h 1240759"/>
                <a:gd name="connsiteX1" fmla="*/ 157901 w 676767"/>
                <a:gd name="connsiteY1" fmla="*/ 1240759 h 1240759"/>
                <a:gd name="connsiteX2" fmla="*/ 0 w 676767"/>
                <a:gd name="connsiteY2" fmla="*/ 789591 h 1240759"/>
                <a:gd name="connsiteX3" fmla="*/ 676767 w 676767"/>
                <a:gd name="connsiteY3" fmla="*/ 0 h 12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767" h="1240759">
                  <a:moveTo>
                    <a:pt x="676767" y="49"/>
                  </a:moveTo>
                  <a:cubicBezTo>
                    <a:pt x="428625" y="383558"/>
                    <a:pt x="428625" y="857299"/>
                    <a:pt x="157901" y="1240759"/>
                  </a:cubicBezTo>
                  <a:cubicBezTo>
                    <a:pt x="135359" y="1015160"/>
                    <a:pt x="90240" y="902376"/>
                    <a:pt x="0" y="789591"/>
                  </a:cubicBezTo>
                  <a:cubicBezTo>
                    <a:pt x="203026" y="518866"/>
                    <a:pt x="496284" y="157940"/>
                    <a:pt x="676767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21D38B9-18B3-C64D-FE3D-F07B9DA686BF}"/>
                </a:ext>
              </a:extLst>
            </p:cNvPr>
            <p:cNvSpPr/>
            <p:nvPr/>
          </p:nvSpPr>
          <p:spPr>
            <a:xfrm>
              <a:off x="2667019" y="1618569"/>
              <a:ext cx="4737457" cy="2616875"/>
            </a:xfrm>
            <a:custGeom>
              <a:avLst/>
              <a:gdLst>
                <a:gd name="connsiteX0" fmla="*/ 1534017 w 4737457"/>
                <a:gd name="connsiteY0" fmla="*/ 1240825 h 2616875"/>
                <a:gd name="connsiteX1" fmla="*/ 4105767 w 4737457"/>
                <a:gd name="connsiteY1" fmla="*/ 293333 h 2616875"/>
                <a:gd name="connsiteX2" fmla="*/ 1534017 w 4737457"/>
                <a:gd name="connsiteY2" fmla="*/ 1240825 h 2616875"/>
                <a:gd name="connsiteX3" fmla="*/ 3406447 w 4737457"/>
                <a:gd name="connsiteY3" fmla="*/ 1714566 h 2616875"/>
                <a:gd name="connsiteX4" fmla="*/ 4511859 w 4737457"/>
                <a:gd name="connsiteY4" fmla="*/ 383526 h 2616875"/>
                <a:gd name="connsiteX5" fmla="*/ 4737458 w 4737457"/>
                <a:gd name="connsiteY5" fmla="*/ 293285 h 2616875"/>
                <a:gd name="connsiteX6" fmla="*/ 4128350 w 4737457"/>
                <a:gd name="connsiteY6" fmla="*/ 90259 h 2616875"/>
                <a:gd name="connsiteX7" fmla="*/ 1511435 w 4737457"/>
                <a:gd name="connsiteY7" fmla="*/ 970052 h 2616875"/>
                <a:gd name="connsiteX8" fmla="*/ 1240710 w 4737457"/>
                <a:gd name="connsiteY8" fmla="*/ 1037713 h 2616875"/>
                <a:gd name="connsiteX9" fmla="*/ 0 w 4737457"/>
                <a:gd name="connsiteY9" fmla="*/ 0 h 2616875"/>
                <a:gd name="connsiteX10" fmla="*/ 428625 w 4737457"/>
                <a:gd name="connsiteY10" fmla="*/ 789591 h 2616875"/>
                <a:gd name="connsiteX11" fmla="*/ 902366 w 4737457"/>
                <a:gd name="connsiteY11" fmla="*/ 1173100 h 2616875"/>
                <a:gd name="connsiteX12" fmla="*/ 383499 w 4737457"/>
                <a:gd name="connsiteY12" fmla="*/ 902376 h 2616875"/>
                <a:gd name="connsiteX13" fmla="*/ 360958 w 4737457"/>
                <a:gd name="connsiteY13" fmla="*/ 1195643 h 2616875"/>
                <a:gd name="connsiteX14" fmla="*/ 360958 w 4737457"/>
                <a:gd name="connsiteY14" fmla="*/ 1714510 h 2616875"/>
                <a:gd name="connsiteX15" fmla="*/ 157932 w 4737457"/>
                <a:gd name="connsiteY15" fmla="*/ 2616876 h 2616875"/>
                <a:gd name="connsiteX16" fmla="*/ 1353575 w 4737457"/>
                <a:gd name="connsiteY16" fmla="*/ 1398699 h 2616875"/>
                <a:gd name="connsiteX17" fmla="*/ 1015192 w 4737457"/>
                <a:gd name="connsiteY17" fmla="*/ 1849867 h 2616875"/>
                <a:gd name="connsiteX18" fmla="*/ 2752225 w 4737457"/>
                <a:gd name="connsiteY18" fmla="*/ 1962652 h 2616875"/>
                <a:gd name="connsiteX19" fmla="*/ 3090609 w 4737457"/>
                <a:gd name="connsiteY19" fmla="*/ 2571760 h 2616875"/>
                <a:gd name="connsiteX20" fmla="*/ 4038100 w 4737457"/>
                <a:gd name="connsiteY20" fmla="*/ 2323618 h 2616875"/>
                <a:gd name="connsiteX21" fmla="*/ 3406449 w 4737457"/>
                <a:gd name="connsiteY21" fmla="*/ 1714510 h 26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37457" h="2616875">
                  <a:moveTo>
                    <a:pt x="1534017" y="1240825"/>
                  </a:moveTo>
                  <a:cubicBezTo>
                    <a:pt x="1534017" y="1240825"/>
                    <a:pt x="3158285" y="-67584"/>
                    <a:pt x="4105767" y="293333"/>
                  </a:cubicBezTo>
                  <a:cubicBezTo>
                    <a:pt x="4105767" y="293333"/>
                    <a:pt x="2661962" y="473816"/>
                    <a:pt x="1534017" y="1240825"/>
                  </a:cubicBezTo>
                  <a:close/>
                  <a:moveTo>
                    <a:pt x="3406447" y="1714566"/>
                  </a:moveTo>
                  <a:cubicBezTo>
                    <a:pt x="3113179" y="1015216"/>
                    <a:pt x="4038098" y="699386"/>
                    <a:pt x="4511859" y="383526"/>
                  </a:cubicBezTo>
                  <a:cubicBezTo>
                    <a:pt x="4579520" y="315865"/>
                    <a:pt x="4669759" y="293285"/>
                    <a:pt x="4737458" y="293285"/>
                  </a:cubicBezTo>
                  <a:cubicBezTo>
                    <a:pt x="4556975" y="157928"/>
                    <a:pt x="4331376" y="112802"/>
                    <a:pt x="4128350" y="90259"/>
                  </a:cubicBezTo>
                  <a:cubicBezTo>
                    <a:pt x="3180858" y="-90224"/>
                    <a:pt x="2323618" y="406099"/>
                    <a:pt x="1511435" y="970052"/>
                  </a:cubicBezTo>
                  <a:cubicBezTo>
                    <a:pt x="1443774" y="1015173"/>
                    <a:pt x="1353534" y="1060293"/>
                    <a:pt x="1240710" y="1037713"/>
                  </a:cubicBezTo>
                  <a:cubicBezTo>
                    <a:pt x="1037684" y="970052"/>
                    <a:pt x="473702" y="157920"/>
                    <a:pt x="0" y="0"/>
                  </a:cubicBezTo>
                  <a:cubicBezTo>
                    <a:pt x="270724" y="293268"/>
                    <a:pt x="90241" y="609108"/>
                    <a:pt x="428625" y="789591"/>
                  </a:cubicBezTo>
                  <a:cubicBezTo>
                    <a:pt x="586526" y="879831"/>
                    <a:pt x="834707" y="1015190"/>
                    <a:pt x="902366" y="1173100"/>
                  </a:cubicBezTo>
                  <a:cubicBezTo>
                    <a:pt x="902366" y="1173100"/>
                    <a:pt x="654224" y="970074"/>
                    <a:pt x="383499" y="902376"/>
                  </a:cubicBezTo>
                  <a:cubicBezTo>
                    <a:pt x="383499" y="970037"/>
                    <a:pt x="360958" y="1082859"/>
                    <a:pt x="360958" y="1195643"/>
                  </a:cubicBezTo>
                  <a:cubicBezTo>
                    <a:pt x="360958" y="1376126"/>
                    <a:pt x="541441" y="1534027"/>
                    <a:pt x="360958" y="1714510"/>
                  </a:cubicBezTo>
                  <a:cubicBezTo>
                    <a:pt x="-8" y="2098019"/>
                    <a:pt x="225601" y="2391277"/>
                    <a:pt x="157932" y="2616876"/>
                  </a:cubicBezTo>
                  <a:cubicBezTo>
                    <a:pt x="586557" y="2007768"/>
                    <a:pt x="857281" y="1737083"/>
                    <a:pt x="1353575" y="1398699"/>
                  </a:cubicBezTo>
                  <a:cubicBezTo>
                    <a:pt x="1285914" y="1466360"/>
                    <a:pt x="1082851" y="1669423"/>
                    <a:pt x="1015192" y="1849867"/>
                  </a:cubicBezTo>
                  <a:cubicBezTo>
                    <a:pt x="1443817" y="2255949"/>
                    <a:pt x="2233369" y="2030350"/>
                    <a:pt x="2752225" y="1962652"/>
                  </a:cubicBezTo>
                  <a:cubicBezTo>
                    <a:pt x="3248509" y="1917531"/>
                    <a:pt x="3338751" y="2278492"/>
                    <a:pt x="3090609" y="2571760"/>
                  </a:cubicBezTo>
                  <a:cubicBezTo>
                    <a:pt x="3248509" y="2594301"/>
                    <a:pt x="3699717" y="2594301"/>
                    <a:pt x="4038100" y="2323618"/>
                  </a:cubicBezTo>
                  <a:cubicBezTo>
                    <a:pt x="3857617" y="2210833"/>
                    <a:pt x="3496690" y="1940109"/>
                    <a:pt x="3406449" y="17145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8AC3EF4-5872-4AC5-E541-612A9601FEA4}"/>
                </a:ext>
              </a:extLst>
            </p:cNvPr>
            <p:cNvSpPr/>
            <p:nvPr/>
          </p:nvSpPr>
          <p:spPr>
            <a:xfrm>
              <a:off x="9045945" y="2974109"/>
              <a:ext cx="225650" cy="225651"/>
            </a:xfrm>
            <a:custGeom>
              <a:avLst/>
              <a:gdLst>
                <a:gd name="connsiteX0" fmla="*/ 11829 w 225650"/>
                <a:gd name="connsiteY0" fmla="*/ 62613 h 225651"/>
                <a:gd name="connsiteX1" fmla="*/ 62575 w 225650"/>
                <a:gd name="connsiteY1" fmla="*/ 213822 h 225651"/>
                <a:gd name="connsiteX2" fmla="*/ 213823 w 225650"/>
                <a:gd name="connsiteY2" fmla="*/ 163076 h 225651"/>
                <a:gd name="connsiteX3" fmla="*/ 163039 w 225650"/>
                <a:gd name="connsiteY3" fmla="*/ 11828 h 225651"/>
                <a:gd name="connsiteX4" fmla="*/ 11830 w 225650"/>
                <a:gd name="connsiteY4" fmla="*/ 62612 h 22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50" h="225651">
                  <a:moveTo>
                    <a:pt x="11829" y="62613"/>
                  </a:moveTo>
                  <a:cubicBezTo>
                    <a:pt x="-15917" y="118373"/>
                    <a:pt x="6815" y="186077"/>
                    <a:pt x="62575" y="213822"/>
                  </a:cubicBezTo>
                  <a:cubicBezTo>
                    <a:pt x="118373" y="241568"/>
                    <a:pt x="186068" y="218836"/>
                    <a:pt x="213823" y="163076"/>
                  </a:cubicBezTo>
                  <a:cubicBezTo>
                    <a:pt x="241569" y="107279"/>
                    <a:pt x="218836" y="39583"/>
                    <a:pt x="163039" y="11828"/>
                  </a:cubicBezTo>
                  <a:cubicBezTo>
                    <a:pt x="107279" y="-15918"/>
                    <a:pt x="39575" y="6814"/>
                    <a:pt x="11830" y="626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21BB8C8F-B403-7443-8F69-8D54C8045BDB}"/>
                </a:ext>
              </a:extLst>
            </p:cNvPr>
            <p:cNvSpPr/>
            <p:nvPr/>
          </p:nvSpPr>
          <p:spPr>
            <a:xfrm>
              <a:off x="9244975" y="2510590"/>
              <a:ext cx="275268" cy="275268"/>
            </a:xfrm>
            <a:custGeom>
              <a:avLst/>
              <a:gdLst>
                <a:gd name="connsiteX0" fmla="*/ 14424 w 275268"/>
                <a:gd name="connsiteY0" fmla="*/ 76344 h 275268"/>
                <a:gd name="connsiteX1" fmla="*/ 76345 w 275268"/>
                <a:gd name="connsiteY1" fmla="*/ 260844 h 275268"/>
                <a:gd name="connsiteX2" fmla="*/ 260844 w 275268"/>
                <a:gd name="connsiteY2" fmla="*/ 198924 h 275268"/>
                <a:gd name="connsiteX3" fmla="*/ 198923 w 275268"/>
                <a:gd name="connsiteY3" fmla="*/ 14424 h 275268"/>
                <a:gd name="connsiteX4" fmla="*/ 14424 w 275268"/>
                <a:gd name="connsiteY4" fmla="*/ 76344 h 27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268" h="275268">
                  <a:moveTo>
                    <a:pt x="14424" y="76344"/>
                  </a:moveTo>
                  <a:cubicBezTo>
                    <a:pt x="-19407" y="144389"/>
                    <a:pt x="8301" y="226976"/>
                    <a:pt x="76345" y="260844"/>
                  </a:cubicBezTo>
                  <a:cubicBezTo>
                    <a:pt x="144388" y="294675"/>
                    <a:pt x="226976" y="266967"/>
                    <a:pt x="260844" y="198924"/>
                  </a:cubicBezTo>
                  <a:cubicBezTo>
                    <a:pt x="294675" y="130879"/>
                    <a:pt x="266968" y="48292"/>
                    <a:pt x="198923" y="14424"/>
                  </a:cubicBezTo>
                  <a:cubicBezTo>
                    <a:pt x="130879" y="-19407"/>
                    <a:pt x="48253" y="8301"/>
                    <a:pt x="14424" y="76344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E47670F-8335-B458-D117-E96A82615101}"/>
                </a:ext>
              </a:extLst>
            </p:cNvPr>
            <p:cNvSpPr/>
            <p:nvPr/>
          </p:nvSpPr>
          <p:spPr>
            <a:xfrm>
              <a:off x="9035156" y="2001375"/>
              <a:ext cx="347544" cy="347544"/>
            </a:xfrm>
            <a:custGeom>
              <a:avLst/>
              <a:gdLst>
                <a:gd name="connsiteX0" fmla="*/ 18209 w 347544"/>
                <a:gd name="connsiteY0" fmla="*/ 96388 h 347544"/>
                <a:gd name="connsiteX1" fmla="*/ 96395 w 347544"/>
                <a:gd name="connsiteY1" fmla="*/ 329335 h 347544"/>
                <a:gd name="connsiteX2" fmla="*/ 329342 w 347544"/>
                <a:gd name="connsiteY2" fmla="*/ 251149 h 347544"/>
                <a:gd name="connsiteX3" fmla="*/ 251156 w 347544"/>
                <a:gd name="connsiteY3" fmla="*/ 18202 h 347544"/>
                <a:gd name="connsiteX4" fmla="*/ 18209 w 347544"/>
                <a:gd name="connsiteY4" fmla="*/ 96388 h 34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44" h="347544">
                  <a:moveTo>
                    <a:pt x="18209" y="96388"/>
                  </a:moveTo>
                  <a:cubicBezTo>
                    <a:pt x="-24500" y="182304"/>
                    <a:pt x="10478" y="286590"/>
                    <a:pt x="96395" y="329335"/>
                  </a:cubicBezTo>
                  <a:cubicBezTo>
                    <a:pt x="182311" y="372045"/>
                    <a:pt x="286597" y="337066"/>
                    <a:pt x="329342" y="251149"/>
                  </a:cubicBezTo>
                  <a:cubicBezTo>
                    <a:pt x="372052" y="165233"/>
                    <a:pt x="337034" y="60947"/>
                    <a:pt x="251156" y="18202"/>
                  </a:cubicBezTo>
                  <a:cubicBezTo>
                    <a:pt x="165240" y="-24507"/>
                    <a:pt x="60954" y="10510"/>
                    <a:pt x="18209" y="96388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700D48A4-CC34-EB35-C5C0-959F4CD4E566}"/>
              </a:ext>
            </a:extLst>
          </p:cNvPr>
          <p:cNvGrpSpPr/>
          <p:nvPr/>
        </p:nvGrpSpPr>
        <p:grpSpPr>
          <a:xfrm rot="1738024">
            <a:off x="8984165" y="756020"/>
            <a:ext cx="1073708" cy="544894"/>
            <a:chOff x="2667019" y="1253798"/>
            <a:chExt cx="6853224" cy="3477928"/>
          </a:xfrm>
          <a:solidFill>
            <a:srgbClr val="F0E5E6"/>
          </a:solidFill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F708F40-08E9-5978-0634-C7765D938F51}"/>
                </a:ext>
              </a:extLst>
            </p:cNvPr>
            <p:cNvSpPr/>
            <p:nvPr/>
          </p:nvSpPr>
          <p:spPr>
            <a:xfrm>
              <a:off x="4200938" y="1253798"/>
              <a:ext cx="1940128" cy="928808"/>
            </a:xfrm>
            <a:custGeom>
              <a:avLst/>
              <a:gdLst>
                <a:gd name="connsiteX0" fmla="*/ 361025 w 1940128"/>
                <a:gd name="connsiteY0" fmla="*/ 928809 h 928808"/>
                <a:gd name="connsiteX1" fmla="*/ 1940128 w 1940128"/>
                <a:gd name="connsiteY1" fmla="*/ 342283 h 928808"/>
                <a:gd name="connsiteX2" fmla="*/ 0 w 1940128"/>
                <a:gd name="connsiteY2" fmla="*/ 3899 h 928808"/>
                <a:gd name="connsiteX3" fmla="*/ 360966 w 1940128"/>
                <a:gd name="connsiteY3" fmla="*/ 928809 h 92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0128" h="928808">
                  <a:moveTo>
                    <a:pt x="361025" y="928809"/>
                  </a:moveTo>
                  <a:cubicBezTo>
                    <a:pt x="857309" y="612968"/>
                    <a:pt x="1376205" y="364826"/>
                    <a:pt x="1940128" y="342283"/>
                  </a:cubicBezTo>
                  <a:cubicBezTo>
                    <a:pt x="1308477" y="319742"/>
                    <a:pt x="1195663" y="-41226"/>
                    <a:pt x="0" y="3899"/>
                  </a:cubicBezTo>
                  <a:cubicBezTo>
                    <a:pt x="225599" y="252041"/>
                    <a:pt x="383509" y="613008"/>
                    <a:pt x="360966" y="9288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EA32C217-96BD-62F3-E512-0114CCCBA1B6}"/>
                </a:ext>
              </a:extLst>
            </p:cNvPr>
            <p:cNvSpPr/>
            <p:nvPr/>
          </p:nvSpPr>
          <p:spPr>
            <a:xfrm>
              <a:off x="4810085" y="3691202"/>
              <a:ext cx="956342" cy="812300"/>
            </a:xfrm>
            <a:custGeom>
              <a:avLst/>
              <a:gdLst>
                <a:gd name="connsiteX0" fmla="*/ 721893 w 956342"/>
                <a:gd name="connsiteY0" fmla="*/ 2810 h 812300"/>
                <a:gd name="connsiteX1" fmla="*/ 0 w 956342"/>
                <a:gd name="connsiteY1" fmla="*/ 792401 h 812300"/>
                <a:gd name="connsiteX2" fmla="*/ 947491 w 956342"/>
                <a:gd name="connsiteY2" fmla="*/ 296117 h 812300"/>
                <a:gd name="connsiteX3" fmla="*/ 721893 w 956342"/>
                <a:gd name="connsiteY3" fmla="*/ 2849 h 81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6342" h="812300">
                  <a:moveTo>
                    <a:pt x="721893" y="2810"/>
                  </a:moveTo>
                  <a:cubicBezTo>
                    <a:pt x="-676748" y="363776"/>
                    <a:pt x="1331001" y="25352"/>
                    <a:pt x="0" y="792401"/>
                  </a:cubicBezTo>
                  <a:cubicBezTo>
                    <a:pt x="225599" y="882642"/>
                    <a:pt x="834707" y="657044"/>
                    <a:pt x="947491" y="296117"/>
                  </a:cubicBezTo>
                  <a:cubicBezTo>
                    <a:pt x="992612" y="93091"/>
                    <a:pt x="857251" y="-19723"/>
                    <a:pt x="721893" y="2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B05596F-8F2A-C106-AEAE-A67D355940C8}"/>
                </a:ext>
              </a:extLst>
            </p:cNvPr>
            <p:cNvSpPr/>
            <p:nvPr/>
          </p:nvSpPr>
          <p:spPr>
            <a:xfrm>
              <a:off x="6225750" y="1976867"/>
              <a:ext cx="2690122" cy="1953669"/>
            </a:xfrm>
            <a:custGeom>
              <a:avLst/>
              <a:gdLst>
                <a:gd name="connsiteX0" fmla="*/ 1765213 w 2690122"/>
                <a:gd name="connsiteY0" fmla="*/ 589298 h 1953669"/>
                <a:gd name="connsiteX1" fmla="*/ 1110990 w 2690122"/>
                <a:gd name="connsiteY1" fmla="*/ 679539 h 1953669"/>
                <a:gd name="connsiteX2" fmla="*/ 1765213 w 2690122"/>
                <a:gd name="connsiteY2" fmla="*/ 589298 h 1953669"/>
                <a:gd name="connsiteX3" fmla="*/ 2013355 w 2690122"/>
                <a:gd name="connsiteY3" fmla="*/ 1175824 h 1953669"/>
                <a:gd name="connsiteX4" fmla="*/ 2690122 w 2690122"/>
                <a:gd name="connsiteY4" fmla="*/ 1108163 h 1953669"/>
                <a:gd name="connsiteX5" fmla="*/ 1765213 w 2690122"/>
                <a:gd name="connsiteY5" fmla="*/ 115516 h 1953669"/>
                <a:gd name="connsiteX6" fmla="*/ 1110990 w 2690122"/>
                <a:gd name="connsiteY6" fmla="*/ 92975 h 1953669"/>
                <a:gd name="connsiteX7" fmla="*/ 50743 w 2690122"/>
                <a:gd name="connsiteY7" fmla="*/ 1333685 h 1953669"/>
                <a:gd name="connsiteX8" fmla="*/ 1945706 w 2690122"/>
                <a:gd name="connsiteY8" fmla="*/ 1852552 h 1953669"/>
                <a:gd name="connsiteX9" fmla="*/ 2622473 w 2690122"/>
                <a:gd name="connsiteY9" fmla="*/ 1469043 h 1953669"/>
                <a:gd name="connsiteX10" fmla="*/ 2013365 w 2690122"/>
                <a:gd name="connsiteY10" fmla="*/ 1175775 h 195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0122" h="1953669">
                  <a:moveTo>
                    <a:pt x="1765213" y="589298"/>
                  </a:moveTo>
                  <a:cubicBezTo>
                    <a:pt x="1720093" y="1017923"/>
                    <a:pt x="1178688" y="1063039"/>
                    <a:pt x="1110990" y="679539"/>
                  </a:cubicBezTo>
                  <a:cubicBezTo>
                    <a:pt x="1020749" y="205798"/>
                    <a:pt x="1810339" y="160672"/>
                    <a:pt x="1765213" y="589298"/>
                  </a:cubicBezTo>
                  <a:close/>
                  <a:moveTo>
                    <a:pt x="2013355" y="1175824"/>
                  </a:moveTo>
                  <a:cubicBezTo>
                    <a:pt x="2509639" y="1333724"/>
                    <a:pt x="2599881" y="1198365"/>
                    <a:pt x="2690122" y="1108163"/>
                  </a:cubicBezTo>
                  <a:cubicBezTo>
                    <a:pt x="2441980" y="747197"/>
                    <a:pt x="2171256" y="318572"/>
                    <a:pt x="1765213" y="115516"/>
                  </a:cubicBezTo>
                  <a:cubicBezTo>
                    <a:pt x="1539615" y="2732"/>
                    <a:pt x="1314045" y="-64967"/>
                    <a:pt x="1110990" y="92975"/>
                  </a:cubicBezTo>
                  <a:cubicBezTo>
                    <a:pt x="659821" y="386243"/>
                    <a:pt x="-220050" y="679501"/>
                    <a:pt x="50743" y="1333685"/>
                  </a:cubicBezTo>
                  <a:cubicBezTo>
                    <a:pt x="344010" y="2033035"/>
                    <a:pt x="1246386" y="2033035"/>
                    <a:pt x="1945706" y="1852552"/>
                  </a:cubicBezTo>
                  <a:cubicBezTo>
                    <a:pt x="2193848" y="1784891"/>
                    <a:pt x="2441991" y="1672069"/>
                    <a:pt x="2622473" y="1469043"/>
                  </a:cubicBezTo>
                  <a:cubicBezTo>
                    <a:pt x="2645015" y="1311142"/>
                    <a:pt x="2171305" y="1423922"/>
                    <a:pt x="2013365" y="1175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3EB7D99C-715A-B743-9C4D-4BA9F96D74C4}"/>
                </a:ext>
              </a:extLst>
            </p:cNvPr>
            <p:cNvSpPr/>
            <p:nvPr/>
          </p:nvSpPr>
          <p:spPr>
            <a:xfrm>
              <a:off x="7560470" y="2410739"/>
              <a:ext cx="382182" cy="364046"/>
            </a:xfrm>
            <a:custGeom>
              <a:avLst/>
              <a:gdLst>
                <a:gd name="connsiteX0" fmla="*/ 295194 w 382182"/>
                <a:gd name="connsiteY0" fmla="*/ 20030 h 364046"/>
                <a:gd name="connsiteX1" fmla="*/ 1927 w 382182"/>
                <a:gd name="connsiteY1" fmla="*/ 223056 h 364046"/>
                <a:gd name="connsiteX2" fmla="*/ 204953 w 382182"/>
                <a:gd name="connsiteY2" fmla="*/ 358413 h 364046"/>
                <a:gd name="connsiteX3" fmla="*/ 295194 w 382182"/>
                <a:gd name="connsiteY3" fmla="*/ 20030 h 36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182" h="364046">
                  <a:moveTo>
                    <a:pt x="295194" y="20030"/>
                  </a:moveTo>
                  <a:cubicBezTo>
                    <a:pt x="159837" y="-47631"/>
                    <a:pt x="-20646" y="65151"/>
                    <a:pt x="1927" y="223056"/>
                  </a:cubicBezTo>
                  <a:cubicBezTo>
                    <a:pt x="24468" y="335841"/>
                    <a:pt x="114712" y="380957"/>
                    <a:pt x="204953" y="358413"/>
                  </a:cubicBezTo>
                  <a:cubicBezTo>
                    <a:pt x="340311" y="335872"/>
                    <a:pt x="475677" y="110272"/>
                    <a:pt x="295194" y="200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81DE8A3-CA4C-3A1C-C918-06EEF887E55D}"/>
                </a:ext>
              </a:extLst>
            </p:cNvPr>
            <p:cNvSpPr/>
            <p:nvPr/>
          </p:nvSpPr>
          <p:spPr>
            <a:xfrm>
              <a:off x="2915142" y="3490967"/>
              <a:ext cx="676767" cy="1240759"/>
            </a:xfrm>
            <a:custGeom>
              <a:avLst/>
              <a:gdLst>
                <a:gd name="connsiteX0" fmla="*/ 676767 w 676767"/>
                <a:gd name="connsiteY0" fmla="*/ 49 h 1240759"/>
                <a:gd name="connsiteX1" fmla="*/ 157901 w 676767"/>
                <a:gd name="connsiteY1" fmla="*/ 1240759 h 1240759"/>
                <a:gd name="connsiteX2" fmla="*/ 0 w 676767"/>
                <a:gd name="connsiteY2" fmla="*/ 789591 h 1240759"/>
                <a:gd name="connsiteX3" fmla="*/ 676767 w 676767"/>
                <a:gd name="connsiteY3" fmla="*/ 0 h 124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767" h="1240759">
                  <a:moveTo>
                    <a:pt x="676767" y="49"/>
                  </a:moveTo>
                  <a:cubicBezTo>
                    <a:pt x="428625" y="383558"/>
                    <a:pt x="428625" y="857299"/>
                    <a:pt x="157901" y="1240759"/>
                  </a:cubicBezTo>
                  <a:cubicBezTo>
                    <a:pt x="135359" y="1015160"/>
                    <a:pt x="90240" y="902376"/>
                    <a:pt x="0" y="789591"/>
                  </a:cubicBezTo>
                  <a:cubicBezTo>
                    <a:pt x="203026" y="518866"/>
                    <a:pt x="496284" y="157940"/>
                    <a:pt x="676767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BEB30DE7-F6C3-C563-164E-6BB76B0461DB}"/>
                </a:ext>
              </a:extLst>
            </p:cNvPr>
            <p:cNvSpPr/>
            <p:nvPr/>
          </p:nvSpPr>
          <p:spPr>
            <a:xfrm>
              <a:off x="2667019" y="1618569"/>
              <a:ext cx="4737457" cy="2616875"/>
            </a:xfrm>
            <a:custGeom>
              <a:avLst/>
              <a:gdLst>
                <a:gd name="connsiteX0" fmla="*/ 1534017 w 4737457"/>
                <a:gd name="connsiteY0" fmla="*/ 1240825 h 2616875"/>
                <a:gd name="connsiteX1" fmla="*/ 4105767 w 4737457"/>
                <a:gd name="connsiteY1" fmla="*/ 293333 h 2616875"/>
                <a:gd name="connsiteX2" fmla="*/ 1534017 w 4737457"/>
                <a:gd name="connsiteY2" fmla="*/ 1240825 h 2616875"/>
                <a:gd name="connsiteX3" fmla="*/ 3406447 w 4737457"/>
                <a:gd name="connsiteY3" fmla="*/ 1714566 h 2616875"/>
                <a:gd name="connsiteX4" fmla="*/ 4511859 w 4737457"/>
                <a:gd name="connsiteY4" fmla="*/ 383526 h 2616875"/>
                <a:gd name="connsiteX5" fmla="*/ 4737458 w 4737457"/>
                <a:gd name="connsiteY5" fmla="*/ 293285 h 2616875"/>
                <a:gd name="connsiteX6" fmla="*/ 4128350 w 4737457"/>
                <a:gd name="connsiteY6" fmla="*/ 90259 h 2616875"/>
                <a:gd name="connsiteX7" fmla="*/ 1511435 w 4737457"/>
                <a:gd name="connsiteY7" fmla="*/ 970052 h 2616875"/>
                <a:gd name="connsiteX8" fmla="*/ 1240710 w 4737457"/>
                <a:gd name="connsiteY8" fmla="*/ 1037713 h 2616875"/>
                <a:gd name="connsiteX9" fmla="*/ 0 w 4737457"/>
                <a:gd name="connsiteY9" fmla="*/ 0 h 2616875"/>
                <a:gd name="connsiteX10" fmla="*/ 428625 w 4737457"/>
                <a:gd name="connsiteY10" fmla="*/ 789591 h 2616875"/>
                <a:gd name="connsiteX11" fmla="*/ 902366 w 4737457"/>
                <a:gd name="connsiteY11" fmla="*/ 1173100 h 2616875"/>
                <a:gd name="connsiteX12" fmla="*/ 383499 w 4737457"/>
                <a:gd name="connsiteY12" fmla="*/ 902376 h 2616875"/>
                <a:gd name="connsiteX13" fmla="*/ 360958 w 4737457"/>
                <a:gd name="connsiteY13" fmla="*/ 1195643 h 2616875"/>
                <a:gd name="connsiteX14" fmla="*/ 360958 w 4737457"/>
                <a:gd name="connsiteY14" fmla="*/ 1714510 h 2616875"/>
                <a:gd name="connsiteX15" fmla="*/ 157932 w 4737457"/>
                <a:gd name="connsiteY15" fmla="*/ 2616876 h 2616875"/>
                <a:gd name="connsiteX16" fmla="*/ 1353575 w 4737457"/>
                <a:gd name="connsiteY16" fmla="*/ 1398699 h 2616875"/>
                <a:gd name="connsiteX17" fmla="*/ 1015192 w 4737457"/>
                <a:gd name="connsiteY17" fmla="*/ 1849867 h 2616875"/>
                <a:gd name="connsiteX18" fmla="*/ 2752225 w 4737457"/>
                <a:gd name="connsiteY18" fmla="*/ 1962652 h 2616875"/>
                <a:gd name="connsiteX19" fmla="*/ 3090609 w 4737457"/>
                <a:gd name="connsiteY19" fmla="*/ 2571760 h 2616875"/>
                <a:gd name="connsiteX20" fmla="*/ 4038100 w 4737457"/>
                <a:gd name="connsiteY20" fmla="*/ 2323618 h 2616875"/>
                <a:gd name="connsiteX21" fmla="*/ 3406449 w 4737457"/>
                <a:gd name="connsiteY21" fmla="*/ 1714510 h 261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37457" h="2616875">
                  <a:moveTo>
                    <a:pt x="1534017" y="1240825"/>
                  </a:moveTo>
                  <a:cubicBezTo>
                    <a:pt x="1534017" y="1240825"/>
                    <a:pt x="3158285" y="-67584"/>
                    <a:pt x="4105767" y="293333"/>
                  </a:cubicBezTo>
                  <a:cubicBezTo>
                    <a:pt x="4105767" y="293333"/>
                    <a:pt x="2661962" y="473816"/>
                    <a:pt x="1534017" y="1240825"/>
                  </a:cubicBezTo>
                  <a:close/>
                  <a:moveTo>
                    <a:pt x="3406447" y="1714566"/>
                  </a:moveTo>
                  <a:cubicBezTo>
                    <a:pt x="3113179" y="1015216"/>
                    <a:pt x="4038098" y="699386"/>
                    <a:pt x="4511859" y="383526"/>
                  </a:cubicBezTo>
                  <a:cubicBezTo>
                    <a:pt x="4579520" y="315865"/>
                    <a:pt x="4669759" y="293285"/>
                    <a:pt x="4737458" y="293285"/>
                  </a:cubicBezTo>
                  <a:cubicBezTo>
                    <a:pt x="4556975" y="157928"/>
                    <a:pt x="4331376" y="112802"/>
                    <a:pt x="4128350" y="90259"/>
                  </a:cubicBezTo>
                  <a:cubicBezTo>
                    <a:pt x="3180858" y="-90224"/>
                    <a:pt x="2323618" y="406099"/>
                    <a:pt x="1511435" y="970052"/>
                  </a:cubicBezTo>
                  <a:cubicBezTo>
                    <a:pt x="1443774" y="1015173"/>
                    <a:pt x="1353534" y="1060293"/>
                    <a:pt x="1240710" y="1037713"/>
                  </a:cubicBezTo>
                  <a:cubicBezTo>
                    <a:pt x="1037684" y="970052"/>
                    <a:pt x="473702" y="157920"/>
                    <a:pt x="0" y="0"/>
                  </a:cubicBezTo>
                  <a:cubicBezTo>
                    <a:pt x="270724" y="293268"/>
                    <a:pt x="90241" y="609108"/>
                    <a:pt x="428625" y="789591"/>
                  </a:cubicBezTo>
                  <a:cubicBezTo>
                    <a:pt x="586526" y="879831"/>
                    <a:pt x="834707" y="1015190"/>
                    <a:pt x="902366" y="1173100"/>
                  </a:cubicBezTo>
                  <a:cubicBezTo>
                    <a:pt x="902366" y="1173100"/>
                    <a:pt x="654224" y="970074"/>
                    <a:pt x="383499" y="902376"/>
                  </a:cubicBezTo>
                  <a:cubicBezTo>
                    <a:pt x="383499" y="970037"/>
                    <a:pt x="360958" y="1082859"/>
                    <a:pt x="360958" y="1195643"/>
                  </a:cubicBezTo>
                  <a:cubicBezTo>
                    <a:pt x="360958" y="1376126"/>
                    <a:pt x="541441" y="1534027"/>
                    <a:pt x="360958" y="1714510"/>
                  </a:cubicBezTo>
                  <a:cubicBezTo>
                    <a:pt x="-8" y="2098019"/>
                    <a:pt x="225601" y="2391277"/>
                    <a:pt x="157932" y="2616876"/>
                  </a:cubicBezTo>
                  <a:cubicBezTo>
                    <a:pt x="586557" y="2007768"/>
                    <a:pt x="857281" y="1737083"/>
                    <a:pt x="1353575" y="1398699"/>
                  </a:cubicBezTo>
                  <a:cubicBezTo>
                    <a:pt x="1285914" y="1466360"/>
                    <a:pt x="1082851" y="1669423"/>
                    <a:pt x="1015192" y="1849867"/>
                  </a:cubicBezTo>
                  <a:cubicBezTo>
                    <a:pt x="1443817" y="2255949"/>
                    <a:pt x="2233369" y="2030350"/>
                    <a:pt x="2752225" y="1962652"/>
                  </a:cubicBezTo>
                  <a:cubicBezTo>
                    <a:pt x="3248509" y="1917531"/>
                    <a:pt x="3338751" y="2278492"/>
                    <a:pt x="3090609" y="2571760"/>
                  </a:cubicBezTo>
                  <a:cubicBezTo>
                    <a:pt x="3248509" y="2594301"/>
                    <a:pt x="3699717" y="2594301"/>
                    <a:pt x="4038100" y="2323618"/>
                  </a:cubicBezTo>
                  <a:cubicBezTo>
                    <a:pt x="3857617" y="2210833"/>
                    <a:pt x="3496690" y="1940109"/>
                    <a:pt x="3406449" y="17145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17457465-3079-9CD3-01B5-10605A16B2F3}"/>
                </a:ext>
              </a:extLst>
            </p:cNvPr>
            <p:cNvSpPr/>
            <p:nvPr/>
          </p:nvSpPr>
          <p:spPr>
            <a:xfrm>
              <a:off x="9045945" y="2974109"/>
              <a:ext cx="225650" cy="225651"/>
            </a:xfrm>
            <a:custGeom>
              <a:avLst/>
              <a:gdLst>
                <a:gd name="connsiteX0" fmla="*/ 11829 w 225650"/>
                <a:gd name="connsiteY0" fmla="*/ 62613 h 225651"/>
                <a:gd name="connsiteX1" fmla="*/ 62575 w 225650"/>
                <a:gd name="connsiteY1" fmla="*/ 213822 h 225651"/>
                <a:gd name="connsiteX2" fmla="*/ 213823 w 225650"/>
                <a:gd name="connsiteY2" fmla="*/ 163076 h 225651"/>
                <a:gd name="connsiteX3" fmla="*/ 163039 w 225650"/>
                <a:gd name="connsiteY3" fmla="*/ 11828 h 225651"/>
                <a:gd name="connsiteX4" fmla="*/ 11830 w 225650"/>
                <a:gd name="connsiteY4" fmla="*/ 62612 h 22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50" h="225651">
                  <a:moveTo>
                    <a:pt x="11829" y="62613"/>
                  </a:moveTo>
                  <a:cubicBezTo>
                    <a:pt x="-15917" y="118373"/>
                    <a:pt x="6815" y="186077"/>
                    <a:pt x="62575" y="213822"/>
                  </a:cubicBezTo>
                  <a:cubicBezTo>
                    <a:pt x="118373" y="241568"/>
                    <a:pt x="186068" y="218836"/>
                    <a:pt x="213823" y="163076"/>
                  </a:cubicBezTo>
                  <a:cubicBezTo>
                    <a:pt x="241569" y="107279"/>
                    <a:pt x="218836" y="39583"/>
                    <a:pt x="163039" y="11828"/>
                  </a:cubicBezTo>
                  <a:cubicBezTo>
                    <a:pt x="107279" y="-15918"/>
                    <a:pt x="39575" y="6814"/>
                    <a:pt x="11830" y="626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67CD13-3594-1D6C-D960-6741D7777E65}"/>
                </a:ext>
              </a:extLst>
            </p:cNvPr>
            <p:cNvSpPr/>
            <p:nvPr/>
          </p:nvSpPr>
          <p:spPr>
            <a:xfrm>
              <a:off x="9244975" y="2510590"/>
              <a:ext cx="275268" cy="275268"/>
            </a:xfrm>
            <a:custGeom>
              <a:avLst/>
              <a:gdLst>
                <a:gd name="connsiteX0" fmla="*/ 14424 w 275268"/>
                <a:gd name="connsiteY0" fmla="*/ 76344 h 275268"/>
                <a:gd name="connsiteX1" fmla="*/ 76345 w 275268"/>
                <a:gd name="connsiteY1" fmla="*/ 260844 h 275268"/>
                <a:gd name="connsiteX2" fmla="*/ 260844 w 275268"/>
                <a:gd name="connsiteY2" fmla="*/ 198924 h 275268"/>
                <a:gd name="connsiteX3" fmla="*/ 198923 w 275268"/>
                <a:gd name="connsiteY3" fmla="*/ 14424 h 275268"/>
                <a:gd name="connsiteX4" fmla="*/ 14424 w 275268"/>
                <a:gd name="connsiteY4" fmla="*/ 76344 h 27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268" h="275268">
                  <a:moveTo>
                    <a:pt x="14424" y="76344"/>
                  </a:moveTo>
                  <a:cubicBezTo>
                    <a:pt x="-19407" y="144389"/>
                    <a:pt x="8301" y="226976"/>
                    <a:pt x="76345" y="260844"/>
                  </a:cubicBezTo>
                  <a:cubicBezTo>
                    <a:pt x="144388" y="294675"/>
                    <a:pt x="226976" y="266967"/>
                    <a:pt x="260844" y="198924"/>
                  </a:cubicBezTo>
                  <a:cubicBezTo>
                    <a:pt x="294675" y="130879"/>
                    <a:pt x="266968" y="48292"/>
                    <a:pt x="198923" y="14424"/>
                  </a:cubicBezTo>
                  <a:cubicBezTo>
                    <a:pt x="130879" y="-19407"/>
                    <a:pt x="48253" y="8301"/>
                    <a:pt x="14424" y="76344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106EF67B-67D5-A173-26C4-9635AC88EC1E}"/>
                </a:ext>
              </a:extLst>
            </p:cNvPr>
            <p:cNvSpPr/>
            <p:nvPr/>
          </p:nvSpPr>
          <p:spPr>
            <a:xfrm>
              <a:off x="9035156" y="2001375"/>
              <a:ext cx="347544" cy="347544"/>
            </a:xfrm>
            <a:custGeom>
              <a:avLst/>
              <a:gdLst>
                <a:gd name="connsiteX0" fmla="*/ 18209 w 347544"/>
                <a:gd name="connsiteY0" fmla="*/ 96388 h 347544"/>
                <a:gd name="connsiteX1" fmla="*/ 96395 w 347544"/>
                <a:gd name="connsiteY1" fmla="*/ 329335 h 347544"/>
                <a:gd name="connsiteX2" fmla="*/ 329342 w 347544"/>
                <a:gd name="connsiteY2" fmla="*/ 251149 h 347544"/>
                <a:gd name="connsiteX3" fmla="*/ 251156 w 347544"/>
                <a:gd name="connsiteY3" fmla="*/ 18202 h 347544"/>
                <a:gd name="connsiteX4" fmla="*/ 18209 w 347544"/>
                <a:gd name="connsiteY4" fmla="*/ 96388 h 34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44" h="347544">
                  <a:moveTo>
                    <a:pt x="18209" y="96388"/>
                  </a:moveTo>
                  <a:cubicBezTo>
                    <a:pt x="-24500" y="182304"/>
                    <a:pt x="10478" y="286590"/>
                    <a:pt x="96395" y="329335"/>
                  </a:cubicBezTo>
                  <a:cubicBezTo>
                    <a:pt x="182311" y="372045"/>
                    <a:pt x="286597" y="337066"/>
                    <a:pt x="329342" y="251149"/>
                  </a:cubicBezTo>
                  <a:cubicBezTo>
                    <a:pt x="372052" y="165233"/>
                    <a:pt x="337034" y="60947"/>
                    <a:pt x="251156" y="18202"/>
                  </a:cubicBezTo>
                  <a:cubicBezTo>
                    <a:pt x="165240" y="-24507"/>
                    <a:pt x="60954" y="10510"/>
                    <a:pt x="18209" y="96388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8904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矩形 439">
            <a:extLst>
              <a:ext uri="{FF2B5EF4-FFF2-40B4-BE49-F238E27FC236}">
                <a16:creationId xmlns:a16="http://schemas.microsoft.com/office/drawing/2014/main" id="{C36F36EB-AF7B-CE3A-69C7-33FF3493F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D0BA75A-0451-0739-BB00-9DEE40D02245}"/>
              </a:ext>
            </a:extLst>
          </p:cNvPr>
          <p:cNvGrpSpPr/>
          <p:nvPr/>
        </p:nvGrpSpPr>
        <p:grpSpPr>
          <a:xfrm flipH="1">
            <a:off x="5477035" y="2854042"/>
            <a:ext cx="3187033" cy="4003958"/>
            <a:chOff x="-5812926" y="2551813"/>
            <a:chExt cx="3950164" cy="4962700"/>
          </a:xfrm>
          <a:solidFill>
            <a:srgbClr val="FCE6D9"/>
          </a:soli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1ECD141-00EC-6112-8904-9F1B3B0CEB40}"/>
                </a:ext>
              </a:extLst>
            </p:cNvPr>
            <p:cNvSpPr/>
            <p:nvPr/>
          </p:nvSpPr>
          <p:spPr>
            <a:xfrm>
              <a:off x="-5812926" y="3562047"/>
              <a:ext cx="2701978" cy="3952466"/>
            </a:xfrm>
            <a:custGeom>
              <a:avLst/>
              <a:gdLst>
                <a:gd name="connsiteX0" fmla="*/ 2675610 w 2701978"/>
                <a:gd name="connsiteY0" fmla="*/ 3686914 h 3952466"/>
                <a:gd name="connsiteX1" fmla="*/ 2701978 w 2701978"/>
                <a:gd name="connsiteY1" fmla="*/ 3795986 h 3952466"/>
                <a:gd name="connsiteX2" fmla="*/ 2611125 w 2701978"/>
                <a:gd name="connsiteY2" fmla="*/ 3820402 h 3952466"/>
                <a:gd name="connsiteX3" fmla="*/ 2501593 w 2701978"/>
                <a:gd name="connsiteY3" fmla="*/ 3847957 h 3952466"/>
                <a:gd name="connsiteX4" fmla="*/ 2410205 w 2701978"/>
                <a:gd name="connsiteY4" fmla="*/ 3835366 h 3952466"/>
                <a:gd name="connsiteX5" fmla="*/ 2410205 w 2701978"/>
                <a:gd name="connsiteY5" fmla="*/ 3835327 h 3952466"/>
                <a:gd name="connsiteX6" fmla="*/ 2400254 w 2701978"/>
                <a:gd name="connsiteY6" fmla="*/ 3899009 h 3952466"/>
                <a:gd name="connsiteX7" fmla="*/ 2363898 w 2701978"/>
                <a:gd name="connsiteY7" fmla="*/ 3951362 h 3952466"/>
                <a:gd name="connsiteX8" fmla="*/ 2314071 w 2701978"/>
                <a:gd name="connsiteY8" fmla="*/ 3929052 h 3952466"/>
                <a:gd name="connsiteX9" fmla="*/ 2261411 w 2701978"/>
                <a:gd name="connsiteY9" fmla="*/ 3869044 h 3952466"/>
                <a:gd name="connsiteX10" fmla="*/ 2355862 w 2701978"/>
                <a:gd name="connsiteY10" fmla="*/ 3434178 h 3952466"/>
                <a:gd name="connsiteX11" fmla="*/ 2355900 w 2701978"/>
                <a:gd name="connsiteY11" fmla="*/ 3434178 h 3952466"/>
                <a:gd name="connsiteX12" fmla="*/ 2301939 w 2701978"/>
                <a:gd name="connsiteY12" fmla="*/ 3447458 h 3952466"/>
                <a:gd name="connsiteX13" fmla="*/ 2256742 w 2701978"/>
                <a:gd name="connsiteY13" fmla="*/ 3469235 h 3952466"/>
                <a:gd name="connsiteX14" fmla="*/ 2300331 w 2701978"/>
                <a:gd name="connsiteY14" fmla="*/ 3532113 h 3952466"/>
                <a:gd name="connsiteX15" fmla="*/ 1852377 w 2701978"/>
                <a:gd name="connsiteY15" fmla="*/ 3423315 h 3952466"/>
                <a:gd name="connsiteX16" fmla="*/ 1852377 w 2701978"/>
                <a:gd name="connsiteY16" fmla="*/ 3423277 h 3952466"/>
                <a:gd name="connsiteX17" fmla="*/ 1822182 w 2701978"/>
                <a:gd name="connsiteY17" fmla="*/ 3398286 h 3952466"/>
                <a:gd name="connsiteX18" fmla="*/ 1818814 w 2701978"/>
                <a:gd name="connsiteY18" fmla="*/ 3359251 h 3952466"/>
                <a:gd name="connsiteX19" fmla="*/ 1822144 w 2701978"/>
                <a:gd name="connsiteY19" fmla="*/ 3289752 h 3952466"/>
                <a:gd name="connsiteX20" fmla="*/ 1821723 w 2701978"/>
                <a:gd name="connsiteY20" fmla="*/ 3287685 h 3952466"/>
                <a:gd name="connsiteX21" fmla="*/ 1516140 w 2701978"/>
                <a:gd name="connsiteY21" fmla="*/ 3186422 h 3952466"/>
                <a:gd name="connsiteX22" fmla="*/ 1516140 w 2701978"/>
                <a:gd name="connsiteY22" fmla="*/ 3186460 h 3952466"/>
                <a:gd name="connsiteX23" fmla="*/ 1478176 w 2701978"/>
                <a:gd name="connsiteY23" fmla="*/ 3161164 h 3952466"/>
                <a:gd name="connsiteX24" fmla="*/ 1333325 w 2701978"/>
                <a:gd name="connsiteY24" fmla="*/ 3115546 h 3952466"/>
                <a:gd name="connsiteX25" fmla="*/ 1024980 w 2701978"/>
                <a:gd name="connsiteY25" fmla="*/ 3134605 h 3952466"/>
                <a:gd name="connsiteX26" fmla="*/ 917407 w 2701978"/>
                <a:gd name="connsiteY26" fmla="*/ 3155500 h 3952466"/>
                <a:gd name="connsiteX27" fmla="*/ 808874 w 2701978"/>
                <a:gd name="connsiteY27" fmla="*/ 3150296 h 3952466"/>
                <a:gd name="connsiteX28" fmla="*/ 915575 w 2701978"/>
                <a:gd name="connsiteY28" fmla="*/ 3078271 h 3952466"/>
                <a:gd name="connsiteX29" fmla="*/ 693494 w 2701978"/>
                <a:gd name="connsiteY29" fmla="*/ 3132461 h 3952466"/>
                <a:gd name="connsiteX30" fmla="*/ 722273 w 2701978"/>
                <a:gd name="connsiteY30" fmla="*/ 3094306 h 3952466"/>
                <a:gd name="connsiteX31" fmla="*/ 722234 w 2701978"/>
                <a:gd name="connsiteY31" fmla="*/ 3094268 h 3952466"/>
                <a:gd name="connsiteX32" fmla="*/ 748411 w 2701978"/>
                <a:gd name="connsiteY32" fmla="*/ 3073793 h 3952466"/>
                <a:gd name="connsiteX33" fmla="*/ 739724 w 2701978"/>
                <a:gd name="connsiteY33" fmla="*/ 3055079 h 3952466"/>
                <a:gd name="connsiteX34" fmla="*/ 555263 w 2701978"/>
                <a:gd name="connsiteY34" fmla="*/ 3123391 h 3952466"/>
                <a:gd name="connsiteX35" fmla="*/ 557330 w 2701978"/>
                <a:gd name="connsiteY35" fmla="*/ 3122128 h 3952466"/>
                <a:gd name="connsiteX36" fmla="*/ 347230 w 2701978"/>
                <a:gd name="connsiteY36" fmla="*/ 3135638 h 3952466"/>
                <a:gd name="connsiteX37" fmla="*/ 391585 w 2701978"/>
                <a:gd name="connsiteY37" fmla="*/ 3075592 h 3952466"/>
                <a:gd name="connsiteX38" fmla="*/ 391623 w 2701978"/>
                <a:gd name="connsiteY38" fmla="*/ 3075592 h 3952466"/>
                <a:gd name="connsiteX39" fmla="*/ 267777 w 2701978"/>
                <a:gd name="connsiteY39" fmla="*/ 3106668 h 3952466"/>
                <a:gd name="connsiteX40" fmla="*/ 91350 w 2701978"/>
                <a:gd name="connsiteY40" fmla="*/ 3203950 h 3952466"/>
                <a:gd name="connsiteX41" fmla="*/ 91389 w 2701978"/>
                <a:gd name="connsiteY41" fmla="*/ 3203988 h 3952466"/>
                <a:gd name="connsiteX42" fmla="*/ 14236 w 2701978"/>
                <a:gd name="connsiteY42" fmla="*/ 3230969 h 3952466"/>
                <a:gd name="connsiteX43" fmla="*/ 0 w 2701978"/>
                <a:gd name="connsiteY43" fmla="*/ 3210953 h 3952466"/>
                <a:gd name="connsiteX44" fmla="*/ 31726 w 2701978"/>
                <a:gd name="connsiteY44" fmla="*/ 3160092 h 3952466"/>
                <a:gd name="connsiteX45" fmla="*/ 291958 w 2701978"/>
                <a:gd name="connsiteY45" fmla="*/ 3027185 h 3952466"/>
                <a:gd name="connsiteX46" fmla="*/ 400030 w 2701978"/>
                <a:gd name="connsiteY46" fmla="*/ 3024544 h 3952466"/>
                <a:gd name="connsiteX47" fmla="*/ 711354 w 2701978"/>
                <a:gd name="connsiteY47" fmla="*/ 2996262 h 3952466"/>
                <a:gd name="connsiteX48" fmla="*/ 653949 w 2701978"/>
                <a:gd name="connsiteY48" fmla="*/ 2617466 h 3952466"/>
                <a:gd name="connsiteX49" fmla="*/ 501554 w 2701978"/>
                <a:gd name="connsiteY49" fmla="*/ 1921408 h 3952466"/>
                <a:gd name="connsiteX50" fmla="*/ 501516 w 2701978"/>
                <a:gd name="connsiteY50" fmla="*/ 1921408 h 3952466"/>
                <a:gd name="connsiteX51" fmla="*/ 456816 w 2701978"/>
                <a:gd name="connsiteY51" fmla="*/ 1564616 h 3952466"/>
                <a:gd name="connsiteX52" fmla="*/ 412920 w 2701978"/>
                <a:gd name="connsiteY52" fmla="*/ 944143 h 3952466"/>
                <a:gd name="connsiteX53" fmla="*/ 331290 w 2701978"/>
                <a:gd name="connsiteY53" fmla="*/ 487851 h 3952466"/>
                <a:gd name="connsiteX54" fmla="*/ 292407 w 2701978"/>
                <a:gd name="connsiteY54" fmla="*/ 117205 h 3952466"/>
                <a:gd name="connsiteX55" fmla="*/ 327310 w 2701978"/>
                <a:gd name="connsiteY55" fmla="*/ 3088 h 3952466"/>
                <a:gd name="connsiteX56" fmla="*/ 404079 w 2701978"/>
                <a:gd name="connsiteY56" fmla="*/ 78213 h 3952466"/>
                <a:gd name="connsiteX57" fmla="*/ 404079 w 2701978"/>
                <a:gd name="connsiteY57" fmla="*/ 78251 h 3952466"/>
                <a:gd name="connsiteX58" fmla="*/ 518931 w 2701978"/>
                <a:gd name="connsiteY58" fmla="*/ 432329 h 3952466"/>
                <a:gd name="connsiteX59" fmla="*/ 662518 w 2701978"/>
                <a:gd name="connsiteY59" fmla="*/ 1102170 h 3952466"/>
                <a:gd name="connsiteX60" fmla="*/ 697382 w 2701978"/>
                <a:gd name="connsiteY60" fmla="*/ 1402286 h 3952466"/>
                <a:gd name="connsiteX61" fmla="*/ 697420 w 2701978"/>
                <a:gd name="connsiteY61" fmla="*/ 1402286 h 3952466"/>
                <a:gd name="connsiteX62" fmla="*/ 770670 w 2701978"/>
                <a:gd name="connsiteY62" fmla="*/ 1640935 h 3952466"/>
                <a:gd name="connsiteX63" fmla="*/ 937985 w 2701978"/>
                <a:gd name="connsiteY63" fmla="*/ 1982345 h 3952466"/>
                <a:gd name="connsiteX64" fmla="*/ 1052494 w 2701978"/>
                <a:gd name="connsiteY64" fmla="*/ 1737495 h 3952466"/>
                <a:gd name="connsiteX65" fmla="*/ 1052456 w 2701978"/>
                <a:gd name="connsiteY65" fmla="*/ 1737457 h 3952466"/>
                <a:gd name="connsiteX66" fmla="*/ 1078710 w 2701978"/>
                <a:gd name="connsiteY66" fmla="*/ 1661605 h 3952466"/>
                <a:gd name="connsiteX67" fmla="*/ 1132134 w 2701978"/>
                <a:gd name="connsiteY67" fmla="*/ 1611816 h 3952466"/>
                <a:gd name="connsiteX68" fmla="*/ 1169103 w 2701978"/>
                <a:gd name="connsiteY68" fmla="*/ 1674273 h 3952466"/>
                <a:gd name="connsiteX69" fmla="*/ 1219658 w 2701978"/>
                <a:gd name="connsiteY69" fmla="*/ 1918516 h 3952466"/>
                <a:gd name="connsiteX70" fmla="*/ 1268606 w 2701978"/>
                <a:gd name="connsiteY70" fmla="*/ 2193600 h 3952466"/>
                <a:gd name="connsiteX71" fmla="*/ 1264511 w 2701978"/>
                <a:gd name="connsiteY71" fmla="*/ 2284376 h 3952466"/>
                <a:gd name="connsiteX72" fmla="*/ 1301786 w 2701978"/>
                <a:gd name="connsiteY72" fmla="*/ 2724523 h 3952466"/>
                <a:gd name="connsiteX73" fmla="*/ 1320155 w 2701978"/>
                <a:gd name="connsiteY73" fmla="*/ 2943117 h 3952466"/>
                <a:gd name="connsiteX74" fmla="*/ 1379742 w 2701978"/>
                <a:gd name="connsiteY74" fmla="*/ 3028268 h 3952466"/>
                <a:gd name="connsiteX75" fmla="*/ 1574382 w 2701978"/>
                <a:gd name="connsiteY75" fmla="*/ 3132784 h 3952466"/>
                <a:gd name="connsiteX76" fmla="*/ 1726237 w 2701978"/>
                <a:gd name="connsiteY76" fmla="*/ 3180085 h 3952466"/>
                <a:gd name="connsiteX77" fmla="*/ 1833780 w 2701978"/>
                <a:gd name="connsiteY77" fmla="*/ 3203315 h 3952466"/>
                <a:gd name="connsiteX78" fmla="*/ 1833780 w 2701978"/>
                <a:gd name="connsiteY78" fmla="*/ 3203277 h 3952466"/>
                <a:gd name="connsiteX79" fmla="*/ 2081354 w 2701978"/>
                <a:gd name="connsiteY79" fmla="*/ 3192561 h 3952466"/>
                <a:gd name="connsiteX80" fmla="*/ 1944155 w 2701978"/>
                <a:gd name="connsiteY80" fmla="*/ 2437985 h 3952466"/>
                <a:gd name="connsiteX81" fmla="*/ 1871748 w 2701978"/>
                <a:gd name="connsiteY81" fmla="*/ 1770359 h 3952466"/>
                <a:gd name="connsiteX82" fmla="*/ 1921040 w 2701978"/>
                <a:gd name="connsiteY82" fmla="*/ 1680195 h 3952466"/>
                <a:gd name="connsiteX83" fmla="*/ 2188169 w 2701978"/>
                <a:gd name="connsiteY83" fmla="*/ 2511502 h 3952466"/>
                <a:gd name="connsiteX84" fmla="*/ 2202023 w 2701978"/>
                <a:gd name="connsiteY84" fmla="*/ 2884136 h 3952466"/>
                <a:gd name="connsiteX85" fmla="*/ 2201985 w 2701978"/>
                <a:gd name="connsiteY85" fmla="*/ 2884136 h 3952466"/>
                <a:gd name="connsiteX86" fmla="*/ 2279214 w 2701978"/>
                <a:gd name="connsiteY86" fmla="*/ 3226497 h 3952466"/>
                <a:gd name="connsiteX87" fmla="*/ 2375960 w 2701978"/>
                <a:gd name="connsiteY87" fmla="*/ 3296647 h 3952466"/>
                <a:gd name="connsiteX88" fmla="*/ 2342857 w 2701978"/>
                <a:gd name="connsiteY88" fmla="*/ 3035259 h 3952466"/>
                <a:gd name="connsiteX89" fmla="*/ 2265283 w 2701978"/>
                <a:gd name="connsiteY89" fmla="*/ 2723200 h 3952466"/>
                <a:gd name="connsiteX90" fmla="*/ 2265245 w 2701978"/>
                <a:gd name="connsiteY90" fmla="*/ 2723200 h 3952466"/>
                <a:gd name="connsiteX91" fmla="*/ 2254108 w 2701978"/>
                <a:gd name="connsiteY91" fmla="*/ 2295918 h 3952466"/>
                <a:gd name="connsiteX92" fmla="*/ 2255677 w 2701978"/>
                <a:gd name="connsiteY92" fmla="*/ 1726723 h 3952466"/>
                <a:gd name="connsiteX93" fmla="*/ 2346377 w 2701978"/>
                <a:gd name="connsiteY93" fmla="*/ 1606787 h 3952466"/>
                <a:gd name="connsiteX94" fmla="*/ 2346416 w 2701978"/>
                <a:gd name="connsiteY94" fmla="*/ 1606787 h 3952466"/>
                <a:gd name="connsiteX95" fmla="*/ 2436925 w 2701978"/>
                <a:gd name="connsiteY95" fmla="*/ 2204412 h 3952466"/>
                <a:gd name="connsiteX96" fmla="*/ 2502366 w 2701978"/>
                <a:gd name="connsiteY96" fmla="*/ 2781640 h 3952466"/>
                <a:gd name="connsiteX97" fmla="*/ 2558088 w 2701978"/>
                <a:gd name="connsiteY97" fmla="*/ 3118495 h 3952466"/>
                <a:gd name="connsiteX98" fmla="*/ 2556557 w 2701978"/>
                <a:gd name="connsiteY98" fmla="*/ 3582478 h 3952466"/>
                <a:gd name="connsiteX99" fmla="*/ 2538800 w 2701978"/>
                <a:gd name="connsiteY99" fmla="*/ 3739654 h 3952466"/>
                <a:gd name="connsiteX100" fmla="*/ 2676988 w 2701978"/>
                <a:gd name="connsiteY100" fmla="*/ 3688831 h 3952466"/>
                <a:gd name="connsiteX101" fmla="*/ 1059865 w 2701978"/>
                <a:gd name="connsiteY101" fmla="*/ 2353915 h 3952466"/>
                <a:gd name="connsiteX102" fmla="*/ 1079919 w 2701978"/>
                <a:gd name="connsiteY102" fmla="*/ 2498266 h 3952466"/>
                <a:gd name="connsiteX103" fmla="*/ 1120485 w 2701978"/>
                <a:gd name="connsiteY103" fmla="*/ 2578135 h 3952466"/>
                <a:gd name="connsiteX104" fmla="*/ 1120485 w 2701978"/>
                <a:gd name="connsiteY104" fmla="*/ 2802441 h 3952466"/>
                <a:gd name="connsiteX105" fmla="*/ 1062698 w 2701978"/>
                <a:gd name="connsiteY105" fmla="*/ 2661411 h 3952466"/>
                <a:gd name="connsiteX106" fmla="*/ 1131010 w 2701978"/>
                <a:gd name="connsiteY106" fmla="*/ 3045792 h 3952466"/>
                <a:gd name="connsiteX107" fmla="*/ 1195802 w 2701978"/>
                <a:gd name="connsiteY107" fmla="*/ 2974036 h 3952466"/>
                <a:gd name="connsiteX108" fmla="*/ 1142797 w 2701978"/>
                <a:gd name="connsiteY108" fmla="*/ 2581347 h 3952466"/>
                <a:gd name="connsiteX109" fmla="*/ 1157340 w 2701978"/>
                <a:gd name="connsiteY109" fmla="*/ 2446715 h 3952466"/>
                <a:gd name="connsiteX110" fmla="*/ 1144022 w 2701978"/>
                <a:gd name="connsiteY110" fmla="*/ 2445720 h 3952466"/>
                <a:gd name="connsiteX111" fmla="*/ 1144022 w 2701978"/>
                <a:gd name="connsiteY111" fmla="*/ 2583075 h 3952466"/>
                <a:gd name="connsiteX112" fmla="*/ 1118955 w 2701978"/>
                <a:gd name="connsiteY112" fmla="*/ 2579401 h 3952466"/>
                <a:gd name="connsiteX113" fmla="*/ 1093697 w 2701978"/>
                <a:gd name="connsiteY113" fmla="*/ 2396665 h 3952466"/>
                <a:gd name="connsiteX114" fmla="*/ 1058258 w 2701978"/>
                <a:gd name="connsiteY114" fmla="*/ 2355411 h 3952466"/>
                <a:gd name="connsiteX115" fmla="*/ 1058297 w 2701978"/>
                <a:gd name="connsiteY115" fmla="*/ 2355411 h 3952466"/>
                <a:gd name="connsiteX116" fmla="*/ 1023892 w 2701978"/>
                <a:gd name="connsiteY116" fmla="*/ 2040834 h 3952466"/>
                <a:gd name="connsiteX117" fmla="*/ 999973 w 2701978"/>
                <a:gd name="connsiteY117" fmla="*/ 2044699 h 3952466"/>
                <a:gd name="connsiteX118" fmla="*/ 1059905 w 2701978"/>
                <a:gd name="connsiteY118" fmla="*/ 2353917 h 3952466"/>
                <a:gd name="connsiteX119" fmla="*/ 2090329 w 2701978"/>
                <a:gd name="connsiteY119" fmla="*/ 2839902 h 3952466"/>
                <a:gd name="connsiteX120" fmla="*/ 2033612 w 2701978"/>
                <a:gd name="connsiteY120" fmla="*/ 2519889 h 3952466"/>
                <a:gd name="connsiteX121" fmla="*/ 2033612 w 2701978"/>
                <a:gd name="connsiteY121" fmla="*/ 2519850 h 3952466"/>
                <a:gd name="connsiteX122" fmla="*/ 2012984 w 2701978"/>
                <a:gd name="connsiteY122" fmla="*/ 2290264 h 3952466"/>
                <a:gd name="connsiteX123" fmla="*/ 2014094 w 2701978"/>
                <a:gd name="connsiteY123" fmla="*/ 2704233 h 3952466"/>
                <a:gd name="connsiteX124" fmla="*/ 2121285 w 2701978"/>
                <a:gd name="connsiteY124" fmla="*/ 3048053 h 3952466"/>
                <a:gd name="connsiteX125" fmla="*/ 2088717 w 2701978"/>
                <a:gd name="connsiteY125" fmla="*/ 2837875 h 3952466"/>
                <a:gd name="connsiteX126" fmla="*/ 2114129 w 2701978"/>
                <a:gd name="connsiteY126" fmla="*/ 2866042 h 3952466"/>
                <a:gd name="connsiteX127" fmla="*/ 2116808 w 2701978"/>
                <a:gd name="connsiteY127" fmla="*/ 2875495 h 3952466"/>
                <a:gd name="connsiteX128" fmla="*/ 2124615 w 2701978"/>
                <a:gd name="connsiteY128" fmla="*/ 2877140 h 3952466"/>
                <a:gd name="connsiteX129" fmla="*/ 2097634 w 2701978"/>
                <a:gd name="connsiteY129" fmla="*/ 2709021 h 3952466"/>
                <a:gd name="connsiteX130" fmla="*/ 2090325 w 2701978"/>
                <a:gd name="connsiteY130" fmla="*/ 2839862 h 3952466"/>
                <a:gd name="connsiteX131" fmla="*/ 2437206 w 2701978"/>
                <a:gd name="connsiteY131" fmla="*/ 2835961 h 3952466"/>
                <a:gd name="connsiteX132" fmla="*/ 2485351 w 2701978"/>
                <a:gd name="connsiteY132" fmla="*/ 3475949 h 3952466"/>
                <a:gd name="connsiteX133" fmla="*/ 2436059 w 2701978"/>
                <a:gd name="connsiteY133" fmla="*/ 2837332 h 3952466"/>
                <a:gd name="connsiteX134" fmla="*/ 2338738 w 2701978"/>
                <a:gd name="connsiteY134" fmla="*/ 2274839 h 3952466"/>
                <a:gd name="connsiteX135" fmla="*/ 2406323 w 2701978"/>
                <a:gd name="connsiteY135" fmla="*/ 2962667 h 3952466"/>
                <a:gd name="connsiteX136" fmla="*/ 2437206 w 2701978"/>
                <a:gd name="connsiteY136" fmla="*/ 2835951 h 3952466"/>
                <a:gd name="connsiteX137" fmla="*/ 659515 w 2701978"/>
                <a:gd name="connsiteY137" fmla="*/ 1649918 h 3952466"/>
                <a:gd name="connsiteX138" fmla="*/ 701650 w 2701978"/>
                <a:gd name="connsiteY138" fmla="*/ 1950984 h 3952466"/>
                <a:gd name="connsiteX139" fmla="*/ 788829 w 2701978"/>
                <a:gd name="connsiteY139" fmla="*/ 2345966 h 3952466"/>
                <a:gd name="connsiteX140" fmla="*/ 679993 w 2701978"/>
                <a:gd name="connsiteY140" fmla="*/ 2262078 h 3952466"/>
                <a:gd name="connsiteX141" fmla="*/ 695646 w 2701978"/>
                <a:gd name="connsiteY141" fmla="*/ 2323884 h 3952466"/>
                <a:gd name="connsiteX142" fmla="*/ 779840 w 2701978"/>
                <a:gd name="connsiteY142" fmla="*/ 2526333 h 3952466"/>
                <a:gd name="connsiteX143" fmla="*/ 794996 w 2701978"/>
                <a:gd name="connsiteY143" fmla="*/ 2572716 h 3952466"/>
                <a:gd name="connsiteX144" fmla="*/ 910758 w 2701978"/>
                <a:gd name="connsiteY144" fmla="*/ 2956607 h 3952466"/>
                <a:gd name="connsiteX145" fmla="*/ 910797 w 2701978"/>
                <a:gd name="connsiteY145" fmla="*/ 2956646 h 3952466"/>
                <a:gd name="connsiteX146" fmla="*/ 965179 w 2701978"/>
                <a:gd name="connsiteY146" fmla="*/ 3025876 h 3952466"/>
                <a:gd name="connsiteX147" fmla="*/ 1048033 w 2701978"/>
                <a:gd name="connsiteY147" fmla="*/ 3055689 h 3952466"/>
                <a:gd name="connsiteX148" fmla="*/ 993115 w 2701978"/>
                <a:gd name="connsiteY148" fmla="*/ 2629670 h 3952466"/>
                <a:gd name="connsiteX149" fmla="*/ 990743 w 2701978"/>
                <a:gd name="connsiteY149" fmla="*/ 2439351 h 3952466"/>
                <a:gd name="connsiteX150" fmla="*/ 799355 w 2701978"/>
                <a:gd name="connsiteY150" fmla="*/ 1908052 h 3952466"/>
                <a:gd name="connsiteX151" fmla="*/ 883932 w 2701978"/>
                <a:gd name="connsiteY151" fmla="*/ 2591785 h 3952466"/>
                <a:gd name="connsiteX152" fmla="*/ 883894 w 2701978"/>
                <a:gd name="connsiteY152" fmla="*/ 2591785 h 3952466"/>
                <a:gd name="connsiteX153" fmla="*/ 866251 w 2701978"/>
                <a:gd name="connsiteY153" fmla="*/ 2300858 h 3952466"/>
                <a:gd name="connsiteX154" fmla="*/ 858674 w 2701978"/>
                <a:gd name="connsiteY154" fmla="*/ 2180804 h 3952466"/>
                <a:gd name="connsiteX155" fmla="*/ 887453 w 2701978"/>
                <a:gd name="connsiteY155" fmla="*/ 2140200 h 3952466"/>
                <a:gd name="connsiteX156" fmla="*/ 967896 w 2701978"/>
                <a:gd name="connsiteY156" fmla="*/ 2913753 h 3952466"/>
                <a:gd name="connsiteX157" fmla="*/ 946618 w 2701978"/>
                <a:gd name="connsiteY157" fmla="*/ 2885586 h 3952466"/>
                <a:gd name="connsiteX158" fmla="*/ 823575 w 2701978"/>
                <a:gd name="connsiteY158" fmla="*/ 2427109 h 3952466"/>
                <a:gd name="connsiteX159" fmla="*/ 781785 w 2701978"/>
                <a:gd name="connsiteY159" fmla="*/ 2108320 h 3952466"/>
                <a:gd name="connsiteX160" fmla="*/ 781746 w 2701978"/>
                <a:gd name="connsiteY160" fmla="*/ 2108358 h 3952466"/>
                <a:gd name="connsiteX161" fmla="*/ 757521 w 2701978"/>
                <a:gd name="connsiteY161" fmla="*/ 1868289 h 3952466"/>
                <a:gd name="connsiteX162" fmla="*/ 659510 w 2701978"/>
                <a:gd name="connsiteY162" fmla="*/ 1649921 h 3952466"/>
                <a:gd name="connsiteX163" fmla="*/ 1187032 w 2701978"/>
                <a:gd name="connsiteY163" fmla="*/ 2367980 h 3952466"/>
                <a:gd name="connsiteX164" fmla="*/ 1100733 w 2701978"/>
                <a:gd name="connsiteY164" fmla="*/ 1832733 h 3952466"/>
                <a:gd name="connsiteX165" fmla="*/ 1061697 w 2701978"/>
                <a:gd name="connsiteY165" fmla="*/ 1998638 h 3952466"/>
                <a:gd name="connsiteX166" fmla="*/ 1116308 w 2701978"/>
                <a:gd name="connsiteY166" fmla="*/ 2204985 h 3952466"/>
                <a:gd name="connsiteX167" fmla="*/ 1116270 w 2701978"/>
                <a:gd name="connsiteY167" fmla="*/ 2204985 h 3952466"/>
                <a:gd name="connsiteX168" fmla="*/ 1130699 w 2701978"/>
                <a:gd name="connsiteY168" fmla="*/ 2340725 h 3952466"/>
                <a:gd name="connsiteX169" fmla="*/ 1174709 w 2701978"/>
                <a:gd name="connsiteY169" fmla="*/ 2180757 h 3952466"/>
                <a:gd name="connsiteX170" fmla="*/ 1187032 w 2701978"/>
                <a:gd name="connsiteY170" fmla="*/ 2367971 h 3952466"/>
                <a:gd name="connsiteX171" fmla="*/ 561465 w 2701978"/>
                <a:gd name="connsiteY171" fmla="*/ 1688921 h 3952466"/>
                <a:gd name="connsiteX172" fmla="*/ 755723 w 2701978"/>
                <a:gd name="connsiteY172" fmla="*/ 2259448 h 3952466"/>
                <a:gd name="connsiteX173" fmla="*/ 561465 w 2701978"/>
                <a:gd name="connsiteY173" fmla="*/ 1688921 h 3952466"/>
                <a:gd name="connsiteX174" fmla="*/ 2369234 w 2701978"/>
                <a:gd name="connsiteY174" fmla="*/ 3814019 h 3952466"/>
                <a:gd name="connsiteX175" fmla="*/ 2452165 w 2701978"/>
                <a:gd name="connsiteY175" fmla="*/ 3725271 h 3952466"/>
                <a:gd name="connsiteX176" fmla="*/ 2453696 w 2701978"/>
                <a:gd name="connsiteY176" fmla="*/ 3529102 h 3952466"/>
                <a:gd name="connsiteX177" fmla="*/ 2441334 w 2701978"/>
                <a:gd name="connsiteY177" fmla="*/ 3379696 h 3952466"/>
                <a:gd name="connsiteX178" fmla="*/ 2441373 w 2701978"/>
                <a:gd name="connsiteY178" fmla="*/ 3379696 h 3952466"/>
                <a:gd name="connsiteX179" fmla="*/ 2398778 w 2701978"/>
                <a:gd name="connsiteY179" fmla="*/ 3589227 h 3952466"/>
                <a:gd name="connsiteX180" fmla="*/ 2369233 w 2701978"/>
                <a:gd name="connsiteY180" fmla="*/ 3814023 h 3952466"/>
                <a:gd name="connsiteX181" fmla="*/ 520807 w 2701978"/>
                <a:gd name="connsiteY181" fmla="*/ 842742 h 3952466"/>
                <a:gd name="connsiteX182" fmla="*/ 378249 w 2701978"/>
                <a:gd name="connsiteY182" fmla="*/ 270108 h 3952466"/>
                <a:gd name="connsiteX183" fmla="*/ 520807 w 2701978"/>
                <a:gd name="connsiteY183" fmla="*/ 842742 h 3952466"/>
                <a:gd name="connsiteX184" fmla="*/ 831180 w 2701978"/>
                <a:gd name="connsiteY184" fmla="*/ 2960394 h 3952466"/>
                <a:gd name="connsiteX185" fmla="*/ 858390 w 2701978"/>
                <a:gd name="connsiteY185" fmla="*/ 2943211 h 3952466"/>
                <a:gd name="connsiteX186" fmla="*/ 738757 w 2701978"/>
                <a:gd name="connsiteY186" fmla="*/ 2632837 h 3952466"/>
                <a:gd name="connsiteX187" fmla="*/ 740862 w 2701978"/>
                <a:gd name="connsiteY187" fmla="*/ 2824763 h 3952466"/>
                <a:gd name="connsiteX188" fmla="*/ 831180 w 2701978"/>
                <a:gd name="connsiteY188" fmla="*/ 2960395 h 3952466"/>
                <a:gd name="connsiteX189" fmla="*/ 1930518 w 2701978"/>
                <a:gd name="connsiteY189" fmla="*/ 3304901 h 3952466"/>
                <a:gd name="connsiteX190" fmla="*/ 2288691 w 2701978"/>
                <a:gd name="connsiteY190" fmla="*/ 3339152 h 3952466"/>
                <a:gd name="connsiteX191" fmla="*/ 2288691 w 2701978"/>
                <a:gd name="connsiteY191" fmla="*/ 3339114 h 3952466"/>
                <a:gd name="connsiteX192" fmla="*/ 1930518 w 2701978"/>
                <a:gd name="connsiteY192" fmla="*/ 3304862 h 3952466"/>
                <a:gd name="connsiteX193" fmla="*/ 1214562 w 2701978"/>
                <a:gd name="connsiteY193" fmla="*/ 2662767 h 3952466"/>
                <a:gd name="connsiteX194" fmla="*/ 1200976 w 2701978"/>
                <a:gd name="connsiteY194" fmla="*/ 2664450 h 3952466"/>
                <a:gd name="connsiteX195" fmla="*/ 1223709 w 2701978"/>
                <a:gd name="connsiteY195" fmla="*/ 3003451 h 3952466"/>
                <a:gd name="connsiteX196" fmla="*/ 1283716 w 2701978"/>
                <a:gd name="connsiteY196" fmla="*/ 3044170 h 3952466"/>
                <a:gd name="connsiteX197" fmla="*/ 1214562 w 2701978"/>
                <a:gd name="connsiteY197" fmla="*/ 2662768 h 3952466"/>
                <a:gd name="connsiteX198" fmla="*/ 2046134 w 2701978"/>
                <a:gd name="connsiteY198" fmla="*/ 2207738 h 3952466"/>
                <a:gd name="connsiteX199" fmla="*/ 1987580 w 2701978"/>
                <a:gd name="connsiteY199" fmla="*/ 1983629 h 3952466"/>
                <a:gd name="connsiteX200" fmla="*/ 2046134 w 2701978"/>
                <a:gd name="connsiteY200" fmla="*/ 2207738 h 3952466"/>
                <a:gd name="connsiteX201" fmla="*/ 597822 w 2701978"/>
                <a:gd name="connsiteY201" fmla="*/ 1592889 h 3952466"/>
                <a:gd name="connsiteX202" fmla="*/ 553390 w 2701978"/>
                <a:gd name="connsiteY202" fmla="*/ 1386992 h 3952466"/>
                <a:gd name="connsiteX203" fmla="*/ 597822 w 2701978"/>
                <a:gd name="connsiteY203" fmla="*/ 1592889 h 3952466"/>
                <a:gd name="connsiteX204" fmla="*/ 2165659 w 2701978"/>
                <a:gd name="connsiteY204" fmla="*/ 3102335 h 3952466"/>
                <a:gd name="connsiteX205" fmla="*/ 2141013 w 2701978"/>
                <a:gd name="connsiteY205" fmla="*/ 3110372 h 3952466"/>
                <a:gd name="connsiteX206" fmla="*/ 2191607 w 2701978"/>
                <a:gd name="connsiteY206" fmla="*/ 3188443 h 395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2701978" h="3952466">
                  <a:moveTo>
                    <a:pt x="2675610" y="3686914"/>
                  </a:moveTo>
                  <a:cubicBezTo>
                    <a:pt x="2683417" y="3719138"/>
                    <a:pt x="2691186" y="3751361"/>
                    <a:pt x="2701978" y="3795986"/>
                  </a:cubicBezTo>
                  <a:cubicBezTo>
                    <a:pt x="2672165" y="3803793"/>
                    <a:pt x="2640746" y="3809686"/>
                    <a:pt x="2611125" y="3820402"/>
                  </a:cubicBezTo>
                  <a:cubicBezTo>
                    <a:pt x="2576223" y="3832994"/>
                    <a:pt x="2533513" y="3805132"/>
                    <a:pt x="2501593" y="3847957"/>
                  </a:cubicBezTo>
                  <a:cubicBezTo>
                    <a:pt x="2493557" y="3858749"/>
                    <a:pt x="2447556" y="3841259"/>
                    <a:pt x="2410205" y="3835366"/>
                  </a:cubicBezTo>
                  <a:lnTo>
                    <a:pt x="2410205" y="3835327"/>
                  </a:lnTo>
                  <a:cubicBezTo>
                    <a:pt x="2409210" y="3856873"/>
                    <a:pt x="2405880" y="3878228"/>
                    <a:pt x="2400254" y="3899009"/>
                  </a:cubicBezTo>
                  <a:cubicBezTo>
                    <a:pt x="2394055" y="3919904"/>
                    <a:pt x="2381311" y="3938273"/>
                    <a:pt x="2363898" y="3951362"/>
                  </a:cubicBezTo>
                  <a:cubicBezTo>
                    <a:pt x="2353986" y="3956797"/>
                    <a:pt x="2327886" y="3941029"/>
                    <a:pt x="2314071" y="3929052"/>
                  </a:cubicBezTo>
                  <a:cubicBezTo>
                    <a:pt x="2295089" y="3910376"/>
                    <a:pt x="2277485" y="3890323"/>
                    <a:pt x="2261411" y="3869044"/>
                  </a:cubicBezTo>
                  <a:cubicBezTo>
                    <a:pt x="2337034" y="3737322"/>
                    <a:pt x="2314951" y="3585809"/>
                    <a:pt x="2355862" y="3434178"/>
                  </a:cubicBezTo>
                  <a:lnTo>
                    <a:pt x="2355900" y="3434178"/>
                  </a:lnTo>
                  <a:cubicBezTo>
                    <a:pt x="2337683" y="3437661"/>
                    <a:pt x="2319696" y="3442100"/>
                    <a:pt x="2301939" y="3447458"/>
                  </a:cubicBezTo>
                  <a:cubicBezTo>
                    <a:pt x="2286593" y="3453237"/>
                    <a:pt x="2272242" y="3461618"/>
                    <a:pt x="2256742" y="3469235"/>
                  </a:cubicBezTo>
                  <a:cubicBezTo>
                    <a:pt x="2271552" y="3490628"/>
                    <a:pt x="2284718" y="3509571"/>
                    <a:pt x="2300331" y="3532113"/>
                  </a:cubicBezTo>
                  <a:cubicBezTo>
                    <a:pt x="2131527" y="3547727"/>
                    <a:pt x="1993632" y="3478879"/>
                    <a:pt x="1852377" y="3423315"/>
                  </a:cubicBezTo>
                  <a:lnTo>
                    <a:pt x="1852377" y="3423277"/>
                  </a:lnTo>
                  <a:cubicBezTo>
                    <a:pt x="1839365" y="3419335"/>
                    <a:pt x="1828496" y="3410304"/>
                    <a:pt x="1822182" y="3398286"/>
                  </a:cubicBezTo>
                  <a:cubicBezTo>
                    <a:pt x="1815906" y="3386231"/>
                    <a:pt x="1814681" y="3372186"/>
                    <a:pt x="1818814" y="3359251"/>
                  </a:cubicBezTo>
                  <a:cubicBezTo>
                    <a:pt x="1821570" y="3336174"/>
                    <a:pt x="1822679" y="3312982"/>
                    <a:pt x="1822144" y="3289752"/>
                  </a:cubicBezTo>
                  <a:cubicBezTo>
                    <a:pt x="1822258" y="3286537"/>
                    <a:pt x="1820498" y="3283284"/>
                    <a:pt x="1821723" y="3287685"/>
                  </a:cubicBezTo>
                  <a:cubicBezTo>
                    <a:pt x="1716942" y="3253166"/>
                    <a:pt x="1616286" y="3220521"/>
                    <a:pt x="1516140" y="3186422"/>
                  </a:cubicBezTo>
                  <a:lnTo>
                    <a:pt x="1516140" y="3186460"/>
                  </a:lnTo>
                  <a:cubicBezTo>
                    <a:pt x="1501904" y="3180643"/>
                    <a:pt x="1489007" y="3172032"/>
                    <a:pt x="1478176" y="3161164"/>
                  </a:cubicBezTo>
                  <a:cubicBezTo>
                    <a:pt x="1439638" y="3124195"/>
                    <a:pt x="1386098" y="3107356"/>
                    <a:pt x="1333325" y="3115546"/>
                  </a:cubicBezTo>
                  <a:cubicBezTo>
                    <a:pt x="1231376" y="3125191"/>
                    <a:pt x="1130338" y="3155424"/>
                    <a:pt x="1024980" y="3134605"/>
                  </a:cubicBezTo>
                  <a:cubicBezTo>
                    <a:pt x="988240" y="3135676"/>
                    <a:pt x="951884" y="3142718"/>
                    <a:pt x="917407" y="3155500"/>
                  </a:cubicBezTo>
                  <a:cubicBezTo>
                    <a:pt x="881395" y="3163422"/>
                    <a:pt x="843929" y="3161623"/>
                    <a:pt x="808874" y="3150296"/>
                  </a:cubicBezTo>
                  <a:lnTo>
                    <a:pt x="915575" y="3078271"/>
                  </a:lnTo>
                  <a:cubicBezTo>
                    <a:pt x="821699" y="3037092"/>
                    <a:pt x="787752" y="3173869"/>
                    <a:pt x="693494" y="3132461"/>
                  </a:cubicBezTo>
                  <a:cubicBezTo>
                    <a:pt x="704898" y="3117114"/>
                    <a:pt x="712590" y="3104792"/>
                    <a:pt x="722273" y="3094306"/>
                  </a:cubicBezTo>
                  <a:lnTo>
                    <a:pt x="722234" y="3094268"/>
                  </a:lnTo>
                  <a:cubicBezTo>
                    <a:pt x="730386" y="3086728"/>
                    <a:pt x="739112" y="3079877"/>
                    <a:pt x="748411" y="3073793"/>
                  </a:cubicBezTo>
                  <a:lnTo>
                    <a:pt x="739724" y="3055079"/>
                  </a:lnTo>
                  <a:cubicBezTo>
                    <a:pt x="678224" y="3077849"/>
                    <a:pt x="616760" y="3100620"/>
                    <a:pt x="555263" y="3123391"/>
                  </a:cubicBezTo>
                  <a:lnTo>
                    <a:pt x="557330" y="3122128"/>
                  </a:lnTo>
                  <a:cubicBezTo>
                    <a:pt x="487602" y="3104716"/>
                    <a:pt x="414164" y="3109461"/>
                    <a:pt x="347230" y="3135638"/>
                  </a:cubicBezTo>
                  <a:cubicBezTo>
                    <a:pt x="357487" y="3121745"/>
                    <a:pt x="367743" y="3107854"/>
                    <a:pt x="391585" y="3075592"/>
                  </a:cubicBezTo>
                  <a:lnTo>
                    <a:pt x="391623" y="3075592"/>
                  </a:lnTo>
                  <a:cubicBezTo>
                    <a:pt x="349488" y="3082174"/>
                    <a:pt x="308042" y="3092584"/>
                    <a:pt x="267777" y="3106668"/>
                  </a:cubicBezTo>
                  <a:cubicBezTo>
                    <a:pt x="207234" y="3135408"/>
                    <a:pt x="150819" y="3172760"/>
                    <a:pt x="91350" y="3203950"/>
                  </a:cubicBezTo>
                  <a:lnTo>
                    <a:pt x="91389" y="3203988"/>
                  </a:lnTo>
                  <a:cubicBezTo>
                    <a:pt x="66398" y="3214934"/>
                    <a:pt x="40604" y="3223928"/>
                    <a:pt x="14236" y="3230969"/>
                  </a:cubicBezTo>
                  <a:lnTo>
                    <a:pt x="0" y="3210953"/>
                  </a:lnTo>
                  <a:cubicBezTo>
                    <a:pt x="10333" y="3193579"/>
                    <a:pt x="16418" y="3168550"/>
                    <a:pt x="31726" y="3160092"/>
                  </a:cubicBezTo>
                  <a:cubicBezTo>
                    <a:pt x="116953" y="3112906"/>
                    <a:pt x="202794" y="3065986"/>
                    <a:pt x="291958" y="3027185"/>
                  </a:cubicBezTo>
                  <a:cubicBezTo>
                    <a:pt x="326401" y="3012872"/>
                    <a:pt x="364939" y="3011953"/>
                    <a:pt x="400030" y="3024544"/>
                  </a:cubicBezTo>
                  <a:cubicBezTo>
                    <a:pt x="508798" y="3072305"/>
                    <a:pt x="602978" y="3023243"/>
                    <a:pt x="711354" y="2996262"/>
                  </a:cubicBezTo>
                  <a:cubicBezTo>
                    <a:pt x="647520" y="2872191"/>
                    <a:pt x="669945" y="2742340"/>
                    <a:pt x="653949" y="2617466"/>
                  </a:cubicBezTo>
                  <a:cubicBezTo>
                    <a:pt x="623562" y="2380688"/>
                    <a:pt x="602284" y="2143647"/>
                    <a:pt x="501554" y="1921408"/>
                  </a:cubicBezTo>
                  <a:lnTo>
                    <a:pt x="501516" y="1921408"/>
                  </a:lnTo>
                  <a:cubicBezTo>
                    <a:pt x="458003" y="1807820"/>
                    <a:pt x="442695" y="1685395"/>
                    <a:pt x="456816" y="1564616"/>
                  </a:cubicBezTo>
                  <a:cubicBezTo>
                    <a:pt x="477406" y="1356808"/>
                    <a:pt x="462557" y="1146973"/>
                    <a:pt x="412920" y="944143"/>
                  </a:cubicBezTo>
                  <a:cubicBezTo>
                    <a:pt x="375530" y="794051"/>
                    <a:pt x="348243" y="641617"/>
                    <a:pt x="331290" y="487851"/>
                  </a:cubicBezTo>
                  <a:cubicBezTo>
                    <a:pt x="313380" y="365004"/>
                    <a:pt x="302894" y="240973"/>
                    <a:pt x="292407" y="117205"/>
                  </a:cubicBezTo>
                  <a:cubicBezTo>
                    <a:pt x="288925" y="75989"/>
                    <a:pt x="272698" y="20229"/>
                    <a:pt x="327310" y="3088"/>
                  </a:cubicBezTo>
                  <a:cubicBezTo>
                    <a:pt x="383146" y="-14440"/>
                    <a:pt x="392330" y="46984"/>
                    <a:pt x="404079" y="78213"/>
                  </a:cubicBezTo>
                  <a:lnTo>
                    <a:pt x="404079" y="78251"/>
                  </a:lnTo>
                  <a:cubicBezTo>
                    <a:pt x="449544" y="193789"/>
                    <a:pt x="487929" y="312040"/>
                    <a:pt x="518931" y="432329"/>
                  </a:cubicBezTo>
                  <a:cubicBezTo>
                    <a:pt x="572394" y="654294"/>
                    <a:pt x="618970" y="878021"/>
                    <a:pt x="662518" y="1102170"/>
                  </a:cubicBezTo>
                  <a:cubicBezTo>
                    <a:pt x="681691" y="1200749"/>
                    <a:pt x="687278" y="1302051"/>
                    <a:pt x="697382" y="1402286"/>
                  </a:cubicBezTo>
                  <a:lnTo>
                    <a:pt x="697420" y="1402286"/>
                  </a:lnTo>
                  <a:cubicBezTo>
                    <a:pt x="705074" y="1486021"/>
                    <a:pt x="729988" y="1567309"/>
                    <a:pt x="770670" y="1640935"/>
                  </a:cubicBezTo>
                  <a:cubicBezTo>
                    <a:pt x="830410" y="1749007"/>
                    <a:pt x="880006" y="1862673"/>
                    <a:pt x="937985" y="1982345"/>
                  </a:cubicBezTo>
                  <a:cubicBezTo>
                    <a:pt x="997189" y="1907106"/>
                    <a:pt x="1016210" y="1817900"/>
                    <a:pt x="1052494" y="1737495"/>
                  </a:cubicBezTo>
                  <a:lnTo>
                    <a:pt x="1052456" y="1737457"/>
                  </a:lnTo>
                  <a:cubicBezTo>
                    <a:pt x="1059689" y="1711663"/>
                    <a:pt x="1068453" y="1686328"/>
                    <a:pt x="1078710" y="1661605"/>
                  </a:cubicBezTo>
                  <a:cubicBezTo>
                    <a:pt x="1094132" y="1642623"/>
                    <a:pt x="1112120" y="1625861"/>
                    <a:pt x="1132134" y="1611816"/>
                  </a:cubicBezTo>
                  <a:cubicBezTo>
                    <a:pt x="1147595" y="1630607"/>
                    <a:pt x="1160072" y="1651694"/>
                    <a:pt x="1169103" y="1674273"/>
                  </a:cubicBezTo>
                  <a:cubicBezTo>
                    <a:pt x="1179360" y="1756898"/>
                    <a:pt x="1196274" y="1838571"/>
                    <a:pt x="1219658" y="1918516"/>
                  </a:cubicBezTo>
                  <a:cubicBezTo>
                    <a:pt x="1254599" y="2005887"/>
                    <a:pt x="1271246" y="2099538"/>
                    <a:pt x="1268606" y="2193600"/>
                  </a:cubicBezTo>
                  <a:cubicBezTo>
                    <a:pt x="1268261" y="2223871"/>
                    <a:pt x="1267228" y="2254258"/>
                    <a:pt x="1264511" y="2284376"/>
                  </a:cubicBezTo>
                  <a:cubicBezTo>
                    <a:pt x="1256206" y="2432137"/>
                    <a:pt x="1268758" y="2580280"/>
                    <a:pt x="1301786" y="2724523"/>
                  </a:cubicBezTo>
                  <a:cubicBezTo>
                    <a:pt x="1313191" y="2796853"/>
                    <a:pt x="1319352" y="2869913"/>
                    <a:pt x="1320155" y="2943117"/>
                  </a:cubicBezTo>
                  <a:cubicBezTo>
                    <a:pt x="1321265" y="2980851"/>
                    <a:pt x="1344687" y="3014299"/>
                    <a:pt x="1379742" y="3028268"/>
                  </a:cubicBezTo>
                  <a:cubicBezTo>
                    <a:pt x="1444915" y="3062596"/>
                    <a:pt x="1507526" y="3102320"/>
                    <a:pt x="1574382" y="3132784"/>
                  </a:cubicBezTo>
                  <a:cubicBezTo>
                    <a:pt x="1623635" y="3152607"/>
                    <a:pt x="1674420" y="3168413"/>
                    <a:pt x="1726237" y="3180085"/>
                  </a:cubicBezTo>
                  <a:cubicBezTo>
                    <a:pt x="1761561" y="3189691"/>
                    <a:pt x="1798338" y="3193978"/>
                    <a:pt x="1833780" y="3203315"/>
                  </a:cubicBezTo>
                  <a:lnTo>
                    <a:pt x="1833780" y="3203277"/>
                  </a:lnTo>
                  <a:cubicBezTo>
                    <a:pt x="1914645" y="3231482"/>
                    <a:pt x="2003242" y="3227655"/>
                    <a:pt x="2081354" y="3192561"/>
                  </a:cubicBezTo>
                  <a:cubicBezTo>
                    <a:pt x="1982540" y="2950846"/>
                    <a:pt x="1917860" y="2704311"/>
                    <a:pt x="1944155" y="2437985"/>
                  </a:cubicBezTo>
                  <a:cubicBezTo>
                    <a:pt x="1960114" y="2212915"/>
                    <a:pt x="1935621" y="1986777"/>
                    <a:pt x="1871748" y="1770359"/>
                  </a:cubicBezTo>
                  <a:cubicBezTo>
                    <a:pt x="1859311" y="1723172"/>
                    <a:pt x="1872054" y="1693206"/>
                    <a:pt x="1921040" y="1680195"/>
                  </a:cubicBezTo>
                  <a:cubicBezTo>
                    <a:pt x="2087434" y="1926191"/>
                    <a:pt x="2180125" y="2214599"/>
                    <a:pt x="2188169" y="2511502"/>
                  </a:cubicBezTo>
                  <a:cubicBezTo>
                    <a:pt x="2194024" y="2635729"/>
                    <a:pt x="2187212" y="2761172"/>
                    <a:pt x="2202023" y="2884136"/>
                  </a:cubicBezTo>
                  <a:lnTo>
                    <a:pt x="2201985" y="2884136"/>
                  </a:lnTo>
                  <a:cubicBezTo>
                    <a:pt x="2218747" y="3000095"/>
                    <a:pt x="2244580" y="3114565"/>
                    <a:pt x="2279214" y="3226497"/>
                  </a:cubicBezTo>
                  <a:cubicBezTo>
                    <a:pt x="2285987" y="3250263"/>
                    <a:pt x="2328812" y="3263811"/>
                    <a:pt x="2375960" y="3296647"/>
                  </a:cubicBezTo>
                  <a:cubicBezTo>
                    <a:pt x="2363254" y="3192552"/>
                    <a:pt x="2358509" y="3112794"/>
                    <a:pt x="2342857" y="3035259"/>
                  </a:cubicBezTo>
                  <a:cubicBezTo>
                    <a:pt x="2321655" y="2930283"/>
                    <a:pt x="2295631" y="2825963"/>
                    <a:pt x="2265283" y="2723200"/>
                  </a:cubicBezTo>
                  <a:lnTo>
                    <a:pt x="2265245" y="2723200"/>
                  </a:lnTo>
                  <a:cubicBezTo>
                    <a:pt x="2219742" y="2584933"/>
                    <a:pt x="2215876" y="2436369"/>
                    <a:pt x="2254108" y="2295918"/>
                  </a:cubicBezTo>
                  <a:cubicBezTo>
                    <a:pt x="2300492" y="2109086"/>
                    <a:pt x="2301028" y="1913790"/>
                    <a:pt x="2255677" y="1726723"/>
                  </a:cubicBezTo>
                  <a:cubicBezTo>
                    <a:pt x="2240446" y="1649111"/>
                    <a:pt x="2254414" y="1609422"/>
                    <a:pt x="2346377" y="1606787"/>
                  </a:cubicBezTo>
                  <a:lnTo>
                    <a:pt x="2346416" y="1606787"/>
                  </a:lnTo>
                  <a:cubicBezTo>
                    <a:pt x="2420736" y="1796763"/>
                    <a:pt x="2451656" y="2000965"/>
                    <a:pt x="2436925" y="2204412"/>
                  </a:cubicBezTo>
                  <a:cubicBezTo>
                    <a:pt x="2420659" y="2399248"/>
                    <a:pt x="2442895" y="2595416"/>
                    <a:pt x="2502366" y="2781640"/>
                  </a:cubicBezTo>
                  <a:cubicBezTo>
                    <a:pt x="2539297" y="2890134"/>
                    <a:pt x="2558126" y="3003918"/>
                    <a:pt x="2558088" y="3118495"/>
                  </a:cubicBezTo>
                  <a:cubicBezTo>
                    <a:pt x="2555447" y="3273104"/>
                    <a:pt x="2558968" y="3427831"/>
                    <a:pt x="2556557" y="3582478"/>
                  </a:cubicBezTo>
                  <a:cubicBezTo>
                    <a:pt x="2553304" y="3635138"/>
                    <a:pt x="2547372" y="3687602"/>
                    <a:pt x="2538800" y="3739654"/>
                  </a:cubicBezTo>
                  <a:cubicBezTo>
                    <a:pt x="2606920" y="3766634"/>
                    <a:pt x="2632792" y="3704484"/>
                    <a:pt x="2676988" y="3688831"/>
                  </a:cubicBezTo>
                  <a:close/>
                  <a:moveTo>
                    <a:pt x="1059865" y="2353915"/>
                  </a:moveTo>
                  <a:cubicBezTo>
                    <a:pt x="1066945" y="2402021"/>
                    <a:pt x="1077661" y="2449935"/>
                    <a:pt x="1079919" y="2498266"/>
                  </a:cubicBezTo>
                  <a:cubicBezTo>
                    <a:pt x="1081565" y="2533283"/>
                    <a:pt x="1082751" y="2563594"/>
                    <a:pt x="1120485" y="2578135"/>
                  </a:cubicBezTo>
                  <a:lnTo>
                    <a:pt x="1120485" y="2802441"/>
                  </a:lnTo>
                  <a:cubicBezTo>
                    <a:pt x="1075594" y="2772859"/>
                    <a:pt x="1085966" y="2719816"/>
                    <a:pt x="1062698" y="2661411"/>
                  </a:cubicBezTo>
                  <a:cubicBezTo>
                    <a:pt x="1064228" y="2808211"/>
                    <a:pt x="1064343" y="2933703"/>
                    <a:pt x="1131010" y="3045792"/>
                  </a:cubicBezTo>
                  <a:cubicBezTo>
                    <a:pt x="1176589" y="3038674"/>
                    <a:pt x="1203991" y="3026581"/>
                    <a:pt x="1195802" y="2974036"/>
                  </a:cubicBezTo>
                  <a:cubicBezTo>
                    <a:pt x="1175480" y="2843616"/>
                    <a:pt x="1160249" y="2712423"/>
                    <a:pt x="1142797" y="2581347"/>
                  </a:cubicBezTo>
                  <a:cubicBezTo>
                    <a:pt x="1147657" y="2536456"/>
                    <a:pt x="1152518" y="2491603"/>
                    <a:pt x="1157340" y="2446715"/>
                  </a:cubicBezTo>
                  <a:lnTo>
                    <a:pt x="1144022" y="2445720"/>
                  </a:lnTo>
                  <a:lnTo>
                    <a:pt x="1144022" y="2583075"/>
                  </a:lnTo>
                  <a:cubicBezTo>
                    <a:pt x="1135640" y="2581851"/>
                    <a:pt x="1127298" y="2580626"/>
                    <a:pt x="1118955" y="2579401"/>
                  </a:cubicBezTo>
                  <a:cubicBezTo>
                    <a:pt x="1110995" y="2518399"/>
                    <a:pt x="1105101" y="2457016"/>
                    <a:pt x="1093697" y="2396665"/>
                  </a:cubicBezTo>
                  <a:cubicBezTo>
                    <a:pt x="1090788" y="2381243"/>
                    <a:pt x="1070543" y="2369073"/>
                    <a:pt x="1058258" y="2355411"/>
                  </a:cubicBezTo>
                  <a:lnTo>
                    <a:pt x="1058297" y="2355411"/>
                  </a:lnTo>
                  <a:cubicBezTo>
                    <a:pt x="1053092" y="2249974"/>
                    <a:pt x="1041611" y="2144929"/>
                    <a:pt x="1023892" y="2040834"/>
                  </a:cubicBezTo>
                  <a:lnTo>
                    <a:pt x="999973" y="2044699"/>
                  </a:lnTo>
                  <a:cubicBezTo>
                    <a:pt x="1019951" y="2147765"/>
                    <a:pt x="1039927" y="2250821"/>
                    <a:pt x="1059905" y="2353917"/>
                  </a:cubicBezTo>
                  <a:close/>
                  <a:moveTo>
                    <a:pt x="2090329" y="2839902"/>
                  </a:moveTo>
                  <a:cubicBezTo>
                    <a:pt x="2029364" y="2741010"/>
                    <a:pt x="2033383" y="2626893"/>
                    <a:pt x="2033612" y="2519889"/>
                  </a:cubicBezTo>
                  <a:lnTo>
                    <a:pt x="2033612" y="2519850"/>
                  </a:lnTo>
                  <a:cubicBezTo>
                    <a:pt x="2040041" y="2442698"/>
                    <a:pt x="2033038" y="2365046"/>
                    <a:pt x="2012984" y="2290264"/>
                  </a:cubicBezTo>
                  <a:cubicBezTo>
                    <a:pt x="2012984" y="2442923"/>
                    <a:pt x="2009004" y="2573774"/>
                    <a:pt x="2014094" y="2704233"/>
                  </a:cubicBezTo>
                  <a:cubicBezTo>
                    <a:pt x="2019222" y="2834887"/>
                    <a:pt x="2080187" y="3005113"/>
                    <a:pt x="2121285" y="3048053"/>
                  </a:cubicBezTo>
                  <a:cubicBezTo>
                    <a:pt x="2111641" y="2985941"/>
                    <a:pt x="2100160" y="2911893"/>
                    <a:pt x="2088717" y="2837875"/>
                  </a:cubicBezTo>
                  <a:cubicBezTo>
                    <a:pt x="2097251" y="2847213"/>
                    <a:pt x="2106015" y="2856359"/>
                    <a:pt x="2114129" y="2866042"/>
                  </a:cubicBezTo>
                  <a:cubicBezTo>
                    <a:pt x="2116042" y="2868300"/>
                    <a:pt x="2115200" y="2872739"/>
                    <a:pt x="2116808" y="2875495"/>
                  </a:cubicBezTo>
                  <a:cubicBezTo>
                    <a:pt x="2117573" y="2876796"/>
                    <a:pt x="2121056" y="2876490"/>
                    <a:pt x="2124615" y="2877140"/>
                  </a:cubicBezTo>
                  <a:cubicBezTo>
                    <a:pt x="2116693" y="2827733"/>
                    <a:pt x="2108809" y="2778826"/>
                    <a:pt x="2097634" y="2709021"/>
                  </a:cubicBezTo>
                  <a:cubicBezTo>
                    <a:pt x="2094420" y="2766963"/>
                    <a:pt x="2092391" y="2803395"/>
                    <a:pt x="2090325" y="2839862"/>
                  </a:cubicBezTo>
                  <a:close/>
                  <a:moveTo>
                    <a:pt x="2437206" y="2835961"/>
                  </a:moveTo>
                  <a:cubicBezTo>
                    <a:pt x="2453241" y="3049274"/>
                    <a:pt x="2469315" y="3262636"/>
                    <a:pt x="2485351" y="3475949"/>
                  </a:cubicBezTo>
                  <a:cubicBezTo>
                    <a:pt x="2491321" y="3261411"/>
                    <a:pt x="2500582" y="3046599"/>
                    <a:pt x="2436059" y="2837332"/>
                  </a:cubicBezTo>
                  <a:cubicBezTo>
                    <a:pt x="2402381" y="2642771"/>
                    <a:pt x="2368742" y="2448199"/>
                    <a:pt x="2338738" y="2274839"/>
                  </a:cubicBezTo>
                  <a:cubicBezTo>
                    <a:pt x="2314169" y="2344682"/>
                    <a:pt x="2332730" y="2566765"/>
                    <a:pt x="2406323" y="2962667"/>
                  </a:cubicBezTo>
                  <a:cubicBezTo>
                    <a:pt x="2428405" y="2923517"/>
                    <a:pt x="2379725" y="2866723"/>
                    <a:pt x="2437206" y="2835951"/>
                  </a:cubicBezTo>
                  <a:close/>
                  <a:moveTo>
                    <a:pt x="659515" y="1649918"/>
                  </a:moveTo>
                  <a:cubicBezTo>
                    <a:pt x="653238" y="1752103"/>
                    <a:pt x="667551" y="1854473"/>
                    <a:pt x="701650" y="1950984"/>
                  </a:cubicBezTo>
                  <a:cubicBezTo>
                    <a:pt x="754846" y="2076163"/>
                    <a:pt x="784390" y="2210070"/>
                    <a:pt x="788829" y="2345966"/>
                  </a:cubicBezTo>
                  <a:cubicBezTo>
                    <a:pt x="748339" y="2314738"/>
                    <a:pt x="716001" y="2289824"/>
                    <a:pt x="679993" y="2262078"/>
                  </a:cubicBezTo>
                  <a:cubicBezTo>
                    <a:pt x="685848" y="2285423"/>
                    <a:pt x="689943" y="2304902"/>
                    <a:pt x="695646" y="2323884"/>
                  </a:cubicBezTo>
                  <a:cubicBezTo>
                    <a:pt x="716656" y="2393880"/>
                    <a:pt x="681600" y="2486801"/>
                    <a:pt x="779840" y="2526333"/>
                  </a:cubicBezTo>
                  <a:cubicBezTo>
                    <a:pt x="789714" y="2530313"/>
                    <a:pt x="794269" y="2556527"/>
                    <a:pt x="794996" y="2572716"/>
                  </a:cubicBezTo>
                  <a:cubicBezTo>
                    <a:pt x="801195" y="2710562"/>
                    <a:pt x="868321" y="2829930"/>
                    <a:pt x="910758" y="2956607"/>
                  </a:cubicBezTo>
                  <a:lnTo>
                    <a:pt x="910797" y="2956646"/>
                  </a:lnTo>
                  <a:cubicBezTo>
                    <a:pt x="922048" y="2984353"/>
                    <a:pt x="940915" y="3008348"/>
                    <a:pt x="965179" y="3025876"/>
                  </a:cubicBezTo>
                  <a:cubicBezTo>
                    <a:pt x="989442" y="3043404"/>
                    <a:pt x="1018183" y="3053698"/>
                    <a:pt x="1048033" y="3055689"/>
                  </a:cubicBezTo>
                  <a:cubicBezTo>
                    <a:pt x="996904" y="2919871"/>
                    <a:pt x="978076" y="2773982"/>
                    <a:pt x="993115" y="2629670"/>
                  </a:cubicBezTo>
                  <a:cubicBezTo>
                    <a:pt x="1000961" y="2566410"/>
                    <a:pt x="1000195" y="2502386"/>
                    <a:pt x="990743" y="2439351"/>
                  </a:cubicBezTo>
                  <a:cubicBezTo>
                    <a:pt x="958940" y="2252323"/>
                    <a:pt x="894149" y="2072418"/>
                    <a:pt x="799355" y="1908052"/>
                  </a:cubicBezTo>
                  <a:cubicBezTo>
                    <a:pt x="829052" y="2148043"/>
                    <a:pt x="856492" y="2369899"/>
                    <a:pt x="883932" y="2591785"/>
                  </a:cubicBezTo>
                  <a:lnTo>
                    <a:pt x="883894" y="2591785"/>
                  </a:lnTo>
                  <a:cubicBezTo>
                    <a:pt x="886152" y="2494463"/>
                    <a:pt x="880258" y="2397145"/>
                    <a:pt x="866251" y="2300858"/>
                  </a:cubicBezTo>
                  <a:cubicBezTo>
                    <a:pt x="860970" y="2261057"/>
                    <a:pt x="858444" y="2220951"/>
                    <a:pt x="858674" y="2180804"/>
                  </a:cubicBezTo>
                  <a:cubicBezTo>
                    <a:pt x="859018" y="2167793"/>
                    <a:pt x="876278" y="2155201"/>
                    <a:pt x="887453" y="2140200"/>
                  </a:cubicBezTo>
                  <a:cubicBezTo>
                    <a:pt x="930124" y="2396150"/>
                    <a:pt x="956990" y="2654511"/>
                    <a:pt x="967896" y="2913753"/>
                  </a:cubicBezTo>
                  <a:cubicBezTo>
                    <a:pt x="958214" y="2901315"/>
                    <a:pt x="949029" y="2894388"/>
                    <a:pt x="946618" y="2885586"/>
                  </a:cubicBezTo>
                  <a:cubicBezTo>
                    <a:pt x="904827" y="2733535"/>
                    <a:pt x="805862" y="2600783"/>
                    <a:pt x="823575" y="2427109"/>
                  </a:cubicBezTo>
                  <a:cubicBezTo>
                    <a:pt x="834176" y="2323358"/>
                    <a:pt x="795983" y="2214942"/>
                    <a:pt x="781785" y="2108320"/>
                  </a:cubicBezTo>
                  <a:lnTo>
                    <a:pt x="781746" y="2108358"/>
                  </a:lnTo>
                  <a:cubicBezTo>
                    <a:pt x="766515" y="2029216"/>
                    <a:pt x="758402" y="1948890"/>
                    <a:pt x="757521" y="1868289"/>
                  </a:cubicBezTo>
                  <a:cubicBezTo>
                    <a:pt x="761654" y="1782105"/>
                    <a:pt x="723269" y="1724849"/>
                    <a:pt x="659510" y="1649921"/>
                  </a:cubicBezTo>
                  <a:close/>
                  <a:moveTo>
                    <a:pt x="1187032" y="2367980"/>
                  </a:moveTo>
                  <a:cubicBezTo>
                    <a:pt x="1219792" y="2184931"/>
                    <a:pt x="1189367" y="1996228"/>
                    <a:pt x="1100733" y="1832733"/>
                  </a:cubicBezTo>
                  <a:cubicBezTo>
                    <a:pt x="1061085" y="1878198"/>
                    <a:pt x="1046504" y="1940276"/>
                    <a:pt x="1061697" y="1998638"/>
                  </a:cubicBezTo>
                  <a:cubicBezTo>
                    <a:pt x="1082018" y="2066835"/>
                    <a:pt x="1100924" y="2135573"/>
                    <a:pt x="1116308" y="2204985"/>
                  </a:cubicBezTo>
                  <a:lnTo>
                    <a:pt x="1116270" y="2204985"/>
                  </a:lnTo>
                  <a:cubicBezTo>
                    <a:pt x="1123503" y="2249952"/>
                    <a:pt x="1128288" y="2295264"/>
                    <a:pt x="1130699" y="2340725"/>
                  </a:cubicBezTo>
                  <a:cubicBezTo>
                    <a:pt x="1140993" y="2225226"/>
                    <a:pt x="1140993" y="2225226"/>
                    <a:pt x="1174709" y="2180757"/>
                  </a:cubicBezTo>
                  <a:cubicBezTo>
                    <a:pt x="1178727" y="2242027"/>
                    <a:pt x="1182134" y="2293885"/>
                    <a:pt x="1187032" y="2367971"/>
                  </a:cubicBezTo>
                  <a:close/>
                  <a:moveTo>
                    <a:pt x="561465" y="1688921"/>
                  </a:moveTo>
                  <a:cubicBezTo>
                    <a:pt x="550367" y="1813413"/>
                    <a:pt x="664413" y="2137140"/>
                    <a:pt x="755723" y="2259448"/>
                  </a:cubicBezTo>
                  <a:cubicBezTo>
                    <a:pt x="690969" y="2069285"/>
                    <a:pt x="626214" y="1879083"/>
                    <a:pt x="561465" y="1688921"/>
                  </a:cubicBezTo>
                  <a:close/>
                  <a:moveTo>
                    <a:pt x="2369234" y="3814019"/>
                  </a:moveTo>
                  <a:cubicBezTo>
                    <a:pt x="2448721" y="3770315"/>
                    <a:pt x="2463684" y="3760249"/>
                    <a:pt x="2452165" y="3725271"/>
                  </a:cubicBezTo>
                  <a:cubicBezTo>
                    <a:pt x="2430045" y="3657954"/>
                    <a:pt x="2460431" y="3594351"/>
                    <a:pt x="2453696" y="3529102"/>
                  </a:cubicBezTo>
                  <a:cubicBezTo>
                    <a:pt x="2448529" y="3479390"/>
                    <a:pt x="2445391" y="3429524"/>
                    <a:pt x="2441334" y="3379696"/>
                  </a:cubicBezTo>
                  <a:lnTo>
                    <a:pt x="2441373" y="3379696"/>
                  </a:lnTo>
                  <a:cubicBezTo>
                    <a:pt x="2420706" y="3448085"/>
                    <a:pt x="2406470" y="3518238"/>
                    <a:pt x="2398778" y="3589227"/>
                  </a:cubicBezTo>
                  <a:cubicBezTo>
                    <a:pt x="2389440" y="3658191"/>
                    <a:pt x="2380637" y="3727230"/>
                    <a:pt x="2369233" y="3814023"/>
                  </a:cubicBezTo>
                  <a:close/>
                  <a:moveTo>
                    <a:pt x="520807" y="842742"/>
                  </a:moveTo>
                  <a:cubicBezTo>
                    <a:pt x="523141" y="679217"/>
                    <a:pt x="443233" y="363064"/>
                    <a:pt x="378249" y="270108"/>
                  </a:cubicBezTo>
                  <a:cubicBezTo>
                    <a:pt x="392408" y="480629"/>
                    <a:pt x="496618" y="652158"/>
                    <a:pt x="520807" y="842742"/>
                  </a:cubicBezTo>
                  <a:close/>
                  <a:moveTo>
                    <a:pt x="831180" y="2960394"/>
                  </a:moveTo>
                  <a:lnTo>
                    <a:pt x="858390" y="2943211"/>
                  </a:lnTo>
                  <a:cubicBezTo>
                    <a:pt x="818513" y="2839763"/>
                    <a:pt x="778635" y="2736286"/>
                    <a:pt x="738757" y="2632837"/>
                  </a:cubicBezTo>
                  <a:cubicBezTo>
                    <a:pt x="732213" y="2696672"/>
                    <a:pt x="732940" y="2761082"/>
                    <a:pt x="740862" y="2824763"/>
                  </a:cubicBezTo>
                  <a:cubicBezTo>
                    <a:pt x="751386" y="2880332"/>
                    <a:pt x="783954" y="2929240"/>
                    <a:pt x="831180" y="2960395"/>
                  </a:cubicBezTo>
                  <a:close/>
                  <a:moveTo>
                    <a:pt x="1930518" y="3304901"/>
                  </a:moveTo>
                  <a:cubicBezTo>
                    <a:pt x="2042342" y="3357177"/>
                    <a:pt x="2158262" y="3345161"/>
                    <a:pt x="2288691" y="3339152"/>
                  </a:cubicBezTo>
                  <a:lnTo>
                    <a:pt x="2288691" y="3339114"/>
                  </a:lnTo>
                  <a:cubicBezTo>
                    <a:pt x="2178395" y="3281289"/>
                    <a:pt x="2049808" y="3269004"/>
                    <a:pt x="1930518" y="3304862"/>
                  </a:cubicBezTo>
                  <a:close/>
                  <a:moveTo>
                    <a:pt x="1214562" y="2662767"/>
                  </a:moveTo>
                  <a:lnTo>
                    <a:pt x="1200976" y="2664450"/>
                  </a:lnTo>
                  <a:cubicBezTo>
                    <a:pt x="1207942" y="2777500"/>
                    <a:pt x="1213720" y="2890666"/>
                    <a:pt x="1223709" y="3003451"/>
                  </a:cubicBezTo>
                  <a:cubicBezTo>
                    <a:pt x="1224665" y="3014435"/>
                    <a:pt x="1251608" y="3023122"/>
                    <a:pt x="1283716" y="3044170"/>
                  </a:cubicBezTo>
                  <a:cubicBezTo>
                    <a:pt x="1257693" y="2900387"/>
                    <a:pt x="1236108" y="2781558"/>
                    <a:pt x="1214562" y="2662768"/>
                  </a:cubicBezTo>
                  <a:close/>
                  <a:moveTo>
                    <a:pt x="2046134" y="2207738"/>
                  </a:moveTo>
                  <a:cubicBezTo>
                    <a:pt x="2066417" y="2127945"/>
                    <a:pt x="2044297" y="2043293"/>
                    <a:pt x="1987580" y="1983629"/>
                  </a:cubicBezTo>
                  <a:cubicBezTo>
                    <a:pt x="2007098" y="2058332"/>
                    <a:pt x="2026616" y="2133035"/>
                    <a:pt x="2046134" y="2207738"/>
                  </a:cubicBezTo>
                  <a:close/>
                  <a:moveTo>
                    <a:pt x="597822" y="1592889"/>
                  </a:moveTo>
                  <a:cubicBezTo>
                    <a:pt x="580639" y="1513173"/>
                    <a:pt x="567015" y="1450066"/>
                    <a:pt x="553390" y="1386992"/>
                  </a:cubicBezTo>
                  <a:cubicBezTo>
                    <a:pt x="558939" y="1451822"/>
                    <a:pt x="498281" y="1531765"/>
                    <a:pt x="597822" y="1592889"/>
                  </a:cubicBezTo>
                  <a:close/>
                  <a:moveTo>
                    <a:pt x="2165659" y="3102335"/>
                  </a:moveTo>
                  <a:lnTo>
                    <a:pt x="2141013" y="3110372"/>
                  </a:lnTo>
                  <a:cubicBezTo>
                    <a:pt x="2123906" y="3150096"/>
                    <a:pt x="2150351" y="3171718"/>
                    <a:pt x="2191607" y="31884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1028F3F-67A9-52B1-0EE9-891AB6B37894}"/>
                </a:ext>
              </a:extLst>
            </p:cNvPr>
            <p:cNvSpPr/>
            <p:nvPr/>
          </p:nvSpPr>
          <p:spPr>
            <a:xfrm>
              <a:off x="-3252780" y="4680110"/>
              <a:ext cx="1390018" cy="2663855"/>
            </a:xfrm>
            <a:custGeom>
              <a:avLst/>
              <a:gdLst>
                <a:gd name="connsiteX0" fmla="*/ 116836 w 1390018"/>
                <a:gd name="connsiteY0" fmla="*/ 2570811 h 2663855"/>
                <a:gd name="connsiteX1" fmla="*/ 92305 w 1390018"/>
                <a:gd name="connsiteY1" fmla="*/ 2128029 h 2663855"/>
                <a:gd name="connsiteX2" fmla="*/ 33867 w 1390018"/>
                <a:gd name="connsiteY2" fmla="*/ 1884021 h 2663855"/>
                <a:gd name="connsiteX3" fmla="*/ 4973 w 1390018"/>
                <a:gd name="connsiteY3" fmla="*/ 1627110 h 2663855"/>
                <a:gd name="connsiteX4" fmla="*/ 45539 w 1390018"/>
                <a:gd name="connsiteY4" fmla="*/ 1547738 h 2663855"/>
                <a:gd name="connsiteX5" fmla="*/ 65746 w 1390018"/>
                <a:gd name="connsiteY5" fmla="*/ 1475905 h 2663855"/>
                <a:gd name="connsiteX6" fmla="*/ 19133 w 1390018"/>
                <a:gd name="connsiteY6" fmla="*/ 1025776 h 2663855"/>
                <a:gd name="connsiteX7" fmla="*/ 19133 w 1390018"/>
                <a:gd name="connsiteY7" fmla="*/ 1025737 h 2663855"/>
                <a:gd name="connsiteX8" fmla="*/ 57556 w 1390018"/>
                <a:gd name="connsiteY8" fmla="*/ 813757 h 2663855"/>
                <a:gd name="connsiteX9" fmla="*/ 198929 w 1390018"/>
                <a:gd name="connsiteY9" fmla="*/ 830365 h 2663855"/>
                <a:gd name="connsiteX10" fmla="*/ 193763 w 1390018"/>
                <a:gd name="connsiteY10" fmla="*/ 1394465 h 2663855"/>
                <a:gd name="connsiteX11" fmla="*/ 193763 w 1390018"/>
                <a:gd name="connsiteY11" fmla="*/ 1394504 h 2663855"/>
                <a:gd name="connsiteX12" fmla="*/ 172064 w 1390018"/>
                <a:gd name="connsiteY12" fmla="*/ 1725618 h 2663855"/>
                <a:gd name="connsiteX13" fmla="*/ 253273 w 1390018"/>
                <a:gd name="connsiteY13" fmla="*/ 2199780 h 2663855"/>
                <a:gd name="connsiteX14" fmla="*/ 253541 w 1390018"/>
                <a:gd name="connsiteY14" fmla="*/ 2318570 h 2663855"/>
                <a:gd name="connsiteX15" fmla="*/ 413930 w 1390018"/>
                <a:gd name="connsiteY15" fmla="*/ 2373143 h 2663855"/>
                <a:gd name="connsiteX16" fmla="*/ 676504 w 1390018"/>
                <a:gd name="connsiteY16" fmla="*/ 2250836 h 2663855"/>
                <a:gd name="connsiteX17" fmla="*/ 713358 w 1390018"/>
                <a:gd name="connsiteY17" fmla="*/ 2102537 h 2663855"/>
                <a:gd name="connsiteX18" fmla="*/ 763759 w 1390018"/>
                <a:gd name="connsiteY18" fmla="*/ 1733694 h 2663855"/>
                <a:gd name="connsiteX19" fmla="*/ 763721 w 1390018"/>
                <a:gd name="connsiteY19" fmla="*/ 1733732 h 2663855"/>
                <a:gd name="connsiteX20" fmla="*/ 845351 w 1390018"/>
                <a:gd name="connsiteY20" fmla="*/ 1444030 h 2663855"/>
                <a:gd name="connsiteX21" fmla="*/ 921623 w 1390018"/>
                <a:gd name="connsiteY21" fmla="*/ 1102130 h 2663855"/>
                <a:gd name="connsiteX22" fmla="*/ 1018561 w 1390018"/>
                <a:gd name="connsiteY22" fmla="*/ 758044 h 2663855"/>
                <a:gd name="connsiteX23" fmla="*/ 1146463 w 1390018"/>
                <a:gd name="connsiteY23" fmla="*/ 317712 h 2663855"/>
                <a:gd name="connsiteX24" fmla="*/ 1196712 w 1390018"/>
                <a:gd name="connsiteY24" fmla="*/ 132565 h 2663855"/>
                <a:gd name="connsiteX25" fmla="*/ 1335399 w 1390018"/>
                <a:gd name="connsiteY25" fmla="*/ 0 h 2663855"/>
                <a:gd name="connsiteX26" fmla="*/ 1366322 w 1390018"/>
                <a:gd name="connsiteY26" fmla="*/ 49253 h 2663855"/>
                <a:gd name="connsiteX27" fmla="*/ 1372330 w 1390018"/>
                <a:gd name="connsiteY27" fmla="*/ 350319 h 2663855"/>
                <a:gd name="connsiteX28" fmla="*/ 1372368 w 1390018"/>
                <a:gd name="connsiteY28" fmla="*/ 350319 h 2663855"/>
                <a:gd name="connsiteX29" fmla="*/ 1265364 w 1390018"/>
                <a:gd name="connsiteY29" fmla="*/ 775310 h 2663855"/>
                <a:gd name="connsiteX30" fmla="*/ 1200152 w 1390018"/>
                <a:gd name="connsiteY30" fmla="*/ 1036080 h 2663855"/>
                <a:gd name="connsiteX31" fmla="*/ 1132835 w 1390018"/>
                <a:gd name="connsiteY31" fmla="*/ 1451009 h 2663855"/>
                <a:gd name="connsiteX32" fmla="*/ 1036777 w 1390018"/>
                <a:gd name="connsiteY32" fmla="*/ 1911700 h 2663855"/>
                <a:gd name="connsiteX33" fmla="*/ 966283 w 1390018"/>
                <a:gd name="connsiteY33" fmla="*/ 2255825 h 2663855"/>
                <a:gd name="connsiteX34" fmla="*/ 947990 w 1390018"/>
                <a:gd name="connsiteY34" fmla="*/ 2322951 h 2663855"/>
                <a:gd name="connsiteX35" fmla="*/ 948028 w 1390018"/>
                <a:gd name="connsiteY35" fmla="*/ 2322951 h 2663855"/>
                <a:gd name="connsiteX36" fmla="*/ 1041752 w 1390018"/>
                <a:gd name="connsiteY36" fmla="*/ 2305920 h 2663855"/>
                <a:gd name="connsiteX37" fmla="*/ 1208724 w 1390018"/>
                <a:gd name="connsiteY37" fmla="*/ 2325591 h 2663855"/>
                <a:gd name="connsiteX38" fmla="*/ 1340261 w 1390018"/>
                <a:gd name="connsiteY38" fmla="*/ 2366426 h 2663855"/>
                <a:gd name="connsiteX39" fmla="*/ 1387524 w 1390018"/>
                <a:gd name="connsiteY39" fmla="*/ 2408025 h 2663855"/>
                <a:gd name="connsiteX40" fmla="*/ 1349981 w 1390018"/>
                <a:gd name="connsiteY40" fmla="*/ 2453911 h 2663855"/>
                <a:gd name="connsiteX41" fmla="*/ 1181246 w 1390018"/>
                <a:gd name="connsiteY41" fmla="*/ 2533819 h 2663855"/>
                <a:gd name="connsiteX42" fmla="*/ 1102294 w 1390018"/>
                <a:gd name="connsiteY42" fmla="*/ 2663856 h 2663855"/>
                <a:gd name="connsiteX43" fmla="*/ 1060006 w 1390018"/>
                <a:gd name="connsiteY43" fmla="*/ 2587814 h 2663855"/>
                <a:gd name="connsiteX44" fmla="*/ 895747 w 1390018"/>
                <a:gd name="connsiteY44" fmla="*/ 2648242 h 2663855"/>
                <a:gd name="connsiteX45" fmla="*/ 932831 w 1390018"/>
                <a:gd name="connsiteY45" fmla="*/ 2565388 h 2663855"/>
                <a:gd name="connsiteX46" fmla="*/ 1095248 w 1390018"/>
                <a:gd name="connsiteY46" fmla="*/ 2512461 h 2663855"/>
                <a:gd name="connsiteX47" fmla="*/ 1187518 w 1390018"/>
                <a:gd name="connsiteY47" fmla="*/ 2471742 h 2663855"/>
                <a:gd name="connsiteX48" fmla="*/ 908946 w 1390018"/>
                <a:gd name="connsiteY48" fmla="*/ 2495929 h 2663855"/>
                <a:gd name="connsiteX49" fmla="*/ 1204349 w 1390018"/>
                <a:gd name="connsiteY49" fmla="*/ 2422948 h 2663855"/>
                <a:gd name="connsiteX50" fmla="*/ 1204311 w 1390018"/>
                <a:gd name="connsiteY50" fmla="*/ 2422986 h 2663855"/>
                <a:gd name="connsiteX51" fmla="*/ 1126278 w 1390018"/>
                <a:gd name="connsiteY51" fmla="*/ 2375073 h 2663855"/>
                <a:gd name="connsiteX52" fmla="*/ 1034775 w 1390018"/>
                <a:gd name="connsiteY52" fmla="*/ 2377943 h 2663855"/>
                <a:gd name="connsiteX53" fmla="*/ 860680 w 1390018"/>
                <a:gd name="connsiteY53" fmla="*/ 2415333 h 2663855"/>
                <a:gd name="connsiteX54" fmla="*/ 803007 w 1390018"/>
                <a:gd name="connsiteY54" fmla="*/ 2415868 h 2663855"/>
                <a:gd name="connsiteX55" fmla="*/ 564466 w 1390018"/>
                <a:gd name="connsiteY55" fmla="*/ 2409248 h 2663855"/>
                <a:gd name="connsiteX56" fmla="*/ 529602 w 1390018"/>
                <a:gd name="connsiteY56" fmla="*/ 2396734 h 2663855"/>
                <a:gd name="connsiteX57" fmla="*/ 650195 w 1390018"/>
                <a:gd name="connsiteY57" fmla="*/ 2358846 h 2663855"/>
                <a:gd name="connsiteX58" fmla="*/ 559763 w 1390018"/>
                <a:gd name="connsiteY58" fmla="*/ 2335846 h 2663855"/>
                <a:gd name="connsiteX59" fmla="*/ 482916 w 1390018"/>
                <a:gd name="connsiteY59" fmla="*/ 2414759 h 2663855"/>
                <a:gd name="connsiteX60" fmla="*/ 422870 w 1390018"/>
                <a:gd name="connsiteY60" fmla="*/ 2455670 h 2663855"/>
                <a:gd name="connsiteX61" fmla="*/ 353601 w 1390018"/>
                <a:gd name="connsiteY61" fmla="*/ 2433741 h 2663855"/>
                <a:gd name="connsiteX62" fmla="*/ 282227 w 1390018"/>
                <a:gd name="connsiteY62" fmla="*/ 2389921 h 2663855"/>
                <a:gd name="connsiteX63" fmla="*/ 182766 w 1390018"/>
                <a:gd name="connsiteY63" fmla="*/ 2626816 h 2663855"/>
                <a:gd name="connsiteX64" fmla="*/ 115411 w 1390018"/>
                <a:gd name="connsiteY64" fmla="*/ 2568952 h 2663855"/>
                <a:gd name="connsiteX65" fmla="*/ 1284851 w 1390018"/>
                <a:gd name="connsiteY65" fmla="*/ 464621 h 2663855"/>
                <a:gd name="connsiteX66" fmla="*/ 1284851 w 1390018"/>
                <a:gd name="connsiteY66" fmla="*/ 464582 h 2663855"/>
                <a:gd name="connsiteX67" fmla="*/ 1305747 w 1390018"/>
                <a:gd name="connsiteY67" fmla="*/ 404460 h 2663855"/>
                <a:gd name="connsiteX68" fmla="*/ 1306742 w 1390018"/>
                <a:gd name="connsiteY68" fmla="*/ 188041 h 2663855"/>
                <a:gd name="connsiteX69" fmla="*/ 1292122 w 1390018"/>
                <a:gd name="connsiteY69" fmla="*/ 185937 h 2663855"/>
                <a:gd name="connsiteX70" fmla="*/ 1237090 w 1390018"/>
                <a:gd name="connsiteY70" fmla="*/ 407372 h 2663855"/>
                <a:gd name="connsiteX71" fmla="*/ 1286535 w 1390018"/>
                <a:gd name="connsiteY71" fmla="*/ 466345 h 2663855"/>
                <a:gd name="connsiteX72" fmla="*/ 1286535 w 1390018"/>
                <a:gd name="connsiteY72" fmla="*/ 466307 h 2663855"/>
                <a:gd name="connsiteX73" fmla="*/ 1196486 w 1390018"/>
                <a:gd name="connsiteY73" fmla="*/ 722179 h 2663855"/>
                <a:gd name="connsiteX74" fmla="*/ 1284851 w 1390018"/>
                <a:gd name="connsiteY74" fmla="*/ 464583 h 2663855"/>
                <a:gd name="connsiteX75" fmla="*/ 751514 w 1390018"/>
                <a:gd name="connsiteY75" fmla="*/ 2280423 h 2663855"/>
                <a:gd name="connsiteX76" fmla="*/ 894680 w 1390018"/>
                <a:gd name="connsiteY76" fmla="*/ 2241809 h 2663855"/>
                <a:gd name="connsiteX77" fmla="*/ 950592 w 1390018"/>
                <a:gd name="connsiteY77" fmla="*/ 2048540 h 2663855"/>
                <a:gd name="connsiteX78" fmla="*/ 940297 w 1390018"/>
                <a:gd name="connsiteY78" fmla="*/ 1839969 h 2663855"/>
                <a:gd name="connsiteX79" fmla="*/ 899655 w 1390018"/>
                <a:gd name="connsiteY79" fmla="*/ 2072690 h 2663855"/>
                <a:gd name="connsiteX80" fmla="*/ 885036 w 1390018"/>
                <a:gd name="connsiteY80" fmla="*/ 2070509 h 2663855"/>
                <a:gd name="connsiteX81" fmla="*/ 877650 w 1390018"/>
                <a:gd name="connsiteY81" fmla="*/ 1983176 h 2663855"/>
                <a:gd name="connsiteX82" fmla="*/ 793340 w 1390018"/>
                <a:gd name="connsiteY82" fmla="*/ 2035912 h 2663855"/>
                <a:gd name="connsiteX83" fmla="*/ 751511 w 1390018"/>
                <a:gd name="connsiteY83" fmla="*/ 2280420 h 2663855"/>
                <a:gd name="connsiteX84" fmla="*/ 1051973 w 1390018"/>
                <a:gd name="connsiteY84" fmla="*/ 877080 h 2663855"/>
                <a:gd name="connsiteX85" fmla="*/ 1052012 w 1390018"/>
                <a:gd name="connsiteY85" fmla="*/ 877080 h 2663855"/>
                <a:gd name="connsiteX86" fmla="*/ 1010450 w 1390018"/>
                <a:gd name="connsiteY86" fmla="*/ 961045 h 2663855"/>
                <a:gd name="connsiteX87" fmla="*/ 993879 w 1390018"/>
                <a:gd name="connsiteY87" fmla="*/ 1120973 h 2663855"/>
                <a:gd name="connsiteX88" fmla="*/ 922085 w 1390018"/>
                <a:gd name="connsiteY88" fmla="*/ 1463952 h 2663855"/>
                <a:gd name="connsiteX89" fmla="*/ 888752 w 1390018"/>
                <a:gd name="connsiteY89" fmla="*/ 1700229 h 2663855"/>
                <a:gd name="connsiteX90" fmla="*/ 1052012 w 1390018"/>
                <a:gd name="connsiteY90" fmla="*/ 877073 h 2663855"/>
                <a:gd name="connsiteX91" fmla="*/ 1105474 w 1390018"/>
                <a:gd name="connsiteY91" fmla="*/ 989943 h 2663855"/>
                <a:gd name="connsiteX92" fmla="*/ 1092118 w 1390018"/>
                <a:gd name="connsiteY92" fmla="*/ 1124958 h 2663855"/>
                <a:gd name="connsiteX93" fmla="*/ 1051360 w 1390018"/>
                <a:gd name="connsiteY93" fmla="*/ 1373257 h 2663855"/>
                <a:gd name="connsiteX94" fmla="*/ 1033909 w 1390018"/>
                <a:gd name="connsiteY94" fmla="*/ 1418492 h 2663855"/>
                <a:gd name="connsiteX95" fmla="*/ 1026332 w 1390018"/>
                <a:gd name="connsiteY95" fmla="*/ 1469200 h 2663855"/>
                <a:gd name="connsiteX96" fmla="*/ 1105474 w 1390018"/>
                <a:gd name="connsiteY96" fmla="*/ 989943 h 2663855"/>
                <a:gd name="connsiteX97" fmla="*/ 169426 w 1390018"/>
                <a:gd name="connsiteY97" fmla="*/ 1223125 h 2663855"/>
                <a:gd name="connsiteX98" fmla="*/ 119942 w 1390018"/>
                <a:gd name="connsiteY98" fmla="*/ 863120 h 2663855"/>
                <a:gd name="connsiteX99" fmla="*/ 108117 w 1390018"/>
                <a:gd name="connsiteY99" fmla="*/ 934494 h 2663855"/>
                <a:gd name="connsiteX100" fmla="*/ 145393 w 1390018"/>
                <a:gd name="connsiteY100" fmla="*/ 1055087 h 2663855"/>
                <a:gd name="connsiteX101" fmla="*/ 169426 w 1390018"/>
                <a:gd name="connsiteY101" fmla="*/ 1223127 h 2663855"/>
                <a:gd name="connsiteX102" fmla="*/ 74363 w 1390018"/>
                <a:gd name="connsiteY102" fmla="*/ 1701236 h 2663855"/>
                <a:gd name="connsiteX103" fmla="*/ 174559 w 1390018"/>
                <a:gd name="connsiteY103" fmla="*/ 2167786 h 2663855"/>
                <a:gd name="connsiteX104" fmla="*/ 174559 w 1390018"/>
                <a:gd name="connsiteY104" fmla="*/ 2167824 h 2663855"/>
                <a:gd name="connsiteX105" fmla="*/ 74363 w 1390018"/>
                <a:gd name="connsiteY105" fmla="*/ 1701274 h 2663855"/>
                <a:gd name="connsiteX106" fmla="*/ 1156555 w 1390018"/>
                <a:gd name="connsiteY106" fmla="*/ 639813 h 2663855"/>
                <a:gd name="connsiteX107" fmla="*/ 1176877 w 1390018"/>
                <a:gd name="connsiteY107" fmla="*/ 642492 h 2663855"/>
                <a:gd name="connsiteX108" fmla="*/ 1208182 w 1390018"/>
                <a:gd name="connsiteY108" fmla="*/ 523281 h 2663855"/>
                <a:gd name="connsiteX109" fmla="*/ 1191382 w 1390018"/>
                <a:gd name="connsiteY109" fmla="*/ 519033 h 2663855"/>
                <a:gd name="connsiteX110" fmla="*/ 1156555 w 1390018"/>
                <a:gd name="connsiteY110" fmla="*/ 639851 h 2663855"/>
                <a:gd name="connsiteX111" fmla="*/ 186335 w 1390018"/>
                <a:gd name="connsiteY111" fmla="*/ 2271625 h 2663855"/>
                <a:gd name="connsiteX112" fmla="*/ 173285 w 1390018"/>
                <a:gd name="connsiteY112" fmla="*/ 2277060 h 2663855"/>
                <a:gd name="connsiteX113" fmla="*/ 186335 w 1390018"/>
                <a:gd name="connsiteY113" fmla="*/ 2329490 h 2663855"/>
                <a:gd name="connsiteX114" fmla="*/ 876730 w 1390018"/>
                <a:gd name="connsiteY114" fmla="*/ 1827883 h 2663855"/>
                <a:gd name="connsiteX115" fmla="*/ 876730 w 1390018"/>
                <a:gd name="connsiteY115" fmla="*/ 1827922 h 2663855"/>
                <a:gd name="connsiteX116" fmla="*/ 863680 w 1390018"/>
                <a:gd name="connsiteY116" fmla="*/ 1862326 h 2663855"/>
                <a:gd name="connsiteX117" fmla="*/ 866474 w 1390018"/>
                <a:gd name="connsiteY117" fmla="*/ 1886705 h 2663855"/>
                <a:gd name="connsiteX118" fmla="*/ 876730 w 1390018"/>
                <a:gd name="connsiteY118" fmla="*/ 1884600 h 266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390018" h="2663855">
                  <a:moveTo>
                    <a:pt x="116836" y="2570811"/>
                  </a:moveTo>
                  <a:cubicBezTo>
                    <a:pt x="109373" y="2423168"/>
                    <a:pt x="107268" y="2274947"/>
                    <a:pt x="92305" y="2128029"/>
                  </a:cubicBezTo>
                  <a:cubicBezTo>
                    <a:pt x="79025" y="2045327"/>
                    <a:pt x="59507" y="1963731"/>
                    <a:pt x="33867" y="1884021"/>
                  </a:cubicBezTo>
                  <a:cubicBezTo>
                    <a:pt x="2868" y="1802161"/>
                    <a:pt x="-7082" y="1713796"/>
                    <a:pt x="4973" y="1627110"/>
                  </a:cubicBezTo>
                  <a:cubicBezTo>
                    <a:pt x="12168" y="1596265"/>
                    <a:pt x="-2375" y="1561860"/>
                    <a:pt x="45539" y="1547738"/>
                  </a:cubicBezTo>
                  <a:cubicBezTo>
                    <a:pt x="58627" y="1543873"/>
                    <a:pt x="67850" y="1500168"/>
                    <a:pt x="65746" y="1475905"/>
                  </a:cubicBezTo>
                  <a:cubicBezTo>
                    <a:pt x="52734" y="1325617"/>
                    <a:pt x="39109" y="1175250"/>
                    <a:pt x="19133" y="1025776"/>
                  </a:cubicBezTo>
                  <a:lnTo>
                    <a:pt x="19133" y="1025737"/>
                  </a:lnTo>
                  <a:cubicBezTo>
                    <a:pt x="3174" y="952794"/>
                    <a:pt x="16990" y="876487"/>
                    <a:pt x="57556" y="813757"/>
                  </a:cubicBezTo>
                  <a:cubicBezTo>
                    <a:pt x="106580" y="745215"/>
                    <a:pt x="170801" y="750917"/>
                    <a:pt x="198929" y="830365"/>
                  </a:cubicBezTo>
                  <a:cubicBezTo>
                    <a:pt x="265327" y="1018040"/>
                    <a:pt x="304327" y="1205567"/>
                    <a:pt x="193763" y="1394465"/>
                  </a:cubicBezTo>
                  <a:lnTo>
                    <a:pt x="193763" y="1394504"/>
                  </a:lnTo>
                  <a:cubicBezTo>
                    <a:pt x="132875" y="1494699"/>
                    <a:pt x="124799" y="1618310"/>
                    <a:pt x="172064" y="1725618"/>
                  </a:cubicBezTo>
                  <a:cubicBezTo>
                    <a:pt x="227632" y="1877434"/>
                    <a:pt x="255149" y="2038127"/>
                    <a:pt x="253273" y="2199780"/>
                  </a:cubicBezTo>
                  <a:cubicBezTo>
                    <a:pt x="255110" y="2239734"/>
                    <a:pt x="253541" y="2279880"/>
                    <a:pt x="253541" y="2318570"/>
                  </a:cubicBezTo>
                  <a:cubicBezTo>
                    <a:pt x="309530" y="2337629"/>
                    <a:pt x="358782" y="2354353"/>
                    <a:pt x="413930" y="2373143"/>
                  </a:cubicBezTo>
                  <a:cubicBezTo>
                    <a:pt x="495140" y="2333955"/>
                    <a:pt x="542018" y="2213519"/>
                    <a:pt x="676504" y="2250836"/>
                  </a:cubicBezTo>
                  <a:cubicBezTo>
                    <a:pt x="690013" y="2197717"/>
                    <a:pt x="706124" y="2150797"/>
                    <a:pt x="713358" y="2102537"/>
                  </a:cubicBezTo>
                  <a:cubicBezTo>
                    <a:pt x="731727" y="1979808"/>
                    <a:pt x="740759" y="1855462"/>
                    <a:pt x="763759" y="1733694"/>
                  </a:cubicBezTo>
                  <a:lnTo>
                    <a:pt x="763721" y="1733732"/>
                  </a:lnTo>
                  <a:cubicBezTo>
                    <a:pt x="779986" y="1634418"/>
                    <a:pt x="807387" y="1537250"/>
                    <a:pt x="845351" y="1444030"/>
                  </a:cubicBezTo>
                  <a:cubicBezTo>
                    <a:pt x="892078" y="1335880"/>
                    <a:pt x="917949" y="1219881"/>
                    <a:pt x="921623" y="1102130"/>
                  </a:cubicBezTo>
                  <a:cubicBezTo>
                    <a:pt x="924111" y="981047"/>
                    <a:pt x="957443" y="862599"/>
                    <a:pt x="1018561" y="758044"/>
                  </a:cubicBezTo>
                  <a:cubicBezTo>
                    <a:pt x="1095446" y="623451"/>
                    <a:pt x="1139301" y="472545"/>
                    <a:pt x="1146463" y="317712"/>
                  </a:cubicBezTo>
                  <a:cubicBezTo>
                    <a:pt x="1146042" y="252538"/>
                    <a:pt x="1163417" y="188546"/>
                    <a:pt x="1196712" y="132565"/>
                  </a:cubicBezTo>
                  <a:cubicBezTo>
                    <a:pt x="1230006" y="76576"/>
                    <a:pt x="1277997" y="30724"/>
                    <a:pt x="1335399" y="0"/>
                  </a:cubicBezTo>
                  <a:cubicBezTo>
                    <a:pt x="1347379" y="18255"/>
                    <a:pt x="1365671" y="33410"/>
                    <a:pt x="1366322" y="49253"/>
                  </a:cubicBezTo>
                  <a:cubicBezTo>
                    <a:pt x="1370378" y="149517"/>
                    <a:pt x="1368847" y="250016"/>
                    <a:pt x="1372330" y="350319"/>
                  </a:cubicBezTo>
                  <a:lnTo>
                    <a:pt x="1372368" y="350319"/>
                  </a:lnTo>
                  <a:cubicBezTo>
                    <a:pt x="1375545" y="499040"/>
                    <a:pt x="1338576" y="645841"/>
                    <a:pt x="1265364" y="775310"/>
                  </a:cubicBezTo>
                  <a:cubicBezTo>
                    <a:pt x="1220243" y="854682"/>
                    <a:pt x="1197702" y="944849"/>
                    <a:pt x="1200152" y="1036080"/>
                  </a:cubicBezTo>
                  <a:cubicBezTo>
                    <a:pt x="1207806" y="1177600"/>
                    <a:pt x="1184844" y="1319130"/>
                    <a:pt x="1132835" y="1451009"/>
                  </a:cubicBezTo>
                  <a:cubicBezTo>
                    <a:pt x="1073401" y="1597545"/>
                    <a:pt x="1040834" y="1753613"/>
                    <a:pt x="1036777" y="1911700"/>
                  </a:cubicBezTo>
                  <a:cubicBezTo>
                    <a:pt x="1030539" y="2029305"/>
                    <a:pt x="1006773" y="2145264"/>
                    <a:pt x="966283" y="2255825"/>
                  </a:cubicBezTo>
                  <a:cubicBezTo>
                    <a:pt x="960122" y="2273927"/>
                    <a:pt x="956141" y="2292793"/>
                    <a:pt x="947990" y="2322951"/>
                  </a:cubicBezTo>
                  <a:lnTo>
                    <a:pt x="948028" y="2322951"/>
                  </a:lnTo>
                  <a:cubicBezTo>
                    <a:pt x="978568" y="2313957"/>
                    <a:pt x="1009988" y="2308255"/>
                    <a:pt x="1041752" y="2305920"/>
                  </a:cubicBezTo>
                  <a:cubicBezTo>
                    <a:pt x="1097818" y="2308446"/>
                    <a:pt x="1153615" y="2315029"/>
                    <a:pt x="1208724" y="2325591"/>
                  </a:cubicBezTo>
                  <a:cubicBezTo>
                    <a:pt x="1253730" y="2335082"/>
                    <a:pt x="1297779" y="2348744"/>
                    <a:pt x="1340261" y="2366426"/>
                  </a:cubicBezTo>
                  <a:cubicBezTo>
                    <a:pt x="1360621" y="2373927"/>
                    <a:pt x="1377498" y="2388775"/>
                    <a:pt x="1387524" y="2408025"/>
                  </a:cubicBezTo>
                  <a:cubicBezTo>
                    <a:pt x="1397743" y="2435197"/>
                    <a:pt x="1374856" y="2444038"/>
                    <a:pt x="1349981" y="2453911"/>
                  </a:cubicBezTo>
                  <a:cubicBezTo>
                    <a:pt x="1292997" y="2476529"/>
                    <a:pt x="1238735" y="2506073"/>
                    <a:pt x="1181246" y="2533819"/>
                  </a:cubicBezTo>
                  <a:cubicBezTo>
                    <a:pt x="1190392" y="2621113"/>
                    <a:pt x="1190392" y="2621113"/>
                    <a:pt x="1102294" y="2663856"/>
                  </a:cubicBezTo>
                  <a:lnTo>
                    <a:pt x="1060006" y="2587814"/>
                  </a:lnTo>
                  <a:lnTo>
                    <a:pt x="895747" y="2648242"/>
                  </a:lnTo>
                  <a:cubicBezTo>
                    <a:pt x="868919" y="2602816"/>
                    <a:pt x="896589" y="2579317"/>
                    <a:pt x="932831" y="2565388"/>
                  </a:cubicBezTo>
                  <a:cubicBezTo>
                    <a:pt x="985912" y="2544990"/>
                    <a:pt x="1040864" y="2529375"/>
                    <a:pt x="1095248" y="2512461"/>
                  </a:cubicBezTo>
                  <a:cubicBezTo>
                    <a:pt x="1128313" y="2504807"/>
                    <a:pt x="1159618" y="2490991"/>
                    <a:pt x="1187518" y="2471742"/>
                  </a:cubicBezTo>
                  <a:lnTo>
                    <a:pt x="908946" y="2495929"/>
                  </a:lnTo>
                  <a:cubicBezTo>
                    <a:pt x="949168" y="2445681"/>
                    <a:pt x="1115450" y="2405918"/>
                    <a:pt x="1204349" y="2422948"/>
                  </a:cubicBezTo>
                  <a:lnTo>
                    <a:pt x="1204311" y="2422986"/>
                  </a:lnTo>
                  <a:cubicBezTo>
                    <a:pt x="1183568" y="2399718"/>
                    <a:pt x="1156435" y="2383071"/>
                    <a:pt x="1126278" y="2375073"/>
                  </a:cubicBezTo>
                  <a:cubicBezTo>
                    <a:pt x="1096160" y="2367074"/>
                    <a:pt x="1064357" y="2368069"/>
                    <a:pt x="1034775" y="2377943"/>
                  </a:cubicBezTo>
                  <a:cubicBezTo>
                    <a:pt x="976260" y="2387395"/>
                    <a:pt x="918895" y="2403851"/>
                    <a:pt x="860680" y="2415333"/>
                  </a:cubicBezTo>
                  <a:cubicBezTo>
                    <a:pt x="841736" y="2419045"/>
                    <a:pt x="815828" y="2424938"/>
                    <a:pt x="803007" y="2415868"/>
                  </a:cubicBezTo>
                  <a:cubicBezTo>
                    <a:pt x="723750" y="2359840"/>
                    <a:pt x="644529" y="2389194"/>
                    <a:pt x="564466" y="2409248"/>
                  </a:cubicBezTo>
                  <a:cubicBezTo>
                    <a:pt x="559262" y="2410549"/>
                    <a:pt x="552373" y="2405191"/>
                    <a:pt x="529602" y="2396734"/>
                  </a:cubicBezTo>
                  <a:cubicBezTo>
                    <a:pt x="578473" y="2381349"/>
                    <a:pt x="614217" y="2370137"/>
                    <a:pt x="650195" y="2358846"/>
                  </a:cubicBezTo>
                  <a:cubicBezTo>
                    <a:pt x="604004" y="2308215"/>
                    <a:pt x="599870" y="2305115"/>
                    <a:pt x="559763" y="2335846"/>
                  </a:cubicBezTo>
                  <a:cubicBezTo>
                    <a:pt x="531558" y="2359497"/>
                    <a:pt x="505802" y="2385941"/>
                    <a:pt x="482916" y="2414759"/>
                  </a:cubicBezTo>
                  <a:cubicBezTo>
                    <a:pt x="470248" y="2436879"/>
                    <a:pt x="448090" y="2451996"/>
                    <a:pt x="422870" y="2455670"/>
                  </a:cubicBezTo>
                  <a:cubicBezTo>
                    <a:pt x="397650" y="2459382"/>
                    <a:pt x="372124" y="2451307"/>
                    <a:pt x="353601" y="2433741"/>
                  </a:cubicBezTo>
                  <a:cubicBezTo>
                    <a:pt x="329683" y="2418547"/>
                    <a:pt x="305304" y="2404044"/>
                    <a:pt x="282227" y="2389921"/>
                  </a:cubicBezTo>
                  <a:cubicBezTo>
                    <a:pt x="225090" y="2465351"/>
                    <a:pt x="279357" y="2572011"/>
                    <a:pt x="182766" y="2626816"/>
                  </a:cubicBezTo>
                  <a:cubicBezTo>
                    <a:pt x="159996" y="2607260"/>
                    <a:pt x="137684" y="2588125"/>
                    <a:pt x="115411" y="2568952"/>
                  </a:cubicBezTo>
                  <a:close/>
                  <a:moveTo>
                    <a:pt x="1284851" y="464621"/>
                  </a:moveTo>
                  <a:lnTo>
                    <a:pt x="1284851" y="464582"/>
                  </a:lnTo>
                  <a:cubicBezTo>
                    <a:pt x="1294725" y="445677"/>
                    <a:pt x="1301767" y="425432"/>
                    <a:pt x="1305747" y="404460"/>
                  </a:cubicBezTo>
                  <a:cubicBezTo>
                    <a:pt x="1308311" y="332397"/>
                    <a:pt x="1306742" y="260178"/>
                    <a:pt x="1306742" y="188041"/>
                  </a:cubicBezTo>
                  <a:lnTo>
                    <a:pt x="1292122" y="185937"/>
                  </a:lnTo>
                  <a:cubicBezTo>
                    <a:pt x="1272911" y="263242"/>
                    <a:pt x="1253699" y="340545"/>
                    <a:pt x="1237090" y="407372"/>
                  </a:cubicBezTo>
                  <a:cubicBezTo>
                    <a:pt x="1257718" y="431979"/>
                    <a:pt x="1272030" y="449086"/>
                    <a:pt x="1286535" y="466345"/>
                  </a:cubicBezTo>
                  <a:lnTo>
                    <a:pt x="1286535" y="466307"/>
                  </a:lnTo>
                  <a:cubicBezTo>
                    <a:pt x="1237244" y="543536"/>
                    <a:pt x="1206436" y="631095"/>
                    <a:pt x="1196486" y="722179"/>
                  </a:cubicBezTo>
                  <a:cubicBezTo>
                    <a:pt x="1253202" y="648241"/>
                    <a:pt x="1284239" y="557812"/>
                    <a:pt x="1284851" y="464583"/>
                  </a:cubicBezTo>
                  <a:close/>
                  <a:moveTo>
                    <a:pt x="751514" y="2280423"/>
                  </a:moveTo>
                  <a:cubicBezTo>
                    <a:pt x="843554" y="2355317"/>
                    <a:pt x="863839" y="2349232"/>
                    <a:pt x="894680" y="2241809"/>
                  </a:cubicBezTo>
                  <a:cubicBezTo>
                    <a:pt x="913164" y="2177324"/>
                    <a:pt x="933256" y="2113300"/>
                    <a:pt x="950592" y="2048540"/>
                  </a:cubicBezTo>
                  <a:cubicBezTo>
                    <a:pt x="971411" y="1979922"/>
                    <a:pt x="967776" y="1906217"/>
                    <a:pt x="940297" y="1839969"/>
                  </a:cubicBezTo>
                  <a:lnTo>
                    <a:pt x="899655" y="2072690"/>
                  </a:lnTo>
                  <a:lnTo>
                    <a:pt x="885036" y="2070509"/>
                  </a:lnTo>
                  <a:lnTo>
                    <a:pt x="877650" y="1983176"/>
                  </a:lnTo>
                  <a:cubicBezTo>
                    <a:pt x="820895" y="1959640"/>
                    <a:pt x="801454" y="1990639"/>
                    <a:pt x="793340" y="2035912"/>
                  </a:cubicBezTo>
                  <a:cubicBezTo>
                    <a:pt x="779104" y="2114978"/>
                    <a:pt x="766169" y="2194352"/>
                    <a:pt x="751511" y="2280420"/>
                  </a:cubicBezTo>
                  <a:close/>
                  <a:moveTo>
                    <a:pt x="1051973" y="877080"/>
                  </a:moveTo>
                  <a:lnTo>
                    <a:pt x="1052012" y="877080"/>
                  </a:lnTo>
                  <a:cubicBezTo>
                    <a:pt x="1034867" y="903296"/>
                    <a:pt x="1020898" y="931500"/>
                    <a:pt x="1010450" y="961045"/>
                  </a:cubicBezTo>
                  <a:cubicBezTo>
                    <a:pt x="1001074" y="1013857"/>
                    <a:pt x="995525" y="1067324"/>
                    <a:pt x="993879" y="1120973"/>
                  </a:cubicBezTo>
                  <a:cubicBezTo>
                    <a:pt x="994798" y="1239117"/>
                    <a:pt x="970305" y="1356066"/>
                    <a:pt x="922085" y="1463952"/>
                  </a:cubicBezTo>
                  <a:cubicBezTo>
                    <a:pt x="885651" y="1537009"/>
                    <a:pt x="873979" y="1619942"/>
                    <a:pt x="888752" y="1700229"/>
                  </a:cubicBezTo>
                  <a:cubicBezTo>
                    <a:pt x="957753" y="1437127"/>
                    <a:pt x="1058174" y="1181020"/>
                    <a:pt x="1052012" y="877073"/>
                  </a:cubicBezTo>
                  <a:close/>
                  <a:moveTo>
                    <a:pt x="1105474" y="989943"/>
                  </a:moveTo>
                  <a:cubicBezTo>
                    <a:pt x="1104326" y="1035217"/>
                    <a:pt x="1099849" y="1080338"/>
                    <a:pt x="1092118" y="1124958"/>
                  </a:cubicBezTo>
                  <a:cubicBezTo>
                    <a:pt x="1072333" y="1206742"/>
                    <a:pt x="1017147" y="1281595"/>
                    <a:pt x="1051360" y="1373257"/>
                  </a:cubicBezTo>
                  <a:cubicBezTo>
                    <a:pt x="1055570" y="1384508"/>
                    <a:pt x="1038234" y="1402686"/>
                    <a:pt x="1033909" y="1418492"/>
                  </a:cubicBezTo>
                  <a:cubicBezTo>
                    <a:pt x="1030350" y="1435216"/>
                    <a:pt x="1027786" y="1452132"/>
                    <a:pt x="1026332" y="1469200"/>
                  </a:cubicBezTo>
                  <a:cubicBezTo>
                    <a:pt x="1092845" y="1315855"/>
                    <a:pt x="1142634" y="1160012"/>
                    <a:pt x="1105474" y="989943"/>
                  </a:cubicBezTo>
                  <a:close/>
                  <a:moveTo>
                    <a:pt x="169426" y="1223125"/>
                  </a:moveTo>
                  <a:cubicBezTo>
                    <a:pt x="201764" y="1101347"/>
                    <a:pt x="183931" y="971692"/>
                    <a:pt x="119942" y="863120"/>
                  </a:cubicBezTo>
                  <a:cubicBezTo>
                    <a:pt x="107429" y="884704"/>
                    <a:pt x="103219" y="910077"/>
                    <a:pt x="108117" y="934494"/>
                  </a:cubicBezTo>
                  <a:cubicBezTo>
                    <a:pt x="117800" y="975366"/>
                    <a:pt x="136973" y="1014057"/>
                    <a:pt x="145393" y="1055087"/>
                  </a:cubicBezTo>
                  <a:cubicBezTo>
                    <a:pt x="156759" y="1110425"/>
                    <a:pt x="161734" y="1167068"/>
                    <a:pt x="169426" y="1223127"/>
                  </a:cubicBezTo>
                  <a:close/>
                  <a:moveTo>
                    <a:pt x="74363" y="1701236"/>
                  </a:moveTo>
                  <a:cubicBezTo>
                    <a:pt x="108041" y="1858068"/>
                    <a:pt x="141719" y="2014901"/>
                    <a:pt x="174559" y="2167786"/>
                  </a:cubicBezTo>
                  <a:lnTo>
                    <a:pt x="174559" y="2167824"/>
                  </a:lnTo>
                  <a:cubicBezTo>
                    <a:pt x="187800" y="2005828"/>
                    <a:pt x="152936" y="1843558"/>
                    <a:pt x="74363" y="1701274"/>
                  </a:cubicBezTo>
                  <a:close/>
                  <a:moveTo>
                    <a:pt x="1156555" y="639813"/>
                  </a:moveTo>
                  <a:lnTo>
                    <a:pt x="1176877" y="642492"/>
                  </a:lnTo>
                  <a:cubicBezTo>
                    <a:pt x="1187325" y="602768"/>
                    <a:pt x="1197772" y="563005"/>
                    <a:pt x="1208182" y="523281"/>
                  </a:cubicBezTo>
                  <a:lnTo>
                    <a:pt x="1191382" y="519033"/>
                  </a:lnTo>
                  <a:cubicBezTo>
                    <a:pt x="1179786" y="559293"/>
                    <a:pt x="1168190" y="599591"/>
                    <a:pt x="1156555" y="639851"/>
                  </a:cubicBezTo>
                  <a:close/>
                  <a:moveTo>
                    <a:pt x="186335" y="2271625"/>
                  </a:moveTo>
                  <a:lnTo>
                    <a:pt x="173285" y="2277060"/>
                  </a:lnTo>
                  <a:lnTo>
                    <a:pt x="186335" y="2329490"/>
                  </a:lnTo>
                  <a:close/>
                  <a:moveTo>
                    <a:pt x="876730" y="1827883"/>
                  </a:moveTo>
                  <a:lnTo>
                    <a:pt x="876730" y="1827922"/>
                  </a:lnTo>
                  <a:cubicBezTo>
                    <a:pt x="871334" y="1838981"/>
                    <a:pt x="866971" y="1850501"/>
                    <a:pt x="863680" y="1862326"/>
                  </a:cubicBezTo>
                  <a:cubicBezTo>
                    <a:pt x="863488" y="1870554"/>
                    <a:pt x="864445" y="1878744"/>
                    <a:pt x="866474" y="1886705"/>
                  </a:cubicBezTo>
                  <a:lnTo>
                    <a:pt x="876730" y="1884600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0F76D7B-85C9-6377-D613-E51E4D37B40E}"/>
                </a:ext>
              </a:extLst>
            </p:cNvPr>
            <p:cNvSpPr/>
            <p:nvPr/>
          </p:nvSpPr>
          <p:spPr>
            <a:xfrm>
              <a:off x="-4336934" y="3115994"/>
              <a:ext cx="690249" cy="676640"/>
            </a:xfrm>
            <a:custGeom>
              <a:avLst/>
              <a:gdLst>
                <a:gd name="connsiteX0" fmla="*/ 404580 w 690249"/>
                <a:gd name="connsiteY0" fmla="*/ 183641 h 676640"/>
                <a:gd name="connsiteX1" fmla="*/ 684719 w 690249"/>
                <a:gd name="connsiteY1" fmla="*/ 356737 h 676640"/>
                <a:gd name="connsiteX2" fmla="*/ 612082 w 690249"/>
                <a:gd name="connsiteY2" fmla="*/ 586774 h 676640"/>
                <a:gd name="connsiteX3" fmla="*/ 374041 w 690249"/>
                <a:gd name="connsiteY3" fmla="*/ 675139 h 676640"/>
                <a:gd name="connsiteX4" fmla="*/ 139977 w 690249"/>
                <a:gd name="connsiteY4" fmla="*/ 432817 h 676640"/>
                <a:gd name="connsiteX5" fmla="*/ 140016 w 690249"/>
                <a:gd name="connsiteY5" fmla="*/ 396461 h 676640"/>
                <a:gd name="connsiteX6" fmla="*/ 7833 w 690249"/>
                <a:gd name="connsiteY6" fmla="*/ 239246 h 676640"/>
                <a:gd name="connsiteX7" fmla="*/ 15678 w 690249"/>
                <a:gd name="connsiteY7" fmla="*/ 102928 h 676640"/>
                <a:gd name="connsiteX8" fmla="*/ 244804 w 690249"/>
                <a:gd name="connsiteY8" fmla="*/ 2625 h 676640"/>
                <a:gd name="connsiteX9" fmla="*/ 404585 w 690249"/>
                <a:gd name="connsiteY9" fmla="*/ 183647 h 676640"/>
                <a:gd name="connsiteX10" fmla="*/ 397653 w 690249"/>
                <a:gd name="connsiteY10" fmla="*/ 582493 h 676640"/>
                <a:gd name="connsiteX11" fmla="*/ 495088 w 690249"/>
                <a:gd name="connsiteY11" fmla="*/ 557311 h 676640"/>
                <a:gd name="connsiteX12" fmla="*/ 495088 w 690249"/>
                <a:gd name="connsiteY12" fmla="*/ 557349 h 676640"/>
                <a:gd name="connsiteX13" fmla="*/ 564740 w 690249"/>
                <a:gd name="connsiteY13" fmla="*/ 508823 h 676640"/>
                <a:gd name="connsiteX14" fmla="*/ 599183 w 690249"/>
                <a:gd name="connsiteY14" fmla="*/ 431211 h 676640"/>
                <a:gd name="connsiteX15" fmla="*/ 472780 w 690249"/>
                <a:gd name="connsiteY15" fmla="*/ 250571 h 676640"/>
                <a:gd name="connsiteX16" fmla="*/ 242391 w 690249"/>
                <a:gd name="connsiteY16" fmla="*/ 374603 h 676640"/>
                <a:gd name="connsiteX17" fmla="*/ 242429 w 690249"/>
                <a:gd name="connsiteY17" fmla="*/ 374603 h 676640"/>
                <a:gd name="connsiteX18" fmla="*/ 228384 w 690249"/>
                <a:gd name="connsiteY18" fmla="*/ 411266 h 676640"/>
                <a:gd name="connsiteX19" fmla="*/ 397649 w 690249"/>
                <a:gd name="connsiteY19" fmla="*/ 582520 h 676640"/>
                <a:gd name="connsiteX20" fmla="*/ 84340 w 690249"/>
                <a:gd name="connsiteY20" fmla="*/ 188383 h 676640"/>
                <a:gd name="connsiteX21" fmla="*/ 190384 w 690249"/>
                <a:gd name="connsiteY21" fmla="*/ 283446 h 676640"/>
                <a:gd name="connsiteX22" fmla="*/ 270599 w 690249"/>
                <a:gd name="connsiteY22" fmla="*/ 238746 h 676640"/>
                <a:gd name="connsiteX23" fmla="*/ 312198 w 690249"/>
                <a:gd name="connsiteY23" fmla="*/ 156924 h 676640"/>
                <a:gd name="connsiteX24" fmla="*/ 196621 w 690249"/>
                <a:gd name="connsiteY24" fmla="*/ 74606 h 676640"/>
                <a:gd name="connsiteX25" fmla="*/ 196621 w 690249"/>
                <a:gd name="connsiteY25" fmla="*/ 74567 h 676640"/>
                <a:gd name="connsiteX26" fmla="*/ 116216 w 690249"/>
                <a:gd name="connsiteY26" fmla="*/ 107556 h 676640"/>
                <a:gd name="connsiteX27" fmla="*/ 84337 w 690249"/>
                <a:gd name="connsiteY27" fmla="*/ 188383 h 67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0249" h="676640">
                  <a:moveTo>
                    <a:pt x="404580" y="183641"/>
                  </a:moveTo>
                  <a:cubicBezTo>
                    <a:pt x="543924" y="163205"/>
                    <a:pt x="652036" y="227423"/>
                    <a:pt x="684719" y="356737"/>
                  </a:cubicBezTo>
                  <a:cubicBezTo>
                    <a:pt x="702974" y="440893"/>
                    <a:pt x="675343" y="528383"/>
                    <a:pt x="612082" y="586774"/>
                  </a:cubicBezTo>
                  <a:cubicBezTo>
                    <a:pt x="550774" y="651565"/>
                    <a:pt x="462833" y="684248"/>
                    <a:pt x="374041" y="675139"/>
                  </a:cubicBezTo>
                  <a:cubicBezTo>
                    <a:pt x="247825" y="664768"/>
                    <a:pt x="135314" y="618155"/>
                    <a:pt x="139977" y="432817"/>
                  </a:cubicBezTo>
                  <a:cubicBezTo>
                    <a:pt x="140398" y="416093"/>
                    <a:pt x="140016" y="399368"/>
                    <a:pt x="140016" y="396461"/>
                  </a:cubicBezTo>
                  <a:cubicBezTo>
                    <a:pt x="89844" y="349541"/>
                    <a:pt x="45451" y="296765"/>
                    <a:pt x="7833" y="239246"/>
                  </a:cubicBezTo>
                  <a:cubicBezTo>
                    <a:pt x="-4835" y="194201"/>
                    <a:pt x="-2079" y="146249"/>
                    <a:pt x="15678" y="102928"/>
                  </a:cubicBezTo>
                  <a:cubicBezTo>
                    <a:pt x="38143" y="28531"/>
                    <a:pt x="137261" y="-10885"/>
                    <a:pt x="244804" y="2625"/>
                  </a:cubicBezTo>
                  <a:cubicBezTo>
                    <a:pt x="342508" y="14910"/>
                    <a:pt x="379711" y="55668"/>
                    <a:pt x="404585" y="183647"/>
                  </a:cubicBezTo>
                  <a:close/>
                  <a:moveTo>
                    <a:pt x="397653" y="582493"/>
                  </a:moveTo>
                  <a:cubicBezTo>
                    <a:pt x="417400" y="577479"/>
                    <a:pt x="456741" y="569022"/>
                    <a:pt x="495088" y="557311"/>
                  </a:cubicBezTo>
                  <a:lnTo>
                    <a:pt x="495088" y="557349"/>
                  </a:lnTo>
                  <a:cubicBezTo>
                    <a:pt x="522298" y="547820"/>
                    <a:pt x="546370" y="531058"/>
                    <a:pt x="564740" y="508823"/>
                  </a:cubicBezTo>
                  <a:cubicBezTo>
                    <a:pt x="583110" y="486588"/>
                    <a:pt x="595011" y="459761"/>
                    <a:pt x="599183" y="431211"/>
                  </a:cubicBezTo>
                  <a:cubicBezTo>
                    <a:pt x="620882" y="344644"/>
                    <a:pt x="550427" y="246937"/>
                    <a:pt x="472780" y="250571"/>
                  </a:cubicBezTo>
                  <a:cubicBezTo>
                    <a:pt x="376225" y="255049"/>
                    <a:pt x="310824" y="318194"/>
                    <a:pt x="242391" y="374603"/>
                  </a:cubicBezTo>
                  <a:lnTo>
                    <a:pt x="242429" y="374603"/>
                  </a:lnTo>
                  <a:cubicBezTo>
                    <a:pt x="234162" y="385165"/>
                    <a:pt x="229303" y="397948"/>
                    <a:pt x="228384" y="411266"/>
                  </a:cubicBezTo>
                  <a:cubicBezTo>
                    <a:pt x="206455" y="520455"/>
                    <a:pt x="262712" y="584969"/>
                    <a:pt x="397649" y="582520"/>
                  </a:cubicBezTo>
                  <a:close/>
                  <a:moveTo>
                    <a:pt x="84340" y="188383"/>
                  </a:moveTo>
                  <a:cubicBezTo>
                    <a:pt x="87440" y="243875"/>
                    <a:pt x="134896" y="286393"/>
                    <a:pt x="190384" y="283446"/>
                  </a:cubicBezTo>
                  <a:cubicBezTo>
                    <a:pt x="220962" y="276863"/>
                    <a:pt x="248900" y="261287"/>
                    <a:pt x="270599" y="238746"/>
                  </a:cubicBezTo>
                  <a:cubicBezTo>
                    <a:pt x="292297" y="216205"/>
                    <a:pt x="306764" y="187732"/>
                    <a:pt x="312198" y="156924"/>
                  </a:cubicBezTo>
                  <a:cubicBezTo>
                    <a:pt x="313193" y="109852"/>
                    <a:pt x="259539" y="71621"/>
                    <a:pt x="196621" y="74606"/>
                  </a:cubicBezTo>
                  <a:lnTo>
                    <a:pt x="196621" y="74567"/>
                  </a:lnTo>
                  <a:cubicBezTo>
                    <a:pt x="166427" y="74146"/>
                    <a:pt x="137417" y="86087"/>
                    <a:pt x="116216" y="107556"/>
                  </a:cubicBezTo>
                  <a:cubicBezTo>
                    <a:pt x="95014" y="129026"/>
                    <a:pt x="83496" y="158226"/>
                    <a:pt x="84337" y="1883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8D51AB2-07F9-0C65-95F9-F80F3C7C98E0}"/>
                </a:ext>
              </a:extLst>
            </p:cNvPr>
            <p:cNvSpPr/>
            <p:nvPr/>
          </p:nvSpPr>
          <p:spPr>
            <a:xfrm>
              <a:off x="-4358241" y="3952650"/>
              <a:ext cx="387011" cy="387660"/>
            </a:xfrm>
            <a:custGeom>
              <a:avLst/>
              <a:gdLst>
                <a:gd name="connsiteX0" fmla="*/ 134324 w 387011"/>
                <a:gd name="connsiteY0" fmla="*/ 387638 h 387660"/>
                <a:gd name="connsiteX1" fmla="*/ 35627 w 387011"/>
                <a:gd name="connsiteY1" fmla="*/ 345924 h 387660"/>
                <a:gd name="connsiteX2" fmla="*/ 458 w 387011"/>
                <a:gd name="connsiteY2" fmla="*/ 244700 h 387660"/>
                <a:gd name="connsiteX3" fmla="*/ 207618 w 387011"/>
                <a:gd name="connsiteY3" fmla="*/ 192 h 387660"/>
                <a:gd name="connsiteX4" fmla="*/ 386994 w 387011"/>
                <a:gd name="connsiteY4" fmla="*/ 195253 h 387660"/>
                <a:gd name="connsiteX5" fmla="*/ 134335 w 387011"/>
                <a:gd name="connsiteY5" fmla="*/ 387640 h 387660"/>
                <a:gd name="connsiteX6" fmla="*/ 86984 w 387011"/>
                <a:gd name="connsiteY6" fmla="*/ 303214 h 387660"/>
                <a:gd name="connsiteX7" fmla="*/ 224487 w 387011"/>
                <a:gd name="connsiteY7" fmla="*/ 283811 h 387660"/>
                <a:gd name="connsiteX8" fmla="*/ 299994 w 387011"/>
                <a:gd name="connsiteY8" fmla="*/ 178952 h 387660"/>
                <a:gd name="connsiteX9" fmla="*/ 190001 w 387011"/>
                <a:gd name="connsiteY9" fmla="*/ 88023 h 387660"/>
                <a:gd name="connsiteX10" fmla="*/ 87778 w 387011"/>
                <a:gd name="connsiteY10" fmla="*/ 181210 h 387660"/>
                <a:gd name="connsiteX11" fmla="*/ 86974 w 387011"/>
                <a:gd name="connsiteY11" fmla="*/ 303214 h 38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011" h="387660">
                  <a:moveTo>
                    <a:pt x="134324" y="387638"/>
                  </a:moveTo>
                  <a:cubicBezTo>
                    <a:pt x="97010" y="388327"/>
                    <a:pt x="61151" y="373171"/>
                    <a:pt x="35627" y="345924"/>
                  </a:cubicBezTo>
                  <a:cubicBezTo>
                    <a:pt x="10104" y="318676"/>
                    <a:pt x="-2642" y="281897"/>
                    <a:pt x="458" y="244700"/>
                  </a:cubicBezTo>
                  <a:cubicBezTo>
                    <a:pt x="-920" y="75013"/>
                    <a:pt x="89015" y="9411"/>
                    <a:pt x="207618" y="192"/>
                  </a:cubicBezTo>
                  <a:cubicBezTo>
                    <a:pt x="280791" y="-5510"/>
                    <a:pt x="388601" y="116955"/>
                    <a:pt x="386994" y="195253"/>
                  </a:cubicBezTo>
                  <a:cubicBezTo>
                    <a:pt x="384698" y="305011"/>
                    <a:pt x="277080" y="386944"/>
                    <a:pt x="134335" y="387640"/>
                  </a:cubicBezTo>
                  <a:close/>
                  <a:moveTo>
                    <a:pt x="86984" y="303214"/>
                  </a:moveTo>
                  <a:cubicBezTo>
                    <a:pt x="133253" y="300191"/>
                    <a:pt x="179215" y="293685"/>
                    <a:pt x="224487" y="283811"/>
                  </a:cubicBezTo>
                  <a:cubicBezTo>
                    <a:pt x="272171" y="272406"/>
                    <a:pt x="304280" y="227783"/>
                    <a:pt x="299994" y="178952"/>
                  </a:cubicBezTo>
                  <a:cubicBezTo>
                    <a:pt x="281318" y="131803"/>
                    <a:pt x="239833" y="97475"/>
                    <a:pt x="190001" y="88023"/>
                  </a:cubicBezTo>
                  <a:cubicBezTo>
                    <a:pt x="137763" y="89974"/>
                    <a:pt x="94555" y="129393"/>
                    <a:pt x="87778" y="181210"/>
                  </a:cubicBezTo>
                  <a:cubicBezTo>
                    <a:pt x="85213" y="221814"/>
                    <a:pt x="84946" y="262573"/>
                    <a:pt x="86974" y="3032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D5BFC97-8770-BEBB-8F97-923E14054F9F}"/>
                </a:ext>
              </a:extLst>
            </p:cNvPr>
            <p:cNvSpPr/>
            <p:nvPr/>
          </p:nvSpPr>
          <p:spPr>
            <a:xfrm>
              <a:off x="-4484787" y="7000391"/>
              <a:ext cx="508311" cy="259821"/>
            </a:xfrm>
            <a:custGeom>
              <a:avLst/>
              <a:gdLst>
                <a:gd name="connsiteX0" fmla="*/ 186999 w 508311"/>
                <a:gd name="connsiteY0" fmla="*/ 3445 h 259821"/>
                <a:gd name="connsiteX1" fmla="*/ 435102 w 508311"/>
                <a:gd name="connsiteY1" fmla="*/ 61309 h 259821"/>
                <a:gd name="connsiteX2" fmla="*/ 505136 w 508311"/>
                <a:gd name="connsiteY2" fmla="*/ 201839 h 259821"/>
                <a:gd name="connsiteX3" fmla="*/ 440728 w 508311"/>
                <a:gd name="connsiteY3" fmla="*/ 251667 h 259821"/>
                <a:gd name="connsiteX4" fmla="*/ 64380 w 508311"/>
                <a:gd name="connsiteY4" fmla="*/ 180140 h 259821"/>
                <a:gd name="connsiteX5" fmla="*/ 3837 w 508311"/>
                <a:gd name="connsiteY5" fmla="*/ 66552 h 259821"/>
                <a:gd name="connsiteX6" fmla="*/ 113790 w 508311"/>
                <a:gd name="connsiteY6" fmla="*/ 3330 h 259821"/>
                <a:gd name="connsiteX7" fmla="*/ 187001 w 508311"/>
                <a:gd name="connsiteY7" fmla="*/ 3445 h 259821"/>
                <a:gd name="connsiteX8" fmla="*/ 77585 w 508311"/>
                <a:gd name="connsiteY8" fmla="*/ 87640 h 259821"/>
                <a:gd name="connsiteX9" fmla="*/ 411148 w 508311"/>
                <a:gd name="connsiteY9" fmla="*/ 179374 h 259821"/>
                <a:gd name="connsiteX10" fmla="*/ 258607 w 508311"/>
                <a:gd name="connsiteY10" fmla="*/ 81785 h 259821"/>
                <a:gd name="connsiteX11" fmla="*/ 77585 w 508311"/>
                <a:gd name="connsiteY11" fmla="*/ 87641 h 25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8311" h="259821">
                  <a:moveTo>
                    <a:pt x="186999" y="3445"/>
                  </a:moveTo>
                  <a:cubicBezTo>
                    <a:pt x="268821" y="-12513"/>
                    <a:pt x="350905" y="30426"/>
                    <a:pt x="435102" y="61309"/>
                  </a:cubicBezTo>
                  <a:cubicBezTo>
                    <a:pt x="473181" y="75278"/>
                    <a:pt x="521172" y="166168"/>
                    <a:pt x="505136" y="201839"/>
                  </a:cubicBezTo>
                  <a:cubicBezTo>
                    <a:pt x="491856" y="226983"/>
                    <a:pt x="468397" y="245123"/>
                    <a:pt x="440728" y="251667"/>
                  </a:cubicBezTo>
                  <a:cubicBezTo>
                    <a:pt x="310759" y="274475"/>
                    <a:pt x="176930" y="249064"/>
                    <a:pt x="64380" y="180140"/>
                  </a:cubicBezTo>
                  <a:cubicBezTo>
                    <a:pt x="24158" y="154997"/>
                    <a:pt x="-12084" y="124571"/>
                    <a:pt x="3837" y="66552"/>
                  </a:cubicBezTo>
                  <a:cubicBezTo>
                    <a:pt x="19948" y="7922"/>
                    <a:pt x="63806" y="1493"/>
                    <a:pt x="113790" y="3330"/>
                  </a:cubicBezTo>
                  <a:cubicBezTo>
                    <a:pt x="133882" y="4057"/>
                    <a:pt x="153974" y="3445"/>
                    <a:pt x="187001" y="3445"/>
                  </a:cubicBezTo>
                  <a:close/>
                  <a:moveTo>
                    <a:pt x="77585" y="87640"/>
                  </a:moveTo>
                  <a:cubicBezTo>
                    <a:pt x="187724" y="155186"/>
                    <a:pt x="284549" y="202414"/>
                    <a:pt x="411148" y="179374"/>
                  </a:cubicBezTo>
                  <a:cubicBezTo>
                    <a:pt x="371347" y="132187"/>
                    <a:pt x="318152" y="98126"/>
                    <a:pt x="258607" y="81785"/>
                  </a:cubicBezTo>
                  <a:cubicBezTo>
                    <a:pt x="199059" y="65406"/>
                    <a:pt x="135946" y="67435"/>
                    <a:pt x="77585" y="876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E62AA6F-7812-C647-09EF-47419E59985F}"/>
                </a:ext>
              </a:extLst>
            </p:cNvPr>
            <p:cNvSpPr/>
            <p:nvPr/>
          </p:nvSpPr>
          <p:spPr>
            <a:xfrm>
              <a:off x="-3837538" y="2720565"/>
              <a:ext cx="380313" cy="365329"/>
            </a:xfrm>
            <a:custGeom>
              <a:avLst/>
              <a:gdLst>
                <a:gd name="connsiteX0" fmla="*/ 182835 w 380313"/>
                <a:gd name="connsiteY0" fmla="*/ 10 h 365329"/>
                <a:gd name="connsiteX1" fmla="*/ 380228 w 380313"/>
                <a:gd name="connsiteY1" fmla="*/ 153394 h 365329"/>
                <a:gd name="connsiteX2" fmla="*/ 380267 w 380313"/>
                <a:gd name="connsiteY2" fmla="*/ 153394 h 365329"/>
                <a:gd name="connsiteX3" fmla="*/ 324698 w 380313"/>
                <a:gd name="connsiteY3" fmla="*/ 299352 h 365329"/>
                <a:gd name="connsiteX4" fmla="*/ 183100 w 380313"/>
                <a:gd name="connsiteY4" fmla="*/ 365330 h 365329"/>
                <a:gd name="connsiteX5" fmla="*/ 51260 w 380313"/>
                <a:gd name="connsiteY5" fmla="*/ 300768 h 365329"/>
                <a:gd name="connsiteX6" fmla="*/ 54 w 380313"/>
                <a:gd name="connsiteY6" fmla="*/ 163187 h 365329"/>
                <a:gd name="connsiteX7" fmla="*/ 61401 w 380313"/>
                <a:gd name="connsiteY7" fmla="*/ 47914 h 365329"/>
                <a:gd name="connsiteX8" fmla="*/ 182836 w 380313"/>
                <a:gd name="connsiteY8" fmla="*/ 0 h 365329"/>
                <a:gd name="connsiteX9" fmla="*/ 305525 w 380313"/>
                <a:gd name="connsiteY9" fmla="*/ 155539 h 365329"/>
                <a:gd name="connsiteX10" fmla="*/ 191055 w 380313"/>
                <a:gd name="connsiteY10" fmla="*/ 85658 h 365329"/>
                <a:gd name="connsiteX11" fmla="*/ 80798 w 380313"/>
                <a:gd name="connsiteY11" fmla="*/ 172187 h 365329"/>
                <a:gd name="connsiteX12" fmla="*/ 80760 w 380313"/>
                <a:gd name="connsiteY12" fmla="*/ 172187 h 365329"/>
                <a:gd name="connsiteX13" fmla="*/ 194270 w 380313"/>
                <a:gd name="connsiteY13" fmla="*/ 281219 h 365329"/>
                <a:gd name="connsiteX14" fmla="*/ 270159 w 380313"/>
                <a:gd name="connsiteY14" fmla="*/ 236329 h 365329"/>
                <a:gd name="connsiteX15" fmla="*/ 305521 w 380313"/>
                <a:gd name="connsiteY15" fmla="*/ 155579 h 36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313" h="365329">
                  <a:moveTo>
                    <a:pt x="182835" y="10"/>
                  </a:moveTo>
                  <a:cubicBezTo>
                    <a:pt x="300284" y="1962"/>
                    <a:pt x="382296" y="65681"/>
                    <a:pt x="380228" y="153394"/>
                  </a:cubicBezTo>
                  <a:lnTo>
                    <a:pt x="380267" y="153394"/>
                  </a:lnTo>
                  <a:cubicBezTo>
                    <a:pt x="381415" y="207431"/>
                    <a:pt x="361476" y="259781"/>
                    <a:pt x="324698" y="299352"/>
                  </a:cubicBezTo>
                  <a:cubicBezTo>
                    <a:pt x="287882" y="338923"/>
                    <a:pt x="237060" y="362612"/>
                    <a:pt x="183100" y="365330"/>
                  </a:cubicBezTo>
                  <a:cubicBezTo>
                    <a:pt x="132507" y="361503"/>
                    <a:pt x="85320" y="338387"/>
                    <a:pt x="51260" y="300768"/>
                  </a:cubicBezTo>
                  <a:cubicBezTo>
                    <a:pt x="17199" y="263149"/>
                    <a:pt x="-1132" y="213895"/>
                    <a:pt x="54" y="163187"/>
                  </a:cubicBezTo>
                  <a:cubicBezTo>
                    <a:pt x="6139" y="118679"/>
                    <a:pt x="27876" y="77807"/>
                    <a:pt x="61401" y="47914"/>
                  </a:cubicBezTo>
                  <a:cubicBezTo>
                    <a:pt x="94888" y="18025"/>
                    <a:pt x="137941" y="1033"/>
                    <a:pt x="182836" y="0"/>
                  </a:cubicBezTo>
                  <a:close/>
                  <a:moveTo>
                    <a:pt x="305525" y="155539"/>
                  </a:moveTo>
                  <a:cubicBezTo>
                    <a:pt x="305066" y="111835"/>
                    <a:pt x="261936" y="85506"/>
                    <a:pt x="191055" y="85658"/>
                  </a:cubicBezTo>
                  <a:cubicBezTo>
                    <a:pt x="122590" y="85773"/>
                    <a:pt x="76938" y="121594"/>
                    <a:pt x="80798" y="172187"/>
                  </a:cubicBezTo>
                  <a:lnTo>
                    <a:pt x="80760" y="172187"/>
                  </a:lnTo>
                  <a:cubicBezTo>
                    <a:pt x="90213" y="229707"/>
                    <a:pt x="136443" y="274097"/>
                    <a:pt x="194270" y="281219"/>
                  </a:cubicBezTo>
                  <a:cubicBezTo>
                    <a:pt x="223661" y="274598"/>
                    <a:pt x="250220" y="258870"/>
                    <a:pt x="270159" y="236329"/>
                  </a:cubicBezTo>
                  <a:cubicBezTo>
                    <a:pt x="290137" y="213787"/>
                    <a:pt x="302498" y="185544"/>
                    <a:pt x="305521" y="1555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C9A8CB6-1845-6538-E58A-C82F02D38C21}"/>
                </a:ext>
              </a:extLst>
            </p:cNvPr>
            <p:cNvSpPr/>
            <p:nvPr/>
          </p:nvSpPr>
          <p:spPr>
            <a:xfrm>
              <a:off x="-4192523" y="2551813"/>
              <a:ext cx="331092" cy="273369"/>
            </a:xfrm>
            <a:custGeom>
              <a:avLst/>
              <a:gdLst>
                <a:gd name="connsiteX0" fmla="*/ 330708 w 331092"/>
                <a:gd name="connsiteY0" fmla="*/ 88317 h 273369"/>
                <a:gd name="connsiteX1" fmla="*/ 303154 w 331092"/>
                <a:gd name="connsiteY1" fmla="*/ 196733 h 273369"/>
                <a:gd name="connsiteX2" fmla="*/ 217162 w 331092"/>
                <a:gd name="connsiteY2" fmla="*/ 268298 h 273369"/>
                <a:gd name="connsiteX3" fmla="*/ 108394 w 331092"/>
                <a:gd name="connsiteY3" fmla="*/ 262940 h 273369"/>
                <a:gd name="connsiteX4" fmla="*/ 18421 w 331092"/>
                <a:gd name="connsiteY4" fmla="*/ 201593 h 273369"/>
                <a:gd name="connsiteX5" fmla="*/ 20946 w 331092"/>
                <a:gd name="connsiteY5" fmla="*/ 78130 h 273369"/>
                <a:gd name="connsiteX6" fmla="*/ 156196 w 331092"/>
                <a:gd name="connsiteY6" fmla="*/ 1475 h 273369"/>
                <a:gd name="connsiteX7" fmla="*/ 305828 w 331092"/>
                <a:gd name="connsiteY7" fmla="*/ 43610 h 273369"/>
                <a:gd name="connsiteX8" fmla="*/ 330704 w 331092"/>
                <a:gd name="connsiteY8" fmla="*/ 88310 h 273369"/>
                <a:gd name="connsiteX9" fmla="*/ 259985 w 331092"/>
                <a:gd name="connsiteY9" fmla="*/ 98956 h 273369"/>
                <a:gd name="connsiteX10" fmla="*/ 169744 w 331092"/>
                <a:gd name="connsiteY10" fmla="*/ 78902 h 273369"/>
                <a:gd name="connsiteX11" fmla="*/ 110120 w 331092"/>
                <a:gd name="connsiteY11" fmla="*/ 136499 h 273369"/>
                <a:gd name="connsiteX12" fmla="*/ 121754 w 331092"/>
                <a:gd name="connsiteY12" fmla="*/ 178520 h 273369"/>
                <a:gd name="connsiteX13" fmla="*/ 196457 w 331092"/>
                <a:gd name="connsiteY13" fmla="*/ 182691 h 273369"/>
                <a:gd name="connsiteX14" fmla="*/ 259986 w 331092"/>
                <a:gd name="connsiteY14" fmla="*/ 98956 h 2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1092" h="273369">
                  <a:moveTo>
                    <a:pt x="330708" y="88317"/>
                  </a:moveTo>
                  <a:cubicBezTo>
                    <a:pt x="333196" y="126472"/>
                    <a:pt x="323552" y="164398"/>
                    <a:pt x="303154" y="196733"/>
                  </a:cubicBezTo>
                  <a:cubicBezTo>
                    <a:pt x="282756" y="229071"/>
                    <a:pt x="252638" y="254138"/>
                    <a:pt x="217162" y="268298"/>
                  </a:cubicBezTo>
                  <a:cubicBezTo>
                    <a:pt x="181111" y="276564"/>
                    <a:pt x="143454" y="274689"/>
                    <a:pt x="108394" y="262940"/>
                  </a:cubicBezTo>
                  <a:cubicBezTo>
                    <a:pt x="73339" y="251153"/>
                    <a:pt x="42187" y="229913"/>
                    <a:pt x="18421" y="201593"/>
                  </a:cubicBezTo>
                  <a:cubicBezTo>
                    <a:pt x="-7029" y="164089"/>
                    <a:pt x="-6034" y="114605"/>
                    <a:pt x="20946" y="78130"/>
                  </a:cubicBezTo>
                  <a:cubicBezTo>
                    <a:pt x="53974" y="35573"/>
                    <a:pt x="102692" y="7942"/>
                    <a:pt x="156196" y="1475"/>
                  </a:cubicBezTo>
                  <a:cubicBezTo>
                    <a:pt x="209697" y="-5031"/>
                    <a:pt x="263582" y="10162"/>
                    <a:pt x="305828" y="43610"/>
                  </a:cubicBezTo>
                  <a:cubicBezTo>
                    <a:pt x="316773" y="56890"/>
                    <a:pt x="325193" y="72006"/>
                    <a:pt x="330704" y="88310"/>
                  </a:cubicBezTo>
                  <a:close/>
                  <a:moveTo>
                    <a:pt x="259985" y="98956"/>
                  </a:moveTo>
                  <a:cubicBezTo>
                    <a:pt x="217888" y="88470"/>
                    <a:pt x="189721" y="71938"/>
                    <a:pt x="169744" y="78902"/>
                  </a:cubicBezTo>
                  <a:cubicBezTo>
                    <a:pt x="144601" y="91799"/>
                    <a:pt x="123859" y="111853"/>
                    <a:pt x="110120" y="136499"/>
                  </a:cubicBezTo>
                  <a:cubicBezTo>
                    <a:pt x="106637" y="151578"/>
                    <a:pt x="111000" y="167382"/>
                    <a:pt x="121754" y="178520"/>
                  </a:cubicBezTo>
                  <a:cubicBezTo>
                    <a:pt x="145367" y="188738"/>
                    <a:pt x="171850" y="190230"/>
                    <a:pt x="196457" y="182691"/>
                  </a:cubicBezTo>
                  <a:cubicBezTo>
                    <a:pt x="220262" y="168148"/>
                    <a:pt x="233349" y="135964"/>
                    <a:pt x="259986" y="989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5E93C90-898F-3C1B-8D0E-405337F064BD}"/>
                </a:ext>
              </a:extLst>
            </p:cNvPr>
            <p:cNvSpPr/>
            <p:nvPr/>
          </p:nvSpPr>
          <p:spPr>
            <a:xfrm>
              <a:off x="-4877446" y="4477258"/>
              <a:ext cx="277097" cy="323020"/>
            </a:xfrm>
            <a:custGeom>
              <a:avLst/>
              <a:gdLst>
                <a:gd name="connsiteX0" fmla="*/ 549 w 277097"/>
                <a:gd name="connsiteY0" fmla="*/ 133039 h 323020"/>
                <a:gd name="connsiteX1" fmla="*/ 2424 w 277097"/>
                <a:gd name="connsiteY1" fmla="*/ 101696 h 323020"/>
                <a:gd name="connsiteX2" fmla="*/ 159825 w 277097"/>
                <a:gd name="connsiteY2" fmla="*/ 13445 h 323020"/>
                <a:gd name="connsiteX3" fmla="*/ 238547 w 277097"/>
                <a:gd name="connsiteY3" fmla="*/ 64497 h 323020"/>
                <a:gd name="connsiteX4" fmla="*/ 273909 w 277097"/>
                <a:gd name="connsiteY4" fmla="*/ 151447 h 323020"/>
                <a:gd name="connsiteX5" fmla="*/ 259366 w 277097"/>
                <a:gd name="connsiteY5" fmla="*/ 249957 h 323020"/>
                <a:gd name="connsiteX6" fmla="*/ 183591 w 277097"/>
                <a:gd name="connsiteY6" fmla="*/ 314596 h 323020"/>
                <a:gd name="connsiteX7" fmla="*/ 83974 w 277097"/>
                <a:gd name="connsiteY7" fmla="*/ 313371 h 323020"/>
                <a:gd name="connsiteX8" fmla="*/ 545 w 277097"/>
                <a:gd name="connsiteY8" fmla="*/ 133045 h 323020"/>
                <a:gd name="connsiteX9" fmla="*/ 94502 w 277097"/>
                <a:gd name="connsiteY9" fmla="*/ 59177 h 323020"/>
                <a:gd name="connsiteX10" fmla="*/ 70009 w 277097"/>
                <a:gd name="connsiteY10" fmla="*/ 167024 h 323020"/>
                <a:gd name="connsiteX11" fmla="*/ 101352 w 277097"/>
                <a:gd name="connsiteY11" fmla="*/ 229136 h 323020"/>
                <a:gd name="connsiteX12" fmla="*/ 171195 w 277097"/>
                <a:gd name="connsiteY12" fmla="*/ 219837 h 323020"/>
                <a:gd name="connsiteX13" fmla="*/ 196224 w 277097"/>
                <a:gd name="connsiteY13" fmla="*/ 183901 h 323020"/>
                <a:gd name="connsiteX14" fmla="*/ 184857 w 277097"/>
                <a:gd name="connsiteY14" fmla="*/ 141612 h 323020"/>
                <a:gd name="connsiteX15" fmla="*/ 94501 w 277097"/>
                <a:gd name="connsiteY15" fmla="*/ 59178 h 32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097" h="323020">
                  <a:moveTo>
                    <a:pt x="549" y="133039"/>
                  </a:moveTo>
                  <a:cubicBezTo>
                    <a:pt x="243" y="122591"/>
                    <a:pt x="894" y="112067"/>
                    <a:pt x="2424" y="101696"/>
                  </a:cubicBezTo>
                  <a:cubicBezTo>
                    <a:pt x="16355" y="9006"/>
                    <a:pt x="71962" y="-20082"/>
                    <a:pt x="159825" y="13445"/>
                  </a:cubicBezTo>
                  <a:cubicBezTo>
                    <a:pt x="190671" y="22018"/>
                    <a:pt x="218149" y="39852"/>
                    <a:pt x="238547" y="64497"/>
                  </a:cubicBezTo>
                  <a:cubicBezTo>
                    <a:pt x="258945" y="89181"/>
                    <a:pt x="271307" y="119530"/>
                    <a:pt x="273909" y="151447"/>
                  </a:cubicBezTo>
                  <a:cubicBezTo>
                    <a:pt x="281142" y="184972"/>
                    <a:pt x="275976" y="219951"/>
                    <a:pt x="259366" y="249957"/>
                  </a:cubicBezTo>
                  <a:cubicBezTo>
                    <a:pt x="242757" y="279961"/>
                    <a:pt x="215815" y="302923"/>
                    <a:pt x="183591" y="314596"/>
                  </a:cubicBezTo>
                  <a:cubicBezTo>
                    <a:pt x="151329" y="326230"/>
                    <a:pt x="115930" y="325809"/>
                    <a:pt x="83974" y="313371"/>
                  </a:cubicBezTo>
                  <a:cubicBezTo>
                    <a:pt x="21441" y="297068"/>
                    <a:pt x="-4162" y="248006"/>
                    <a:pt x="545" y="133045"/>
                  </a:cubicBezTo>
                  <a:close/>
                  <a:moveTo>
                    <a:pt x="94502" y="59177"/>
                  </a:moveTo>
                  <a:cubicBezTo>
                    <a:pt x="82255" y="94080"/>
                    <a:pt x="74028" y="130283"/>
                    <a:pt x="70009" y="167024"/>
                  </a:cubicBezTo>
                  <a:cubicBezTo>
                    <a:pt x="70774" y="191364"/>
                    <a:pt x="82255" y="214097"/>
                    <a:pt x="101352" y="229136"/>
                  </a:cubicBezTo>
                  <a:cubicBezTo>
                    <a:pt x="124850" y="236637"/>
                    <a:pt x="150490" y="233231"/>
                    <a:pt x="171195" y="219837"/>
                  </a:cubicBezTo>
                  <a:cubicBezTo>
                    <a:pt x="184437" y="212144"/>
                    <a:pt x="193621" y="199018"/>
                    <a:pt x="196224" y="183901"/>
                  </a:cubicBezTo>
                  <a:cubicBezTo>
                    <a:pt x="198864" y="168822"/>
                    <a:pt x="194693" y="153361"/>
                    <a:pt x="184857" y="141612"/>
                  </a:cubicBezTo>
                  <a:cubicBezTo>
                    <a:pt x="156652" y="112106"/>
                    <a:pt x="126457" y="84590"/>
                    <a:pt x="94501" y="59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60AB50B-90BE-A808-6059-1740918248C3}"/>
                </a:ext>
              </a:extLst>
            </p:cNvPr>
            <p:cNvSpPr/>
            <p:nvPr/>
          </p:nvSpPr>
          <p:spPr>
            <a:xfrm>
              <a:off x="-2873889" y="4626816"/>
              <a:ext cx="244900" cy="267087"/>
            </a:xfrm>
            <a:custGeom>
              <a:avLst/>
              <a:gdLst>
                <a:gd name="connsiteX0" fmla="*/ 244163 w 244900"/>
                <a:gd name="connsiteY0" fmla="*/ 130732 h 267087"/>
                <a:gd name="connsiteX1" fmla="*/ 207271 w 244900"/>
                <a:gd name="connsiteY1" fmla="*/ 221584 h 267087"/>
                <a:gd name="connsiteX2" fmla="*/ 120436 w 244900"/>
                <a:gd name="connsiteY2" fmla="*/ 267087 h 267087"/>
                <a:gd name="connsiteX3" fmla="*/ 0 w 244900"/>
                <a:gd name="connsiteY3" fmla="*/ 140146 h 267087"/>
                <a:gd name="connsiteX4" fmla="*/ 124306 w 244900"/>
                <a:gd name="connsiteY4" fmla="*/ 37 h 267087"/>
                <a:gd name="connsiteX5" fmla="*/ 124306 w 244900"/>
                <a:gd name="connsiteY5" fmla="*/ 75 h 267087"/>
                <a:gd name="connsiteX6" fmla="*/ 213973 w 244900"/>
                <a:gd name="connsiteY6" fmla="*/ 38154 h 267087"/>
                <a:gd name="connsiteX7" fmla="*/ 244167 w 244900"/>
                <a:gd name="connsiteY7" fmla="*/ 130729 h 267087"/>
                <a:gd name="connsiteX8" fmla="*/ 152010 w 244900"/>
                <a:gd name="connsiteY8" fmla="*/ 90395 h 267087"/>
                <a:gd name="connsiteX9" fmla="*/ 73709 w 244900"/>
                <a:gd name="connsiteY9" fmla="*/ 171757 h 267087"/>
                <a:gd name="connsiteX10" fmla="*/ 152010 w 244900"/>
                <a:gd name="connsiteY10" fmla="*/ 90395 h 26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900" h="267087">
                  <a:moveTo>
                    <a:pt x="244163" y="130732"/>
                  </a:moveTo>
                  <a:cubicBezTo>
                    <a:pt x="243015" y="164447"/>
                    <a:pt x="229927" y="196633"/>
                    <a:pt x="207271" y="221584"/>
                  </a:cubicBezTo>
                  <a:cubicBezTo>
                    <a:pt x="184616" y="246536"/>
                    <a:pt x="153847" y="262686"/>
                    <a:pt x="120436" y="267087"/>
                  </a:cubicBezTo>
                  <a:cubicBezTo>
                    <a:pt x="54842" y="259586"/>
                    <a:pt x="4056" y="206084"/>
                    <a:pt x="0" y="140146"/>
                  </a:cubicBezTo>
                  <a:cubicBezTo>
                    <a:pt x="1454" y="83697"/>
                    <a:pt x="77574" y="-2030"/>
                    <a:pt x="124306" y="37"/>
                  </a:cubicBezTo>
                  <a:lnTo>
                    <a:pt x="124306" y="75"/>
                  </a:lnTo>
                  <a:cubicBezTo>
                    <a:pt x="158290" y="-805"/>
                    <a:pt x="190973" y="13086"/>
                    <a:pt x="213973" y="38154"/>
                  </a:cubicBezTo>
                  <a:cubicBezTo>
                    <a:pt x="236935" y="63182"/>
                    <a:pt x="247957" y="96975"/>
                    <a:pt x="244167" y="130729"/>
                  </a:cubicBezTo>
                  <a:close/>
                  <a:moveTo>
                    <a:pt x="152010" y="90395"/>
                  </a:moveTo>
                  <a:lnTo>
                    <a:pt x="73709" y="171757"/>
                  </a:lnTo>
                  <a:cubicBezTo>
                    <a:pt x="146843" y="168542"/>
                    <a:pt x="146843" y="168542"/>
                    <a:pt x="152010" y="90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339E2D3-BB8C-B262-6BB7-8F81FE18E177}"/>
                </a:ext>
              </a:extLst>
            </p:cNvPr>
            <p:cNvSpPr/>
            <p:nvPr/>
          </p:nvSpPr>
          <p:spPr>
            <a:xfrm>
              <a:off x="-3038169" y="5089671"/>
              <a:ext cx="267049" cy="244559"/>
            </a:xfrm>
            <a:custGeom>
              <a:avLst/>
              <a:gdLst>
                <a:gd name="connsiteX0" fmla="*/ 134613 w 267049"/>
                <a:gd name="connsiteY0" fmla="*/ 0 h 244559"/>
                <a:gd name="connsiteX1" fmla="*/ 210502 w 267049"/>
                <a:gd name="connsiteY1" fmla="*/ 19785 h 244559"/>
                <a:gd name="connsiteX2" fmla="*/ 264425 w 267049"/>
                <a:gd name="connsiteY2" fmla="*/ 75583 h 244559"/>
                <a:gd name="connsiteX3" fmla="*/ 245021 w 267049"/>
                <a:gd name="connsiteY3" fmla="*/ 150708 h 244559"/>
                <a:gd name="connsiteX4" fmla="*/ 171428 w 267049"/>
                <a:gd name="connsiteY4" fmla="*/ 218063 h 244559"/>
                <a:gd name="connsiteX5" fmla="*/ 11118 w 267049"/>
                <a:gd name="connsiteY5" fmla="*/ 184194 h 244559"/>
                <a:gd name="connsiteX6" fmla="*/ 11156 w 267049"/>
                <a:gd name="connsiteY6" fmla="*/ 184233 h 244559"/>
                <a:gd name="connsiteX7" fmla="*/ 73880 w 267049"/>
                <a:gd name="connsiteY7" fmla="*/ 15310 h 244559"/>
                <a:gd name="connsiteX8" fmla="*/ 134615 w 267049"/>
                <a:gd name="connsiteY8" fmla="*/ 2 h 244559"/>
                <a:gd name="connsiteX9" fmla="*/ 97568 w 267049"/>
                <a:gd name="connsiteY9" fmla="*/ 165905 h 244559"/>
                <a:gd name="connsiteX10" fmla="*/ 190526 w 267049"/>
                <a:gd name="connsiteY10" fmla="*/ 104137 h 244559"/>
                <a:gd name="connsiteX11" fmla="*/ 97568 w 267049"/>
                <a:gd name="connsiteY11" fmla="*/ 165905 h 244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049" h="244559">
                  <a:moveTo>
                    <a:pt x="134613" y="0"/>
                  </a:moveTo>
                  <a:cubicBezTo>
                    <a:pt x="160445" y="4286"/>
                    <a:pt x="185857" y="10907"/>
                    <a:pt x="210502" y="19785"/>
                  </a:cubicBezTo>
                  <a:cubicBezTo>
                    <a:pt x="236947" y="27746"/>
                    <a:pt x="257384" y="48871"/>
                    <a:pt x="264425" y="75583"/>
                  </a:cubicBezTo>
                  <a:cubicBezTo>
                    <a:pt x="271466" y="102296"/>
                    <a:pt x="264119" y="130730"/>
                    <a:pt x="245021" y="150708"/>
                  </a:cubicBezTo>
                  <a:cubicBezTo>
                    <a:pt x="224508" y="177190"/>
                    <a:pt x="199633" y="199961"/>
                    <a:pt x="171428" y="218063"/>
                  </a:cubicBezTo>
                  <a:cubicBezTo>
                    <a:pt x="101050" y="263298"/>
                    <a:pt x="44222" y="249713"/>
                    <a:pt x="11118" y="184194"/>
                  </a:cubicBezTo>
                  <a:lnTo>
                    <a:pt x="11156" y="184233"/>
                  </a:lnTo>
                  <a:cubicBezTo>
                    <a:pt x="-17316" y="120245"/>
                    <a:pt x="10544" y="45230"/>
                    <a:pt x="73880" y="15310"/>
                  </a:cubicBezTo>
                  <a:cubicBezTo>
                    <a:pt x="93704" y="8728"/>
                    <a:pt x="114026" y="3599"/>
                    <a:pt x="134615" y="2"/>
                  </a:cubicBezTo>
                  <a:close/>
                  <a:moveTo>
                    <a:pt x="97568" y="165905"/>
                  </a:moveTo>
                  <a:lnTo>
                    <a:pt x="190526" y="104137"/>
                  </a:lnTo>
                  <a:cubicBezTo>
                    <a:pt x="94966" y="73635"/>
                    <a:pt x="92515" y="75243"/>
                    <a:pt x="97568" y="1659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382DAE4-C149-B47D-F8BE-797521ABB65D}"/>
                </a:ext>
              </a:extLst>
            </p:cNvPr>
            <p:cNvSpPr/>
            <p:nvPr/>
          </p:nvSpPr>
          <p:spPr>
            <a:xfrm>
              <a:off x="-4817680" y="7065152"/>
              <a:ext cx="297302" cy="191421"/>
            </a:xfrm>
            <a:custGeom>
              <a:avLst/>
              <a:gdLst>
                <a:gd name="connsiteX0" fmla="*/ 297301 w 297302"/>
                <a:gd name="connsiteY0" fmla="*/ 84564 h 191421"/>
                <a:gd name="connsiteX1" fmla="*/ 190336 w 297302"/>
                <a:gd name="connsiteY1" fmla="*/ 175914 h 191421"/>
                <a:gd name="connsiteX2" fmla="*/ 49845 w 297302"/>
                <a:gd name="connsiteY2" fmla="*/ 183109 h 191421"/>
                <a:gd name="connsiteX3" fmla="*/ 8169 w 297302"/>
                <a:gd name="connsiteY3" fmla="*/ 96121 h 191421"/>
                <a:gd name="connsiteX4" fmla="*/ 108129 w 297302"/>
                <a:gd name="connsiteY4" fmla="*/ 5765 h 191421"/>
                <a:gd name="connsiteX5" fmla="*/ 297303 w 297302"/>
                <a:gd name="connsiteY5" fmla="*/ 84564 h 191421"/>
                <a:gd name="connsiteX6" fmla="*/ 168939 w 297302"/>
                <a:gd name="connsiteY6" fmla="*/ 102321 h 191421"/>
                <a:gd name="connsiteX7" fmla="*/ 85358 w 297302"/>
                <a:gd name="connsiteY7" fmla="*/ 109592 h 19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302" h="191421">
                  <a:moveTo>
                    <a:pt x="297301" y="84564"/>
                  </a:moveTo>
                  <a:cubicBezTo>
                    <a:pt x="272694" y="125972"/>
                    <a:pt x="235112" y="158080"/>
                    <a:pt x="190336" y="175914"/>
                  </a:cubicBezTo>
                  <a:cubicBezTo>
                    <a:pt x="145599" y="193748"/>
                    <a:pt x="96192" y="196274"/>
                    <a:pt x="49845" y="183109"/>
                  </a:cubicBezTo>
                  <a:cubicBezTo>
                    <a:pt x="11384" y="168835"/>
                    <a:pt x="-13798" y="127809"/>
                    <a:pt x="8169" y="96121"/>
                  </a:cubicBezTo>
                  <a:cubicBezTo>
                    <a:pt x="33083" y="57852"/>
                    <a:pt x="67526" y="26700"/>
                    <a:pt x="108129" y="5765"/>
                  </a:cubicBezTo>
                  <a:cubicBezTo>
                    <a:pt x="158302" y="-16738"/>
                    <a:pt x="252941" y="30220"/>
                    <a:pt x="297303" y="84564"/>
                  </a:cubicBezTo>
                  <a:close/>
                  <a:moveTo>
                    <a:pt x="168939" y="102321"/>
                  </a:moveTo>
                  <a:cubicBezTo>
                    <a:pt x="140007" y="65849"/>
                    <a:pt x="114941" y="65046"/>
                    <a:pt x="85358" y="1095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7183EC2-E84D-C6F3-DF57-4626C571BE73}"/>
                </a:ext>
              </a:extLst>
            </p:cNvPr>
            <p:cNvSpPr/>
            <p:nvPr/>
          </p:nvSpPr>
          <p:spPr>
            <a:xfrm>
              <a:off x="-5289881" y="6860367"/>
              <a:ext cx="242612" cy="183779"/>
            </a:xfrm>
            <a:custGeom>
              <a:avLst/>
              <a:gdLst>
                <a:gd name="connsiteX0" fmla="*/ 242613 w 242612"/>
                <a:gd name="connsiteY0" fmla="*/ 122406 h 183779"/>
                <a:gd name="connsiteX1" fmla="*/ 74758 w 242612"/>
                <a:gd name="connsiteY1" fmla="*/ 183485 h 183779"/>
                <a:gd name="connsiteX2" fmla="*/ 3614 w 242612"/>
                <a:gd name="connsiteY2" fmla="*/ 141618 h 183779"/>
                <a:gd name="connsiteX3" fmla="*/ 17238 w 242612"/>
                <a:gd name="connsiteY3" fmla="*/ 60255 h 183779"/>
                <a:gd name="connsiteX4" fmla="*/ 137557 w 242612"/>
                <a:gd name="connsiteY4" fmla="*/ 822 h 183779"/>
                <a:gd name="connsiteX5" fmla="*/ 242612 w 242612"/>
                <a:gd name="connsiteY5" fmla="*/ 122404 h 18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612" h="183779">
                  <a:moveTo>
                    <a:pt x="242613" y="122406"/>
                  </a:moveTo>
                  <a:cubicBezTo>
                    <a:pt x="197186" y="164579"/>
                    <a:pt x="136647" y="186623"/>
                    <a:pt x="74758" y="183485"/>
                  </a:cubicBezTo>
                  <a:cubicBezTo>
                    <a:pt x="45712" y="181724"/>
                    <a:pt x="19266" y="166149"/>
                    <a:pt x="3614" y="141618"/>
                  </a:cubicBezTo>
                  <a:cubicBezTo>
                    <a:pt x="-4193" y="113834"/>
                    <a:pt x="782" y="83983"/>
                    <a:pt x="17238" y="60255"/>
                  </a:cubicBezTo>
                  <a:cubicBezTo>
                    <a:pt x="42114" y="18465"/>
                    <a:pt x="89225" y="-4765"/>
                    <a:pt x="137557" y="822"/>
                  </a:cubicBezTo>
                  <a:cubicBezTo>
                    <a:pt x="206558" y="11002"/>
                    <a:pt x="223473" y="65728"/>
                    <a:pt x="242612" y="1224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7E02AC8-2ED5-778B-844C-4C33723387FE}"/>
                </a:ext>
              </a:extLst>
            </p:cNvPr>
            <p:cNvSpPr/>
            <p:nvPr/>
          </p:nvSpPr>
          <p:spPr>
            <a:xfrm>
              <a:off x="-2977622" y="7208629"/>
              <a:ext cx="587872" cy="124162"/>
            </a:xfrm>
            <a:custGeom>
              <a:avLst/>
              <a:gdLst>
                <a:gd name="connsiteX0" fmla="*/ 0 w 587872"/>
                <a:gd name="connsiteY0" fmla="*/ 63356 h 124162"/>
                <a:gd name="connsiteX1" fmla="*/ 49445 w 587872"/>
                <a:gd name="connsiteY1" fmla="*/ 25852 h 124162"/>
                <a:gd name="connsiteX2" fmla="*/ 257331 w 587872"/>
                <a:gd name="connsiteY2" fmla="*/ 96 h 124162"/>
                <a:gd name="connsiteX3" fmla="*/ 257293 w 587872"/>
                <a:gd name="connsiteY3" fmla="*/ 96 h 124162"/>
                <a:gd name="connsiteX4" fmla="*/ 308881 w 587872"/>
                <a:gd name="connsiteY4" fmla="*/ 21718 h 124162"/>
                <a:gd name="connsiteX5" fmla="*/ 432266 w 587872"/>
                <a:gd name="connsiteY5" fmla="*/ 53214 h 124162"/>
                <a:gd name="connsiteX6" fmla="*/ 432304 w 587872"/>
                <a:gd name="connsiteY6" fmla="*/ 53214 h 124162"/>
                <a:gd name="connsiteX7" fmla="*/ 587873 w 587872"/>
                <a:gd name="connsiteY7" fmla="*/ 61672 h 124162"/>
                <a:gd name="connsiteX8" fmla="*/ 344747 w 587872"/>
                <a:gd name="connsiteY8" fmla="*/ 123937 h 124162"/>
                <a:gd name="connsiteX9" fmla="*/ 269508 w 587872"/>
                <a:gd name="connsiteY9" fmla="*/ 92135 h 124162"/>
                <a:gd name="connsiteX10" fmla="*/ 165874 w 587872"/>
                <a:gd name="connsiteY10" fmla="*/ 60677 h 124162"/>
                <a:gd name="connsiteX11" fmla="*/ 11725 w 587872"/>
                <a:gd name="connsiteY11" fmla="*/ 88615 h 12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7872" h="124162">
                  <a:moveTo>
                    <a:pt x="0" y="63356"/>
                  </a:moveTo>
                  <a:cubicBezTo>
                    <a:pt x="16380" y="50383"/>
                    <a:pt x="31305" y="29104"/>
                    <a:pt x="49445" y="25852"/>
                  </a:cubicBezTo>
                  <a:cubicBezTo>
                    <a:pt x="118140" y="13643"/>
                    <a:pt x="187752" y="5492"/>
                    <a:pt x="257331" y="96"/>
                  </a:cubicBezTo>
                  <a:lnTo>
                    <a:pt x="257293" y="96"/>
                  </a:lnTo>
                  <a:cubicBezTo>
                    <a:pt x="276887" y="-976"/>
                    <a:pt x="295907" y="6984"/>
                    <a:pt x="308881" y="21718"/>
                  </a:cubicBezTo>
                  <a:cubicBezTo>
                    <a:pt x="340454" y="77325"/>
                    <a:pt x="387946" y="64390"/>
                    <a:pt x="432266" y="53214"/>
                  </a:cubicBezTo>
                  <a:lnTo>
                    <a:pt x="432304" y="53214"/>
                  </a:lnTo>
                  <a:cubicBezTo>
                    <a:pt x="483318" y="35802"/>
                    <a:pt x="539073" y="38863"/>
                    <a:pt x="587873" y="61672"/>
                  </a:cubicBezTo>
                  <a:cubicBezTo>
                    <a:pt x="506970" y="83218"/>
                    <a:pt x="426759" y="108361"/>
                    <a:pt x="344747" y="123937"/>
                  </a:cubicBezTo>
                  <a:cubicBezTo>
                    <a:pt x="316044" y="125966"/>
                    <a:pt x="288069" y="114178"/>
                    <a:pt x="269508" y="92135"/>
                  </a:cubicBezTo>
                  <a:cubicBezTo>
                    <a:pt x="240843" y="47626"/>
                    <a:pt x="207663" y="51186"/>
                    <a:pt x="165874" y="60677"/>
                  </a:cubicBezTo>
                  <a:cubicBezTo>
                    <a:pt x="115013" y="72235"/>
                    <a:pt x="63160" y="79506"/>
                    <a:pt x="11725" y="886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CE027C3-ED2D-865F-D0A2-02F0C86D7118}"/>
                </a:ext>
              </a:extLst>
            </p:cNvPr>
            <p:cNvSpPr/>
            <p:nvPr/>
          </p:nvSpPr>
          <p:spPr>
            <a:xfrm>
              <a:off x="-3254263" y="4770615"/>
              <a:ext cx="206408" cy="214872"/>
            </a:xfrm>
            <a:custGeom>
              <a:avLst/>
              <a:gdLst>
                <a:gd name="connsiteX0" fmla="*/ 206297 w 206408"/>
                <a:gd name="connsiteY0" fmla="*/ 92448 h 214872"/>
                <a:gd name="connsiteX1" fmla="*/ 98411 w 206408"/>
                <a:gd name="connsiteY1" fmla="*/ 214873 h 214872"/>
                <a:gd name="connsiteX2" fmla="*/ 58 w 206408"/>
                <a:gd name="connsiteY2" fmla="*/ 108172 h 214872"/>
                <a:gd name="connsiteX3" fmla="*/ 136610 w 206408"/>
                <a:gd name="connsiteY3" fmla="*/ 139 h 214872"/>
                <a:gd name="connsiteX4" fmla="*/ 206300 w 206408"/>
                <a:gd name="connsiteY4" fmla="*/ 92447 h 214872"/>
                <a:gd name="connsiteX5" fmla="*/ 76524 w 206408"/>
                <a:gd name="connsiteY5" fmla="*/ 97385 h 214872"/>
                <a:gd name="connsiteX6" fmla="*/ 92712 w 206408"/>
                <a:gd name="connsiteY6" fmla="*/ 127121 h 214872"/>
                <a:gd name="connsiteX7" fmla="*/ 125395 w 206408"/>
                <a:gd name="connsiteY7" fmla="*/ 99873 h 214872"/>
                <a:gd name="connsiteX8" fmla="*/ 108900 w 206408"/>
                <a:gd name="connsiteY8" fmla="*/ 81542 h 214872"/>
                <a:gd name="connsiteX9" fmla="*/ 108862 w 206408"/>
                <a:gd name="connsiteY9" fmla="*/ 81542 h 214872"/>
                <a:gd name="connsiteX10" fmla="*/ 76524 w 206408"/>
                <a:gd name="connsiteY10" fmla="*/ 97386 h 21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408" h="214872">
                  <a:moveTo>
                    <a:pt x="206297" y="92448"/>
                  </a:moveTo>
                  <a:cubicBezTo>
                    <a:pt x="209015" y="155593"/>
                    <a:pt x="161407" y="209631"/>
                    <a:pt x="98411" y="214873"/>
                  </a:cubicBezTo>
                  <a:cubicBezTo>
                    <a:pt x="42001" y="212156"/>
                    <a:pt x="-1814" y="164624"/>
                    <a:pt x="58" y="108172"/>
                  </a:cubicBezTo>
                  <a:cubicBezTo>
                    <a:pt x="-631" y="56661"/>
                    <a:pt x="75067" y="-3270"/>
                    <a:pt x="136610" y="139"/>
                  </a:cubicBezTo>
                  <a:cubicBezTo>
                    <a:pt x="182496" y="2665"/>
                    <a:pt x="206300" y="34162"/>
                    <a:pt x="206300" y="92447"/>
                  </a:cubicBezTo>
                  <a:close/>
                  <a:moveTo>
                    <a:pt x="76524" y="97385"/>
                  </a:moveTo>
                  <a:lnTo>
                    <a:pt x="92712" y="127121"/>
                  </a:lnTo>
                  <a:lnTo>
                    <a:pt x="125395" y="99873"/>
                  </a:lnTo>
                  <a:cubicBezTo>
                    <a:pt x="119845" y="93367"/>
                    <a:pt x="113377" y="80853"/>
                    <a:pt x="108900" y="81542"/>
                  </a:cubicBezTo>
                  <a:lnTo>
                    <a:pt x="108862" y="81542"/>
                  </a:lnTo>
                  <a:cubicBezTo>
                    <a:pt x="97342" y="85139"/>
                    <a:pt x="86435" y="90459"/>
                    <a:pt x="76524" y="9738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7EC52BE-F549-F22B-B929-2DE98559F01E}"/>
                </a:ext>
              </a:extLst>
            </p:cNvPr>
            <p:cNvSpPr/>
            <p:nvPr/>
          </p:nvSpPr>
          <p:spPr>
            <a:xfrm>
              <a:off x="-4647154" y="6703927"/>
              <a:ext cx="297543" cy="184519"/>
            </a:xfrm>
            <a:custGeom>
              <a:avLst/>
              <a:gdLst>
                <a:gd name="connsiteX0" fmla="*/ 2940 w 297543"/>
                <a:gd name="connsiteY0" fmla="*/ 157655 h 184519"/>
                <a:gd name="connsiteX1" fmla="*/ 83192 w 297543"/>
                <a:gd name="connsiteY1" fmla="*/ 25511 h 184519"/>
                <a:gd name="connsiteX2" fmla="*/ 297544 w 297543"/>
                <a:gd name="connsiteY2" fmla="*/ 67340 h 184519"/>
                <a:gd name="connsiteX3" fmla="*/ 193753 w 297543"/>
                <a:gd name="connsiteY3" fmla="*/ 136418 h 184519"/>
                <a:gd name="connsiteX4" fmla="*/ 2934 w 297543"/>
                <a:gd name="connsiteY4" fmla="*/ 157658 h 184519"/>
                <a:gd name="connsiteX5" fmla="*/ 31106 w 297543"/>
                <a:gd name="connsiteY5" fmla="*/ 125547 h 184519"/>
                <a:gd name="connsiteX6" fmla="*/ 145684 w 297543"/>
                <a:gd name="connsiteY6" fmla="*/ 59378 h 1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543" h="184519">
                  <a:moveTo>
                    <a:pt x="2940" y="157655"/>
                  </a:moveTo>
                  <a:cubicBezTo>
                    <a:pt x="-10799" y="99101"/>
                    <a:pt x="24907" y="40354"/>
                    <a:pt x="83192" y="25511"/>
                  </a:cubicBezTo>
                  <a:cubicBezTo>
                    <a:pt x="175881" y="-15553"/>
                    <a:pt x="200562" y="-10769"/>
                    <a:pt x="297544" y="67340"/>
                  </a:cubicBezTo>
                  <a:cubicBezTo>
                    <a:pt x="263483" y="89958"/>
                    <a:pt x="228198" y="112575"/>
                    <a:pt x="193753" y="136418"/>
                  </a:cubicBezTo>
                  <a:cubicBezTo>
                    <a:pt x="133439" y="178246"/>
                    <a:pt x="72434" y="208977"/>
                    <a:pt x="2934" y="157658"/>
                  </a:cubicBezTo>
                  <a:close/>
                  <a:moveTo>
                    <a:pt x="31106" y="125547"/>
                  </a:moveTo>
                  <a:cubicBezTo>
                    <a:pt x="112622" y="158038"/>
                    <a:pt x="115721" y="85899"/>
                    <a:pt x="145684" y="593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3B73212-71AC-6458-9E12-C0FF28E4773A}"/>
                </a:ext>
              </a:extLst>
            </p:cNvPr>
            <p:cNvSpPr/>
            <p:nvPr/>
          </p:nvSpPr>
          <p:spPr>
            <a:xfrm>
              <a:off x="-5409800" y="6684162"/>
              <a:ext cx="301338" cy="147916"/>
            </a:xfrm>
            <a:custGeom>
              <a:avLst/>
              <a:gdLst>
                <a:gd name="connsiteX0" fmla="*/ 152089 w 301338"/>
                <a:gd name="connsiteY0" fmla="*/ 1268 h 147916"/>
                <a:gd name="connsiteX1" fmla="*/ 301338 w 301338"/>
                <a:gd name="connsiteY1" fmla="*/ 44551 h 147916"/>
                <a:gd name="connsiteX2" fmla="*/ 40568 w 301338"/>
                <a:gd name="connsiteY2" fmla="*/ 146422 h 147916"/>
                <a:gd name="connsiteX3" fmla="*/ 40606 w 301338"/>
                <a:gd name="connsiteY3" fmla="*/ 146422 h 147916"/>
                <a:gd name="connsiteX4" fmla="*/ 1800 w 301338"/>
                <a:gd name="connsiteY4" fmla="*/ 119097 h 147916"/>
                <a:gd name="connsiteX5" fmla="*/ 17950 w 301338"/>
                <a:gd name="connsiteY5" fmla="*/ 74474 h 147916"/>
                <a:gd name="connsiteX6" fmla="*/ 154111 w 301338"/>
                <a:gd name="connsiteY6" fmla="*/ 0 h 14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338" h="147916">
                  <a:moveTo>
                    <a:pt x="152089" y="1268"/>
                  </a:moveTo>
                  <a:lnTo>
                    <a:pt x="301338" y="44551"/>
                  </a:lnTo>
                  <a:cubicBezTo>
                    <a:pt x="211672" y="120288"/>
                    <a:pt x="134062" y="155876"/>
                    <a:pt x="40568" y="146422"/>
                  </a:cubicBezTo>
                  <a:lnTo>
                    <a:pt x="40606" y="146422"/>
                  </a:lnTo>
                  <a:cubicBezTo>
                    <a:pt x="22963" y="147111"/>
                    <a:pt x="7081" y="135898"/>
                    <a:pt x="1800" y="119097"/>
                  </a:cubicBezTo>
                  <a:cubicBezTo>
                    <a:pt x="-3481" y="102258"/>
                    <a:pt x="3140" y="84003"/>
                    <a:pt x="17950" y="74474"/>
                  </a:cubicBezTo>
                  <a:cubicBezTo>
                    <a:pt x="60965" y="45504"/>
                    <a:pt x="106545" y="20590"/>
                    <a:pt x="15411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AF9A841-3B83-46A3-F8A4-37181868507D}"/>
                </a:ext>
              </a:extLst>
            </p:cNvPr>
            <p:cNvSpPr/>
            <p:nvPr/>
          </p:nvSpPr>
          <p:spPr>
            <a:xfrm>
              <a:off x="-4973586" y="6843441"/>
              <a:ext cx="258972" cy="132726"/>
            </a:xfrm>
            <a:custGeom>
              <a:avLst/>
              <a:gdLst>
                <a:gd name="connsiteX0" fmla="*/ 135682 w 258972"/>
                <a:gd name="connsiteY0" fmla="*/ 131887 h 132726"/>
                <a:gd name="connsiteX1" fmla="*/ 42571 w 258972"/>
                <a:gd name="connsiteY1" fmla="*/ 115392 h 132726"/>
                <a:gd name="connsiteX2" fmla="*/ 435 w 258972"/>
                <a:gd name="connsiteY2" fmla="*/ 56992 h 132726"/>
                <a:gd name="connsiteX3" fmla="*/ 56922 w 258972"/>
                <a:gd name="connsiteY3" fmla="*/ 8 h 132726"/>
                <a:gd name="connsiteX4" fmla="*/ 222131 w 258972"/>
                <a:gd name="connsiteY4" fmla="*/ 31773 h 132726"/>
                <a:gd name="connsiteX5" fmla="*/ 258372 w 258972"/>
                <a:gd name="connsiteY5" fmla="*/ 83017 h 132726"/>
                <a:gd name="connsiteX6" fmla="*/ 201274 w 258972"/>
                <a:gd name="connsiteY6" fmla="*/ 127525 h 132726"/>
                <a:gd name="connsiteX7" fmla="*/ 135679 w 258972"/>
                <a:gd name="connsiteY7" fmla="*/ 131888 h 13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972" h="132726">
                  <a:moveTo>
                    <a:pt x="135682" y="131887"/>
                  </a:moveTo>
                  <a:cubicBezTo>
                    <a:pt x="104032" y="130777"/>
                    <a:pt x="72689" y="125189"/>
                    <a:pt x="42571" y="115392"/>
                  </a:cubicBezTo>
                  <a:cubicBezTo>
                    <a:pt x="22479" y="106169"/>
                    <a:pt x="-3698" y="72377"/>
                    <a:pt x="435" y="56992"/>
                  </a:cubicBezTo>
                  <a:cubicBezTo>
                    <a:pt x="6788" y="33533"/>
                    <a:pt x="37519" y="-604"/>
                    <a:pt x="56922" y="8"/>
                  </a:cubicBezTo>
                  <a:cubicBezTo>
                    <a:pt x="113140" y="3261"/>
                    <a:pt x="168707" y="13939"/>
                    <a:pt x="222131" y="31773"/>
                  </a:cubicBezTo>
                  <a:cubicBezTo>
                    <a:pt x="239046" y="36977"/>
                    <a:pt x="263080" y="73487"/>
                    <a:pt x="258372" y="83017"/>
                  </a:cubicBezTo>
                  <a:cubicBezTo>
                    <a:pt x="244710" y="103682"/>
                    <a:pt x="224657" y="119296"/>
                    <a:pt x="201274" y="127525"/>
                  </a:cubicBezTo>
                  <a:cubicBezTo>
                    <a:pt x="179766" y="132385"/>
                    <a:pt x="157646" y="133840"/>
                    <a:pt x="135679" y="131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BEE7BD-E6FC-B4A3-7AB1-5A21269212F9}"/>
                </a:ext>
              </a:extLst>
            </p:cNvPr>
            <p:cNvSpPr/>
            <p:nvPr/>
          </p:nvSpPr>
          <p:spPr>
            <a:xfrm>
              <a:off x="-4103020" y="7247390"/>
              <a:ext cx="386683" cy="120228"/>
            </a:xfrm>
            <a:custGeom>
              <a:avLst/>
              <a:gdLst>
                <a:gd name="connsiteX0" fmla="*/ 0 w 386683"/>
                <a:gd name="connsiteY0" fmla="*/ 116786 h 120228"/>
                <a:gd name="connsiteX1" fmla="*/ 386683 w 386683"/>
                <a:gd name="connsiteY1" fmla="*/ 6186 h 120228"/>
                <a:gd name="connsiteX2" fmla="*/ 316420 w 386683"/>
                <a:gd name="connsiteY2" fmla="*/ 50311 h 120228"/>
                <a:gd name="connsiteX3" fmla="*/ 292462 w 386683"/>
                <a:gd name="connsiteY3" fmla="*/ 115562 h 120228"/>
                <a:gd name="connsiteX4" fmla="*/ 59898 w 386683"/>
                <a:gd name="connsiteY4" fmla="*/ 115448 h 120228"/>
                <a:gd name="connsiteX5" fmla="*/ 5 w 386683"/>
                <a:gd name="connsiteY5" fmla="*/ 116787 h 12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683" h="120228">
                  <a:moveTo>
                    <a:pt x="0" y="116786"/>
                  </a:moveTo>
                  <a:cubicBezTo>
                    <a:pt x="89016" y="33931"/>
                    <a:pt x="291269" y="-18650"/>
                    <a:pt x="386683" y="6186"/>
                  </a:cubicBezTo>
                  <a:cubicBezTo>
                    <a:pt x="361349" y="17591"/>
                    <a:pt x="337698" y="32439"/>
                    <a:pt x="316420" y="50311"/>
                  </a:cubicBezTo>
                  <a:cubicBezTo>
                    <a:pt x="304862" y="70595"/>
                    <a:pt x="296787" y="92638"/>
                    <a:pt x="292462" y="115562"/>
                  </a:cubicBezTo>
                  <a:cubicBezTo>
                    <a:pt x="201724" y="31368"/>
                    <a:pt x="162846" y="33588"/>
                    <a:pt x="59898" y="115448"/>
                  </a:cubicBezTo>
                  <a:cubicBezTo>
                    <a:pt x="47460" y="125359"/>
                    <a:pt x="20326" y="116787"/>
                    <a:pt x="5" y="1167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7E08085-43B3-D345-393F-C95EE9173EBD}"/>
                </a:ext>
              </a:extLst>
            </p:cNvPr>
            <p:cNvSpPr/>
            <p:nvPr/>
          </p:nvSpPr>
          <p:spPr>
            <a:xfrm>
              <a:off x="-2597957" y="7131102"/>
              <a:ext cx="90890" cy="56945"/>
            </a:xfrm>
            <a:custGeom>
              <a:avLst/>
              <a:gdLst>
                <a:gd name="connsiteX0" fmla="*/ 90891 w 90890"/>
                <a:gd name="connsiteY0" fmla="*/ 0 h 56945"/>
                <a:gd name="connsiteX1" fmla="*/ 0 w 90890"/>
                <a:gd name="connsiteY1" fmla="*/ 56946 h 56945"/>
                <a:gd name="connsiteX2" fmla="*/ 90891 w 90890"/>
                <a:gd name="connsiteY2" fmla="*/ 0 h 5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890" h="56945">
                  <a:moveTo>
                    <a:pt x="90891" y="0"/>
                  </a:moveTo>
                  <a:lnTo>
                    <a:pt x="0" y="56946"/>
                  </a:lnTo>
                  <a:cubicBezTo>
                    <a:pt x="10524" y="2679"/>
                    <a:pt x="43742" y="8496"/>
                    <a:pt x="908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DDE22E8-FDA2-FED9-6023-E89A6629E2E3}"/>
                </a:ext>
              </a:extLst>
            </p:cNvPr>
            <p:cNvSpPr/>
            <p:nvPr/>
          </p:nvSpPr>
          <p:spPr>
            <a:xfrm>
              <a:off x="-2450372" y="6751728"/>
              <a:ext cx="93496" cy="98504"/>
            </a:xfrm>
            <a:custGeom>
              <a:avLst/>
              <a:gdLst>
                <a:gd name="connsiteX0" fmla="*/ 93496 w 93496"/>
                <a:gd name="connsiteY0" fmla="*/ 96824 h 98504"/>
                <a:gd name="connsiteX1" fmla="*/ 21778 w 93496"/>
                <a:gd name="connsiteY1" fmla="*/ 91007 h 98504"/>
                <a:gd name="connsiteX2" fmla="*/ 21816 w 93496"/>
                <a:gd name="connsiteY2" fmla="*/ 91007 h 98504"/>
                <a:gd name="connsiteX3" fmla="*/ 2 w 93496"/>
                <a:gd name="connsiteY3" fmla="*/ 45695 h 98504"/>
                <a:gd name="connsiteX4" fmla="*/ 21012 w 93496"/>
                <a:gd name="connsiteY4" fmla="*/ 0 h 98504"/>
                <a:gd name="connsiteX5" fmla="*/ 93495 w 93496"/>
                <a:gd name="connsiteY5" fmla="*/ 96823 h 9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496" h="98504">
                  <a:moveTo>
                    <a:pt x="93496" y="96824"/>
                  </a:moveTo>
                  <a:cubicBezTo>
                    <a:pt x="70611" y="95676"/>
                    <a:pt x="36053" y="104248"/>
                    <a:pt x="21778" y="91007"/>
                  </a:cubicBezTo>
                  <a:lnTo>
                    <a:pt x="21816" y="91007"/>
                  </a:lnTo>
                  <a:cubicBezTo>
                    <a:pt x="8154" y="79908"/>
                    <a:pt x="156" y="63299"/>
                    <a:pt x="2" y="45695"/>
                  </a:cubicBezTo>
                  <a:cubicBezTo>
                    <a:pt x="-151" y="28090"/>
                    <a:pt x="7580" y="11328"/>
                    <a:pt x="21012" y="0"/>
                  </a:cubicBezTo>
                  <a:cubicBezTo>
                    <a:pt x="45391" y="32568"/>
                    <a:pt x="67166" y="61615"/>
                    <a:pt x="93495" y="968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777DCAC-B48F-8286-5451-75A3AE0BFC7F}"/>
              </a:ext>
            </a:extLst>
          </p:cNvPr>
          <p:cNvGrpSpPr/>
          <p:nvPr/>
        </p:nvGrpSpPr>
        <p:grpSpPr>
          <a:xfrm flipH="1">
            <a:off x="178213" y="148519"/>
            <a:ext cx="7073900" cy="5252834"/>
            <a:chOff x="5444825" y="168051"/>
            <a:chExt cx="3806558" cy="2826619"/>
          </a:xfrm>
          <a:solidFill>
            <a:srgbClr val="C0DCE7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9257423-D3FE-D5CA-8BBD-D6A8B3978518}"/>
                </a:ext>
              </a:extLst>
            </p:cNvPr>
            <p:cNvSpPr/>
            <p:nvPr/>
          </p:nvSpPr>
          <p:spPr>
            <a:xfrm rot="1877369">
              <a:off x="9040363" y="2891104"/>
              <a:ext cx="211020" cy="10356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28209"/>
                <a:gd name="connsiteX1" fmla="*/ 4889400 w 4947588"/>
                <a:gd name="connsiteY1" fmla="*/ 174125 h 2428209"/>
                <a:gd name="connsiteX2" fmla="*/ 3892345 w 4947588"/>
                <a:gd name="connsiteY2" fmla="*/ 770722 h 2428209"/>
                <a:gd name="connsiteX3" fmla="*/ 1837982 w 4947588"/>
                <a:gd name="connsiteY3" fmla="*/ 0 h 2428209"/>
                <a:gd name="connsiteX4" fmla="*/ 5818 w 4947588"/>
                <a:gd name="connsiteY4" fmla="*/ 983241 h 2428209"/>
                <a:gd name="connsiteX5" fmla="*/ 613 w 4947588"/>
                <a:gd name="connsiteY5" fmla="*/ 1009647 h 2428209"/>
                <a:gd name="connsiteX6" fmla="*/ 1455 w 4947588"/>
                <a:gd name="connsiteY6" fmla="*/ 1025951 h 2428209"/>
                <a:gd name="connsiteX7" fmla="*/ 9147 w 4947588"/>
                <a:gd name="connsiteY7" fmla="*/ 1051247 h 2428209"/>
                <a:gd name="connsiteX8" fmla="*/ 1834208 w 4947588"/>
                <a:gd name="connsiteY8" fmla="*/ 2428212 h 2428209"/>
                <a:gd name="connsiteX9" fmla="*/ 3890579 w 4947588"/>
                <a:gd name="connsiteY9" fmla="*/ 1269146 h 2428209"/>
                <a:gd name="connsiteX10" fmla="*/ 4903310 w 4947588"/>
                <a:gd name="connsiteY10" fmla="*/ 1909369 h 2428209"/>
                <a:gd name="connsiteX11" fmla="*/ 4932511 w 4947588"/>
                <a:gd name="connsiteY11" fmla="*/ 1899457 h 2428209"/>
                <a:gd name="connsiteX12" fmla="*/ 4947589 w 4947588"/>
                <a:gd name="connsiteY12" fmla="*/ 1875194 h 2428209"/>
                <a:gd name="connsiteX13" fmla="*/ 4947589 w 4947588"/>
                <a:gd name="connsiteY13" fmla="*/ 208994 h 2428209"/>
                <a:gd name="connsiteX14" fmla="*/ 4912955 w 4947588"/>
                <a:gd name="connsiteY14" fmla="*/ 175201 h 2428209"/>
                <a:gd name="connsiteX15" fmla="*/ 4912974 w 4947588"/>
                <a:gd name="connsiteY15" fmla="*/ 175234 h 242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28209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89449" y="2428212"/>
                    <a:pt x="1834208" y="2428212"/>
                  </a:cubicBezTo>
                  <a:cubicBezTo>
                    <a:pt x="2695857" y="2428212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DB5E370-BB67-BE92-6F5E-FD07D1FF4ADD}"/>
                </a:ext>
              </a:extLst>
            </p:cNvPr>
            <p:cNvSpPr/>
            <p:nvPr/>
          </p:nvSpPr>
          <p:spPr>
            <a:xfrm rot="1877369">
              <a:off x="8925617" y="2589616"/>
              <a:ext cx="211020" cy="7980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1 h 1871132"/>
                <a:gd name="connsiteX1" fmla="*/ 4889400 w 4947588"/>
                <a:gd name="connsiteY1" fmla="*/ -8 h 1871132"/>
                <a:gd name="connsiteX2" fmla="*/ 3892345 w 4947588"/>
                <a:gd name="connsiteY2" fmla="*/ 596589 h 1871132"/>
                <a:gd name="connsiteX3" fmla="*/ 2076152 w 4947588"/>
                <a:gd name="connsiteY3" fmla="*/ 1292664 h 1871132"/>
                <a:gd name="connsiteX4" fmla="*/ 5818 w 4947588"/>
                <a:gd name="connsiteY4" fmla="*/ 809108 h 1871132"/>
                <a:gd name="connsiteX5" fmla="*/ 613 w 4947588"/>
                <a:gd name="connsiteY5" fmla="*/ 835514 h 1871132"/>
                <a:gd name="connsiteX6" fmla="*/ 1455 w 4947588"/>
                <a:gd name="connsiteY6" fmla="*/ 851818 h 1871132"/>
                <a:gd name="connsiteX7" fmla="*/ 9147 w 4947588"/>
                <a:gd name="connsiteY7" fmla="*/ 877114 h 1871132"/>
                <a:gd name="connsiteX8" fmla="*/ 1819268 w 4947588"/>
                <a:gd name="connsiteY8" fmla="*/ 1871132 h 1871132"/>
                <a:gd name="connsiteX9" fmla="*/ 3890579 w 4947588"/>
                <a:gd name="connsiteY9" fmla="*/ 1095013 h 1871132"/>
                <a:gd name="connsiteX10" fmla="*/ 4903310 w 4947588"/>
                <a:gd name="connsiteY10" fmla="*/ 1735236 h 1871132"/>
                <a:gd name="connsiteX11" fmla="*/ 4932511 w 4947588"/>
                <a:gd name="connsiteY11" fmla="*/ 1725324 h 1871132"/>
                <a:gd name="connsiteX12" fmla="*/ 4947589 w 4947588"/>
                <a:gd name="connsiteY12" fmla="*/ 1701061 h 1871132"/>
                <a:gd name="connsiteX13" fmla="*/ 4947589 w 4947588"/>
                <a:gd name="connsiteY13" fmla="*/ 34861 h 1871132"/>
                <a:gd name="connsiteX14" fmla="*/ 4912955 w 4947588"/>
                <a:gd name="connsiteY14" fmla="*/ 1068 h 1871132"/>
                <a:gd name="connsiteX15" fmla="*/ 4912974 w 4947588"/>
                <a:gd name="connsiteY15" fmla="*/ 1101 h 1871132"/>
                <a:gd name="connsiteX0" fmla="*/ 4912974 w 4947588"/>
                <a:gd name="connsiteY0" fmla="*/ 1101 h 1871132"/>
                <a:gd name="connsiteX1" fmla="*/ 4889400 w 4947588"/>
                <a:gd name="connsiteY1" fmla="*/ -8 h 1871132"/>
                <a:gd name="connsiteX2" fmla="*/ 3892345 w 4947588"/>
                <a:gd name="connsiteY2" fmla="*/ 596589 h 1871132"/>
                <a:gd name="connsiteX3" fmla="*/ 2051877 w 4947588"/>
                <a:gd name="connsiteY3" fmla="*/ 392762 h 1871132"/>
                <a:gd name="connsiteX4" fmla="*/ 5818 w 4947588"/>
                <a:gd name="connsiteY4" fmla="*/ 809108 h 1871132"/>
                <a:gd name="connsiteX5" fmla="*/ 613 w 4947588"/>
                <a:gd name="connsiteY5" fmla="*/ 835514 h 1871132"/>
                <a:gd name="connsiteX6" fmla="*/ 1455 w 4947588"/>
                <a:gd name="connsiteY6" fmla="*/ 851818 h 1871132"/>
                <a:gd name="connsiteX7" fmla="*/ 9147 w 4947588"/>
                <a:gd name="connsiteY7" fmla="*/ 877114 h 1871132"/>
                <a:gd name="connsiteX8" fmla="*/ 1819268 w 4947588"/>
                <a:gd name="connsiteY8" fmla="*/ 1871132 h 1871132"/>
                <a:gd name="connsiteX9" fmla="*/ 3890579 w 4947588"/>
                <a:gd name="connsiteY9" fmla="*/ 1095013 h 1871132"/>
                <a:gd name="connsiteX10" fmla="*/ 4903310 w 4947588"/>
                <a:gd name="connsiteY10" fmla="*/ 1735236 h 1871132"/>
                <a:gd name="connsiteX11" fmla="*/ 4932511 w 4947588"/>
                <a:gd name="connsiteY11" fmla="*/ 1725324 h 1871132"/>
                <a:gd name="connsiteX12" fmla="*/ 4947589 w 4947588"/>
                <a:gd name="connsiteY12" fmla="*/ 1701061 h 1871132"/>
                <a:gd name="connsiteX13" fmla="*/ 4947589 w 4947588"/>
                <a:gd name="connsiteY13" fmla="*/ 34861 h 1871132"/>
                <a:gd name="connsiteX14" fmla="*/ 4912955 w 4947588"/>
                <a:gd name="connsiteY14" fmla="*/ 1068 h 1871132"/>
                <a:gd name="connsiteX15" fmla="*/ 4912974 w 4947588"/>
                <a:gd name="connsiteY15" fmla="*/ 1101 h 187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871132">
                  <a:moveTo>
                    <a:pt x="4912974" y="1101"/>
                  </a:moveTo>
                  <a:cubicBezTo>
                    <a:pt x="4912974" y="1101"/>
                    <a:pt x="4903445" y="-8"/>
                    <a:pt x="4889400" y="-8"/>
                  </a:cubicBezTo>
                  <a:cubicBezTo>
                    <a:pt x="4796901" y="-8"/>
                    <a:pt x="4453506" y="43428"/>
                    <a:pt x="3892345" y="596589"/>
                  </a:cubicBezTo>
                  <a:cubicBezTo>
                    <a:pt x="3354530" y="120546"/>
                    <a:pt x="2920001" y="392762"/>
                    <a:pt x="2051877" y="392762"/>
                  </a:cubicBezTo>
                  <a:cubicBezTo>
                    <a:pt x="1196772" y="392762"/>
                    <a:pt x="175602" y="183306"/>
                    <a:pt x="5818" y="809108"/>
                  </a:cubicBezTo>
                  <a:lnTo>
                    <a:pt x="613" y="835514"/>
                  </a:lnTo>
                  <a:cubicBezTo>
                    <a:pt x="-420" y="840987"/>
                    <a:pt x="-152" y="846536"/>
                    <a:pt x="1455" y="851818"/>
                  </a:cubicBezTo>
                  <a:lnTo>
                    <a:pt x="9147" y="877114"/>
                  </a:lnTo>
                  <a:cubicBezTo>
                    <a:pt x="175317" y="1508873"/>
                    <a:pt x="974509" y="1871132"/>
                    <a:pt x="1819268" y="1871132"/>
                  </a:cubicBezTo>
                  <a:cubicBezTo>
                    <a:pt x="2680917" y="1871132"/>
                    <a:pt x="3356047" y="1567225"/>
                    <a:pt x="3890579" y="1095013"/>
                  </a:cubicBezTo>
                  <a:cubicBezTo>
                    <a:pt x="4529539" y="1725743"/>
                    <a:pt x="4888223" y="1735158"/>
                    <a:pt x="4903310" y="1735236"/>
                  </a:cubicBezTo>
                  <a:cubicBezTo>
                    <a:pt x="4912916" y="1734318"/>
                    <a:pt x="4926043" y="1731715"/>
                    <a:pt x="4932511" y="1725324"/>
                  </a:cubicBezTo>
                  <a:cubicBezTo>
                    <a:pt x="4939017" y="1718857"/>
                    <a:pt x="4947589" y="1710131"/>
                    <a:pt x="4947589" y="1701061"/>
                  </a:cubicBezTo>
                  <a:lnTo>
                    <a:pt x="4947589" y="34861"/>
                  </a:lnTo>
                  <a:cubicBezTo>
                    <a:pt x="4947589" y="17907"/>
                    <a:pt x="4929832" y="3479"/>
                    <a:pt x="4912955" y="1068"/>
                  </a:cubicBezTo>
                  <a:cubicBezTo>
                    <a:pt x="4912961" y="1079"/>
                    <a:pt x="4912968" y="1090"/>
                    <a:pt x="4912974" y="11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9CCA3BA-7D64-0763-71C0-D572CA1E01AE}"/>
                </a:ext>
              </a:extLst>
            </p:cNvPr>
            <p:cNvSpPr/>
            <p:nvPr/>
          </p:nvSpPr>
          <p:spPr>
            <a:xfrm rot="1877369">
              <a:off x="8962375" y="2284350"/>
              <a:ext cx="226482" cy="8158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72"/>
                <a:gd name="connsiteX1" fmla="*/ 4889400 w 4947588"/>
                <a:gd name="connsiteY1" fmla="*/ 174125 h 1909372"/>
                <a:gd name="connsiteX2" fmla="*/ 3892345 w 4947588"/>
                <a:gd name="connsiteY2" fmla="*/ 770722 h 1909372"/>
                <a:gd name="connsiteX3" fmla="*/ 1837982 w 4947588"/>
                <a:gd name="connsiteY3" fmla="*/ 0 h 1909372"/>
                <a:gd name="connsiteX4" fmla="*/ 5818 w 4947588"/>
                <a:gd name="connsiteY4" fmla="*/ 983241 h 1909372"/>
                <a:gd name="connsiteX5" fmla="*/ 613 w 4947588"/>
                <a:gd name="connsiteY5" fmla="*/ 1009647 h 1909372"/>
                <a:gd name="connsiteX6" fmla="*/ 1455 w 4947588"/>
                <a:gd name="connsiteY6" fmla="*/ 1025951 h 1909372"/>
                <a:gd name="connsiteX7" fmla="*/ 9147 w 4947588"/>
                <a:gd name="connsiteY7" fmla="*/ 1051247 h 1909372"/>
                <a:gd name="connsiteX8" fmla="*/ 1561126 w 4947588"/>
                <a:gd name="connsiteY8" fmla="*/ 1548847 h 1909372"/>
                <a:gd name="connsiteX9" fmla="*/ 3890579 w 4947588"/>
                <a:gd name="connsiteY9" fmla="*/ 1269146 h 1909372"/>
                <a:gd name="connsiteX10" fmla="*/ 4903310 w 4947588"/>
                <a:gd name="connsiteY10" fmla="*/ 1909369 h 1909372"/>
                <a:gd name="connsiteX11" fmla="*/ 4932511 w 4947588"/>
                <a:gd name="connsiteY11" fmla="*/ 1899457 h 1909372"/>
                <a:gd name="connsiteX12" fmla="*/ 4947589 w 4947588"/>
                <a:gd name="connsiteY12" fmla="*/ 1875194 h 1909372"/>
                <a:gd name="connsiteX13" fmla="*/ 4947589 w 4947588"/>
                <a:gd name="connsiteY13" fmla="*/ 208994 h 1909372"/>
                <a:gd name="connsiteX14" fmla="*/ 4912955 w 4947588"/>
                <a:gd name="connsiteY14" fmla="*/ 175201 h 1909372"/>
                <a:gd name="connsiteX15" fmla="*/ 4912974 w 494758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361893 w 5308868"/>
                <a:gd name="connsiteY5" fmla="*/ 1009647 h 1909372"/>
                <a:gd name="connsiteX6" fmla="*/ 362735 w 5308868"/>
                <a:gd name="connsiteY6" fmla="*/ 1025951 h 1909372"/>
                <a:gd name="connsiteX7" fmla="*/ 1 w 5308868"/>
                <a:gd name="connsiteY7" fmla="*/ 1015053 h 1909372"/>
                <a:gd name="connsiteX8" fmla="*/ 1922406 w 5308868"/>
                <a:gd name="connsiteY8" fmla="*/ 1548847 h 1909372"/>
                <a:gd name="connsiteX9" fmla="*/ 4251859 w 5308868"/>
                <a:gd name="connsiteY9" fmla="*/ 1269146 h 1909372"/>
                <a:gd name="connsiteX10" fmla="*/ 5264590 w 5308868"/>
                <a:gd name="connsiteY10" fmla="*/ 1909369 h 1909372"/>
                <a:gd name="connsiteX11" fmla="*/ 5293791 w 5308868"/>
                <a:gd name="connsiteY11" fmla="*/ 1899457 h 1909372"/>
                <a:gd name="connsiteX12" fmla="*/ 5308869 w 5308868"/>
                <a:gd name="connsiteY12" fmla="*/ 1875194 h 1909372"/>
                <a:gd name="connsiteX13" fmla="*/ 5308869 w 5308868"/>
                <a:gd name="connsiteY13" fmla="*/ 208994 h 1909372"/>
                <a:gd name="connsiteX14" fmla="*/ 5274235 w 5308868"/>
                <a:gd name="connsiteY14" fmla="*/ 175201 h 1909372"/>
                <a:gd name="connsiteX15" fmla="*/ 5274254 w 530886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361893 w 5308868"/>
                <a:gd name="connsiteY5" fmla="*/ 1009647 h 1909372"/>
                <a:gd name="connsiteX6" fmla="*/ 417044 w 5308868"/>
                <a:gd name="connsiteY6" fmla="*/ 470287 h 1909372"/>
                <a:gd name="connsiteX7" fmla="*/ 1 w 5308868"/>
                <a:gd name="connsiteY7" fmla="*/ 1015053 h 1909372"/>
                <a:gd name="connsiteX8" fmla="*/ 1922406 w 5308868"/>
                <a:gd name="connsiteY8" fmla="*/ 1548847 h 1909372"/>
                <a:gd name="connsiteX9" fmla="*/ 4251859 w 5308868"/>
                <a:gd name="connsiteY9" fmla="*/ 1269146 h 1909372"/>
                <a:gd name="connsiteX10" fmla="*/ 5264590 w 5308868"/>
                <a:gd name="connsiteY10" fmla="*/ 1909369 h 1909372"/>
                <a:gd name="connsiteX11" fmla="*/ 5293791 w 5308868"/>
                <a:gd name="connsiteY11" fmla="*/ 1899457 h 1909372"/>
                <a:gd name="connsiteX12" fmla="*/ 5308869 w 5308868"/>
                <a:gd name="connsiteY12" fmla="*/ 1875194 h 1909372"/>
                <a:gd name="connsiteX13" fmla="*/ 5308869 w 5308868"/>
                <a:gd name="connsiteY13" fmla="*/ 208994 h 1909372"/>
                <a:gd name="connsiteX14" fmla="*/ 5274235 w 5308868"/>
                <a:gd name="connsiteY14" fmla="*/ 175201 h 1909372"/>
                <a:gd name="connsiteX15" fmla="*/ 5274254 w 530886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894537 w 5308868"/>
                <a:gd name="connsiteY5" fmla="*/ 381060 h 1909372"/>
                <a:gd name="connsiteX6" fmla="*/ 417044 w 5308868"/>
                <a:gd name="connsiteY6" fmla="*/ 470287 h 1909372"/>
                <a:gd name="connsiteX7" fmla="*/ 1 w 5308868"/>
                <a:gd name="connsiteY7" fmla="*/ 1015053 h 1909372"/>
                <a:gd name="connsiteX8" fmla="*/ 1922406 w 5308868"/>
                <a:gd name="connsiteY8" fmla="*/ 1548847 h 1909372"/>
                <a:gd name="connsiteX9" fmla="*/ 4251859 w 5308868"/>
                <a:gd name="connsiteY9" fmla="*/ 1269146 h 1909372"/>
                <a:gd name="connsiteX10" fmla="*/ 5264590 w 5308868"/>
                <a:gd name="connsiteY10" fmla="*/ 1909369 h 1909372"/>
                <a:gd name="connsiteX11" fmla="*/ 5293791 w 5308868"/>
                <a:gd name="connsiteY11" fmla="*/ 1899457 h 1909372"/>
                <a:gd name="connsiteX12" fmla="*/ 5308869 w 5308868"/>
                <a:gd name="connsiteY12" fmla="*/ 1875194 h 1909372"/>
                <a:gd name="connsiteX13" fmla="*/ 5308869 w 5308868"/>
                <a:gd name="connsiteY13" fmla="*/ 208994 h 1909372"/>
                <a:gd name="connsiteX14" fmla="*/ 5274235 w 5308868"/>
                <a:gd name="connsiteY14" fmla="*/ 175201 h 1909372"/>
                <a:gd name="connsiteX15" fmla="*/ 5274254 w 5308868"/>
                <a:gd name="connsiteY15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417044 w 5308868"/>
                <a:gd name="connsiteY5" fmla="*/ 470287 h 1909372"/>
                <a:gd name="connsiteX6" fmla="*/ 1 w 5308868"/>
                <a:gd name="connsiteY6" fmla="*/ 1015053 h 1909372"/>
                <a:gd name="connsiteX7" fmla="*/ 1922406 w 5308868"/>
                <a:gd name="connsiteY7" fmla="*/ 1548847 h 1909372"/>
                <a:gd name="connsiteX8" fmla="*/ 4251859 w 5308868"/>
                <a:gd name="connsiteY8" fmla="*/ 1269146 h 1909372"/>
                <a:gd name="connsiteX9" fmla="*/ 5264590 w 5308868"/>
                <a:gd name="connsiteY9" fmla="*/ 1909369 h 1909372"/>
                <a:gd name="connsiteX10" fmla="*/ 5293791 w 5308868"/>
                <a:gd name="connsiteY10" fmla="*/ 1899457 h 1909372"/>
                <a:gd name="connsiteX11" fmla="*/ 5308869 w 5308868"/>
                <a:gd name="connsiteY11" fmla="*/ 1875194 h 1909372"/>
                <a:gd name="connsiteX12" fmla="*/ 5308869 w 5308868"/>
                <a:gd name="connsiteY12" fmla="*/ 208994 h 1909372"/>
                <a:gd name="connsiteX13" fmla="*/ 5274235 w 5308868"/>
                <a:gd name="connsiteY13" fmla="*/ 175201 h 1909372"/>
                <a:gd name="connsiteX14" fmla="*/ 5274254 w 5308868"/>
                <a:gd name="connsiteY14" fmla="*/ 175234 h 1909372"/>
                <a:gd name="connsiteX0" fmla="*/ 5274254 w 5308868"/>
                <a:gd name="connsiteY0" fmla="*/ 175234 h 1909372"/>
                <a:gd name="connsiteX1" fmla="*/ 5250680 w 5308868"/>
                <a:gd name="connsiteY1" fmla="*/ 174125 h 1909372"/>
                <a:gd name="connsiteX2" fmla="*/ 4253625 w 5308868"/>
                <a:gd name="connsiteY2" fmla="*/ 770722 h 1909372"/>
                <a:gd name="connsiteX3" fmla="*/ 2199262 w 5308868"/>
                <a:gd name="connsiteY3" fmla="*/ 0 h 1909372"/>
                <a:gd name="connsiteX4" fmla="*/ 367098 w 5308868"/>
                <a:gd name="connsiteY4" fmla="*/ 983241 h 1909372"/>
                <a:gd name="connsiteX5" fmla="*/ 1 w 5308868"/>
                <a:gd name="connsiteY5" fmla="*/ 1015053 h 1909372"/>
                <a:gd name="connsiteX6" fmla="*/ 1922406 w 5308868"/>
                <a:gd name="connsiteY6" fmla="*/ 1548847 h 1909372"/>
                <a:gd name="connsiteX7" fmla="*/ 4251859 w 5308868"/>
                <a:gd name="connsiteY7" fmla="*/ 1269146 h 1909372"/>
                <a:gd name="connsiteX8" fmla="*/ 5264590 w 5308868"/>
                <a:gd name="connsiteY8" fmla="*/ 1909369 h 1909372"/>
                <a:gd name="connsiteX9" fmla="*/ 5293791 w 5308868"/>
                <a:gd name="connsiteY9" fmla="*/ 1899457 h 1909372"/>
                <a:gd name="connsiteX10" fmla="*/ 5308869 w 5308868"/>
                <a:gd name="connsiteY10" fmla="*/ 1875194 h 1909372"/>
                <a:gd name="connsiteX11" fmla="*/ 5308869 w 5308868"/>
                <a:gd name="connsiteY11" fmla="*/ 208994 h 1909372"/>
                <a:gd name="connsiteX12" fmla="*/ 5274235 w 5308868"/>
                <a:gd name="connsiteY12" fmla="*/ 175201 h 1909372"/>
                <a:gd name="connsiteX13" fmla="*/ 5274254 w 5308868"/>
                <a:gd name="connsiteY13" fmla="*/ 175234 h 1909372"/>
                <a:gd name="connsiteX0" fmla="*/ 5275497 w 5310111"/>
                <a:gd name="connsiteY0" fmla="*/ 178587 h 1912725"/>
                <a:gd name="connsiteX1" fmla="*/ 5251923 w 5310111"/>
                <a:gd name="connsiteY1" fmla="*/ 177478 h 1912725"/>
                <a:gd name="connsiteX2" fmla="*/ 4254868 w 5310111"/>
                <a:gd name="connsiteY2" fmla="*/ 774075 h 1912725"/>
                <a:gd name="connsiteX3" fmla="*/ 2200505 w 5310111"/>
                <a:gd name="connsiteY3" fmla="*/ 3353 h 1912725"/>
                <a:gd name="connsiteX4" fmla="*/ 1244 w 5310111"/>
                <a:gd name="connsiteY4" fmla="*/ 1018406 h 1912725"/>
                <a:gd name="connsiteX5" fmla="*/ 1923649 w 5310111"/>
                <a:gd name="connsiteY5" fmla="*/ 1552200 h 1912725"/>
                <a:gd name="connsiteX6" fmla="*/ 4253102 w 5310111"/>
                <a:gd name="connsiteY6" fmla="*/ 1272499 h 1912725"/>
                <a:gd name="connsiteX7" fmla="*/ 5265833 w 5310111"/>
                <a:gd name="connsiteY7" fmla="*/ 1912722 h 1912725"/>
                <a:gd name="connsiteX8" fmla="*/ 5295034 w 5310111"/>
                <a:gd name="connsiteY8" fmla="*/ 1902810 h 1912725"/>
                <a:gd name="connsiteX9" fmla="*/ 5310112 w 5310111"/>
                <a:gd name="connsiteY9" fmla="*/ 1878547 h 1912725"/>
                <a:gd name="connsiteX10" fmla="*/ 5310112 w 5310111"/>
                <a:gd name="connsiteY10" fmla="*/ 212347 h 1912725"/>
                <a:gd name="connsiteX11" fmla="*/ 5275478 w 5310111"/>
                <a:gd name="connsiteY11" fmla="*/ 178554 h 1912725"/>
                <a:gd name="connsiteX12" fmla="*/ 5275497 w 5310111"/>
                <a:gd name="connsiteY12" fmla="*/ 178587 h 19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10111" h="1912725">
                  <a:moveTo>
                    <a:pt x="5275497" y="178587"/>
                  </a:moveTo>
                  <a:cubicBezTo>
                    <a:pt x="5275497" y="178587"/>
                    <a:pt x="5265968" y="177478"/>
                    <a:pt x="5251923" y="177478"/>
                  </a:cubicBezTo>
                  <a:cubicBezTo>
                    <a:pt x="5159424" y="177478"/>
                    <a:pt x="4816029" y="220914"/>
                    <a:pt x="4254868" y="774075"/>
                  </a:cubicBezTo>
                  <a:cubicBezTo>
                    <a:pt x="3717053" y="298032"/>
                    <a:pt x="2909442" y="-37369"/>
                    <a:pt x="2200505" y="3353"/>
                  </a:cubicBezTo>
                  <a:cubicBezTo>
                    <a:pt x="1491568" y="44075"/>
                    <a:pt x="47387" y="760265"/>
                    <a:pt x="1244" y="1018406"/>
                  </a:cubicBezTo>
                  <a:cubicBezTo>
                    <a:pt x="-44899" y="1276547"/>
                    <a:pt x="1215006" y="1509851"/>
                    <a:pt x="1923649" y="1552200"/>
                  </a:cubicBezTo>
                  <a:cubicBezTo>
                    <a:pt x="2632292" y="1594549"/>
                    <a:pt x="3718570" y="1744711"/>
                    <a:pt x="4253102" y="1272499"/>
                  </a:cubicBezTo>
                  <a:cubicBezTo>
                    <a:pt x="4892062" y="1903229"/>
                    <a:pt x="5250746" y="1912644"/>
                    <a:pt x="5265833" y="1912722"/>
                  </a:cubicBezTo>
                  <a:cubicBezTo>
                    <a:pt x="5275439" y="1911804"/>
                    <a:pt x="5288566" y="1909201"/>
                    <a:pt x="5295034" y="1902810"/>
                  </a:cubicBezTo>
                  <a:cubicBezTo>
                    <a:pt x="5301540" y="1896343"/>
                    <a:pt x="5310112" y="1887617"/>
                    <a:pt x="5310112" y="1878547"/>
                  </a:cubicBezTo>
                  <a:lnTo>
                    <a:pt x="5310112" y="212347"/>
                  </a:lnTo>
                  <a:cubicBezTo>
                    <a:pt x="5310112" y="195393"/>
                    <a:pt x="5292355" y="180965"/>
                    <a:pt x="5275478" y="178554"/>
                  </a:cubicBezTo>
                  <a:cubicBezTo>
                    <a:pt x="5275484" y="178565"/>
                    <a:pt x="5275491" y="178576"/>
                    <a:pt x="5275497" y="1785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9AE96C-DA76-BD0B-327D-05F5CC62137C}"/>
                </a:ext>
              </a:extLst>
            </p:cNvPr>
            <p:cNvSpPr/>
            <p:nvPr/>
          </p:nvSpPr>
          <p:spPr>
            <a:xfrm rot="1877369">
              <a:off x="8646575" y="2322612"/>
              <a:ext cx="243163" cy="10412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962431 w 4947588"/>
                <a:gd name="connsiteY3" fmla="*/ 279414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2118512"/>
                <a:gd name="connsiteX1" fmla="*/ 4889400 w 4947588"/>
                <a:gd name="connsiteY1" fmla="*/ -2 h 2118512"/>
                <a:gd name="connsiteX2" fmla="*/ 3892345 w 4947588"/>
                <a:gd name="connsiteY2" fmla="*/ 596595 h 2118512"/>
                <a:gd name="connsiteX3" fmla="*/ 1962431 w 4947588"/>
                <a:gd name="connsiteY3" fmla="*/ 279414 h 2118512"/>
                <a:gd name="connsiteX4" fmla="*/ 5818 w 4947588"/>
                <a:gd name="connsiteY4" fmla="*/ 809114 h 2118512"/>
                <a:gd name="connsiteX5" fmla="*/ 613 w 4947588"/>
                <a:gd name="connsiteY5" fmla="*/ 835520 h 2118512"/>
                <a:gd name="connsiteX6" fmla="*/ 1455 w 4947588"/>
                <a:gd name="connsiteY6" fmla="*/ 851824 h 2118512"/>
                <a:gd name="connsiteX7" fmla="*/ 9147 w 4947588"/>
                <a:gd name="connsiteY7" fmla="*/ 877120 h 2118512"/>
                <a:gd name="connsiteX8" fmla="*/ 2158595 w 4947588"/>
                <a:gd name="connsiteY8" fmla="*/ 2118507 h 2118512"/>
                <a:gd name="connsiteX9" fmla="*/ 3890579 w 4947588"/>
                <a:gd name="connsiteY9" fmla="*/ 1095019 h 2118512"/>
                <a:gd name="connsiteX10" fmla="*/ 4903310 w 4947588"/>
                <a:gd name="connsiteY10" fmla="*/ 1735242 h 2118512"/>
                <a:gd name="connsiteX11" fmla="*/ 4932511 w 4947588"/>
                <a:gd name="connsiteY11" fmla="*/ 1725330 h 2118512"/>
                <a:gd name="connsiteX12" fmla="*/ 4947589 w 4947588"/>
                <a:gd name="connsiteY12" fmla="*/ 1701067 h 2118512"/>
                <a:gd name="connsiteX13" fmla="*/ 4947589 w 4947588"/>
                <a:gd name="connsiteY13" fmla="*/ 34867 h 2118512"/>
                <a:gd name="connsiteX14" fmla="*/ 4912955 w 4947588"/>
                <a:gd name="connsiteY14" fmla="*/ 1074 h 2118512"/>
                <a:gd name="connsiteX15" fmla="*/ 4912974 w 4947588"/>
                <a:gd name="connsiteY15" fmla="*/ 1107 h 211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18512">
                  <a:moveTo>
                    <a:pt x="4912974" y="1107"/>
                  </a:moveTo>
                  <a:cubicBezTo>
                    <a:pt x="4912974" y="1107"/>
                    <a:pt x="4903445" y="-2"/>
                    <a:pt x="4889400" y="-2"/>
                  </a:cubicBezTo>
                  <a:cubicBezTo>
                    <a:pt x="4796901" y="-2"/>
                    <a:pt x="4453506" y="43434"/>
                    <a:pt x="3892345" y="596595"/>
                  </a:cubicBezTo>
                  <a:cubicBezTo>
                    <a:pt x="3354530" y="120552"/>
                    <a:pt x="2830555" y="279414"/>
                    <a:pt x="1962431" y="279414"/>
                  </a:cubicBezTo>
                  <a:cubicBezTo>
                    <a:pt x="1107326" y="279414"/>
                    <a:pt x="175602" y="183312"/>
                    <a:pt x="5818" y="809114"/>
                  </a:cubicBezTo>
                  <a:lnTo>
                    <a:pt x="613" y="835520"/>
                  </a:lnTo>
                  <a:cubicBezTo>
                    <a:pt x="-420" y="840993"/>
                    <a:pt x="-152" y="846542"/>
                    <a:pt x="1455" y="851824"/>
                  </a:cubicBezTo>
                  <a:lnTo>
                    <a:pt x="9147" y="877120"/>
                  </a:lnTo>
                  <a:cubicBezTo>
                    <a:pt x="175317" y="1508879"/>
                    <a:pt x="1313836" y="2118507"/>
                    <a:pt x="2158595" y="2118507"/>
                  </a:cubicBezTo>
                  <a:cubicBezTo>
                    <a:pt x="3020244" y="2118507"/>
                    <a:pt x="3356047" y="1567231"/>
                    <a:pt x="3890579" y="1095019"/>
                  </a:cubicBezTo>
                  <a:cubicBezTo>
                    <a:pt x="4529539" y="1725749"/>
                    <a:pt x="4888223" y="1735164"/>
                    <a:pt x="4903310" y="1735242"/>
                  </a:cubicBezTo>
                  <a:cubicBezTo>
                    <a:pt x="4912916" y="1734324"/>
                    <a:pt x="4926043" y="1731721"/>
                    <a:pt x="4932511" y="1725330"/>
                  </a:cubicBezTo>
                  <a:cubicBezTo>
                    <a:pt x="4939017" y="1718863"/>
                    <a:pt x="4947589" y="1710137"/>
                    <a:pt x="4947589" y="1701067"/>
                  </a:cubicBezTo>
                  <a:lnTo>
                    <a:pt x="4947589" y="34867"/>
                  </a:lnTo>
                  <a:cubicBezTo>
                    <a:pt x="4947589" y="17913"/>
                    <a:pt x="4929832" y="3485"/>
                    <a:pt x="4912955" y="1074"/>
                  </a:cubicBezTo>
                  <a:cubicBezTo>
                    <a:pt x="4912961" y="1085"/>
                    <a:pt x="4912968" y="1096"/>
                    <a:pt x="4912974" y="11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DAA0855-8F5E-570F-49E7-E707C77DD7A9}"/>
                </a:ext>
              </a:extLst>
            </p:cNvPr>
            <p:cNvSpPr/>
            <p:nvPr/>
          </p:nvSpPr>
          <p:spPr>
            <a:xfrm rot="1877369">
              <a:off x="8592779" y="2511517"/>
              <a:ext cx="243163" cy="11929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93137 h 2563168"/>
                <a:gd name="connsiteX1" fmla="*/ 4889400 w 4947588"/>
                <a:gd name="connsiteY1" fmla="*/ 692028 h 2563168"/>
                <a:gd name="connsiteX2" fmla="*/ 3892345 w 4947588"/>
                <a:gd name="connsiteY2" fmla="*/ 1288625 h 2563168"/>
                <a:gd name="connsiteX3" fmla="*/ 2316962 w 4947588"/>
                <a:gd name="connsiteY3" fmla="*/ -4 h 2563168"/>
                <a:gd name="connsiteX4" fmla="*/ 5818 w 4947588"/>
                <a:gd name="connsiteY4" fmla="*/ 1501144 h 2563168"/>
                <a:gd name="connsiteX5" fmla="*/ 613 w 4947588"/>
                <a:gd name="connsiteY5" fmla="*/ 1527550 h 2563168"/>
                <a:gd name="connsiteX6" fmla="*/ 1455 w 4947588"/>
                <a:gd name="connsiteY6" fmla="*/ 1543854 h 2563168"/>
                <a:gd name="connsiteX7" fmla="*/ 9147 w 4947588"/>
                <a:gd name="connsiteY7" fmla="*/ 1569150 h 2563168"/>
                <a:gd name="connsiteX8" fmla="*/ 1819268 w 4947588"/>
                <a:gd name="connsiteY8" fmla="*/ 2563168 h 2563168"/>
                <a:gd name="connsiteX9" fmla="*/ 3890579 w 4947588"/>
                <a:gd name="connsiteY9" fmla="*/ 1787049 h 2563168"/>
                <a:gd name="connsiteX10" fmla="*/ 4903310 w 4947588"/>
                <a:gd name="connsiteY10" fmla="*/ 2427272 h 2563168"/>
                <a:gd name="connsiteX11" fmla="*/ 4932511 w 4947588"/>
                <a:gd name="connsiteY11" fmla="*/ 2417360 h 2563168"/>
                <a:gd name="connsiteX12" fmla="*/ 4947589 w 4947588"/>
                <a:gd name="connsiteY12" fmla="*/ 2393097 h 2563168"/>
                <a:gd name="connsiteX13" fmla="*/ 4947589 w 4947588"/>
                <a:gd name="connsiteY13" fmla="*/ 726897 h 2563168"/>
                <a:gd name="connsiteX14" fmla="*/ 4912955 w 4947588"/>
                <a:gd name="connsiteY14" fmla="*/ 693104 h 2563168"/>
                <a:gd name="connsiteX15" fmla="*/ 4912974 w 4947588"/>
                <a:gd name="connsiteY15" fmla="*/ 693137 h 2563168"/>
                <a:gd name="connsiteX0" fmla="*/ 4912974 w 4947588"/>
                <a:gd name="connsiteY0" fmla="*/ 693137 h 2427273"/>
                <a:gd name="connsiteX1" fmla="*/ 4889400 w 4947588"/>
                <a:gd name="connsiteY1" fmla="*/ 692028 h 2427273"/>
                <a:gd name="connsiteX2" fmla="*/ 3892345 w 4947588"/>
                <a:gd name="connsiteY2" fmla="*/ 1288625 h 2427273"/>
                <a:gd name="connsiteX3" fmla="*/ 2316962 w 4947588"/>
                <a:gd name="connsiteY3" fmla="*/ -4 h 2427273"/>
                <a:gd name="connsiteX4" fmla="*/ 5818 w 4947588"/>
                <a:gd name="connsiteY4" fmla="*/ 1501144 h 2427273"/>
                <a:gd name="connsiteX5" fmla="*/ 613 w 4947588"/>
                <a:gd name="connsiteY5" fmla="*/ 1527550 h 2427273"/>
                <a:gd name="connsiteX6" fmla="*/ 1455 w 4947588"/>
                <a:gd name="connsiteY6" fmla="*/ 1543854 h 2427273"/>
                <a:gd name="connsiteX7" fmla="*/ 9147 w 4947588"/>
                <a:gd name="connsiteY7" fmla="*/ 1569150 h 2427273"/>
                <a:gd name="connsiteX8" fmla="*/ 2069353 w 4947588"/>
                <a:gd name="connsiteY8" fmla="*/ 1730826 h 2427273"/>
                <a:gd name="connsiteX9" fmla="*/ 3890579 w 4947588"/>
                <a:gd name="connsiteY9" fmla="*/ 1787049 h 2427273"/>
                <a:gd name="connsiteX10" fmla="*/ 4903310 w 4947588"/>
                <a:gd name="connsiteY10" fmla="*/ 2427272 h 2427273"/>
                <a:gd name="connsiteX11" fmla="*/ 4932511 w 4947588"/>
                <a:gd name="connsiteY11" fmla="*/ 2417360 h 2427273"/>
                <a:gd name="connsiteX12" fmla="*/ 4947589 w 4947588"/>
                <a:gd name="connsiteY12" fmla="*/ 2393097 h 2427273"/>
                <a:gd name="connsiteX13" fmla="*/ 4947589 w 4947588"/>
                <a:gd name="connsiteY13" fmla="*/ 726897 h 2427273"/>
                <a:gd name="connsiteX14" fmla="*/ 4912955 w 4947588"/>
                <a:gd name="connsiteY14" fmla="*/ 693104 h 2427273"/>
                <a:gd name="connsiteX15" fmla="*/ 4912974 w 4947588"/>
                <a:gd name="connsiteY15" fmla="*/ 693137 h 242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27273">
                  <a:moveTo>
                    <a:pt x="4912974" y="693137"/>
                  </a:moveTo>
                  <a:cubicBezTo>
                    <a:pt x="4912974" y="693137"/>
                    <a:pt x="4903445" y="692028"/>
                    <a:pt x="4889400" y="692028"/>
                  </a:cubicBezTo>
                  <a:cubicBezTo>
                    <a:pt x="4796901" y="692028"/>
                    <a:pt x="4453506" y="735464"/>
                    <a:pt x="3892345" y="1288625"/>
                  </a:cubicBezTo>
                  <a:cubicBezTo>
                    <a:pt x="3354530" y="812582"/>
                    <a:pt x="3185086" y="-4"/>
                    <a:pt x="2316962" y="-4"/>
                  </a:cubicBezTo>
                  <a:cubicBezTo>
                    <a:pt x="1461857" y="-4"/>
                    <a:pt x="175602" y="875342"/>
                    <a:pt x="5818" y="1501144"/>
                  </a:cubicBezTo>
                  <a:lnTo>
                    <a:pt x="613" y="1527550"/>
                  </a:lnTo>
                  <a:cubicBezTo>
                    <a:pt x="-420" y="1533023"/>
                    <a:pt x="-152" y="1538572"/>
                    <a:pt x="1455" y="1543854"/>
                  </a:cubicBezTo>
                  <a:lnTo>
                    <a:pt x="9147" y="1569150"/>
                  </a:lnTo>
                  <a:cubicBezTo>
                    <a:pt x="175317" y="2200909"/>
                    <a:pt x="1224594" y="1730826"/>
                    <a:pt x="2069353" y="1730826"/>
                  </a:cubicBezTo>
                  <a:cubicBezTo>
                    <a:pt x="2931002" y="1730826"/>
                    <a:pt x="3356047" y="2259261"/>
                    <a:pt x="3890579" y="1787049"/>
                  </a:cubicBezTo>
                  <a:cubicBezTo>
                    <a:pt x="4529539" y="2417779"/>
                    <a:pt x="4888223" y="2427194"/>
                    <a:pt x="4903310" y="2427272"/>
                  </a:cubicBezTo>
                  <a:cubicBezTo>
                    <a:pt x="4912916" y="2426354"/>
                    <a:pt x="4926043" y="2423751"/>
                    <a:pt x="4932511" y="2417360"/>
                  </a:cubicBezTo>
                  <a:cubicBezTo>
                    <a:pt x="4939017" y="2410893"/>
                    <a:pt x="4947589" y="2402167"/>
                    <a:pt x="4947589" y="2393097"/>
                  </a:cubicBezTo>
                  <a:lnTo>
                    <a:pt x="4947589" y="726897"/>
                  </a:lnTo>
                  <a:cubicBezTo>
                    <a:pt x="4947589" y="709943"/>
                    <a:pt x="4929832" y="695515"/>
                    <a:pt x="4912955" y="693104"/>
                  </a:cubicBezTo>
                  <a:cubicBezTo>
                    <a:pt x="4912961" y="693115"/>
                    <a:pt x="4912968" y="693126"/>
                    <a:pt x="4912974" y="6931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F7C963E-16CE-C01B-9B72-430CDECF781F}"/>
                </a:ext>
              </a:extLst>
            </p:cNvPr>
            <p:cNvSpPr/>
            <p:nvPr/>
          </p:nvSpPr>
          <p:spPr>
            <a:xfrm rot="1877369">
              <a:off x="8161490" y="1683277"/>
              <a:ext cx="243163" cy="98213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857978 w 4947588"/>
                <a:gd name="connsiteY3" fmla="*/ 418491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1998304"/>
                <a:gd name="connsiteX1" fmla="*/ 4889400 w 4947588"/>
                <a:gd name="connsiteY1" fmla="*/ -2 h 1998304"/>
                <a:gd name="connsiteX2" fmla="*/ 3892345 w 4947588"/>
                <a:gd name="connsiteY2" fmla="*/ 596595 h 1998304"/>
                <a:gd name="connsiteX3" fmla="*/ 1857978 w 4947588"/>
                <a:gd name="connsiteY3" fmla="*/ 418491 h 1998304"/>
                <a:gd name="connsiteX4" fmla="*/ 5818 w 4947588"/>
                <a:gd name="connsiteY4" fmla="*/ 809114 h 1998304"/>
                <a:gd name="connsiteX5" fmla="*/ 613 w 4947588"/>
                <a:gd name="connsiteY5" fmla="*/ 835520 h 1998304"/>
                <a:gd name="connsiteX6" fmla="*/ 1455 w 4947588"/>
                <a:gd name="connsiteY6" fmla="*/ 851824 h 1998304"/>
                <a:gd name="connsiteX7" fmla="*/ 9147 w 4947588"/>
                <a:gd name="connsiteY7" fmla="*/ 877120 h 1998304"/>
                <a:gd name="connsiteX8" fmla="*/ 1858781 w 4947588"/>
                <a:gd name="connsiteY8" fmla="*/ 1998313 h 1998304"/>
                <a:gd name="connsiteX9" fmla="*/ 3890579 w 4947588"/>
                <a:gd name="connsiteY9" fmla="*/ 1095019 h 1998304"/>
                <a:gd name="connsiteX10" fmla="*/ 4903310 w 4947588"/>
                <a:gd name="connsiteY10" fmla="*/ 1735242 h 1998304"/>
                <a:gd name="connsiteX11" fmla="*/ 4932511 w 4947588"/>
                <a:gd name="connsiteY11" fmla="*/ 1725330 h 1998304"/>
                <a:gd name="connsiteX12" fmla="*/ 4947589 w 4947588"/>
                <a:gd name="connsiteY12" fmla="*/ 1701067 h 1998304"/>
                <a:gd name="connsiteX13" fmla="*/ 4947589 w 4947588"/>
                <a:gd name="connsiteY13" fmla="*/ 34867 h 1998304"/>
                <a:gd name="connsiteX14" fmla="*/ 4912955 w 4947588"/>
                <a:gd name="connsiteY14" fmla="*/ 1074 h 1998304"/>
                <a:gd name="connsiteX15" fmla="*/ 4912974 w 4947588"/>
                <a:gd name="connsiteY15" fmla="*/ 1107 h 199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98304">
                  <a:moveTo>
                    <a:pt x="4912974" y="1107"/>
                  </a:moveTo>
                  <a:cubicBezTo>
                    <a:pt x="4912974" y="1107"/>
                    <a:pt x="4903445" y="-2"/>
                    <a:pt x="4889400" y="-2"/>
                  </a:cubicBezTo>
                  <a:cubicBezTo>
                    <a:pt x="4796901" y="-2"/>
                    <a:pt x="4453506" y="43434"/>
                    <a:pt x="3892345" y="596595"/>
                  </a:cubicBezTo>
                  <a:cubicBezTo>
                    <a:pt x="3354530" y="120552"/>
                    <a:pt x="2726102" y="418491"/>
                    <a:pt x="1857978" y="418491"/>
                  </a:cubicBezTo>
                  <a:cubicBezTo>
                    <a:pt x="1002873" y="418491"/>
                    <a:pt x="175602" y="183312"/>
                    <a:pt x="5818" y="809114"/>
                  </a:cubicBezTo>
                  <a:lnTo>
                    <a:pt x="613" y="835520"/>
                  </a:lnTo>
                  <a:cubicBezTo>
                    <a:pt x="-420" y="840993"/>
                    <a:pt x="-152" y="846542"/>
                    <a:pt x="1455" y="851824"/>
                  </a:cubicBezTo>
                  <a:lnTo>
                    <a:pt x="9147" y="877120"/>
                  </a:lnTo>
                  <a:cubicBezTo>
                    <a:pt x="175317" y="1508879"/>
                    <a:pt x="1014022" y="1998313"/>
                    <a:pt x="1858781" y="1998313"/>
                  </a:cubicBezTo>
                  <a:cubicBezTo>
                    <a:pt x="2720430" y="1998313"/>
                    <a:pt x="3356047" y="1567231"/>
                    <a:pt x="3890579" y="1095019"/>
                  </a:cubicBezTo>
                  <a:cubicBezTo>
                    <a:pt x="4529539" y="1725749"/>
                    <a:pt x="4888223" y="1735164"/>
                    <a:pt x="4903310" y="1735242"/>
                  </a:cubicBezTo>
                  <a:cubicBezTo>
                    <a:pt x="4912916" y="1734324"/>
                    <a:pt x="4926043" y="1731721"/>
                    <a:pt x="4932511" y="1725330"/>
                  </a:cubicBezTo>
                  <a:cubicBezTo>
                    <a:pt x="4939017" y="1718863"/>
                    <a:pt x="4947589" y="1710137"/>
                    <a:pt x="4947589" y="1701067"/>
                  </a:cubicBezTo>
                  <a:lnTo>
                    <a:pt x="4947589" y="34867"/>
                  </a:lnTo>
                  <a:cubicBezTo>
                    <a:pt x="4947589" y="17913"/>
                    <a:pt x="4929832" y="3485"/>
                    <a:pt x="4912955" y="1074"/>
                  </a:cubicBezTo>
                  <a:cubicBezTo>
                    <a:pt x="4912961" y="1085"/>
                    <a:pt x="4912968" y="1096"/>
                    <a:pt x="4912974" y="11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6CF831D-C34D-3287-66DE-CE3DFC52DED8}"/>
                </a:ext>
              </a:extLst>
            </p:cNvPr>
            <p:cNvSpPr/>
            <p:nvPr/>
          </p:nvSpPr>
          <p:spPr>
            <a:xfrm rot="1877369">
              <a:off x="7861070" y="1821629"/>
              <a:ext cx="243163" cy="10145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857978 w 4947588"/>
                <a:gd name="connsiteY3" fmla="*/ 418491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1998304"/>
                <a:gd name="connsiteX1" fmla="*/ 4889400 w 4947588"/>
                <a:gd name="connsiteY1" fmla="*/ -2 h 1998304"/>
                <a:gd name="connsiteX2" fmla="*/ 3892345 w 4947588"/>
                <a:gd name="connsiteY2" fmla="*/ 596595 h 1998304"/>
                <a:gd name="connsiteX3" fmla="*/ 1857978 w 4947588"/>
                <a:gd name="connsiteY3" fmla="*/ 418491 h 1998304"/>
                <a:gd name="connsiteX4" fmla="*/ 5818 w 4947588"/>
                <a:gd name="connsiteY4" fmla="*/ 809114 h 1998304"/>
                <a:gd name="connsiteX5" fmla="*/ 613 w 4947588"/>
                <a:gd name="connsiteY5" fmla="*/ 835520 h 1998304"/>
                <a:gd name="connsiteX6" fmla="*/ 1455 w 4947588"/>
                <a:gd name="connsiteY6" fmla="*/ 851824 h 1998304"/>
                <a:gd name="connsiteX7" fmla="*/ 9147 w 4947588"/>
                <a:gd name="connsiteY7" fmla="*/ 877120 h 1998304"/>
                <a:gd name="connsiteX8" fmla="*/ 1858781 w 4947588"/>
                <a:gd name="connsiteY8" fmla="*/ 1998313 h 1998304"/>
                <a:gd name="connsiteX9" fmla="*/ 3890579 w 4947588"/>
                <a:gd name="connsiteY9" fmla="*/ 1095019 h 1998304"/>
                <a:gd name="connsiteX10" fmla="*/ 4903310 w 4947588"/>
                <a:gd name="connsiteY10" fmla="*/ 1735242 h 1998304"/>
                <a:gd name="connsiteX11" fmla="*/ 4932511 w 4947588"/>
                <a:gd name="connsiteY11" fmla="*/ 1725330 h 1998304"/>
                <a:gd name="connsiteX12" fmla="*/ 4947589 w 4947588"/>
                <a:gd name="connsiteY12" fmla="*/ 1701067 h 1998304"/>
                <a:gd name="connsiteX13" fmla="*/ 4947589 w 4947588"/>
                <a:gd name="connsiteY13" fmla="*/ 34867 h 1998304"/>
                <a:gd name="connsiteX14" fmla="*/ 4912955 w 4947588"/>
                <a:gd name="connsiteY14" fmla="*/ 1074 h 1998304"/>
                <a:gd name="connsiteX15" fmla="*/ 4912974 w 4947588"/>
                <a:gd name="connsiteY15" fmla="*/ 1107 h 1998304"/>
                <a:gd name="connsiteX0" fmla="*/ 4912974 w 4947588"/>
                <a:gd name="connsiteY0" fmla="*/ 330031 h 2327228"/>
                <a:gd name="connsiteX1" fmla="*/ 4889400 w 4947588"/>
                <a:gd name="connsiteY1" fmla="*/ 328922 h 2327228"/>
                <a:gd name="connsiteX2" fmla="*/ 3892345 w 4947588"/>
                <a:gd name="connsiteY2" fmla="*/ 925519 h 2327228"/>
                <a:gd name="connsiteX3" fmla="*/ 1781722 w 4947588"/>
                <a:gd name="connsiteY3" fmla="*/ -3 h 2327228"/>
                <a:gd name="connsiteX4" fmla="*/ 5818 w 4947588"/>
                <a:gd name="connsiteY4" fmla="*/ 1138038 h 2327228"/>
                <a:gd name="connsiteX5" fmla="*/ 613 w 4947588"/>
                <a:gd name="connsiteY5" fmla="*/ 1164444 h 2327228"/>
                <a:gd name="connsiteX6" fmla="*/ 1455 w 4947588"/>
                <a:gd name="connsiteY6" fmla="*/ 1180748 h 2327228"/>
                <a:gd name="connsiteX7" fmla="*/ 9147 w 4947588"/>
                <a:gd name="connsiteY7" fmla="*/ 1206044 h 2327228"/>
                <a:gd name="connsiteX8" fmla="*/ 1858781 w 4947588"/>
                <a:gd name="connsiteY8" fmla="*/ 2327237 h 2327228"/>
                <a:gd name="connsiteX9" fmla="*/ 3890579 w 4947588"/>
                <a:gd name="connsiteY9" fmla="*/ 1423943 h 2327228"/>
                <a:gd name="connsiteX10" fmla="*/ 4903310 w 4947588"/>
                <a:gd name="connsiteY10" fmla="*/ 2064166 h 2327228"/>
                <a:gd name="connsiteX11" fmla="*/ 4932511 w 4947588"/>
                <a:gd name="connsiteY11" fmla="*/ 2054254 h 2327228"/>
                <a:gd name="connsiteX12" fmla="*/ 4947589 w 4947588"/>
                <a:gd name="connsiteY12" fmla="*/ 2029991 h 2327228"/>
                <a:gd name="connsiteX13" fmla="*/ 4947589 w 4947588"/>
                <a:gd name="connsiteY13" fmla="*/ 363791 h 2327228"/>
                <a:gd name="connsiteX14" fmla="*/ 4912955 w 4947588"/>
                <a:gd name="connsiteY14" fmla="*/ 329998 h 2327228"/>
                <a:gd name="connsiteX15" fmla="*/ 4912974 w 4947588"/>
                <a:gd name="connsiteY15" fmla="*/ 330031 h 2327228"/>
                <a:gd name="connsiteX0" fmla="*/ 4912974 w 4947588"/>
                <a:gd name="connsiteY0" fmla="*/ 330031 h 2064166"/>
                <a:gd name="connsiteX1" fmla="*/ 4889400 w 4947588"/>
                <a:gd name="connsiteY1" fmla="*/ 328922 h 2064166"/>
                <a:gd name="connsiteX2" fmla="*/ 3892345 w 4947588"/>
                <a:gd name="connsiteY2" fmla="*/ 925519 h 2064166"/>
                <a:gd name="connsiteX3" fmla="*/ 1781722 w 4947588"/>
                <a:gd name="connsiteY3" fmla="*/ -3 h 2064166"/>
                <a:gd name="connsiteX4" fmla="*/ 5818 w 4947588"/>
                <a:gd name="connsiteY4" fmla="*/ 1138038 h 2064166"/>
                <a:gd name="connsiteX5" fmla="*/ 613 w 4947588"/>
                <a:gd name="connsiteY5" fmla="*/ 1164444 h 2064166"/>
                <a:gd name="connsiteX6" fmla="*/ 1455 w 4947588"/>
                <a:gd name="connsiteY6" fmla="*/ 1180748 h 2064166"/>
                <a:gd name="connsiteX7" fmla="*/ 9147 w 4947588"/>
                <a:gd name="connsiteY7" fmla="*/ 1206044 h 2064166"/>
                <a:gd name="connsiteX8" fmla="*/ 1937323 w 4947588"/>
                <a:gd name="connsiteY8" fmla="*/ 1523526 h 2064166"/>
                <a:gd name="connsiteX9" fmla="*/ 3890579 w 4947588"/>
                <a:gd name="connsiteY9" fmla="*/ 1423943 h 2064166"/>
                <a:gd name="connsiteX10" fmla="*/ 4903310 w 4947588"/>
                <a:gd name="connsiteY10" fmla="*/ 2064166 h 2064166"/>
                <a:gd name="connsiteX11" fmla="*/ 4932511 w 4947588"/>
                <a:gd name="connsiteY11" fmla="*/ 2054254 h 2064166"/>
                <a:gd name="connsiteX12" fmla="*/ 4947589 w 4947588"/>
                <a:gd name="connsiteY12" fmla="*/ 2029991 h 2064166"/>
                <a:gd name="connsiteX13" fmla="*/ 4947589 w 4947588"/>
                <a:gd name="connsiteY13" fmla="*/ 363791 h 2064166"/>
                <a:gd name="connsiteX14" fmla="*/ 4912955 w 4947588"/>
                <a:gd name="connsiteY14" fmla="*/ 329998 h 2064166"/>
                <a:gd name="connsiteX15" fmla="*/ 4912974 w 4947588"/>
                <a:gd name="connsiteY15" fmla="*/ 330031 h 206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64166">
                  <a:moveTo>
                    <a:pt x="4912974" y="330031"/>
                  </a:moveTo>
                  <a:cubicBezTo>
                    <a:pt x="4912974" y="330031"/>
                    <a:pt x="4903445" y="328922"/>
                    <a:pt x="4889400" y="328922"/>
                  </a:cubicBezTo>
                  <a:cubicBezTo>
                    <a:pt x="4796901" y="328922"/>
                    <a:pt x="4453506" y="372358"/>
                    <a:pt x="3892345" y="925519"/>
                  </a:cubicBezTo>
                  <a:cubicBezTo>
                    <a:pt x="3354530" y="449476"/>
                    <a:pt x="2649846" y="-3"/>
                    <a:pt x="1781722" y="-3"/>
                  </a:cubicBezTo>
                  <a:cubicBezTo>
                    <a:pt x="926617" y="-3"/>
                    <a:pt x="175602" y="512236"/>
                    <a:pt x="5818" y="1138038"/>
                  </a:cubicBezTo>
                  <a:lnTo>
                    <a:pt x="613" y="1164444"/>
                  </a:lnTo>
                  <a:cubicBezTo>
                    <a:pt x="-420" y="1169917"/>
                    <a:pt x="-152" y="1175466"/>
                    <a:pt x="1455" y="1180748"/>
                  </a:cubicBezTo>
                  <a:lnTo>
                    <a:pt x="9147" y="1206044"/>
                  </a:lnTo>
                  <a:cubicBezTo>
                    <a:pt x="175317" y="1837803"/>
                    <a:pt x="1092564" y="1523526"/>
                    <a:pt x="1937323" y="1523526"/>
                  </a:cubicBezTo>
                  <a:cubicBezTo>
                    <a:pt x="2798972" y="1523526"/>
                    <a:pt x="3356047" y="1896155"/>
                    <a:pt x="3890579" y="1423943"/>
                  </a:cubicBezTo>
                  <a:cubicBezTo>
                    <a:pt x="4529539" y="2054673"/>
                    <a:pt x="4888223" y="2064088"/>
                    <a:pt x="4903310" y="2064166"/>
                  </a:cubicBezTo>
                  <a:cubicBezTo>
                    <a:pt x="4912916" y="2063248"/>
                    <a:pt x="4926043" y="2060645"/>
                    <a:pt x="4932511" y="2054254"/>
                  </a:cubicBezTo>
                  <a:cubicBezTo>
                    <a:pt x="4939017" y="2047787"/>
                    <a:pt x="4947589" y="2039061"/>
                    <a:pt x="4947589" y="2029991"/>
                  </a:cubicBezTo>
                  <a:lnTo>
                    <a:pt x="4947589" y="363791"/>
                  </a:lnTo>
                  <a:cubicBezTo>
                    <a:pt x="4947589" y="346837"/>
                    <a:pt x="4929832" y="332409"/>
                    <a:pt x="4912955" y="329998"/>
                  </a:cubicBezTo>
                  <a:cubicBezTo>
                    <a:pt x="4912961" y="330009"/>
                    <a:pt x="4912968" y="330020"/>
                    <a:pt x="4912974" y="3300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7602C42-9188-3303-ED7C-89A953527D1C}"/>
                </a:ext>
              </a:extLst>
            </p:cNvPr>
            <p:cNvSpPr/>
            <p:nvPr/>
          </p:nvSpPr>
          <p:spPr>
            <a:xfrm rot="1877369">
              <a:off x="7469377" y="1943070"/>
              <a:ext cx="243163" cy="85846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7 h 1871138"/>
                <a:gd name="connsiteX1" fmla="*/ 4889400 w 4947588"/>
                <a:gd name="connsiteY1" fmla="*/ -2 h 1871138"/>
                <a:gd name="connsiteX2" fmla="*/ 3892345 w 4947588"/>
                <a:gd name="connsiteY2" fmla="*/ 596595 h 1871138"/>
                <a:gd name="connsiteX3" fmla="*/ 1857978 w 4947588"/>
                <a:gd name="connsiteY3" fmla="*/ 418491 h 1871138"/>
                <a:gd name="connsiteX4" fmla="*/ 5818 w 4947588"/>
                <a:gd name="connsiteY4" fmla="*/ 809114 h 1871138"/>
                <a:gd name="connsiteX5" fmla="*/ 613 w 4947588"/>
                <a:gd name="connsiteY5" fmla="*/ 835520 h 1871138"/>
                <a:gd name="connsiteX6" fmla="*/ 1455 w 4947588"/>
                <a:gd name="connsiteY6" fmla="*/ 851824 h 1871138"/>
                <a:gd name="connsiteX7" fmla="*/ 9147 w 4947588"/>
                <a:gd name="connsiteY7" fmla="*/ 877120 h 1871138"/>
                <a:gd name="connsiteX8" fmla="*/ 1819268 w 4947588"/>
                <a:gd name="connsiteY8" fmla="*/ 1871138 h 1871138"/>
                <a:gd name="connsiteX9" fmla="*/ 3890579 w 4947588"/>
                <a:gd name="connsiteY9" fmla="*/ 1095019 h 1871138"/>
                <a:gd name="connsiteX10" fmla="*/ 4903310 w 4947588"/>
                <a:gd name="connsiteY10" fmla="*/ 1735242 h 1871138"/>
                <a:gd name="connsiteX11" fmla="*/ 4932511 w 4947588"/>
                <a:gd name="connsiteY11" fmla="*/ 1725330 h 1871138"/>
                <a:gd name="connsiteX12" fmla="*/ 4947589 w 4947588"/>
                <a:gd name="connsiteY12" fmla="*/ 1701067 h 1871138"/>
                <a:gd name="connsiteX13" fmla="*/ 4947589 w 4947588"/>
                <a:gd name="connsiteY13" fmla="*/ 34867 h 1871138"/>
                <a:gd name="connsiteX14" fmla="*/ 4912955 w 4947588"/>
                <a:gd name="connsiteY14" fmla="*/ 1074 h 1871138"/>
                <a:gd name="connsiteX15" fmla="*/ 4912974 w 4947588"/>
                <a:gd name="connsiteY15" fmla="*/ 1107 h 1871138"/>
                <a:gd name="connsiteX0" fmla="*/ 4912974 w 4947588"/>
                <a:gd name="connsiteY0" fmla="*/ 1107 h 1998304"/>
                <a:gd name="connsiteX1" fmla="*/ 4889400 w 4947588"/>
                <a:gd name="connsiteY1" fmla="*/ -2 h 1998304"/>
                <a:gd name="connsiteX2" fmla="*/ 3892345 w 4947588"/>
                <a:gd name="connsiteY2" fmla="*/ 596595 h 1998304"/>
                <a:gd name="connsiteX3" fmla="*/ 1857978 w 4947588"/>
                <a:gd name="connsiteY3" fmla="*/ 418491 h 1998304"/>
                <a:gd name="connsiteX4" fmla="*/ 5818 w 4947588"/>
                <a:gd name="connsiteY4" fmla="*/ 809114 h 1998304"/>
                <a:gd name="connsiteX5" fmla="*/ 613 w 4947588"/>
                <a:gd name="connsiteY5" fmla="*/ 835520 h 1998304"/>
                <a:gd name="connsiteX6" fmla="*/ 1455 w 4947588"/>
                <a:gd name="connsiteY6" fmla="*/ 851824 h 1998304"/>
                <a:gd name="connsiteX7" fmla="*/ 9147 w 4947588"/>
                <a:gd name="connsiteY7" fmla="*/ 877120 h 1998304"/>
                <a:gd name="connsiteX8" fmla="*/ 1858781 w 4947588"/>
                <a:gd name="connsiteY8" fmla="*/ 1998313 h 1998304"/>
                <a:gd name="connsiteX9" fmla="*/ 3890579 w 4947588"/>
                <a:gd name="connsiteY9" fmla="*/ 1095019 h 1998304"/>
                <a:gd name="connsiteX10" fmla="*/ 4903310 w 4947588"/>
                <a:gd name="connsiteY10" fmla="*/ 1735242 h 1998304"/>
                <a:gd name="connsiteX11" fmla="*/ 4932511 w 4947588"/>
                <a:gd name="connsiteY11" fmla="*/ 1725330 h 1998304"/>
                <a:gd name="connsiteX12" fmla="*/ 4947589 w 4947588"/>
                <a:gd name="connsiteY12" fmla="*/ 1701067 h 1998304"/>
                <a:gd name="connsiteX13" fmla="*/ 4947589 w 4947588"/>
                <a:gd name="connsiteY13" fmla="*/ 34867 h 1998304"/>
                <a:gd name="connsiteX14" fmla="*/ 4912955 w 4947588"/>
                <a:gd name="connsiteY14" fmla="*/ 1074 h 1998304"/>
                <a:gd name="connsiteX15" fmla="*/ 4912974 w 4947588"/>
                <a:gd name="connsiteY15" fmla="*/ 1107 h 1998304"/>
                <a:gd name="connsiteX0" fmla="*/ 4912974 w 4947588"/>
                <a:gd name="connsiteY0" fmla="*/ 330031 h 2327228"/>
                <a:gd name="connsiteX1" fmla="*/ 4889400 w 4947588"/>
                <a:gd name="connsiteY1" fmla="*/ 328922 h 2327228"/>
                <a:gd name="connsiteX2" fmla="*/ 3892345 w 4947588"/>
                <a:gd name="connsiteY2" fmla="*/ 925519 h 2327228"/>
                <a:gd name="connsiteX3" fmla="*/ 1781722 w 4947588"/>
                <a:gd name="connsiteY3" fmla="*/ -3 h 2327228"/>
                <a:gd name="connsiteX4" fmla="*/ 5818 w 4947588"/>
                <a:gd name="connsiteY4" fmla="*/ 1138038 h 2327228"/>
                <a:gd name="connsiteX5" fmla="*/ 613 w 4947588"/>
                <a:gd name="connsiteY5" fmla="*/ 1164444 h 2327228"/>
                <a:gd name="connsiteX6" fmla="*/ 1455 w 4947588"/>
                <a:gd name="connsiteY6" fmla="*/ 1180748 h 2327228"/>
                <a:gd name="connsiteX7" fmla="*/ 9147 w 4947588"/>
                <a:gd name="connsiteY7" fmla="*/ 1206044 h 2327228"/>
                <a:gd name="connsiteX8" fmla="*/ 1858781 w 4947588"/>
                <a:gd name="connsiteY8" fmla="*/ 2327237 h 2327228"/>
                <a:gd name="connsiteX9" fmla="*/ 3890579 w 4947588"/>
                <a:gd name="connsiteY9" fmla="*/ 1423943 h 2327228"/>
                <a:gd name="connsiteX10" fmla="*/ 4903310 w 4947588"/>
                <a:gd name="connsiteY10" fmla="*/ 2064166 h 2327228"/>
                <a:gd name="connsiteX11" fmla="*/ 4932511 w 4947588"/>
                <a:gd name="connsiteY11" fmla="*/ 2054254 h 2327228"/>
                <a:gd name="connsiteX12" fmla="*/ 4947589 w 4947588"/>
                <a:gd name="connsiteY12" fmla="*/ 2029991 h 2327228"/>
                <a:gd name="connsiteX13" fmla="*/ 4947589 w 4947588"/>
                <a:gd name="connsiteY13" fmla="*/ 363791 h 2327228"/>
                <a:gd name="connsiteX14" fmla="*/ 4912955 w 4947588"/>
                <a:gd name="connsiteY14" fmla="*/ 329998 h 2327228"/>
                <a:gd name="connsiteX15" fmla="*/ 4912974 w 4947588"/>
                <a:gd name="connsiteY15" fmla="*/ 330031 h 2327228"/>
                <a:gd name="connsiteX0" fmla="*/ 4912974 w 4947588"/>
                <a:gd name="connsiteY0" fmla="*/ 330031 h 2064166"/>
                <a:gd name="connsiteX1" fmla="*/ 4889400 w 4947588"/>
                <a:gd name="connsiteY1" fmla="*/ 328922 h 2064166"/>
                <a:gd name="connsiteX2" fmla="*/ 3892345 w 4947588"/>
                <a:gd name="connsiteY2" fmla="*/ 925519 h 2064166"/>
                <a:gd name="connsiteX3" fmla="*/ 1781722 w 4947588"/>
                <a:gd name="connsiteY3" fmla="*/ -3 h 2064166"/>
                <a:gd name="connsiteX4" fmla="*/ 5818 w 4947588"/>
                <a:gd name="connsiteY4" fmla="*/ 1138038 h 2064166"/>
                <a:gd name="connsiteX5" fmla="*/ 613 w 4947588"/>
                <a:gd name="connsiteY5" fmla="*/ 1164444 h 2064166"/>
                <a:gd name="connsiteX6" fmla="*/ 1455 w 4947588"/>
                <a:gd name="connsiteY6" fmla="*/ 1180748 h 2064166"/>
                <a:gd name="connsiteX7" fmla="*/ 9147 w 4947588"/>
                <a:gd name="connsiteY7" fmla="*/ 1206044 h 2064166"/>
                <a:gd name="connsiteX8" fmla="*/ 1937323 w 4947588"/>
                <a:gd name="connsiteY8" fmla="*/ 1523526 h 2064166"/>
                <a:gd name="connsiteX9" fmla="*/ 3890579 w 4947588"/>
                <a:gd name="connsiteY9" fmla="*/ 1423943 h 2064166"/>
                <a:gd name="connsiteX10" fmla="*/ 4903310 w 4947588"/>
                <a:gd name="connsiteY10" fmla="*/ 2064166 h 2064166"/>
                <a:gd name="connsiteX11" fmla="*/ 4932511 w 4947588"/>
                <a:gd name="connsiteY11" fmla="*/ 2054254 h 2064166"/>
                <a:gd name="connsiteX12" fmla="*/ 4947589 w 4947588"/>
                <a:gd name="connsiteY12" fmla="*/ 2029991 h 2064166"/>
                <a:gd name="connsiteX13" fmla="*/ 4947589 w 4947588"/>
                <a:gd name="connsiteY13" fmla="*/ 363791 h 2064166"/>
                <a:gd name="connsiteX14" fmla="*/ 4912955 w 4947588"/>
                <a:gd name="connsiteY14" fmla="*/ 329998 h 2064166"/>
                <a:gd name="connsiteX15" fmla="*/ 4912974 w 4947588"/>
                <a:gd name="connsiteY15" fmla="*/ 330031 h 2064166"/>
                <a:gd name="connsiteX0" fmla="*/ 4912974 w 4947588"/>
                <a:gd name="connsiteY0" fmla="*/ 330031 h 2075601"/>
                <a:gd name="connsiteX1" fmla="*/ 4889400 w 4947588"/>
                <a:gd name="connsiteY1" fmla="*/ 328922 h 2075601"/>
                <a:gd name="connsiteX2" fmla="*/ 3892345 w 4947588"/>
                <a:gd name="connsiteY2" fmla="*/ 925519 h 2075601"/>
                <a:gd name="connsiteX3" fmla="*/ 1781722 w 4947588"/>
                <a:gd name="connsiteY3" fmla="*/ -3 h 2075601"/>
                <a:gd name="connsiteX4" fmla="*/ 5818 w 4947588"/>
                <a:gd name="connsiteY4" fmla="*/ 1138038 h 2075601"/>
                <a:gd name="connsiteX5" fmla="*/ 613 w 4947588"/>
                <a:gd name="connsiteY5" fmla="*/ 1164444 h 2075601"/>
                <a:gd name="connsiteX6" fmla="*/ 1455 w 4947588"/>
                <a:gd name="connsiteY6" fmla="*/ 1180748 h 2075601"/>
                <a:gd name="connsiteX7" fmla="*/ 9147 w 4947588"/>
                <a:gd name="connsiteY7" fmla="*/ 1206044 h 2075601"/>
                <a:gd name="connsiteX8" fmla="*/ 2272839 w 4947588"/>
                <a:gd name="connsiteY8" fmla="*/ 2075600 h 2075601"/>
                <a:gd name="connsiteX9" fmla="*/ 3890579 w 4947588"/>
                <a:gd name="connsiteY9" fmla="*/ 1423943 h 2075601"/>
                <a:gd name="connsiteX10" fmla="*/ 4903310 w 4947588"/>
                <a:gd name="connsiteY10" fmla="*/ 2064166 h 2075601"/>
                <a:gd name="connsiteX11" fmla="*/ 4932511 w 4947588"/>
                <a:gd name="connsiteY11" fmla="*/ 2054254 h 2075601"/>
                <a:gd name="connsiteX12" fmla="*/ 4947589 w 4947588"/>
                <a:gd name="connsiteY12" fmla="*/ 2029991 h 2075601"/>
                <a:gd name="connsiteX13" fmla="*/ 4947589 w 4947588"/>
                <a:gd name="connsiteY13" fmla="*/ 363791 h 2075601"/>
                <a:gd name="connsiteX14" fmla="*/ 4912955 w 4947588"/>
                <a:gd name="connsiteY14" fmla="*/ 329998 h 2075601"/>
                <a:gd name="connsiteX15" fmla="*/ 4912974 w 4947588"/>
                <a:gd name="connsiteY15" fmla="*/ 330031 h 2075601"/>
                <a:gd name="connsiteX0" fmla="*/ 4912974 w 4947588"/>
                <a:gd name="connsiteY0" fmla="*/ 1107 h 1746677"/>
                <a:gd name="connsiteX1" fmla="*/ 4889400 w 4947588"/>
                <a:gd name="connsiteY1" fmla="*/ -2 h 1746677"/>
                <a:gd name="connsiteX2" fmla="*/ 3892345 w 4947588"/>
                <a:gd name="connsiteY2" fmla="*/ 596595 h 1746677"/>
                <a:gd name="connsiteX3" fmla="*/ 2188145 w 4947588"/>
                <a:gd name="connsiteY3" fmla="*/ 28833 h 1746677"/>
                <a:gd name="connsiteX4" fmla="*/ 5818 w 4947588"/>
                <a:gd name="connsiteY4" fmla="*/ 809114 h 1746677"/>
                <a:gd name="connsiteX5" fmla="*/ 613 w 4947588"/>
                <a:gd name="connsiteY5" fmla="*/ 835520 h 1746677"/>
                <a:gd name="connsiteX6" fmla="*/ 1455 w 4947588"/>
                <a:gd name="connsiteY6" fmla="*/ 851824 h 1746677"/>
                <a:gd name="connsiteX7" fmla="*/ 9147 w 4947588"/>
                <a:gd name="connsiteY7" fmla="*/ 877120 h 1746677"/>
                <a:gd name="connsiteX8" fmla="*/ 2272839 w 4947588"/>
                <a:gd name="connsiteY8" fmla="*/ 1746676 h 1746677"/>
                <a:gd name="connsiteX9" fmla="*/ 3890579 w 4947588"/>
                <a:gd name="connsiteY9" fmla="*/ 1095019 h 1746677"/>
                <a:gd name="connsiteX10" fmla="*/ 4903310 w 4947588"/>
                <a:gd name="connsiteY10" fmla="*/ 1735242 h 1746677"/>
                <a:gd name="connsiteX11" fmla="*/ 4932511 w 4947588"/>
                <a:gd name="connsiteY11" fmla="*/ 1725330 h 1746677"/>
                <a:gd name="connsiteX12" fmla="*/ 4947589 w 4947588"/>
                <a:gd name="connsiteY12" fmla="*/ 1701067 h 1746677"/>
                <a:gd name="connsiteX13" fmla="*/ 4947589 w 4947588"/>
                <a:gd name="connsiteY13" fmla="*/ 34867 h 1746677"/>
                <a:gd name="connsiteX14" fmla="*/ 4912955 w 4947588"/>
                <a:gd name="connsiteY14" fmla="*/ 1074 h 1746677"/>
                <a:gd name="connsiteX15" fmla="*/ 4912974 w 4947588"/>
                <a:gd name="connsiteY15" fmla="*/ 1107 h 174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746677">
                  <a:moveTo>
                    <a:pt x="4912974" y="1107"/>
                  </a:moveTo>
                  <a:cubicBezTo>
                    <a:pt x="4912974" y="1107"/>
                    <a:pt x="4903445" y="-2"/>
                    <a:pt x="4889400" y="-2"/>
                  </a:cubicBezTo>
                  <a:cubicBezTo>
                    <a:pt x="4796901" y="-2"/>
                    <a:pt x="4453506" y="43434"/>
                    <a:pt x="3892345" y="596595"/>
                  </a:cubicBezTo>
                  <a:cubicBezTo>
                    <a:pt x="3354530" y="120552"/>
                    <a:pt x="3056269" y="28833"/>
                    <a:pt x="2188145" y="28833"/>
                  </a:cubicBezTo>
                  <a:cubicBezTo>
                    <a:pt x="1333040" y="28833"/>
                    <a:pt x="175602" y="183312"/>
                    <a:pt x="5818" y="809114"/>
                  </a:cubicBezTo>
                  <a:lnTo>
                    <a:pt x="613" y="835520"/>
                  </a:lnTo>
                  <a:cubicBezTo>
                    <a:pt x="-420" y="840993"/>
                    <a:pt x="-152" y="846542"/>
                    <a:pt x="1455" y="851824"/>
                  </a:cubicBezTo>
                  <a:lnTo>
                    <a:pt x="9147" y="877120"/>
                  </a:lnTo>
                  <a:cubicBezTo>
                    <a:pt x="175317" y="1508879"/>
                    <a:pt x="1428080" y="1746676"/>
                    <a:pt x="2272839" y="1746676"/>
                  </a:cubicBezTo>
                  <a:cubicBezTo>
                    <a:pt x="3134488" y="1746676"/>
                    <a:pt x="3356047" y="1567231"/>
                    <a:pt x="3890579" y="1095019"/>
                  </a:cubicBezTo>
                  <a:cubicBezTo>
                    <a:pt x="4529539" y="1725749"/>
                    <a:pt x="4888223" y="1735164"/>
                    <a:pt x="4903310" y="1735242"/>
                  </a:cubicBezTo>
                  <a:cubicBezTo>
                    <a:pt x="4912916" y="1734324"/>
                    <a:pt x="4926043" y="1731721"/>
                    <a:pt x="4932511" y="1725330"/>
                  </a:cubicBezTo>
                  <a:cubicBezTo>
                    <a:pt x="4939017" y="1718863"/>
                    <a:pt x="4947589" y="1710137"/>
                    <a:pt x="4947589" y="1701067"/>
                  </a:cubicBezTo>
                  <a:lnTo>
                    <a:pt x="4947589" y="34867"/>
                  </a:lnTo>
                  <a:cubicBezTo>
                    <a:pt x="4947589" y="17913"/>
                    <a:pt x="4929832" y="3485"/>
                    <a:pt x="4912955" y="1074"/>
                  </a:cubicBezTo>
                  <a:cubicBezTo>
                    <a:pt x="4912961" y="1085"/>
                    <a:pt x="4912968" y="1096"/>
                    <a:pt x="4912974" y="11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2A84F38-7BEF-8EBD-6D94-122AED3D2DEE}"/>
                </a:ext>
              </a:extLst>
            </p:cNvPr>
            <p:cNvSpPr/>
            <p:nvPr/>
          </p:nvSpPr>
          <p:spPr>
            <a:xfrm rot="1944364">
              <a:off x="7843310" y="1610577"/>
              <a:ext cx="207378" cy="10292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721365 h 2591396"/>
                <a:gd name="connsiteX1" fmla="*/ 4889400 w 4947588"/>
                <a:gd name="connsiteY1" fmla="*/ 720256 h 2591396"/>
                <a:gd name="connsiteX2" fmla="*/ 3892345 w 4947588"/>
                <a:gd name="connsiteY2" fmla="*/ 1316853 h 2591396"/>
                <a:gd name="connsiteX3" fmla="*/ 1850223 w 4947588"/>
                <a:gd name="connsiteY3" fmla="*/ 10 h 2591396"/>
                <a:gd name="connsiteX4" fmla="*/ 5818 w 4947588"/>
                <a:gd name="connsiteY4" fmla="*/ 1529372 h 2591396"/>
                <a:gd name="connsiteX5" fmla="*/ 613 w 4947588"/>
                <a:gd name="connsiteY5" fmla="*/ 1555778 h 2591396"/>
                <a:gd name="connsiteX6" fmla="*/ 1455 w 4947588"/>
                <a:gd name="connsiteY6" fmla="*/ 1572082 h 2591396"/>
                <a:gd name="connsiteX7" fmla="*/ 9147 w 4947588"/>
                <a:gd name="connsiteY7" fmla="*/ 1597378 h 2591396"/>
                <a:gd name="connsiteX8" fmla="*/ 1819268 w 4947588"/>
                <a:gd name="connsiteY8" fmla="*/ 2591396 h 2591396"/>
                <a:gd name="connsiteX9" fmla="*/ 3890579 w 4947588"/>
                <a:gd name="connsiteY9" fmla="*/ 1815277 h 2591396"/>
                <a:gd name="connsiteX10" fmla="*/ 4903310 w 4947588"/>
                <a:gd name="connsiteY10" fmla="*/ 2455500 h 2591396"/>
                <a:gd name="connsiteX11" fmla="*/ 4932511 w 4947588"/>
                <a:gd name="connsiteY11" fmla="*/ 2445588 h 2591396"/>
                <a:gd name="connsiteX12" fmla="*/ 4947589 w 4947588"/>
                <a:gd name="connsiteY12" fmla="*/ 2421325 h 2591396"/>
                <a:gd name="connsiteX13" fmla="*/ 4947589 w 4947588"/>
                <a:gd name="connsiteY13" fmla="*/ 755125 h 2591396"/>
                <a:gd name="connsiteX14" fmla="*/ 4912955 w 4947588"/>
                <a:gd name="connsiteY14" fmla="*/ 721332 h 2591396"/>
                <a:gd name="connsiteX15" fmla="*/ 4912974 w 4947588"/>
                <a:gd name="connsiteY15" fmla="*/ 721365 h 2591396"/>
                <a:gd name="connsiteX0" fmla="*/ 4912974 w 4947588"/>
                <a:gd name="connsiteY0" fmla="*/ 721365 h 2455501"/>
                <a:gd name="connsiteX1" fmla="*/ 4889400 w 4947588"/>
                <a:gd name="connsiteY1" fmla="*/ 720256 h 2455501"/>
                <a:gd name="connsiteX2" fmla="*/ 3892345 w 4947588"/>
                <a:gd name="connsiteY2" fmla="*/ 1316853 h 2455501"/>
                <a:gd name="connsiteX3" fmla="*/ 1850223 w 4947588"/>
                <a:gd name="connsiteY3" fmla="*/ 10 h 2455501"/>
                <a:gd name="connsiteX4" fmla="*/ 5818 w 4947588"/>
                <a:gd name="connsiteY4" fmla="*/ 1529372 h 2455501"/>
                <a:gd name="connsiteX5" fmla="*/ 613 w 4947588"/>
                <a:gd name="connsiteY5" fmla="*/ 1555778 h 2455501"/>
                <a:gd name="connsiteX6" fmla="*/ 1455 w 4947588"/>
                <a:gd name="connsiteY6" fmla="*/ 1572082 h 2455501"/>
                <a:gd name="connsiteX7" fmla="*/ 9147 w 4947588"/>
                <a:gd name="connsiteY7" fmla="*/ 1597378 h 2455501"/>
                <a:gd name="connsiteX8" fmla="*/ 2229410 w 4947588"/>
                <a:gd name="connsiteY8" fmla="*/ 2106763 h 2455501"/>
                <a:gd name="connsiteX9" fmla="*/ 3890579 w 4947588"/>
                <a:gd name="connsiteY9" fmla="*/ 1815277 h 2455501"/>
                <a:gd name="connsiteX10" fmla="*/ 4903310 w 4947588"/>
                <a:gd name="connsiteY10" fmla="*/ 2455500 h 2455501"/>
                <a:gd name="connsiteX11" fmla="*/ 4932511 w 4947588"/>
                <a:gd name="connsiteY11" fmla="*/ 2445588 h 2455501"/>
                <a:gd name="connsiteX12" fmla="*/ 4947589 w 4947588"/>
                <a:gd name="connsiteY12" fmla="*/ 2421325 h 2455501"/>
                <a:gd name="connsiteX13" fmla="*/ 4947589 w 4947588"/>
                <a:gd name="connsiteY13" fmla="*/ 755125 h 2455501"/>
                <a:gd name="connsiteX14" fmla="*/ 4912955 w 4947588"/>
                <a:gd name="connsiteY14" fmla="*/ 721332 h 2455501"/>
                <a:gd name="connsiteX15" fmla="*/ 4912974 w 4947588"/>
                <a:gd name="connsiteY15" fmla="*/ 721365 h 245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55501">
                  <a:moveTo>
                    <a:pt x="4912974" y="721365"/>
                  </a:moveTo>
                  <a:cubicBezTo>
                    <a:pt x="4912974" y="721365"/>
                    <a:pt x="4903445" y="720256"/>
                    <a:pt x="4889400" y="720256"/>
                  </a:cubicBezTo>
                  <a:cubicBezTo>
                    <a:pt x="4796901" y="720256"/>
                    <a:pt x="4453506" y="763692"/>
                    <a:pt x="3892345" y="1316853"/>
                  </a:cubicBezTo>
                  <a:cubicBezTo>
                    <a:pt x="3354530" y="840810"/>
                    <a:pt x="2718347" y="10"/>
                    <a:pt x="1850223" y="10"/>
                  </a:cubicBezTo>
                  <a:cubicBezTo>
                    <a:pt x="995118" y="10"/>
                    <a:pt x="175602" y="903570"/>
                    <a:pt x="5818" y="1529372"/>
                  </a:cubicBezTo>
                  <a:lnTo>
                    <a:pt x="613" y="1555778"/>
                  </a:lnTo>
                  <a:cubicBezTo>
                    <a:pt x="-420" y="1561251"/>
                    <a:pt x="-152" y="1566800"/>
                    <a:pt x="1455" y="1572082"/>
                  </a:cubicBezTo>
                  <a:lnTo>
                    <a:pt x="9147" y="1597378"/>
                  </a:lnTo>
                  <a:cubicBezTo>
                    <a:pt x="175317" y="2229137"/>
                    <a:pt x="1384651" y="2106763"/>
                    <a:pt x="2229410" y="2106763"/>
                  </a:cubicBezTo>
                  <a:cubicBezTo>
                    <a:pt x="3091059" y="2106763"/>
                    <a:pt x="3356047" y="2287489"/>
                    <a:pt x="3890579" y="1815277"/>
                  </a:cubicBezTo>
                  <a:cubicBezTo>
                    <a:pt x="4529539" y="2446007"/>
                    <a:pt x="4888223" y="2455422"/>
                    <a:pt x="4903310" y="2455500"/>
                  </a:cubicBezTo>
                  <a:cubicBezTo>
                    <a:pt x="4912916" y="2454582"/>
                    <a:pt x="4926043" y="2451979"/>
                    <a:pt x="4932511" y="2445588"/>
                  </a:cubicBezTo>
                  <a:cubicBezTo>
                    <a:pt x="4939017" y="2439121"/>
                    <a:pt x="4947589" y="2430395"/>
                    <a:pt x="4947589" y="2421325"/>
                  </a:cubicBezTo>
                  <a:lnTo>
                    <a:pt x="4947589" y="755125"/>
                  </a:lnTo>
                  <a:cubicBezTo>
                    <a:pt x="4947589" y="738171"/>
                    <a:pt x="4929832" y="723743"/>
                    <a:pt x="4912955" y="721332"/>
                  </a:cubicBezTo>
                  <a:cubicBezTo>
                    <a:pt x="4912961" y="721343"/>
                    <a:pt x="4912968" y="721354"/>
                    <a:pt x="4912974" y="72136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6BDCB9D-A960-0F3F-5670-F61BFF66826D}"/>
                </a:ext>
              </a:extLst>
            </p:cNvPr>
            <p:cNvSpPr/>
            <p:nvPr/>
          </p:nvSpPr>
          <p:spPr>
            <a:xfrm rot="1944364">
              <a:off x="8165880" y="1304727"/>
              <a:ext cx="207378" cy="10583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54873 h 2524904"/>
                <a:gd name="connsiteX1" fmla="*/ 4889400 w 4947588"/>
                <a:gd name="connsiteY1" fmla="*/ 653764 h 2524904"/>
                <a:gd name="connsiteX2" fmla="*/ 3892345 w 4947588"/>
                <a:gd name="connsiteY2" fmla="*/ 1250361 h 2524904"/>
                <a:gd name="connsiteX3" fmla="*/ 1533540 w 4947588"/>
                <a:gd name="connsiteY3" fmla="*/ -1 h 2524904"/>
                <a:gd name="connsiteX4" fmla="*/ 5818 w 4947588"/>
                <a:gd name="connsiteY4" fmla="*/ 1462880 h 2524904"/>
                <a:gd name="connsiteX5" fmla="*/ 613 w 4947588"/>
                <a:gd name="connsiteY5" fmla="*/ 1489286 h 2524904"/>
                <a:gd name="connsiteX6" fmla="*/ 1455 w 4947588"/>
                <a:gd name="connsiteY6" fmla="*/ 1505590 h 2524904"/>
                <a:gd name="connsiteX7" fmla="*/ 9147 w 4947588"/>
                <a:gd name="connsiteY7" fmla="*/ 1530886 h 2524904"/>
                <a:gd name="connsiteX8" fmla="*/ 1819268 w 4947588"/>
                <a:gd name="connsiteY8" fmla="*/ 2524904 h 2524904"/>
                <a:gd name="connsiteX9" fmla="*/ 3890579 w 4947588"/>
                <a:gd name="connsiteY9" fmla="*/ 1748785 h 2524904"/>
                <a:gd name="connsiteX10" fmla="*/ 4903310 w 4947588"/>
                <a:gd name="connsiteY10" fmla="*/ 2389008 h 2524904"/>
                <a:gd name="connsiteX11" fmla="*/ 4932511 w 4947588"/>
                <a:gd name="connsiteY11" fmla="*/ 2379096 h 2524904"/>
                <a:gd name="connsiteX12" fmla="*/ 4947589 w 4947588"/>
                <a:gd name="connsiteY12" fmla="*/ 2354833 h 2524904"/>
                <a:gd name="connsiteX13" fmla="*/ 4947589 w 4947588"/>
                <a:gd name="connsiteY13" fmla="*/ 688633 h 2524904"/>
                <a:gd name="connsiteX14" fmla="*/ 4912955 w 4947588"/>
                <a:gd name="connsiteY14" fmla="*/ 654840 h 2524904"/>
                <a:gd name="connsiteX15" fmla="*/ 4912974 w 4947588"/>
                <a:gd name="connsiteY15" fmla="*/ 654873 h 252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524904">
                  <a:moveTo>
                    <a:pt x="4912974" y="654873"/>
                  </a:moveTo>
                  <a:cubicBezTo>
                    <a:pt x="4912974" y="654873"/>
                    <a:pt x="4903445" y="653764"/>
                    <a:pt x="4889400" y="653764"/>
                  </a:cubicBezTo>
                  <a:cubicBezTo>
                    <a:pt x="4796901" y="653764"/>
                    <a:pt x="4453506" y="697200"/>
                    <a:pt x="3892345" y="1250361"/>
                  </a:cubicBezTo>
                  <a:cubicBezTo>
                    <a:pt x="3354530" y="774318"/>
                    <a:pt x="2401664" y="-1"/>
                    <a:pt x="1533540" y="-1"/>
                  </a:cubicBezTo>
                  <a:cubicBezTo>
                    <a:pt x="678435" y="-1"/>
                    <a:pt x="175602" y="837078"/>
                    <a:pt x="5818" y="1462880"/>
                  </a:cubicBezTo>
                  <a:lnTo>
                    <a:pt x="613" y="1489286"/>
                  </a:lnTo>
                  <a:cubicBezTo>
                    <a:pt x="-420" y="1494759"/>
                    <a:pt x="-152" y="1500308"/>
                    <a:pt x="1455" y="1505590"/>
                  </a:cubicBezTo>
                  <a:lnTo>
                    <a:pt x="9147" y="1530886"/>
                  </a:lnTo>
                  <a:cubicBezTo>
                    <a:pt x="175317" y="2162645"/>
                    <a:pt x="974509" y="2524904"/>
                    <a:pt x="1819268" y="2524904"/>
                  </a:cubicBezTo>
                  <a:cubicBezTo>
                    <a:pt x="2680917" y="2524904"/>
                    <a:pt x="3356047" y="2220997"/>
                    <a:pt x="3890579" y="1748785"/>
                  </a:cubicBezTo>
                  <a:cubicBezTo>
                    <a:pt x="4529539" y="2379515"/>
                    <a:pt x="4888223" y="2388930"/>
                    <a:pt x="4903310" y="2389008"/>
                  </a:cubicBezTo>
                  <a:cubicBezTo>
                    <a:pt x="4912916" y="2388090"/>
                    <a:pt x="4926043" y="2385487"/>
                    <a:pt x="4932511" y="2379096"/>
                  </a:cubicBezTo>
                  <a:cubicBezTo>
                    <a:pt x="4939017" y="2372629"/>
                    <a:pt x="4947589" y="2363903"/>
                    <a:pt x="4947589" y="2354833"/>
                  </a:cubicBezTo>
                  <a:lnTo>
                    <a:pt x="4947589" y="688633"/>
                  </a:lnTo>
                  <a:cubicBezTo>
                    <a:pt x="4947589" y="671679"/>
                    <a:pt x="4929832" y="657251"/>
                    <a:pt x="4912955" y="654840"/>
                  </a:cubicBezTo>
                  <a:cubicBezTo>
                    <a:pt x="4912961" y="654851"/>
                    <a:pt x="4912968" y="654862"/>
                    <a:pt x="4912974" y="6548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379D0A-DE20-F1D9-3006-1ED236C20B06}"/>
                </a:ext>
              </a:extLst>
            </p:cNvPr>
            <p:cNvSpPr/>
            <p:nvPr/>
          </p:nvSpPr>
          <p:spPr>
            <a:xfrm rot="1944364">
              <a:off x="7870198" y="1293729"/>
              <a:ext cx="207378" cy="9877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22331 h 2492362"/>
                <a:gd name="connsiteX1" fmla="*/ 4889400 w 4947588"/>
                <a:gd name="connsiteY1" fmla="*/ 621222 h 2492362"/>
                <a:gd name="connsiteX2" fmla="*/ 3892345 w 4947588"/>
                <a:gd name="connsiteY2" fmla="*/ 1217819 h 2492362"/>
                <a:gd name="connsiteX3" fmla="*/ 2047615 w 4947588"/>
                <a:gd name="connsiteY3" fmla="*/ -6 h 2492362"/>
                <a:gd name="connsiteX4" fmla="*/ 5818 w 4947588"/>
                <a:gd name="connsiteY4" fmla="*/ 1430338 h 2492362"/>
                <a:gd name="connsiteX5" fmla="*/ 613 w 4947588"/>
                <a:gd name="connsiteY5" fmla="*/ 1456744 h 2492362"/>
                <a:gd name="connsiteX6" fmla="*/ 1455 w 4947588"/>
                <a:gd name="connsiteY6" fmla="*/ 1473048 h 2492362"/>
                <a:gd name="connsiteX7" fmla="*/ 9147 w 4947588"/>
                <a:gd name="connsiteY7" fmla="*/ 1498344 h 2492362"/>
                <a:gd name="connsiteX8" fmla="*/ 1819268 w 4947588"/>
                <a:gd name="connsiteY8" fmla="*/ 2492362 h 2492362"/>
                <a:gd name="connsiteX9" fmla="*/ 3890579 w 4947588"/>
                <a:gd name="connsiteY9" fmla="*/ 1716243 h 2492362"/>
                <a:gd name="connsiteX10" fmla="*/ 4903310 w 4947588"/>
                <a:gd name="connsiteY10" fmla="*/ 2356466 h 2492362"/>
                <a:gd name="connsiteX11" fmla="*/ 4932511 w 4947588"/>
                <a:gd name="connsiteY11" fmla="*/ 2346554 h 2492362"/>
                <a:gd name="connsiteX12" fmla="*/ 4947589 w 4947588"/>
                <a:gd name="connsiteY12" fmla="*/ 2322291 h 2492362"/>
                <a:gd name="connsiteX13" fmla="*/ 4947589 w 4947588"/>
                <a:gd name="connsiteY13" fmla="*/ 656091 h 2492362"/>
                <a:gd name="connsiteX14" fmla="*/ 4912955 w 4947588"/>
                <a:gd name="connsiteY14" fmla="*/ 622298 h 2492362"/>
                <a:gd name="connsiteX15" fmla="*/ 4912974 w 4947588"/>
                <a:gd name="connsiteY15" fmla="*/ 622331 h 2492362"/>
                <a:gd name="connsiteX0" fmla="*/ 4912974 w 4947588"/>
                <a:gd name="connsiteY0" fmla="*/ 622331 h 2356467"/>
                <a:gd name="connsiteX1" fmla="*/ 4889400 w 4947588"/>
                <a:gd name="connsiteY1" fmla="*/ 621222 h 2356467"/>
                <a:gd name="connsiteX2" fmla="*/ 3892345 w 4947588"/>
                <a:gd name="connsiteY2" fmla="*/ 1217819 h 2356467"/>
                <a:gd name="connsiteX3" fmla="*/ 2047615 w 4947588"/>
                <a:gd name="connsiteY3" fmla="*/ -6 h 2356467"/>
                <a:gd name="connsiteX4" fmla="*/ 5818 w 4947588"/>
                <a:gd name="connsiteY4" fmla="*/ 1430338 h 2356467"/>
                <a:gd name="connsiteX5" fmla="*/ 613 w 4947588"/>
                <a:gd name="connsiteY5" fmla="*/ 1456744 h 2356467"/>
                <a:gd name="connsiteX6" fmla="*/ 1455 w 4947588"/>
                <a:gd name="connsiteY6" fmla="*/ 1473048 h 2356467"/>
                <a:gd name="connsiteX7" fmla="*/ 9147 w 4947588"/>
                <a:gd name="connsiteY7" fmla="*/ 1498344 h 2356467"/>
                <a:gd name="connsiteX8" fmla="*/ 2072604 w 4947588"/>
                <a:gd name="connsiteY8" fmla="*/ 1972663 h 2356467"/>
                <a:gd name="connsiteX9" fmla="*/ 3890579 w 4947588"/>
                <a:gd name="connsiteY9" fmla="*/ 1716243 h 2356467"/>
                <a:gd name="connsiteX10" fmla="*/ 4903310 w 4947588"/>
                <a:gd name="connsiteY10" fmla="*/ 2356466 h 2356467"/>
                <a:gd name="connsiteX11" fmla="*/ 4932511 w 4947588"/>
                <a:gd name="connsiteY11" fmla="*/ 2346554 h 2356467"/>
                <a:gd name="connsiteX12" fmla="*/ 4947589 w 4947588"/>
                <a:gd name="connsiteY12" fmla="*/ 2322291 h 2356467"/>
                <a:gd name="connsiteX13" fmla="*/ 4947589 w 4947588"/>
                <a:gd name="connsiteY13" fmla="*/ 656091 h 2356467"/>
                <a:gd name="connsiteX14" fmla="*/ 4912955 w 4947588"/>
                <a:gd name="connsiteY14" fmla="*/ 622298 h 2356467"/>
                <a:gd name="connsiteX15" fmla="*/ 4912974 w 4947588"/>
                <a:gd name="connsiteY15" fmla="*/ 622331 h 235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56467">
                  <a:moveTo>
                    <a:pt x="4912974" y="622331"/>
                  </a:moveTo>
                  <a:cubicBezTo>
                    <a:pt x="4912974" y="622331"/>
                    <a:pt x="4903445" y="621222"/>
                    <a:pt x="4889400" y="621222"/>
                  </a:cubicBezTo>
                  <a:cubicBezTo>
                    <a:pt x="4796901" y="621222"/>
                    <a:pt x="4453506" y="664658"/>
                    <a:pt x="3892345" y="1217819"/>
                  </a:cubicBezTo>
                  <a:cubicBezTo>
                    <a:pt x="3354530" y="741776"/>
                    <a:pt x="2915739" y="-6"/>
                    <a:pt x="2047615" y="-6"/>
                  </a:cubicBezTo>
                  <a:cubicBezTo>
                    <a:pt x="1192510" y="-6"/>
                    <a:pt x="175602" y="804536"/>
                    <a:pt x="5818" y="1430338"/>
                  </a:cubicBezTo>
                  <a:lnTo>
                    <a:pt x="613" y="1456744"/>
                  </a:lnTo>
                  <a:cubicBezTo>
                    <a:pt x="-420" y="1462217"/>
                    <a:pt x="-152" y="1467766"/>
                    <a:pt x="1455" y="1473048"/>
                  </a:cubicBezTo>
                  <a:lnTo>
                    <a:pt x="9147" y="1498344"/>
                  </a:lnTo>
                  <a:cubicBezTo>
                    <a:pt x="175317" y="2130103"/>
                    <a:pt x="1227845" y="1972663"/>
                    <a:pt x="2072604" y="1972663"/>
                  </a:cubicBezTo>
                  <a:cubicBezTo>
                    <a:pt x="2934253" y="1972663"/>
                    <a:pt x="3356047" y="2188455"/>
                    <a:pt x="3890579" y="1716243"/>
                  </a:cubicBezTo>
                  <a:cubicBezTo>
                    <a:pt x="4529539" y="2346973"/>
                    <a:pt x="4888223" y="2356388"/>
                    <a:pt x="4903310" y="2356466"/>
                  </a:cubicBezTo>
                  <a:cubicBezTo>
                    <a:pt x="4912916" y="2355548"/>
                    <a:pt x="4926043" y="2352945"/>
                    <a:pt x="4932511" y="2346554"/>
                  </a:cubicBezTo>
                  <a:cubicBezTo>
                    <a:pt x="4939017" y="2340087"/>
                    <a:pt x="4947589" y="2331361"/>
                    <a:pt x="4947589" y="2322291"/>
                  </a:cubicBezTo>
                  <a:lnTo>
                    <a:pt x="4947589" y="656091"/>
                  </a:lnTo>
                  <a:cubicBezTo>
                    <a:pt x="4947589" y="639137"/>
                    <a:pt x="4929832" y="624709"/>
                    <a:pt x="4912955" y="622298"/>
                  </a:cubicBezTo>
                  <a:cubicBezTo>
                    <a:pt x="4912961" y="622309"/>
                    <a:pt x="4912968" y="622320"/>
                    <a:pt x="4912974" y="6223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4E0101B-A28A-3D0E-4A4D-5DCEAF423A4E}"/>
                </a:ext>
              </a:extLst>
            </p:cNvPr>
            <p:cNvSpPr/>
            <p:nvPr/>
          </p:nvSpPr>
          <p:spPr>
            <a:xfrm rot="1944364">
              <a:off x="7560023" y="1353991"/>
              <a:ext cx="207378" cy="96447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851724 h 2721755"/>
                <a:gd name="connsiteX1" fmla="*/ 4889400 w 4947588"/>
                <a:gd name="connsiteY1" fmla="*/ 850615 h 2721755"/>
                <a:gd name="connsiteX2" fmla="*/ 3892345 w 4947588"/>
                <a:gd name="connsiteY2" fmla="*/ 1447212 h 2721755"/>
                <a:gd name="connsiteX3" fmla="*/ 2126329 w 4947588"/>
                <a:gd name="connsiteY3" fmla="*/ 8 h 2721755"/>
                <a:gd name="connsiteX4" fmla="*/ 5818 w 4947588"/>
                <a:gd name="connsiteY4" fmla="*/ 1659731 h 2721755"/>
                <a:gd name="connsiteX5" fmla="*/ 613 w 4947588"/>
                <a:gd name="connsiteY5" fmla="*/ 1686137 h 2721755"/>
                <a:gd name="connsiteX6" fmla="*/ 1455 w 4947588"/>
                <a:gd name="connsiteY6" fmla="*/ 1702441 h 2721755"/>
                <a:gd name="connsiteX7" fmla="*/ 9147 w 4947588"/>
                <a:gd name="connsiteY7" fmla="*/ 1727737 h 2721755"/>
                <a:gd name="connsiteX8" fmla="*/ 1819268 w 4947588"/>
                <a:gd name="connsiteY8" fmla="*/ 2721755 h 2721755"/>
                <a:gd name="connsiteX9" fmla="*/ 3890579 w 4947588"/>
                <a:gd name="connsiteY9" fmla="*/ 1945636 h 2721755"/>
                <a:gd name="connsiteX10" fmla="*/ 4903310 w 4947588"/>
                <a:gd name="connsiteY10" fmla="*/ 2585859 h 2721755"/>
                <a:gd name="connsiteX11" fmla="*/ 4932511 w 4947588"/>
                <a:gd name="connsiteY11" fmla="*/ 2575947 h 2721755"/>
                <a:gd name="connsiteX12" fmla="*/ 4947589 w 4947588"/>
                <a:gd name="connsiteY12" fmla="*/ 2551684 h 2721755"/>
                <a:gd name="connsiteX13" fmla="*/ 4947589 w 4947588"/>
                <a:gd name="connsiteY13" fmla="*/ 885484 h 2721755"/>
                <a:gd name="connsiteX14" fmla="*/ 4912955 w 4947588"/>
                <a:gd name="connsiteY14" fmla="*/ 851691 h 2721755"/>
                <a:gd name="connsiteX15" fmla="*/ 4912974 w 4947588"/>
                <a:gd name="connsiteY15" fmla="*/ 851724 h 2721755"/>
                <a:gd name="connsiteX0" fmla="*/ 4912974 w 4947588"/>
                <a:gd name="connsiteY0" fmla="*/ 851724 h 3151626"/>
                <a:gd name="connsiteX1" fmla="*/ 4889400 w 4947588"/>
                <a:gd name="connsiteY1" fmla="*/ 850615 h 3151626"/>
                <a:gd name="connsiteX2" fmla="*/ 3892345 w 4947588"/>
                <a:gd name="connsiteY2" fmla="*/ 1447212 h 3151626"/>
                <a:gd name="connsiteX3" fmla="*/ 2126329 w 4947588"/>
                <a:gd name="connsiteY3" fmla="*/ 8 h 3151626"/>
                <a:gd name="connsiteX4" fmla="*/ 5818 w 4947588"/>
                <a:gd name="connsiteY4" fmla="*/ 1659731 h 3151626"/>
                <a:gd name="connsiteX5" fmla="*/ 613 w 4947588"/>
                <a:gd name="connsiteY5" fmla="*/ 1686137 h 3151626"/>
                <a:gd name="connsiteX6" fmla="*/ 1455 w 4947588"/>
                <a:gd name="connsiteY6" fmla="*/ 1702441 h 3151626"/>
                <a:gd name="connsiteX7" fmla="*/ 9147 w 4947588"/>
                <a:gd name="connsiteY7" fmla="*/ 1727737 h 3151626"/>
                <a:gd name="connsiteX8" fmla="*/ 1778108 w 4947588"/>
                <a:gd name="connsiteY8" fmla="*/ 3151626 h 3151626"/>
                <a:gd name="connsiteX9" fmla="*/ 3890579 w 4947588"/>
                <a:gd name="connsiteY9" fmla="*/ 1945636 h 3151626"/>
                <a:gd name="connsiteX10" fmla="*/ 4903310 w 4947588"/>
                <a:gd name="connsiteY10" fmla="*/ 2585859 h 3151626"/>
                <a:gd name="connsiteX11" fmla="*/ 4932511 w 4947588"/>
                <a:gd name="connsiteY11" fmla="*/ 2575947 h 3151626"/>
                <a:gd name="connsiteX12" fmla="*/ 4947589 w 4947588"/>
                <a:gd name="connsiteY12" fmla="*/ 2551684 h 3151626"/>
                <a:gd name="connsiteX13" fmla="*/ 4947589 w 4947588"/>
                <a:gd name="connsiteY13" fmla="*/ 885484 h 3151626"/>
                <a:gd name="connsiteX14" fmla="*/ 4912955 w 4947588"/>
                <a:gd name="connsiteY14" fmla="*/ 851691 h 3151626"/>
                <a:gd name="connsiteX15" fmla="*/ 4912974 w 4947588"/>
                <a:gd name="connsiteY15" fmla="*/ 851724 h 3151626"/>
                <a:gd name="connsiteX0" fmla="*/ 4912974 w 4947588"/>
                <a:gd name="connsiteY0" fmla="*/ 1119 h 2301021"/>
                <a:gd name="connsiteX1" fmla="*/ 4889400 w 4947588"/>
                <a:gd name="connsiteY1" fmla="*/ 10 h 2301021"/>
                <a:gd name="connsiteX2" fmla="*/ 3892345 w 4947588"/>
                <a:gd name="connsiteY2" fmla="*/ 596607 h 2301021"/>
                <a:gd name="connsiteX3" fmla="*/ 2360150 w 4947588"/>
                <a:gd name="connsiteY3" fmla="*/ 436484 h 2301021"/>
                <a:gd name="connsiteX4" fmla="*/ 5818 w 4947588"/>
                <a:gd name="connsiteY4" fmla="*/ 809126 h 2301021"/>
                <a:gd name="connsiteX5" fmla="*/ 613 w 4947588"/>
                <a:gd name="connsiteY5" fmla="*/ 835532 h 2301021"/>
                <a:gd name="connsiteX6" fmla="*/ 1455 w 4947588"/>
                <a:gd name="connsiteY6" fmla="*/ 851836 h 2301021"/>
                <a:gd name="connsiteX7" fmla="*/ 9147 w 4947588"/>
                <a:gd name="connsiteY7" fmla="*/ 877132 h 2301021"/>
                <a:gd name="connsiteX8" fmla="*/ 1778108 w 4947588"/>
                <a:gd name="connsiteY8" fmla="*/ 2301021 h 2301021"/>
                <a:gd name="connsiteX9" fmla="*/ 3890579 w 4947588"/>
                <a:gd name="connsiteY9" fmla="*/ 1095031 h 2301021"/>
                <a:gd name="connsiteX10" fmla="*/ 4903310 w 4947588"/>
                <a:gd name="connsiteY10" fmla="*/ 1735254 h 2301021"/>
                <a:gd name="connsiteX11" fmla="*/ 4932511 w 4947588"/>
                <a:gd name="connsiteY11" fmla="*/ 1725342 h 2301021"/>
                <a:gd name="connsiteX12" fmla="*/ 4947589 w 4947588"/>
                <a:gd name="connsiteY12" fmla="*/ 1701079 h 2301021"/>
                <a:gd name="connsiteX13" fmla="*/ 4947589 w 4947588"/>
                <a:gd name="connsiteY13" fmla="*/ 34879 h 2301021"/>
                <a:gd name="connsiteX14" fmla="*/ 4912955 w 4947588"/>
                <a:gd name="connsiteY14" fmla="*/ 1086 h 2301021"/>
                <a:gd name="connsiteX15" fmla="*/ 4912974 w 4947588"/>
                <a:gd name="connsiteY15" fmla="*/ 1119 h 230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01021">
                  <a:moveTo>
                    <a:pt x="4912974" y="1119"/>
                  </a:moveTo>
                  <a:cubicBezTo>
                    <a:pt x="4912974" y="1119"/>
                    <a:pt x="4903445" y="10"/>
                    <a:pt x="4889400" y="10"/>
                  </a:cubicBezTo>
                  <a:cubicBezTo>
                    <a:pt x="4796901" y="10"/>
                    <a:pt x="4453506" y="43446"/>
                    <a:pt x="3892345" y="596607"/>
                  </a:cubicBezTo>
                  <a:cubicBezTo>
                    <a:pt x="3354530" y="120564"/>
                    <a:pt x="3228274" y="436484"/>
                    <a:pt x="2360150" y="436484"/>
                  </a:cubicBezTo>
                  <a:cubicBezTo>
                    <a:pt x="1505045" y="436484"/>
                    <a:pt x="175602" y="183324"/>
                    <a:pt x="5818" y="809126"/>
                  </a:cubicBezTo>
                  <a:lnTo>
                    <a:pt x="613" y="835532"/>
                  </a:lnTo>
                  <a:cubicBezTo>
                    <a:pt x="-420" y="841005"/>
                    <a:pt x="-152" y="846554"/>
                    <a:pt x="1455" y="851836"/>
                  </a:cubicBezTo>
                  <a:lnTo>
                    <a:pt x="9147" y="877132"/>
                  </a:lnTo>
                  <a:cubicBezTo>
                    <a:pt x="175317" y="1508891"/>
                    <a:pt x="933349" y="2301021"/>
                    <a:pt x="1778108" y="2301021"/>
                  </a:cubicBezTo>
                  <a:cubicBezTo>
                    <a:pt x="2639757" y="2301021"/>
                    <a:pt x="3356047" y="1567243"/>
                    <a:pt x="3890579" y="1095031"/>
                  </a:cubicBezTo>
                  <a:cubicBezTo>
                    <a:pt x="4529539" y="1725761"/>
                    <a:pt x="4888223" y="1735176"/>
                    <a:pt x="4903310" y="1735254"/>
                  </a:cubicBezTo>
                  <a:cubicBezTo>
                    <a:pt x="4912916" y="1734336"/>
                    <a:pt x="4926043" y="1731733"/>
                    <a:pt x="4932511" y="1725342"/>
                  </a:cubicBezTo>
                  <a:cubicBezTo>
                    <a:pt x="4939017" y="1718875"/>
                    <a:pt x="4947589" y="1710149"/>
                    <a:pt x="4947589" y="1701079"/>
                  </a:cubicBezTo>
                  <a:lnTo>
                    <a:pt x="4947589" y="34879"/>
                  </a:lnTo>
                  <a:cubicBezTo>
                    <a:pt x="4947589" y="17925"/>
                    <a:pt x="4929832" y="3497"/>
                    <a:pt x="4912955" y="1086"/>
                  </a:cubicBezTo>
                  <a:cubicBezTo>
                    <a:pt x="4912961" y="1097"/>
                    <a:pt x="4912968" y="1108"/>
                    <a:pt x="4912974" y="11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F6C69A4-A3B7-3720-8C77-41C81CA6ABBB}"/>
                </a:ext>
              </a:extLst>
            </p:cNvPr>
            <p:cNvSpPr/>
            <p:nvPr/>
          </p:nvSpPr>
          <p:spPr>
            <a:xfrm rot="1944364">
              <a:off x="7453928" y="1547069"/>
              <a:ext cx="207378" cy="9910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538527"/>
                <a:gd name="connsiteX1" fmla="*/ 4889400 w 4947588"/>
                <a:gd name="connsiteY1" fmla="*/ 174125 h 2538527"/>
                <a:gd name="connsiteX2" fmla="*/ 3892345 w 4947588"/>
                <a:gd name="connsiteY2" fmla="*/ 770722 h 2538527"/>
                <a:gd name="connsiteX3" fmla="*/ 1837982 w 4947588"/>
                <a:gd name="connsiteY3" fmla="*/ 0 h 2538527"/>
                <a:gd name="connsiteX4" fmla="*/ 5818 w 4947588"/>
                <a:gd name="connsiteY4" fmla="*/ 983241 h 2538527"/>
                <a:gd name="connsiteX5" fmla="*/ 613 w 4947588"/>
                <a:gd name="connsiteY5" fmla="*/ 1009647 h 2538527"/>
                <a:gd name="connsiteX6" fmla="*/ 1455 w 4947588"/>
                <a:gd name="connsiteY6" fmla="*/ 1025951 h 2538527"/>
                <a:gd name="connsiteX7" fmla="*/ 9147 w 4947588"/>
                <a:gd name="connsiteY7" fmla="*/ 1051247 h 2538527"/>
                <a:gd name="connsiteX8" fmla="*/ 1324902 w 4947588"/>
                <a:gd name="connsiteY8" fmla="*/ 2538534 h 2538527"/>
                <a:gd name="connsiteX9" fmla="*/ 3890579 w 4947588"/>
                <a:gd name="connsiteY9" fmla="*/ 1269146 h 2538527"/>
                <a:gd name="connsiteX10" fmla="*/ 4903310 w 4947588"/>
                <a:gd name="connsiteY10" fmla="*/ 1909369 h 2538527"/>
                <a:gd name="connsiteX11" fmla="*/ 4932511 w 4947588"/>
                <a:gd name="connsiteY11" fmla="*/ 1899457 h 2538527"/>
                <a:gd name="connsiteX12" fmla="*/ 4947589 w 4947588"/>
                <a:gd name="connsiteY12" fmla="*/ 1875194 h 2538527"/>
                <a:gd name="connsiteX13" fmla="*/ 4947589 w 4947588"/>
                <a:gd name="connsiteY13" fmla="*/ 208994 h 2538527"/>
                <a:gd name="connsiteX14" fmla="*/ 4912955 w 4947588"/>
                <a:gd name="connsiteY14" fmla="*/ 175201 h 2538527"/>
                <a:gd name="connsiteX15" fmla="*/ 4912974 w 4947588"/>
                <a:gd name="connsiteY15" fmla="*/ 175234 h 2538527"/>
                <a:gd name="connsiteX0" fmla="*/ 4912974 w 4947588"/>
                <a:gd name="connsiteY0" fmla="*/ 1119 h 2364412"/>
                <a:gd name="connsiteX1" fmla="*/ 4889400 w 4947588"/>
                <a:gd name="connsiteY1" fmla="*/ 10 h 2364412"/>
                <a:gd name="connsiteX2" fmla="*/ 3892345 w 4947588"/>
                <a:gd name="connsiteY2" fmla="*/ 596607 h 2364412"/>
                <a:gd name="connsiteX3" fmla="*/ 1941987 w 4947588"/>
                <a:gd name="connsiteY3" fmla="*/ 343045 h 2364412"/>
                <a:gd name="connsiteX4" fmla="*/ 5818 w 4947588"/>
                <a:gd name="connsiteY4" fmla="*/ 809126 h 2364412"/>
                <a:gd name="connsiteX5" fmla="*/ 613 w 4947588"/>
                <a:gd name="connsiteY5" fmla="*/ 835532 h 2364412"/>
                <a:gd name="connsiteX6" fmla="*/ 1455 w 4947588"/>
                <a:gd name="connsiteY6" fmla="*/ 851836 h 2364412"/>
                <a:gd name="connsiteX7" fmla="*/ 9147 w 4947588"/>
                <a:gd name="connsiteY7" fmla="*/ 877132 h 2364412"/>
                <a:gd name="connsiteX8" fmla="*/ 1324902 w 4947588"/>
                <a:gd name="connsiteY8" fmla="*/ 2364419 h 2364412"/>
                <a:gd name="connsiteX9" fmla="*/ 3890579 w 4947588"/>
                <a:gd name="connsiteY9" fmla="*/ 1095031 h 2364412"/>
                <a:gd name="connsiteX10" fmla="*/ 4903310 w 4947588"/>
                <a:gd name="connsiteY10" fmla="*/ 1735254 h 2364412"/>
                <a:gd name="connsiteX11" fmla="*/ 4932511 w 4947588"/>
                <a:gd name="connsiteY11" fmla="*/ 1725342 h 2364412"/>
                <a:gd name="connsiteX12" fmla="*/ 4947589 w 4947588"/>
                <a:gd name="connsiteY12" fmla="*/ 1701079 h 2364412"/>
                <a:gd name="connsiteX13" fmla="*/ 4947589 w 4947588"/>
                <a:gd name="connsiteY13" fmla="*/ 34879 h 2364412"/>
                <a:gd name="connsiteX14" fmla="*/ 4912955 w 4947588"/>
                <a:gd name="connsiteY14" fmla="*/ 1086 h 2364412"/>
                <a:gd name="connsiteX15" fmla="*/ 4912974 w 4947588"/>
                <a:gd name="connsiteY15" fmla="*/ 1119 h 236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64412">
                  <a:moveTo>
                    <a:pt x="4912974" y="1119"/>
                  </a:moveTo>
                  <a:cubicBezTo>
                    <a:pt x="4912974" y="1119"/>
                    <a:pt x="4903445" y="10"/>
                    <a:pt x="4889400" y="10"/>
                  </a:cubicBezTo>
                  <a:cubicBezTo>
                    <a:pt x="4796901" y="10"/>
                    <a:pt x="4453506" y="43446"/>
                    <a:pt x="3892345" y="596607"/>
                  </a:cubicBezTo>
                  <a:cubicBezTo>
                    <a:pt x="3354530" y="120564"/>
                    <a:pt x="2810111" y="343045"/>
                    <a:pt x="1941987" y="343045"/>
                  </a:cubicBezTo>
                  <a:cubicBezTo>
                    <a:pt x="1086882" y="343045"/>
                    <a:pt x="175602" y="183324"/>
                    <a:pt x="5818" y="809126"/>
                  </a:cubicBezTo>
                  <a:lnTo>
                    <a:pt x="613" y="835532"/>
                  </a:lnTo>
                  <a:cubicBezTo>
                    <a:pt x="-420" y="841005"/>
                    <a:pt x="-152" y="846554"/>
                    <a:pt x="1455" y="851836"/>
                  </a:cubicBezTo>
                  <a:lnTo>
                    <a:pt x="9147" y="877132"/>
                  </a:lnTo>
                  <a:cubicBezTo>
                    <a:pt x="175317" y="1508891"/>
                    <a:pt x="480143" y="2364419"/>
                    <a:pt x="1324902" y="2364419"/>
                  </a:cubicBezTo>
                  <a:cubicBezTo>
                    <a:pt x="2186551" y="2364419"/>
                    <a:pt x="3356047" y="1567243"/>
                    <a:pt x="3890579" y="1095031"/>
                  </a:cubicBezTo>
                  <a:cubicBezTo>
                    <a:pt x="4529539" y="1725761"/>
                    <a:pt x="4888223" y="1735176"/>
                    <a:pt x="4903310" y="1735254"/>
                  </a:cubicBezTo>
                  <a:cubicBezTo>
                    <a:pt x="4912916" y="1734336"/>
                    <a:pt x="4926043" y="1731733"/>
                    <a:pt x="4932511" y="1725342"/>
                  </a:cubicBezTo>
                  <a:cubicBezTo>
                    <a:pt x="4939017" y="1718875"/>
                    <a:pt x="4947589" y="1710149"/>
                    <a:pt x="4947589" y="1701079"/>
                  </a:cubicBezTo>
                  <a:lnTo>
                    <a:pt x="4947589" y="34879"/>
                  </a:lnTo>
                  <a:cubicBezTo>
                    <a:pt x="4947589" y="17925"/>
                    <a:pt x="4929832" y="3497"/>
                    <a:pt x="4912955" y="1086"/>
                  </a:cubicBezTo>
                  <a:cubicBezTo>
                    <a:pt x="4912961" y="1097"/>
                    <a:pt x="4912968" y="1108"/>
                    <a:pt x="4912974" y="11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8CF0A-51CA-0399-3771-A238E205639B}"/>
                </a:ext>
              </a:extLst>
            </p:cNvPr>
            <p:cNvSpPr/>
            <p:nvPr/>
          </p:nvSpPr>
          <p:spPr>
            <a:xfrm rot="1944364">
              <a:off x="7194008" y="1330788"/>
              <a:ext cx="207378" cy="8363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19 h 1871150"/>
                <a:gd name="connsiteX1" fmla="*/ 4889400 w 4947588"/>
                <a:gd name="connsiteY1" fmla="*/ 10 h 1871150"/>
                <a:gd name="connsiteX2" fmla="*/ 3892345 w 4947588"/>
                <a:gd name="connsiteY2" fmla="*/ 596607 h 1871150"/>
                <a:gd name="connsiteX3" fmla="*/ 2253111 w 4947588"/>
                <a:gd name="connsiteY3" fmla="*/ 55856 h 1871150"/>
                <a:gd name="connsiteX4" fmla="*/ 5818 w 4947588"/>
                <a:gd name="connsiteY4" fmla="*/ 809126 h 1871150"/>
                <a:gd name="connsiteX5" fmla="*/ 613 w 4947588"/>
                <a:gd name="connsiteY5" fmla="*/ 835532 h 1871150"/>
                <a:gd name="connsiteX6" fmla="*/ 1455 w 4947588"/>
                <a:gd name="connsiteY6" fmla="*/ 851836 h 1871150"/>
                <a:gd name="connsiteX7" fmla="*/ 9147 w 4947588"/>
                <a:gd name="connsiteY7" fmla="*/ 877132 h 1871150"/>
                <a:gd name="connsiteX8" fmla="*/ 1819268 w 4947588"/>
                <a:gd name="connsiteY8" fmla="*/ 1871150 h 1871150"/>
                <a:gd name="connsiteX9" fmla="*/ 3890579 w 4947588"/>
                <a:gd name="connsiteY9" fmla="*/ 1095031 h 1871150"/>
                <a:gd name="connsiteX10" fmla="*/ 4903310 w 4947588"/>
                <a:gd name="connsiteY10" fmla="*/ 1735254 h 1871150"/>
                <a:gd name="connsiteX11" fmla="*/ 4932511 w 4947588"/>
                <a:gd name="connsiteY11" fmla="*/ 1725342 h 1871150"/>
                <a:gd name="connsiteX12" fmla="*/ 4947589 w 4947588"/>
                <a:gd name="connsiteY12" fmla="*/ 1701079 h 1871150"/>
                <a:gd name="connsiteX13" fmla="*/ 4947589 w 4947588"/>
                <a:gd name="connsiteY13" fmla="*/ 34879 h 1871150"/>
                <a:gd name="connsiteX14" fmla="*/ 4912955 w 4947588"/>
                <a:gd name="connsiteY14" fmla="*/ 1086 h 1871150"/>
                <a:gd name="connsiteX15" fmla="*/ 4912974 w 4947588"/>
                <a:gd name="connsiteY15" fmla="*/ 1119 h 1871150"/>
                <a:gd name="connsiteX0" fmla="*/ 4912974 w 4947588"/>
                <a:gd name="connsiteY0" fmla="*/ 1119 h 1995426"/>
                <a:gd name="connsiteX1" fmla="*/ 4889400 w 4947588"/>
                <a:gd name="connsiteY1" fmla="*/ 10 h 1995426"/>
                <a:gd name="connsiteX2" fmla="*/ 3892345 w 4947588"/>
                <a:gd name="connsiteY2" fmla="*/ 596607 h 1995426"/>
                <a:gd name="connsiteX3" fmla="*/ 2253111 w 4947588"/>
                <a:gd name="connsiteY3" fmla="*/ 55856 h 1995426"/>
                <a:gd name="connsiteX4" fmla="*/ 5818 w 4947588"/>
                <a:gd name="connsiteY4" fmla="*/ 809126 h 1995426"/>
                <a:gd name="connsiteX5" fmla="*/ 613 w 4947588"/>
                <a:gd name="connsiteY5" fmla="*/ 835532 h 1995426"/>
                <a:gd name="connsiteX6" fmla="*/ 1455 w 4947588"/>
                <a:gd name="connsiteY6" fmla="*/ 851836 h 1995426"/>
                <a:gd name="connsiteX7" fmla="*/ 9147 w 4947588"/>
                <a:gd name="connsiteY7" fmla="*/ 877132 h 1995426"/>
                <a:gd name="connsiteX8" fmla="*/ 1270129 w 4947588"/>
                <a:gd name="connsiteY8" fmla="*/ 1995421 h 1995426"/>
                <a:gd name="connsiteX9" fmla="*/ 3890579 w 4947588"/>
                <a:gd name="connsiteY9" fmla="*/ 1095031 h 1995426"/>
                <a:gd name="connsiteX10" fmla="*/ 4903310 w 4947588"/>
                <a:gd name="connsiteY10" fmla="*/ 1735254 h 1995426"/>
                <a:gd name="connsiteX11" fmla="*/ 4932511 w 4947588"/>
                <a:gd name="connsiteY11" fmla="*/ 1725342 h 1995426"/>
                <a:gd name="connsiteX12" fmla="*/ 4947589 w 4947588"/>
                <a:gd name="connsiteY12" fmla="*/ 1701079 h 1995426"/>
                <a:gd name="connsiteX13" fmla="*/ 4947589 w 4947588"/>
                <a:gd name="connsiteY13" fmla="*/ 34879 h 1995426"/>
                <a:gd name="connsiteX14" fmla="*/ 4912955 w 4947588"/>
                <a:gd name="connsiteY14" fmla="*/ 1086 h 1995426"/>
                <a:gd name="connsiteX15" fmla="*/ 4912974 w 4947588"/>
                <a:gd name="connsiteY15" fmla="*/ 1119 h 199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95426">
                  <a:moveTo>
                    <a:pt x="4912974" y="1119"/>
                  </a:moveTo>
                  <a:cubicBezTo>
                    <a:pt x="4912974" y="1119"/>
                    <a:pt x="4903445" y="10"/>
                    <a:pt x="4889400" y="10"/>
                  </a:cubicBezTo>
                  <a:cubicBezTo>
                    <a:pt x="4796901" y="10"/>
                    <a:pt x="4453506" y="43446"/>
                    <a:pt x="3892345" y="596607"/>
                  </a:cubicBezTo>
                  <a:cubicBezTo>
                    <a:pt x="3354530" y="120564"/>
                    <a:pt x="3121235" y="55856"/>
                    <a:pt x="2253111" y="55856"/>
                  </a:cubicBezTo>
                  <a:cubicBezTo>
                    <a:pt x="1398006" y="55856"/>
                    <a:pt x="175602" y="183324"/>
                    <a:pt x="5818" y="809126"/>
                  </a:cubicBezTo>
                  <a:lnTo>
                    <a:pt x="613" y="835532"/>
                  </a:lnTo>
                  <a:cubicBezTo>
                    <a:pt x="-420" y="841005"/>
                    <a:pt x="-152" y="846554"/>
                    <a:pt x="1455" y="851836"/>
                  </a:cubicBezTo>
                  <a:lnTo>
                    <a:pt x="9147" y="877132"/>
                  </a:lnTo>
                  <a:cubicBezTo>
                    <a:pt x="175317" y="1508891"/>
                    <a:pt x="425370" y="1995421"/>
                    <a:pt x="1270129" y="1995421"/>
                  </a:cubicBezTo>
                  <a:cubicBezTo>
                    <a:pt x="2131778" y="1995421"/>
                    <a:pt x="3356047" y="1567243"/>
                    <a:pt x="3890579" y="1095031"/>
                  </a:cubicBezTo>
                  <a:cubicBezTo>
                    <a:pt x="4529539" y="1725761"/>
                    <a:pt x="4888223" y="1735176"/>
                    <a:pt x="4903310" y="1735254"/>
                  </a:cubicBezTo>
                  <a:cubicBezTo>
                    <a:pt x="4912916" y="1734336"/>
                    <a:pt x="4926043" y="1731733"/>
                    <a:pt x="4932511" y="1725342"/>
                  </a:cubicBezTo>
                  <a:cubicBezTo>
                    <a:pt x="4939017" y="1718875"/>
                    <a:pt x="4947589" y="1710149"/>
                    <a:pt x="4947589" y="1701079"/>
                  </a:cubicBezTo>
                  <a:lnTo>
                    <a:pt x="4947589" y="34879"/>
                  </a:lnTo>
                  <a:cubicBezTo>
                    <a:pt x="4947589" y="17925"/>
                    <a:pt x="4929832" y="3497"/>
                    <a:pt x="4912955" y="1086"/>
                  </a:cubicBezTo>
                  <a:cubicBezTo>
                    <a:pt x="4912961" y="1097"/>
                    <a:pt x="4912968" y="1108"/>
                    <a:pt x="4912974" y="11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FC6545-281F-6918-945D-8760E0143F88}"/>
                </a:ext>
              </a:extLst>
            </p:cNvPr>
            <p:cNvSpPr/>
            <p:nvPr/>
          </p:nvSpPr>
          <p:spPr>
            <a:xfrm rot="1944364">
              <a:off x="7728080" y="884619"/>
              <a:ext cx="271418" cy="104745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1909370"/>
                <a:gd name="connsiteX1" fmla="*/ 4889400 w 4947588"/>
                <a:gd name="connsiteY1" fmla="*/ 174125 h 1909370"/>
                <a:gd name="connsiteX2" fmla="*/ 3892345 w 4947588"/>
                <a:gd name="connsiteY2" fmla="*/ 770722 h 1909370"/>
                <a:gd name="connsiteX3" fmla="*/ 1837982 w 4947588"/>
                <a:gd name="connsiteY3" fmla="*/ 0 h 1909370"/>
                <a:gd name="connsiteX4" fmla="*/ 5818 w 4947588"/>
                <a:gd name="connsiteY4" fmla="*/ 983241 h 1909370"/>
                <a:gd name="connsiteX5" fmla="*/ 613 w 4947588"/>
                <a:gd name="connsiteY5" fmla="*/ 1009647 h 1909370"/>
                <a:gd name="connsiteX6" fmla="*/ 1455 w 4947588"/>
                <a:gd name="connsiteY6" fmla="*/ 1025951 h 1909370"/>
                <a:gd name="connsiteX7" fmla="*/ 9147 w 4947588"/>
                <a:gd name="connsiteY7" fmla="*/ 1051247 h 1909370"/>
                <a:gd name="connsiteX8" fmla="*/ 1777883 w 4947588"/>
                <a:gd name="connsiteY8" fmla="*/ 1386022 h 1909370"/>
                <a:gd name="connsiteX9" fmla="*/ 3890579 w 4947588"/>
                <a:gd name="connsiteY9" fmla="*/ 1269146 h 1909370"/>
                <a:gd name="connsiteX10" fmla="*/ 4903310 w 4947588"/>
                <a:gd name="connsiteY10" fmla="*/ 1909369 h 1909370"/>
                <a:gd name="connsiteX11" fmla="*/ 4932511 w 4947588"/>
                <a:gd name="connsiteY11" fmla="*/ 1899457 h 1909370"/>
                <a:gd name="connsiteX12" fmla="*/ 4947589 w 4947588"/>
                <a:gd name="connsiteY12" fmla="*/ 1875194 h 1909370"/>
                <a:gd name="connsiteX13" fmla="*/ 4947589 w 4947588"/>
                <a:gd name="connsiteY13" fmla="*/ 208994 h 1909370"/>
                <a:gd name="connsiteX14" fmla="*/ 4912955 w 4947588"/>
                <a:gd name="connsiteY14" fmla="*/ 175201 h 1909370"/>
                <a:gd name="connsiteX15" fmla="*/ 4912974 w 4947588"/>
                <a:gd name="connsiteY15" fmla="*/ 175234 h 1909370"/>
                <a:gd name="connsiteX0" fmla="*/ 4912974 w 4947588"/>
                <a:gd name="connsiteY0" fmla="*/ 175234 h 1909370"/>
                <a:gd name="connsiteX1" fmla="*/ 4889400 w 4947588"/>
                <a:gd name="connsiteY1" fmla="*/ 174125 h 1909370"/>
                <a:gd name="connsiteX2" fmla="*/ 3892345 w 4947588"/>
                <a:gd name="connsiteY2" fmla="*/ 770722 h 1909370"/>
                <a:gd name="connsiteX3" fmla="*/ 1837982 w 4947588"/>
                <a:gd name="connsiteY3" fmla="*/ 0 h 1909370"/>
                <a:gd name="connsiteX4" fmla="*/ 5818 w 4947588"/>
                <a:gd name="connsiteY4" fmla="*/ 983241 h 1909370"/>
                <a:gd name="connsiteX5" fmla="*/ 613 w 4947588"/>
                <a:gd name="connsiteY5" fmla="*/ 1009647 h 1909370"/>
                <a:gd name="connsiteX6" fmla="*/ 1455 w 4947588"/>
                <a:gd name="connsiteY6" fmla="*/ 1025951 h 1909370"/>
                <a:gd name="connsiteX7" fmla="*/ 9147 w 4947588"/>
                <a:gd name="connsiteY7" fmla="*/ 1051247 h 1909370"/>
                <a:gd name="connsiteX8" fmla="*/ 1897273 w 4947588"/>
                <a:gd name="connsiteY8" fmla="*/ 1790110 h 1909370"/>
                <a:gd name="connsiteX9" fmla="*/ 3890579 w 4947588"/>
                <a:gd name="connsiteY9" fmla="*/ 1269146 h 1909370"/>
                <a:gd name="connsiteX10" fmla="*/ 4903310 w 4947588"/>
                <a:gd name="connsiteY10" fmla="*/ 1909369 h 1909370"/>
                <a:gd name="connsiteX11" fmla="*/ 4932511 w 4947588"/>
                <a:gd name="connsiteY11" fmla="*/ 1899457 h 1909370"/>
                <a:gd name="connsiteX12" fmla="*/ 4947589 w 4947588"/>
                <a:gd name="connsiteY12" fmla="*/ 1875194 h 1909370"/>
                <a:gd name="connsiteX13" fmla="*/ 4947589 w 4947588"/>
                <a:gd name="connsiteY13" fmla="*/ 208994 h 1909370"/>
                <a:gd name="connsiteX14" fmla="*/ 4912955 w 4947588"/>
                <a:gd name="connsiteY14" fmla="*/ 175201 h 1909370"/>
                <a:gd name="connsiteX15" fmla="*/ 4912974 w 4947588"/>
                <a:gd name="connsiteY15" fmla="*/ 175234 h 190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1909370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1052514" y="1790110"/>
                    <a:pt x="1897273" y="1790110"/>
                  </a:cubicBezTo>
                  <a:cubicBezTo>
                    <a:pt x="2758922" y="1790110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ubicBezTo>
                    <a:pt x="4912961" y="175212"/>
                    <a:pt x="4912968" y="175223"/>
                    <a:pt x="4912974" y="1752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B29766D-9BB1-2F92-E943-166E6A2D3D4D}"/>
                </a:ext>
              </a:extLst>
            </p:cNvPr>
            <p:cNvSpPr/>
            <p:nvPr/>
          </p:nvSpPr>
          <p:spPr>
            <a:xfrm rot="1944364">
              <a:off x="7734955" y="670280"/>
              <a:ext cx="271418" cy="12515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55466"/>
                <a:gd name="connsiteX1" fmla="*/ 4889400 w 4947588"/>
                <a:gd name="connsiteY1" fmla="*/ 174125 h 2455466"/>
                <a:gd name="connsiteX2" fmla="*/ 3892345 w 4947588"/>
                <a:gd name="connsiteY2" fmla="*/ 770722 h 2455466"/>
                <a:gd name="connsiteX3" fmla="*/ 1837982 w 4947588"/>
                <a:gd name="connsiteY3" fmla="*/ 0 h 2455466"/>
                <a:gd name="connsiteX4" fmla="*/ 5818 w 4947588"/>
                <a:gd name="connsiteY4" fmla="*/ 983241 h 2455466"/>
                <a:gd name="connsiteX5" fmla="*/ 613 w 4947588"/>
                <a:gd name="connsiteY5" fmla="*/ 1009647 h 2455466"/>
                <a:gd name="connsiteX6" fmla="*/ 1455 w 4947588"/>
                <a:gd name="connsiteY6" fmla="*/ 1025951 h 2455466"/>
                <a:gd name="connsiteX7" fmla="*/ 9147 w 4947588"/>
                <a:gd name="connsiteY7" fmla="*/ 1051247 h 2455466"/>
                <a:gd name="connsiteX8" fmla="*/ 1496992 w 4947588"/>
                <a:gd name="connsiteY8" fmla="*/ 2455474 h 2455466"/>
                <a:gd name="connsiteX9" fmla="*/ 3890579 w 4947588"/>
                <a:gd name="connsiteY9" fmla="*/ 1269146 h 2455466"/>
                <a:gd name="connsiteX10" fmla="*/ 4903310 w 4947588"/>
                <a:gd name="connsiteY10" fmla="*/ 1909369 h 2455466"/>
                <a:gd name="connsiteX11" fmla="*/ 4932511 w 4947588"/>
                <a:gd name="connsiteY11" fmla="*/ 1899457 h 2455466"/>
                <a:gd name="connsiteX12" fmla="*/ 4947589 w 4947588"/>
                <a:gd name="connsiteY12" fmla="*/ 1875194 h 2455466"/>
                <a:gd name="connsiteX13" fmla="*/ 4947589 w 4947588"/>
                <a:gd name="connsiteY13" fmla="*/ 208994 h 2455466"/>
                <a:gd name="connsiteX14" fmla="*/ 4912955 w 4947588"/>
                <a:gd name="connsiteY14" fmla="*/ 175201 h 2455466"/>
                <a:gd name="connsiteX15" fmla="*/ 4912974 w 4947588"/>
                <a:gd name="connsiteY15" fmla="*/ 175234 h 2455466"/>
                <a:gd name="connsiteX0" fmla="*/ 4912974 w 4947588"/>
                <a:gd name="connsiteY0" fmla="*/ 1113 h 2281345"/>
                <a:gd name="connsiteX1" fmla="*/ 4889400 w 4947588"/>
                <a:gd name="connsiteY1" fmla="*/ 4 h 2281345"/>
                <a:gd name="connsiteX2" fmla="*/ 3892345 w 4947588"/>
                <a:gd name="connsiteY2" fmla="*/ 596601 h 2281345"/>
                <a:gd name="connsiteX3" fmla="*/ 2070622 w 4947588"/>
                <a:gd name="connsiteY3" fmla="*/ 192335 h 2281345"/>
                <a:gd name="connsiteX4" fmla="*/ 5818 w 4947588"/>
                <a:gd name="connsiteY4" fmla="*/ 809120 h 2281345"/>
                <a:gd name="connsiteX5" fmla="*/ 613 w 4947588"/>
                <a:gd name="connsiteY5" fmla="*/ 835526 h 2281345"/>
                <a:gd name="connsiteX6" fmla="*/ 1455 w 4947588"/>
                <a:gd name="connsiteY6" fmla="*/ 851830 h 2281345"/>
                <a:gd name="connsiteX7" fmla="*/ 9147 w 4947588"/>
                <a:gd name="connsiteY7" fmla="*/ 877126 h 2281345"/>
                <a:gd name="connsiteX8" fmla="*/ 1496992 w 4947588"/>
                <a:gd name="connsiteY8" fmla="*/ 2281353 h 2281345"/>
                <a:gd name="connsiteX9" fmla="*/ 3890579 w 4947588"/>
                <a:gd name="connsiteY9" fmla="*/ 1095025 h 2281345"/>
                <a:gd name="connsiteX10" fmla="*/ 4903310 w 4947588"/>
                <a:gd name="connsiteY10" fmla="*/ 1735248 h 2281345"/>
                <a:gd name="connsiteX11" fmla="*/ 4932511 w 4947588"/>
                <a:gd name="connsiteY11" fmla="*/ 1725336 h 2281345"/>
                <a:gd name="connsiteX12" fmla="*/ 4947589 w 4947588"/>
                <a:gd name="connsiteY12" fmla="*/ 1701073 h 2281345"/>
                <a:gd name="connsiteX13" fmla="*/ 4947589 w 4947588"/>
                <a:gd name="connsiteY13" fmla="*/ 34873 h 2281345"/>
                <a:gd name="connsiteX14" fmla="*/ 4912955 w 4947588"/>
                <a:gd name="connsiteY14" fmla="*/ 1080 h 2281345"/>
                <a:gd name="connsiteX15" fmla="*/ 4912974 w 4947588"/>
                <a:gd name="connsiteY15" fmla="*/ 1113 h 228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281345">
                  <a:moveTo>
                    <a:pt x="4912974" y="1113"/>
                  </a:moveTo>
                  <a:cubicBezTo>
                    <a:pt x="4912974" y="1113"/>
                    <a:pt x="4903445" y="4"/>
                    <a:pt x="4889400" y="4"/>
                  </a:cubicBezTo>
                  <a:cubicBezTo>
                    <a:pt x="4796901" y="4"/>
                    <a:pt x="4453506" y="43440"/>
                    <a:pt x="3892345" y="596601"/>
                  </a:cubicBezTo>
                  <a:cubicBezTo>
                    <a:pt x="3354530" y="120558"/>
                    <a:pt x="2938746" y="192335"/>
                    <a:pt x="2070622" y="192335"/>
                  </a:cubicBezTo>
                  <a:cubicBezTo>
                    <a:pt x="1215517" y="192335"/>
                    <a:pt x="175602" y="183318"/>
                    <a:pt x="5818" y="809120"/>
                  </a:cubicBezTo>
                  <a:lnTo>
                    <a:pt x="613" y="835526"/>
                  </a:lnTo>
                  <a:cubicBezTo>
                    <a:pt x="-420" y="840999"/>
                    <a:pt x="-152" y="846548"/>
                    <a:pt x="1455" y="851830"/>
                  </a:cubicBezTo>
                  <a:lnTo>
                    <a:pt x="9147" y="877126"/>
                  </a:lnTo>
                  <a:cubicBezTo>
                    <a:pt x="175317" y="1508885"/>
                    <a:pt x="652233" y="2281353"/>
                    <a:pt x="1496992" y="2281353"/>
                  </a:cubicBezTo>
                  <a:cubicBezTo>
                    <a:pt x="2358641" y="2281353"/>
                    <a:pt x="3356047" y="1567237"/>
                    <a:pt x="3890579" y="1095025"/>
                  </a:cubicBezTo>
                  <a:cubicBezTo>
                    <a:pt x="4529539" y="1725755"/>
                    <a:pt x="4888223" y="1735170"/>
                    <a:pt x="4903310" y="1735248"/>
                  </a:cubicBezTo>
                  <a:cubicBezTo>
                    <a:pt x="4912916" y="1734330"/>
                    <a:pt x="4926043" y="1731727"/>
                    <a:pt x="4932511" y="1725336"/>
                  </a:cubicBezTo>
                  <a:cubicBezTo>
                    <a:pt x="4939017" y="1718869"/>
                    <a:pt x="4947589" y="1710143"/>
                    <a:pt x="4947589" y="1701073"/>
                  </a:cubicBezTo>
                  <a:lnTo>
                    <a:pt x="4947589" y="34873"/>
                  </a:lnTo>
                  <a:cubicBezTo>
                    <a:pt x="4947589" y="17919"/>
                    <a:pt x="4929832" y="3491"/>
                    <a:pt x="4912955" y="1080"/>
                  </a:cubicBezTo>
                  <a:cubicBezTo>
                    <a:pt x="4912961" y="1091"/>
                    <a:pt x="4912968" y="1102"/>
                    <a:pt x="4912974" y="11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AC8657F-263D-B8B7-D00F-5942600D19F9}"/>
                </a:ext>
              </a:extLst>
            </p:cNvPr>
            <p:cNvSpPr/>
            <p:nvPr/>
          </p:nvSpPr>
          <p:spPr>
            <a:xfrm rot="1944364">
              <a:off x="7394943" y="703895"/>
              <a:ext cx="271418" cy="11518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365615 h 2235646"/>
                <a:gd name="connsiteX1" fmla="*/ 4889400 w 4947588"/>
                <a:gd name="connsiteY1" fmla="*/ 364506 h 2235646"/>
                <a:gd name="connsiteX2" fmla="*/ 3892345 w 4947588"/>
                <a:gd name="connsiteY2" fmla="*/ 961103 h 2235646"/>
                <a:gd name="connsiteX3" fmla="*/ 2299840 w 4947588"/>
                <a:gd name="connsiteY3" fmla="*/ 8 h 2235646"/>
                <a:gd name="connsiteX4" fmla="*/ 5818 w 4947588"/>
                <a:gd name="connsiteY4" fmla="*/ 1173622 h 2235646"/>
                <a:gd name="connsiteX5" fmla="*/ 613 w 4947588"/>
                <a:gd name="connsiteY5" fmla="*/ 1200028 h 2235646"/>
                <a:gd name="connsiteX6" fmla="*/ 1455 w 4947588"/>
                <a:gd name="connsiteY6" fmla="*/ 1216332 h 2235646"/>
                <a:gd name="connsiteX7" fmla="*/ 9147 w 4947588"/>
                <a:gd name="connsiteY7" fmla="*/ 1241628 h 2235646"/>
                <a:gd name="connsiteX8" fmla="*/ 1819268 w 4947588"/>
                <a:gd name="connsiteY8" fmla="*/ 2235646 h 2235646"/>
                <a:gd name="connsiteX9" fmla="*/ 3890579 w 4947588"/>
                <a:gd name="connsiteY9" fmla="*/ 1459527 h 2235646"/>
                <a:gd name="connsiteX10" fmla="*/ 4903310 w 4947588"/>
                <a:gd name="connsiteY10" fmla="*/ 2099750 h 2235646"/>
                <a:gd name="connsiteX11" fmla="*/ 4932511 w 4947588"/>
                <a:gd name="connsiteY11" fmla="*/ 2089838 h 2235646"/>
                <a:gd name="connsiteX12" fmla="*/ 4947589 w 4947588"/>
                <a:gd name="connsiteY12" fmla="*/ 2065575 h 2235646"/>
                <a:gd name="connsiteX13" fmla="*/ 4947589 w 4947588"/>
                <a:gd name="connsiteY13" fmla="*/ 399375 h 2235646"/>
                <a:gd name="connsiteX14" fmla="*/ 4912955 w 4947588"/>
                <a:gd name="connsiteY14" fmla="*/ 365582 h 2235646"/>
                <a:gd name="connsiteX15" fmla="*/ 4912974 w 4947588"/>
                <a:gd name="connsiteY15" fmla="*/ 365615 h 2235646"/>
                <a:gd name="connsiteX0" fmla="*/ 4912974 w 4947588"/>
                <a:gd name="connsiteY0" fmla="*/ 365615 h 2099751"/>
                <a:gd name="connsiteX1" fmla="*/ 4889400 w 4947588"/>
                <a:gd name="connsiteY1" fmla="*/ 364506 h 2099751"/>
                <a:gd name="connsiteX2" fmla="*/ 3892345 w 4947588"/>
                <a:gd name="connsiteY2" fmla="*/ 961103 h 2099751"/>
                <a:gd name="connsiteX3" fmla="*/ 2299840 w 4947588"/>
                <a:gd name="connsiteY3" fmla="*/ 8 h 2099751"/>
                <a:gd name="connsiteX4" fmla="*/ 5818 w 4947588"/>
                <a:gd name="connsiteY4" fmla="*/ 1173622 h 2099751"/>
                <a:gd name="connsiteX5" fmla="*/ 613 w 4947588"/>
                <a:gd name="connsiteY5" fmla="*/ 1200028 h 2099751"/>
                <a:gd name="connsiteX6" fmla="*/ 1455 w 4947588"/>
                <a:gd name="connsiteY6" fmla="*/ 1216332 h 2099751"/>
                <a:gd name="connsiteX7" fmla="*/ 9147 w 4947588"/>
                <a:gd name="connsiteY7" fmla="*/ 1241628 h 2099751"/>
                <a:gd name="connsiteX8" fmla="*/ 2232276 w 4947588"/>
                <a:gd name="connsiteY8" fmla="*/ 2076307 h 2099751"/>
                <a:gd name="connsiteX9" fmla="*/ 3890579 w 4947588"/>
                <a:gd name="connsiteY9" fmla="*/ 1459527 h 2099751"/>
                <a:gd name="connsiteX10" fmla="*/ 4903310 w 4947588"/>
                <a:gd name="connsiteY10" fmla="*/ 2099750 h 2099751"/>
                <a:gd name="connsiteX11" fmla="*/ 4932511 w 4947588"/>
                <a:gd name="connsiteY11" fmla="*/ 2089838 h 2099751"/>
                <a:gd name="connsiteX12" fmla="*/ 4947589 w 4947588"/>
                <a:gd name="connsiteY12" fmla="*/ 2065575 h 2099751"/>
                <a:gd name="connsiteX13" fmla="*/ 4947589 w 4947588"/>
                <a:gd name="connsiteY13" fmla="*/ 399375 h 2099751"/>
                <a:gd name="connsiteX14" fmla="*/ 4912955 w 4947588"/>
                <a:gd name="connsiteY14" fmla="*/ 365582 h 2099751"/>
                <a:gd name="connsiteX15" fmla="*/ 4912974 w 4947588"/>
                <a:gd name="connsiteY15" fmla="*/ 365615 h 209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99751">
                  <a:moveTo>
                    <a:pt x="4912974" y="365615"/>
                  </a:moveTo>
                  <a:cubicBezTo>
                    <a:pt x="4912974" y="365615"/>
                    <a:pt x="4903445" y="364506"/>
                    <a:pt x="4889400" y="364506"/>
                  </a:cubicBezTo>
                  <a:cubicBezTo>
                    <a:pt x="4796901" y="364506"/>
                    <a:pt x="4453506" y="407942"/>
                    <a:pt x="3892345" y="961103"/>
                  </a:cubicBezTo>
                  <a:cubicBezTo>
                    <a:pt x="3354530" y="485060"/>
                    <a:pt x="3167964" y="8"/>
                    <a:pt x="2299840" y="8"/>
                  </a:cubicBezTo>
                  <a:cubicBezTo>
                    <a:pt x="1444735" y="8"/>
                    <a:pt x="175602" y="547820"/>
                    <a:pt x="5818" y="1173622"/>
                  </a:cubicBezTo>
                  <a:lnTo>
                    <a:pt x="613" y="1200028"/>
                  </a:lnTo>
                  <a:cubicBezTo>
                    <a:pt x="-420" y="1205501"/>
                    <a:pt x="-152" y="1211050"/>
                    <a:pt x="1455" y="1216332"/>
                  </a:cubicBezTo>
                  <a:lnTo>
                    <a:pt x="9147" y="1241628"/>
                  </a:lnTo>
                  <a:cubicBezTo>
                    <a:pt x="175317" y="1873387"/>
                    <a:pt x="1387517" y="2076307"/>
                    <a:pt x="2232276" y="2076307"/>
                  </a:cubicBezTo>
                  <a:cubicBezTo>
                    <a:pt x="3093925" y="2076307"/>
                    <a:pt x="3356047" y="1931739"/>
                    <a:pt x="3890579" y="1459527"/>
                  </a:cubicBezTo>
                  <a:cubicBezTo>
                    <a:pt x="4529539" y="2090257"/>
                    <a:pt x="4888223" y="2099672"/>
                    <a:pt x="4903310" y="2099750"/>
                  </a:cubicBezTo>
                  <a:cubicBezTo>
                    <a:pt x="4912916" y="2098832"/>
                    <a:pt x="4926043" y="2096229"/>
                    <a:pt x="4932511" y="2089838"/>
                  </a:cubicBezTo>
                  <a:cubicBezTo>
                    <a:pt x="4939017" y="2083371"/>
                    <a:pt x="4947589" y="2074645"/>
                    <a:pt x="4947589" y="2065575"/>
                  </a:cubicBezTo>
                  <a:lnTo>
                    <a:pt x="4947589" y="399375"/>
                  </a:lnTo>
                  <a:cubicBezTo>
                    <a:pt x="4947589" y="382421"/>
                    <a:pt x="4929832" y="367993"/>
                    <a:pt x="4912955" y="365582"/>
                  </a:cubicBezTo>
                  <a:cubicBezTo>
                    <a:pt x="4912961" y="365593"/>
                    <a:pt x="4912968" y="365604"/>
                    <a:pt x="4912974" y="3656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F05CD8F-E5DD-A256-EEAB-28383CDF3DFB}"/>
                </a:ext>
              </a:extLst>
            </p:cNvPr>
            <p:cNvSpPr/>
            <p:nvPr/>
          </p:nvSpPr>
          <p:spPr>
            <a:xfrm rot="1944364">
              <a:off x="7378711" y="479923"/>
              <a:ext cx="271418" cy="135770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649037"/>
                <a:gd name="connsiteX1" fmla="*/ 4889400 w 4947588"/>
                <a:gd name="connsiteY1" fmla="*/ 174125 h 2649037"/>
                <a:gd name="connsiteX2" fmla="*/ 3892345 w 4947588"/>
                <a:gd name="connsiteY2" fmla="*/ 770722 h 2649037"/>
                <a:gd name="connsiteX3" fmla="*/ 1837982 w 4947588"/>
                <a:gd name="connsiteY3" fmla="*/ 0 h 2649037"/>
                <a:gd name="connsiteX4" fmla="*/ 5818 w 4947588"/>
                <a:gd name="connsiteY4" fmla="*/ 983241 h 2649037"/>
                <a:gd name="connsiteX5" fmla="*/ 613 w 4947588"/>
                <a:gd name="connsiteY5" fmla="*/ 1009647 h 2649037"/>
                <a:gd name="connsiteX6" fmla="*/ 1455 w 4947588"/>
                <a:gd name="connsiteY6" fmla="*/ 1025951 h 2649037"/>
                <a:gd name="connsiteX7" fmla="*/ 9147 w 4947588"/>
                <a:gd name="connsiteY7" fmla="*/ 1051247 h 2649037"/>
                <a:gd name="connsiteX8" fmla="*/ 1894042 w 4947588"/>
                <a:gd name="connsiteY8" fmla="*/ 2649036 h 2649037"/>
                <a:gd name="connsiteX9" fmla="*/ 3890579 w 4947588"/>
                <a:gd name="connsiteY9" fmla="*/ 1269146 h 2649037"/>
                <a:gd name="connsiteX10" fmla="*/ 4903310 w 4947588"/>
                <a:gd name="connsiteY10" fmla="*/ 1909369 h 2649037"/>
                <a:gd name="connsiteX11" fmla="*/ 4932511 w 4947588"/>
                <a:gd name="connsiteY11" fmla="*/ 1899457 h 2649037"/>
                <a:gd name="connsiteX12" fmla="*/ 4947589 w 4947588"/>
                <a:gd name="connsiteY12" fmla="*/ 1875194 h 2649037"/>
                <a:gd name="connsiteX13" fmla="*/ 4947589 w 4947588"/>
                <a:gd name="connsiteY13" fmla="*/ 208994 h 2649037"/>
                <a:gd name="connsiteX14" fmla="*/ 4912955 w 4947588"/>
                <a:gd name="connsiteY14" fmla="*/ 175201 h 2649037"/>
                <a:gd name="connsiteX15" fmla="*/ 4912974 w 4947588"/>
                <a:gd name="connsiteY15" fmla="*/ 175234 h 2649037"/>
                <a:gd name="connsiteX0" fmla="*/ 4912974 w 4947588"/>
                <a:gd name="connsiteY0" fmla="*/ 1113 h 2474916"/>
                <a:gd name="connsiteX1" fmla="*/ 4889400 w 4947588"/>
                <a:gd name="connsiteY1" fmla="*/ 4 h 2474916"/>
                <a:gd name="connsiteX2" fmla="*/ 3892345 w 4947588"/>
                <a:gd name="connsiteY2" fmla="*/ 596601 h 2474916"/>
                <a:gd name="connsiteX3" fmla="*/ 2083355 w 4947588"/>
                <a:gd name="connsiteY3" fmla="*/ 698404 h 2474916"/>
                <a:gd name="connsiteX4" fmla="*/ 5818 w 4947588"/>
                <a:gd name="connsiteY4" fmla="*/ 809120 h 2474916"/>
                <a:gd name="connsiteX5" fmla="*/ 613 w 4947588"/>
                <a:gd name="connsiteY5" fmla="*/ 835526 h 2474916"/>
                <a:gd name="connsiteX6" fmla="*/ 1455 w 4947588"/>
                <a:gd name="connsiteY6" fmla="*/ 851830 h 2474916"/>
                <a:gd name="connsiteX7" fmla="*/ 9147 w 4947588"/>
                <a:gd name="connsiteY7" fmla="*/ 877126 h 2474916"/>
                <a:gd name="connsiteX8" fmla="*/ 1894042 w 4947588"/>
                <a:gd name="connsiteY8" fmla="*/ 2474915 h 2474916"/>
                <a:gd name="connsiteX9" fmla="*/ 3890579 w 4947588"/>
                <a:gd name="connsiteY9" fmla="*/ 1095025 h 2474916"/>
                <a:gd name="connsiteX10" fmla="*/ 4903310 w 4947588"/>
                <a:gd name="connsiteY10" fmla="*/ 1735248 h 2474916"/>
                <a:gd name="connsiteX11" fmla="*/ 4932511 w 4947588"/>
                <a:gd name="connsiteY11" fmla="*/ 1725336 h 2474916"/>
                <a:gd name="connsiteX12" fmla="*/ 4947589 w 4947588"/>
                <a:gd name="connsiteY12" fmla="*/ 1701073 h 2474916"/>
                <a:gd name="connsiteX13" fmla="*/ 4947589 w 4947588"/>
                <a:gd name="connsiteY13" fmla="*/ 34873 h 2474916"/>
                <a:gd name="connsiteX14" fmla="*/ 4912955 w 4947588"/>
                <a:gd name="connsiteY14" fmla="*/ 1080 h 2474916"/>
                <a:gd name="connsiteX15" fmla="*/ 4912974 w 4947588"/>
                <a:gd name="connsiteY15" fmla="*/ 1113 h 247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74916">
                  <a:moveTo>
                    <a:pt x="4912974" y="1113"/>
                  </a:moveTo>
                  <a:cubicBezTo>
                    <a:pt x="4912974" y="1113"/>
                    <a:pt x="4903445" y="4"/>
                    <a:pt x="4889400" y="4"/>
                  </a:cubicBezTo>
                  <a:cubicBezTo>
                    <a:pt x="4796901" y="4"/>
                    <a:pt x="4453506" y="43440"/>
                    <a:pt x="3892345" y="596601"/>
                  </a:cubicBezTo>
                  <a:cubicBezTo>
                    <a:pt x="3354530" y="120558"/>
                    <a:pt x="2951479" y="698404"/>
                    <a:pt x="2083355" y="698404"/>
                  </a:cubicBezTo>
                  <a:cubicBezTo>
                    <a:pt x="1228250" y="698404"/>
                    <a:pt x="175602" y="183318"/>
                    <a:pt x="5818" y="809120"/>
                  </a:cubicBezTo>
                  <a:lnTo>
                    <a:pt x="613" y="835526"/>
                  </a:lnTo>
                  <a:cubicBezTo>
                    <a:pt x="-420" y="840999"/>
                    <a:pt x="-152" y="846548"/>
                    <a:pt x="1455" y="851830"/>
                  </a:cubicBezTo>
                  <a:lnTo>
                    <a:pt x="9147" y="877126"/>
                  </a:lnTo>
                  <a:cubicBezTo>
                    <a:pt x="175317" y="1508885"/>
                    <a:pt x="1049283" y="2474915"/>
                    <a:pt x="1894042" y="2474915"/>
                  </a:cubicBezTo>
                  <a:cubicBezTo>
                    <a:pt x="2755691" y="2474915"/>
                    <a:pt x="3356047" y="1567237"/>
                    <a:pt x="3890579" y="1095025"/>
                  </a:cubicBezTo>
                  <a:cubicBezTo>
                    <a:pt x="4529539" y="1725755"/>
                    <a:pt x="4888223" y="1735170"/>
                    <a:pt x="4903310" y="1735248"/>
                  </a:cubicBezTo>
                  <a:cubicBezTo>
                    <a:pt x="4912916" y="1734330"/>
                    <a:pt x="4926043" y="1731727"/>
                    <a:pt x="4932511" y="1725336"/>
                  </a:cubicBezTo>
                  <a:cubicBezTo>
                    <a:pt x="4939017" y="1718869"/>
                    <a:pt x="4947589" y="1710143"/>
                    <a:pt x="4947589" y="1701073"/>
                  </a:cubicBezTo>
                  <a:lnTo>
                    <a:pt x="4947589" y="34873"/>
                  </a:lnTo>
                  <a:cubicBezTo>
                    <a:pt x="4947589" y="17919"/>
                    <a:pt x="4929832" y="3491"/>
                    <a:pt x="4912955" y="1080"/>
                  </a:cubicBezTo>
                  <a:cubicBezTo>
                    <a:pt x="4912961" y="1091"/>
                    <a:pt x="4912968" y="1102"/>
                    <a:pt x="4912974" y="11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0CE1F7A-6FE0-513E-3750-31B228997EE1}"/>
                </a:ext>
              </a:extLst>
            </p:cNvPr>
            <p:cNvSpPr/>
            <p:nvPr/>
          </p:nvSpPr>
          <p:spPr>
            <a:xfrm rot="1944364">
              <a:off x="7535151" y="1035605"/>
              <a:ext cx="225178" cy="95369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269577"/>
                <a:gd name="connsiteX1" fmla="*/ 4889400 w 4947588"/>
                <a:gd name="connsiteY1" fmla="*/ 174125 h 2269577"/>
                <a:gd name="connsiteX2" fmla="*/ 3892345 w 4947588"/>
                <a:gd name="connsiteY2" fmla="*/ 770722 h 2269577"/>
                <a:gd name="connsiteX3" fmla="*/ 1837982 w 4947588"/>
                <a:gd name="connsiteY3" fmla="*/ 0 h 2269577"/>
                <a:gd name="connsiteX4" fmla="*/ 5818 w 4947588"/>
                <a:gd name="connsiteY4" fmla="*/ 983241 h 2269577"/>
                <a:gd name="connsiteX5" fmla="*/ 613 w 4947588"/>
                <a:gd name="connsiteY5" fmla="*/ 1009647 h 2269577"/>
                <a:gd name="connsiteX6" fmla="*/ 1455 w 4947588"/>
                <a:gd name="connsiteY6" fmla="*/ 1025951 h 2269577"/>
                <a:gd name="connsiteX7" fmla="*/ 9147 w 4947588"/>
                <a:gd name="connsiteY7" fmla="*/ 1051247 h 2269577"/>
                <a:gd name="connsiteX8" fmla="*/ 1465882 w 4947588"/>
                <a:gd name="connsiteY8" fmla="*/ 2269572 h 2269577"/>
                <a:gd name="connsiteX9" fmla="*/ 3890579 w 4947588"/>
                <a:gd name="connsiteY9" fmla="*/ 1269146 h 2269577"/>
                <a:gd name="connsiteX10" fmla="*/ 4903310 w 4947588"/>
                <a:gd name="connsiteY10" fmla="*/ 1909369 h 2269577"/>
                <a:gd name="connsiteX11" fmla="*/ 4932511 w 4947588"/>
                <a:gd name="connsiteY11" fmla="*/ 1899457 h 2269577"/>
                <a:gd name="connsiteX12" fmla="*/ 4947589 w 4947588"/>
                <a:gd name="connsiteY12" fmla="*/ 1875194 h 2269577"/>
                <a:gd name="connsiteX13" fmla="*/ 4947589 w 4947588"/>
                <a:gd name="connsiteY13" fmla="*/ 208994 h 2269577"/>
                <a:gd name="connsiteX14" fmla="*/ 4912955 w 4947588"/>
                <a:gd name="connsiteY14" fmla="*/ 175201 h 2269577"/>
                <a:gd name="connsiteX15" fmla="*/ 4912974 w 4947588"/>
                <a:gd name="connsiteY15" fmla="*/ 175234 h 2269577"/>
                <a:gd name="connsiteX0" fmla="*/ 4912974 w 4947588"/>
                <a:gd name="connsiteY0" fmla="*/ 1106 h 2095449"/>
                <a:gd name="connsiteX1" fmla="*/ 4889400 w 4947588"/>
                <a:gd name="connsiteY1" fmla="*/ -3 h 2095449"/>
                <a:gd name="connsiteX2" fmla="*/ 3892345 w 4947588"/>
                <a:gd name="connsiteY2" fmla="*/ 596594 h 2095449"/>
                <a:gd name="connsiteX3" fmla="*/ 2160898 w 4947588"/>
                <a:gd name="connsiteY3" fmla="*/ 529841 h 2095449"/>
                <a:gd name="connsiteX4" fmla="*/ 5818 w 4947588"/>
                <a:gd name="connsiteY4" fmla="*/ 809113 h 2095449"/>
                <a:gd name="connsiteX5" fmla="*/ 613 w 4947588"/>
                <a:gd name="connsiteY5" fmla="*/ 835519 h 2095449"/>
                <a:gd name="connsiteX6" fmla="*/ 1455 w 4947588"/>
                <a:gd name="connsiteY6" fmla="*/ 851823 h 2095449"/>
                <a:gd name="connsiteX7" fmla="*/ 9147 w 4947588"/>
                <a:gd name="connsiteY7" fmla="*/ 877119 h 2095449"/>
                <a:gd name="connsiteX8" fmla="*/ 1465882 w 4947588"/>
                <a:gd name="connsiteY8" fmla="*/ 2095444 h 2095449"/>
                <a:gd name="connsiteX9" fmla="*/ 3890579 w 4947588"/>
                <a:gd name="connsiteY9" fmla="*/ 1095018 h 2095449"/>
                <a:gd name="connsiteX10" fmla="*/ 4903310 w 4947588"/>
                <a:gd name="connsiteY10" fmla="*/ 1735241 h 2095449"/>
                <a:gd name="connsiteX11" fmla="*/ 4932511 w 4947588"/>
                <a:gd name="connsiteY11" fmla="*/ 1725329 h 2095449"/>
                <a:gd name="connsiteX12" fmla="*/ 4947589 w 4947588"/>
                <a:gd name="connsiteY12" fmla="*/ 1701066 h 2095449"/>
                <a:gd name="connsiteX13" fmla="*/ 4947589 w 4947588"/>
                <a:gd name="connsiteY13" fmla="*/ 34866 h 2095449"/>
                <a:gd name="connsiteX14" fmla="*/ 4912955 w 4947588"/>
                <a:gd name="connsiteY14" fmla="*/ 1073 h 2095449"/>
                <a:gd name="connsiteX15" fmla="*/ 4912974 w 4947588"/>
                <a:gd name="connsiteY15" fmla="*/ 1106 h 209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095449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3029022" y="529841"/>
                    <a:pt x="2160898" y="529841"/>
                  </a:cubicBezTo>
                  <a:cubicBezTo>
                    <a:pt x="1305793" y="529841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621123" y="2095444"/>
                    <a:pt x="1465882" y="2095444"/>
                  </a:cubicBezTo>
                  <a:cubicBezTo>
                    <a:pt x="2327531" y="2095444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B11B677-FD18-3198-32D3-39774F0343A7}"/>
                </a:ext>
              </a:extLst>
            </p:cNvPr>
            <p:cNvSpPr/>
            <p:nvPr/>
          </p:nvSpPr>
          <p:spPr>
            <a:xfrm rot="1944364">
              <a:off x="7188460" y="742965"/>
              <a:ext cx="225178" cy="93085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47588" h="2045265">
                  <a:moveTo>
                    <a:pt x="4912974" y="175234"/>
                  </a:moveTo>
                  <a:cubicBezTo>
                    <a:pt x="4912974" y="175234"/>
                    <a:pt x="4903445" y="174125"/>
                    <a:pt x="4889400" y="174125"/>
                  </a:cubicBezTo>
                  <a:cubicBezTo>
                    <a:pt x="4796901" y="174125"/>
                    <a:pt x="4453506" y="217561"/>
                    <a:pt x="3892345" y="770722"/>
                  </a:cubicBezTo>
                  <a:cubicBezTo>
                    <a:pt x="3354530" y="294679"/>
                    <a:pt x="2706106" y="0"/>
                    <a:pt x="1837982" y="0"/>
                  </a:cubicBezTo>
                  <a:cubicBezTo>
                    <a:pt x="982877" y="0"/>
                    <a:pt x="175602" y="357439"/>
                    <a:pt x="5818" y="983241"/>
                  </a:cubicBezTo>
                  <a:lnTo>
                    <a:pt x="613" y="1009647"/>
                  </a:lnTo>
                  <a:cubicBezTo>
                    <a:pt x="-420" y="1015120"/>
                    <a:pt x="-152" y="1020669"/>
                    <a:pt x="1455" y="1025951"/>
                  </a:cubicBezTo>
                  <a:lnTo>
                    <a:pt x="9147" y="1051247"/>
                  </a:lnTo>
                  <a:cubicBezTo>
                    <a:pt x="175317" y="1683006"/>
                    <a:pt x="974509" y="2045265"/>
                    <a:pt x="1819268" y="2045265"/>
                  </a:cubicBezTo>
                  <a:cubicBezTo>
                    <a:pt x="2680917" y="2045265"/>
                    <a:pt x="3356047" y="1741358"/>
                    <a:pt x="3890579" y="1269146"/>
                  </a:cubicBezTo>
                  <a:cubicBezTo>
                    <a:pt x="4529539" y="1899876"/>
                    <a:pt x="4888223" y="1909291"/>
                    <a:pt x="4903310" y="1909369"/>
                  </a:cubicBezTo>
                  <a:cubicBezTo>
                    <a:pt x="4912916" y="1908451"/>
                    <a:pt x="4926043" y="1905848"/>
                    <a:pt x="4932511" y="1899457"/>
                  </a:cubicBezTo>
                  <a:cubicBezTo>
                    <a:pt x="4939017" y="1892990"/>
                    <a:pt x="4947589" y="1884264"/>
                    <a:pt x="4947589" y="1875194"/>
                  </a:cubicBezTo>
                  <a:lnTo>
                    <a:pt x="4947589" y="208994"/>
                  </a:lnTo>
                  <a:cubicBezTo>
                    <a:pt x="4947589" y="192040"/>
                    <a:pt x="4929832" y="177612"/>
                    <a:pt x="4912955" y="1752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5696A4D-70AF-56F4-FC26-8199904D07A8}"/>
                </a:ext>
              </a:extLst>
            </p:cNvPr>
            <p:cNvSpPr/>
            <p:nvPr/>
          </p:nvSpPr>
          <p:spPr>
            <a:xfrm rot="1944364">
              <a:off x="7134427" y="489589"/>
              <a:ext cx="225178" cy="9763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319432"/>
                <a:gd name="connsiteX1" fmla="*/ 4889400 w 4947588"/>
                <a:gd name="connsiteY1" fmla="*/ 174125 h 2319432"/>
                <a:gd name="connsiteX2" fmla="*/ 3892345 w 4947588"/>
                <a:gd name="connsiteY2" fmla="*/ 770722 h 2319432"/>
                <a:gd name="connsiteX3" fmla="*/ 1837982 w 4947588"/>
                <a:gd name="connsiteY3" fmla="*/ 0 h 2319432"/>
                <a:gd name="connsiteX4" fmla="*/ 5818 w 4947588"/>
                <a:gd name="connsiteY4" fmla="*/ 983241 h 2319432"/>
                <a:gd name="connsiteX5" fmla="*/ 613 w 4947588"/>
                <a:gd name="connsiteY5" fmla="*/ 1009647 h 2319432"/>
                <a:gd name="connsiteX6" fmla="*/ 1455 w 4947588"/>
                <a:gd name="connsiteY6" fmla="*/ 1025951 h 2319432"/>
                <a:gd name="connsiteX7" fmla="*/ 9147 w 4947588"/>
                <a:gd name="connsiteY7" fmla="*/ 1051247 h 2319432"/>
                <a:gd name="connsiteX8" fmla="*/ 1387370 w 4947588"/>
                <a:gd name="connsiteY8" fmla="*/ 2319435 h 2319432"/>
                <a:gd name="connsiteX9" fmla="*/ 3890579 w 4947588"/>
                <a:gd name="connsiteY9" fmla="*/ 1269146 h 2319432"/>
                <a:gd name="connsiteX10" fmla="*/ 4903310 w 4947588"/>
                <a:gd name="connsiteY10" fmla="*/ 1909369 h 2319432"/>
                <a:gd name="connsiteX11" fmla="*/ 4932511 w 4947588"/>
                <a:gd name="connsiteY11" fmla="*/ 1899457 h 2319432"/>
                <a:gd name="connsiteX12" fmla="*/ 4947589 w 4947588"/>
                <a:gd name="connsiteY12" fmla="*/ 1875194 h 2319432"/>
                <a:gd name="connsiteX13" fmla="*/ 4947589 w 4947588"/>
                <a:gd name="connsiteY13" fmla="*/ 208994 h 2319432"/>
                <a:gd name="connsiteX14" fmla="*/ 4912955 w 4947588"/>
                <a:gd name="connsiteY14" fmla="*/ 175201 h 2319432"/>
                <a:gd name="connsiteX15" fmla="*/ 4912974 w 4947588"/>
                <a:gd name="connsiteY15" fmla="*/ 175234 h 2319432"/>
                <a:gd name="connsiteX0" fmla="*/ 4912974 w 4947588"/>
                <a:gd name="connsiteY0" fmla="*/ 1106 h 2145304"/>
                <a:gd name="connsiteX1" fmla="*/ 4889400 w 4947588"/>
                <a:gd name="connsiteY1" fmla="*/ -3 h 2145304"/>
                <a:gd name="connsiteX2" fmla="*/ 3892345 w 4947588"/>
                <a:gd name="connsiteY2" fmla="*/ 596594 h 2145304"/>
                <a:gd name="connsiteX3" fmla="*/ 2205019 w 4947588"/>
                <a:gd name="connsiteY3" fmla="*/ 143768 h 2145304"/>
                <a:gd name="connsiteX4" fmla="*/ 5818 w 4947588"/>
                <a:gd name="connsiteY4" fmla="*/ 809113 h 2145304"/>
                <a:gd name="connsiteX5" fmla="*/ 613 w 4947588"/>
                <a:gd name="connsiteY5" fmla="*/ 835519 h 2145304"/>
                <a:gd name="connsiteX6" fmla="*/ 1455 w 4947588"/>
                <a:gd name="connsiteY6" fmla="*/ 851823 h 2145304"/>
                <a:gd name="connsiteX7" fmla="*/ 9147 w 4947588"/>
                <a:gd name="connsiteY7" fmla="*/ 877119 h 2145304"/>
                <a:gd name="connsiteX8" fmla="*/ 1387370 w 4947588"/>
                <a:gd name="connsiteY8" fmla="*/ 2145307 h 2145304"/>
                <a:gd name="connsiteX9" fmla="*/ 3890579 w 4947588"/>
                <a:gd name="connsiteY9" fmla="*/ 1095018 h 2145304"/>
                <a:gd name="connsiteX10" fmla="*/ 4903310 w 4947588"/>
                <a:gd name="connsiteY10" fmla="*/ 1735241 h 2145304"/>
                <a:gd name="connsiteX11" fmla="*/ 4932511 w 4947588"/>
                <a:gd name="connsiteY11" fmla="*/ 1725329 h 2145304"/>
                <a:gd name="connsiteX12" fmla="*/ 4947589 w 4947588"/>
                <a:gd name="connsiteY12" fmla="*/ 1701066 h 2145304"/>
                <a:gd name="connsiteX13" fmla="*/ 4947589 w 4947588"/>
                <a:gd name="connsiteY13" fmla="*/ 34866 h 2145304"/>
                <a:gd name="connsiteX14" fmla="*/ 4912955 w 4947588"/>
                <a:gd name="connsiteY14" fmla="*/ 1073 h 2145304"/>
                <a:gd name="connsiteX15" fmla="*/ 4912974 w 4947588"/>
                <a:gd name="connsiteY15" fmla="*/ 1106 h 214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45304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3073143" y="143768"/>
                    <a:pt x="2205019" y="143768"/>
                  </a:cubicBezTo>
                  <a:cubicBezTo>
                    <a:pt x="1349914" y="143768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542611" y="2145307"/>
                    <a:pt x="1387370" y="2145307"/>
                  </a:cubicBezTo>
                  <a:cubicBezTo>
                    <a:pt x="2249019" y="2145307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277A9C7-54F7-24FA-0962-7430D122E003}"/>
                </a:ext>
              </a:extLst>
            </p:cNvPr>
            <p:cNvSpPr/>
            <p:nvPr/>
          </p:nvSpPr>
          <p:spPr>
            <a:xfrm rot="1619110">
              <a:off x="6734023" y="502230"/>
              <a:ext cx="225178" cy="9960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362585"/>
                <a:gd name="connsiteX1" fmla="*/ 4889400 w 4947588"/>
                <a:gd name="connsiteY1" fmla="*/ 174125 h 2362585"/>
                <a:gd name="connsiteX2" fmla="*/ 3892345 w 4947588"/>
                <a:gd name="connsiteY2" fmla="*/ 770722 h 2362585"/>
                <a:gd name="connsiteX3" fmla="*/ 1837982 w 4947588"/>
                <a:gd name="connsiteY3" fmla="*/ 0 h 2362585"/>
                <a:gd name="connsiteX4" fmla="*/ 5818 w 4947588"/>
                <a:gd name="connsiteY4" fmla="*/ 983241 h 2362585"/>
                <a:gd name="connsiteX5" fmla="*/ 613 w 4947588"/>
                <a:gd name="connsiteY5" fmla="*/ 1009647 h 2362585"/>
                <a:gd name="connsiteX6" fmla="*/ 1455 w 4947588"/>
                <a:gd name="connsiteY6" fmla="*/ 1025951 h 2362585"/>
                <a:gd name="connsiteX7" fmla="*/ 9147 w 4947588"/>
                <a:gd name="connsiteY7" fmla="*/ 1051247 h 2362585"/>
                <a:gd name="connsiteX8" fmla="*/ 1093661 w 4947588"/>
                <a:gd name="connsiteY8" fmla="*/ 2362585 h 2362585"/>
                <a:gd name="connsiteX9" fmla="*/ 3890579 w 4947588"/>
                <a:gd name="connsiteY9" fmla="*/ 1269146 h 2362585"/>
                <a:gd name="connsiteX10" fmla="*/ 4903310 w 4947588"/>
                <a:gd name="connsiteY10" fmla="*/ 1909369 h 2362585"/>
                <a:gd name="connsiteX11" fmla="*/ 4932511 w 4947588"/>
                <a:gd name="connsiteY11" fmla="*/ 1899457 h 2362585"/>
                <a:gd name="connsiteX12" fmla="*/ 4947589 w 4947588"/>
                <a:gd name="connsiteY12" fmla="*/ 1875194 h 2362585"/>
                <a:gd name="connsiteX13" fmla="*/ 4947589 w 4947588"/>
                <a:gd name="connsiteY13" fmla="*/ 208994 h 2362585"/>
                <a:gd name="connsiteX14" fmla="*/ 4912955 w 4947588"/>
                <a:gd name="connsiteY14" fmla="*/ 175201 h 2362585"/>
                <a:gd name="connsiteX15" fmla="*/ 4912974 w 4947588"/>
                <a:gd name="connsiteY15" fmla="*/ 175234 h 2362585"/>
                <a:gd name="connsiteX0" fmla="*/ 4912974 w 4947588"/>
                <a:gd name="connsiteY0" fmla="*/ 1106 h 2188457"/>
                <a:gd name="connsiteX1" fmla="*/ 4889400 w 4947588"/>
                <a:gd name="connsiteY1" fmla="*/ -3 h 2188457"/>
                <a:gd name="connsiteX2" fmla="*/ 3892345 w 4947588"/>
                <a:gd name="connsiteY2" fmla="*/ 596594 h 2188457"/>
                <a:gd name="connsiteX3" fmla="*/ 2110796 w 4947588"/>
                <a:gd name="connsiteY3" fmla="*/ 156664 h 2188457"/>
                <a:gd name="connsiteX4" fmla="*/ 5818 w 4947588"/>
                <a:gd name="connsiteY4" fmla="*/ 809113 h 2188457"/>
                <a:gd name="connsiteX5" fmla="*/ 613 w 4947588"/>
                <a:gd name="connsiteY5" fmla="*/ 835519 h 2188457"/>
                <a:gd name="connsiteX6" fmla="*/ 1455 w 4947588"/>
                <a:gd name="connsiteY6" fmla="*/ 851823 h 2188457"/>
                <a:gd name="connsiteX7" fmla="*/ 9147 w 4947588"/>
                <a:gd name="connsiteY7" fmla="*/ 877119 h 2188457"/>
                <a:gd name="connsiteX8" fmla="*/ 1093661 w 4947588"/>
                <a:gd name="connsiteY8" fmla="*/ 2188457 h 2188457"/>
                <a:gd name="connsiteX9" fmla="*/ 3890579 w 4947588"/>
                <a:gd name="connsiteY9" fmla="*/ 1095018 h 2188457"/>
                <a:gd name="connsiteX10" fmla="*/ 4903310 w 4947588"/>
                <a:gd name="connsiteY10" fmla="*/ 1735241 h 2188457"/>
                <a:gd name="connsiteX11" fmla="*/ 4932511 w 4947588"/>
                <a:gd name="connsiteY11" fmla="*/ 1725329 h 2188457"/>
                <a:gd name="connsiteX12" fmla="*/ 4947589 w 4947588"/>
                <a:gd name="connsiteY12" fmla="*/ 1701066 h 2188457"/>
                <a:gd name="connsiteX13" fmla="*/ 4947589 w 4947588"/>
                <a:gd name="connsiteY13" fmla="*/ 34866 h 2188457"/>
                <a:gd name="connsiteX14" fmla="*/ 4912955 w 4947588"/>
                <a:gd name="connsiteY14" fmla="*/ 1073 h 2188457"/>
                <a:gd name="connsiteX15" fmla="*/ 4912974 w 4947588"/>
                <a:gd name="connsiteY15" fmla="*/ 1106 h 218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188457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2978920" y="156664"/>
                    <a:pt x="2110796" y="156664"/>
                  </a:cubicBezTo>
                  <a:cubicBezTo>
                    <a:pt x="1255691" y="156664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248902" y="2188457"/>
                    <a:pt x="1093661" y="2188457"/>
                  </a:cubicBezTo>
                  <a:cubicBezTo>
                    <a:pt x="1955310" y="2188457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EA973C-A1DA-C56E-4E67-2B7E5962CAED}"/>
                </a:ext>
              </a:extLst>
            </p:cNvPr>
            <p:cNvSpPr/>
            <p:nvPr/>
          </p:nvSpPr>
          <p:spPr>
            <a:xfrm rot="903947">
              <a:off x="6655035" y="679065"/>
              <a:ext cx="225178" cy="10759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629923 h 2499954"/>
                <a:gd name="connsiteX1" fmla="*/ 4889400 w 4947588"/>
                <a:gd name="connsiteY1" fmla="*/ 628814 h 2499954"/>
                <a:gd name="connsiteX2" fmla="*/ 3892345 w 4947588"/>
                <a:gd name="connsiteY2" fmla="*/ 1225411 h 2499954"/>
                <a:gd name="connsiteX3" fmla="*/ 2185170 w 4947588"/>
                <a:gd name="connsiteY3" fmla="*/ 9 h 2499954"/>
                <a:gd name="connsiteX4" fmla="*/ 5818 w 4947588"/>
                <a:gd name="connsiteY4" fmla="*/ 1437930 h 2499954"/>
                <a:gd name="connsiteX5" fmla="*/ 613 w 4947588"/>
                <a:gd name="connsiteY5" fmla="*/ 1464336 h 2499954"/>
                <a:gd name="connsiteX6" fmla="*/ 1455 w 4947588"/>
                <a:gd name="connsiteY6" fmla="*/ 1480640 h 2499954"/>
                <a:gd name="connsiteX7" fmla="*/ 9147 w 4947588"/>
                <a:gd name="connsiteY7" fmla="*/ 1505936 h 2499954"/>
                <a:gd name="connsiteX8" fmla="*/ 1819268 w 4947588"/>
                <a:gd name="connsiteY8" fmla="*/ 2499954 h 2499954"/>
                <a:gd name="connsiteX9" fmla="*/ 3890579 w 4947588"/>
                <a:gd name="connsiteY9" fmla="*/ 1723835 h 2499954"/>
                <a:gd name="connsiteX10" fmla="*/ 4903310 w 4947588"/>
                <a:gd name="connsiteY10" fmla="*/ 2364058 h 2499954"/>
                <a:gd name="connsiteX11" fmla="*/ 4932511 w 4947588"/>
                <a:gd name="connsiteY11" fmla="*/ 2354146 h 2499954"/>
                <a:gd name="connsiteX12" fmla="*/ 4947589 w 4947588"/>
                <a:gd name="connsiteY12" fmla="*/ 2329883 h 2499954"/>
                <a:gd name="connsiteX13" fmla="*/ 4947589 w 4947588"/>
                <a:gd name="connsiteY13" fmla="*/ 663683 h 2499954"/>
                <a:gd name="connsiteX14" fmla="*/ 4912955 w 4947588"/>
                <a:gd name="connsiteY14" fmla="*/ 629890 h 2499954"/>
                <a:gd name="connsiteX15" fmla="*/ 4912974 w 4947588"/>
                <a:gd name="connsiteY15" fmla="*/ 629923 h 2499954"/>
                <a:gd name="connsiteX0" fmla="*/ 4912974 w 4947588"/>
                <a:gd name="connsiteY0" fmla="*/ 629923 h 2364057"/>
                <a:gd name="connsiteX1" fmla="*/ 4889400 w 4947588"/>
                <a:gd name="connsiteY1" fmla="*/ 628814 h 2364057"/>
                <a:gd name="connsiteX2" fmla="*/ 3892345 w 4947588"/>
                <a:gd name="connsiteY2" fmla="*/ 1225411 h 2364057"/>
                <a:gd name="connsiteX3" fmla="*/ 2185170 w 4947588"/>
                <a:gd name="connsiteY3" fmla="*/ 9 h 2364057"/>
                <a:gd name="connsiteX4" fmla="*/ 5818 w 4947588"/>
                <a:gd name="connsiteY4" fmla="*/ 1437930 h 2364057"/>
                <a:gd name="connsiteX5" fmla="*/ 613 w 4947588"/>
                <a:gd name="connsiteY5" fmla="*/ 1464336 h 2364057"/>
                <a:gd name="connsiteX6" fmla="*/ 1455 w 4947588"/>
                <a:gd name="connsiteY6" fmla="*/ 1480640 h 2364057"/>
                <a:gd name="connsiteX7" fmla="*/ 9147 w 4947588"/>
                <a:gd name="connsiteY7" fmla="*/ 1505936 h 2364057"/>
                <a:gd name="connsiteX8" fmla="*/ 2386666 w 4947588"/>
                <a:gd name="connsiteY8" fmla="*/ 2058254 h 2364057"/>
                <a:gd name="connsiteX9" fmla="*/ 3890579 w 4947588"/>
                <a:gd name="connsiteY9" fmla="*/ 1723835 h 2364057"/>
                <a:gd name="connsiteX10" fmla="*/ 4903310 w 4947588"/>
                <a:gd name="connsiteY10" fmla="*/ 2364058 h 2364057"/>
                <a:gd name="connsiteX11" fmla="*/ 4932511 w 4947588"/>
                <a:gd name="connsiteY11" fmla="*/ 2354146 h 2364057"/>
                <a:gd name="connsiteX12" fmla="*/ 4947589 w 4947588"/>
                <a:gd name="connsiteY12" fmla="*/ 2329883 h 2364057"/>
                <a:gd name="connsiteX13" fmla="*/ 4947589 w 4947588"/>
                <a:gd name="connsiteY13" fmla="*/ 663683 h 2364057"/>
                <a:gd name="connsiteX14" fmla="*/ 4912955 w 4947588"/>
                <a:gd name="connsiteY14" fmla="*/ 629890 h 2364057"/>
                <a:gd name="connsiteX15" fmla="*/ 4912974 w 4947588"/>
                <a:gd name="connsiteY15" fmla="*/ 629923 h 236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64057">
                  <a:moveTo>
                    <a:pt x="4912974" y="629923"/>
                  </a:moveTo>
                  <a:cubicBezTo>
                    <a:pt x="4912974" y="629923"/>
                    <a:pt x="4903445" y="628814"/>
                    <a:pt x="4889400" y="628814"/>
                  </a:cubicBezTo>
                  <a:cubicBezTo>
                    <a:pt x="4796901" y="628814"/>
                    <a:pt x="4453506" y="672250"/>
                    <a:pt x="3892345" y="1225411"/>
                  </a:cubicBezTo>
                  <a:cubicBezTo>
                    <a:pt x="3354530" y="749368"/>
                    <a:pt x="3053294" y="9"/>
                    <a:pt x="2185170" y="9"/>
                  </a:cubicBezTo>
                  <a:cubicBezTo>
                    <a:pt x="1330065" y="9"/>
                    <a:pt x="175602" y="812128"/>
                    <a:pt x="5818" y="1437930"/>
                  </a:cubicBezTo>
                  <a:lnTo>
                    <a:pt x="613" y="1464336"/>
                  </a:lnTo>
                  <a:cubicBezTo>
                    <a:pt x="-420" y="1469809"/>
                    <a:pt x="-152" y="1475358"/>
                    <a:pt x="1455" y="1480640"/>
                  </a:cubicBezTo>
                  <a:lnTo>
                    <a:pt x="9147" y="1505936"/>
                  </a:lnTo>
                  <a:cubicBezTo>
                    <a:pt x="175317" y="2137695"/>
                    <a:pt x="1541907" y="2058254"/>
                    <a:pt x="2386666" y="2058254"/>
                  </a:cubicBezTo>
                  <a:cubicBezTo>
                    <a:pt x="3248315" y="2058254"/>
                    <a:pt x="3356047" y="2196047"/>
                    <a:pt x="3890579" y="1723835"/>
                  </a:cubicBezTo>
                  <a:cubicBezTo>
                    <a:pt x="4529539" y="2354565"/>
                    <a:pt x="4888223" y="2363980"/>
                    <a:pt x="4903310" y="2364058"/>
                  </a:cubicBezTo>
                  <a:cubicBezTo>
                    <a:pt x="4912916" y="2363140"/>
                    <a:pt x="4926043" y="2360537"/>
                    <a:pt x="4932511" y="2354146"/>
                  </a:cubicBezTo>
                  <a:cubicBezTo>
                    <a:pt x="4939017" y="2347679"/>
                    <a:pt x="4947589" y="2338953"/>
                    <a:pt x="4947589" y="2329883"/>
                  </a:cubicBezTo>
                  <a:lnTo>
                    <a:pt x="4947589" y="663683"/>
                  </a:lnTo>
                  <a:cubicBezTo>
                    <a:pt x="4947589" y="646729"/>
                    <a:pt x="4929832" y="632301"/>
                    <a:pt x="4912955" y="629890"/>
                  </a:cubicBezTo>
                  <a:cubicBezTo>
                    <a:pt x="4912961" y="629901"/>
                    <a:pt x="4912968" y="629912"/>
                    <a:pt x="4912974" y="6299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4ACC776-1808-FE98-295F-C8FE550CB196}"/>
                </a:ext>
              </a:extLst>
            </p:cNvPr>
            <p:cNvSpPr/>
            <p:nvPr/>
          </p:nvSpPr>
          <p:spPr>
            <a:xfrm rot="903947">
              <a:off x="6590777" y="168051"/>
              <a:ext cx="225178" cy="10504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75234 h 2482244"/>
                <a:gd name="connsiteX1" fmla="*/ 4889400 w 4947588"/>
                <a:gd name="connsiteY1" fmla="*/ 174125 h 2482244"/>
                <a:gd name="connsiteX2" fmla="*/ 3892345 w 4947588"/>
                <a:gd name="connsiteY2" fmla="*/ 770722 h 2482244"/>
                <a:gd name="connsiteX3" fmla="*/ 1837982 w 4947588"/>
                <a:gd name="connsiteY3" fmla="*/ 0 h 2482244"/>
                <a:gd name="connsiteX4" fmla="*/ 5818 w 4947588"/>
                <a:gd name="connsiteY4" fmla="*/ 983241 h 2482244"/>
                <a:gd name="connsiteX5" fmla="*/ 613 w 4947588"/>
                <a:gd name="connsiteY5" fmla="*/ 1009647 h 2482244"/>
                <a:gd name="connsiteX6" fmla="*/ 1455 w 4947588"/>
                <a:gd name="connsiteY6" fmla="*/ 1025951 h 2482244"/>
                <a:gd name="connsiteX7" fmla="*/ 9147 w 4947588"/>
                <a:gd name="connsiteY7" fmla="*/ 1051247 h 2482244"/>
                <a:gd name="connsiteX8" fmla="*/ 1985064 w 4947588"/>
                <a:gd name="connsiteY8" fmla="*/ 2482245 h 2482244"/>
                <a:gd name="connsiteX9" fmla="*/ 3890579 w 4947588"/>
                <a:gd name="connsiteY9" fmla="*/ 1269146 h 2482244"/>
                <a:gd name="connsiteX10" fmla="*/ 4903310 w 4947588"/>
                <a:gd name="connsiteY10" fmla="*/ 1909369 h 2482244"/>
                <a:gd name="connsiteX11" fmla="*/ 4932511 w 4947588"/>
                <a:gd name="connsiteY11" fmla="*/ 1899457 h 2482244"/>
                <a:gd name="connsiteX12" fmla="*/ 4947589 w 4947588"/>
                <a:gd name="connsiteY12" fmla="*/ 1875194 h 2482244"/>
                <a:gd name="connsiteX13" fmla="*/ 4947589 w 4947588"/>
                <a:gd name="connsiteY13" fmla="*/ 208994 h 2482244"/>
                <a:gd name="connsiteX14" fmla="*/ 4912955 w 4947588"/>
                <a:gd name="connsiteY14" fmla="*/ 175201 h 2482244"/>
                <a:gd name="connsiteX15" fmla="*/ 4912974 w 4947588"/>
                <a:gd name="connsiteY15" fmla="*/ 175234 h 2482244"/>
                <a:gd name="connsiteX0" fmla="*/ 4912974 w 4947588"/>
                <a:gd name="connsiteY0" fmla="*/ 249499 h 2556509"/>
                <a:gd name="connsiteX1" fmla="*/ 4889400 w 4947588"/>
                <a:gd name="connsiteY1" fmla="*/ 248390 h 2556509"/>
                <a:gd name="connsiteX2" fmla="*/ 3892345 w 4947588"/>
                <a:gd name="connsiteY2" fmla="*/ 844987 h 2556509"/>
                <a:gd name="connsiteX3" fmla="*/ 1577148 w 4947588"/>
                <a:gd name="connsiteY3" fmla="*/ -9 h 2556509"/>
                <a:gd name="connsiteX4" fmla="*/ 5818 w 4947588"/>
                <a:gd name="connsiteY4" fmla="*/ 1057506 h 2556509"/>
                <a:gd name="connsiteX5" fmla="*/ 613 w 4947588"/>
                <a:gd name="connsiteY5" fmla="*/ 1083912 h 2556509"/>
                <a:gd name="connsiteX6" fmla="*/ 1455 w 4947588"/>
                <a:gd name="connsiteY6" fmla="*/ 1100216 h 2556509"/>
                <a:gd name="connsiteX7" fmla="*/ 9147 w 4947588"/>
                <a:gd name="connsiteY7" fmla="*/ 1125512 h 2556509"/>
                <a:gd name="connsiteX8" fmla="*/ 1985064 w 4947588"/>
                <a:gd name="connsiteY8" fmla="*/ 2556510 h 2556509"/>
                <a:gd name="connsiteX9" fmla="*/ 3890579 w 4947588"/>
                <a:gd name="connsiteY9" fmla="*/ 1343411 h 2556509"/>
                <a:gd name="connsiteX10" fmla="*/ 4903310 w 4947588"/>
                <a:gd name="connsiteY10" fmla="*/ 1983634 h 2556509"/>
                <a:gd name="connsiteX11" fmla="*/ 4932511 w 4947588"/>
                <a:gd name="connsiteY11" fmla="*/ 1973722 h 2556509"/>
                <a:gd name="connsiteX12" fmla="*/ 4947589 w 4947588"/>
                <a:gd name="connsiteY12" fmla="*/ 1949459 h 2556509"/>
                <a:gd name="connsiteX13" fmla="*/ 4947589 w 4947588"/>
                <a:gd name="connsiteY13" fmla="*/ 283259 h 2556509"/>
                <a:gd name="connsiteX14" fmla="*/ 4912955 w 4947588"/>
                <a:gd name="connsiteY14" fmla="*/ 249466 h 2556509"/>
                <a:gd name="connsiteX15" fmla="*/ 4912974 w 4947588"/>
                <a:gd name="connsiteY15" fmla="*/ 249499 h 2556509"/>
                <a:gd name="connsiteX0" fmla="*/ 4912974 w 4947588"/>
                <a:gd name="connsiteY0" fmla="*/ 1105 h 2308115"/>
                <a:gd name="connsiteX1" fmla="*/ 4889400 w 4947588"/>
                <a:gd name="connsiteY1" fmla="*/ -4 h 2308115"/>
                <a:gd name="connsiteX2" fmla="*/ 3892345 w 4947588"/>
                <a:gd name="connsiteY2" fmla="*/ 596593 h 2308115"/>
                <a:gd name="connsiteX3" fmla="*/ 2326729 w 4947588"/>
                <a:gd name="connsiteY3" fmla="*/ 31439 h 2308115"/>
                <a:gd name="connsiteX4" fmla="*/ 5818 w 4947588"/>
                <a:gd name="connsiteY4" fmla="*/ 809112 h 2308115"/>
                <a:gd name="connsiteX5" fmla="*/ 613 w 4947588"/>
                <a:gd name="connsiteY5" fmla="*/ 835518 h 2308115"/>
                <a:gd name="connsiteX6" fmla="*/ 1455 w 4947588"/>
                <a:gd name="connsiteY6" fmla="*/ 851822 h 2308115"/>
                <a:gd name="connsiteX7" fmla="*/ 9147 w 4947588"/>
                <a:gd name="connsiteY7" fmla="*/ 877118 h 2308115"/>
                <a:gd name="connsiteX8" fmla="*/ 1985064 w 4947588"/>
                <a:gd name="connsiteY8" fmla="*/ 2308116 h 2308115"/>
                <a:gd name="connsiteX9" fmla="*/ 3890579 w 4947588"/>
                <a:gd name="connsiteY9" fmla="*/ 1095017 h 2308115"/>
                <a:gd name="connsiteX10" fmla="*/ 4903310 w 4947588"/>
                <a:gd name="connsiteY10" fmla="*/ 1735240 h 2308115"/>
                <a:gd name="connsiteX11" fmla="*/ 4932511 w 4947588"/>
                <a:gd name="connsiteY11" fmla="*/ 1725328 h 2308115"/>
                <a:gd name="connsiteX12" fmla="*/ 4947589 w 4947588"/>
                <a:gd name="connsiteY12" fmla="*/ 1701065 h 2308115"/>
                <a:gd name="connsiteX13" fmla="*/ 4947589 w 4947588"/>
                <a:gd name="connsiteY13" fmla="*/ 34865 h 2308115"/>
                <a:gd name="connsiteX14" fmla="*/ 4912955 w 4947588"/>
                <a:gd name="connsiteY14" fmla="*/ 1072 h 2308115"/>
                <a:gd name="connsiteX15" fmla="*/ 4912974 w 4947588"/>
                <a:gd name="connsiteY15" fmla="*/ 1105 h 230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08115">
                  <a:moveTo>
                    <a:pt x="4912974" y="1105"/>
                  </a:moveTo>
                  <a:cubicBezTo>
                    <a:pt x="4912974" y="1105"/>
                    <a:pt x="4903445" y="-4"/>
                    <a:pt x="4889400" y="-4"/>
                  </a:cubicBezTo>
                  <a:cubicBezTo>
                    <a:pt x="4796901" y="-4"/>
                    <a:pt x="4453506" y="43432"/>
                    <a:pt x="3892345" y="596593"/>
                  </a:cubicBezTo>
                  <a:cubicBezTo>
                    <a:pt x="3354530" y="120550"/>
                    <a:pt x="3194853" y="31439"/>
                    <a:pt x="2326729" y="31439"/>
                  </a:cubicBezTo>
                  <a:cubicBezTo>
                    <a:pt x="1471624" y="31439"/>
                    <a:pt x="175602" y="183310"/>
                    <a:pt x="5818" y="809112"/>
                  </a:cubicBezTo>
                  <a:lnTo>
                    <a:pt x="613" y="835518"/>
                  </a:lnTo>
                  <a:cubicBezTo>
                    <a:pt x="-420" y="840991"/>
                    <a:pt x="-152" y="846540"/>
                    <a:pt x="1455" y="851822"/>
                  </a:cubicBezTo>
                  <a:lnTo>
                    <a:pt x="9147" y="877118"/>
                  </a:lnTo>
                  <a:cubicBezTo>
                    <a:pt x="175317" y="1508877"/>
                    <a:pt x="1140305" y="2308116"/>
                    <a:pt x="1985064" y="2308116"/>
                  </a:cubicBezTo>
                  <a:cubicBezTo>
                    <a:pt x="2846713" y="2308116"/>
                    <a:pt x="3356047" y="1567229"/>
                    <a:pt x="3890579" y="1095017"/>
                  </a:cubicBezTo>
                  <a:cubicBezTo>
                    <a:pt x="4529539" y="1725747"/>
                    <a:pt x="4888223" y="1735162"/>
                    <a:pt x="4903310" y="1735240"/>
                  </a:cubicBezTo>
                  <a:cubicBezTo>
                    <a:pt x="4912916" y="1734322"/>
                    <a:pt x="4926043" y="1731719"/>
                    <a:pt x="4932511" y="1725328"/>
                  </a:cubicBezTo>
                  <a:cubicBezTo>
                    <a:pt x="4939017" y="1718861"/>
                    <a:pt x="4947589" y="1710135"/>
                    <a:pt x="4947589" y="1701065"/>
                  </a:cubicBezTo>
                  <a:lnTo>
                    <a:pt x="4947589" y="34865"/>
                  </a:lnTo>
                  <a:cubicBezTo>
                    <a:pt x="4947589" y="17911"/>
                    <a:pt x="4929832" y="3483"/>
                    <a:pt x="4912955" y="1072"/>
                  </a:cubicBezTo>
                  <a:cubicBezTo>
                    <a:pt x="4912961" y="1083"/>
                    <a:pt x="4912968" y="1094"/>
                    <a:pt x="4912974" y="11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09BCF01-6277-1595-BBCB-F8D75FAE118A}"/>
                </a:ext>
              </a:extLst>
            </p:cNvPr>
            <p:cNvSpPr/>
            <p:nvPr/>
          </p:nvSpPr>
          <p:spPr>
            <a:xfrm rot="903947">
              <a:off x="6165850" y="517541"/>
              <a:ext cx="225178" cy="103343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359140 h 2229171"/>
                <a:gd name="connsiteX1" fmla="*/ 4889400 w 4947588"/>
                <a:gd name="connsiteY1" fmla="*/ 358031 h 2229171"/>
                <a:gd name="connsiteX2" fmla="*/ 3892345 w 4947588"/>
                <a:gd name="connsiteY2" fmla="*/ 954628 h 2229171"/>
                <a:gd name="connsiteX3" fmla="*/ 2655389 w 4947588"/>
                <a:gd name="connsiteY3" fmla="*/ 7 h 2229171"/>
                <a:gd name="connsiteX4" fmla="*/ 5818 w 4947588"/>
                <a:gd name="connsiteY4" fmla="*/ 1167147 h 2229171"/>
                <a:gd name="connsiteX5" fmla="*/ 613 w 4947588"/>
                <a:gd name="connsiteY5" fmla="*/ 1193553 h 2229171"/>
                <a:gd name="connsiteX6" fmla="*/ 1455 w 4947588"/>
                <a:gd name="connsiteY6" fmla="*/ 1209857 h 2229171"/>
                <a:gd name="connsiteX7" fmla="*/ 9147 w 4947588"/>
                <a:gd name="connsiteY7" fmla="*/ 1235153 h 2229171"/>
                <a:gd name="connsiteX8" fmla="*/ 1819268 w 4947588"/>
                <a:gd name="connsiteY8" fmla="*/ 2229171 h 2229171"/>
                <a:gd name="connsiteX9" fmla="*/ 3890579 w 4947588"/>
                <a:gd name="connsiteY9" fmla="*/ 1453052 h 2229171"/>
                <a:gd name="connsiteX10" fmla="*/ 4903310 w 4947588"/>
                <a:gd name="connsiteY10" fmla="*/ 2093275 h 2229171"/>
                <a:gd name="connsiteX11" fmla="*/ 4932511 w 4947588"/>
                <a:gd name="connsiteY11" fmla="*/ 2083363 h 2229171"/>
                <a:gd name="connsiteX12" fmla="*/ 4947589 w 4947588"/>
                <a:gd name="connsiteY12" fmla="*/ 2059100 h 2229171"/>
                <a:gd name="connsiteX13" fmla="*/ 4947589 w 4947588"/>
                <a:gd name="connsiteY13" fmla="*/ 392900 h 2229171"/>
                <a:gd name="connsiteX14" fmla="*/ 4912955 w 4947588"/>
                <a:gd name="connsiteY14" fmla="*/ 359107 h 2229171"/>
                <a:gd name="connsiteX15" fmla="*/ 4912974 w 4947588"/>
                <a:gd name="connsiteY15" fmla="*/ 359140 h 2229171"/>
                <a:gd name="connsiteX0" fmla="*/ 4912974 w 4947588"/>
                <a:gd name="connsiteY0" fmla="*/ 359140 h 2270654"/>
                <a:gd name="connsiteX1" fmla="*/ 4889400 w 4947588"/>
                <a:gd name="connsiteY1" fmla="*/ 358031 h 2270654"/>
                <a:gd name="connsiteX2" fmla="*/ 3892345 w 4947588"/>
                <a:gd name="connsiteY2" fmla="*/ 954628 h 2270654"/>
                <a:gd name="connsiteX3" fmla="*/ 2655389 w 4947588"/>
                <a:gd name="connsiteY3" fmla="*/ 7 h 2270654"/>
                <a:gd name="connsiteX4" fmla="*/ 5818 w 4947588"/>
                <a:gd name="connsiteY4" fmla="*/ 1167147 h 2270654"/>
                <a:gd name="connsiteX5" fmla="*/ 613 w 4947588"/>
                <a:gd name="connsiteY5" fmla="*/ 1193553 h 2270654"/>
                <a:gd name="connsiteX6" fmla="*/ 1455 w 4947588"/>
                <a:gd name="connsiteY6" fmla="*/ 1209857 h 2270654"/>
                <a:gd name="connsiteX7" fmla="*/ 9147 w 4947588"/>
                <a:gd name="connsiteY7" fmla="*/ 1235153 h 2270654"/>
                <a:gd name="connsiteX8" fmla="*/ 2336159 w 4947588"/>
                <a:gd name="connsiteY8" fmla="*/ 2270648 h 2270654"/>
                <a:gd name="connsiteX9" fmla="*/ 3890579 w 4947588"/>
                <a:gd name="connsiteY9" fmla="*/ 1453052 h 2270654"/>
                <a:gd name="connsiteX10" fmla="*/ 4903310 w 4947588"/>
                <a:gd name="connsiteY10" fmla="*/ 2093275 h 2270654"/>
                <a:gd name="connsiteX11" fmla="*/ 4932511 w 4947588"/>
                <a:gd name="connsiteY11" fmla="*/ 2083363 h 2270654"/>
                <a:gd name="connsiteX12" fmla="*/ 4947589 w 4947588"/>
                <a:gd name="connsiteY12" fmla="*/ 2059100 h 2270654"/>
                <a:gd name="connsiteX13" fmla="*/ 4947589 w 4947588"/>
                <a:gd name="connsiteY13" fmla="*/ 392900 h 2270654"/>
                <a:gd name="connsiteX14" fmla="*/ 4912955 w 4947588"/>
                <a:gd name="connsiteY14" fmla="*/ 359107 h 2270654"/>
                <a:gd name="connsiteX15" fmla="*/ 4912974 w 4947588"/>
                <a:gd name="connsiteY15" fmla="*/ 359140 h 227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270654">
                  <a:moveTo>
                    <a:pt x="4912974" y="359140"/>
                  </a:moveTo>
                  <a:cubicBezTo>
                    <a:pt x="4912974" y="359140"/>
                    <a:pt x="4903445" y="358031"/>
                    <a:pt x="4889400" y="358031"/>
                  </a:cubicBezTo>
                  <a:cubicBezTo>
                    <a:pt x="4796901" y="358031"/>
                    <a:pt x="4453506" y="401467"/>
                    <a:pt x="3892345" y="954628"/>
                  </a:cubicBezTo>
                  <a:cubicBezTo>
                    <a:pt x="3354530" y="478585"/>
                    <a:pt x="3523513" y="7"/>
                    <a:pt x="2655389" y="7"/>
                  </a:cubicBezTo>
                  <a:cubicBezTo>
                    <a:pt x="1800284" y="7"/>
                    <a:pt x="175602" y="541345"/>
                    <a:pt x="5818" y="1167147"/>
                  </a:cubicBezTo>
                  <a:lnTo>
                    <a:pt x="613" y="1193553"/>
                  </a:lnTo>
                  <a:cubicBezTo>
                    <a:pt x="-420" y="1199026"/>
                    <a:pt x="-152" y="1204575"/>
                    <a:pt x="1455" y="1209857"/>
                  </a:cubicBezTo>
                  <a:lnTo>
                    <a:pt x="9147" y="1235153"/>
                  </a:lnTo>
                  <a:cubicBezTo>
                    <a:pt x="175317" y="1866912"/>
                    <a:pt x="1491400" y="2270648"/>
                    <a:pt x="2336159" y="2270648"/>
                  </a:cubicBezTo>
                  <a:cubicBezTo>
                    <a:pt x="3197808" y="2270648"/>
                    <a:pt x="3356047" y="1925264"/>
                    <a:pt x="3890579" y="1453052"/>
                  </a:cubicBezTo>
                  <a:cubicBezTo>
                    <a:pt x="4529539" y="2083782"/>
                    <a:pt x="4888223" y="2093197"/>
                    <a:pt x="4903310" y="2093275"/>
                  </a:cubicBezTo>
                  <a:cubicBezTo>
                    <a:pt x="4912916" y="2092357"/>
                    <a:pt x="4926043" y="2089754"/>
                    <a:pt x="4932511" y="2083363"/>
                  </a:cubicBezTo>
                  <a:cubicBezTo>
                    <a:pt x="4939017" y="2076896"/>
                    <a:pt x="4947589" y="2068170"/>
                    <a:pt x="4947589" y="2059100"/>
                  </a:cubicBezTo>
                  <a:lnTo>
                    <a:pt x="4947589" y="392900"/>
                  </a:lnTo>
                  <a:cubicBezTo>
                    <a:pt x="4947589" y="375946"/>
                    <a:pt x="4929832" y="361518"/>
                    <a:pt x="4912955" y="359107"/>
                  </a:cubicBezTo>
                  <a:cubicBezTo>
                    <a:pt x="4912961" y="359118"/>
                    <a:pt x="4912968" y="359129"/>
                    <a:pt x="4912974" y="3591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8C94D41-BD9E-795C-BE0C-D0320BA29D72}"/>
                </a:ext>
              </a:extLst>
            </p:cNvPr>
            <p:cNvSpPr/>
            <p:nvPr/>
          </p:nvSpPr>
          <p:spPr>
            <a:xfrm rot="903947">
              <a:off x="6401221" y="829649"/>
              <a:ext cx="225178" cy="105404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94635 h 2064666"/>
                <a:gd name="connsiteX1" fmla="*/ 4889400 w 4947588"/>
                <a:gd name="connsiteY1" fmla="*/ 193526 h 2064666"/>
                <a:gd name="connsiteX2" fmla="*/ 3892345 w 4947588"/>
                <a:gd name="connsiteY2" fmla="*/ 790123 h 2064666"/>
                <a:gd name="connsiteX3" fmla="*/ 2446804 w 4947588"/>
                <a:gd name="connsiteY3" fmla="*/ 4 h 2064666"/>
                <a:gd name="connsiteX4" fmla="*/ 5818 w 4947588"/>
                <a:gd name="connsiteY4" fmla="*/ 1002642 h 2064666"/>
                <a:gd name="connsiteX5" fmla="*/ 613 w 4947588"/>
                <a:gd name="connsiteY5" fmla="*/ 1029048 h 2064666"/>
                <a:gd name="connsiteX6" fmla="*/ 1455 w 4947588"/>
                <a:gd name="connsiteY6" fmla="*/ 1045352 h 2064666"/>
                <a:gd name="connsiteX7" fmla="*/ 9147 w 4947588"/>
                <a:gd name="connsiteY7" fmla="*/ 1070648 h 2064666"/>
                <a:gd name="connsiteX8" fmla="*/ 1819268 w 4947588"/>
                <a:gd name="connsiteY8" fmla="*/ 2064666 h 2064666"/>
                <a:gd name="connsiteX9" fmla="*/ 3890579 w 4947588"/>
                <a:gd name="connsiteY9" fmla="*/ 1288547 h 2064666"/>
                <a:gd name="connsiteX10" fmla="*/ 4903310 w 4947588"/>
                <a:gd name="connsiteY10" fmla="*/ 1928770 h 2064666"/>
                <a:gd name="connsiteX11" fmla="*/ 4932511 w 4947588"/>
                <a:gd name="connsiteY11" fmla="*/ 1918858 h 2064666"/>
                <a:gd name="connsiteX12" fmla="*/ 4947589 w 4947588"/>
                <a:gd name="connsiteY12" fmla="*/ 1894595 h 2064666"/>
                <a:gd name="connsiteX13" fmla="*/ 4947589 w 4947588"/>
                <a:gd name="connsiteY13" fmla="*/ 228395 h 2064666"/>
                <a:gd name="connsiteX14" fmla="*/ 4912955 w 4947588"/>
                <a:gd name="connsiteY14" fmla="*/ 194602 h 2064666"/>
                <a:gd name="connsiteX15" fmla="*/ 4912974 w 4947588"/>
                <a:gd name="connsiteY15" fmla="*/ 194635 h 2064666"/>
                <a:gd name="connsiteX0" fmla="*/ 4912974 w 4947588"/>
                <a:gd name="connsiteY0" fmla="*/ 194635 h 2315938"/>
                <a:gd name="connsiteX1" fmla="*/ 4889400 w 4947588"/>
                <a:gd name="connsiteY1" fmla="*/ 193526 h 2315938"/>
                <a:gd name="connsiteX2" fmla="*/ 3892345 w 4947588"/>
                <a:gd name="connsiteY2" fmla="*/ 790123 h 2315938"/>
                <a:gd name="connsiteX3" fmla="*/ 2446804 w 4947588"/>
                <a:gd name="connsiteY3" fmla="*/ 4 h 2315938"/>
                <a:gd name="connsiteX4" fmla="*/ 5818 w 4947588"/>
                <a:gd name="connsiteY4" fmla="*/ 1002642 h 2315938"/>
                <a:gd name="connsiteX5" fmla="*/ 613 w 4947588"/>
                <a:gd name="connsiteY5" fmla="*/ 1029048 h 2315938"/>
                <a:gd name="connsiteX6" fmla="*/ 1455 w 4947588"/>
                <a:gd name="connsiteY6" fmla="*/ 1045352 h 2315938"/>
                <a:gd name="connsiteX7" fmla="*/ 9147 w 4947588"/>
                <a:gd name="connsiteY7" fmla="*/ 1070648 h 2315938"/>
                <a:gd name="connsiteX8" fmla="*/ 1019971 w 4947588"/>
                <a:gd name="connsiteY8" fmla="*/ 2315932 h 2315938"/>
                <a:gd name="connsiteX9" fmla="*/ 3890579 w 4947588"/>
                <a:gd name="connsiteY9" fmla="*/ 1288547 h 2315938"/>
                <a:gd name="connsiteX10" fmla="*/ 4903310 w 4947588"/>
                <a:gd name="connsiteY10" fmla="*/ 1928770 h 2315938"/>
                <a:gd name="connsiteX11" fmla="*/ 4932511 w 4947588"/>
                <a:gd name="connsiteY11" fmla="*/ 1918858 h 2315938"/>
                <a:gd name="connsiteX12" fmla="*/ 4947589 w 4947588"/>
                <a:gd name="connsiteY12" fmla="*/ 1894595 h 2315938"/>
                <a:gd name="connsiteX13" fmla="*/ 4947589 w 4947588"/>
                <a:gd name="connsiteY13" fmla="*/ 228395 h 2315938"/>
                <a:gd name="connsiteX14" fmla="*/ 4912955 w 4947588"/>
                <a:gd name="connsiteY14" fmla="*/ 194602 h 2315938"/>
                <a:gd name="connsiteX15" fmla="*/ 4912974 w 4947588"/>
                <a:gd name="connsiteY15" fmla="*/ 194635 h 231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15938">
                  <a:moveTo>
                    <a:pt x="4912974" y="194635"/>
                  </a:moveTo>
                  <a:cubicBezTo>
                    <a:pt x="4912974" y="194635"/>
                    <a:pt x="4903445" y="193526"/>
                    <a:pt x="4889400" y="193526"/>
                  </a:cubicBezTo>
                  <a:cubicBezTo>
                    <a:pt x="4796901" y="193526"/>
                    <a:pt x="4453506" y="236962"/>
                    <a:pt x="3892345" y="790123"/>
                  </a:cubicBezTo>
                  <a:cubicBezTo>
                    <a:pt x="3354530" y="314080"/>
                    <a:pt x="3314928" y="4"/>
                    <a:pt x="2446804" y="4"/>
                  </a:cubicBezTo>
                  <a:cubicBezTo>
                    <a:pt x="1591699" y="4"/>
                    <a:pt x="175602" y="376840"/>
                    <a:pt x="5818" y="1002642"/>
                  </a:cubicBezTo>
                  <a:lnTo>
                    <a:pt x="613" y="1029048"/>
                  </a:lnTo>
                  <a:cubicBezTo>
                    <a:pt x="-420" y="1034521"/>
                    <a:pt x="-152" y="1040070"/>
                    <a:pt x="1455" y="1045352"/>
                  </a:cubicBezTo>
                  <a:lnTo>
                    <a:pt x="9147" y="1070648"/>
                  </a:lnTo>
                  <a:cubicBezTo>
                    <a:pt x="175317" y="1702407"/>
                    <a:pt x="175212" y="2315932"/>
                    <a:pt x="1019971" y="2315932"/>
                  </a:cubicBezTo>
                  <a:cubicBezTo>
                    <a:pt x="1881620" y="2315932"/>
                    <a:pt x="3356047" y="1760759"/>
                    <a:pt x="3890579" y="1288547"/>
                  </a:cubicBezTo>
                  <a:cubicBezTo>
                    <a:pt x="4529539" y="1919277"/>
                    <a:pt x="4888223" y="1928692"/>
                    <a:pt x="4903310" y="1928770"/>
                  </a:cubicBezTo>
                  <a:cubicBezTo>
                    <a:pt x="4912916" y="1927852"/>
                    <a:pt x="4926043" y="1925249"/>
                    <a:pt x="4932511" y="1918858"/>
                  </a:cubicBezTo>
                  <a:cubicBezTo>
                    <a:pt x="4939017" y="1912391"/>
                    <a:pt x="4947589" y="1903665"/>
                    <a:pt x="4947589" y="1894595"/>
                  </a:cubicBezTo>
                  <a:lnTo>
                    <a:pt x="4947589" y="228395"/>
                  </a:lnTo>
                  <a:cubicBezTo>
                    <a:pt x="4947589" y="211441"/>
                    <a:pt x="4929832" y="197013"/>
                    <a:pt x="4912955" y="194602"/>
                  </a:cubicBezTo>
                  <a:cubicBezTo>
                    <a:pt x="4912961" y="194613"/>
                    <a:pt x="4912968" y="194624"/>
                    <a:pt x="4912974" y="1946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E6EC123-41CA-12BB-77CC-51E9EDC75BFC}"/>
                </a:ext>
              </a:extLst>
            </p:cNvPr>
            <p:cNvSpPr/>
            <p:nvPr/>
          </p:nvSpPr>
          <p:spPr>
            <a:xfrm rot="21378294">
              <a:off x="5715727" y="861253"/>
              <a:ext cx="225178" cy="106062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1106 h 1871137"/>
                <a:gd name="connsiteX1" fmla="*/ 4889400 w 4947588"/>
                <a:gd name="connsiteY1" fmla="*/ -3 h 1871137"/>
                <a:gd name="connsiteX2" fmla="*/ 3892345 w 4947588"/>
                <a:gd name="connsiteY2" fmla="*/ 596594 h 1871137"/>
                <a:gd name="connsiteX3" fmla="*/ 2013108 w 4947588"/>
                <a:gd name="connsiteY3" fmla="*/ 361476 h 1871137"/>
                <a:gd name="connsiteX4" fmla="*/ 5818 w 4947588"/>
                <a:gd name="connsiteY4" fmla="*/ 809113 h 1871137"/>
                <a:gd name="connsiteX5" fmla="*/ 613 w 4947588"/>
                <a:gd name="connsiteY5" fmla="*/ 835519 h 1871137"/>
                <a:gd name="connsiteX6" fmla="*/ 1455 w 4947588"/>
                <a:gd name="connsiteY6" fmla="*/ 851823 h 1871137"/>
                <a:gd name="connsiteX7" fmla="*/ 9147 w 4947588"/>
                <a:gd name="connsiteY7" fmla="*/ 877119 h 1871137"/>
                <a:gd name="connsiteX8" fmla="*/ 1819268 w 4947588"/>
                <a:gd name="connsiteY8" fmla="*/ 1871137 h 1871137"/>
                <a:gd name="connsiteX9" fmla="*/ 3890579 w 4947588"/>
                <a:gd name="connsiteY9" fmla="*/ 1095018 h 1871137"/>
                <a:gd name="connsiteX10" fmla="*/ 4903310 w 4947588"/>
                <a:gd name="connsiteY10" fmla="*/ 1735241 h 1871137"/>
                <a:gd name="connsiteX11" fmla="*/ 4932511 w 4947588"/>
                <a:gd name="connsiteY11" fmla="*/ 1725329 h 1871137"/>
                <a:gd name="connsiteX12" fmla="*/ 4947589 w 4947588"/>
                <a:gd name="connsiteY12" fmla="*/ 1701066 h 1871137"/>
                <a:gd name="connsiteX13" fmla="*/ 4947589 w 4947588"/>
                <a:gd name="connsiteY13" fmla="*/ 34866 h 1871137"/>
                <a:gd name="connsiteX14" fmla="*/ 4912955 w 4947588"/>
                <a:gd name="connsiteY14" fmla="*/ 1073 h 1871137"/>
                <a:gd name="connsiteX15" fmla="*/ 4912974 w 4947588"/>
                <a:gd name="connsiteY15" fmla="*/ 1106 h 1871137"/>
                <a:gd name="connsiteX0" fmla="*/ 4912974 w 4947588"/>
                <a:gd name="connsiteY0" fmla="*/ 1106 h 2330396"/>
                <a:gd name="connsiteX1" fmla="*/ 4889400 w 4947588"/>
                <a:gd name="connsiteY1" fmla="*/ -3 h 2330396"/>
                <a:gd name="connsiteX2" fmla="*/ 3892345 w 4947588"/>
                <a:gd name="connsiteY2" fmla="*/ 596594 h 2330396"/>
                <a:gd name="connsiteX3" fmla="*/ 2013108 w 4947588"/>
                <a:gd name="connsiteY3" fmla="*/ 361476 h 2330396"/>
                <a:gd name="connsiteX4" fmla="*/ 5818 w 4947588"/>
                <a:gd name="connsiteY4" fmla="*/ 809113 h 2330396"/>
                <a:gd name="connsiteX5" fmla="*/ 613 w 4947588"/>
                <a:gd name="connsiteY5" fmla="*/ 835519 h 2330396"/>
                <a:gd name="connsiteX6" fmla="*/ 1455 w 4947588"/>
                <a:gd name="connsiteY6" fmla="*/ 851823 h 2330396"/>
                <a:gd name="connsiteX7" fmla="*/ 9147 w 4947588"/>
                <a:gd name="connsiteY7" fmla="*/ 877119 h 2330396"/>
                <a:gd name="connsiteX8" fmla="*/ 1894461 w 4947588"/>
                <a:gd name="connsiteY8" fmla="*/ 2330389 h 2330396"/>
                <a:gd name="connsiteX9" fmla="*/ 3890579 w 4947588"/>
                <a:gd name="connsiteY9" fmla="*/ 1095018 h 2330396"/>
                <a:gd name="connsiteX10" fmla="*/ 4903310 w 4947588"/>
                <a:gd name="connsiteY10" fmla="*/ 1735241 h 2330396"/>
                <a:gd name="connsiteX11" fmla="*/ 4932511 w 4947588"/>
                <a:gd name="connsiteY11" fmla="*/ 1725329 h 2330396"/>
                <a:gd name="connsiteX12" fmla="*/ 4947589 w 4947588"/>
                <a:gd name="connsiteY12" fmla="*/ 1701066 h 2330396"/>
                <a:gd name="connsiteX13" fmla="*/ 4947589 w 4947588"/>
                <a:gd name="connsiteY13" fmla="*/ 34866 h 2330396"/>
                <a:gd name="connsiteX14" fmla="*/ 4912955 w 4947588"/>
                <a:gd name="connsiteY14" fmla="*/ 1073 h 2330396"/>
                <a:gd name="connsiteX15" fmla="*/ 4912974 w 4947588"/>
                <a:gd name="connsiteY15" fmla="*/ 1106 h 233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330396">
                  <a:moveTo>
                    <a:pt x="4912974" y="1106"/>
                  </a:moveTo>
                  <a:cubicBezTo>
                    <a:pt x="4912974" y="1106"/>
                    <a:pt x="4903445" y="-3"/>
                    <a:pt x="4889400" y="-3"/>
                  </a:cubicBezTo>
                  <a:cubicBezTo>
                    <a:pt x="4796901" y="-3"/>
                    <a:pt x="4453506" y="43433"/>
                    <a:pt x="3892345" y="596594"/>
                  </a:cubicBezTo>
                  <a:cubicBezTo>
                    <a:pt x="3354530" y="120551"/>
                    <a:pt x="2881232" y="361476"/>
                    <a:pt x="2013108" y="361476"/>
                  </a:cubicBezTo>
                  <a:cubicBezTo>
                    <a:pt x="1158003" y="361476"/>
                    <a:pt x="175602" y="183311"/>
                    <a:pt x="5818" y="809113"/>
                  </a:cubicBezTo>
                  <a:lnTo>
                    <a:pt x="613" y="835519"/>
                  </a:lnTo>
                  <a:cubicBezTo>
                    <a:pt x="-420" y="840992"/>
                    <a:pt x="-152" y="846541"/>
                    <a:pt x="1455" y="851823"/>
                  </a:cubicBezTo>
                  <a:lnTo>
                    <a:pt x="9147" y="877119"/>
                  </a:lnTo>
                  <a:cubicBezTo>
                    <a:pt x="175317" y="1508878"/>
                    <a:pt x="1049702" y="2330389"/>
                    <a:pt x="1894461" y="2330389"/>
                  </a:cubicBezTo>
                  <a:cubicBezTo>
                    <a:pt x="2756110" y="2330389"/>
                    <a:pt x="3356047" y="1567230"/>
                    <a:pt x="3890579" y="1095018"/>
                  </a:cubicBezTo>
                  <a:cubicBezTo>
                    <a:pt x="4529539" y="1725748"/>
                    <a:pt x="4888223" y="1735163"/>
                    <a:pt x="4903310" y="1735241"/>
                  </a:cubicBezTo>
                  <a:cubicBezTo>
                    <a:pt x="4912916" y="1734323"/>
                    <a:pt x="4926043" y="1731720"/>
                    <a:pt x="4932511" y="1725329"/>
                  </a:cubicBezTo>
                  <a:cubicBezTo>
                    <a:pt x="4939017" y="1718862"/>
                    <a:pt x="4947589" y="1710136"/>
                    <a:pt x="4947589" y="1701066"/>
                  </a:cubicBezTo>
                  <a:lnTo>
                    <a:pt x="4947589" y="34866"/>
                  </a:lnTo>
                  <a:cubicBezTo>
                    <a:pt x="4947589" y="17912"/>
                    <a:pt x="4929832" y="3484"/>
                    <a:pt x="4912955" y="1073"/>
                  </a:cubicBezTo>
                  <a:cubicBezTo>
                    <a:pt x="4912961" y="1084"/>
                    <a:pt x="4912968" y="1095"/>
                    <a:pt x="4912974" y="11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5E1D699-5753-5283-172A-8268B2CCAB9E}"/>
                </a:ext>
              </a:extLst>
            </p:cNvPr>
            <p:cNvSpPr/>
            <p:nvPr/>
          </p:nvSpPr>
          <p:spPr>
            <a:xfrm rot="21378294">
              <a:off x="5837734" y="304215"/>
              <a:ext cx="261394" cy="128291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222591 h 2092622"/>
                <a:gd name="connsiteX1" fmla="*/ 4889400 w 4947588"/>
                <a:gd name="connsiteY1" fmla="*/ 221482 h 2092622"/>
                <a:gd name="connsiteX2" fmla="*/ 3892345 w 4947588"/>
                <a:gd name="connsiteY2" fmla="*/ 818079 h 2092622"/>
                <a:gd name="connsiteX3" fmla="*/ 2503462 w 4947588"/>
                <a:gd name="connsiteY3" fmla="*/ 9 h 2092622"/>
                <a:gd name="connsiteX4" fmla="*/ 5818 w 4947588"/>
                <a:gd name="connsiteY4" fmla="*/ 1030598 h 2092622"/>
                <a:gd name="connsiteX5" fmla="*/ 613 w 4947588"/>
                <a:gd name="connsiteY5" fmla="*/ 1057004 h 2092622"/>
                <a:gd name="connsiteX6" fmla="*/ 1455 w 4947588"/>
                <a:gd name="connsiteY6" fmla="*/ 1073308 h 2092622"/>
                <a:gd name="connsiteX7" fmla="*/ 9147 w 4947588"/>
                <a:gd name="connsiteY7" fmla="*/ 1098604 h 2092622"/>
                <a:gd name="connsiteX8" fmla="*/ 1819268 w 4947588"/>
                <a:gd name="connsiteY8" fmla="*/ 2092622 h 2092622"/>
                <a:gd name="connsiteX9" fmla="*/ 3890579 w 4947588"/>
                <a:gd name="connsiteY9" fmla="*/ 1316503 h 2092622"/>
                <a:gd name="connsiteX10" fmla="*/ 4903310 w 4947588"/>
                <a:gd name="connsiteY10" fmla="*/ 1956726 h 2092622"/>
                <a:gd name="connsiteX11" fmla="*/ 4932511 w 4947588"/>
                <a:gd name="connsiteY11" fmla="*/ 1946814 h 2092622"/>
                <a:gd name="connsiteX12" fmla="*/ 4947589 w 4947588"/>
                <a:gd name="connsiteY12" fmla="*/ 1922551 h 2092622"/>
                <a:gd name="connsiteX13" fmla="*/ 4947589 w 4947588"/>
                <a:gd name="connsiteY13" fmla="*/ 256351 h 2092622"/>
                <a:gd name="connsiteX14" fmla="*/ 4912955 w 4947588"/>
                <a:gd name="connsiteY14" fmla="*/ 222558 h 2092622"/>
                <a:gd name="connsiteX15" fmla="*/ 4912974 w 4947588"/>
                <a:gd name="connsiteY15" fmla="*/ 222591 h 2092622"/>
                <a:gd name="connsiteX0" fmla="*/ 4912974 w 4947588"/>
                <a:gd name="connsiteY0" fmla="*/ 222591 h 2428269"/>
                <a:gd name="connsiteX1" fmla="*/ 4889400 w 4947588"/>
                <a:gd name="connsiteY1" fmla="*/ 221482 h 2428269"/>
                <a:gd name="connsiteX2" fmla="*/ 3892345 w 4947588"/>
                <a:gd name="connsiteY2" fmla="*/ 818079 h 2428269"/>
                <a:gd name="connsiteX3" fmla="*/ 2503462 w 4947588"/>
                <a:gd name="connsiteY3" fmla="*/ 9 h 2428269"/>
                <a:gd name="connsiteX4" fmla="*/ 5818 w 4947588"/>
                <a:gd name="connsiteY4" fmla="*/ 1030598 h 2428269"/>
                <a:gd name="connsiteX5" fmla="*/ 613 w 4947588"/>
                <a:gd name="connsiteY5" fmla="*/ 1057004 h 2428269"/>
                <a:gd name="connsiteX6" fmla="*/ 1455 w 4947588"/>
                <a:gd name="connsiteY6" fmla="*/ 1073308 h 2428269"/>
                <a:gd name="connsiteX7" fmla="*/ 9147 w 4947588"/>
                <a:gd name="connsiteY7" fmla="*/ 1098604 h 2428269"/>
                <a:gd name="connsiteX8" fmla="*/ 1887930 w 4947588"/>
                <a:gd name="connsiteY8" fmla="*/ 2428269 h 2428269"/>
                <a:gd name="connsiteX9" fmla="*/ 3890579 w 4947588"/>
                <a:gd name="connsiteY9" fmla="*/ 1316503 h 2428269"/>
                <a:gd name="connsiteX10" fmla="*/ 4903310 w 4947588"/>
                <a:gd name="connsiteY10" fmla="*/ 1956726 h 2428269"/>
                <a:gd name="connsiteX11" fmla="*/ 4932511 w 4947588"/>
                <a:gd name="connsiteY11" fmla="*/ 1946814 h 2428269"/>
                <a:gd name="connsiteX12" fmla="*/ 4947589 w 4947588"/>
                <a:gd name="connsiteY12" fmla="*/ 1922551 h 2428269"/>
                <a:gd name="connsiteX13" fmla="*/ 4947589 w 4947588"/>
                <a:gd name="connsiteY13" fmla="*/ 256351 h 2428269"/>
                <a:gd name="connsiteX14" fmla="*/ 4912955 w 4947588"/>
                <a:gd name="connsiteY14" fmla="*/ 222558 h 2428269"/>
                <a:gd name="connsiteX15" fmla="*/ 4912974 w 4947588"/>
                <a:gd name="connsiteY15" fmla="*/ 222591 h 24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428269">
                  <a:moveTo>
                    <a:pt x="4912974" y="222591"/>
                  </a:moveTo>
                  <a:cubicBezTo>
                    <a:pt x="4912974" y="222591"/>
                    <a:pt x="4903445" y="221482"/>
                    <a:pt x="4889400" y="221482"/>
                  </a:cubicBezTo>
                  <a:cubicBezTo>
                    <a:pt x="4796901" y="221482"/>
                    <a:pt x="4453506" y="264918"/>
                    <a:pt x="3892345" y="818079"/>
                  </a:cubicBezTo>
                  <a:cubicBezTo>
                    <a:pt x="3354530" y="342036"/>
                    <a:pt x="3371586" y="9"/>
                    <a:pt x="2503462" y="9"/>
                  </a:cubicBezTo>
                  <a:cubicBezTo>
                    <a:pt x="1648357" y="9"/>
                    <a:pt x="175602" y="404796"/>
                    <a:pt x="5818" y="1030598"/>
                  </a:cubicBezTo>
                  <a:lnTo>
                    <a:pt x="613" y="1057004"/>
                  </a:lnTo>
                  <a:cubicBezTo>
                    <a:pt x="-420" y="1062477"/>
                    <a:pt x="-152" y="1068026"/>
                    <a:pt x="1455" y="1073308"/>
                  </a:cubicBezTo>
                  <a:lnTo>
                    <a:pt x="9147" y="1098604"/>
                  </a:lnTo>
                  <a:cubicBezTo>
                    <a:pt x="175317" y="1730363"/>
                    <a:pt x="1043171" y="2428269"/>
                    <a:pt x="1887930" y="2428269"/>
                  </a:cubicBezTo>
                  <a:cubicBezTo>
                    <a:pt x="2749579" y="2428269"/>
                    <a:pt x="3356047" y="1788715"/>
                    <a:pt x="3890579" y="1316503"/>
                  </a:cubicBezTo>
                  <a:cubicBezTo>
                    <a:pt x="4529539" y="1947233"/>
                    <a:pt x="4888223" y="1956648"/>
                    <a:pt x="4903310" y="1956726"/>
                  </a:cubicBezTo>
                  <a:cubicBezTo>
                    <a:pt x="4912916" y="1955808"/>
                    <a:pt x="4926043" y="1953205"/>
                    <a:pt x="4932511" y="1946814"/>
                  </a:cubicBezTo>
                  <a:cubicBezTo>
                    <a:pt x="4939017" y="1940347"/>
                    <a:pt x="4947589" y="1931621"/>
                    <a:pt x="4947589" y="1922551"/>
                  </a:cubicBezTo>
                  <a:lnTo>
                    <a:pt x="4947589" y="256351"/>
                  </a:lnTo>
                  <a:cubicBezTo>
                    <a:pt x="4947589" y="239397"/>
                    <a:pt x="4929832" y="224969"/>
                    <a:pt x="4912955" y="222558"/>
                  </a:cubicBezTo>
                  <a:cubicBezTo>
                    <a:pt x="4912961" y="222569"/>
                    <a:pt x="4912968" y="222580"/>
                    <a:pt x="4912974" y="22259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FF2F1E2-30F1-DFE8-C054-0FD5A5B4C01B}"/>
                </a:ext>
              </a:extLst>
            </p:cNvPr>
            <p:cNvSpPr/>
            <p:nvPr/>
          </p:nvSpPr>
          <p:spPr>
            <a:xfrm rot="21378294">
              <a:off x="5444825" y="365374"/>
              <a:ext cx="210409" cy="95458"/>
            </a:xfrm>
            <a:custGeom>
              <a:avLst/>
              <a:gdLst>
                <a:gd name="connsiteX0" fmla="*/ 4912974 w 4947588"/>
                <a:gd name="connsiteY0" fmla="*/ 175234 h 2045265"/>
                <a:gd name="connsiteX1" fmla="*/ 4889400 w 4947588"/>
                <a:gd name="connsiteY1" fmla="*/ 174125 h 2045265"/>
                <a:gd name="connsiteX2" fmla="*/ 3892345 w 4947588"/>
                <a:gd name="connsiteY2" fmla="*/ 770722 h 2045265"/>
                <a:gd name="connsiteX3" fmla="*/ 1837982 w 4947588"/>
                <a:gd name="connsiteY3" fmla="*/ 0 h 2045265"/>
                <a:gd name="connsiteX4" fmla="*/ 5818 w 4947588"/>
                <a:gd name="connsiteY4" fmla="*/ 983241 h 2045265"/>
                <a:gd name="connsiteX5" fmla="*/ 613 w 4947588"/>
                <a:gd name="connsiteY5" fmla="*/ 1009647 h 2045265"/>
                <a:gd name="connsiteX6" fmla="*/ 1455 w 4947588"/>
                <a:gd name="connsiteY6" fmla="*/ 1025951 h 2045265"/>
                <a:gd name="connsiteX7" fmla="*/ 9147 w 4947588"/>
                <a:gd name="connsiteY7" fmla="*/ 1051247 h 2045265"/>
                <a:gd name="connsiteX8" fmla="*/ 1819268 w 4947588"/>
                <a:gd name="connsiteY8" fmla="*/ 2045265 h 2045265"/>
                <a:gd name="connsiteX9" fmla="*/ 3890579 w 4947588"/>
                <a:gd name="connsiteY9" fmla="*/ 1269146 h 2045265"/>
                <a:gd name="connsiteX10" fmla="*/ 4903310 w 4947588"/>
                <a:gd name="connsiteY10" fmla="*/ 1909369 h 2045265"/>
                <a:gd name="connsiteX11" fmla="*/ 4932511 w 4947588"/>
                <a:gd name="connsiteY11" fmla="*/ 1899457 h 2045265"/>
                <a:gd name="connsiteX12" fmla="*/ 4947589 w 4947588"/>
                <a:gd name="connsiteY12" fmla="*/ 1875194 h 2045265"/>
                <a:gd name="connsiteX13" fmla="*/ 4947589 w 4947588"/>
                <a:gd name="connsiteY13" fmla="*/ 208994 h 2045265"/>
                <a:gd name="connsiteX14" fmla="*/ 4912955 w 4947588"/>
                <a:gd name="connsiteY14" fmla="*/ 175201 h 2045265"/>
                <a:gd name="connsiteX0" fmla="*/ 4912974 w 4947588"/>
                <a:gd name="connsiteY0" fmla="*/ 510476 h 2380507"/>
                <a:gd name="connsiteX1" fmla="*/ 4889400 w 4947588"/>
                <a:gd name="connsiteY1" fmla="*/ 509367 h 2380507"/>
                <a:gd name="connsiteX2" fmla="*/ 3892345 w 4947588"/>
                <a:gd name="connsiteY2" fmla="*/ 1105964 h 2380507"/>
                <a:gd name="connsiteX3" fmla="*/ 1859648 w 4947588"/>
                <a:gd name="connsiteY3" fmla="*/ -7 h 2380507"/>
                <a:gd name="connsiteX4" fmla="*/ 5818 w 4947588"/>
                <a:gd name="connsiteY4" fmla="*/ 1318483 h 2380507"/>
                <a:gd name="connsiteX5" fmla="*/ 613 w 4947588"/>
                <a:gd name="connsiteY5" fmla="*/ 1344889 h 2380507"/>
                <a:gd name="connsiteX6" fmla="*/ 1455 w 4947588"/>
                <a:gd name="connsiteY6" fmla="*/ 1361193 h 2380507"/>
                <a:gd name="connsiteX7" fmla="*/ 9147 w 4947588"/>
                <a:gd name="connsiteY7" fmla="*/ 1386489 h 2380507"/>
                <a:gd name="connsiteX8" fmla="*/ 1819268 w 4947588"/>
                <a:gd name="connsiteY8" fmla="*/ 2380507 h 2380507"/>
                <a:gd name="connsiteX9" fmla="*/ 3890579 w 4947588"/>
                <a:gd name="connsiteY9" fmla="*/ 1604388 h 2380507"/>
                <a:gd name="connsiteX10" fmla="*/ 4903310 w 4947588"/>
                <a:gd name="connsiteY10" fmla="*/ 2244611 h 2380507"/>
                <a:gd name="connsiteX11" fmla="*/ 4932511 w 4947588"/>
                <a:gd name="connsiteY11" fmla="*/ 2234699 h 2380507"/>
                <a:gd name="connsiteX12" fmla="*/ 4947589 w 4947588"/>
                <a:gd name="connsiteY12" fmla="*/ 2210436 h 2380507"/>
                <a:gd name="connsiteX13" fmla="*/ 4947589 w 4947588"/>
                <a:gd name="connsiteY13" fmla="*/ 544236 h 2380507"/>
                <a:gd name="connsiteX14" fmla="*/ 4912955 w 4947588"/>
                <a:gd name="connsiteY14" fmla="*/ 510443 h 2380507"/>
                <a:gd name="connsiteX15" fmla="*/ 4912974 w 4947588"/>
                <a:gd name="connsiteY15" fmla="*/ 510476 h 2380507"/>
                <a:gd name="connsiteX0" fmla="*/ 4912974 w 4947588"/>
                <a:gd name="connsiteY0" fmla="*/ 510476 h 2244618"/>
                <a:gd name="connsiteX1" fmla="*/ 4889400 w 4947588"/>
                <a:gd name="connsiteY1" fmla="*/ 509367 h 2244618"/>
                <a:gd name="connsiteX2" fmla="*/ 3892345 w 4947588"/>
                <a:gd name="connsiteY2" fmla="*/ 1105964 h 2244618"/>
                <a:gd name="connsiteX3" fmla="*/ 1859648 w 4947588"/>
                <a:gd name="connsiteY3" fmla="*/ -7 h 2244618"/>
                <a:gd name="connsiteX4" fmla="*/ 5818 w 4947588"/>
                <a:gd name="connsiteY4" fmla="*/ 1318483 h 2244618"/>
                <a:gd name="connsiteX5" fmla="*/ 613 w 4947588"/>
                <a:gd name="connsiteY5" fmla="*/ 1344889 h 2244618"/>
                <a:gd name="connsiteX6" fmla="*/ 1455 w 4947588"/>
                <a:gd name="connsiteY6" fmla="*/ 1361193 h 2244618"/>
                <a:gd name="connsiteX7" fmla="*/ 9147 w 4947588"/>
                <a:gd name="connsiteY7" fmla="*/ 1386489 h 2244618"/>
                <a:gd name="connsiteX8" fmla="*/ 2247107 w 4947588"/>
                <a:gd name="connsiteY8" fmla="*/ 1547782 h 2244618"/>
                <a:gd name="connsiteX9" fmla="*/ 3890579 w 4947588"/>
                <a:gd name="connsiteY9" fmla="*/ 1604388 h 2244618"/>
                <a:gd name="connsiteX10" fmla="*/ 4903310 w 4947588"/>
                <a:gd name="connsiteY10" fmla="*/ 2244611 h 2244618"/>
                <a:gd name="connsiteX11" fmla="*/ 4932511 w 4947588"/>
                <a:gd name="connsiteY11" fmla="*/ 2234699 h 2244618"/>
                <a:gd name="connsiteX12" fmla="*/ 4947589 w 4947588"/>
                <a:gd name="connsiteY12" fmla="*/ 2210436 h 2244618"/>
                <a:gd name="connsiteX13" fmla="*/ 4947589 w 4947588"/>
                <a:gd name="connsiteY13" fmla="*/ 544236 h 2244618"/>
                <a:gd name="connsiteX14" fmla="*/ 4912955 w 4947588"/>
                <a:gd name="connsiteY14" fmla="*/ 510443 h 2244618"/>
                <a:gd name="connsiteX15" fmla="*/ 4912974 w 4947588"/>
                <a:gd name="connsiteY15" fmla="*/ 510476 h 224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47588" h="2244618">
                  <a:moveTo>
                    <a:pt x="4912974" y="510476"/>
                  </a:moveTo>
                  <a:cubicBezTo>
                    <a:pt x="4912974" y="510476"/>
                    <a:pt x="4903445" y="509367"/>
                    <a:pt x="4889400" y="509367"/>
                  </a:cubicBezTo>
                  <a:cubicBezTo>
                    <a:pt x="4796901" y="509367"/>
                    <a:pt x="4453506" y="552803"/>
                    <a:pt x="3892345" y="1105964"/>
                  </a:cubicBezTo>
                  <a:cubicBezTo>
                    <a:pt x="3354530" y="629921"/>
                    <a:pt x="2727772" y="-7"/>
                    <a:pt x="1859648" y="-7"/>
                  </a:cubicBezTo>
                  <a:cubicBezTo>
                    <a:pt x="1004543" y="-7"/>
                    <a:pt x="175602" y="692681"/>
                    <a:pt x="5818" y="1318483"/>
                  </a:cubicBezTo>
                  <a:lnTo>
                    <a:pt x="613" y="1344889"/>
                  </a:lnTo>
                  <a:cubicBezTo>
                    <a:pt x="-420" y="1350362"/>
                    <a:pt x="-152" y="1355911"/>
                    <a:pt x="1455" y="1361193"/>
                  </a:cubicBezTo>
                  <a:lnTo>
                    <a:pt x="9147" y="1386489"/>
                  </a:lnTo>
                  <a:cubicBezTo>
                    <a:pt x="175317" y="2018248"/>
                    <a:pt x="1402348" y="1547782"/>
                    <a:pt x="2247107" y="1547782"/>
                  </a:cubicBezTo>
                  <a:cubicBezTo>
                    <a:pt x="3108756" y="1547782"/>
                    <a:pt x="3356047" y="2076600"/>
                    <a:pt x="3890579" y="1604388"/>
                  </a:cubicBezTo>
                  <a:cubicBezTo>
                    <a:pt x="4529539" y="2235118"/>
                    <a:pt x="4888223" y="2244533"/>
                    <a:pt x="4903310" y="2244611"/>
                  </a:cubicBezTo>
                  <a:cubicBezTo>
                    <a:pt x="4912916" y="2243693"/>
                    <a:pt x="4926043" y="2241090"/>
                    <a:pt x="4932511" y="2234699"/>
                  </a:cubicBezTo>
                  <a:cubicBezTo>
                    <a:pt x="4939017" y="2228232"/>
                    <a:pt x="4947589" y="2219506"/>
                    <a:pt x="4947589" y="2210436"/>
                  </a:cubicBezTo>
                  <a:lnTo>
                    <a:pt x="4947589" y="544236"/>
                  </a:lnTo>
                  <a:cubicBezTo>
                    <a:pt x="4947589" y="527282"/>
                    <a:pt x="4929832" y="512854"/>
                    <a:pt x="4912955" y="510443"/>
                  </a:cubicBezTo>
                  <a:cubicBezTo>
                    <a:pt x="4912961" y="510454"/>
                    <a:pt x="4912968" y="510465"/>
                    <a:pt x="4912974" y="5104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0FB6F600-B978-4235-5E36-33459667B043}"/>
              </a:ext>
            </a:extLst>
          </p:cNvPr>
          <p:cNvSpPr txBox="1"/>
          <p:nvPr/>
        </p:nvSpPr>
        <p:spPr>
          <a:xfrm>
            <a:off x="1389691" y="3505583"/>
            <a:ext cx="345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Happy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CA8669"/>
                </a:solidFill>
                <a:latin typeface="Signerica Fat" panose="02000503000000000000" pitchFamily="2" charset="0"/>
              </a:rPr>
              <a:t> holidays</a:t>
            </a:r>
            <a:endParaRPr lang="zh-CN" altLang="en-US" sz="3200" b="1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D8DA661-0AD3-951A-2964-226D31AFACCB}"/>
              </a:ext>
            </a:extLst>
          </p:cNvPr>
          <p:cNvGrpSpPr/>
          <p:nvPr/>
        </p:nvGrpSpPr>
        <p:grpSpPr>
          <a:xfrm rot="20777075">
            <a:off x="4020945" y="1957151"/>
            <a:ext cx="2682601" cy="2722283"/>
            <a:chOff x="2843870" y="3646917"/>
            <a:chExt cx="2682601" cy="272228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CD3B0C7F-B5CA-4DFF-D562-CAC797BF9578}"/>
                </a:ext>
              </a:extLst>
            </p:cNvPr>
            <p:cNvSpPr/>
            <p:nvPr/>
          </p:nvSpPr>
          <p:spPr>
            <a:xfrm>
              <a:off x="3231538" y="3768159"/>
              <a:ext cx="2294933" cy="252549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0814779F-A968-15E0-E2A4-9467D92A3C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12047" y="3968839"/>
              <a:ext cx="1933914" cy="1933914"/>
            </a:xfrm>
            <a:prstGeom prst="rect">
              <a:avLst/>
            </a:prstGeom>
            <a:ln w="76200">
              <a:solidFill>
                <a:srgbClr val="E7C5A2"/>
              </a:solidFill>
              <a:miter lim="800000"/>
            </a:ln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42C350A-0145-3FEB-D80B-4E2C20014899}"/>
                </a:ext>
              </a:extLst>
            </p:cNvPr>
            <p:cNvSpPr txBox="1"/>
            <p:nvPr/>
          </p:nvSpPr>
          <p:spPr>
            <a:xfrm>
              <a:off x="3307169" y="5938313"/>
              <a:ext cx="5963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Seas</a:t>
              </a:r>
            </a:p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ide</a:t>
              </a:r>
              <a:endParaRPr lang="zh-CN" altLang="en-US" sz="11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  <p:pic>
          <p:nvPicPr>
            <p:cNvPr id="41" name="图片 40" descr="在桌子上&#10;&#10;中度可信度描述已自动生成">
              <a:extLst>
                <a:ext uri="{FF2B5EF4-FFF2-40B4-BE49-F238E27FC236}">
                  <a16:creationId xmlns:a16="http://schemas.microsoft.com/office/drawing/2014/main" id="{E52788B6-7E03-255F-E768-A6375D4EC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55338">
              <a:off x="2843870" y="3646917"/>
              <a:ext cx="1136353" cy="492760"/>
            </a:xfrm>
            <a:prstGeom prst="rect">
              <a:avLst/>
            </a:prstGeom>
          </p:spPr>
        </p:pic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E5FD3BAF-4A28-04E2-5B4D-F77843559FE3}"/>
              </a:ext>
            </a:extLst>
          </p:cNvPr>
          <p:cNvGrpSpPr/>
          <p:nvPr/>
        </p:nvGrpSpPr>
        <p:grpSpPr>
          <a:xfrm rot="1532652">
            <a:off x="8438859" y="3365403"/>
            <a:ext cx="2682601" cy="2722283"/>
            <a:chOff x="2843870" y="3646917"/>
            <a:chExt cx="2682601" cy="2722283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8F37BD81-896D-B75E-305D-22ECC8ED9E3C}"/>
                </a:ext>
              </a:extLst>
            </p:cNvPr>
            <p:cNvSpPr/>
            <p:nvPr/>
          </p:nvSpPr>
          <p:spPr>
            <a:xfrm>
              <a:off x="3231538" y="3768159"/>
              <a:ext cx="2294933" cy="2525499"/>
            </a:xfrm>
            <a:prstGeom prst="rect">
              <a:avLst/>
            </a:prstGeom>
            <a:solidFill>
              <a:srgbClr val="FAF4F6"/>
            </a:solidFill>
            <a:ln>
              <a:noFill/>
            </a:ln>
            <a:effectLst>
              <a:outerShdw blurRad="127000" dist="1905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B4A176D3-E387-D16F-18CA-0AC6DFED8B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412047" y="3968839"/>
              <a:ext cx="1933914" cy="1933914"/>
            </a:xfrm>
            <a:prstGeom prst="rect">
              <a:avLst/>
            </a:prstGeom>
            <a:ln w="76200">
              <a:solidFill>
                <a:srgbClr val="E7C5A2"/>
              </a:solidFill>
              <a:miter lim="800000"/>
            </a:ln>
          </p:spPr>
        </p:pic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DC0BE80A-AEE6-8AFA-9DEC-80ED89BD72A7}"/>
                </a:ext>
              </a:extLst>
            </p:cNvPr>
            <p:cNvSpPr txBox="1"/>
            <p:nvPr/>
          </p:nvSpPr>
          <p:spPr>
            <a:xfrm>
              <a:off x="3307169" y="5938313"/>
              <a:ext cx="5963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Seas</a:t>
              </a:r>
            </a:p>
            <a:p>
              <a:r>
                <a:rPr lang="en-US" altLang="zh-CN" sz="1100">
                  <a:solidFill>
                    <a:srgbClr val="E1A29D"/>
                  </a:solidFill>
                  <a:latin typeface="Signerica Fat" panose="02000503000000000000" pitchFamily="2" charset="0"/>
                </a:rPr>
                <a:t>ide</a:t>
              </a:r>
              <a:endParaRPr lang="zh-CN" altLang="en-US" sz="1100">
                <a:solidFill>
                  <a:srgbClr val="E1A29D"/>
                </a:solidFill>
                <a:latin typeface="Signerica Fat" panose="02000503000000000000" pitchFamily="2" charset="0"/>
              </a:endParaRPr>
            </a:p>
          </p:txBody>
        </p:sp>
        <p:pic>
          <p:nvPicPr>
            <p:cNvPr id="94" name="图片 93" descr="在桌子上&#10;&#10;中度可信度描述已自动生成">
              <a:extLst>
                <a:ext uri="{FF2B5EF4-FFF2-40B4-BE49-F238E27FC236}">
                  <a16:creationId xmlns:a16="http://schemas.microsoft.com/office/drawing/2014/main" id="{1DC74F6B-ADA3-509F-A64B-2F1866DF8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55338">
              <a:off x="2843870" y="3646917"/>
              <a:ext cx="1136353" cy="492760"/>
            </a:xfrm>
            <a:prstGeom prst="rect">
              <a:avLst/>
            </a:prstGeom>
          </p:spPr>
        </p:pic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A8C2A72B-A816-7343-86B8-F9900FCC35AD}"/>
              </a:ext>
            </a:extLst>
          </p:cNvPr>
          <p:cNvSpPr txBox="1"/>
          <p:nvPr/>
        </p:nvSpPr>
        <p:spPr>
          <a:xfrm>
            <a:off x="6997665" y="1762375"/>
            <a:ext cx="37973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CA8669"/>
                </a:solidFill>
                <a:latin typeface="Signerica Fat" panose="02000503000000000000" pitchFamily="2" charset="0"/>
              </a:rPr>
              <a:t>Pellentesque Habitant Morbi Tristique Senectus Et Netus Et Malesuada Fames Ac</a:t>
            </a:r>
          </a:p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CA8669"/>
                </a:solidFill>
                <a:latin typeface="Signerica Fat" panose="02000503000000000000" pitchFamily="2" charset="0"/>
              </a:rPr>
              <a:t> Turpis Egestas</a:t>
            </a:r>
            <a:endParaRPr lang="zh-CN" altLang="en-US" sz="1400">
              <a:solidFill>
                <a:srgbClr val="CA8669"/>
              </a:solidFill>
              <a:latin typeface="Signerica Fat" panose="02000503000000000000" pitchFamily="2" charset="0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3626D4E-63CD-271B-7726-FC2E5F2FCFC3}"/>
              </a:ext>
            </a:extLst>
          </p:cNvPr>
          <p:cNvSpPr/>
          <p:nvPr/>
        </p:nvSpPr>
        <p:spPr>
          <a:xfrm>
            <a:off x="2764109" y="5133983"/>
            <a:ext cx="1643640" cy="1436752"/>
          </a:xfrm>
          <a:custGeom>
            <a:avLst/>
            <a:gdLst>
              <a:gd name="connsiteX0" fmla="*/ 4557934 w 4749336"/>
              <a:gd name="connsiteY0" fmla="*/ 3052343 h 4151529"/>
              <a:gd name="connsiteX1" fmla="*/ 4258318 w 4749336"/>
              <a:gd name="connsiteY1" fmla="*/ 2913655 h 4151529"/>
              <a:gd name="connsiteX2" fmla="*/ 3350515 w 4749336"/>
              <a:gd name="connsiteY2" fmla="*/ 1920812 h 4151529"/>
              <a:gd name="connsiteX3" fmla="*/ 3444276 w 4749336"/>
              <a:gd name="connsiteY3" fmla="*/ 1774012 h 4151529"/>
              <a:gd name="connsiteX4" fmla="*/ 3481475 w 4749336"/>
              <a:gd name="connsiteY4" fmla="*/ 1729006 h 4151529"/>
              <a:gd name="connsiteX5" fmla="*/ 4112392 w 4749336"/>
              <a:gd name="connsiteY5" fmla="*/ 902675 h 4151529"/>
              <a:gd name="connsiteX6" fmla="*/ 4220277 w 4749336"/>
              <a:gd name="connsiteY6" fmla="*/ 763262 h 4151529"/>
              <a:gd name="connsiteX7" fmla="*/ 4466206 w 4749336"/>
              <a:gd name="connsiteY7" fmla="*/ 293685 h 4151529"/>
              <a:gd name="connsiteX8" fmla="*/ 4348865 w 4749336"/>
              <a:gd name="connsiteY8" fmla="*/ 190893 h 4151529"/>
              <a:gd name="connsiteX9" fmla="*/ 3517558 w 4749336"/>
              <a:gd name="connsiteY9" fmla="*/ 697171 h 4151529"/>
              <a:gd name="connsiteX10" fmla="*/ 3474772 w 4749336"/>
              <a:gd name="connsiteY10" fmla="*/ 731422 h 4151529"/>
              <a:gd name="connsiteX11" fmla="*/ 3455866 w 4749336"/>
              <a:gd name="connsiteY11" fmla="*/ 745582 h 4151529"/>
              <a:gd name="connsiteX12" fmla="*/ 2812243 w 4749336"/>
              <a:gd name="connsiteY12" fmla="*/ 1062765 h 4151529"/>
              <a:gd name="connsiteX13" fmla="*/ 2366512 w 4749336"/>
              <a:gd name="connsiteY13" fmla="*/ 747610 h 4151529"/>
              <a:gd name="connsiteX14" fmla="*/ 1746422 w 4749336"/>
              <a:gd name="connsiteY14" fmla="*/ 191466 h 4151529"/>
              <a:gd name="connsiteX15" fmla="*/ 1254037 w 4749336"/>
              <a:gd name="connsiteY15" fmla="*/ 0 h 4151529"/>
              <a:gd name="connsiteX16" fmla="*/ 1114388 w 4749336"/>
              <a:gd name="connsiteY16" fmla="*/ 63567 h 4151529"/>
              <a:gd name="connsiteX17" fmla="*/ 1397477 w 4749336"/>
              <a:gd name="connsiteY17" fmla="*/ 576614 h 4151529"/>
              <a:gd name="connsiteX18" fmla="*/ 1462344 w 4749336"/>
              <a:gd name="connsiteY18" fmla="*/ 643050 h 4151529"/>
              <a:gd name="connsiteX19" fmla="*/ 1755612 w 4749336"/>
              <a:gd name="connsiteY19" fmla="*/ 1208571 h 4151529"/>
              <a:gd name="connsiteX20" fmla="*/ 1518110 w 4749336"/>
              <a:gd name="connsiteY20" fmla="*/ 1401065 h 4151529"/>
              <a:gd name="connsiteX21" fmla="*/ 1425956 w 4749336"/>
              <a:gd name="connsiteY21" fmla="*/ 1418555 h 4151529"/>
              <a:gd name="connsiteX22" fmla="*/ 524041 w 4749336"/>
              <a:gd name="connsiteY22" fmla="*/ 1670145 h 4151529"/>
              <a:gd name="connsiteX23" fmla="*/ 474864 w 4749336"/>
              <a:gd name="connsiteY23" fmla="*/ 1685645 h 4151529"/>
              <a:gd name="connsiteX24" fmla="*/ 888 w 4749336"/>
              <a:gd name="connsiteY24" fmla="*/ 1994029 h 4151529"/>
              <a:gd name="connsiteX25" fmla="*/ 371651 w 4749336"/>
              <a:gd name="connsiteY25" fmla="*/ 2133442 h 4151529"/>
              <a:gd name="connsiteX26" fmla="*/ 452363 w 4749336"/>
              <a:gd name="connsiteY26" fmla="*/ 2132218 h 4151529"/>
              <a:gd name="connsiteX27" fmla="*/ 489906 w 4749336"/>
              <a:gd name="connsiteY27" fmla="*/ 2131606 h 4151529"/>
              <a:gd name="connsiteX28" fmla="*/ 503377 w 4749336"/>
              <a:gd name="connsiteY28" fmla="*/ 2131606 h 4151529"/>
              <a:gd name="connsiteX29" fmla="*/ 701122 w 4749336"/>
              <a:gd name="connsiteY29" fmla="*/ 2128620 h 4151529"/>
              <a:gd name="connsiteX30" fmla="*/ 896869 w 4749336"/>
              <a:gd name="connsiteY30" fmla="*/ 2125750 h 4151529"/>
              <a:gd name="connsiteX31" fmla="*/ 1262920 w 4749336"/>
              <a:gd name="connsiteY31" fmla="*/ 2150396 h 4151529"/>
              <a:gd name="connsiteX32" fmla="*/ 1355648 w 4749336"/>
              <a:gd name="connsiteY32" fmla="*/ 2162145 h 4151529"/>
              <a:gd name="connsiteX33" fmla="*/ 1665639 w 4749336"/>
              <a:gd name="connsiteY33" fmla="*/ 2251314 h 4151529"/>
              <a:gd name="connsiteX34" fmla="*/ 1711487 w 4749336"/>
              <a:gd name="connsiteY34" fmla="*/ 2759345 h 4151529"/>
              <a:gd name="connsiteX35" fmla="*/ 1704828 w 4749336"/>
              <a:gd name="connsiteY35" fmla="*/ 2803547 h 4151529"/>
              <a:gd name="connsiteX36" fmla="*/ 1537738 w 4749336"/>
              <a:gd name="connsiteY36" fmla="*/ 3428497 h 4151529"/>
              <a:gd name="connsiteX37" fmla="*/ 1524917 w 4749336"/>
              <a:gd name="connsiteY37" fmla="*/ 3461830 h 4151529"/>
              <a:gd name="connsiteX38" fmla="*/ 1424996 w 4749336"/>
              <a:gd name="connsiteY38" fmla="*/ 4069899 h 4151529"/>
              <a:gd name="connsiteX39" fmla="*/ 1523085 w 4749336"/>
              <a:gd name="connsiteY39" fmla="*/ 4147511 h 4151529"/>
              <a:gd name="connsiteX40" fmla="*/ 1555767 w 4749336"/>
              <a:gd name="connsiteY40" fmla="*/ 4151530 h 4151529"/>
              <a:gd name="connsiteX41" fmla="*/ 1870882 w 4749336"/>
              <a:gd name="connsiteY41" fmla="*/ 3886125 h 4151529"/>
              <a:gd name="connsiteX42" fmla="*/ 1896600 w 4749336"/>
              <a:gd name="connsiteY42" fmla="*/ 3850763 h 4151529"/>
              <a:gd name="connsiteX43" fmla="*/ 2365060 w 4749336"/>
              <a:gd name="connsiteY43" fmla="*/ 3122943 h 4151529"/>
              <a:gd name="connsiteX44" fmla="*/ 2373097 w 4749336"/>
              <a:gd name="connsiteY44" fmla="*/ 3109358 h 4151529"/>
              <a:gd name="connsiteX45" fmla="*/ 2397475 w 4749336"/>
              <a:gd name="connsiteY45" fmla="*/ 3065997 h 4151529"/>
              <a:gd name="connsiteX46" fmla="*/ 2768346 w 4749336"/>
              <a:gd name="connsiteY46" fmla="*/ 2675983 h 4151529"/>
              <a:gd name="connsiteX47" fmla="*/ 3053041 w 4749336"/>
              <a:gd name="connsiteY47" fmla="*/ 2839889 h 4151529"/>
              <a:gd name="connsiteX48" fmla="*/ 3252433 w 4749336"/>
              <a:gd name="connsiteY48" fmla="*/ 2961707 h 4151529"/>
              <a:gd name="connsiteX49" fmla="*/ 3869153 w 4749336"/>
              <a:gd name="connsiteY49" fmla="*/ 3249723 h 4151529"/>
              <a:gd name="connsiteX50" fmla="*/ 4388059 w 4749336"/>
              <a:gd name="connsiteY50" fmla="*/ 3359255 h 4151529"/>
              <a:gd name="connsiteX51" fmla="*/ 4717292 w 4749336"/>
              <a:gd name="connsiteY51" fmla="*/ 3252937 h 4151529"/>
              <a:gd name="connsiteX52" fmla="*/ 4748673 w 4749336"/>
              <a:gd name="connsiteY52" fmla="*/ 3168627 h 4151529"/>
              <a:gd name="connsiteX53" fmla="*/ 4557933 w 4749336"/>
              <a:gd name="connsiteY53" fmla="*/ 3052326 h 4151529"/>
              <a:gd name="connsiteX54" fmla="*/ 4302062 w 4749336"/>
              <a:gd name="connsiteY54" fmla="*/ 311788 h 4151529"/>
              <a:gd name="connsiteX55" fmla="*/ 4312739 w 4749336"/>
              <a:gd name="connsiteY55" fmla="*/ 305933 h 4151529"/>
              <a:gd name="connsiteX56" fmla="*/ 4374851 w 4749336"/>
              <a:gd name="connsiteY56" fmla="*/ 324877 h 4151529"/>
              <a:gd name="connsiteX57" fmla="*/ 4355907 w 4749336"/>
              <a:gd name="connsiteY57" fmla="*/ 387066 h 4151529"/>
              <a:gd name="connsiteX58" fmla="*/ 4346340 w 4749336"/>
              <a:gd name="connsiteY58" fmla="*/ 392309 h 4151529"/>
              <a:gd name="connsiteX59" fmla="*/ 4324334 w 4749336"/>
              <a:gd name="connsiteY59" fmla="*/ 398050 h 4151529"/>
              <a:gd name="connsiteX60" fmla="*/ 4283998 w 4749336"/>
              <a:gd name="connsiteY60" fmla="*/ 374207 h 4151529"/>
              <a:gd name="connsiteX61" fmla="*/ 4302062 w 4749336"/>
              <a:gd name="connsiteY61" fmla="*/ 311789 h 4151529"/>
              <a:gd name="connsiteX62" fmla="*/ 4142780 w 4749336"/>
              <a:gd name="connsiteY62" fmla="*/ 412405 h 4151529"/>
              <a:gd name="connsiteX63" fmla="*/ 4152157 w 4749336"/>
              <a:gd name="connsiteY63" fmla="*/ 405899 h 4151529"/>
              <a:gd name="connsiteX64" fmla="*/ 4216029 w 4749336"/>
              <a:gd name="connsiteY64" fmla="*/ 417342 h 4151529"/>
              <a:gd name="connsiteX65" fmla="*/ 4204624 w 4749336"/>
              <a:gd name="connsiteY65" fmla="*/ 481291 h 4151529"/>
              <a:gd name="connsiteX66" fmla="*/ 4195172 w 4749336"/>
              <a:gd name="connsiteY66" fmla="*/ 487797 h 4151529"/>
              <a:gd name="connsiteX67" fmla="*/ 4169032 w 4749336"/>
              <a:gd name="connsiteY67" fmla="*/ 496025 h 4151529"/>
              <a:gd name="connsiteX68" fmla="*/ 4131298 w 4749336"/>
              <a:gd name="connsiteY68" fmla="*/ 476392 h 4151529"/>
              <a:gd name="connsiteX69" fmla="*/ 4142779 w 4749336"/>
              <a:gd name="connsiteY69" fmla="*/ 412405 h 4151529"/>
              <a:gd name="connsiteX70" fmla="*/ 3990846 w 4749336"/>
              <a:gd name="connsiteY70" fmla="*/ 520977 h 4151529"/>
              <a:gd name="connsiteX71" fmla="*/ 4000337 w 4749336"/>
              <a:gd name="connsiteY71" fmla="*/ 512978 h 4151529"/>
              <a:gd name="connsiteX72" fmla="*/ 4064898 w 4749336"/>
              <a:gd name="connsiteY72" fmla="*/ 519752 h 4151529"/>
              <a:gd name="connsiteX73" fmla="*/ 4058201 w 4749336"/>
              <a:gd name="connsiteY73" fmla="*/ 584313 h 4151529"/>
              <a:gd name="connsiteX74" fmla="*/ 4050164 w 4749336"/>
              <a:gd name="connsiteY74" fmla="*/ 591087 h 4151529"/>
              <a:gd name="connsiteX75" fmla="*/ 4020467 w 4749336"/>
              <a:gd name="connsiteY75" fmla="*/ 601956 h 4151529"/>
              <a:gd name="connsiteX76" fmla="*/ 3985527 w 4749336"/>
              <a:gd name="connsiteY76" fmla="*/ 585615 h 4151529"/>
              <a:gd name="connsiteX77" fmla="*/ 3990846 w 4749336"/>
              <a:gd name="connsiteY77" fmla="*/ 520976 h 4151529"/>
              <a:gd name="connsiteX78" fmla="*/ 3845535 w 4749336"/>
              <a:gd name="connsiteY78" fmla="*/ 633869 h 4151529"/>
              <a:gd name="connsiteX79" fmla="*/ 3855179 w 4749336"/>
              <a:gd name="connsiteY79" fmla="*/ 626139 h 4151529"/>
              <a:gd name="connsiteX80" fmla="*/ 3919740 w 4749336"/>
              <a:gd name="connsiteY80" fmla="*/ 634137 h 4151529"/>
              <a:gd name="connsiteX81" fmla="*/ 3911704 w 4749336"/>
              <a:gd name="connsiteY81" fmla="*/ 698698 h 4151529"/>
              <a:gd name="connsiteX82" fmla="*/ 3903361 w 4749336"/>
              <a:gd name="connsiteY82" fmla="*/ 705204 h 4151529"/>
              <a:gd name="connsiteX83" fmla="*/ 3874543 w 4749336"/>
              <a:gd name="connsiteY83" fmla="*/ 715461 h 4151529"/>
              <a:gd name="connsiteX84" fmla="*/ 3838761 w 4749336"/>
              <a:gd name="connsiteY84" fmla="*/ 698469 h 4151529"/>
              <a:gd name="connsiteX85" fmla="*/ 3845535 w 4749336"/>
              <a:gd name="connsiteY85" fmla="*/ 633868 h 4151529"/>
              <a:gd name="connsiteX86" fmla="*/ 3703133 w 4749336"/>
              <a:gd name="connsiteY86" fmla="*/ 751317 h 4151529"/>
              <a:gd name="connsiteX87" fmla="*/ 3712624 w 4749336"/>
              <a:gd name="connsiteY87" fmla="*/ 743319 h 4151529"/>
              <a:gd name="connsiteX88" fmla="*/ 3777301 w 4749336"/>
              <a:gd name="connsiteY88" fmla="*/ 750093 h 4151529"/>
              <a:gd name="connsiteX89" fmla="*/ 3770528 w 4749336"/>
              <a:gd name="connsiteY89" fmla="*/ 814770 h 4151529"/>
              <a:gd name="connsiteX90" fmla="*/ 3762491 w 4749336"/>
              <a:gd name="connsiteY90" fmla="*/ 821429 h 4151529"/>
              <a:gd name="connsiteX91" fmla="*/ 3732870 w 4749336"/>
              <a:gd name="connsiteY91" fmla="*/ 832298 h 4151529"/>
              <a:gd name="connsiteX92" fmla="*/ 3697815 w 4749336"/>
              <a:gd name="connsiteY92" fmla="*/ 815956 h 4151529"/>
              <a:gd name="connsiteX93" fmla="*/ 3703135 w 4749336"/>
              <a:gd name="connsiteY93" fmla="*/ 751317 h 4151529"/>
              <a:gd name="connsiteX94" fmla="*/ 3564210 w 4749336"/>
              <a:gd name="connsiteY94" fmla="*/ 867316 h 4151529"/>
              <a:gd name="connsiteX95" fmla="*/ 3573663 w 4749336"/>
              <a:gd name="connsiteY95" fmla="*/ 859317 h 4151529"/>
              <a:gd name="connsiteX96" fmla="*/ 3638263 w 4749336"/>
              <a:gd name="connsiteY96" fmla="*/ 865976 h 4151529"/>
              <a:gd name="connsiteX97" fmla="*/ 3631489 w 4749336"/>
              <a:gd name="connsiteY97" fmla="*/ 930537 h 4151529"/>
              <a:gd name="connsiteX98" fmla="*/ 3623453 w 4749336"/>
              <a:gd name="connsiteY98" fmla="*/ 937311 h 4151529"/>
              <a:gd name="connsiteX99" fmla="*/ 3593832 w 4749336"/>
              <a:gd name="connsiteY99" fmla="*/ 948180 h 4151529"/>
              <a:gd name="connsiteX100" fmla="*/ 3558853 w 4749336"/>
              <a:gd name="connsiteY100" fmla="*/ 931954 h 4151529"/>
              <a:gd name="connsiteX101" fmla="*/ 3564211 w 4749336"/>
              <a:gd name="connsiteY101" fmla="*/ 867316 h 4151529"/>
              <a:gd name="connsiteX102" fmla="*/ 1287060 w 4749336"/>
              <a:gd name="connsiteY102" fmla="*/ 133559 h 4151529"/>
              <a:gd name="connsiteX103" fmla="*/ 1247183 w 4749336"/>
              <a:gd name="connsiteY103" fmla="*/ 156559 h 4151529"/>
              <a:gd name="connsiteX104" fmla="*/ 1224336 w 4749336"/>
              <a:gd name="connsiteY104" fmla="*/ 150474 h 4151529"/>
              <a:gd name="connsiteX105" fmla="*/ 1215189 w 4749336"/>
              <a:gd name="connsiteY105" fmla="*/ 145231 h 4151529"/>
              <a:gd name="connsiteX106" fmla="*/ 1197164 w 4749336"/>
              <a:gd name="connsiteY106" fmla="*/ 82851 h 4151529"/>
              <a:gd name="connsiteX107" fmla="*/ 1259545 w 4749336"/>
              <a:gd name="connsiteY107" fmla="*/ 64749 h 4151529"/>
              <a:gd name="connsiteX108" fmla="*/ 1270261 w 4749336"/>
              <a:gd name="connsiteY108" fmla="*/ 70949 h 4151529"/>
              <a:gd name="connsiteX109" fmla="*/ 1287061 w 4749336"/>
              <a:gd name="connsiteY109" fmla="*/ 133558 h 4151529"/>
              <a:gd name="connsiteX110" fmla="*/ 1444353 w 4749336"/>
              <a:gd name="connsiteY110" fmla="*/ 228392 h 4151529"/>
              <a:gd name="connsiteX111" fmla="*/ 1405356 w 4749336"/>
              <a:gd name="connsiteY111" fmla="*/ 250014 h 4151529"/>
              <a:gd name="connsiteX112" fmla="*/ 1381092 w 4749336"/>
              <a:gd name="connsiteY112" fmla="*/ 243126 h 4151529"/>
              <a:gd name="connsiteX113" fmla="*/ 1370989 w 4749336"/>
              <a:gd name="connsiteY113" fmla="*/ 236773 h 4151529"/>
              <a:gd name="connsiteX114" fmla="*/ 1356982 w 4749336"/>
              <a:gd name="connsiteY114" fmla="*/ 173321 h 4151529"/>
              <a:gd name="connsiteX115" fmla="*/ 1420434 w 4749336"/>
              <a:gd name="connsiteY115" fmla="*/ 159314 h 4151529"/>
              <a:gd name="connsiteX116" fmla="*/ 1429657 w 4749336"/>
              <a:gd name="connsiteY116" fmla="*/ 165169 h 4151529"/>
              <a:gd name="connsiteX117" fmla="*/ 1444353 w 4749336"/>
              <a:gd name="connsiteY117" fmla="*/ 228391 h 4151529"/>
              <a:gd name="connsiteX118" fmla="*/ 1594142 w 4749336"/>
              <a:gd name="connsiteY118" fmla="*/ 334858 h 4151529"/>
              <a:gd name="connsiteX119" fmla="*/ 1557250 w 4749336"/>
              <a:gd name="connsiteY119" fmla="*/ 353342 h 4151529"/>
              <a:gd name="connsiteX120" fmla="*/ 1529810 w 4749336"/>
              <a:gd name="connsiteY120" fmla="*/ 344195 h 4151529"/>
              <a:gd name="connsiteX121" fmla="*/ 1520778 w 4749336"/>
              <a:gd name="connsiteY121" fmla="*/ 337536 h 4151529"/>
              <a:gd name="connsiteX122" fmla="*/ 1511287 w 4749336"/>
              <a:gd name="connsiteY122" fmla="*/ 273243 h 4151529"/>
              <a:gd name="connsiteX123" fmla="*/ 1575542 w 4749336"/>
              <a:gd name="connsiteY123" fmla="*/ 263752 h 4151529"/>
              <a:gd name="connsiteX124" fmla="*/ 1584804 w 4749336"/>
              <a:gd name="connsiteY124" fmla="*/ 270640 h 4151529"/>
              <a:gd name="connsiteX125" fmla="*/ 1594142 w 4749336"/>
              <a:gd name="connsiteY125" fmla="*/ 334857 h 4151529"/>
              <a:gd name="connsiteX126" fmla="*/ 1730802 w 4749336"/>
              <a:gd name="connsiteY126" fmla="*/ 457361 h 4151529"/>
              <a:gd name="connsiteX127" fmla="*/ 1697775 w 4749336"/>
              <a:gd name="connsiteY127" fmla="*/ 471521 h 4151529"/>
              <a:gd name="connsiteX128" fmla="*/ 1665972 w 4749336"/>
              <a:gd name="connsiteY128" fmla="*/ 458547 h 4151529"/>
              <a:gd name="connsiteX129" fmla="*/ 1658357 w 4749336"/>
              <a:gd name="connsiteY129" fmla="*/ 451429 h 4151529"/>
              <a:gd name="connsiteX130" fmla="*/ 1655678 w 4749336"/>
              <a:gd name="connsiteY130" fmla="*/ 386561 h 4151529"/>
              <a:gd name="connsiteX131" fmla="*/ 1720469 w 4749336"/>
              <a:gd name="connsiteY131" fmla="*/ 383959 h 4151529"/>
              <a:gd name="connsiteX132" fmla="*/ 1729501 w 4749336"/>
              <a:gd name="connsiteY132" fmla="*/ 392570 h 4151529"/>
              <a:gd name="connsiteX133" fmla="*/ 1730802 w 4749336"/>
              <a:gd name="connsiteY133" fmla="*/ 457361 h 4151529"/>
              <a:gd name="connsiteX134" fmla="*/ 98500 w 4749336"/>
              <a:gd name="connsiteY134" fmla="*/ 2007955 h 4151529"/>
              <a:gd name="connsiteX135" fmla="*/ 87019 w 4749336"/>
              <a:gd name="connsiteY135" fmla="*/ 2007955 h 4151529"/>
              <a:gd name="connsiteX136" fmla="*/ 41133 w 4749336"/>
              <a:gd name="connsiteY136" fmla="*/ 1962107 h 4151529"/>
              <a:gd name="connsiteX137" fmla="*/ 87019 w 4749336"/>
              <a:gd name="connsiteY137" fmla="*/ 1916259 h 4151529"/>
              <a:gd name="connsiteX138" fmla="*/ 98462 w 4749336"/>
              <a:gd name="connsiteY138" fmla="*/ 1916259 h 4151529"/>
              <a:gd name="connsiteX139" fmla="*/ 144348 w 4749336"/>
              <a:gd name="connsiteY139" fmla="*/ 1962107 h 4151529"/>
              <a:gd name="connsiteX140" fmla="*/ 98500 w 4749336"/>
              <a:gd name="connsiteY140" fmla="*/ 2007955 h 4151529"/>
              <a:gd name="connsiteX141" fmla="*/ 261035 w 4749336"/>
              <a:gd name="connsiteY141" fmla="*/ 2000683 h 4151529"/>
              <a:gd name="connsiteX142" fmla="*/ 248979 w 4749336"/>
              <a:gd name="connsiteY142" fmla="*/ 2001296 h 4151529"/>
              <a:gd name="connsiteX143" fmla="*/ 246951 w 4749336"/>
              <a:gd name="connsiteY143" fmla="*/ 2001411 h 4151529"/>
              <a:gd name="connsiteX144" fmla="*/ 201103 w 4749336"/>
              <a:gd name="connsiteY144" fmla="*/ 1957323 h 4151529"/>
              <a:gd name="connsiteX145" fmla="*/ 244999 w 4749336"/>
              <a:gd name="connsiteY145" fmla="*/ 1909601 h 4151529"/>
              <a:gd name="connsiteX146" fmla="*/ 255906 w 4749336"/>
              <a:gd name="connsiteY146" fmla="*/ 1908988 h 4151529"/>
              <a:gd name="connsiteX147" fmla="*/ 304318 w 4749336"/>
              <a:gd name="connsiteY147" fmla="*/ 1952196 h 4151529"/>
              <a:gd name="connsiteX148" fmla="*/ 261034 w 4749336"/>
              <a:gd name="connsiteY148" fmla="*/ 2000684 h 4151529"/>
              <a:gd name="connsiteX149" fmla="*/ 445113 w 4749336"/>
              <a:gd name="connsiteY149" fmla="*/ 1998081 h 4151529"/>
              <a:gd name="connsiteX150" fmla="*/ 432981 w 4749336"/>
              <a:gd name="connsiteY150" fmla="*/ 1998579 h 4151529"/>
              <a:gd name="connsiteX151" fmla="*/ 430953 w 4749336"/>
              <a:gd name="connsiteY151" fmla="*/ 1998579 h 4151529"/>
              <a:gd name="connsiteX152" fmla="*/ 385105 w 4749336"/>
              <a:gd name="connsiteY152" fmla="*/ 1954759 h 4151529"/>
              <a:gd name="connsiteX153" fmla="*/ 429001 w 4749336"/>
              <a:gd name="connsiteY153" fmla="*/ 1906921 h 4151529"/>
              <a:gd name="connsiteX154" fmla="*/ 439908 w 4749336"/>
              <a:gd name="connsiteY154" fmla="*/ 1906424 h 4151529"/>
              <a:gd name="connsiteX155" fmla="*/ 488358 w 4749336"/>
              <a:gd name="connsiteY155" fmla="*/ 1949516 h 4151529"/>
              <a:gd name="connsiteX156" fmla="*/ 445113 w 4749336"/>
              <a:gd name="connsiteY156" fmla="*/ 1998080 h 4151529"/>
              <a:gd name="connsiteX157" fmla="*/ 628506 w 4749336"/>
              <a:gd name="connsiteY157" fmla="*/ 1986600 h 4151529"/>
              <a:gd name="connsiteX158" fmla="*/ 617713 w 4749336"/>
              <a:gd name="connsiteY158" fmla="*/ 1987327 h 4151529"/>
              <a:gd name="connsiteX159" fmla="*/ 614231 w 4749336"/>
              <a:gd name="connsiteY159" fmla="*/ 1987442 h 4151529"/>
              <a:gd name="connsiteX160" fmla="*/ 568498 w 4749336"/>
              <a:gd name="connsiteY160" fmla="*/ 1944963 h 4151529"/>
              <a:gd name="connsiteX161" fmla="*/ 610939 w 4749336"/>
              <a:gd name="connsiteY161" fmla="*/ 1895786 h 4151529"/>
              <a:gd name="connsiteX162" fmla="*/ 623071 w 4749336"/>
              <a:gd name="connsiteY162" fmla="*/ 1894944 h 4151529"/>
              <a:gd name="connsiteX163" fmla="*/ 671673 w 4749336"/>
              <a:gd name="connsiteY163" fmla="*/ 1938151 h 4151529"/>
              <a:gd name="connsiteX164" fmla="*/ 628505 w 4749336"/>
              <a:gd name="connsiteY164" fmla="*/ 1986601 h 4151529"/>
              <a:gd name="connsiteX165" fmla="*/ 812810 w 4749336"/>
              <a:gd name="connsiteY165" fmla="*/ 1971866 h 4151529"/>
              <a:gd name="connsiteX166" fmla="*/ 801405 w 4749336"/>
              <a:gd name="connsiteY166" fmla="*/ 1972976 h 4151529"/>
              <a:gd name="connsiteX167" fmla="*/ 797272 w 4749336"/>
              <a:gd name="connsiteY167" fmla="*/ 1973091 h 4151529"/>
              <a:gd name="connsiteX168" fmla="*/ 751615 w 4749336"/>
              <a:gd name="connsiteY168" fmla="*/ 1931147 h 4151529"/>
              <a:gd name="connsiteX169" fmla="*/ 793329 w 4749336"/>
              <a:gd name="connsiteY169" fmla="*/ 1881396 h 4151529"/>
              <a:gd name="connsiteX170" fmla="*/ 804772 w 4749336"/>
              <a:gd name="connsiteY170" fmla="*/ 1880439 h 4151529"/>
              <a:gd name="connsiteX171" fmla="*/ 854523 w 4749336"/>
              <a:gd name="connsiteY171" fmla="*/ 1922001 h 4151529"/>
              <a:gd name="connsiteX172" fmla="*/ 812809 w 4749336"/>
              <a:gd name="connsiteY172" fmla="*/ 1971866 h 4151529"/>
              <a:gd name="connsiteX173" fmla="*/ 995624 w 4749336"/>
              <a:gd name="connsiteY173" fmla="*/ 1954874 h 4151529"/>
              <a:gd name="connsiteX174" fmla="*/ 984832 w 4749336"/>
              <a:gd name="connsiteY174" fmla="*/ 1955984 h 4151529"/>
              <a:gd name="connsiteX175" fmla="*/ 980010 w 4749336"/>
              <a:gd name="connsiteY175" fmla="*/ 1956366 h 4151529"/>
              <a:gd name="connsiteX176" fmla="*/ 934469 w 4749336"/>
              <a:gd name="connsiteY176" fmla="*/ 1915150 h 4151529"/>
              <a:gd name="connsiteX177" fmla="*/ 975494 w 4749336"/>
              <a:gd name="connsiteY177" fmla="*/ 1864672 h 4151529"/>
              <a:gd name="connsiteX178" fmla="*/ 987550 w 4749336"/>
              <a:gd name="connsiteY178" fmla="*/ 1863447 h 4151529"/>
              <a:gd name="connsiteX179" fmla="*/ 1037301 w 4749336"/>
              <a:gd name="connsiteY179" fmla="*/ 1905162 h 4151529"/>
              <a:gd name="connsiteX180" fmla="*/ 995624 w 4749336"/>
              <a:gd name="connsiteY180" fmla="*/ 1954874 h 4151529"/>
              <a:gd name="connsiteX181" fmla="*/ 1179056 w 4749336"/>
              <a:gd name="connsiteY181" fmla="*/ 1936504 h 4151529"/>
              <a:gd name="connsiteX182" fmla="*/ 1167613 w 4749336"/>
              <a:gd name="connsiteY182" fmla="*/ 1937729 h 4151529"/>
              <a:gd name="connsiteX183" fmla="*/ 1162868 w 4749336"/>
              <a:gd name="connsiteY183" fmla="*/ 1937959 h 4151529"/>
              <a:gd name="connsiteX184" fmla="*/ 1117288 w 4749336"/>
              <a:gd name="connsiteY184" fmla="*/ 1896742 h 4151529"/>
              <a:gd name="connsiteX185" fmla="*/ 1158314 w 4749336"/>
              <a:gd name="connsiteY185" fmla="*/ 1846379 h 4151529"/>
              <a:gd name="connsiteX186" fmla="*/ 1169757 w 4749336"/>
              <a:gd name="connsiteY186" fmla="*/ 1845154 h 4151529"/>
              <a:gd name="connsiteX187" fmla="*/ 1220158 w 4749336"/>
              <a:gd name="connsiteY187" fmla="*/ 1886103 h 4151529"/>
              <a:gd name="connsiteX188" fmla="*/ 1179056 w 4749336"/>
              <a:gd name="connsiteY188" fmla="*/ 1936505 h 4151529"/>
              <a:gd name="connsiteX189" fmla="*/ 1361753 w 4749336"/>
              <a:gd name="connsiteY189" fmla="*/ 1917407 h 4151529"/>
              <a:gd name="connsiteX190" fmla="*/ 1350310 w 4749336"/>
              <a:gd name="connsiteY190" fmla="*/ 1918632 h 4151529"/>
              <a:gd name="connsiteX191" fmla="*/ 1345488 w 4749336"/>
              <a:gd name="connsiteY191" fmla="*/ 1918747 h 4151529"/>
              <a:gd name="connsiteX192" fmla="*/ 1299947 w 4749336"/>
              <a:gd name="connsiteY192" fmla="*/ 1877530 h 4151529"/>
              <a:gd name="connsiteX193" fmla="*/ 1340896 w 4749336"/>
              <a:gd name="connsiteY193" fmla="*/ 1827167 h 4151529"/>
              <a:gd name="connsiteX194" fmla="*/ 1352301 w 4749336"/>
              <a:gd name="connsiteY194" fmla="*/ 1825943 h 4151529"/>
              <a:gd name="connsiteX195" fmla="*/ 1402703 w 4749336"/>
              <a:gd name="connsiteY195" fmla="*/ 1867045 h 4151529"/>
              <a:gd name="connsiteX196" fmla="*/ 1361753 w 4749336"/>
              <a:gd name="connsiteY196" fmla="*/ 1917408 h 4151529"/>
              <a:gd name="connsiteX197" fmla="*/ 2343623 w 4749336"/>
              <a:gd name="connsiteY197" fmla="*/ 1519056 h 4151529"/>
              <a:gd name="connsiteX198" fmla="*/ 2347297 w 4749336"/>
              <a:gd name="connsiteY198" fmla="*/ 1527820 h 4151529"/>
              <a:gd name="connsiteX199" fmla="*/ 2348215 w 4749336"/>
              <a:gd name="connsiteY199" fmla="*/ 1530422 h 4151529"/>
              <a:gd name="connsiteX200" fmla="*/ 2323225 w 4749336"/>
              <a:gd name="connsiteY200" fmla="*/ 1589550 h 4151529"/>
              <a:gd name="connsiteX201" fmla="*/ 2305659 w 4749336"/>
              <a:gd name="connsiteY201" fmla="*/ 1593147 h 4151529"/>
              <a:gd name="connsiteX202" fmla="*/ 2263179 w 4749336"/>
              <a:gd name="connsiteY202" fmla="*/ 1564675 h 4151529"/>
              <a:gd name="connsiteX203" fmla="*/ 2258855 w 4749336"/>
              <a:gd name="connsiteY203" fmla="*/ 1554074 h 4151529"/>
              <a:gd name="connsiteX204" fmla="*/ 2283769 w 4749336"/>
              <a:gd name="connsiteY204" fmla="*/ 1494105 h 4151529"/>
              <a:gd name="connsiteX205" fmla="*/ 2343623 w 4749336"/>
              <a:gd name="connsiteY205" fmla="*/ 1519057 h 4151529"/>
              <a:gd name="connsiteX206" fmla="*/ 2042968 w 4749336"/>
              <a:gd name="connsiteY206" fmla="*/ 1807954 h 4151529"/>
              <a:gd name="connsiteX207" fmla="*/ 2101139 w 4749336"/>
              <a:gd name="connsiteY207" fmla="*/ 1798578 h 4151529"/>
              <a:gd name="connsiteX208" fmla="*/ 2114610 w 4749336"/>
              <a:gd name="connsiteY208" fmla="*/ 1845152 h 4151529"/>
              <a:gd name="connsiteX209" fmla="*/ 2101866 w 4749336"/>
              <a:gd name="connsiteY209" fmla="*/ 1866010 h 4151529"/>
              <a:gd name="connsiteX210" fmla="*/ 2075307 w 4749336"/>
              <a:gd name="connsiteY210" fmla="*/ 1875883 h 4151529"/>
              <a:gd name="connsiteX211" fmla="*/ 2047064 w 4749336"/>
              <a:gd name="connsiteY211" fmla="*/ 1862297 h 4151529"/>
              <a:gd name="connsiteX212" fmla="*/ 2043543 w 4749336"/>
              <a:gd name="connsiteY212" fmla="*/ 1857896 h 4151529"/>
              <a:gd name="connsiteX213" fmla="*/ 2042969 w 4749336"/>
              <a:gd name="connsiteY213" fmla="*/ 1807953 h 4151529"/>
              <a:gd name="connsiteX214" fmla="*/ 2039065 w 4749336"/>
              <a:gd name="connsiteY214" fmla="*/ 1591349 h 4151529"/>
              <a:gd name="connsiteX215" fmla="*/ 2078521 w 4749336"/>
              <a:gd name="connsiteY215" fmla="*/ 1582087 h 4151529"/>
              <a:gd name="connsiteX216" fmla="*/ 2088012 w 4749336"/>
              <a:gd name="connsiteY216" fmla="*/ 1587943 h 4151529"/>
              <a:gd name="connsiteX217" fmla="*/ 2097809 w 4749336"/>
              <a:gd name="connsiteY217" fmla="*/ 1627323 h 4151529"/>
              <a:gd name="connsiteX218" fmla="*/ 2075689 w 4749336"/>
              <a:gd name="connsiteY218" fmla="*/ 1641023 h 4151529"/>
              <a:gd name="connsiteX219" fmla="*/ 2058391 w 4749336"/>
              <a:gd name="connsiteY219" fmla="*/ 1637119 h 4151529"/>
              <a:gd name="connsiteX220" fmla="*/ 2048327 w 4749336"/>
              <a:gd name="connsiteY220" fmla="*/ 1630766 h 4151529"/>
              <a:gd name="connsiteX221" fmla="*/ 2039065 w 4749336"/>
              <a:gd name="connsiteY221" fmla="*/ 1591349 h 4151529"/>
              <a:gd name="connsiteX222" fmla="*/ 2185904 w 4749336"/>
              <a:gd name="connsiteY222" fmla="*/ 1756372 h 4151529"/>
              <a:gd name="connsiteX223" fmla="*/ 2182230 w 4749336"/>
              <a:gd name="connsiteY223" fmla="*/ 1761118 h 4151529"/>
              <a:gd name="connsiteX224" fmla="*/ 2150657 w 4749336"/>
              <a:gd name="connsiteY224" fmla="*/ 1776235 h 4151529"/>
              <a:gd name="connsiteX225" fmla="*/ 2125743 w 4749336"/>
              <a:gd name="connsiteY225" fmla="*/ 1767509 h 4151529"/>
              <a:gd name="connsiteX226" fmla="*/ 2119275 w 4749336"/>
              <a:gd name="connsiteY226" fmla="*/ 1711061 h 4151529"/>
              <a:gd name="connsiteX227" fmla="*/ 2122873 w 4749336"/>
              <a:gd name="connsiteY227" fmla="*/ 1706430 h 4151529"/>
              <a:gd name="connsiteX228" fmla="*/ 2179321 w 4749336"/>
              <a:gd name="connsiteY228" fmla="*/ 1700039 h 4151529"/>
              <a:gd name="connsiteX229" fmla="*/ 2185904 w 4749336"/>
              <a:gd name="connsiteY229" fmla="*/ 1756373 h 4151529"/>
              <a:gd name="connsiteX230" fmla="*/ 2195472 w 4749336"/>
              <a:gd name="connsiteY230" fmla="*/ 1614696 h 4151529"/>
              <a:gd name="connsiteX231" fmla="*/ 2199069 w 4749336"/>
              <a:gd name="connsiteY231" fmla="*/ 1610065 h 4151529"/>
              <a:gd name="connsiteX232" fmla="*/ 2255632 w 4749336"/>
              <a:gd name="connsiteY232" fmla="*/ 1603559 h 4151529"/>
              <a:gd name="connsiteX233" fmla="*/ 2262100 w 4749336"/>
              <a:gd name="connsiteY233" fmla="*/ 1660007 h 4151529"/>
              <a:gd name="connsiteX234" fmla="*/ 2258502 w 4749336"/>
              <a:gd name="connsiteY234" fmla="*/ 1664638 h 4151529"/>
              <a:gd name="connsiteX235" fmla="*/ 2226929 w 4749336"/>
              <a:gd name="connsiteY235" fmla="*/ 1679869 h 4151529"/>
              <a:gd name="connsiteX236" fmla="*/ 2202015 w 4749336"/>
              <a:gd name="connsiteY236" fmla="*/ 1671144 h 4151529"/>
              <a:gd name="connsiteX237" fmla="*/ 2195471 w 4749336"/>
              <a:gd name="connsiteY237" fmla="*/ 1614696 h 4151529"/>
              <a:gd name="connsiteX238" fmla="*/ 2087282 w 4749336"/>
              <a:gd name="connsiteY238" fmla="*/ 2072134 h 4151529"/>
              <a:gd name="connsiteX239" fmla="*/ 2096007 w 4749336"/>
              <a:gd name="connsiteY239" fmla="*/ 2067618 h 4151529"/>
              <a:gd name="connsiteX240" fmla="*/ 2135082 w 4749336"/>
              <a:gd name="connsiteY240" fmla="*/ 2078831 h 4151529"/>
              <a:gd name="connsiteX241" fmla="*/ 2124060 w 4749336"/>
              <a:gd name="connsiteY241" fmla="*/ 2117790 h 4151529"/>
              <a:gd name="connsiteX242" fmla="*/ 2112311 w 4749336"/>
              <a:gd name="connsiteY242" fmla="*/ 2123990 h 4151529"/>
              <a:gd name="connsiteX243" fmla="*/ 2099797 w 4749336"/>
              <a:gd name="connsiteY243" fmla="*/ 2126745 h 4151529"/>
              <a:gd name="connsiteX244" fmla="*/ 2073965 w 4749336"/>
              <a:gd name="connsiteY244" fmla="*/ 2110519 h 4151529"/>
              <a:gd name="connsiteX245" fmla="*/ 2087283 w 4749336"/>
              <a:gd name="connsiteY245" fmla="*/ 2072134 h 4151529"/>
              <a:gd name="connsiteX246" fmla="*/ 2129532 w 4749336"/>
              <a:gd name="connsiteY246" fmla="*/ 1962112 h 4151529"/>
              <a:gd name="connsiteX247" fmla="*/ 2125705 w 4749336"/>
              <a:gd name="connsiteY247" fmla="*/ 1957367 h 4151529"/>
              <a:gd name="connsiteX248" fmla="*/ 2131063 w 4749336"/>
              <a:gd name="connsiteY248" fmla="*/ 1900804 h 4151529"/>
              <a:gd name="connsiteX249" fmla="*/ 2187702 w 4749336"/>
              <a:gd name="connsiteY249" fmla="*/ 1906161 h 4151529"/>
              <a:gd name="connsiteX250" fmla="*/ 2191606 w 4749336"/>
              <a:gd name="connsiteY250" fmla="*/ 1911022 h 4151529"/>
              <a:gd name="connsiteX251" fmla="*/ 2186133 w 4749336"/>
              <a:gd name="connsiteY251" fmla="*/ 1967470 h 4151529"/>
              <a:gd name="connsiteX252" fmla="*/ 2160645 w 4749336"/>
              <a:gd name="connsiteY252" fmla="*/ 1976731 h 4151529"/>
              <a:gd name="connsiteX253" fmla="*/ 2129531 w 4749336"/>
              <a:gd name="connsiteY253" fmla="*/ 1962112 h 4151529"/>
              <a:gd name="connsiteX254" fmla="*/ 2213229 w 4749336"/>
              <a:gd name="connsiteY254" fmla="*/ 2000459 h 4151529"/>
              <a:gd name="connsiteX255" fmla="*/ 2269869 w 4749336"/>
              <a:gd name="connsiteY255" fmla="*/ 2005817 h 4151529"/>
              <a:gd name="connsiteX256" fmla="*/ 2273696 w 4749336"/>
              <a:gd name="connsiteY256" fmla="*/ 2010562 h 4151529"/>
              <a:gd name="connsiteX257" fmla="*/ 2268261 w 4749336"/>
              <a:gd name="connsiteY257" fmla="*/ 2067241 h 4151529"/>
              <a:gd name="connsiteX258" fmla="*/ 2242658 w 4749336"/>
              <a:gd name="connsiteY258" fmla="*/ 2076273 h 4151529"/>
              <a:gd name="connsiteX259" fmla="*/ 2211621 w 4749336"/>
              <a:gd name="connsiteY259" fmla="*/ 2061768 h 4151529"/>
              <a:gd name="connsiteX260" fmla="*/ 2207794 w 4749336"/>
              <a:gd name="connsiteY260" fmla="*/ 2057022 h 4151529"/>
              <a:gd name="connsiteX261" fmla="*/ 2213228 w 4749336"/>
              <a:gd name="connsiteY261" fmla="*/ 2000460 h 4151529"/>
              <a:gd name="connsiteX262" fmla="*/ 2275150 w 4749336"/>
              <a:gd name="connsiteY262" fmla="*/ 1348910 h 4151529"/>
              <a:gd name="connsiteX263" fmla="*/ 2279436 w 4749336"/>
              <a:gd name="connsiteY263" fmla="*/ 1360008 h 4151529"/>
              <a:gd name="connsiteX264" fmla="*/ 2253833 w 4749336"/>
              <a:gd name="connsiteY264" fmla="*/ 1419556 h 4151529"/>
              <a:gd name="connsiteX265" fmla="*/ 2236841 w 4749336"/>
              <a:gd name="connsiteY265" fmla="*/ 1422771 h 4151529"/>
              <a:gd name="connsiteX266" fmla="*/ 2194170 w 4749336"/>
              <a:gd name="connsiteY266" fmla="*/ 1393800 h 4151529"/>
              <a:gd name="connsiteX267" fmla="*/ 2190075 w 4749336"/>
              <a:gd name="connsiteY267" fmla="*/ 1383429 h 4151529"/>
              <a:gd name="connsiteX268" fmla="*/ 2215371 w 4749336"/>
              <a:gd name="connsiteY268" fmla="*/ 1323689 h 4151529"/>
              <a:gd name="connsiteX269" fmla="*/ 2275150 w 4749336"/>
              <a:gd name="connsiteY269" fmla="*/ 1348909 h 4151529"/>
              <a:gd name="connsiteX270" fmla="*/ 2146220 w 4749336"/>
              <a:gd name="connsiteY270" fmla="*/ 1153545 h 4151529"/>
              <a:gd name="connsiteX271" fmla="*/ 2206151 w 4749336"/>
              <a:gd name="connsiteY271" fmla="*/ 1178421 h 4151529"/>
              <a:gd name="connsiteX272" fmla="*/ 2210475 w 4749336"/>
              <a:gd name="connsiteY272" fmla="*/ 1189021 h 4151529"/>
              <a:gd name="connsiteX273" fmla="*/ 2185599 w 4749336"/>
              <a:gd name="connsiteY273" fmla="*/ 1248876 h 4151529"/>
              <a:gd name="connsiteX274" fmla="*/ 2168033 w 4749336"/>
              <a:gd name="connsiteY274" fmla="*/ 1252473 h 4151529"/>
              <a:gd name="connsiteX275" fmla="*/ 2125668 w 4749336"/>
              <a:gd name="connsiteY275" fmla="*/ 1224001 h 4151529"/>
              <a:gd name="connsiteX276" fmla="*/ 2121267 w 4749336"/>
              <a:gd name="connsiteY276" fmla="*/ 1213515 h 4151529"/>
              <a:gd name="connsiteX277" fmla="*/ 2146220 w 4749336"/>
              <a:gd name="connsiteY277" fmla="*/ 1153546 h 4151529"/>
              <a:gd name="connsiteX278" fmla="*/ 2132710 w 4749336"/>
              <a:gd name="connsiteY278" fmla="*/ 1008655 h 4151529"/>
              <a:gd name="connsiteX279" fmla="*/ 2137341 w 4749336"/>
              <a:gd name="connsiteY279" fmla="*/ 1019026 h 4151529"/>
              <a:gd name="connsiteX280" fmla="*/ 2114340 w 4749336"/>
              <a:gd name="connsiteY280" fmla="*/ 1079875 h 4151529"/>
              <a:gd name="connsiteX281" fmla="*/ 2095435 w 4749336"/>
              <a:gd name="connsiteY281" fmla="*/ 1083779 h 4151529"/>
              <a:gd name="connsiteX282" fmla="*/ 2053568 w 4749336"/>
              <a:gd name="connsiteY282" fmla="*/ 1056913 h 4151529"/>
              <a:gd name="connsiteX283" fmla="*/ 2048860 w 4749336"/>
              <a:gd name="connsiteY283" fmla="*/ 1046313 h 4151529"/>
              <a:gd name="connsiteX284" fmla="*/ 2071861 w 4749336"/>
              <a:gd name="connsiteY284" fmla="*/ 985578 h 4151529"/>
              <a:gd name="connsiteX285" fmla="*/ 2132710 w 4749336"/>
              <a:gd name="connsiteY285" fmla="*/ 1008655 h 4151529"/>
              <a:gd name="connsiteX286" fmla="*/ 1989310 w 4749336"/>
              <a:gd name="connsiteY286" fmla="*/ 821627 h 4151529"/>
              <a:gd name="connsiteX287" fmla="*/ 2051001 w 4749336"/>
              <a:gd name="connsiteY287" fmla="*/ 841758 h 4151529"/>
              <a:gd name="connsiteX288" fmla="*/ 2056015 w 4749336"/>
              <a:gd name="connsiteY288" fmla="*/ 851019 h 4151529"/>
              <a:gd name="connsiteX289" fmla="*/ 2037109 w 4749336"/>
              <a:gd name="connsiteY289" fmla="*/ 913208 h 4151529"/>
              <a:gd name="connsiteX290" fmla="*/ 2015525 w 4749336"/>
              <a:gd name="connsiteY290" fmla="*/ 918566 h 4151529"/>
              <a:gd name="connsiteX291" fmla="*/ 1974921 w 4749336"/>
              <a:gd name="connsiteY291" fmla="*/ 894303 h 4151529"/>
              <a:gd name="connsiteX292" fmla="*/ 1969180 w 4749336"/>
              <a:gd name="connsiteY292" fmla="*/ 883319 h 4151529"/>
              <a:gd name="connsiteX293" fmla="*/ 1989310 w 4749336"/>
              <a:gd name="connsiteY293" fmla="*/ 821627 h 4151529"/>
              <a:gd name="connsiteX294" fmla="*/ 1887821 w 4749336"/>
              <a:gd name="connsiteY294" fmla="*/ 1756373 h 4151529"/>
              <a:gd name="connsiteX295" fmla="*/ 1899876 w 4749336"/>
              <a:gd name="connsiteY295" fmla="*/ 1755416 h 4151529"/>
              <a:gd name="connsiteX296" fmla="*/ 1949053 w 4749336"/>
              <a:gd name="connsiteY296" fmla="*/ 1797781 h 4151529"/>
              <a:gd name="connsiteX297" fmla="*/ 1906688 w 4749336"/>
              <a:gd name="connsiteY297" fmla="*/ 1846958 h 4151529"/>
              <a:gd name="connsiteX298" fmla="*/ 1895896 w 4749336"/>
              <a:gd name="connsiteY298" fmla="*/ 1847914 h 4151529"/>
              <a:gd name="connsiteX299" fmla="*/ 1891801 w 4749336"/>
              <a:gd name="connsiteY299" fmla="*/ 1848029 h 4151529"/>
              <a:gd name="connsiteX300" fmla="*/ 1846068 w 4749336"/>
              <a:gd name="connsiteY300" fmla="*/ 1806200 h 4151529"/>
              <a:gd name="connsiteX301" fmla="*/ 1887820 w 4749336"/>
              <a:gd name="connsiteY301" fmla="*/ 1756373 h 4151529"/>
              <a:gd name="connsiteX302" fmla="*/ 1893753 w 4749336"/>
              <a:gd name="connsiteY302" fmla="*/ 1478839 h 4151529"/>
              <a:gd name="connsiteX303" fmla="*/ 1934051 w 4749336"/>
              <a:gd name="connsiteY303" fmla="*/ 1474553 h 4151529"/>
              <a:gd name="connsiteX304" fmla="*/ 1942892 w 4749336"/>
              <a:gd name="connsiteY304" fmla="*/ 1481557 h 4151529"/>
              <a:gd name="connsiteX305" fmla="*/ 1947637 w 4749336"/>
              <a:gd name="connsiteY305" fmla="*/ 1521893 h 4151529"/>
              <a:gd name="connsiteX306" fmla="*/ 1927469 w 4749336"/>
              <a:gd name="connsiteY306" fmla="*/ 1532610 h 4151529"/>
              <a:gd name="connsiteX307" fmla="*/ 1907301 w 4749336"/>
              <a:gd name="connsiteY307" fmla="*/ 1526525 h 4151529"/>
              <a:gd name="connsiteX308" fmla="*/ 1898154 w 4749336"/>
              <a:gd name="connsiteY308" fmla="*/ 1519138 h 4151529"/>
              <a:gd name="connsiteX309" fmla="*/ 1893753 w 4749336"/>
              <a:gd name="connsiteY309" fmla="*/ 1478840 h 4151529"/>
              <a:gd name="connsiteX310" fmla="*/ 1916102 w 4749336"/>
              <a:gd name="connsiteY310" fmla="*/ 2135669 h 4151529"/>
              <a:gd name="connsiteX311" fmla="*/ 1927200 w 4749336"/>
              <a:gd name="connsiteY311" fmla="*/ 2130924 h 4151529"/>
              <a:gd name="connsiteX312" fmla="*/ 1964552 w 4749336"/>
              <a:gd name="connsiteY312" fmla="*/ 2146539 h 4151529"/>
              <a:gd name="connsiteX313" fmla="*/ 1948937 w 4749336"/>
              <a:gd name="connsiteY313" fmla="*/ 2184043 h 4151529"/>
              <a:gd name="connsiteX314" fmla="*/ 1938949 w 4749336"/>
              <a:gd name="connsiteY314" fmla="*/ 2188176 h 4151529"/>
              <a:gd name="connsiteX315" fmla="*/ 1927506 w 4749336"/>
              <a:gd name="connsiteY315" fmla="*/ 2190549 h 4151529"/>
              <a:gd name="connsiteX316" fmla="*/ 1901214 w 4749336"/>
              <a:gd name="connsiteY316" fmla="*/ 2173289 h 4151529"/>
              <a:gd name="connsiteX317" fmla="*/ 1916101 w 4749336"/>
              <a:gd name="connsiteY317" fmla="*/ 2135670 h 4151529"/>
              <a:gd name="connsiteX318" fmla="*/ 1893906 w 4749336"/>
              <a:gd name="connsiteY318" fmla="*/ 664530 h 4151529"/>
              <a:gd name="connsiteX319" fmla="*/ 1957242 w 4749336"/>
              <a:gd name="connsiteY319" fmla="*/ 678920 h 4151529"/>
              <a:gd name="connsiteX320" fmla="*/ 1963518 w 4749336"/>
              <a:gd name="connsiteY320" fmla="*/ 688909 h 4151529"/>
              <a:gd name="connsiteX321" fmla="*/ 1948708 w 4749336"/>
              <a:gd name="connsiteY321" fmla="*/ 752016 h 4151529"/>
              <a:gd name="connsiteX322" fmla="*/ 1924521 w 4749336"/>
              <a:gd name="connsiteY322" fmla="*/ 758904 h 4151529"/>
              <a:gd name="connsiteX323" fmla="*/ 1885523 w 4749336"/>
              <a:gd name="connsiteY323" fmla="*/ 737320 h 4151529"/>
              <a:gd name="connsiteX324" fmla="*/ 1879553 w 4749336"/>
              <a:gd name="connsiteY324" fmla="*/ 727829 h 4151529"/>
              <a:gd name="connsiteX325" fmla="*/ 1893904 w 4749336"/>
              <a:gd name="connsiteY325" fmla="*/ 664531 h 4151529"/>
              <a:gd name="connsiteX326" fmla="*/ 1784491 w 4749336"/>
              <a:gd name="connsiteY326" fmla="*/ 517034 h 4151529"/>
              <a:gd name="connsiteX327" fmla="*/ 1849052 w 4749336"/>
              <a:gd name="connsiteY327" fmla="*/ 525148 h 4151529"/>
              <a:gd name="connsiteX328" fmla="*/ 1856056 w 4749336"/>
              <a:gd name="connsiteY328" fmla="*/ 534179 h 4151529"/>
              <a:gd name="connsiteX329" fmla="*/ 1848057 w 4749336"/>
              <a:gd name="connsiteY329" fmla="*/ 598626 h 4151529"/>
              <a:gd name="connsiteX330" fmla="*/ 1819814 w 4749336"/>
              <a:gd name="connsiteY330" fmla="*/ 608385 h 4151529"/>
              <a:gd name="connsiteX331" fmla="*/ 1783496 w 4749336"/>
              <a:gd name="connsiteY331" fmla="*/ 590627 h 4151529"/>
              <a:gd name="connsiteX332" fmla="*/ 1776416 w 4749336"/>
              <a:gd name="connsiteY332" fmla="*/ 581481 h 4151529"/>
              <a:gd name="connsiteX333" fmla="*/ 1784491 w 4749336"/>
              <a:gd name="connsiteY333" fmla="*/ 517034 h 4151529"/>
              <a:gd name="connsiteX334" fmla="*/ 1740404 w 4749336"/>
              <a:gd name="connsiteY334" fmla="*/ 1378340 h 4151529"/>
              <a:gd name="connsiteX335" fmla="*/ 1779287 w 4749336"/>
              <a:gd name="connsiteY335" fmla="*/ 1366592 h 4151529"/>
              <a:gd name="connsiteX336" fmla="*/ 1789658 w 4749336"/>
              <a:gd name="connsiteY336" fmla="*/ 1372217 h 4151529"/>
              <a:gd name="connsiteX337" fmla="*/ 1801063 w 4749336"/>
              <a:gd name="connsiteY337" fmla="*/ 1411291 h 4151529"/>
              <a:gd name="connsiteX338" fmla="*/ 1778445 w 4749336"/>
              <a:gd name="connsiteY338" fmla="*/ 1426025 h 4151529"/>
              <a:gd name="connsiteX339" fmla="*/ 1762066 w 4749336"/>
              <a:gd name="connsiteY339" fmla="*/ 1422543 h 4151529"/>
              <a:gd name="connsiteX340" fmla="*/ 1752383 w 4749336"/>
              <a:gd name="connsiteY340" fmla="*/ 1417185 h 4151529"/>
              <a:gd name="connsiteX341" fmla="*/ 1740404 w 4749336"/>
              <a:gd name="connsiteY341" fmla="*/ 1378341 h 4151529"/>
              <a:gd name="connsiteX342" fmla="*/ 1543775 w 4749336"/>
              <a:gd name="connsiteY342" fmla="*/ 1898970 h 4151529"/>
              <a:gd name="connsiteX343" fmla="*/ 1532983 w 4749336"/>
              <a:gd name="connsiteY343" fmla="*/ 1899927 h 4151529"/>
              <a:gd name="connsiteX344" fmla="*/ 1528161 w 4749336"/>
              <a:gd name="connsiteY344" fmla="*/ 1900157 h 4151529"/>
              <a:gd name="connsiteX345" fmla="*/ 1482620 w 4749336"/>
              <a:gd name="connsiteY345" fmla="*/ 1858940 h 4151529"/>
              <a:gd name="connsiteX346" fmla="*/ 1523645 w 4749336"/>
              <a:gd name="connsiteY346" fmla="*/ 1808577 h 4151529"/>
              <a:gd name="connsiteX347" fmla="*/ 1535701 w 4749336"/>
              <a:gd name="connsiteY347" fmla="*/ 1807352 h 4151529"/>
              <a:gd name="connsiteX348" fmla="*/ 1585452 w 4749336"/>
              <a:gd name="connsiteY348" fmla="*/ 1849067 h 4151529"/>
              <a:gd name="connsiteX349" fmla="*/ 1543775 w 4749336"/>
              <a:gd name="connsiteY349" fmla="*/ 1898971 h 4151529"/>
              <a:gd name="connsiteX350" fmla="*/ 1718096 w 4749336"/>
              <a:gd name="connsiteY350" fmla="*/ 1873520 h 4151529"/>
              <a:gd name="connsiteX351" fmla="*/ 1709983 w 4749336"/>
              <a:gd name="connsiteY351" fmla="*/ 1874247 h 4151529"/>
              <a:gd name="connsiteX352" fmla="*/ 1664862 w 4749336"/>
              <a:gd name="connsiteY352" fmla="*/ 1836398 h 4151529"/>
              <a:gd name="connsiteX353" fmla="*/ 1701907 w 4749336"/>
              <a:gd name="connsiteY353" fmla="*/ 1783164 h 4151529"/>
              <a:gd name="connsiteX354" fmla="*/ 1713809 w 4749336"/>
              <a:gd name="connsiteY354" fmla="*/ 1781136 h 4151529"/>
              <a:gd name="connsiteX355" fmla="*/ 1766583 w 4749336"/>
              <a:gd name="connsiteY355" fmla="*/ 1818985 h 4151529"/>
              <a:gd name="connsiteX356" fmla="*/ 1728734 w 4749336"/>
              <a:gd name="connsiteY356" fmla="*/ 1871721 h 4151529"/>
              <a:gd name="connsiteX357" fmla="*/ 1751888 w 4749336"/>
              <a:gd name="connsiteY357" fmla="*/ 2223543 h 4151529"/>
              <a:gd name="connsiteX358" fmla="*/ 1762145 w 4749336"/>
              <a:gd name="connsiteY358" fmla="*/ 2217917 h 4151529"/>
              <a:gd name="connsiteX359" fmla="*/ 1801028 w 4749336"/>
              <a:gd name="connsiteY359" fmla="*/ 2229437 h 4151529"/>
              <a:gd name="connsiteX360" fmla="*/ 1789585 w 4749336"/>
              <a:gd name="connsiteY360" fmla="*/ 2268396 h 4151529"/>
              <a:gd name="connsiteX361" fmla="*/ 1779711 w 4749336"/>
              <a:gd name="connsiteY361" fmla="*/ 2273869 h 4151529"/>
              <a:gd name="connsiteX362" fmla="*/ 1765857 w 4749336"/>
              <a:gd name="connsiteY362" fmla="*/ 2277351 h 4151529"/>
              <a:gd name="connsiteX363" fmla="*/ 1740675 w 4749336"/>
              <a:gd name="connsiteY363" fmla="*/ 2262464 h 4151529"/>
              <a:gd name="connsiteX364" fmla="*/ 1751888 w 4749336"/>
              <a:gd name="connsiteY364" fmla="*/ 2223543 h 4151529"/>
              <a:gd name="connsiteX365" fmla="*/ 1596741 w 4749336"/>
              <a:gd name="connsiteY365" fmla="*/ 4009366 h 4151529"/>
              <a:gd name="connsiteX366" fmla="*/ 1590235 w 4749336"/>
              <a:gd name="connsiteY366" fmla="*/ 4020694 h 4151529"/>
              <a:gd name="connsiteX367" fmla="*/ 1550932 w 4749336"/>
              <a:gd name="connsiteY367" fmla="*/ 4042584 h 4151529"/>
              <a:gd name="connsiteX368" fmla="*/ 1527089 w 4749336"/>
              <a:gd name="connsiteY368" fmla="*/ 4035810 h 4151529"/>
              <a:gd name="connsiteX369" fmla="*/ 1511781 w 4749336"/>
              <a:gd name="connsiteY369" fmla="*/ 3972703 h 4151529"/>
              <a:gd name="connsiteX370" fmla="*/ 1516833 w 4749336"/>
              <a:gd name="connsiteY370" fmla="*/ 3963978 h 4151529"/>
              <a:gd name="connsiteX371" fmla="*/ 1579366 w 4749336"/>
              <a:gd name="connsiteY371" fmla="*/ 3946718 h 4151529"/>
              <a:gd name="connsiteX372" fmla="*/ 1596740 w 4749336"/>
              <a:gd name="connsiteY372" fmla="*/ 4009366 h 4151529"/>
              <a:gd name="connsiteX373" fmla="*/ 1682887 w 4749336"/>
              <a:gd name="connsiteY373" fmla="*/ 3843843 h 4151529"/>
              <a:gd name="connsiteX374" fmla="*/ 1677950 w 4749336"/>
              <a:gd name="connsiteY374" fmla="*/ 3853105 h 4151529"/>
              <a:gd name="connsiteX375" fmla="*/ 1637001 w 4749336"/>
              <a:gd name="connsiteY375" fmla="*/ 3878210 h 4151529"/>
              <a:gd name="connsiteX376" fmla="*/ 1616220 w 4749336"/>
              <a:gd name="connsiteY376" fmla="*/ 3873197 h 4151529"/>
              <a:gd name="connsiteX377" fmla="*/ 1596090 w 4749336"/>
              <a:gd name="connsiteY377" fmla="*/ 3811390 h 4151529"/>
              <a:gd name="connsiteX378" fmla="*/ 1601831 w 4749336"/>
              <a:gd name="connsiteY378" fmla="*/ 3800407 h 4151529"/>
              <a:gd name="connsiteX379" fmla="*/ 1664020 w 4749336"/>
              <a:gd name="connsiteY379" fmla="*/ 3781578 h 4151529"/>
              <a:gd name="connsiteX380" fmla="*/ 1682887 w 4749336"/>
              <a:gd name="connsiteY380" fmla="*/ 3843843 h 4151529"/>
              <a:gd name="connsiteX381" fmla="*/ 1763637 w 4749336"/>
              <a:gd name="connsiteY381" fmla="*/ 3680584 h 4151529"/>
              <a:gd name="connsiteX382" fmla="*/ 1758700 w 4749336"/>
              <a:gd name="connsiteY382" fmla="*/ 3689960 h 4151529"/>
              <a:gd name="connsiteX383" fmla="*/ 1717789 w 4749336"/>
              <a:gd name="connsiteY383" fmla="*/ 3714951 h 4151529"/>
              <a:gd name="connsiteX384" fmla="*/ 1697009 w 4749336"/>
              <a:gd name="connsiteY384" fmla="*/ 3709937 h 4151529"/>
              <a:gd name="connsiteX385" fmla="*/ 1676840 w 4749336"/>
              <a:gd name="connsiteY385" fmla="*/ 3648246 h 4151529"/>
              <a:gd name="connsiteX386" fmla="*/ 1682619 w 4749336"/>
              <a:gd name="connsiteY386" fmla="*/ 3637262 h 4151529"/>
              <a:gd name="connsiteX387" fmla="*/ 1744808 w 4749336"/>
              <a:gd name="connsiteY387" fmla="*/ 3618318 h 4151529"/>
              <a:gd name="connsiteX388" fmla="*/ 1763637 w 4749336"/>
              <a:gd name="connsiteY388" fmla="*/ 3680584 h 4151529"/>
              <a:gd name="connsiteX389" fmla="*/ 1849400 w 4749336"/>
              <a:gd name="connsiteY389" fmla="*/ 3518088 h 4151529"/>
              <a:gd name="connsiteX390" fmla="*/ 1844157 w 4749336"/>
              <a:gd name="connsiteY390" fmla="*/ 3528077 h 4151529"/>
              <a:gd name="connsiteX391" fmla="*/ 1803323 w 4749336"/>
              <a:gd name="connsiteY391" fmla="*/ 3552569 h 4151529"/>
              <a:gd name="connsiteX392" fmla="*/ 1782121 w 4749336"/>
              <a:gd name="connsiteY392" fmla="*/ 3547212 h 4151529"/>
              <a:gd name="connsiteX393" fmla="*/ 1762871 w 4749336"/>
              <a:gd name="connsiteY393" fmla="*/ 3485291 h 4151529"/>
              <a:gd name="connsiteX394" fmla="*/ 1768344 w 4749336"/>
              <a:gd name="connsiteY394" fmla="*/ 3474805 h 4151529"/>
              <a:gd name="connsiteX395" fmla="*/ 1830571 w 4749336"/>
              <a:gd name="connsiteY395" fmla="*/ 3455976 h 4151529"/>
              <a:gd name="connsiteX396" fmla="*/ 1849400 w 4749336"/>
              <a:gd name="connsiteY396" fmla="*/ 3518088 h 4151529"/>
              <a:gd name="connsiteX397" fmla="*/ 1935814 w 4749336"/>
              <a:gd name="connsiteY397" fmla="*/ 3356053 h 4151529"/>
              <a:gd name="connsiteX398" fmla="*/ 1930035 w 4749336"/>
              <a:gd name="connsiteY398" fmla="*/ 3366654 h 4151529"/>
              <a:gd name="connsiteX399" fmla="*/ 1889698 w 4749336"/>
              <a:gd name="connsiteY399" fmla="*/ 3390496 h 4151529"/>
              <a:gd name="connsiteX400" fmla="*/ 1867693 w 4749336"/>
              <a:gd name="connsiteY400" fmla="*/ 3384756 h 4151529"/>
              <a:gd name="connsiteX401" fmla="*/ 1849591 w 4749336"/>
              <a:gd name="connsiteY401" fmla="*/ 3322375 h 4151529"/>
              <a:gd name="connsiteX402" fmla="*/ 1854757 w 4749336"/>
              <a:gd name="connsiteY402" fmla="*/ 3312884 h 4151529"/>
              <a:gd name="connsiteX403" fmla="*/ 1916946 w 4749336"/>
              <a:gd name="connsiteY403" fmla="*/ 3293940 h 4151529"/>
              <a:gd name="connsiteX404" fmla="*/ 1935814 w 4749336"/>
              <a:gd name="connsiteY404" fmla="*/ 3356053 h 4151529"/>
              <a:gd name="connsiteX405" fmla="*/ 2023031 w 4749336"/>
              <a:gd name="connsiteY405" fmla="*/ 3195047 h 4151529"/>
              <a:gd name="connsiteX406" fmla="*/ 2017482 w 4749336"/>
              <a:gd name="connsiteY406" fmla="*/ 3205304 h 4151529"/>
              <a:gd name="connsiteX407" fmla="*/ 1977183 w 4749336"/>
              <a:gd name="connsiteY407" fmla="*/ 3229031 h 4151529"/>
              <a:gd name="connsiteX408" fmla="*/ 1955101 w 4749336"/>
              <a:gd name="connsiteY408" fmla="*/ 3223291 h 4151529"/>
              <a:gd name="connsiteX409" fmla="*/ 1936999 w 4749336"/>
              <a:gd name="connsiteY409" fmla="*/ 3160911 h 4151529"/>
              <a:gd name="connsiteX410" fmla="*/ 1942549 w 4749336"/>
              <a:gd name="connsiteY410" fmla="*/ 3150922 h 4151529"/>
              <a:gd name="connsiteX411" fmla="*/ 2004929 w 4749336"/>
              <a:gd name="connsiteY411" fmla="*/ 3132706 h 4151529"/>
              <a:gd name="connsiteX412" fmla="*/ 2023031 w 4749336"/>
              <a:gd name="connsiteY412" fmla="*/ 3195048 h 4151529"/>
              <a:gd name="connsiteX413" fmla="*/ 2110402 w 4749336"/>
              <a:gd name="connsiteY413" fmla="*/ 3029603 h 4151529"/>
              <a:gd name="connsiteX414" fmla="*/ 2105351 w 4749336"/>
              <a:gd name="connsiteY414" fmla="*/ 3040587 h 4151529"/>
              <a:gd name="connsiteX415" fmla="*/ 2063636 w 4749336"/>
              <a:gd name="connsiteY415" fmla="*/ 3067031 h 4151529"/>
              <a:gd name="connsiteX416" fmla="*/ 2044309 w 4749336"/>
              <a:gd name="connsiteY416" fmla="*/ 3062745 h 4151529"/>
              <a:gd name="connsiteX417" fmla="*/ 2022189 w 4749336"/>
              <a:gd name="connsiteY417" fmla="*/ 3001665 h 4151529"/>
              <a:gd name="connsiteX418" fmla="*/ 2026705 w 4749336"/>
              <a:gd name="connsiteY418" fmla="*/ 2991906 h 4151529"/>
              <a:gd name="connsiteX419" fmla="*/ 2087440 w 4749336"/>
              <a:gd name="connsiteY419" fmla="*/ 2968791 h 4151529"/>
              <a:gd name="connsiteX420" fmla="*/ 2110402 w 4749336"/>
              <a:gd name="connsiteY420" fmla="*/ 3029602 h 4151529"/>
              <a:gd name="connsiteX421" fmla="*/ 2175729 w 4749336"/>
              <a:gd name="connsiteY421" fmla="*/ 2851873 h 4151529"/>
              <a:gd name="connsiteX422" fmla="*/ 2172362 w 4749336"/>
              <a:gd name="connsiteY422" fmla="*/ 2862742 h 4151529"/>
              <a:gd name="connsiteX423" fmla="*/ 2128427 w 4749336"/>
              <a:gd name="connsiteY423" fmla="*/ 2895233 h 4151529"/>
              <a:gd name="connsiteX424" fmla="*/ 2115071 w 4749336"/>
              <a:gd name="connsiteY424" fmla="*/ 2893358 h 4151529"/>
              <a:gd name="connsiteX425" fmla="*/ 2084455 w 4749336"/>
              <a:gd name="connsiteY425" fmla="*/ 2835991 h 4151529"/>
              <a:gd name="connsiteX426" fmla="*/ 2087937 w 4749336"/>
              <a:gd name="connsiteY426" fmla="*/ 2824892 h 4151529"/>
              <a:gd name="connsiteX427" fmla="*/ 2145304 w 4749336"/>
              <a:gd name="connsiteY427" fmla="*/ 2794544 h 4151529"/>
              <a:gd name="connsiteX428" fmla="*/ 2175729 w 4749336"/>
              <a:gd name="connsiteY428" fmla="*/ 2851873 h 4151529"/>
              <a:gd name="connsiteX429" fmla="*/ 2223529 w 4749336"/>
              <a:gd name="connsiteY429" fmla="*/ 2671507 h 4151529"/>
              <a:gd name="connsiteX430" fmla="*/ 2220658 w 4749336"/>
              <a:gd name="connsiteY430" fmla="*/ 2683256 h 4151529"/>
              <a:gd name="connsiteX431" fmla="*/ 2176226 w 4749336"/>
              <a:gd name="connsiteY431" fmla="*/ 2717891 h 4151529"/>
              <a:gd name="connsiteX432" fmla="*/ 2164822 w 4749336"/>
              <a:gd name="connsiteY432" fmla="*/ 2716628 h 4151529"/>
              <a:gd name="connsiteX433" fmla="*/ 2131603 w 4749336"/>
              <a:gd name="connsiteY433" fmla="*/ 2660792 h 4151529"/>
              <a:gd name="connsiteX434" fmla="*/ 2134206 w 4749336"/>
              <a:gd name="connsiteY434" fmla="*/ 2650192 h 4151529"/>
              <a:gd name="connsiteX435" fmla="*/ 2189429 w 4749336"/>
              <a:gd name="connsiteY435" fmla="*/ 2616131 h 4151529"/>
              <a:gd name="connsiteX436" fmla="*/ 2223528 w 4749336"/>
              <a:gd name="connsiteY436" fmla="*/ 2671507 h 4151529"/>
              <a:gd name="connsiteX437" fmla="*/ 2267539 w 4749336"/>
              <a:gd name="connsiteY437" fmla="*/ 2492367 h 4151529"/>
              <a:gd name="connsiteX438" fmla="*/ 2266736 w 4749336"/>
              <a:gd name="connsiteY438" fmla="*/ 2495734 h 4151529"/>
              <a:gd name="connsiteX439" fmla="*/ 2265090 w 4749336"/>
              <a:gd name="connsiteY439" fmla="*/ 2503350 h 4151529"/>
              <a:gd name="connsiteX440" fmla="*/ 2220276 w 4749336"/>
              <a:gd name="connsiteY440" fmla="*/ 2539668 h 4151529"/>
              <a:gd name="connsiteX441" fmla="*/ 2210594 w 4749336"/>
              <a:gd name="connsiteY441" fmla="*/ 2538711 h 4151529"/>
              <a:gd name="connsiteX442" fmla="*/ 2175424 w 4749336"/>
              <a:gd name="connsiteY442" fmla="*/ 2484100 h 4151529"/>
              <a:gd name="connsiteX443" fmla="*/ 2177070 w 4749336"/>
              <a:gd name="connsiteY443" fmla="*/ 2475872 h 4151529"/>
              <a:gd name="connsiteX444" fmla="*/ 2232255 w 4749336"/>
              <a:gd name="connsiteY444" fmla="*/ 2439286 h 4151529"/>
              <a:gd name="connsiteX445" fmla="*/ 2267540 w 4749336"/>
              <a:gd name="connsiteY445" fmla="*/ 2492367 h 4151529"/>
              <a:gd name="connsiteX446" fmla="*/ 2307111 w 4749336"/>
              <a:gd name="connsiteY446" fmla="*/ 2314490 h 4151529"/>
              <a:gd name="connsiteX447" fmla="*/ 2304547 w 4749336"/>
              <a:gd name="connsiteY447" fmla="*/ 2324861 h 4151529"/>
              <a:gd name="connsiteX448" fmla="*/ 2259924 w 4749336"/>
              <a:gd name="connsiteY448" fmla="*/ 2359993 h 4151529"/>
              <a:gd name="connsiteX449" fmla="*/ 2249247 w 4749336"/>
              <a:gd name="connsiteY449" fmla="*/ 2358768 h 4151529"/>
              <a:gd name="connsiteX450" fmla="*/ 2215186 w 4749336"/>
              <a:gd name="connsiteY450" fmla="*/ 2303544 h 4151529"/>
              <a:gd name="connsiteX451" fmla="*/ 2218248 w 4749336"/>
              <a:gd name="connsiteY451" fmla="*/ 2291643 h 4151529"/>
              <a:gd name="connsiteX452" fmla="*/ 2274084 w 4749336"/>
              <a:gd name="connsiteY452" fmla="*/ 2258539 h 4151529"/>
              <a:gd name="connsiteX453" fmla="*/ 2307111 w 4749336"/>
              <a:gd name="connsiteY453" fmla="*/ 2314490 h 4151529"/>
              <a:gd name="connsiteX454" fmla="*/ 2366353 w 4749336"/>
              <a:gd name="connsiteY454" fmla="*/ 2161106 h 4151529"/>
              <a:gd name="connsiteX455" fmla="*/ 2361608 w 4749336"/>
              <a:gd name="connsiteY455" fmla="*/ 2167765 h 4151529"/>
              <a:gd name="connsiteX456" fmla="*/ 2323338 w 4749336"/>
              <a:gd name="connsiteY456" fmla="*/ 2188354 h 4151529"/>
              <a:gd name="connsiteX457" fmla="*/ 2298042 w 4749336"/>
              <a:gd name="connsiteY457" fmla="*/ 2180739 h 4151529"/>
              <a:gd name="connsiteX458" fmla="*/ 2281050 w 4749336"/>
              <a:gd name="connsiteY458" fmla="*/ 2127276 h 4151529"/>
              <a:gd name="connsiteX459" fmla="*/ 2295210 w 4749336"/>
              <a:gd name="connsiteY459" fmla="*/ 2100142 h 4151529"/>
              <a:gd name="connsiteX460" fmla="*/ 2307227 w 4749336"/>
              <a:gd name="connsiteY460" fmla="*/ 2093369 h 4151529"/>
              <a:gd name="connsiteX461" fmla="*/ 2307724 w 4749336"/>
              <a:gd name="connsiteY461" fmla="*/ 2093139 h 4151529"/>
              <a:gd name="connsiteX462" fmla="*/ 2308413 w 4749336"/>
              <a:gd name="connsiteY462" fmla="*/ 2092909 h 4151529"/>
              <a:gd name="connsiteX463" fmla="*/ 2358049 w 4749336"/>
              <a:gd name="connsiteY463" fmla="*/ 2096698 h 4151529"/>
              <a:gd name="connsiteX464" fmla="*/ 2366354 w 4749336"/>
              <a:gd name="connsiteY464" fmla="*/ 2161107 h 4151529"/>
              <a:gd name="connsiteX465" fmla="*/ 2698653 w 4749336"/>
              <a:gd name="connsiteY465" fmla="*/ 1878135 h 4151529"/>
              <a:gd name="connsiteX466" fmla="*/ 2740520 w 4749336"/>
              <a:gd name="connsiteY466" fmla="*/ 1839788 h 4151529"/>
              <a:gd name="connsiteX467" fmla="*/ 2779058 w 4749336"/>
              <a:gd name="connsiteY467" fmla="*/ 1881731 h 4151529"/>
              <a:gd name="connsiteX468" fmla="*/ 2778675 w 4749336"/>
              <a:gd name="connsiteY468" fmla="*/ 1888122 h 4151529"/>
              <a:gd name="connsiteX469" fmla="*/ 2738607 w 4749336"/>
              <a:gd name="connsiteY469" fmla="*/ 1926584 h 4151529"/>
              <a:gd name="connsiteX470" fmla="*/ 2736770 w 4749336"/>
              <a:gd name="connsiteY470" fmla="*/ 1926584 h 4151529"/>
              <a:gd name="connsiteX471" fmla="*/ 2698423 w 4749336"/>
              <a:gd name="connsiteY471" fmla="*/ 1884641 h 4151529"/>
              <a:gd name="connsiteX472" fmla="*/ 2703398 w 4749336"/>
              <a:gd name="connsiteY472" fmla="*/ 1749087 h 4151529"/>
              <a:gd name="connsiteX473" fmla="*/ 2703781 w 4749336"/>
              <a:gd name="connsiteY473" fmla="*/ 1742581 h 4151529"/>
              <a:gd name="connsiteX474" fmla="*/ 2743850 w 4749336"/>
              <a:gd name="connsiteY474" fmla="*/ 1703890 h 4151529"/>
              <a:gd name="connsiteX475" fmla="*/ 2745189 w 4749336"/>
              <a:gd name="connsiteY475" fmla="*/ 1703890 h 4151529"/>
              <a:gd name="connsiteX476" fmla="*/ 2783956 w 4749336"/>
              <a:gd name="connsiteY476" fmla="*/ 1745451 h 4151529"/>
              <a:gd name="connsiteX477" fmla="*/ 2783765 w 4749336"/>
              <a:gd name="connsiteY477" fmla="*/ 1751957 h 4151529"/>
              <a:gd name="connsiteX478" fmla="*/ 2743581 w 4749336"/>
              <a:gd name="connsiteY478" fmla="*/ 1790648 h 4151529"/>
              <a:gd name="connsiteX479" fmla="*/ 2742165 w 4749336"/>
              <a:gd name="connsiteY479" fmla="*/ 1790648 h 4151529"/>
              <a:gd name="connsiteX480" fmla="*/ 2703397 w 4749336"/>
              <a:gd name="connsiteY480" fmla="*/ 1749087 h 4151529"/>
              <a:gd name="connsiteX481" fmla="*/ 2632867 w 4749336"/>
              <a:gd name="connsiteY481" fmla="*/ 1118513 h 4151529"/>
              <a:gd name="connsiteX482" fmla="*/ 2635316 w 4749336"/>
              <a:gd name="connsiteY482" fmla="*/ 1106879 h 4151529"/>
              <a:gd name="connsiteX483" fmla="*/ 2669644 w 4749336"/>
              <a:gd name="connsiteY483" fmla="*/ 1085103 h 4151529"/>
              <a:gd name="connsiteX484" fmla="*/ 2691266 w 4749336"/>
              <a:gd name="connsiteY484" fmla="*/ 1119470 h 4151529"/>
              <a:gd name="connsiteX485" fmla="*/ 2688932 w 4749336"/>
              <a:gd name="connsiteY485" fmla="*/ 1130186 h 4151529"/>
              <a:gd name="connsiteX486" fmla="*/ 2660956 w 4749336"/>
              <a:gd name="connsiteY486" fmla="*/ 1153033 h 4151529"/>
              <a:gd name="connsiteX487" fmla="*/ 2654986 w 4749336"/>
              <a:gd name="connsiteY487" fmla="*/ 1152420 h 4151529"/>
              <a:gd name="connsiteX488" fmla="*/ 2632866 w 4749336"/>
              <a:gd name="connsiteY488" fmla="*/ 1118513 h 4151529"/>
              <a:gd name="connsiteX489" fmla="*/ 2593028 w 4749336"/>
              <a:gd name="connsiteY489" fmla="*/ 1275042 h 4151529"/>
              <a:gd name="connsiteX490" fmla="*/ 2595898 w 4749336"/>
              <a:gd name="connsiteY490" fmla="*/ 1264556 h 4151529"/>
              <a:gd name="connsiteX491" fmla="*/ 2631183 w 4749336"/>
              <a:gd name="connsiteY491" fmla="*/ 1244426 h 4151529"/>
              <a:gd name="connsiteX492" fmla="*/ 2651314 w 4749336"/>
              <a:gd name="connsiteY492" fmla="*/ 1279673 h 4151529"/>
              <a:gd name="connsiteX493" fmla="*/ 2647946 w 4749336"/>
              <a:gd name="connsiteY493" fmla="*/ 1291193 h 4151529"/>
              <a:gd name="connsiteX494" fmla="*/ 2620468 w 4749336"/>
              <a:gd name="connsiteY494" fmla="*/ 1311783 h 4151529"/>
              <a:gd name="connsiteX495" fmla="*/ 2612431 w 4749336"/>
              <a:gd name="connsiteY495" fmla="*/ 1310673 h 4151529"/>
              <a:gd name="connsiteX496" fmla="*/ 2593028 w 4749336"/>
              <a:gd name="connsiteY496" fmla="*/ 1275043 h 4151529"/>
              <a:gd name="connsiteX497" fmla="*/ 2604279 w 4749336"/>
              <a:gd name="connsiteY497" fmla="*/ 1625829 h 4151529"/>
              <a:gd name="connsiteX498" fmla="*/ 2598079 w 4749336"/>
              <a:gd name="connsiteY498" fmla="*/ 1625446 h 4151529"/>
              <a:gd name="connsiteX499" fmla="*/ 2591114 w 4749336"/>
              <a:gd name="connsiteY499" fmla="*/ 1624336 h 4151529"/>
              <a:gd name="connsiteX500" fmla="*/ 2557474 w 4749336"/>
              <a:gd name="connsiteY500" fmla="*/ 1578489 h 4151529"/>
              <a:gd name="connsiteX501" fmla="*/ 2603322 w 4749336"/>
              <a:gd name="connsiteY501" fmla="*/ 1544887 h 4151529"/>
              <a:gd name="connsiteX502" fmla="*/ 2610211 w 4749336"/>
              <a:gd name="connsiteY502" fmla="*/ 1545844 h 4151529"/>
              <a:gd name="connsiteX503" fmla="*/ 2643926 w 4749336"/>
              <a:gd name="connsiteY503" fmla="*/ 1591692 h 4151529"/>
              <a:gd name="connsiteX504" fmla="*/ 2604279 w 4749336"/>
              <a:gd name="connsiteY504" fmla="*/ 1625829 h 4151529"/>
              <a:gd name="connsiteX505" fmla="*/ 2610517 w 4749336"/>
              <a:gd name="connsiteY505" fmla="*/ 2097659 h 4151529"/>
              <a:gd name="connsiteX506" fmla="*/ 2604126 w 4749336"/>
              <a:gd name="connsiteY506" fmla="*/ 2099420 h 4151529"/>
              <a:gd name="connsiteX507" fmla="*/ 2593333 w 4749336"/>
              <a:gd name="connsiteY507" fmla="*/ 2100951 h 4151529"/>
              <a:gd name="connsiteX508" fmla="*/ 2554566 w 4749336"/>
              <a:gd name="connsiteY508" fmla="*/ 2071445 h 4151529"/>
              <a:gd name="connsiteX509" fmla="*/ 2582542 w 4749336"/>
              <a:gd name="connsiteY509" fmla="*/ 2021999 h 4151529"/>
              <a:gd name="connsiteX510" fmla="*/ 2588895 w 4749336"/>
              <a:gd name="connsiteY510" fmla="*/ 2020239 h 4151529"/>
              <a:gd name="connsiteX511" fmla="*/ 2638454 w 4749336"/>
              <a:gd name="connsiteY511" fmla="*/ 2048100 h 4151529"/>
              <a:gd name="connsiteX512" fmla="*/ 2610517 w 4749336"/>
              <a:gd name="connsiteY512" fmla="*/ 2097660 h 4151529"/>
              <a:gd name="connsiteX513" fmla="*/ 2457740 w 4749336"/>
              <a:gd name="connsiteY513" fmla="*/ 1521881 h 4151529"/>
              <a:gd name="connsiteX514" fmla="*/ 2464552 w 4749336"/>
              <a:gd name="connsiteY514" fmla="*/ 1522991 h 4151529"/>
              <a:gd name="connsiteX515" fmla="*/ 2497962 w 4749336"/>
              <a:gd name="connsiteY515" fmla="*/ 1569068 h 4151529"/>
              <a:gd name="connsiteX516" fmla="*/ 2458276 w 4749336"/>
              <a:gd name="connsiteY516" fmla="*/ 1602899 h 4151529"/>
              <a:gd name="connsiteX517" fmla="*/ 2451885 w 4749336"/>
              <a:gd name="connsiteY517" fmla="*/ 1602286 h 4151529"/>
              <a:gd name="connsiteX518" fmla="*/ 2444882 w 4749336"/>
              <a:gd name="connsiteY518" fmla="*/ 1601176 h 4151529"/>
              <a:gd name="connsiteX519" fmla="*/ 2411663 w 4749336"/>
              <a:gd name="connsiteY519" fmla="*/ 1555099 h 4151529"/>
              <a:gd name="connsiteX520" fmla="*/ 2457740 w 4749336"/>
              <a:gd name="connsiteY520" fmla="*/ 1521881 h 4151529"/>
              <a:gd name="connsiteX521" fmla="*/ 2475765 w 4749336"/>
              <a:gd name="connsiteY521" fmla="*/ 2135085 h 4151529"/>
              <a:gd name="connsiteX522" fmla="*/ 2469374 w 4749336"/>
              <a:gd name="connsiteY522" fmla="*/ 2136845 h 4151529"/>
              <a:gd name="connsiteX523" fmla="*/ 2458505 w 4749336"/>
              <a:gd name="connsiteY523" fmla="*/ 2138376 h 4151529"/>
              <a:gd name="connsiteX524" fmla="*/ 2419852 w 4749336"/>
              <a:gd name="connsiteY524" fmla="*/ 2109099 h 4151529"/>
              <a:gd name="connsiteX525" fmla="*/ 2447598 w 4749336"/>
              <a:gd name="connsiteY525" fmla="*/ 2059463 h 4151529"/>
              <a:gd name="connsiteX526" fmla="*/ 2453951 w 4749336"/>
              <a:gd name="connsiteY526" fmla="*/ 2057702 h 4151529"/>
              <a:gd name="connsiteX527" fmla="*/ 2503587 w 4749336"/>
              <a:gd name="connsiteY527" fmla="*/ 2085563 h 4151529"/>
              <a:gd name="connsiteX528" fmla="*/ 2475765 w 4749336"/>
              <a:gd name="connsiteY528" fmla="*/ 2135085 h 4151529"/>
              <a:gd name="connsiteX529" fmla="*/ 2556362 w 4749336"/>
              <a:gd name="connsiteY529" fmla="*/ 1427202 h 4151529"/>
              <a:gd name="connsiteX530" fmla="*/ 2562026 w 4749336"/>
              <a:gd name="connsiteY530" fmla="*/ 1417940 h 4151529"/>
              <a:gd name="connsiteX531" fmla="*/ 2601406 w 4749336"/>
              <a:gd name="connsiteY531" fmla="*/ 1407838 h 4151529"/>
              <a:gd name="connsiteX532" fmla="*/ 2611470 w 4749336"/>
              <a:gd name="connsiteY532" fmla="*/ 1447141 h 4151529"/>
              <a:gd name="connsiteX533" fmla="*/ 2605194 w 4749336"/>
              <a:gd name="connsiteY533" fmla="*/ 1457512 h 4151529"/>
              <a:gd name="connsiteX534" fmla="*/ 2580816 w 4749336"/>
              <a:gd name="connsiteY534" fmla="*/ 1471098 h 4151529"/>
              <a:gd name="connsiteX535" fmla="*/ 2565699 w 4749336"/>
              <a:gd name="connsiteY535" fmla="*/ 1466811 h 4151529"/>
              <a:gd name="connsiteX536" fmla="*/ 2556361 w 4749336"/>
              <a:gd name="connsiteY536" fmla="*/ 1427202 h 4151529"/>
              <a:gd name="connsiteX537" fmla="*/ 2586711 w 4749336"/>
              <a:gd name="connsiteY537" fmla="*/ 2254374 h 4151529"/>
              <a:gd name="connsiteX538" fmla="*/ 2581238 w 4749336"/>
              <a:gd name="connsiteY538" fmla="*/ 2254757 h 4151529"/>
              <a:gd name="connsiteX539" fmla="*/ 2554372 w 4749336"/>
              <a:gd name="connsiteY539" fmla="*/ 2233173 h 4151529"/>
              <a:gd name="connsiteX540" fmla="*/ 2553530 w 4749336"/>
              <a:gd name="connsiteY540" fmla="*/ 2227815 h 4151529"/>
              <a:gd name="connsiteX541" fmla="*/ 2552574 w 4749336"/>
              <a:gd name="connsiteY541" fmla="*/ 2221845 h 4151529"/>
              <a:gd name="connsiteX542" fmla="*/ 2576225 w 4749336"/>
              <a:gd name="connsiteY542" fmla="*/ 2188856 h 4151529"/>
              <a:gd name="connsiteX543" fmla="*/ 2609214 w 4749336"/>
              <a:gd name="connsiteY543" fmla="*/ 2212584 h 4151529"/>
              <a:gd name="connsiteX544" fmla="*/ 2610171 w 4749336"/>
              <a:gd name="connsiteY544" fmla="*/ 2218975 h 4151529"/>
              <a:gd name="connsiteX545" fmla="*/ 2586711 w 4749336"/>
              <a:gd name="connsiteY545" fmla="*/ 2254375 h 4151529"/>
              <a:gd name="connsiteX546" fmla="*/ 2649168 w 4749336"/>
              <a:gd name="connsiteY546" fmla="*/ 2429763 h 4151529"/>
              <a:gd name="connsiteX547" fmla="*/ 2639409 w 4749336"/>
              <a:gd name="connsiteY547" fmla="*/ 2431409 h 4151529"/>
              <a:gd name="connsiteX548" fmla="*/ 2612467 w 4749336"/>
              <a:gd name="connsiteY548" fmla="*/ 2412465 h 4151529"/>
              <a:gd name="connsiteX549" fmla="*/ 2608486 w 4749336"/>
              <a:gd name="connsiteY549" fmla="*/ 2401022 h 4151529"/>
              <a:gd name="connsiteX550" fmla="*/ 2626511 w 4749336"/>
              <a:gd name="connsiteY550" fmla="*/ 2364704 h 4151529"/>
              <a:gd name="connsiteX551" fmla="*/ 2662829 w 4749336"/>
              <a:gd name="connsiteY551" fmla="*/ 2382690 h 4151529"/>
              <a:gd name="connsiteX552" fmla="*/ 2666503 w 4749336"/>
              <a:gd name="connsiteY552" fmla="*/ 2392947 h 4151529"/>
              <a:gd name="connsiteX553" fmla="*/ 2649167 w 4749336"/>
              <a:gd name="connsiteY553" fmla="*/ 2429763 h 4151529"/>
              <a:gd name="connsiteX554" fmla="*/ 2709558 w 4749336"/>
              <a:gd name="connsiteY554" fmla="*/ 2603163 h 4151529"/>
              <a:gd name="connsiteX555" fmla="*/ 2699876 w 4749336"/>
              <a:gd name="connsiteY555" fmla="*/ 2604808 h 4151529"/>
              <a:gd name="connsiteX556" fmla="*/ 2672819 w 4749336"/>
              <a:gd name="connsiteY556" fmla="*/ 2585788 h 4151529"/>
              <a:gd name="connsiteX557" fmla="*/ 2668992 w 4749336"/>
              <a:gd name="connsiteY557" fmla="*/ 2574461 h 4151529"/>
              <a:gd name="connsiteX558" fmla="*/ 2686902 w 4749336"/>
              <a:gd name="connsiteY558" fmla="*/ 2537989 h 4151529"/>
              <a:gd name="connsiteX559" fmla="*/ 2723297 w 4749336"/>
              <a:gd name="connsiteY559" fmla="*/ 2555975 h 4151529"/>
              <a:gd name="connsiteX560" fmla="*/ 2727009 w 4749336"/>
              <a:gd name="connsiteY560" fmla="*/ 2566347 h 4151529"/>
              <a:gd name="connsiteX561" fmla="*/ 2709558 w 4749336"/>
              <a:gd name="connsiteY561" fmla="*/ 2603162 h 4151529"/>
              <a:gd name="connsiteX562" fmla="*/ 2777028 w 4749336"/>
              <a:gd name="connsiteY562" fmla="*/ 2059921 h 4151529"/>
              <a:gd name="connsiteX563" fmla="*/ 2741743 w 4749336"/>
              <a:gd name="connsiteY563" fmla="*/ 2076568 h 4151529"/>
              <a:gd name="connsiteX564" fmla="*/ 2712428 w 4749336"/>
              <a:gd name="connsiteY564" fmla="*/ 2065967 h 4151529"/>
              <a:gd name="connsiteX565" fmla="*/ 2703358 w 4749336"/>
              <a:gd name="connsiteY565" fmla="*/ 2058237 h 4151529"/>
              <a:gd name="connsiteX566" fmla="*/ 2698000 w 4749336"/>
              <a:gd name="connsiteY566" fmla="*/ 1993560 h 4151529"/>
              <a:gd name="connsiteX567" fmla="*/ 2762753 w 4749336"/>
              <a:gd name="connsiteY567" fmla="*/ 1988202 h 4151529"/>
              <a:gd name="connsiteX568" fmla="*/ 2771211 w 4749336"/>
              <a:gd name="connsiteY568" fmla="*/ 1995206 h 4151529"/>
              <a:gd name="connsiteX569" fmla="*/ 2777028 w 4749336"/>
              <a:gd name="connsiteY569" fmla="*/ 2059921 h 4151529"/>
              <a:gd name="connsiteX570" fmla="*/ 2783075 w 4749336"/>
              <a:gd name="connsiteY570" fmla="*/ 1636655 h 4151529"/>
              <a:gd name="connsiteX571" fmla="*/ 2773392 w 4749336"/>
              <a:gd name="connsiteY571" fmla="*/ 1644385 h 4151529"/>
              <a:gd name="connsiteX572" fmla="*/ 2745149 w 4749336"/>
              <a:gd name="connsiteY572" fmla="*/ 1654029 h 4151529"/>
              <a:gd name="connsiteX573" fmla="*/ 2708870 w 4749336"/>
              <a:gd name="connsiteY573" fmla="*/ 1636272 h 4151529"/>
              <a:gd name="connsiteX574" fmla="*/ 2716906 w 4749336"/>
              <a:gd name="connsiteY574" fmla="*/ 1571826 h 4151529"/>
              <a:gd name="connsiteX575" fmla="*/ 2725211 w 4749336"/>
              <a:gd name="connsiteY575" fmla="*/ 1565434 h 4151529"/>
              <a:gd name="connsiteX576" fmla="*/ 2789772 w 4749336"/>
              <a:gd name="connsiteY576" fmla="*/ 1571940 h 4151529"/>
              <a:gd name="connsiteX577" fmla="*/ 2783075 w 4749336"/>
              <a:gd name="connsiteY577" fmla="*/ 1636655 h 4151529"/>
              <a:gd name="connsiteX578" fmla="*/ 3419389 w 4749336"/>
              <a:gd name="connsiteY578" fmla="*/ 984684 h 4151529"/>
              <a:gd name="connsiteX579" fmla="*/ 3428536 w 4749336"/>
              <a:gd name="connsiteY579" fmla="*/ 977069 h 4151529"/>
              <a:gd name="connsiteX580" fmla="*/ 3493097 w 4749336"/>
              <a:gd name="connsiteY580" fmla="*/ 983039 h 4151529"/>
              <a:gd name="connsiteX581" fmla="*/ 3487127 w 4749336"/>
              <a:gd name="connsiteY581" fmla="*/ 1047716 h 4151529"/>
              <a:gd name="connsiteX582" fmla="*/ 3478669 w 4749336"/>
              <a:gd name="connsiteY582" fmla="*/ 1054834 h 4151529"/>
              <a:gd name="connsiteX583" fmla="*/ 3449049 w 4749336"/>
              <a:gd name="connsiteY583" fmla="*/ 1065703 h 4151529"/>
              <a:gd name="connsiteX584" fmla="*/ 3414070 w 4749336"/>
              <a:gd name="connsiteY584" fmla="*/ 1049361 h 4151529"/>
              <a:gd name="connsiteX585" fmla="*/ 3419389 w 4749336"/>
              <a:gd name="connsiteY585" fmla="*/ 984684 h 4151529"/>
              <a:gd name="connsiteX586" fmla="*/ 3219969 w 4749336"/>
              <a:gd name="connsiteY586" fmla="*/ 1866770 h 4151529"/>
              <a:gd name="connsiteX587" fmla="*/ 3255138 w 4749336"/>
              <a:gd name="connsiteY587" fmla="*/ 1846525 h 4151529"/>
              <a:gd name="connsiteX588" fmla="*/ 3266428 w 4749336"/>
              <a:gd name="connsiteY588" fmla="*/ 1849510 h 4151529"/>
              <a:gd name="connsiteX589" fmla="*/ 3286367 w 4749336"/>
              <a:gd name="connsiteY589" fmla="*/ 1884872 h 4151529"/>
              <a:gd name="connsiteX590" fmla="*/ 3258736 w 4749336"/>
              <a:gd name="connsiteY590" fmla="*/ 1905958 h 4151529"/>
              <a:gd name="connsiteX591" fmla="*/ 3251120 w 4749336"/>
              <a:gd name="connsiteY591" fmla="*/ 1904849 h 4151529"/>
              <a:gd name="connsiteX592" fmla="*/ 3240136 w 4749336"/>
              <a:gd name="connsiteY592" fmla="*/ 1901864 h 4151529"/>
              <a:gd name="connsiteX593" fmla="*/ 3219968 w 4749336"/>
              <a:gd name="connsiteY593" fmla="*/ 1866770 h 4151529"/>
              <a:gd name="connsiteX594" fmla="*/ 2986944 w 4749336"/>
              <a:gd name="connsiteY594" fmla="*/ 1328505 h 4151529"/>
              <a:gd name="connsiteX595" fmla="*/ 2991345 w 4749336"/>
              <a:gd name="connsiteY595" fmla="*/ 1324487 h 4151529"/>
              <a:gd name="connsiteX596" fmla="*/ 3058202 w 4749336"/>
              <a:gd name="connsiteY596" fmla="*/ 1325444 h 4151529"/>
              <a:gd name="connsiteX597" fmla="*/ 3057513 w 4749336"/>
              <a:gd name="connsiteY597" fmla="*/ 1388283 h 4151529"/>
              <a:gd name="connsiteX598" fmla="*/ 3053112 w 4749336"/>
              <a:gd name="connsiteY598" fmla="*/ 1392302 h 4151529"/>
              <a:gd name="connsiteX599" fmla="*/ 3019167 w 4749336"/>
              <a:gd name="connsiteY599" fmla="*/ 1405313 h 4151529"/>
              <a:gd name="connsiteX600" fmla="*/ 2986255 w 4749336"/>
              <a:gd name="connsiteY600" fmla="*/ 1391345 h 4151529"/>
              <a:gd name="connsiteX601" fmla="*/ 2986944 w 4749336"/>
              <a:gd name="connsiteY601" fmla="*/ 1328505 h 4151529"/>
              <a:gd name="connsiteX602" fmla="*/ 2910748 w 4749336"/>
              <a:gd name="connsiteY602" fmla="*/ 2186020 h 4151529"/>
              <a:gd name="connsiteX603" fmla="*/ 2877568 w 4749336"/>
              <a:gd name="connsiteY603" fmla="*/ 2200180 h 4151529"/>
              <a:gd name="connsiteX604" fmla="*/ 2845766 w 4749336"/>
              <a:gd name="connsiteY604" fmla="*/ 2187436 h 4151529"/>
              <a:gd name="connsiteX605" fmla="*/ 2837538 w 4749336"/>
              <a:gd name="connsiteY605" fmla="*/ 2179437 h 4151529"/>
              <a:gd name="connsiteX606" fmla="*/ 2836198 w 4749336"/>
              <a:gd name="connsiteY606" fmla="*/ 2114455 h 4151529"/>
              <a:gd name="connsiteX607" fmla="*/ 2901066 w 4749336"/>
              <a:gd name="connsiteY607" fmla="*/ 2113192 h 4151529"/>
              <a:gd name="connsiteX608" fmla="*/ 2909371 w 4749336"/>
              <a:gd name="connsiteY608" fmla="*/ 2121190 h 4151529"/>
              <a:gd name="connsiteX609" fmla="*/ 2910748 w 4749336"/>
              <a:gd name="connsiteY609" fmla="*/ 2186020 h 4151529"/>
              <a:gd name="connsiteX610" fmla="*/ 2895326 w 4749336"/>
              <a:gd name="connsiteY610" fmla="*/ 1863743 h 4151529"/>
              <a:gd name="connsiteX611" fmla="*/ 2884227 w 4749336"/>
              <a:gd name="connsiteY611" fmla="*/ 1864125 h 4151529"/>
              <a:gd name="connsiteX612" fmla="*/ 2883385 w 4749336"/>
              <a:gd name="connsiteY612" fmla="*/ 1864125 h 4151529"/>
              <a:gd name="connsiteX613" fmla="*/ 2854683 w 4749336"/>
              <a:gd name="connsiteY613" fmla="*/ 1836264 h 4151529"/>
              <a:gd name="connsiteX614" fmla="*/ 2882620 w 4749336"/>
              <a:gd name="connsiteY614" fmla="*/ 1806758 h 4151529"/>
              <a:gd name="connsiteX615" fmla="*/ 2894445 w 4749336"/>
              <a:gd name="connsiteY615" fmla="*/ 1806376 h 4151529"/>
              <a:gd name="connsiteX616" fmla="*/ 2894866 w 4749336"/>
              <a:gd name="connsiteY616" fmla="*/ 1806376 h 4151529"/>
              <a:gd name="connsiteX617" fmla="*/ 2923531 w 4749336"/>
              <a:gd name="connsiteY617" fmla="*/ 1834733 h 4151529"/>
              <a:gd name="connsiteX618" fmla="*/ 2895326 w 4749336"/>
              <a:gd name="connsiteY618" fmla="*/ 1863742 h 4151529"/>
              <a:gd name="connsiteX619" fmla="*/ 2923531 w 4749336"/>
              <a:gd name="connsiteY619" fmla="*/ 1513877 h 4151529"/>
              <a:gd name="connsiteX620" fmla="*/ 2915494 w 4749336"/>
              <a:gd name="connsiteY620" fmla="*/ 1521378 h 4151529"/>
              <a:gd name="connsiteX621" fmla="*/ 2884036 w 4749336"/>
              <a:gd name="connsiteY621" fmla="*/ 1533892 h 4151529"/>
              <a:gd name="connsiteX622" fmla="*/ 2850588 w 4749336"/>
              <a:gd name="connsiteY622" fmla="*/ 1519387 h 4151529"/>
              <a:gd name="connsiteX623" fmla="*/ 2852616 w 4749336"/>
              <a:gd name="connsiteY623" fmla="*/ 1454519 h 4151529"/>
              <a:gd name="connsiteX624" fmla="*/ 2861380 w 4749336"/>
              <a:gd name="connsiteY624" fmla="*/ 1446291 h 4151529"/>
              <a:gd name="connsiteX625" fmla="*/ 2926248 w 4749336"/>
              <a:gd name="connsiteY625" fmla="*/ 1448894 h 4151529"/>
              <a:gd name="connsiteX626" fmla="*/ 2923531 w 4749336"/>
              <a:gd name="connsiteY626" fmla="*/ 1513876 h 4151529"/>
              <a:gd name="connsiteX627" fmla="*/ 3039676 w 4749336"/>
              <a:gd name="connsiteY627" fmla="*/ 2316596 h 4151529"/>
              <a:gd name="connsiteX628" fmla="*/ 3007261 w 4749336"/>
              <a:gd name="connsiteY628" fmla="*/ 2330067 h 4151529"/>
              <a:gd name="connsiteX629" fmla="*/ 2974884 w 4749336"/>
              <a:gd name="connsiteY629" fmla="*/ 2316596 h 4151529"/>
              <a:gd name="connsiteX630" fmla="*/ 2966082 w 4749336"/>
              <a:gd name="connsiteY630" fmla="*/ 2307832 h 4151529"/>
              <a:gd name="connsiteX631" fmla="*/ 2967498 w 4749336"/>
              <a:gd name="connsiteY631" fmla="*/ 2242965 h 4151529"/>
              <a:gd name="connsiteX632" fmla="*/ 3032366 w 4749336"/>
              <a:gd name="connsiteY632" fmla="*/ 2244228 h 4151529"/>
              <a:gd name="connsiteX633" fmla="*/ 3039637 w 4749336"/>
              <a:gd name="connsiteY633" fmla="*/ 2251728 h 4151529"/>
              <a:gd name="connsiteX634" fmla="*/ 3039676 w 4749336"/>
              <a:gd name="connsiteY634" fmla="*/ 2316596 h 4151529"/>
              <a:gd name="connsiteX635" fmla="*/ 3074961 w 4749336"/>
              <a:gd name="connsiteY635" fmla="*/ 1872276 h 4151529"/>
              <a:gd name="connsiteX636" fmla="*/ 3063863 w 4749336"/>
              <a:gd name="connsiteY636" fmla="*/ 1871013 h 4151529"/>
              <a:gd name="connsiteX637" fmla="*/ 3038336 w 4749336"/>
              <a:gd name="connsiteY637" fmla="*/ 1839556 h 4151529"/>
              <a:gd name="connsiteX638" fmla="*/ 3069679 w 4749336"/>
              <a:gd name="connsiteY638" fmla="*/ 1813953 h 4151529"/>
              <a:gd name="connsiteX639" fmla="*/ 3081581 w 4749336"/>
              <a:gd name="connsiteY639" fmla="*/ 1815216 h 4151529"/>
              <a:gd name="connsiteX640" fmla="*/ 3106686 w 4749336"/>
              <a:gd name="connsiteY640" fmla="*/ 1846980 h 4151529"/>
              <a:gd name="connsiteX641" fmla="*/ 3078328 w 4749336"/>
              <a:gd name="connsiteY641" fmla="*/ 1872353 h 4151529"/>
              <a:gd name="connsiteX642" fmla="*/ 3074961 w 4749336"/>
              <a:gd name="connsiteY642" fmla="*/ 1872276 h 4151529"/>
              <a:gd name="connsiteX643" fmla="*/ 3165929 w 4749336"/>
              <a:gd name="connsiteY643" fmla="*/ 2450229 h 4151529"/>
              <a:gd name="connsiteX644" fmla="*/ 3134472 w 4749336"/>
              <a:gd name="connsiteY644" fmla="*/ 2462590 h 4151529"/>
              <a:gd name="connsiteX645" fmla="*/ 3100947 w 4749336"/>
              <a:gd name="connsiteY645" fmla="*/ 2448200 h 4151529"/>
              <a:gd name="connsiteX646" fmla="*/ 3093369 w 4749336"/>
              <a:gd name="connsiteY646" fmla="*/ 2440202 h 4151529"/>
              <a:gd name="connsiteX647" fmla="*/ 3094632 w 4749336"/>
              <a:gd name="connsiteY647" fmla="*/ 2375219 h 4151529"/>
              <a:gd name="connsiteX648" fmla="*/ 3159538 w 4749336"/>
              <a:gd name="connsiteY648" fmla="*/ 2376635 h 4151529"/>
              <a:gd name="connsiteX649" fmla="*/ 3167766 w 4749336"/>
              <a:gd name="connsiteY649" fmla="*/ 2385361 h 4151529"/>
              <a:gd name="connsiteX650" fmla="*/ 3165929 w 4749336"/>
              <a:gd name="connsiteY650" fmla="*/ 2450229 h 4151529"/>
              <a:gd name="connsiteX651" fmla="*/ 3186443 w 4749336"/>
              <a:gd name="connsiteY651" fmla="*/ 1282606 h 4151529"/>
              <a:gd name="connsiteX652" fmla="*/ 3159577 w 4749336"/>
              <a:gd name="connsiteY652" fmla="*/ 1291331 h 4151529"/>
              <a:gd name="connsiteX653" fmla="*/ 3122264 w 4749336"/>
              <a:gd name="connsiteY653" fmla="*/ 1272387 h 4151529"/>
              <a:gd name="connsiteX654" fmla="*/ 3132444 w 4749336"/>
              <a:gd name="connsiteY654" fmla="*/ 1208208 h 4151529"/>
              <a:gd name="connsiteX655" fmla="*/ 3142546 w 4749336"/>
              <a:gd name="connsiteY655" fmla="*/ 1201090 h 4151529"/>
              <a:gd name="connsiteX656" fmla="*/ 3206381 w 4749336"/>
              <a:gd name="connsiteY656" fmla="*/ 1212533 h 4151529"/>
              <a:gd name="connsiteX657" fmla="*/ 3195053 w 4749336"/>
              <a:gd name="connsiteY657" fmla="*/ 1276482 h 4151529"/>
              <a:gd name="connsiteX658" fmla="*/ 3294554 w 4749336"/>
              <a:gd name="connsiteY658" fmla="*/ 2581119 h 4151529"/>
              <a:gd name="connsiteX659" fmla="*/ 3262178 w 4749336"/>
              <a:gd name="connsiteY659" fmla="*/ 2594475 h 4151529"/>
              <a:gd name="connsiteX660" fmla="*/ 3229763 w 4749336"/>
              <a:gd name="connsiteY660" fmla="*/ 2581119 h 4151529"/>
              <a:gd name="connsiteX661" fmla="*/ 3221305 w 4749336"/>
              <a:gd name="connsiteY661" fmla="*/ 2572508 h 4151529"/>
              <a:gd name="connsiteX662" fmla="*/ 3222032 w 4749336"/>
              <a:gd name="connsiteY662" fmla="*/ 2507640 h 4151529"/>
              <a:gd name="connsiteX663" fmla="*/ 3286900 w 4749336"/>
              <a:gd name="connsiteY663" fmla="*/ 2508367 h 4151529"/>
              <a:gd name="connsiteX664" fmla="*/ 3294592 w 4749336"/>
              <a:gd name="connsiteY664" fmla="*/ 2516098 h 4151529"/>
              <a:gd name="connsiteX665" fmla="*/ 3294554 w 4749336"/>
              <a:gd name="connsiteY665" fmla="*/ 2581119 h 4151529"/>
              <a:gd name="connsiteX666" fmla="*/ 3307337 w 4749336"/>
              <a:gd name="connsiteY666" fmla="*/ 1182185 h 4151529"/>
              <a:gd name="connsiteX667" fmla="*/ 3270942 w 4749336"/>
              <a:gd name="connsiteY667" fmla="*/ 1164580 h 4151529"/>
              <a:gd name="connsiteX668" fmla="*/ 3278979 w 4749336"/>
              <a:gd name="connsiteY668" fmla="*/ 1100019 h 4151529"/>
              <a:gd name="connsiteX669" fmla="*/ 3287628 w 4749336"/>
              <a:gd name="connsiteY669" fmla="*/ 1093245 h 4151529"/>
              <a:gd name="connsiteX670" fmla="*/ 3352189 w 4749336"/>
              <a:gd name="connsiteY670" fmla="*/ 1100632 h 4151529"/>
              <a:gd name="connsiteX671" fmla="*/ 3344803 w 4749336"/>
              <a:gd name="connsiteY671" fmla="*/ 1165193 h 4151529"/>
              <a:gd name="connsiteX672" fmla="*/ 3335427 w 4749336"/>
              <a:gd name="connsiteY672" fmla="*/ 1172579 h 4151529"/>
              <a:gd name="connsiteX673" fmla="*/ 3307336 w 4749336"/>
              <a:gd name="connsiteY673" fmla="*/ 1182185 h 4151529"/>
              <a:gd name="connsiteX674" fmla="*/ 3426470 w 4749336"/>
              <a:gd name="connsiteY674" fmla="*/ 2708972 h 4151529"/>
              <a:gd name="connsiteX675" fmla="*/ 3393442 w 4749336"/>
              <a:gd name="connsiteY675" fmla="*/ 2723132 h 4151529"/>
              <a:gd name="connsiteX676" fmla="*/ 3361678 w 4749336"/>
              <a:gd name="connsiteY676" fmla="*/ 2710387 h 4151529"/>
              <a:gd name="connsiteX677" fmla="*/ 3353565 w 4749336"/>
              <a:gd name="connsiteY677" fmla="*/ 2702886 h 4151529"/>
              <a:gd name="connsiteX678" fmla="*/ 3351613 w 4749336"/>
              <a:gd name="connsiteY678" fmla="*/ 2637904 h 4151529"/>
              <a:gd name="connsiteX679" fmla="*/ 3416519 w 4749336"/>
              <a:gd name="connsiteY679" fmla="*/ 2635876 h 4151529"/>
              <a:gd name="connsiteX680" fmla="*/ 3425245 w 4749336"/>
              <a:gd name="connsiteY680" fmla="*/ 2644104 h 4151529"/>
              <a:gd name="connsiteX681" fmla="*/ 3426470 w 4749336"/>
              <a:gd name="connsiteY681" fmla="*/ 2708972 h 4151529"/>
              <a:gd name="connsiteX682" fmla="*/ 3565922 w 4749336"/>
              <a:gd name="connsiteY682" fmla="*/ 2828761 h 4151529"/>
              <a:gd name="connsiteX683" fmla="*/ 3530791 w 4749336"/>
              <a:gd name="connsiteY683" fmla="*/ 2844988 h 4151529"/>
              <a:gd name="connsiteX684" fmla="*/ 3501170 w 4749336"/>
              <a:gd name="connsiteY684" fmla="*/ 2834118 h 4151529"/>
              <a:gd name="connsiteX685" fmla="*/ 3492406 w 4749336"/>
              <a:gd name="connsiteY685" fmla="*/ 2826732 h 4151529"/>
              <a:gd name="connsiteX686" fmla="*/ 3487048 w 4749336"/>
              <a:gd name="connsiteY686" fmla="*/ 2761979 h 4151529"/>
              <a:gd name="connsiteX687" fmla="*/ 3551802 w 4749336"/>
              <a:gd name="connsiteY687" fmla="*/ 2756736 h 4151529"/>
              <a:gd name="connsiteX688" fmla="*/ 3560566 w 4749336"/>
              <a:gd name="connsiteY688" fmla="*/ 2764007 h 4151529"/>
              <a:gd name="connsiteX689" fmla="*/ 3565923 w 4749336"/>
              <a:gd name="connsiteY689" fmla="*/ 2828761 h 4151529"/>
              <a:gd name="connsiteX690" fmla="*/ 3719924 w 4749336"/>
              <a:gd name="connsiteY690" fmla="*/ 2931974 h 4151529"/>
              <a:gd name="connsiteX691" fmla="*/ 3679396 w 4749336"/>
              <a:gd name="connsiteY691" fmla="*/ 2956353 h 4151529"/>
              <a:gd name="connsiteX692" fmla="*/ 3657812 w 4749336"/>
              <a:gd name="connsiteY692" fmla="*/ 2950880 h 4151529"/>
              <a:gd name="connsiteX693" fmla="*/ 3647211 w 4749336"/>
              <a:gd name="connsiteY693" fmla="*/ 2945139 h 4151529"/>
              <a:gd name="connsiteX694" fmla="*/ 3629109 w 4749336"/>
              <a:gd name="connsiteY694" fmla="*/ 2882759 h 4151529"/>
              <a:gd name="connsiteX695" fmla="*/ 3691413 w 4749336"/>
              <a:gd name="connsiteY695" fmla="*/ 2864542 h 4151529"/>
              <a:gd name="connsiteX696" fmla="*/ 3700980 w 4749336"/>
              <a:gd name="connsiteY696" fmla="*/ 2869785 h 4151529"/>
              <a:gd name="connsiteX697" fmla="*/ 3719924 w 4749336"/>
              <a:gd name="connsiteY697" fmla="*/ 2931975 h 4151529"/>
              <a:gd name="connsiteX698" fmla="*/ 3875296 w 4749336"/>
              <a:gd name="connsiteY698" fmla="*/ 3026157 h 4151529"/>
              <a:gd name="connsiteX699" fmla="*/ 3834654 w 4749336"/>
              <a:gd name="connsiteY699" fmla="*/ 3050421 h 4151529"/>
              <a:gd name="connsiteX700" fmla="*/ 3813146 w 4749336"/>
              <a:gd name="connsiteY700" fmla="*/ 3045063 h 4151529"/>
              <a:gd name="connsiteX701" fmla="*/ 3802546 w 4749336"/>
              <a:gd name="connsiteY701" fmla="*/ 3039322 h 4151529"/>
              <a:gd name="connsiteX702" fmla="*/ 3784444 w 4749336"/>
              <a:gd name="connsiteY702" fmla="*/ 2976942 h 4151529"/>
              <a:gd name="connsiteX703" fmla="*/ 3846824 w 4749336"/>
              <a:gd name="connsiteY703" fmla="*/ 2958840 h 4151529"/>
              <a:gd name="connsiteX704" fmla="*/ 3856315 w 4749336"/>
              <a:gd name="connsiteY704" fmla="*/ 2963968 h 4151529"/>
              <a:gd name="connsiteX705" fmla="*/ 3875297 w 4749336"/>
              <a:gd name="connsiteY705" fmla="*/ 3026158 h 4151529"/>
              <a:gd name="connsiteX706" fmla="*/ 4041848 w 4749336"/>
              <a:gd name="connsiteY706" fmla="*/ 3103654 h 4151529"/>
              <a:gd name="connsiteX707" fmla="*/ 3999789 w 4749336"/>
              <a:gd name="connsiteY707" fmla="*/ 3131133 h 4151529"/>
              <a:gd name="connsiteX708" fmla="*/ 3981458 w 4749336"/>
              <a:gd name="connsiteY708" fmla="*/ 3127344 h 4151529"/>
              <a:gd name="connsiteX709" fmla="*/ 3970474 w 4749336"/>
              <a:gd name="connsiteY709" fmla="*/ 3122484 h 4151529"/>
              <a:gd name="connsiteX710" fmla="*/ 3947435 w 4749336"/>
              <a:gd name="connsiteY710" fmla="*/ 3061749 h 4151529"/>
              <a:gd name="connsiteX711" fmla="*/ 4008284 w 4749336"/>
              <a:gd name="connsiteY711" fmla="*/ 3038748 h 4151529"/>
              <a:gd name="connsiteX712" fmla="*/ 4018081 w 4749336"/>
              <a:gd name="connsiteY712" fmla="*/ 3043149 h 4151529"/>
              <a:gd name="connsiteX713" fmla="*/ 4041847 w 4749336"/>
              <a:gd name="connsiteY713" fmla="*/ 3103655 h 4151529"/>
              <a:gd name="connsiteX714" fmla="*/ 4214826 w 4749336"/>
              <a:gd name="connsiteY714" fmla="*/ 3165920 h 4151529"/>
              <a:gd name="connsiteX715" fmla="*/ 4171237 w 4749336"/>
              <a:gd name="connsiteY715" fmla="*/ 3197494 h 4151529"/>
              <a:gd name="connsiteX716" fmla="*/ 4156962 w 4749336"/>
              <a:gd name="connsiteY716" fmla="*/ 3195236 h 4151529"/>
              <a:gd name="connsiteX717" fmla="*/ 4145557 w 4749336"/>
              <a:gd name="connsiteY717" fmla="*/ 3191447 h 4151529"/>
              <a:gd name="connsiteX718" fmla="*/ 4116778 w 4749336"/>
              <a:gd name="connsiteY718" fmla="*/ 3133353 h 4151529"/>
              <a:gd name="connsiteX719" fmla="*/ 4174987 w 4749336"/>
              <a:gd name="connsiteY719" fmla="*/ 3104382 h 4151529"/>
              <a:gd name="connsiteX720" fmla="*/ 4185473 w 4749336"/>
              <a:gd name="connsiteY720" fmla="*/ 3108095 h 4151529"/>
              <a:gd name="connsiteX721" fmla="*/ 4214826 w 4749336"/>
              <a:gd name="connsiteY721" fmla="*/ 3165920 h 4151529"/>
              <a:gd name="connsiteX722" fmla="*/ 4348655 w 4749336"/>
              <a:gd name="connsiteY722" fmla="*/ 3245369 h 4151529"/>
              <a:gd name="connsiteX723" fmla="*/ 4339815 w 4749336"/>
              <a:gd name="connsiteY723" fmla="*/ 3244527 h 4151529"/>
              <a:gd name="connsiteX724" fmla="*/ 4327874 w 4749336"/>
              <a:gd name="connsiteY724" fmla="*/ 3242040 h 4151529"/>
              <a:gd name="connsiteX725" fmla="*/ 4292321 w 4749336"/>
              <a:gd name="connsiteY725" fmla="*/ 3187734 h 4151529"/>
              <a:gd name="connsiteX726" fmla="*/ 4346742 w 4749336"/>
              <a:gd name="connsiteY726" fmla="*/ 3152258 h 4151529"/>
              <a:gd name="connsiteX727" fmla="*/ 4357342 w 4749336"/>
              <a:gd name="connsiteY727" fmla="*/ 3154401 h 4151529"/>
              <a:gd name="connsiteX728" fmla="*/ 4393660 w 4749336"/>
              <a:gd name="connsiteY728" fmla="*/ 3208247 h 4151529"/>
              <a:gd name="connsiteX729" fmla="*/ 4348654 w 4749336"/>
              <a:gd name="connsiteY729" fmla="*/ 3245369 h 4151529"/>
              <a:gd name="connsiteX730" fmla="*/ 4530902 w 4749336"/>
              <a:gd name="connsiteY730" fmla="*/ 3264504 h 4151529"/>
              <a:gd name="connsiteX731" fmla="*/ 4519459 w 4749336"/>
              <a:gd name="connsiteY731" fmla="*/ 3264504 h 4151529"/>
              <a:gd name="connsiteX732" fmla="*/ 4473611 w 4749336"/>
              <a:gd name="connsiteY732" fmla="*/ 3218542 h 4151529"/>
              <a:gd name="connsiteX733" fmla="*/ 4519459 w 4749336"/>
              <a:gd name="connsiteY733" fmla="*/ 3172579 h 4151529"/>
              <a:gd name="connsiteX734" fmla="*/ 4527993 w 4749336"/>
              <a:gd name="connsiteY734" fmla="*/ 3172694 h 4151529"/>
              <a:gd name="connsiteX735" fmla="*/ 4574874 w 4749336"/>
              <a:gd name="connsiteY735" fmla="*/ 3219040 h 4151529"/>
              <a:gd name="connsiteX736" fmla="*/ 4530901 w 4749336"/>
              <a:gd name="connsiteY736" fmla="*/ 3264504 h 415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</a:cxnLst>
            <a:rect l="l" t="t" r="r" b="b"/>
            <a:pathLst>
              <a:path w="4749336" h="4151529">
                <a:moveTo>
                  <a:pt x="4557934" y="3052343"/>
                </a:moveTo>
                <a:cubicBezTo>
                  <a:pt x="4461493" y="3023640"/>
                  <a:pt x="4341476" y="2988164"/>
                  <a:pt x="4258318" y="2913655"/>
                </a:cubicBezTo>
                <a:cubicBezTo>
                  <a:pt x="4049708" y="2726627"/>
                  <a:pt x="3352690" y="2016638"/>
                  <a:pt x="3350515" y="1920812"/>
                </a:cubicBezTo>
                <a:cubicBezTo>
                  <a:pt x="3354610" y="1878333"/>
                  <a:pt x="3406465" y="1818021"/>
                  <a:pt x="3444276" y="1774012"/>
                </a:cubicBezTo>
                <a:cubicBezTo>
                  <a:pt x="3458551" y="1757365"/>
                  <a:pt x="3471640" y="1742133"/>
                  <a:pt x="3481475" y="1729006"/>
                </a:cubicBezTo>
                <a:cubicBezTo>
                  <a:pt x="3689361" y="1452197"/>
                  <a:pt x="3904398" y="1172753"/>
                  <a:pt x="4112392" y="902675"/>
                </a:cubicBezTo>
                <a:lnTo>
                  <a:pt x="4220277" y="763262"/>
                </a:lnTo>
                <a:cubicBezTo>
                  <a:pt x="4348366" y="600884"/>
                  <a:pt x="4483311" y="417266"/>
                  <a:pt x="4466206" y="293685"/>
                </a:cubicBezTo>
                <a:cubicBezTo>
                  <a:pt x="4456983" y="227363"/>
                  <a:pt x="4415307" y="190893"/>
                  <a:pt x="4348865" y="190893"/>
                </a:cubicBezTo>
                <a:cubicBezTo>
                  <a:pt x="4162455" y="190893"/>
                  <a:pt x="3785226" y="479713"/>
                  <a:pt x="3517558" y="697171"/>
                </a:cubicBezTo>
                <a:cubicBezTo>
                  <a:pt x="3496663" y="714163"/>
                  <a:pt x="3481852" y="726256"/>
                  <a:pt x="3474772" y="731422"/>
                </a:cubicBezTo>
                <a:lnTo>
                  <a:pt x="3455866" y="745582"/>
                </a:lnTo>
                <a:cubicBezTo>
                  <a:pt x="3293293" y="867508"/>
                  <a:pt x="3020050" y="1073365"/>
                  <a:pt x="2812243" y="1062765"/>
                </a:cubicBezTo>
                <a:cubicBezTo>
                  <a:pt x="2640254" y="1053924"/>
                  <a:pt x="2483196" y="878226"/>
                  <a:pt x="2366512" y="747610"/>
                </a:cubicBezTo>
                <a:cubicBezTo>
                  <a:pt x="2161380" y="518298"/>
                  <a:pt x="1985492" y="331731"/>
                  <a:pt x="1746422" y="191466"/>
                </a:cubicBezTo>
                <a:cubicBezTo>
                  <a:pt x="1665710" y="144240"/>
                  <a:pt x="1420088" y="0"/>
                  <a:pt x="1254037" y="0"/>
                </a:cubicBezTo>
                <a:cubicBezTo>
                  <a:pt x="1189590" y="0"/>
                  <a:pt x="1142712" y="21584"/>
                  <a:pt x="1114388" y="63567"/>
                </a:cubicBezTo>
                <a:cubicBezTo>
                  <a:pt x="1021010" y="203480"/>
                  <a:pt x="1256672" y="437083"/>
                  <a:pt x="1397477" y="576614"/>
                </a:cubicBezTo>
                <a:cubicBezTo>
                  <a:pt x="1425529" y="604359"/>
                  <a:pt x="1448567" y="627207"/>
                  <a:pt x="1462344" y="643050"/>
                </a:cubicBezTo>
                <a:cubicBezTo>
                  <a:pt x="1658591" y="867503"/>
                  <a:pt x="1754535" y="1052385"/>
                  <a:pt x="1755612" y="1208571"/>
                </a:cubicBezTo>
                <a:cubicBezTo>
                  <a:pt x="1756722" y="1353960"/>
                  <a:pt x="1665984" y="1376464"/>
                  <a:pt x="1518110" y="1401065"/>
                </a:cubicBezTo>
                <a:cubicBezTo>
                  <a:pt x="1486958" y="1406308"/>
                  <a:pt x="1455806" y="1411436"/>
                  <a:pt x="1425956" y="1418555"/>
                </a:cubicBezTo>
                <a:cubicBezTo>
                  <a:pt x="1136597" y="1487633"/>
                  <a:pt x="827027" y="1565816"/>
                  <a:pt x="524041" y="1670145"/>
                </a:cubicBezTo>
                <a:cubicBezTo>
                  <a:pt x="512636" y="1674049"/>
                  <a:pt x="495683" y="1679292"/>
                  <a:pt x="474864" y="1685645"/>
                </a:cubicBezTo>
                <a:cubicBezTo>
                  <a:pt x="218571" y="1764098"/>
                  <a:pt x="-16296" y="1855791"/>
                  <a:pt x="888" y="1994029"/>
                </a:cubicBezTo>
                <a:cubicBezTo>
                  <a:pt x="16234" y="2119168"/>
                  <a:pt x="219795" y="2133442"/>
                  <a:pt x="371651" y="2133442"/>
                </a:cubicBezTo>
                <a:cubicBezTo>
                  <a:pt x="402191" y="2133442"/>
                  <a:pt x="429936" y="2132715"/>
                  <a:pt x="452363" y="2132218"/>
                </a:cubicBezTo>
                <a:cubicBezTo>
                  <a:pt x="467173" y="2131835"/>
                  <a:pt x="479688" y="2131606"/>
                  <a:pt x="489906" y="2131606"/>
                </a:cubicBezTo>
                <a:lnTo>
                  <a:pt x="503377" y="2131606"/>
                </a:lnTo>
                <a:cubicBezTo>
                  <a:pt x="569355" y="2131606"/>
                  <a:pt x="635295" y="2130190"/>
                  <a:pt x="701122" y="2128620"/>
                </a:cubicBezTo>
                <a:cubicBezTo>
                  <a:pt x="766411" y="2127358"/>
                  <a:pt x="831777" y="2125750"/>
                  <a:pt x="896869" y="2125750"/>
                </a:cubicBezTo>
                <a:cubicBezTo>
                  <a:pt x="1044326" y="2125750"/>
                  <a:pt x="1157218" y="2133366"/>
                  <a:pt x="1262920" y="2150396"/>
                </a:cubicBezTo>
                <a:cubicBezTo>
                  <a:pt x="1291087" y="2154912"/>
                  <a:pt x="1322582" y="2158509"/>
                  <a:pt x="1355648" y="2162145"/>
                </a:cubicBezTo>
                <a:cubicBezTo>
                  <a:pt x="1468119" y="2174658"/>
                  <a:pt x="1595413" y="2188858"/>
                  <a:pt x="1665639" y="2251314"/>
                </a:cubicBezTo>
                <a:cubicBezTo>
                  <a:pt x="1774436" y="2347985"/>
                  <a:pt x="1735022" y="2605540"/>
                  <a:pt x="1711487" y="2759345"/>
                </a:cubicBezTo>
                <a:lnTo>
                  <a:pt x="1704828" y="2803547"/>
                </a:lnTo>
                <a:cubicBezTo>
                  <a:pt x="1676852" y="2997961"/>
                  <a:pt x="1622279" y="3202398"/>
                  <a:pt x="1537738" y="3428497"/>
                </a:cubicBezTo>
                <a:lnTo>
                  <a:pt x="1524917" y="3461830"/>
                </a:lnTo>
                <a:cubicBezTo>
                  <a:pt x="1471836" y="3598608"/>
                  <a:pt x="1347265" y="3919268"/>
                  <a:pt x="1424996" y="4069899"/>
                </a:cubicBezTo>
                <a:cubicBezTo>
                  <a:pt x="1445739" y="4110121"/>
                  <a:pt x="1478766" y="4136221"/>
                  <a:pt x="1523085" y="4147511"/>
                </a:cubicBezTo>
                <a:cubicBezTo>
                  <a:pt x="1533686" y="4150114"/>
                  <a:pt x="1544669" y="4151530"/>
                  <a:pt x="1555767" y="4151530"/>
                </a:cubicBezTo>
                <a:cubicBezTo>
                  <a:pt x="1678839" y="4151530"/>
                  <a:pt x="1799011" y="3985282"/>
                  <a:pt x="1870882" y="3886125"/>
                </a:cubicBezTo>
                <a:cubicBezTo>
                  <a:pt x="1880527" y="3872654"/>
                  <a:pt x="1889214" y="3860753"/>
                  <a:pt x="1896600" y="3850763"/>
                </a:cubicBezTo>
                <a:cubicBezTo>
                  <a:pt x="2076123" y="3613947"/>
                  <a:pt x="2216496" y="3375445"/>
                  <a:pt x="2365060" y="3122943"/>
                </a:cubicBezTo>
                <a:lnTo>
                  <a:pt x="2373097" y="3109358"/>
                </a:lnTo>
                <a:cubicBezTo>
                  <a:pt x="2379450" y="3098374"/>
                  <a:pt x="2387716" y="3083640"/>
                  <a:pt x="2397475" y="3065997"/>
                </a:cubicBezTo>
                <a:cubicBezTo>
                  <a:pt x="2462841" y="2948814"/>
                  <a:pt x="2647146" y="2622138"/>
                  <a:pt x="2768346" y="2675983"/>
                </a:cubicBezTo>
                <a:cubicBezTo>
                  <a:pt x="2867699" y="2720185"/>
                  <a:pt x="2961879" y="2781146"/>
                  <a:pt x="3053041" y="2839889"/>
                </a:cubicBezTo>
                <a:cubicBezTo>
                  <a:pt x="3117488" y="2881451"/>
                  <a:pt x="3184117" y="2924428"/>
                  <a:pt x="3252433" y="2961707"/>
                </a:cubicBezTo>
                <a:cubicBezTo>
                  <a:pt x="3483665" y="3087541"/>
                  <a:pt x="3679716" y="3179086"/>
                  <a:pt x="3869153" y="3249723"/>
                </a:cubicBezTo>
                <a:cubicBezTo>
                  <a:pt x="4064331" y="3322322"/>
                  <a:pt x="4238917" y="3359255"/>
                  <a:pt x="4388059" y="3359255"/>
                </a:cubicBezTo>
                <a:cubicBezTo>
                  <a:pt x="4601107" y="3359255"/>
                  <a:pt x="4689243" y="3284935"/>
                  <a:pt x="4717292" y="3252937"/>
                </a:cubicBezTo>
                <a:cubicBezTo>
                  <a:pt x="4741172" y="3225804"/>
                  <a:pt x="4752271" y="3195876"/>
                  <a:pt x="4748673" y="3168627"/>
                </a:cubicBezTo>
                <a:cubicBezTo>
                  <a:pt x="4740790" y="3106438"/>
                  <a:pt x="4660077" y="3082557"/>
                  <a:pt x="4557933" y="3052326"/>
                </a:cubicBezTo>
                <a:close/>
                <a:moveTo>
                  <a:pt x="4302062" y="311788"/>
                </a:moveTo>
                <a:lnTo>
                  <a:pt x="4312739" y="305933"/>
                </a:lnTo>
                <a:cubicBezTo>
                  <a:pt x="4334974" y="294031"/>
                  <a:pt x="4362796" y="302450"/>
                  <a:pt x="4374851" y="324877"/>
                </a:cubicBezTo>
                <a:cubicBezTo>
                  <a:pt x="4386753" y="347380"/>
                  <a:pt x="4378372" y="375125"/>
                  <a:pt x="4355907" y="387066"/>
                </a:cubicBezTo>
                <a:lnTo>
                  <a:pt x="4346340" y="392309"/>
                </a:lnTo>
                <a:cubicBezTo>
                  <a:pt x="4339375" y="396098"/>
                  <a:pt x="4331835" y="398050"/>
                  <a:pt x="4324334" y="398050"/>
                </a:cubicBezTo>
                <a:cubicBezTo>
                  <a:pt x="4308185" y="398050"/>
                  <a:pt x="4292379" y="389324"/>
                  <a:pt x="4283998" y="374207"/>
                </a:cubicBezTo>
                <a:cubicBezTo>
                  <a:pt x="4271790" y="351934"/>
                  <a:pt x="4279865" y="323920"/>
                  <a:pt x="4302062" y="311789"/>
                </a:cubicBezTo>
                <a:close/>
                <a:moveTo>
                  <a:pt x="4142780" y="412405"/>
                </a:moveTo>
                <a:lnTo>
                  <a:pt x="4152157" y="405899"/>
                </a:lnTo>
                <a:cubicBezTo>
                  <a:pt x="4172899" y="391394"/>
                  <a:pt x="4201640" y="396638"/>
                  <a:pt x="4216029" y="417342"/>
                </a:cubicBezTo>
                <a:cubicBezTo>
                  <a:pt x="4230610" y="438085"/>
                  <a:pt x="4225367" y="466825"/>
                  <a:pt x="4204624" y="481291"/>
                </a:cubicBezTo>
                <a:lnTo>
                  <a:pt x="4195172" y="487797"/>
                </a:lnTo>
                <a:cubicBezTo>
                  <a:pt x="4187173" y="493423"/>
                  <a:pt x="4178179" y="496025"/>
                  <a:pt x="4169032" y="496025"/>
                </a:cubicBezTo>
                <a:cubicBezTo>
                  <a:pt x="4154528" y="496025"/>
                  <a:pt x="4140215" y="489251"/>
                  <a:pt x="4131298" y="476392"/>
                </a:cubicBezTo>
                <a:cubicBezTo>
                  <a:pt x="4116793" y="455497"/>
                  <a:pt x="4121922" y="426794"/>
                  <a:pt x="4142779" y="412405"/>
                </a:cubicBezTo>
                <a:close/>
                <a:moveTo>
                  <a:pt x="3990846" y="520977"/>
                </a:moveTo>
                <a:lnTo>
                  <a:pt x="4000337" y="512978"/>
                </a:lnTo>
                <a:cubicBezTo>
                  <a:pt x="4019970" y="497134"/>
                  <a:pt x="4048863" y="500005"/>
                  <a:pt x="4064898" y="519752"/>
                </a:cubicBezTo>
                <a:cubicBezTo>
                  <a:pt x="4081009" y="539385"/>
                  <a:pt x="4077872" y="568355"/>
                  <a:pt x="4058201" y="584313"/>
                </a:cubicBezTo>
                <a:lnTo>
                  <a:pt x="4050164" y="591087"/>
                </a:lnTo>
                <a:cubicBezTo>
                  <a:pt x="4041515" y="598473"/>
                  <a:pt x="4030953" y="601956"/>
                  <a:pt x="4020467" y="601956"/>
                </a:cubicBezTo>
                <a:cubicBezTo>
                  <a:pt x="4007494" y="601956"/>
                  <a:pt x="3994559" y="596484"/>
                  <a:pt x="3985527" y="585615"/>
                </a:cubicBezTo>
                <a:cubicBezTo>
                  <a:pt x="3968994" y="566442"/>
                  <a:pt x="3971367" y="537432"/>
                  <a:pt x="3990846" y="520976"/>
                </a:cubicBezTo>
                <a:close/>
                <a:moveTo>
                  <a:pt x="3845535" y="633869"/>
                </a:moveTo>
                <a:lnTo>
                  <a:pt x="3855179" y="626139"/>
                </a:lnTo>
                <a:cubicBezTo>
                  <a:pt x="3875347" y="610524"/>
                  <a:pt x="3904203" y="614237"/>
                  <a:pt x="3919740" y="634137"/>
                </a:cubicBezTo>
                <a:cubicBezTo>
                  <a:pt x="3935239" y="654115"/>
                  <a:pt x="3931681" y="683085"/>
                  <a:pt x="3911704" y="698698"/>
                </a:cubicBezTo>
                <a:lnTo>
                  <a:pt x="3903361" y="705204"/>
                </a:lnTo>
                <a:cubicBezTo>
                  <a:pt x="3894826" y="712093"/>
                  <a:pt x="3884570" y="715461"/>
                  <a:pt x="3874543" y="715461"/>
                </a:cubicBezTo>
                <a:cubicBezTo>
                  <a:pt x="3861187" y="715461"/>
                  <a:pt x="3847830" y="709720"/>
                  <a:pt x="3838761" y="698469"/>
                </a:cubicBezTo>
                <a:cubicBezTo>
                  <a:pt x="3822841" y="678722"/>
                  <a:pt x="3825903" y="649751"/>
                  <a:pt x="3845535" y="633868"/>
                </a:cubicBezTo>
                <a:close/>
                <a:moveTo>
                  <a:pt x="3703133" y="751317"/>
                </a:moveTo>
                <a:lnTo>
                  <a:pt x="3712624" y="743319"/>
                </a:lnTo>
                <a:cubicBezTo>
                  <a:pt x="3732257" y="727475"/>
                  <a:pt x="3761151" y="730346"/>
                  <a:pt x="3777301" y="750093"/>
                </a:cubicBezTo>
                <a:cubicBezTo>
                  <a:pt x="3793260" y="769725"/>
                  <a:pt x="3790160" y="798695"/>
                  <a:pt x="3770528" y="814770"/>
                </a:cubicBezTo>
                <a:lnTo>
                  <a:pt x="3762491" y="821429"/>
                </a:lnTo>
                <a:cubicBezTo>
                  <a:pt x="3753765" y="828700"/>
                  <a:pt x="3743356" y="832298"/>
                  <a:pt x="3732870" y="832298"/>
                </a:cubicBezTo>
                <a:cubicBezTo>
                  <a:pt x="3719820" y="832298"/>
                  <a:pt x="3706885" y="826825"/>
                  <a:pt x="3697815" y="815956"/>
                </a:cubicBezTo>
                <a:cubicBezTo>
                  <a:pt x="3681320" y="796745"/>
                  <a:pt x="3683693" y="767774"/>
                  <a:pt x="3703135" y="751317"/>
                </a:cubicBezTo>
                <a:close/>
                <a:moveTo>
                  <a:pt x="3564210" y="867316"/>
                </a:moveTo>
                <a:lnTo>
                  <a:pt x="3573663" y="859317"/>
                </a:lnTo>
                <a:cubicBezTo>
                  <a:pt x="3593371" y="843359"/>
                  <a:pt x="3622265" y="846229"/>
                  <a:pt x="3638263" y="865976"/>
                </a:cubicBezTo>
                <a:cubicBezTo>
                  <a:pt x="3654222" y="885609"/>
                  <a:pt x="3651236" y="914579"/>
                  <a:pt x="3631489" y="930537"/>
                </a:cubicBezTo>
                <a:lnTo>
                  <a:pt x="3623453" y="937311"/>
                </a:lnTo>
                <a:cubicBezTo>
                  <a:pt x="3614804" y="944697"/>
                  <a:pt x="3604356" y="948180"/>
                  <a:pt x="3593832" y="948180"/>
                </a:cubicBezTo>
                <a:cubicBezTo>
                  <a:pt x="3580782" y="948180"/>
                  <a:pt x="3567847" y="942708"/>
                  <a:pt x="3558853" y="931954"/>
                </a:cubicBezTo>
                <a:cubicBezTo>
                  <a:pt x="3542320" y="912551"/>
                  <a:pt x="3544770" y="883619"/>
                  <a:pt x="3564211" y="867316"/>
                </a:cubicBezTo>
                <a:close/>
                <a:moveTo>
                  <a:pt x="1287060" y="133559"/>
                </a:moveTo>
                <a:cubicBezTo>
                  <a:pt x="1278526" y="148292"/>
                  <a:pt x="1263103" y="156559"/>
                  <a:pt x="1247183" y="156559"/>
                </a:cubicBezTo>
                <a:cubicBezTo>
                  <a:pt x="1239452" y="156559"/>
                  <a:pt x="1231568" y="154684"/>
                  <a:pt x="1224336" y="150474"/>
                </a:cubicBezTo>
                <a:lnTo>
                  <a:pt x="1215189" y="145231"/>
                </a:lnTo>
                <a:cubicBezTo>
                  <a:pt x="1192993" y="133100"/>
                  <a:pt x="1184841" y="105124"/>
                  <a:pt x="1197164" y="82851"/>
                </a:cubicBezTo>
                <a:cubicBezTo>
                  <a:pt x="1209296" y="60731"/>
                  <a:pt x="1237272" y="52502"/>
                  <a:pt x="1259545" y="64749"/>
                </a:cubicBezTo>
                <a:lnTo>
                  <a:pt x="1270261" y="70949"/>
                </a:lnTo>
                <a:cubicBezTo>
                  <a:pt x="1292190" y="83501"/>
                  <a:pt x="1299691" y="111591"/>
                  <a:pt x="1287061" y="133558"/>
                </a:cubicBezTo>
                <a:close/>
                <a:moveTo>
                  <a:pt x="1444353" y="228392"/>
                </a:moveTo>
                <a:cubicBezTo>
                  <a:pt x="1435627" y="242399"/>
                  <a:pt x="1420587" y="250014"/>
                  <a:pt x="1405356" y="250014"/>
                </a:cubicBezTo>
                <a:cubicBezTo>
                  <a:pt x="1397051" y="250014"/>
                  <a:pt x="1388708" y="247871"/>
                  <a:pt x="1381092" y="243126"/>
                </a:cubicBezTo>
                <a:lnTo>
                  <a:pt x="1370989" y="236773"/>
                </a:lnTo>
                <a:cubicBezTo>
                  <a:pt x="1349520" y="223073"/>
                  <a:pt x="1343320" y="194637"/>
                  <a:pt x="1356982" y="173321"/>
                </a:cubicBezTo>
                <a:cubicBezTo>
                  <a:pt x="1370683" y="151966"/>
                  <a:pt x="1398926" y="145575"/>
                  <a:pt x="1420434" y="159314"/>
                </a:cubicBezTo>
                <a:lnTo>
                  <a:pt x="1429657" y="165169"/>
                </a:lnTo>
                <a:cubicBezTo>
                  <a:pt x="1451203" y="178525"/>
                  <a:pt x="1457786" y="206883"/>
                  <a:pt x="1444353" y="228391"/>
                </a:cubicBezTo>
                <a:close/>
                <a:moveTo>
                  <a:pt x="1594142" y="334858"/>
                </a:moveTo>
                <a:cubicBezTo>
                  <a:pt x="1585110" y="346875"/>
                  <a:pt x="1571295" y="353342"/>
                  <a:pt x="1557250" y="353342"/>
                </a:cubicBezTo>
                <a:cubicBezTo>
                  <a:pt x="1547682" y="353342"/>
                  <a:pt x="1538115" y="350357"/>
                  <a:pt x="1529810" y="344195"/>
                </a:cubicBezTo>
                <a:lnTo>
                  <a:pt x="1520778" y="337536"/>
                </a:lnTo>
                <a:cubicBezTo>
                  <a:pt x="1500418" y="322419"/>
                  <a:pt x="1496132" y="293717"/>
                  <a:pt x="1511287" y="273243"/>
                </a:cubicBezTo>
                <a:cubicBezTo>
                  <a:pt x="1526288" y="252883"/>
                  <a:pt x="1555068" y="248597"/>
                  <a:pt x="1575542" y="263752"/>
                </a:cubicBezTo>
                <a:lnTo>
                  <a:pt x="1584804" y="270640"/>
                </a:lnTo>
                <a:cubicBezTo>
                  <a:pt x="1605125" y="285719"/>
                  <a:pt x="1609259" y="314460"/>
                  <a:pt x="1594142" y="334857"/>
                </a:cubicBezTo>
                <a:close/>
                <a:moveTo>
                  <a:pt x="1730802" y="457361"/>
                </a:moveTo>
                <a:cubicBezTo>
                  <a:pt x="1721847" y="466737"/>
                  <a:pt x="1709754" y="471521"/>
                  <a:pt x="1697775" y="471521"/>
                </a:cubicBezTo>
                <a:cubicBezTo>
                  <a:pt x="1686332" y="471521"/>
                  <a:pt x="1674928" y="467235"/>
                  <a:pt x="1665972" y="458547"/>
                </a:cubicBezTo>
                <a:lnTo>
                  <a:pt x="1658357" y="451429"/>
                </a:lnTo>
                <a:cubicBezTo>
                  <a:pt x="1639642" y="434170"/>
                  <a:pt x="1638533" y="405238"/>
                  <a:pt x="1655678" y="386561"/>
                </a:cubicBezTo>
                <a:cubicBezTo>
                  <a:pt x="1672823" y="367962"/>
                  <a:pt x="1702061" y="366700"/>
                  <a:pt x="1720469" y="383959"/>
                </a:cubicBezTo>
                <a:lnTo>
                  <a:pt x="1729501" y="392570"/>
                </a:lnTo>
                <a:cubicBezTo>
                  <a:pt x="1747832" y="410021"/>
                  <a:pt x="1748407" y="439030"/>
                  <a:pt x="1730802" y="457361"/>
                </a:cubicBezTo>
                <a:close/>
                <a:moveTo>
                  <a:pt x="98500" y="2007955"/>
                </a:moveTo>
                <a:lnTo>
                  <a:pt x="87019" y="2007955"/>
                </a:lnTo>
                <a:cubicBezTo>
                  <a:pt x="61607" y="2007955"/>
                  <a:pt x="41133" y="1987481"/>
                  <a:pt x="41133" y="1962107"/>
                </a:cubicBezTo>
                <a:cubicBezTo>
                  <a:pt x="41133" y="1936734"/>
                  <a:pt x="61607" y="1916259"/>
                  <a:pt x="87019" y="1916259"/>
                </a:cubicBezTo>
                <a:lnTo>
                  <a:pt x="98462" y="1916259"/>
                </a:lnTo>
                <a:cubicBezTo>
                  <a:pt x="123834" y="1916259"/>
                  <a:pt x="144348" y="1936734"/>
                  <a:pt x="144348" y="1962107"/>
                </a:cubicBezTo>
                <a:cubicBezTo>
                  <a:pt x="144386" y="1987480"/>
                  <a:pt x="123874" y="2007955"/>
                  <a:pt x="98500" y="2007955"/>
                </a:cubicBezTo>
                <a:close/>
                <a:moveTo>
                  <a:pt x="261035" y="2000683"/>
                </a:moveTo>
                <a:lnTo>
                  <a:pt x="248979" y="2001296"/>
                </a:lnTo>
                <a:cubicBezTo>
                  <a:pt x="248290" y="2001411"/>
                  <a:pt x="247640" y="2001411"/>
                  <a:pt x="246951" y="2001411"/>
                </a:cubicBezTo>
                <a:cubicBezTo>
                  <a:pt x="222611" y="2001411"/>
                  <a:pt x="202213" y="1982161"/>
                  <a:pt x="201103" y="1957323"/>
                </a:cubicBezTo>
                <a:cubicBezTo>
                  <a:pt x="199955" y="1931951"/>
                  <a:pt x="219626" y="1910634"/>
                  <a:pt x="244999" y="1909601"/>
                </a:cubicBezTo>
                <a:lnTo>
                  <a:pt x="255906" y="1908988"/>
                </a:lnTo>
                <a:cubicBezTo>
                  <a:pt x="281433" y="1907113"/>
                  <a:pt x="302902" y="1926860"/>
                  <a:pt x="304318" y="1952196"/>
                </a:cubicBezTo>
                <a:cubicBezTo>
                  <a:pt x="305772" y="1977454"/>
                  <a:pt x="286331" y="1999230"/>
                  <a:pt x="261034" y="2000684"/>
                </a:cubicBezTo>
                <a:close/>
                <a:moveTo>
                  <a:pt x="445113" y="1998081"/>
                </a:moveTo>
                <a:lnTo>
                  <a:pt x="432981" y="1998579"/>
                </a:lnTo>
                <a:lnTo>
                  <a:pt x="430953" y="1998579"/>
                </a:lnTo>
                <a:cubicBezTo>
                  <a:pt x="406498" y="1998579"/>
                  <a:pt x="386253" y="1979444"/>
                  <a:pt x="385105" y="1954759"/>
                </a:cubicBezTo>
                <a:cubicBezTo>
                  <a:pt x="383995" y="1929386"/>
                  <a:pt x="403628" y="1907955"/>
                  <a:pt x="429001" y="1906921"/>
                </a:cubicBezTo>
                <a:lnTo>
                  <a:pt x="439908" y="1906424"/>
                </a:lnTo>
                <a:cubicBezTo>
                  <a:pt x="465511" y="1904396"/>
                  <a:pt x="486904" y="1924181"/>
                  <a:pt x="488358" y="1949516"/>
                </a:cubicBezTo>
                <a:cubicBezTo>
                  <a:pt x="489736" y="1974735"/>
                  <a:pt x="470486" y="1996473"/>
                  <a:pt x="445113" y="1998080"/>
                </a:cubicBezTo>
                <a:close/>
                <a:moveTo>
                  <a:pt x="628506" y="1986600"/>
                </a:moveTo>
                <a:lnTo>
                  <a:pt x="617713" y="1987327"/>
                </a:lnTo>
                <a:cubicBezTo>
                  <a:pt x="616565" y="1987442"/>
                  <a:pt x="615379" y="1987442"/>
                  <a:pt x="614231" y="1987442"/>
                </a:cubicBezTo>
                <a:cubicBezTo>
                  <a:pt x="590465" y="1987442"/>
                  <a:pt x="570220" y="1969110"/>
                  <a:pt x="568498" y="1944963"/>
                </a:cubicBezTo>
                <a:cubicBezTo>
                  <a:pt x="566661" y="1919590"/>
                  <a:pt x="585643" y="1897737"/>
                  <a:pt x="610939" y="1895786"/>
                </a:cubicBezTo>
                <a:lnTo>
                  <a:pt x="623071" y="1894944"/>
                </a:lnTo>
                <a:cubicBezTo>
                  <a:pt x="647449" y="1892916"/>
                  <a:pt x="670067" y="1912816"/>
                  <a:pt x="671673" y="1938151"/>
                </a:cubicBezTo>
                <a:cubicBezTo>
                  <a:pt x="673051" y="1963409"/>
                  <a:pt x="653801" y="1985109"/>
                  <a:pt x="628505" y="1986601"/>
                </a:cubicBezTo>
                <a:close/>
                <a:moveTo>
                  <a:pt x="812810" y="1971866"/>
                </a:moveTo>
                <a:lnTo>
                  <a:pt x="801405" y="1972976"/>
                </a:lnTo>
                <a:cubicBezTo>
                  <a:pt x="800065" y="1972976"/>
                  <a:pt x="798649" y="1973091"/>
                  <a:pt x="797272" y="1973091"/>
                </a:cubicBezTo>
                <a:cubicBezTo>
                  <a:pt x="773812" y="1973091"/>
                  <a:pt x="753758" y="1955104"/>
                  <a:pt x="751615" y="1931147"/>
                </a:cubicBezTo>
                <a:cubicBezTo>
                  <a:pt x="749434" y="1905927"/>
                  <a:pt x="768071" y="1883654"/>
                  <a:pt x="793329" y="1881396"/>
                </a:cubicBezTo>
                <a:lnTo>
                  <a:pt x="804772" y="1880439"/>
                </a:lnTo>
                <a:cubicBezTo>
                  <a:pt x="829839" y="1878564"/>
                  <a:pt x="852266" y="1896781"/>
                  <a:pt x="854523" y="1922001"/>
                </a:cubicBezTo>
                <a:cubicBezTo>
                  <a:pt x="856781" y="1947221"/>
                  <a:pt x="838105" y="1969609"/>
                  <a:pt x="812809" y="1971866"/>
                </a:cubicBezTo>
                <a:close/>
                <a:moveTo>
                  <a:pt x="995624" y="1954874"/>
                </a:moveTo>
                <a:lnTo>
                  <a:pt x="984832" y="1955984"/>
                </a:lnTo>
                <a:cubicBezTo>
                  <a:pt x="983263" y="1956213"/>
                  <a:pt x="981617" y="1956366"/>
                  <a:pt x="980010" y="1956366"/>
                </a:cubicBezTo>
                <a:cubicBezTo>
                  <a:pt x="956856" y="1956366"/>
                  <a:pt x="936842" y="1938609"/>
                  <a:pt x="934469" y="1915150"/>
                </a:cubicBezTo>
                <a:cubicBezTo>
                  <a:pt x="931905" y="1889930"/>
                  <a:pt x="950198" y="1867159"/>
                  <a:pt x="975494" y="1864672"/>
                </a:cubicBezTo>
                <a:lnTo>
                  <a:pt x="987550" y="1863447"/>
                </a:lnTo>
                <a:cubicBezTo>
                  <a:pt x="1012731" y="1861916"/>
                  <a:pt x="1035043" y="1879904"/>
                  <a:pt x="1037301" y="1905162"/>
                </a:cubicBezTo>
                <a:cubicBezTo>
                  <a:pt x="1039597" y="1930420"/>
                  <a:pt x="1020959" y="1952617"/>
                  <a:pt x="995624" y="1954874"/>
                </a:cubicBezTo>
                <a:close/>
                <a:moveTo>
                  <a:pt x="1179056" y="1936504"/>
                </a:moveTo>
                <a:lnTo>
                  <a:pt x="1167613" y="1937729"/>
                </a:lnTo>
                <a:cubicBezTo>
                  <a:pt x="1166044" y="1937959"/>
                  <a:pt x="1164437" y="1937959"/>
                  <a:pt x="1162868" y="1937959"/>
                </a:cubicBezTo>
                <a:cubicBezTo>
                  <a:pt x="1139638" y="1937959"/>
                  <a:pt x="1119776" y="1920354"/>
                  <a:pt x="1117288" y="1896742"/>
                </a:cubicBezTo>
                <a:cubicBezTo>
                  <a:pt x="1114801" y="1871637"/>
                  <a:pt x="1133132" y="1848904"/>
                  <a:pt x="1158314" y="1846379"/>
                </a:cubicBezTo>
                <a:lnTo>
                  <a:pt x="1169757" y="1845154"/>
                </a:lnTo>
                <a:cubicBezTo>
                  <a:pt x="1195858" y="1842399"/>
                  <a:pt x="1217442" y="1860883"/>
                  <a:pt x="1220158" y="1886103"/>
                </a:cubicBezTo>
                <a:cubicBezTo>
                  <a:pt x="1222608" y="1911399"/>
                  <a:pt x="1204238" y="1934017"/>
                  <a:pt x="1179056" y="1936505"/>
                </a:cubicBezTo>
                <a:close/>
                <a:moveTo>
                  <a:pt x="1361753" y="1917407"/>
                </a:moveTo>
                <a:lnTo>
                  <a:pt x="1350310" y="1918632"/>
                </a:lnTo>
                <a:cubicBezTo>
                  <a:pt x="1348665" y="1918747"/>
                  <a:pt x="1347019" y="1918747"/>
                  <a:pt x="1345488" y="1918747"/>
                </a:cubicBezTo>
                <a:cubicBezTo>
                  <a:pt x="1322220" y="1918747"/>
                  <a:pt x="1302397" y="1901257"/>
                  <a:pt x="1299947" y="1877530"/>
                </a:cubicBezTo>
                <a:cubicBezTo>
                  <a:pt x="1297268" y="1852311"/>
                  <a:pt x="1315677" y="1829808"/>
                  <a:pt x="1340896" y="1827167"/>
                </a:cubicBezTo>
                <a:lnTo>
                  <a:pt x="1352301" y="1825943"/>
                </a:lnTo>
                <a:cubicBezTo>
                  <a:pt x="1378440" y="1823340"/>
                  <a:pt x="1400100" y="1841787"/>
                  <a:pt x="1402703" y="1867045"/>
                </a:cubicBezTo>
                <a:cubicBezTo>
                  <a:pt x="1405343" y="1892303"/>
                  <a:pt x="1387011" y="1914806"/>
                  <a:pt x="1361753" y="1917408"/>
                </a:cubicBezTo>
                <a:close/>
                <a:moveTo>
                  <a:pt x="2343623" y="1519056"/>
                </a:moveTo>
                <a:lnTo>
                  <a:pt x="2347297" y="1527820"/>
                </a:lnTo>
                <a:cubicBezTo>
                  <a:pt x="2347603" y="1528738"/>
                  <a:pt x="2347986" y="1529542"/>
                  <a:pt x="2348215" y="1530422"/>
                </a:cubicBezTo>
                <a:cubicBezTo>
                  <a:pt x="2357285" y="1553767"/>
                  <a:pt x="2346340" y="1579982"/>
                  <a:pt x="2323225" y="1589550"/>
                </a:cubicBezTo>
                <a:cubicBezTo>
                  <a:pt x="2317446" y="1591922"/>
                  <a:pt x="2311514" y="1593147"/>
                  <a:pt x="2305659" y="1593147"/>
                </a:cubicBezTo>
                <a:cubicBezTo>
                  <a:pt x="2287634" y="1593147"/>
                  <a:pt x="2270527" y="1582431"/>
                  <a:pt x="2263179" y="1564675"/>
                </a:cubicBezTo>
                <a:lnTo>
                  <a:pt x="2258855" y="1554074"/>
                </a:lnTo>
                <a:cubicBezTo>
                  <a:pt x="2249172" y="1530615"/>
                  <a:pt x="2260309" y="1503825"/>
                  <a:pt x="2283769" y="1494105"/>
                </a:cubicBezTo>
                <a:cubicBezTo>
                  <a:pt x="2307228" y="1484423"/>
                  <a:pt x="2333979" y="1495597"/>
                  <a:pt x="2343623" y="1519057"/>
                </a:cubicBezTo>
                <a:close/>
                <a:moveTo>
                  <a:pt x="2042968" y="1807954"/>
                </a:moveTo>
                <a:cubicBezTo>
                  <a:pt x="2056745" y="1790349"/>
                  <a:pt x="2083687" y="1784953"/>
                  <a:pt x="2101139" y="1798578"/>
                </a:cubicBezTo>
                <a:cubicBezTo>
                  <a:pt x="2116256" y="1810327"/>
                  <a:pt x="2122034" y="1828926"/>
                  <a:pt x="2114610" y="1845152"/>
                </a:cubicBezTo>
                <a:cubicBezTo>
                  <a:pt x="2112735" y="1853151"/>
                  <a:pt x="2108525" y="1860651"/>
                  <a:pt x="2101866" y="1866010"/>
                </a:cubicBezTo>
                <a:cubicBezTo>
                  <a:pt x="2093829" y="1872515"/>
                  <a:pt x="2084491" y="1875883"/>
                  <a:pt x="2075307" y="1875883"/>
                </a:cubicBezTo>
                <a:cubicBezTo>
                  <a:pt x="2064744" y="1875883"/>
                  <a:pt x="2054564" y="1871482"/>
                  <a:pt x="2047064" y="1862297"/>
                </a:cubicBezTo>
                <a:lnTo>
                  <a:pt x="2043543" y="1857896"/>
                </a:lnTo>
                <a:cubicBezTo>
                  <a:pt x="2031870" y="1843315"/>
                  <a:pt x="2031564" y="1822687"/>
                  <a:pt x="2042969" y="1807953"/>
                </a:cubicBezTo>
                <a:close/>
                <a:moveTo>
                  <a:pt x="2039065" y="1591349"/>
                </a:moveTo>
                <a:cubicBezTo>
                  <a:pt x="2047484" y="1577763"/>
                  <a:pt x="2065165" y="1573744"/>
                  <a:pt x="2078521" y="1582087"/>
                </a:cubicBezTo>
                <a:lnTo>
                  <a:pt x="2088012" y="1587943"/>
                </a:lnTo>
                <a:cubicBezTo>
                  <a:pt x="2101598" y="1596056"/>
                  <a:pt x="2105922" y="1613775"/>
                  <a:pt x="2097809" y="1627323"/>
                </a:cubicBezTo>
                <a:cubicBezTo>
                  <a:pt x="2092795" y="1635551"/>
                  <a:pt x="2084453" y="1640296"/>
                  <a:pt x="2075689" y="1641023"/>
                </a:cubicBezTo>
                <a:cubicBezTo>
                  <a:pt x="2069757" y="1641635"/>
                  <a:pt x="2063940" y="1640296"/>
                  <a:pt x="2058391" y="1637119"/>
                </a:cubicBezTo>
                <a:lnTo>
                  <a:pt x="2048327" y="1630766"/>
                </a:lnTo>
                <a:cubicBezTo>
                  <a:pt x="2034855" y="1622424"/>
                  <a:pt x="2030760" y="1604782"/>
                  <a:pt x="2039065" y="1591349"/>
                </a:cubicBezTo>
                <a:close/>
                <a:moveTo>
                  <a:pt x="2185904" y="1756372"/>
                </a:moveTo>
                <a:lnTo>
                  <a:pt x="2182230" y="1761118"/>
                </a:lnTo>
                <a:cubicBezTo>
                  <a:pt x="2174232" y="1771106"/>
                  <a:pt x="2162483" y="1776235"/>
                  <a:pt x="2150657" y="1776235"/>
                </a:cubicBezTo>
                <a:cubicBezTo>
                  <a:pt x="2141817" y="1776235"/>
                  <a:pt x="2133053" y="1773364"/>
                  <a:pt x="2125743" y="1767509"/>
                </a:cubicBezTo>
                <a:cubicBezTo>
                  <a:pt x="2108293" y="1753809"/>
                  <a:pt x="2105384" y="1728435"/>
                  <a:pt x="2119275" y="1711061"/>
                </a:cubicBezTo>
                <a:lnTo>
                  <a:pt x="2122873" y="1706430"/>
                </a:lnTo>
                <a:cubicBezTo>
                  <a:pt x="2136765" y="1689170"/>
                  <a:pt x="2162061" y="1686300"/>
                  <a:pt x="2179321" y="1700039"/>
                </a:cubicBezTo>
                <a:cubicBezTo>
                  <a:pt x="2196811" y="1713778"/>
                  <a:pt x="2199681" y="1739113"/>
                  <a:pt x="2185904" y="1756373"/>
                </a:cubicBezTo>
                <a:close/>
                <a:moveTo>
                  <a:pt x="2195472" y="1614696"/>
                </a:moveTo>
                <a:lnTo>
                  <a:pt x="2199069" y="1610065"/>
                </a:lnTo>
                <a:cubicBezTo>
                  <a:pt x="2212962" y="1592691"/>
                  <a:pt x="2238334" y="1589820"/>
                  <a:pt x="2255632" y="1603559"/>
                </a:cubicBezTo>
                <a:cubicBezTo>
                  <a:pt x="2273006" y="1617413"/>
                  <a:pt x="2275915" y="1642747"/>
                  <a:pt x="2262100" y="1660007"/>
                </a:cubicBezTo>
                <a:lnTo>
                  <a:pt x="2258502" y="1664638"/>
                </a:lnTo>
                <a:cubicBezTo>
                  <a:pt x="2250504" y="1674741"/>
                  <a:pt x="2238755" y="1679869"/>
                  <a:pt x="2226929" y="1679869"/>
                </a:cubicBezTo>
                <a:cubicBezTo>
                  <a:pt x="2218165" y="1679869"/>
                  <a:pt x="2209363" y="1676999"/>
                  <a:pt x="2202015" y="1671144"/>
                </a:cubicBezTo>
                <a:cubicBezTo>
                  <a:pt x="2184564" y="1657328"/>
                  <a:pt x="2181579" y="1632070"/>
                  <a:pt x="2195471" y="1614696"/>
                </a:cubicBezTo>
                <a:close/>
                <a:moveTo>
                  <a:pt x="2087282" y="2072134"/>
                </a:moveTo>
                <a:cubicBezTo>
                  <a:pt x="2090191" y="2070718"/>
                  <a:pt x="2093214" y="2069263"/>
                  <a:pt x="2096007" y="2067618"/>
                </a:cubicBezTo>
                <a:cubicBezTo>
                  <a:pt x="2109862" y="2060002"/>
                  <a:pt x="2127351" y="2064748"/>
                  <a:pt x="2135082" y="2078831"/>
                </a:cubicBezTo>
                <a:cubicBezTo>
                  <a:pt x="2142812" y="2092685"/>
                  <a:pt x="2137875" y="2110059"/>
                  <a:pt x="2124060" y="2117790"/>
                </a:cubicBezTo>
                <a:cubicBezTo>
                  <a:pt x="2120233" y="2120048"/>
                  <a:pt x="2116253" y="2121923"/>
                  <a:pt x="2112311" y="2123990"/>
                </a:cubicBezTo>
                <a:cubicBezTo>
                  <a:pt x="2108331" y="2125865"/>
                  <a:pt x="2104006" y="2126745"/>
                  <a:pt x="2099797" y="2126745"/>
                </a:cubicBezTo>
                <a:cubicBezTo>
                  <a:pt x="2089197" y="2126745"/>
                  <a:pt x="2078940" y="2120775"/>
                  <a:pt x="2073965" y="2110519"/>
                </a:cubicBezTo>
                <a:cubicBezTo>
                  <a:pt x="2067038" y="2096169"/>
                  <a:pt x="2072893" y="2079024"/>
                  <a:pt x="2087283" y="2072134"/>
                </a:cubicBezTo>
                <a:close/>
                <a:moveTo>
                  <a:pt x="2129532" y="1962112"/>
                </a:moveTo>
                <a:lnTo>
                  <a:pt x="2125705" y="1957367"/>
                </a:lnTo>
                <a:cubicBezTo>
                  <a:pt x="2111622" y="1940222"/>
                  <a:pt x="2114071" y="1914887"/>
                  <a:pt x="2131063" y="1900804"/>
                </a:cubicBezTo>
                <a:cubicBezTo>
                  <a:pt x="2148246" y="1886797"/>
                  <a:pt x="2173542" y="1889055"/>
                  <a:pt x="2187702" y="1906161"/>
                </a:cubicBezTo>
                <a:lnTo>
                  <a:pt x="2191606" y="1911022"/>
                </a:lnTo>
                <a:cubicBezTo>
                  <a:pt x="2205689" y="1928167"/>
                  <a:pt x="2203240" y="1953387"/>
                  <a:pt x="2186133" y="1967470"/>
                </a:cubicBezTo>
                <a:cubicBezTo>
                  <a:pt x="2178632" y="1973670"/>
                  <a:pt x="2169601" y="1976731"/>
                  <a:pt x="2160645" y="1976731"/>
                </a:cubicBezTo>
                <a:cubicBezTo>
                  <a:pt x="2148896" y="1976731"/>
                  <a:pt x="2137377" y="1971756"/>
                  <a:pt x="2129531" y="1962112"/>
                </a:cubicBezTo>
                <a:close/>
                <a:moveTo>
                  <a:pt x="2213229" y="2000459"/>
                </a:moveTo>
                <a:cubicBezTo>
                  <a:pt x="2230298" y="1986452"/>
                  <a:pt x="2255709" y="1988710"/>
                  <a:pt x="2269869" y="2005817"/>
                </a:cubicBezTo>
                <a:lnTo>
                  <a:pt x="2273696" y="2010562"/>
                </a:lnTo>
                <a:cubicBezTo>
                  <a:pt x="2287779" y="2027707"/>
                  <a:pt x="2285330" y="2053042"/>
                  <a:pt x="2268261" y="2067241"/>
                </a:cubicBezTo>
                <a:cubicBezTo>
                  <a:pt x="2260683" y="2073326"/>
                  <a:pt x="2251729" y="2076273"/>
                  <a:pt x="2242658" y="2076273"/>
                </a:cubicBezTo>
                <a:cubicBezTo>
                  <a:pt x="2231139" y="2076273"/>
                  <a:pt x="2219619" y="2071412"/>
                  <a:pt x="2211621" y="2061768"/>
                </a:cubicBezTo>
                <a:lnTo>
                  <a:pt x="2207794" y="2057022"/>
                </a:lnTo>
                <a:cubicBezTo>
                  <a:pt x="2193596" y="2039725"/>
                  <a:pt x="2196083" y="2014351"/>
                  <a:pt x="2213228" y="2000460"/>
                </a:cubicBezTo>
                <a:close/>
                <a:moveTo>
                  <a:pt x="2275150" y="1348910"/>
                </a:moveTo>
                <a:lnTo>
                  <a:pt x="2279436" y="1360008"/>
                </a:lnTo>
                <a:cubicBezTo>
                  <a:pt x="2288813" y="1383467"/>
                  <a:pt x="2277408" y="1410104"/>
                  <a:pt x="2253833" y="1419556"/>
                </a:cubicBezTo>
                <a:cubicBezTo>
                  <a:pt x="2248208" y="1421814"/>
                  <a:pt x="2242429" y="1422771"/>
                  <a:pt x="2236841" y="1422771"/>
                </a:cubicBezTo>
                <a:cubicBezTo>
                  <a:pt x="2218548" y="1422771"/>
                  <a:pt x="2201289" y="1411787"/>
                  <a:pt x="2194170" y="1393800"/>
                </a:cubicBezTo>
                <a:lnTo>
                  <a:pt x="2190075" y="1383429"/>
                </a:lnTo>
                <a:cubicBezTo>
                  <a:pt x="2180584" y="1359970"/>
                  <a:pt x="2191836" y="1333181"/>
                  <a:pt x="2215371" y="1323689"/>
                </a:cubicBezTo>
                <a:cubicBezTo>
                  <a:pt x="2238754" y="1314045"/>
                  <a:pt x="2265581" y="1325373"/>
                  <a:pt x="2275150" y="1348909"/>
                </a:cubicBezTo>
                <a:close/>
                <a:moveTo>
                  <a:pt x="2146220" y="1153545"/>
                </a:moveTo>
                <a:cubicBezTo>
                  <a:pt x="2169871" y="1143901"/>
                  <a:pt x="2196392" y="1154961"/>
                  <a:pt x="2206151" y="1178421"/>
                </a:cubicBezTo>
                <a:lnTo>
                  <a:pt x="2210475" y="1189021"/>
                </a:lnTo>
                <a:cubicBezTo>
                  <a:pt x="2220120" y="1212481"/>
                  <a:pt x="2209021" y="1239385"/>
                  <a:pt x="2185599" y="1248876"/>
                </a:cubicBezTo>
                <a:cubicBezTo>
                  <a:pt x="2179744" y="1251364"/>
                  <a:pt x="2173889" y="1252473"/>
                  <a:pt x="2168033" y="1252473"/>
                </a:cubicBezTo>
                <a:cubicBezTo>
                  <a:pt x="2149931" y="1252473"/>
                  <a:pt x="2132902" y="1241873"/>
                  <a:pt x="2125668" y="1224001"/>
                </a:cubicBezTo>
                <a:lnTo>
                  <a:pt x="2121267" y="1213515"/>
                </a:lnTo>
                <a:cubicBezTo>
                  <a:pt x="2111585" y="1190132"/>
                  <a:pt x="2122760" y="1163190"/>
                  <a:pt x="2146220" y="1153546"/>
                </a:cubicBezTo>
                <a:close/>
                <a:moveTo>
                  <a:pt x="2132710" y="1008655"/>
                </a:moveTo>
                <a:lnTo>
                  <a:pt x="2137341" y="1019026"/>
                </a:lnTo>
                <a:cubicBezTo>
                  <a:pt x="2147750" y="1042142"/>
                  <a:pt x="2137532" y="1069275"/>
                  <a:pt x="2114340" y="1079875"/>
                </a:cubicBezTo>
                <a:cubicBezTo>
                  <a:pt x="2108255" y="1082478"/>
                  <a:pt x="2101788" y="1083779"/>
                  <a:pt x="2095435" y="1083779"/>
                </a:cubicBezTo>
                <a:cubicBezTo>
                  <a:pt x="2077869" y="1083779"/>
                  <a:pt x="2061183" y="1073791"/>
                  <a:pt x="2053568" y="1056913"/>
                </a:cubicBezTo>
                <a:lnTo>
                  <a:pt x="2048860" y="1046313"/>
                </a:lnTo>
                <a:cubicBezTo>
                  <a:pt x="2038374" y="1023312"/>
                  <a:pt x="2048631" y="996217"/>
                  <a:pt x="2071861" y="985578"/>
                </a:cubicBezTo>
                <a:cubicBezTo>
                  <a:pt x="2094977" y="975283"/>
                  <a:pt x="2122224" y="985425"/>
                  <a:pt x="2132710" y="1008655"/>
                </a:cubicBezTo>
                <a:close/>
                <a:moveTo>
                  <a:pt x="1989310" y="821627"/>
                </a:moveTo>
                <a:cubicBezTo>
                  <a:pt x="2012004" y="810108"/>
                  <a:pt x="2039596" y="819140"/>
                  <a:pt x="2051001" y="841758"/>
                </a:cubicBezTo>
                <a:lnTo>
                  <a:pt x="2056015" y="851019"/>
                </a:lnTo>
                <a:cubicBezTo>
                  <a:pt x="2067955" y="873407"/>
                  <a:pt x="2059497" y="901268"/>
                  <a:pt x="2037109" y="913208"/>
                </a:cubicBezTo>
                <a:cubicBezTo>
                  <a:pt x="2030221" y="916921"/>
                  <a:pt x="2022835" y="918566"/>
                  <a:pt x="2015525" y="918566"/>
                </a:cubicBezTo>
                <a:cubicBezTo>
                  <a:pt x="1999069" y="918566"/>
                  <a:pt x="1983339" y="909841"/>
                  <a:pt x="1974921" y="894303"/>
                </a:cubicBezTo>
                <a:lnTo>
                  <a:pt x="1969180" y="883319"/>
                </a:lnTo>
                <a:cubicBezTo>
                  <a:pt x="1957661" y="860740"/>
                  <a:pt x="1966769" y="833147"/>
                  <a:pt x="1989310" y="821627"/>
                </a:cubicBezTo>
                <a:close/>
                <a:moveTo>
                  <a:pt x="1887821" y="1756373"/>
                </a:moveTo>
                <a:lnTo>
                  <a:pt x="1899876" y="1755416"/>
                </a:lnTo>
                <a:cubicBezTo>
                  <a:pt x="1924943" y="1753771"/>
                  <a:pt x="1947178" y="1772561"/>
                  <a:pt x="1949053" y="1797781"/>
                </a:cubicBezTo>
                <a:cubicBezTo>
                  <a:pt x="1950928" y="1823001"/>
                  <a:pt x="1931908" y="1845159"/>
                  <a:pt x="1906688" y="1846958"/>
                </a:cubicBezTo>
                <a:lnTo>
                  <a:pt x="1895896" y="1847914"/>
                </a:lnTo>
                <a:cubicBezTo>
                  <a:pt x="1894633" y="1848029"/>
                  <a:pt x="1893140" y="1848029"/>
                  <a:pt x="1891801" y="1848029"/>
                </a:cubicBezTo>
                <a:cubicBezTo>
                  <a:pt x="1868227" y="1848029"/>
                  <a:pt x="1848211" y="1830043"/>
                  <a:pt x="1846068" y="1806200"/>
                </a:cubicBezTo>
                <a:cubicBezTo>
                  <a:pt x="1843810" y="1780866"/>
                  <a:pt x="1862601" y="1758630"/>
                  <a:pt x="1887820" y="1756373"/>
                </a:cubicBezTo>
                <a:close/>
                <a:moveTo>
                  <a:pt x="1893753" y="1478839"/>
                </a:moveTo>
                <a:cubicBezTo>
                  <a:pt x="1903703" y="1466593"/>
                  <a:pt x="1921728" y="1464565"/>
                  <a:pt x="1934051" y="1474553"/>
                </a:cubicBezTo>
                <a:lnTo>
                  <a:pt x="1942892" y="1481557"/>
                </a:lnTo>
                <a:cubicBezTo>
                  <a:pt x="1955253" y="1491315"/>
                  <a:pt x="1957473" y="1509418"/>
                  <a:pt x="1947637" y="1521893"/>
                </a:cubicBezTo>
                <a:cubicBezTo>
                  <a:pt x="1942509" y="1528285"/>
                  <a:pt x="1935124" y="1531882"/>
                  <a:pt x="1927469" y="1532610"/>
                </a:cubicBezTo>
                <a:cubicBezTo>
                  <a:pt x="1920504" y="1533337"/>
                  <a:pt x="1913195" y="1531347"/>
                  <a:pt x="1907301" y="1526525"/>
                </a:cubicBezTo>
                <a:lnTo>
                  <a:pt x="1898154" y="1519138"/>
                </a:lnTo>
                <a:cubicBezTo>
                  <a:pt x="1885793" y="1509303"/>
                  <a:pt x="1883803" y="1491201"/>
                  <a:pt x="1893753" y="1478840"/>
                </a:cubicBezTo>
                <a:close/>
                <a:moveTo>
                  <a:pt x="1916102" y="2135669"/>
                </a:moveTo>
                <a:lnTo>
                  <a:pt x="1927200" y="2130924"/>
                </a:lnTo>
                <a:cubicBezTo>
                  <a:pt x="1941820" y="2124839"/>
                  <a:pt x="1958735" y="2131881"/>
                  <a:pt x="1964552" y="2146539"/>
                </a:cubicBezTo>
                <a:cubicBezTo>
                  <a:pt x="1970713" y="2161158"/>
                  <a:pt x="1963710" y="2177996"/>
                  <a:pt x="1948937" y="2184043"/>
                </a:cubicBezTo>
                <a:lnTo>
                  <a:pt x="1938949" y="2188176"/>
                </a:lnTo>
                <a:cubicBezTo>
                  <a:pt x="1935237" y="2189822"/>
                  <a:pt x="1931333" y="2190549"/>
                  <a:pt x="1927506" y="2190549"/>
                </a:cubicBezTo>
                <a:cubicBezTo>
                  <a:pt x="1916484" y="2190549"/>
                  <a:pt x="1905922" y="2184158"/>
                  <a:pt x="1901214" y="2173289"/>
                </a:cubicBezTo>
                <a:cubicBezTo>
                  <a:pt x="1894900" y="2158899"/>
                  <a:pt x="1901482" y="2141908"/>
                  <a:pt x="1916101" y="2135670"/>
                </a:cubicBezTo>
                <a:close/>
                <a:moveTo>
                  <a:pt x="1893906" y="664530"/>
                </a:moveTo>
                <a:cubicBezTo>
                  <a:pt x="1915375" y="651174"/>
                  <a:pt x="1943771" y="657527"/>
                  <a:pt x="1957242" y="678920"/>
                </a:cubicBezTo>
                <a:lnTo>
                  <a:pt x="1963518" y="688909"/>
                </a:lnTo>
                <a:cubicBezTo>
                  <a:pt x="1976913" y="710493"/>
                  <a:pt x="1970177" y="738659"/>
                  <a:pt x="1948708" y="752016"/>
                </a:cubicBezTo>
                <a:cubicBezTo>
                  <a:pt x="1941207" y="756647"/>
                  <a:pt x="1932750" y="758904"/>
                  <a:pt x="1924521" y="758904"/>
                </a:cubicBezTo>
                <a:cubicBezTo>
                  <a:pt x="1909175" y="758904"/>
                  <a:pt x="1894211" y="751289"/>
                  <a:pt x="1885523" y="737320"/>
                </a:cubicBezTo>
                <a:lnTo>
                  <a:pt x="1879553" y="727829"/>
                </a:lnTo>
                <a:cubicBezTo>
                  <a:pt x="1866006" y="706551"/>
                  <a:pt x="1872473" y="678078"/>
                  <a:pt x="1893904" y="664531"/>
                </a:cubicBezTo>
                <a:close/>
                <a:moveTo>
                  <a:pt x="1784491" y="517034"/>
                </a:moveTo>
                <a:cubicBezTo>
                  <a:pt x="1804774" y="501535"/>
                  <a:pt x="1833362" y="505133"/>
                  <a:pt x="1849052" y="525148"/>
                </a:cubicBezTo>
                <a:lnTo>
                  <a:pt x="1856056" y="534179"/>
                </a:lnTo>
                <a:cubicBezTo>
                  <a:pt x="1871671" y="554157"/>
                  <a:pt x="1868073" y="583127"/>
                  <a:pt x="1848057" y="598626"/>
                </a:cubicBezTo>
                <a:cubicBezTo>
                  <a:pt x="1839600" y="605285"/>
                  <a:pt x="1829726" y="608385"/>
                  <a:pt x="1819814" y="608385"/>
                </a:cubicBezTo>
                <a:cubicBezTo>
                  <a:pt x="1806037" y="608385"/>
                  <a:pt x="1792643" y="602185"/>
                  <a:pt x="1783496" y="590627"/>
                </a:cubicBezTo>
                <a:lnTo>
                  <a:pt x="1776416" y="581481"/>
                </a:lnTo>
                <a:cubicBezTo>
                  <a:pt x="1761032" y="561389"/>
                  <a:pt x="1764515" y="532610"/>
                  <a:pt x="1784491" y="517034"/>
                </a:cubicBezTo>
                <a:close/>
                <a:moveTo>
                  <a:pt x="1740404" y="1378340"/>
                </a:moveTo>
                <a:cubicBezTo>
                  <a:pt x="1747828" y="1364333"/>
                  <a:pt x="1765318" y="1359206"/>
                  <a:pt x="1779287" y="1366592"/>
                </a:cubicBezTo>
                <a:lnTo>
                  <a:pt x="1789658" y="1372217"/>
                </a:lnTo>
                <a:cubicBezTo>
                  <a:pt x="1803627" y="1379833"/>
                  <a:pt x="1808678" y="1397322"/>
                  <a:pt x="1801063" y="1411291"/>
                </a:cubicBezTo>
                <a:cubicBezTo>
                  <a:pt x="1796317" y="1420017"/>
                  <a:pt x="1787592" y="1425260"/>
                  <a:pt x="1778445" y="1426025"/>
                </a:cubicBezTo>
                <a:cubicBezTo>
                  <a:pt x="1772896" y="1426523"/>
                  <a:pt x="1767156" y="1425413"/>
                  <a:pt x="1762066" y="1422543"/>
                </a:cubicBezTo>
                <a:lnTo>
                  <a:pt x="1752383" y="1417185"/>
                </a:lnTo>
                <a:cubicBezTo>
                  <a:pt x="1738223" y="1409722"/>
                  <a:pt x="1732980" y="1392232"/>
                  <a:pt x="1740404" y="1378341"/>
                </a:cubicBezTo>
                <a:close/>
                <a:moveTo>
                  <a:pt x="1543775" y="1898970"/>
                </a:moveTo>
                <a:lnTo>
                  <a:pt x="1532983" y="1899927"/>
                </a:lnTo>
                <a:cubicBezTo>
                  <a:pt x="1531337" y="1900157"/>
                  <a:pt x="1529692" y="1900157"/>
                  <a:pt x="1528161" y="1900157"/>
                </a:cubicBezTo>
                <a:cubicBezTo>
                  <a:pt x="1504931" y="1900157"/>
                  <a:pt x="1485069" y="1882667"/>
                  <a:pt x="1482620" y="1858940"/>
                </a:cubicBezTo>
                <a:cubicBezTo>
                  <a:pt x="1479941" y="1833835"/>
                  <a:pt x="1498349" y="1811103"/>
                  <a:pt x="1523645" y="1808577"/>
                </a:cubicBezTo>
                <a:lnTo>
                  <a:pt x="1535701" y="1807352"/>
                </a:lnTo>
                <a:cubicBezTo>
                  <a:pt x="1561227" y="1805821"/>
                  <a:pt x="1583194" y="1823885"/>
                  <a:pt x="1585452" y="1849067"/>
                </a:cubicBezTo>
                <a:cubicBezTo>
                  <a:pt x="1587710" y="1874439"/>
                  <a:pt x="1569072" y="1896713"/>
                  <a:pt x="1543775" y="1898971"/>
                </a:cubicBezTo>
                <a:close/>
                <a:moveTo>
                  <a:pt x="1718096" y="1873520"/>
                </a:moveTo>
                <a:cubicBezTo>
                  <a:pt x="1715494" y="1874018"/>
                  <a:pt x="1712738" y="1874247"/>
                  <a:pt x="1709983" y="1874247"/>
                </a:cubicBezTo>
                <a:cubicBezTo>
                  <a:pt x="1688207" y="1874247"/>
                  <a:pt x="1668843" y="1858633"/>
                  <a:pt x="1664862" y="1836398"/>
                </a:cubicBezTo>
                <a:cubicBezTo>
                  <a:pt x="1660461" y="1811522"/>
                  <a:pt x="1677070" y="1787680"/>
                  <a:pt x="1701907" y="1783164"/>
                </a:cubicBezTo>
                <a:lnTo>
                  <a:pt x="1713809" y="1781136"/>
                </a:lnTo>
                <a:cubicBezTo>
                  <a:pt x="1738799" y="1776391"/>
                  <a:pt x="1762449" y="1793880"/>
                  <a:pt x="1766583" y="1818985"/>
                </a:cubicBezTo>
                <a:cubicBezTo>
                  <a:pt x="1770716" y="1843976"/>
                  <a:pt x="1753724" y="1867704"/>
                  <a:pt x="1728734" y="1871721"/>
                </a:cubicBezTo>
                <a:close/>
                <a:moveTo>
                  <a:pt x="1751888" y="2223543"/>
                </a:moveTo>
                <a:lnTo>
                  <a:pt x="1762145" y="2217917"/>
                </a:lnTo>
                <a:cubicBezTo>
                  <a:pt x="1775807" y="2210416"/>
                  <a:pt x="1793488" y="2215544"/>
                  <a:pt x="1801028" y="2229437"/>
                </a:cubicBezTo>
                <a:cubicBezTo>
                  <a:pt x="1808605" y="2243329"/>
                  <a:pt x="1803477" y="2260780"/>
                  <a:pt x="1789585" y="2268396"/>
                </a:cubicBezTo>
                <a:lnTo>
                  <a:pt x="1779711" y="2273869"/>
                </a:lnTo>
                <a:cubicBezTo>
                  <a:pt x="1775310" y="2276241"/>
                  <a:pt x="1770641" y="2277351"/>
                  <a:pt x="1765857" y="2277351"/>
                </a:cubicBezTo>
                <a:cubicBezTo>
                  <a:pt x="1755754" y="2277351"/>
                  <a:pt x="1745995" y="2271993"/>
                  <a:pt x="1740675" y="2262464"/>
                </a:cubicBezTo>
                <a:cubicBezTo>
                  <a:pt x="1732983" y="2248649"/>
                  <a:pt x="1738035" y="2231159"/>
                  <a:pt x="1751888" y="2223543"/>
                </a:cubicBezTo>
                <a:close/>
                <a:moveTo>
                  <a:pt x="1596741" y="4009366"/>
                </a:moveTo>
                <a:lnTo>
                  <a:pt x="1590235" y="4020694"/>
                </a:lnTo>
                <a:cubicBezTo>
                  <a:pt x="1581586" y="4034853"/>
                  <a:pt x="1566392" y="4042584"/>
                  <a:pt x="1550932" y="4042584"/>
                </a:cubicBezTo>
                <a:cubicBezTo>
                  <a:pt x="1542818" y="4042584"/>
                  <a:pt x="1534590" y="4040441"/>
                  <a:pt x="1527089" y="4035810"/>
                </a:cubicBezTo>
                <a:cubicBezTo>
                  <a:pt x="1505467" y="4022723"/>
                  <a:pt x="1498578" y="3994364"/>
                  <a:pt x="1511781" y="3972703"/>
                </a:cubicBezTo>
                <a:lnTo>
                  <a:pt x="1516833" y="3963978"/>
                </a:lnTo>
                <a:cubicBezTo>
                  <a:pt x="1529385" y="3941972"/>
                  <a:pt x="1557322" y="3934357"/>
                  <a:pt x="1579366" y="3946718"/>
                </a:cubicBezTo>
                <a:cubicBezTo>
                  <a:pt x="1601563" y="3959232"/>
                  <a:pt x="1609255" y="3987208"/>
                  <a:pt x="1596740" y="4009366"/>
                </a:cubicBezTo>
                <a:close/>
                <a:moveTo>
                  <a:pt x="1682887" y="3843843"/>
                </a:moveTo>
                <a:lnTo>
                  <a:pt x="1677950" y="3853105"/>
                </a:lnTo>
                <a:cubicBezTo>
                  <a:pt x="1669913" y="3869063"/>
                  <a:pt x="1653763" y="3878210"/>
                  <a:pt x="1637001" y="3878210"/>
                </a:cubicBezTo>
                <a:cubicBezTo>
                  <a:pt x="1629998" y="3878210"/>
                  <a:pt x="1622918" y="3876679"/>
                  <a:pt x="1616220" y="3873197"/>
                </a:cubicBezTo>
                <a:cubicBezTo>
                  <a:pt x="1593679" y="3861754"/>
                  <a:pt x="1584570" y="3834123"/>
                  <a:pt x="1596090" y="3811390"/>
                </a:cubicBezTo>
                <a:lnTo>
                  <a:pt x="1601831" y="3800407"/>
                </a:lnTo>
                <a:cubicBezTo>
                  <a:pt x="1613848" y="3778172"/>
                  <a:pt x="1641517" y="3769676"/>
                  <a:pt x="1664020" y="3781578"/>
                </a:cubicBezTo>
                <a:cubicBezTo>
                  <a:pt x="1686369" y="3793595"/>
                  <a:pt x="1694903" y="3821340"/>
                  <a:pt x="1682887" y="3843843"/>
                </a:cubicBezTo>
                <a:close/>
                <a:moveTo>
                  <a:pt x="1763637" y="3680584"/>
                </a:moveTo>
                <a:lnTo>
                  <a:pt x="1758700" y="3689960"/>
                </a:lnTo>
                <a:cubicBezTo>
                  <a:pt x="1750664" y="3705919"/>
                  <a:pt x="1734552" y="3714951"/>
                  <a:pt x="1717789" y="3714951"/>
                </a:cubicBezTo>
                <a:cubicBezTo>
                  <a:pt x="1710709" y="3714951"/>
                  <a:pt x="1703706" y="3713420"/>
                  <a:pt x="1697009" y="3709937"/>
                </a:cubicBezTo>
                <a:cubicBezTo>
                  <a:pt x="1674391" y="3698494"/>
                  <a:pt x="1665359" y="3670863"/>
                  <a:pt x="1676840" y="3648246"/>
                </a:cubicBezTo>
                <a:lnTo>
                  <a:pt x="1682619" y="3637262"/>
                </a:lnTo>
                <a:cubicBezTo>
                  <a:pt x="1694560" y="3614873"/>
                  <a:pt x="1722305" y="3606417"/>
                  <a:pt x="1744808" y="3618318"/>
                </a:cubicBezTo>
                <a:cubicBezTo>
                  <a:pt x="1767119" y="3630373"/>
                  <a:pt x="1775577" y="3658081"/>
                  <a:pt x="1763637" y="3680584"/>
                </a:cubicBezTo>
                <a:close/>
                <a:moveTo>
                  <a:pt x="1849400" y="3518088"/>
                </a:moveTo>
                <a:lnTo>
                  <a:pt x="1844157" y="3528077"/>
                </a:lnTo>
                <a:cubicBezTo>
                  <a:pt x="1835814" y="3543691"/>
                  <a:pt x="1819894" y="3552569"/>
                  <a:pt x="1803323" y="3552569"/>
                </a:cubicBezTo>
                <a:cubicBezTo>
                  <a:pt x="1796243" y="3552569"/>
                  <a:pt x="1788933" y="3550924"/>
                  <a:pt x="1782121" y="3547212"/>
                </a:cubicBezTo>
                <a:cubicBezTo>
                  <a:pt x="1759694" y="3535578"/>
                  <a:pt x="1750969" y="3507718"/>
                  <a:pt x="1762871" y="3485291"/>
                </a:cubicBezTo>
                <a:lnTo>
                  <a:pt x="1768344" y="3474805"/>
                </a:lnTo>
                <a:cubicBezTo>
                  <a:pt x="1780245" y="3452416"/>
                  <a:pt x="1807916" y="3443960"/>
                  <a:pt x="1830571" y="3455976"/>
                </a:cubicBezTo>
                <a:cubicBezTo>
                  <a:pt x="1852844" y="3467955"/>
                  <a:pt x="1861379" y="3495700"/>
                  <a:pt x="1849400" y="3518088"/>
                </a:cubicBezTo>
                <a:close/>
                <a:moveTo>
                  <a:pt x="1935814" y="3356053"/>
                </a:moveTo>
                <a:lnTo>
                  <a:pt x="1930035" y="3366654"/>
                </a:lnTo>
                <a:cubicBezTo>
                  <a:pt x="1921692" y="3381885"/>
                  <a:pt x="1905964" y="3390496"/>
                  <a:pt x="1889698" y="3390496"/>
                </a:cubicBezTo>
                <a:cubicBezTo>
                  <a:pt x="1882312" y="3390496"/>
                  <a:pt x="1874658" y="3388736"/>
                  <a:pt x="1867693" y="3384756"/>
                </a:cubicBezTo>
                <a:cubicBezTo>
                  <a:pt x="1845497" y="3372509"/>
                  <a:pt x="1837383" y="3344648"/>
                  <a:pt x="1849591" y="3322375"/>
                </a:cubicBezTo>
                <a:lnTo>
                  <a:pt x="1854757" y="3312884"/>
                </a:lnTo>
                <a:cubicBezTo>
                  <a:pt x="1866659" y="3290496"/>
                  <a:pt x="1894329" y="3282039"/>
                  <a:pt x="1916946" y="3293940"/>
                </a:cubicBezTo>
                <a:cubicBezTo>
                  <a:pt x="1939219" y="3305804"/>
                  <a:pt x="1947754" y="3333665"/>
                  <a:pt x="1935814" y="3356053"/>
                </a:cubicBezTo>
                <a:close/>
                <a:moveTo>
                  <a:pt x="2023031" y="3195047"/>
                </a:moveTo>
                <a:lnTo>
                  <a:pt x="2017482" y="3205304"/>
                </a:lnTo>
                <a:cubicBezTo>
                  <a:pt x="2009062" y="3220421"/>
                  <a:pt x="1993410" y="3229031"/>
                  <a:pt x="1977183" y="3229031"/>
                </a:cubicBezTo>
                <a:cubicBezTo>
                  <a:pt x="1969759" y="3229031"/>
                  <a:pt x="1962143" y="3227271"/>
                  <a:pt x="1955101" y="3223291"/>
                </a:cubicBezTo>
                <a:cubicBezTo>
                  <a:pt x="1932905" y="3211159"/>
                  <a:pt x="1924791" y="3183184"/>
                  <a:pt x="1936999" y="3160911"/>
                </a:cubicBezTo>
                <a:lnTo>
                  <a:pt x="1942549" y="3150922"/>
                </a:lnTo>
                <a:cubicBezTo>
                  <a:pt x="1954795" y="3128802"/>
                  <a:pt x="1982732" y="3120574"/>
                  <a:pt x="2004929" y="3132706"/>
                </a:cubicBezTo>
                <a:cubicBezTo>
                  <a:pt x="2027163" y="3144914"/>
                  <a:pt x="2035354" y="3172928"/>
                  <a:pt x="2023031" y="3195048"/>
                </a:cubicBezTo>
                <a:close/>
                <a:moveTo>
                  <a:pt x="2110402" y="3029603"/>
                </a:moveTo>
                <a:lnTo>
                  <a:pt x="2105351" y="3040587"/>
                </a:lnTo>
                <a:cubicBezTo>
                  <a:pt x="2097543" y="3057348"/>
                  <a:pt x="2081087" y="3067031"/>
                  <a:pt x="2063636" y="3067031"/>
                </a:cubicBezTo>
                <a:cubicBezTo>
                  <a:pt x="2057245" y="3067031"/>
                  <a:pt x="2050548" y="3065768"/>
                  <a:pt x="2044309" y="3062745"/>
                </a:cubicBezTo>
                <a:cubicBezTo>
                  <a:pt x="2021308" y="3052028"/>
                  <a:pt x="2011397" y="3024781"/>
                  <a:pt x="2022189" y="3001665"/>
                </a:cubicBezTo>
                <a:lnTo>
                  <a:pt x="2026705" y="2991906"/>
                </a:lnTo>
                <a:cubicBezTo>
                  <a:pt x="2037191" y="2968676"/>
                  <a:pt x="2064324" y="2958458"/>
                  <a:pt x="2087440" y="2968791"/>
                </a:cubicBezTo>
                <a:cubicBezTo>
                  <a:pt x="2110555" y="2979315"/>
                  <a:pt x="2120811" y="3006372"/>
                  <a:pt x="2110402" y="3029602"/>
                </a:cubicBezTo>
                <a:close/>
                <a:moveTo>
                  <a:pt x="2175729" y="2851873"/>
                </a:moveTo>
                <a:lnTo>
                  <a:pt x="2172362" y="2862742"/>
                </a:lnTo>
                <a:cubicBezTo>
                  <a:pt x="2166391" y="2882489"/>
                  <a:pt x="2148174" y="2895233"/>
                  <a:pt x="2128427" y="2895233"/>
                </a:cubicBezTo>
                <a:cubicBezTo>
                  <a:pt x="2124103" y="2895233"/>
                  <a:pt x="2119510" y="2894621"/>
                  <a:pt x="2115071" y="2893358"/>
                </a:cubicBezTo>
                <a:cubicBezTo>
                  <a:pt x="2090884" y="2885972"/>
                  <a:pt x="2077107" y="2860369"/>
                  <a:pt x="2084455" y="2835991"/>
                </a:cubicBezTo>
                <a:lnTo>
                  <a:pt x="2087937" y="2824892"/>
                </a:lnTo>
                <a:cubicBezTo>
                  <a:pt x="2095323" y="2800629"/>
                  <a:pt x="2121117" y="2787043"/>
                  <a:pt x="2145304" y="2794544"/>
                </a:cubicBezTo>
                <a:cubicBezTo>
                  <a:pt x="2169568" y="2801892"/>
                  <a:pt x="2183192" y="2827647"/>
                  <a:pt x="2175729" y="2851873"/>
                </a:cubicBezTo>
                <a:close/>
                <a:moveTo>
                  <a:pt x="2223529" y="2671507"/>
                </a:moveTo>
                <a:lnTo>
                  <a:pt x="2220658" y="2683256"/>
                </a:lnTo>
                <a:cubicBezTo>
                  <a:pt x="2215339" y="2704113"/>
                  <a:pt x="2196625" y="2717891"/>
                  <a:pt x="2176226" y="2717891"/>
                </a:cubicBezTo>
                <a:cubicBezTo>
                  <a:pt x="2172438" y="2717891"/>
                  <a:pt x="2168649" y="2717394"/>
                  <a:pt x="2164822" y="2716628"/>
                </a:cubicBezTo>
                <a:cubicBezTo>
                  <a:pt x="2140252" y="2710275"/>
                  <a:pt x="2125365" y="2685285"/>
                  <a:pt x="2131603" y="2660792"/>
                </a:cubicBezTo>
                <a:lnTo>
                  <a:pt x="2134206" y="2650192"/>
                </a:lnTo>
                <a:cubicBezTo>
                  <a:pt x="2140137" y="2625546"/>
                  <a:pt x="2164860" y="2610314"/>
                  <a:pt x="2189429" y="2616131"/>
                </a:cubicBezTo>
                <a:cubicBezTo>
                  <a:pt x="2214151" y="2622139"/>
                  <a:pt x="2229383" y="2646900"/>
                  <a:pt x="2223528" y="2671507"/>
                </a:cubicBezTo>
                <a:close/>
                <a:moveTo>
                  <a:pt x="2267539" y="2492367"/>
                </a:moveTo>
                <a:cubicBezTo>
                  <a:pt x="2267539" y="2492481"/>
                  <a:pt x="2266736" y="2495734"/>
                  <a:pt x="2266736" y="2495734"/>
                </a:cubicBezTo>
                <a:lnTo>
                  <a:pt x="2265090" y="2503350"/>
                </a:lnTo>
                <a:cubicBezTo>
                  <a:pt x="2260459" y="2524972"/>
                  <a:pt x="2241362" y="2539668"/>
                  <a:pt x="2220276" y="2539668"/>
                </a:cubicBezTo>
                <a:cubicBezTo>
                  <a:pt x="2216985" y="2539668"/>
                  <a:pt x="2213808" y="2539285"/>
                  <a:pt x="2210594" y="2538711"/>
                </a:cubicBezTo>
                <a:cubicBezTo>
                  <a:pt x="2185795" y="2533354"/>
                  <a:pt x="2169989" y="2508975"/>
                  <a:pt x="2175424" y="2484100"/>
                </a:cubicBezTo>
                <a:lnTo>
                  <a:pt x="2177070" y="2475872"/>
                </a:lnTo>
                <a:cubicBezTo>
                  <a:pt x="2182619" y="2451112"/>
                  <a:pt x="2207838" y="2433929"/>
                  <a:pt x="2232255" y="2439286"/>
                </a:cubicBezTo>
                <a:cubicBezTo>
                  <a:pt x="2257015" y="2444758"/>
                  <a:pt x="2272974" y="2467720"/>
                  <a:pt x="2267540" y="2492367"/>
                </a:cubicBezTo>
                <a:close/>
                <a:moveTo>
                  <a:pt x="2307111" y="2314490"/>
                </a:moveTo>
                <a:lnTo>
                  <a:pt x="2304547" y="2324861"/>
                </a:lnTo>
                <a:cubicBezTo>
                  <a:pt x="2299495" y="2345833"/>
                  <a:pt x="2280666" y="2359993"/>
                  <a:pt x="2259924" y="2359993"/>
                </a:cubicBezTo>
                <a:cubicBezTo>
                  <a:pt x="2256403" y="2359993"/>
                  <a:pt x="2252921" y="2359763"/>
                  <a:pt x="2249247" y="2358768"/>
                </a:cubicBezTo>
                <a:cubicBezTo>
                  <a:pt x="2224563" y="2352912"/>
                  <a:pt x="2209332" y="2328152"/>
                  <a:pt x="2215186" y="2303544"/>
                </a:cubicBezTo>
                <a:lnTo>
                  <a:pt x="2218248" y="2291643"/>
                </a:lnTo>
                <a:cubicBezTo>
                  <a:pt x="2224601" y="2266997"/>
                  <a:pt x="2250012" y="2252149"/>
                  <a:pt x="2274084" y="2258539"/>
                </a:cubicBezTo>
                <a:cubicBezTo>
                  <a:pt x="2298691" y="2264854"/>
                  <a:pt x="2313463" y="2289844"/>
                  <a:pt x="2307111" y="2314490"/>
                </a:cubicBezTo>
                <a:close/>
                <a:moveTo>
                  <a:pt x="2366353" y="2161106"/>
                </a:moveTo>
                <a:cubicBezTo>
                  <a:pt x="2364823" y="2163249"/>
                  <a:pt x="2363177" y="2165392"/>
                  <a:pt x="2361608" y="2167765"/>
                </a:cubicBezTo>
                <a:cubicBezTo>
                  <a:pt x="2352844" y="2181121"/>
                  <a:pt x="2338149" y="2188354"/>
                  <a:pt x="2323338" y="2188354"/>
                </a:cubicBezTo>
                <a:cubicBezTo>
                  <a:pt x="2314613" y="2188354"/>
                  <a:pt x="2305734" y="2185867"/>
                  <a:pt x="2298042" y="2180739"/>
                </a:cubicBezTo>
                <a:cubicBezTo>
                  <a:pt x="2280056" y="2168913"/>
                  <a:pt x="2274009" y="2146678"/>
                  <a:pt x="2281050" y="2127276"/>
                </a:cubicBezTo>
                <a:cubicBezTo>
                  <a:pt x="2282007" y="2117095"/>
                  <a:pt x="2286790" y="2107222"/>
                  <a:pt x="2295210" y="2100142"/>
                </a:cubicBezTo>
                <a:cubicBezTo>
                  <a:pt x="2298922" y="2097081"/>
                  <a:pt x="2303017" y="2094976"/>
                  <a:pt x="2307227" y="2093369"/>
                </a:cubicBezTo>
                <a:cubicBezTo>
                  <a:pt x="2307418" y="2093292"/>
                  <a:pt x="2307533" y="2093254"/>
                  <a:pt x="2307724" y="2093139"/>
                </a:cubicBezTo>
                <a:cubicBezTo>
                  <a:pt x="2307954" y="2093062"/>
                  <a:pt x="2308145" y="2093024"/>
                  <a:pt x="2308413" y="2092909"/>
                </a:cubicBezTo>
                <a:cubicBezTo>
                  <a:pt x="2323912" y="2084605"/>
                  <a:pt x="2343354" y="2085294"/>
                  <a:pt x="2358049" y="2096698"/>
                </a:cubicBezTo>
                <a:cubicBezTo>
                  <a:pt x="2378180" y="2112197"/>
                  <a:pt x="2381854" y="2140976"/>
                  <a:pt x="2366354" y="2161107"/>
                </a:cubicBezTo>
                <a:close/>
                <a:moveTo>
                  <a:pt x="2698653" y="1878135"/>
                </a:moveTo>
                <a:cubicBezTo>
                  <a:pt x="2699763" y="1856015"/>
                  <a:pt x="2719817" y="1838372"/>
                  <a:pt x="2740520" y="1839788"/>
                </a:cubicBezTo>
                <a:cubicBezTo>
                  <a:pt x="2762716" y="1840744"/>
                  <a:pt x="2779900" y="1859535"/>
                  <a:pt x="2779058" y="1881731"/>
                </a:cubicBezTo>
                <a:lnTo>
                  <a:pt x="2778675" y="1888122"/>
                </a:lnTo>
                <a:cubicBezTo>
                  <a:pt x="2777642" y="1909707"/>
                  <a:pt x="2759961" y="1926584"/>
                  <a:pt x="2738607" y="1926584"/>
                </a:cubicBezTo>
                <a:lnTo>
                  <a:pt x="2736770" y="1926584"/>
                </a:lnTo>
                <a:cubicBezTo>
                  <a:pt x="2714574" y="1925474"/>
                  <a:pt x="2697467" y="1906837"/>
                  <a:pt x="2698423" y="1884641"/>
                </a:cubicBezTo>
                <a:close/>
                <a:moveTo>
                  <a:pt x="2703398" y="1749087"/>
                </a:moveTo>
                <a:lnTo>
                  <a:pt x="2703781" y="1742581"/>
                </a:lnTo>
                <a:cubicBezTo>
                  <a:pt x="2704470" y="1720959"/>
                  <a:pt x="2722304" y="1703890"/>
                  <a:pt x="2743850" y="1703890"/>
                </a:cubicBezTo>
                <a:lnTo>
                  <a:pt x="2745189" y="1703890"/>
                </a:lnTo>
                <a:cubicBezTo>
                  <a:pt x="2767385" y="1704617"/>
                  <a:pt x="2784683" y="1723140"/>
                  <a:pt x="2783956" y="1745451"/>
                </a:cubicBezTo>
                <a:lnTo>
                  <a:pt x="2783765" y="1751957"/>
                </a:lnTo>
                <a:cubicBezTo>
                  <a:pt x="2782961" y="1773580"/>
                  <a:pt x="2765128" y="1790648"/>
                  <a:pt x="2743581" y="1790648"/>
                </a:cubicBezTo>
                <a:lnTo>
                  <a:pt x="2742165" y="1790648"/>
                </a:lnTo>
                <a:cubicBezTo>
                  <a:pt x="2720007" y="1789921"/>
                  <a:pt x="2702671" y="1771207"/>
                  <a:pt x="2703397" y="1749087"/>
                </a:cubicBezTo>
                <a:close/>
                <a:moveTo>
                  <a:pt x="2632867" y="1118513"/>
                </a:moveTo>
                <a:lnTo>
                  <a:pt x="2635316" y="1106879"/>
                </a:lnTo>
                <a:cubicBezTo>
                  <a:pt x="2638990" y="1091380"/>
                  <a:pt x="2654107" y="1081507"/>
                  <a:pt x="2669644" y="1085103"/>
                </a:cubicBezTo>
                <a:cubicBezTo>
                  <a:pt x="2685067" y="1088701"/>
                  <a:pt x="2694749" y="1104047"/>
                  <a:pt x="2691266" y="1119470"/>
                </a:cubicBezTo>
                <a:lnTo>
                  <a:pt x="2688932" y="1130186"/>
                </a:lnTo>
                <a:cubicBezTo>
                  <a:pt x="2686062" y="1143771"/>
                  <a:pt x="2674198" y="1153033"/>
                  <a:pt x="2660956" y="1153033"/>
                </a:cubicBezTo>
                <a:cubicBezTo>
                  <a:pt x="2658928" y="1153033"/>
                  <a:pt x="2657053" y="1152918"/>
                  <a:pt x="2654986" y="1152420"/>
                </a:cubicBezTo>
                <a:cubicBezTo>
                  <a:pt x="2639602" y="1149091"/>
                  <a:pt x="2629652" y="1133974"/>
                  <a:pt x="2632866" y="1118513"/>
                </a:cubicBezTo>
                <a:close/>
                <a:moveTo>
                  <a:pt x="2593028" y="1275042"/>
                </a:moveTo>
                <a:lnTo>
                  <a:pt x="2595898" y="1264556"/>
                </a:lnTo>
                <a:cubicBezTo>
                  <a:pt x="2600184" y="1249325"/>
                  <a:pt x="2615952" y="1240485"/>
                  <a:pt x="2631183" y="1244426"/>
                </a:cubicBezTo>
                <a:cubicBezTo>
                  <a:pt x="2646530" y="1248559"/>
                  <a:pt x="2655523" y="1264404"/>
                  <a:pt x="2651314" y="1279673"/>
                </a:cubicBezTo>
                <a:lnTo>
                  <a:pt x="2647946" y="1291193"/>
                </a:lnTo>
                <a:cubicBezTo>
                  <a:pt x="2644272" y="1303707"/>
                  <a:pt x="2632905" y="1311783"/>
                  <a:pt x="2620468" y="1311783"/>
                </a:cubicBezTo>
                <a:cubicBezTo>
                  <a:pt x="2617865" y="1311783"/>
                  <a:pt x="2615110" y="1311400"/>
                  <a:pt x="2612431" y="1310673"/>
                </a:cubicBezTo>
                <a:cubicBezTo>
                  <a:pt x="2597199" y="1306272"/>
                  <a:pt x="2588550" y="1290428"/>
                  <a:pt x="2593028" y="1275043"/>
                </a:cubicBezTo>
                <a:close/>
                <a:moveTo>
                  <a:pt x="2604279" y="1625829"/>
                </a:moveTo>
                <a:cubicBezTo>
                  <a:pt x="2602251" y="1625829"/>
                  <a:pt x="2600184" y="1625714"/>
                  <a:pt x="2598079" y="1625446"/>
                </a:cubicBezTo>
                <a:lnTo>
                  <a:pt x="2591114" y="1624336"/>
                </a:lnTo>
                <a:cubicBezTo>
                  <a:pt x="2569299" y="1620969"/>
                  <a:pt x="2554298" y="1600380"/>
                  <a:pt x="2557474" y="1578489"/>
                </a:cubicBezTo>
                <a:cubicBezTo>
                  <a:pt x="2560957" y="1556598"/>
                  <a:pt x="2581048" y="1541902"/>
                  <a:pt x="2603322" y="1544887"/>
                </a:cubicBezTo>
                <a:lnTo>
                  <a:pt x="2610211" y="1545844"/>
                </a:lnTo>
                <a:cubicBezTo>
                  <a:pt x="2632139" y="1549327"/>
                  <a:pt x="2647217" y="1569687"/>
                  <a:pt x="2643926" y="1591692"/>
                </a:cubicBezTo>
                <a:cubicBezTo>
                  <a:pt x="2640789" y="1611669"/>
                  <a:pt x="2623720" y="1625829"/>
                  <a:pt x="2604279" y="1625829"/>
                </a:cubicBezTo>
                <a:close/>
                <a:moveTo>
                  <a:pt x="2610517" y="2097659"/>
                </a:moveTo>
                <a:lnTo>
                  <a:pt x="2604126" y="2099420"/>
                </a:lnTo>
                <a:cubicBezTo>
                  <a:pt x="2600452" y="2100377"/>
                  <a:pt x="2596931" y="2100951"/>
                  <a:pt x="2593333" y="2100951"/>
                </a:cubicBezTo>
                <a:cubicBezTo>
                  <a:pt x="2575767" y="2100951"/>
                  <a:pt x="2559579" y="2089202"/>
                  <a:pt x="2554566" y="2071445"/>
                </a:cubicBezTo>
                <a:cubicBezTo>
                  <a:pt x="2548634" y="2049975"/>
                  <a:pt x="2561072" y="2027855"/>
                  <a:pt x="2582542" y="2021999"/>
                </a:cubicBezTo>
                <a:lnTo>
                  <a:pt x="2588895" y="2020239"/>
                </a:lnTo>
                <a:cubicBezTo>
                  <a:pt x="2610593" y="2014613"/>
                  <a:pt x="2632598" y="2026745"/>
                  <a:pt x="2638454" y="2048100"/>
                </a:cubicBezTo>
                <a:cubicBezTo>
                  <a:pt x="2644463" y="2069531"/>
                  <a:pt x="2631910" y="2091613"/>
                  <a:pt x="2610517" y="2097660"/>
                </a:cubicBezTo>
                <a:close/>
                <a:moveTo>
                  <a:pt x="2457740" y="1521881"/>
                </a:moveTo>
                <a:lnTo>
                  <a:pt x="2464552" y="1522991"/>
                </a:lnTo>
                <a:cubicBezTo>
                  <a:pt x="2486481" y="1526474"/>
                  <a:pt x="2501368" y="1547139"/>
                  <a:pt x="2497962" y="1569068"/>
                </a:cubicBezTo>
                <a:cubicBezTo>
                  <a:pt x="2494748" y="1588701"/>
                  <a:pt x="2477679" y="1602899"/>
                  <a:pt x="2458276" y="1602899"/>
                </a:cubicBezTo>
                <a:cubicBezTo>
                  <a:pt x="2456209" y="1602899"/>
                  <a:pt x="2453990" y="1602669"/>
                  <a:pt x="2451885" y="1602286"/>
                </a:cubicBezTo>
                <a:lnTo>
                  <a:pt x="2444882" y="1601176"/>
                </a:lnTo>
                <a:cubicBezTo>
                  <a:pt x="2423067" y="1597579"/>
                  <a:pt x="2408104" y="1577028"/>
                  <a:pt x="2411663" y="1555099"/>
                </a:cubicBezTo>
                <a:cubicBezTo>
                  <a:pt x="2415184" y="1533209"/>
                  <a:pt x="2435851" y="1518398"/>
                  <a:pt x="2457740" y="1521881"/>
                </a:cubicBezTo>
                <a:close/>
                <a:moveTo>
                  <a:pt x="2475765" y="2135085"/>
                </a:moveTo>
                <a:lnTo>
                  <a:pt x="2469374" y="2136845"/>
                </a:lnTo>
                <a:cubicBezTo>
                  <a:pt x="2465776" y="2137955"/>
                  <a:pt x="2462179" y="2138376"/>
                  <a:pt x="2458505" y="2138376"/>
                </a:cubicBezTo>
                <a:cubicBezTo>
                  <a:pt x="2440939" y="2138376"/>
                  <a:pt x="2424789" y="2126856"/>
                  <a:pt x="2419852" y="2109099"/>
                </a:cubicBezTo>
                <a:cubicBezTo>
                  <a:pt x="2413767" y="2087744"/>
                  <a:pt x="2426243" y="2065509"/>
                  <a:pt x="2447598" y="2059463"/>
                </a:cubicBezTo>
                <a:lnTo>
                  <a:pt x="2453951" y="2057702"/>
                </a:lnTo>
                <a:cubicBezTo>
                  <a:pt x="2475535" y="2051962"/>
                  <a:pt x="2497617" y="2064208"/>
                  <a:pt x="2503587" y="2085563"/>
                </a:cubicBezTo>
                <a:cubicBezTo>
                  <a:pt x="2509595" y="2106842"/>
                  <a:pt x="2497234" y="2129115"/>
                  <a:pt x="2475765" y="2135085"/>
                </a:cubicBezTo>
                <a:close/>
                <a:moveTo>
                  <a:pt x="2556362" y="1427202"/>
                </a:moveTo>
                <a:lnTo>
                  <a:pt x="2562026" y="1417940"/>
                </a:lnTo>
                <a:cubicBezTo>
                  <a:pt x="2570254" y="1404240"/>
                  <a:pt x="2587820" y="1399723"/>
                  <a:pt x="2601406" y="1407838"/>
                </a:cubicBezTo>
                <a:cubicBezTo>
                  <a:pt x="2615106" y="1415951"/>
                  <a:pt x="2619584" y="1433555"/>
                  <a:pt x="2611470" y="1447141"/>
                </a:cubicBezTo>
                <a:lnTo>
                  <a:pt x="2605194" y="1457512"/>
                </a:lnTo>
                <a:cubicBezTo>
                  <a:pt x="2599721" y="1466238"/>
                  <a:pt x="2590384" y="1471098"/>
                  <a:pt x="2580816" y="1471098"/>
                </a:cubicBezTo>
                <a:cubicBezTo>
                  <a:pt x="2575649" y="1471098"/>
                  <a:pt x="2570406" y="1469682"/>
                  <a:pt x="2565699" y="1466811"/>
                </a:cubicBezTo>
                <a:cubicBezTo>
                  <a:pt x="2552228" y="1458430"/>
                  <a:pt x="2548094" y="1440673"/>
                  <a:pt x="2556361" y="1427202"/>
                </a:cubicBezTo>
                <a:close/>
                <a:moveTo>
                  <a:pt x="2586711" y="2254374"/>
                </a:moveTo>
                <a:cubicBezTo>
                  <a:pt x="2584874" y="2254604"/>
                  <a:pt x="2582999" y="2254757"/>
                  <a:pt x="2581238" y="2254757"/>
                </a:cubicBezTo>
                <a:cubicBezTo>
                  <a:pt x="2567843" y="2254757"/>
                  <a:pt x="2556439" y="2246912"/>
                  <a:pt x="2554372" y="2233173"/>
                </a:cubicBezTo>
                <a:cubicBezTo>
                  <a:pt x="2554372" y="2233058"/>
                  <a:pt x="2553530" y="2227930"/>
                  <a:pt x="2553530" y="2227815"/>
                </a:cubicBezTo>
                <a:lnTo>
                  <a:pt x="2552574" y="2221845"/>
                </a:lnTo>
                <a:cubicBezTo>
                  <a:pt x="2549971" y="2206230"/>
                  <a:pt x="2560495" y="2191496"/>
                  <a:pt x="2576225" y="2188856"/>
                </a:cubicBezTo>
                <a:cubicBezTo>
                  <a:pt x="2591533" y="2185986"/>
                  <a:pt x="2606650" y="2196855"/>
                  <a:pt x="2609214" y="2212584"/>
                </a:cubicBezTo>
                <a:lnTo>
                  <a:pt x="2610171" y="2218975"/>
                </a:lnTo>
                <a:cubicBezTo>
                  <a:pt x="2612582" y="2234628"/>
                  <a:pt x="2602287" y="2251735"/>
                  <a:pt x="2586711" y="2254375"/>
                </a:cubicBezTo>
                <a:close/>
                <a:moveTo>
                  <a:pt x="2649168" y="2429763"/>
                </a:moveTo>
                <a:cubicBezTo>
                  <a:pt x="2645953" y="2430873"/>
                  <a:pt x="2642662" y="2431409"/>
                  <a:pt x="2639409" y="2431409"/>
                </a:cubicBezTo>
                <a:cubicBezTo>
                  <a:pt x="2627698" y="2431409"/>
                  <a:pt x="2616715" y="2424022"/>
                  <a:pt x="2612467" y="2412465"/>
                </a:cubicBezTo>
                <a:lnTo>
                  <a:pt x="2608486" y="2401022"/>
                </a:lnTo>
                <a:cubicBezTo>
                  <a:pt x="2603358" y="2386020"/>
                  <a:pt x="2611548" y="2369793"/>
                  <a:pt x="2626511" y="2364704"/>
                </a:cubicBezTo>
                <a:cubicBezTo>
                  <a:pt x="2641513" y="2359690"/>
                  <a:pt x="2657778" y="2367689"/>
                  <a:pt x="2662829" y="2382690"/>
                </a:cubicBezTo>
                <a:lnTo>
                  <a:pt x="2666503" y="2392947"/>
                </a:lnTo>
                <a:cubicBezTo>
                  <a:pt x="2671784" y="2407910"/>
                  <a:pt x="2664015" y="2424252"/>
                  <a:pt x="2649167" y="2429763"/>
                </a:cubicBezTo>
                <a:close/>
                <a:moveTo>
                  <a:pt x="2709558" y="2603163"/>
                </a:moveTo>
                <a:cubicBezTo>
                  <a:pt x="2706382" y="2604273"/>
                  <a:pt x="2703090" y="2604808"/>
                  <a:pt x="2699876" y="2604808"/>
                </a:cubicBezTo>
                <a:cubicBezTo>
                  <a:pt x="2688165" y="2604808"/>
                  <a:pt x="2677029" y="2597537"/>
                  <a:pt x="2672819" y="2585788"/>
                </a:cubicBezTo>
                <a:lnTo>
                  <a:pt x="2668992" y="2574461"/>
                </a:lnTo>
                <a:cubicBezTo>
                  <a:pt x="2663864" y="2559459"/>
                  <a:pt x="2671901" y="2543118"/>
                  <a:pt x="2686902" y="2537989"/>
                </a:cubicBezTo>
                <a:cubicBezTo>
                  <a:pt x="2702019" y="2533128"/>
                  <a:pt x="2718283" y="2540974"/>
                  <a:pt x="2723297" y="2555975"/>
                </a:cubicBezTo>
                <a:lnTo>
                  <a:pt x="2727009" y="2566347"/>
                </a:lnTo>
                <a:cubicBezTo>
                  <a:pt x="2732252" y="2581310"/>
                  <a:pt x="2724445" y="2597766"/>
                  <a:pt x="2709558" y="2603162"/>
                </a:cubicBezTo>
                <a:close/>
                <a:moveTo>
                  <a:pt x="2777028" y="2059921"/>
                </a:moveTo>
                <a:cubicBezTo>
                  <a:pt x="2767996" y="2070904"/>
                  <a:pt x="2754908" y="2076568"/>
                  <a:pt x="2741743" y="2076568"/>
                </a:cubicBezTo>
                <a:cubicBezTo>
                  <a:pt x="2731371" y="2076568"/>
                  <a:pt x="2720962" y="2072971"/>
                  <a:pt x="2712428" y="2065967"/>
                </a:cubicBezTo>
                <a:lnTo>
                  <a:pt x="2703358" y="2058237"/>
                </a:lnTo>
                <a:cubicBezTo>
                  <a:pt x="2684031" y="2041895"/>
                  <a:pt x="2681659" y="2012887"/>
                  <a:pt x="2698000" y="1993560"/>
                </a:cubicBezTo>
                <a:cubicBezTo>
                  <a:pt x="2714380" y="1974157"/>
                  <a:pt x="2743426" y="1971784"/>
                  <a:pt x="2762753" y="1988202"/>
                </a:cubicBezTo>
                <a:lnTo>
                  <a:pt x="2771211" y="1995206"/>
                </a:lnTo>
                <a:cubicBezTo>
                  <a:pt x="2790576" y="2011586"/>
                  <a:pt x="2793216" y="2040403"/>
                  <a:pt x="2777028" y="2059921"/>
                </a:cubicBezTo>
                <a:close/>
                <a:moveTo>
                  <a:pt x="2783075" y="1636655"/>
                </a:moveTo>
                <a:lnTo>
                  <a:pt x="2773392" y="1644385"/>
                </a:lnTo>
                <a:cubicBezTo>
                  <a:pt x="2764935" y="1650891"/>
                  <a:pt x="2754985" y="1654029"/>
                  <a:pt x="2745149" y="1654029"/>
                </a:cubicBezTo>
                <a:cubicBezTo>
                  <a:pt x="2731449" y="1654029"/>
                  <a:pt x="2718016" y="1647944"/>
                  <a:pt x="2708870" y="1636272"/>
                </a:cubicBezTo>
                <a:cubicBezTo>
                  <a:pt x="2693332" y="1616295"/>
                  <a:pt x="2696929" y="1587439"/>
                  <a:pt x="2716906" y="1571826"/>
                </a:cubicBezTo>
                <a:lnTo>
                  <a:pt x="2725211" y="1565434"/>
                </a:lnTo>
                <a:cubicBezTo>
                  <a:pt x="2744920" y="1549476"/>
                  <a:pt x="2773813" y="1552346"/>
                  <a:pt x="2789772" y="1571940"/>
                </a:cubicBezTo>
                <a:cubicBezTo>
                  <a:pt x="2805807" y="1591802"/>
                  <a:pt x="2802783" y="1620581"/>
                  <a:pt x="2783075" y="1636655"/>
                </a:cubicBezTo>
                <a:close/>
                <a:moveTo>
                  <a:pt x="3419389" y="984684"/>
                </a:moveTo>
                <a:lnTo>
                  <a:pt x="3428536" y="977069"/>
                </a:lnTo>
                <a:cubicBezTo>
                  <a:pt x="3447863" y="960727"/>
                  <a:pt x="3476871" y="963598"/>
                  <a:pt x="3493097" y="983039"/>
                </a:cubicBezTo>
                <a:cubicBezTo>
                  <a:pt x="3509362" y="1002557"/>
                  <a:pt x="3506683" y="1031489"/>
                  <a:pt x="3487127" y="1047716"/>
                </a:cubicBezTo>
                <a:lnTo>
                  <a:pt x="3478669" y="1054834"/>
                </a:lnTo>
                <a:cubicBezTo>
                  <a:pt x="3470020" y="1062105"/>
                  <a:pt x="3459573" y="1065703"/>
                  <a:pt x="3449049" y="1065703"/>
                </a:cubicBezTo>
                <a:cubicBezTo>
                  <a:pt x="3436075" y="1065703"/>
                  <a:pt x="3423064" y="1060230"/>
                  <a:pt x="3414070" y="1049361"/>
                </a:cubicBezTo>
                <a:cubicBezTo>
                  <a:pt x="3397537" y="1030034"/>
                  <a:pt x="3399986" y="1000988"/>
                  <a:pt x="3419389" y="984684"/>
                </a:cubicBezTo>
                <a:close/>
                <a:moveTo>
                  <a:pt x="3219969" y="1866770"/>
                </a:moveTo>
                <a:cubicBezTo>
                  <a:pt x="3223987" y="1851538"/>
                  <a:pt x="3239716" y="1842507"/>
                  <a:pt x="3255138" y="1846525"/>
                </a:cubicBezTo>
                <a:lnTo>
                  <a:pt x="3266428" y="1849510"/>
                </a:lnTo>
                <a:cubicBezTo>
                  <a:pt x="3281659" y="1853797"/>
                  <a:pt x="3290691" y="1869488"/>
                  <a:pt x="3286367" y="1884872"/>
                </a:cubicBezTo>
                <a:cubicBezTo>
                  <a:pt x="3282884" y="1897616"/>
                  <a:pt x="3271365" y="1905958"/>
                  <a:pt x="3258736" y="1905958"/>
                </a:cubicBezTo>
                <a:cubicBezTo>
                  <a:pt x="3256248" y="1905958"/>
                  <a:pt x="3253684" y="1905576"/>
                  <a:pt x="3251120" y="1904849"/>
                </a:cubicBezTo>
                <a:lnTo>
                  <a:pt x="3240136" y="1901864"/>
                </a:lnTo>
                <a:cubicBezTo>
                  <a:pt x="3224905" y="1897883"/>
                  <a:pt x="3215835" y="1882040"/>
                  <a:pt x="3219968" y="1866770"/>
                </a:cubicBezTo>
                <a:close/>
                <a:moveTo>
                  <a:pt x="2986944" y="1328505"/>
                </a:moveTo>
                <a:cubicBezTo>
                  <a:pt x="2986944" y="1328390"/>
                  <a:pt x="2991230" y="1324487"/>
                  <a:pt x="2991345" y="1324487"/>
                </a:cubicBezTo>
                <a:cubicBezTo>
                  <a:pt x="3010059" y="1307342"/>
                  <a:pt x="3040981" y="1306882"/>
                  <a:pt x="3058202" y="1325444"/>
                </a:cubicBezTo>
                <a:cubicBezTo>
                  <a:pt x="3075194" y="1344158"/>
                  <a:pt x="3076112" y="1371177"/>
                  <a:pt x="3057513" y="1388283"/>
                </a:cubicBezTo>
                <a:cubicBezTo>
                  <a:pt x="3057437" y="1388398"/>
                  <a:pt x="3053112" y="1392302"/>
                  <a:pt x="3053112" y="1392302"/>
                </a:cubicBezTo>
                <a:cubicBezTo>
                  <a:pt x="3043813" y="1400951"/>
                  <a:pt x="3031452" y="1405313"/>
                  <a:pt x="3019167" y="1405313"/>
                </a:cubicBezTo>
                <a:cubicBezTo>
                  <a:pt x="3006921" y="1405313"/>
                  <a:pt x="2994789" y="1400683"/>
                  <a:pt x="2986255" y="1391345"/>
                </a:cubicBezTo>
                <a:cubicBezTo>
                  <a:pt x="2969186" y="1372708"/>
                  <a:pt x="2968230" y="1345650"/>
                  <a:pt x="2986944" y="1328505"/>
                </a:cubicBezTo>
                <a:close/>
                <a:moveTo>
                  <a:pt x="2910748" y="2186020"/>
                </a:moveTo>
                <a:cubicBezTo>
                  <a:pt x="2901716" y="2195396"/>
                  <a:pt x="2889662" y="2200180"/>
                  <a:pt x="2877568" y="2200180"/>
                </a:cubicBezTo>
                <a:cubicBezTo>
                  <a:pt x="2866125" y="2200180"/>
                  <a:pt x="2854721" y="2195893"/>
                  <a:pt x="2845766" y="2187436"/>
                </a:cubicBezTo>
                <a:lnTo>
                  <a:pt x="2837538" y="2179437"/>
                </a:lnTo>
                <a:cubicBezTo>
                  <a:pt x="2819244" y="2161833"/>
                  <a:pt x="2818632" y="2132748"/>
                  <a:pt x="2836198" y="2114455"/>
                </a:cubicBezTo>
                <a:cubicBezTo>
                  <a:pt x="2853765" y="2096238"/>
                  <a:pt x="2882849" y="2095511"/>
                  <a:pt x="2901066" y="2113192"/>
                </a:cubicBezTo>
                <a:lnTo>
                  <a:pt x="2909371" y="2121190"/>
                </a:lnTo>
                <a:cubicBezTo>
                  <a:pt x="2927702" y="2138603"/>
                  <a:pt x="2928162" y="2167803"/>
                  <a:pt x="2910748" y="2186020"/>
                </a:cubicBezTo>
                <a:close/>
                <a:moveTo>
                  <a:pt x="2895326" y="1863743"/>
                </a:moveTo>
                <a:lnTo>
                  <a:pt x="2884227" y="1864125"/>
                </a:lnTo>
                <a:lnTo>
                  <a:pt x="2883385" y="1864125"/>
                </a:lnTo>
                <a:cubicBezTo>
                  <a:pt x="2867886" y="1864125"/>
                  <a:pt x="2855104" y="1851879"/>
                  <a:pt x="2854683" y="1836264"/>
                </a:cubicBezTo>
                <a:cubicBezTo>
                  <a:pt x="2854185" y="1820306"/>
                  <a:pt x="2866700" y="1807179"/>
                  <a:pt x="2882620" y="1806758"/>
                </a:cubicBezTo>
                <a:lnTo>
                  <a:pt x="2894445" y="1806376"/>
                </a:lnTo>
                <a:lnTo>
                  <a:pt x="2894866" y="1806376"/>
                </a:lnTo>
                <a:cubicBezTo>
                  <a:pt x="2910481" y="1806376"/>
                  <a:pt x="2923339" y="1819005"/>
                  <a:pt x="2923531" y="1834733"/>
                </a:cubicBezTo>
                <a:cubicBezTo>
                  <a:pt x="2923837" y="1850501"/>
                  <a:pt x="2911170" y="1863474"/>
                  <a:pt x="2895326" y="1863742"/>
                </a:cubicBezTo>
                <a:close/>
                <a:moveTo>
                  <a:pt x="2923531" y="1513877"/>
                </a:moveTo>
                <a:lnTo>
                  <a:pt x="2915494" y="1521378"/>
                </a:lnTo>
                <a:cubicBezTo>
                  <a:pt x="2906654" y="1529721"/>
                  <a:pt x="2895364" y="1533892"/>
                  <a:pt x="2884036" y="1533892"/>
                </a:cubicBezTo>
                <a:cubicBezTo>
                  <a:pt x="2871828" y="1533892"/>
                  <a:pt x="2859658" y="1529032"/>
                  <a:pt x="2850588" y="1519387"/>
                </a:cubicBezTo>
                <a:cubicBezTo>
                  <a:pt x="2833214" y="1500903"/>
                  <a:pt x="2834055" y="1471894"/>
                  <a:pt x="2852616" y="1454519"/>
                </a:cubicBezTo>
                <a:lnTo>
                  <a:pt x="2861380" y="1446291"/>
                </a:lnTo>
                <a:cubicBezTo>
                  <a:pt x="2880094" y="1429032"/>
                  <a:pt x="2908988" y="1430447"/>
                  <a:pt x="2926248" y="1448894"/>
                </a:cubicBezTo>
                <a:cubicBezTo>
                  <a:pt x="2943469" y="1467684"/>
                  <a:pt x="2942244" y="1496769"/>
                  <a:pt x="2923531" y="1513876"/>
                </a:cubicBezTo>
                <a:close/>
                <a:moveTo>
                  <a:pt x="3039676" y="2316596"/>
                </a:moveTo>
                <a:cubicBezTo>
                  <a:pt x="3030759" y="2325628"/>
                  <a:pt x="3019009" y="2330067"/>
                  <a:pt x="3007261" y="2330067"/>
                </a:cubicBezTo>
                <a:cubicBezTo>
                  <a:pt x="2995512" y="2330067"/>
                  <a:pt x="2983802" y="2325666"/>
                  <a:pt x="2974884" y="2316596"/>
                </a:cubicBezTo>
                <a:lnTo>
                  <a:pt x="2966082" y="2307832"/>
                </a:lnTo>
                <a:cubicBezTo>
                  <a:pt x="2948592" y="2289501"/>
                  <a:pt x="2949204" y="2260454"/>
                  <a:pt x="2967498" y="2242965"/>
                </a:cubicBezTo>
                <a:cubicBezTo>
                  <a:pt x="2985791" y="2225360"/>
                  <a:pt x="3014723" y="2225972"/>
                  <a:pt x="3032366" y="2244228"/>
                </a:cubicBezTo>
                <a:lnTo>
                  <a:pt x="3039637" y="2251728"/>
                </a:lnTo>
                <a:cubicBezTo>
                  <a:pt x="3057662" y="2269715"/>
                  <a:pt x="3057662" y="2298762"/>
                  <a:pt x="3039676" y="2316596"/>
                </a:cubicBezTo>
                <a:close/>
                <a:moveTo>
                  <a:pt x="3074961" y="1872276"/>
                </a:moveTo>
                <a:lnTo>
                  <a:pt x="3063863" y="1871013"/>
                </a:lnTo>
                <a:cubicBezTo>
                  <a:pt x="3048057" y="1869482"/>
                  <a:pt x="3036615" y="1855284"/>
                  <a:pt x="3038336" y="1839556"/>
                </a:cubicBezTo>
                <a:cubicBezTo>
                  <a:pt x="3039982" y="1823712"/>
                  <a:pt x="3054793" y="1812077"/>
                  <a:pt x="3069679" y="1813953"/>
                </a:cubicBezTo>
                <a:lnTo>
                  <a:pt x="3081581" y="1815216"/>
                </a:lnTo>
                <a:cubicBezTo>
                  <a:pt x="3097425" y="1817091"/>
                  <a:pt x="3108599" y="1831327"/>
                  <a:pt x="3106686" y="1846980"/>
                </a:cubicBezTo>
                <a:cubicBezTo>
                  <a:pt x="3105041" y="1861484"/>
                  <a:pt x="3092679" y="1872353"/>
                  <a:pt x="3078328" y="1872353"/>
                </a:cubicBezTo>
                <a:cubicBezTo>
                  <a:pt x="3077219" y="1872391"/>
                  <a:pt x="3076109" y="1872391"/>
                  <a:pt x="3074961" y="1872276"/>
                </a:cubicBezTo>
                <a:close/>
                <a:moveTo>
                  <a:pt x="3165929" y="2450229"/>
                </a:moveTo>
                <a:cubicBezTo>
                  <a:pt x="3157013" y="2458572"/>
                  <a:pt x="3145685" y="2462590"/>
                  <a:pt x="3134472" y="2462590"/>
                </a:cubicBezTo>
                <a:cubicBezTo>
                  <a:pt x="3122225" y="2462590"/>
                  <a:pt x="3109979" y="2457845"/>
                  <a:pt x="3100947" y="2448200"/>
                </a:cubicBezTo>
                <a:lnTo>
                  <a:pt x="3093369" y="2440202"/>
                </a:lnTo>
                <a:cubicBezTo>
                  <a:pt x="3075803" y="2421870"/>
                  <a:pt x="3076415" y="2392824"/>
                  <a:pt x="3094632" y="2375219"/>
                </a:cubicBezTo>
                <a:cubicBezTo>
                  <a:pt x="3112964" y="2357615"/>
                  <a:pt x="3141934" y="2358227"/>
                  <a:pt x="3159538" y="2376635"/>
                </a:cubicBezTo>
                <a:lnTo>
                  <a:pt x="3167766" y="2385361"/>
                </a:lnTo>
                <a:cubicBezTo>
                  <a:pt x="3185179" y="2403769"/>
                  <a:pt x="3184337" y="2432777"/>
                  <a:pt x="3165929" y="2450229"/>
                </a:cubicBezTo>
                <a:close/>
                <a:moveTo>
                  <a:pt x="3186443" y="1282606"/>
                </a:moveTo>
                <a:cubicBezTo>
                  <a:pt x="3178215" y="1288461"/>
                  <a:pt x="3168876" y="1291331"/>
                  <a:pt x="3159577" y="1291331"/>
                </a:cubicBezTo>
                <a:cubicBezTo>
                  <a:pt x="3145379" y="1291331"/>
                  <a:pt x="3131296" y="1284825"/>
                  <a:pt x="3122264" y="1272387"/>
                </a:cubicBezTo>
                <a:cubicBezTo>
                  <a:pt x="3107377" y="1251913"/>
                  <a:pt x="3111969" y="1223211"/>
                  <a:pt x="3132444" y="1208208"/>
                </a:cubicBezTo>
                <a:lnTo>
                  <a:pt x="3142546" y="1201090"/>
                </a:lnTo>
                <a:cubicBezTo>
                  <a:pt x="3163327" y="1186585"/>
                  <a:pt x="3191992" y="1191714"/>
                  <a:pt x="3206381" y="1212533"/>
                </a:cubicBezTo>
                <a:cubicBezTo>
                  <a:pt x="3220886" y="1233390"/>
                  <a:pt x="3215834" y="1261978"/>
                  <a:pt x="3195053" y="1276482"/>
                </a:cubicBezTo>
                <a:close/>
                <a:moveTo>
                  <a:pt x="3294554" y="2581119"/>
                </a:moveTo>
                <a:cubicBezTo>
                  <a:pt x="3285637" y="2589960"/>
                  <a:pt x="3273888" y="2594475"/>
                  <a:pt x="3262178" y="2594475"/>
                </a:cubicBezTo>
                <a:cubicBezTo>
                  <a:pt x="3250429" y="2594475"/>
                  <a:pt x="3238718" y="2589960"/>
                  <a:pt x="3229763" y="2581119"/>
                </a:cubicBezTo>
                <a:lnTo>
                  <a:pt x="3221305" y="2572508"/>
                </a:lnTo>
                <a:cubicBezTo>
                  <a:pt x="3203510" y="2554406"/>
                  <a:pt x="3203931" y="2525283"/>
                  <a:pt x="3222032" y="2507640"/>
                </a:cubicBezTo>
                <a:cubicBezTo>
                  <a:pt x="3240019" y="2489768"/>
                  <a:pt x="3269143" y="2490151"/>
                  <a:pt x="3286900" y="2508367"/>
                </a:cubicBezTo>
                <a:lnTo>
                  <a:pt x="3294592" y="2516098"/>
                </a:lnTo>
                <a:cubicBezTo>
                  <a:pt x="3312502" y="2534123"/>
                  <a:pt x="3312502" y="2563018"/>
                  <a:pt x="3294554" y="2581119"/>
                </a:cubicBezTo>
                <a:close/>
                <a:moveTo>
                  <a:pt x="3307337" y="1182185"/>
                </a:moveTo>
                <a:cubicBezTo>
                  <a:pt x="3293482" y="1182185"/>
                  <a:pt x="3280011" y="1176215"/>
                  <a:pt x="3270942" y="1164580"/>
                </a:cubicBezTo>
                <a:cubicBezTo>
                  <a:pt x="3255405" y="1144603"/>
                  <a:pt x="3258925" y="1115633"/>
                  <a:pt x="3278979" y="1100019"/>
                </a:cubicBezTo>
                <a:lnTo>
                  <a:pt x="3287628" y="1093245"/>
                </a:lnTo>
                <a:cubicBezTo>
                  <a:pt x="3307490" y="1077516"/>
                  <a:pt x="3336384" y="1080884"/>
                  <a:pt x="3352189" y="1100632"/>
                </a:cubicBezTo>
                <a:cubicBezTo>
                  <a:pt x="3368033" y="1120379"/>
                  <a:pt x="3364703" y="1149350"/>
                  <a:pt x="3344803" y="1165193"/>
                </a:cubicBezTo>
                <a:lnTo>
                  <a:pt x="3335427" y="1172579"/>
                </a:lnTo>
                <a:cubicBezTo>
                  <a:pt x="3326969" y="1179085"/>
                  <a:pt x="3317095" y="1182185"/>
                  <a:pt x="3307336" y="1182185"/>
                </a:cubicBezTo>
                <a:close/>
                <a:moveTo>
                  <a:pt x="3426470" y="2708972"/>
                </a:moveTo>
                <a:cubicBezTo>
                  <a:pt x="3417515" y="2718348"/>
                  <a:pt x="3405422" y="2723132"/>
                  <a:pt x="3393442" y="2723132"/>
                </a:cubicBezTo>
                <a:cubicBezTo>
                  <a:pt x="3381999" y="2723132"/>
                  <a:pt x="3370442" y="2718998"/>
                  <a:pt x="3361678" y="2710387"/>
                </a:cubicBezTo>
                <a:lnTo>
                  <a:pt x="3353565" y="2702886"/>
                </a:lnTo>
                <a:cubicBezTo>
                  <a:pt x="3335081" y="2685397"/>
                  <a:pt x="3334316" y="2656312"/>
                  <a:pt x="3351613" y="2637904"/>
                </a:cubicBezTo>
                <a:cubicBezTo>
                  <a:pt x="3368873" y="2619305"/>
                  <a:pt x="3398073" y="2618501"/>
                  <a:pt x="3416519" y="2635876"/>
                </a:cubicBezTo>
                <a:lnTo>
                  <a:pt x="3425245" y="2644104"/>
                </a:lnTo>
                <a:cubicBezTo>
                  <a:pt x="3443462" y="2661554"/>
                  <a:pt x="3444074" y="2690640"/>
                  <a:pt x="3426470" y="2708972"/>
                </a:cubicBezTo>
                <a:close/>
                <a:moveTo>
                  <a:pt x="3565922" y="2828761"/>
                </a:moveTo>
                <a:cubicBezTo>
                  <a:pt x="3556852" y="2839478"/>
                  <a:pt x="3543841" y="2844988"/>
                  <a:pt x="3530791" y="2844988"/>
                </a:cubicBezTo>
                <a:cubicBezTo>
                  <a:pt x="3520381" y="2844988"/>
                  <a:pt x="3509895" y="2841505"/>
                  <a:pt x="3501170" y="2834118"/>
                </a:cubicBezTo>
                <a:lnTo>
                  <a:pt x="3492406" y="2826732"/>
                </a:lnTo>
                <a:cubicBezTo>
                  <a:pt x="3473003" y="2810276"/>
                  <a:pt x="3470592" y="2781382"/>
                  <a:pt x="3487048" y="2761979"/>
                </a:cubicBezTo>
                <a:cubicBezTo>
                  <a:pt x="3503428" y="2742730"/>
                  <a:pt x="3532398" y="2740357"/>
                  <a:pt x="3551802" y="2756736"/>
                </a:cubicBezTo>
                <a:lnTo>
                  <a:pt x="3560566" y="2764007"/>
                </a:lnTo>
                <a:cubicBezTo>
                  <a:pt x="3579892" y="2780426"/>
                  <a:pt x="3582264" y="2809319"/>
                  <a:pt x="3565923" y="2828761"/>
                </a:cubicBezTo>
                <a:close/>
                <a:moveTo>
                  <a:pt x="3719924" y="2931974"/>
                </a:moveTo>
                <a:cubicBezTo>
                  <a:pt x="3711619" y="2947473"/>
                  <a:pt x="3695852" y="2956353"/>
                  <a:pt x="3679396" y="2956353"/>
                </a:cubicBezTo>
                <a:cubicBezTo>
                  <a:pt x="3672086" y="2956353"/>
                  <a:pt x="3664662" y="2954592"/>
                  <a:pt x="3657812" y="2950880"/>
                </a:cubicBezTo>
                <a:lnTo>
                  <a:pt x="3647211" y="2945139"/>
                </a:lnTo>
                <a:cubicBezTo>
                  <a:pt x="3625015" y="2933008"/>
                  <a:pt x="3616863" y="2905032"/>
                  <a:pt x="3629109" y="2882759"/>
                </a:cubicBezTo>
                <a:cubicBezTo>
                  <a:pt x="3641241" y="2860639"/>
                  <a:pt x="3669216" y="2852410"/>
                  <a:pt x="3691413" y="2864542"/>
                </a:cubicBezTo>
                <a:lnTo>
                  <a:pt x="3700980" y="2869785"/>
                </a:lnTo>
                <a:cubicBezTo>
                  <a:pt x="3723445" y="2881879"/>
                  <a:pt x="3731902" y="2909586"/>
                  <a:pt x="3719924" y="2931975"/>
                </a:cubicBezTo>
                <a:close/>
                <a:moveTo>
                  <a:pt x="3875296" y="3026157"/>
                </a:moveTo>
                <a:cubicBezTo>
                  <a:pt x="3866992" y="3041772"/>
                  <a:pt x="3851149" y="3050421"/>
                  <a:pt x="3834654" y="3050421"/>
                </a:cubicBezTo>
                <a:cubicBezTo>
                  <a:pt x="3827459" y="3050421"/>
                  <a:pt x="3820073" y="3048775"/>
                  <a:pt x="3813146" y="3045063"/>
                </a:cubicBezTo>
                <a:lnTo>
                  <a:pt x="3802546" y="3039322"/>
                </a:lnTo>
                <a:cubicBezTo>
                  <a:pt x="3780349" y="3027076"/>
                  <a:pt x="3772197" y="2999100"/>
                  <a:pt x="3784444" y="2976942"/>
                </a:cubicBezTo>
                <a:cubicBezTo>
                  <a:pt x="3796575" y="2954822"/>
                  <a:pt x="3824628" y="2946479"/>
                  <a:pt x="3846824" y="2958840"/>
                </a:cubicBezTo>
                <a:lnTo>
                  <a:pt x="3856315" y="2963968"/>
                </a:lnTo>
                <a:cubicBezTo>
                  <a:pt x="3878818" y="2976062"/>
                  <a:pt x="3887237" y="3003769"/>
                  <a:pt x="3875297" y="3026158"/>
                </a:cubicBezTo>
                <a:close/>
                <a:moveTo>
                  <a:pt x="4041848" y="3103654"/>
                </a:moveTo>
                <a:cubicBezTo>
                  <a:pt x="4034347" y="3120914"/>
                  <a:pt x="4017508" y="3131133"/>
                  <a:pt x="3999789" y="3131133"/>
                </a:cubicBezTo>
                <a:cubicBezTo>
                  <a:pt x="3993589" y="3131133"/>
                  <a:pt x="3987351" y="3129908"/>
                  <a:pt x="3981458" y="3127344"/>
                </a:cubicBezTo>
                <a:lnTo>
                  <a:pt x="3970474" y="3122484"/>
                </a:lnTo>
                <a:cubicBezTo>
                  <a:pt x="3947320" y="3111998"/>
                  <a:pt x="3937025" y="3084864"/>
                  <a:pt x="3947435" y="3061749"/>
                </a:cubicBezTo>
                <a:cubicBezTo>
                  <a:pt x="3957997" y="3038519"/>
                  <a:pt x="3985169" y="3028416"/>
                  <a:pt x="4008284" y="3038748"/>
                </a:cubicBezTo>
                <a:lnTo>
                  <a:pt x="4018081" y="3043149"/>
                </a:lnTo>
                <a:cubicBezTo>
                  <a:pt x="4041426" y="3053406"/>
                  <a:pt x="4052026" y="3080348"/>
                  <a:pt x="4041847" y="3103655"/>
                </a:cubicBezTo>
                <a:close/>
                <a:moveTo>
                  <a:pt x="4214826" y="3165920"/>
                </a:moveTo>
                <a:cubicBezTo>
                  <a:pt x="4208474" y="3185170"/>
                  <a:pt x="4190562" y="3197494"/>
                  <a:pt x="4171237" y="3197494"/>
                </a:cubicBezTo>
                <a:cubicBezTo>
                  <a:pt x="4166491" y="3197494"/>
                  <a:pt x="4161669" y="3196766"/>
                  <a:pt x="4156962" y="3195236"/>
                </a:cubicBezTo>
                <a:lnTo>
                  <a:pt x="4145557" y="3191447"/>
                </a:lnTo>
                <a:cubicBezTo>
                  <a:pt x="4121524" y="3183334"/>
                  <a:pt x="4108742" y="3157233"/>
                  <a:pt x="4116778" y="3133353"/>
                </a:cubicBezTo>
                <a:cubicBezTo>
                  <a:pt x="4124930" y="3109281"/>
                  <a:pt x="4150992" y="3096461"/>
                  <a:pt x="4174987" y="3104382"/>
                </a:cubicBezTo>
                <a:lnTo>
                  <a:pt x="4185473" y="3108095"/>
                </a:lnTo>
                <a:cubicBezTo>
                  <a:pt x="4209583" y="3115940"/>
                  <a:pt x="4222633" y="3141849"/>
                  <a:pt x="4214826" y="3165920"/>
                </a:cubicBezTo>
                <a:close/>
                <a:moveTo>
                  <a:pt x="4348655" y="3245369"/>
                </a:moveTo>
                <a:cubicBezTo>
                  <a:pt x="4345670" y="3245369"/>
                  <a:pt x="4342723" y="3244986"/>
                  <a:pt x="4339815" y="3244527"/>
                </a:cubicBezTo>
                <a:lnTo>
                  <a:pt x="4327874" y="3242040"/>
                </a:lnTo>
                <a:cubicBezTo>
                  <a:pt x="4303190" y="3236911"/>
                  <a:pt x="4287156" y="3212534"/>
                  <a:pt x="4292321" y="3187734"/>
                </a:cubicBezTo>
                <a:cubicBezTo>
                  <a:pt x="4297564" y="3162858"/>
                  <a:pt x="4322134" y="3147015"/>
                  <a:pt x="4346742" y="3152258"/>
                </a:cubicBezTo>
                <a:lnTo>
                  <a:pt x="4357342" y="3154401"/>
                </a:lnTo>
                <a:cubicBezTo>
                  <a:pt x="4382218" y="3159146"/>
                  <a:pt x="4398482" y="3183371"/>
                  <a:pt x="4393660" y="3208247"/>
                </a:cubicBezTo>
                <a:cubicBezTo>
                  <a:pt x="4389412" y="3230138"/>
                  <a:pt x="4370086" y="3245369"/>
                  <a:pt x="4348654" y="3245369"/>
                </a:cubicBezTo>
                <a:close/>
                <a:moveTo>
                  <a:pt x="4530902" y="3264504"/>
                </a:moveTo>
                <a:lnTo>
                  <a:pt x="4519459" y="3264504"/>
                </a:lnTo>
                <a:cubicBezTo>
                  <a:pt x="4494163" y="3264504"/>
                  <a:pt x="4473611" y="3243914"/>
                  <a:pt x="4473611" y="3218542"/>
                </a:cubicBezTo>
                <a:cubicBezTo>
                  <a:pt x="4473611" y="3193169"/>
                  <a:pt x="4494163" y="3172579"/>
                  <a:pt x="4519459" y="3172579"/>
                </a:cubicBezTo>
                <a:lnTo>
                  <a:pt x="4527993" y="3172694"/>
                </a:lnTo>
                <a:cubicBezTo>
                  <a:pt x="4553060" y="3173192"/>
                  <a:pt x="4575065" y="3193896"/>
                  <a:pt x="4574874" y="3219040"/>
                </a:cubicBezTo>
                <a:cubicBezTo>
                  <a:pt x="4574492" y="3244259"/>
                  <a:pt x="4556045" y="3264504"/>
                  <a:pt x="4530901" y="3264504"/>
                </a:cubicBezTo>
                <a:close/>
              </a:path>
            </a:pathLst>
          </a:custGeom>
          <a:solidFill>
            <a:srgbClr val="FCE6D9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749E466A-0EFE-32AE-725B-42CCD318FF6A}"/>
              </a:ext>
            </a:extLst>
          </p:cNvPr>
          <p:cNvGrpSpPr/>
          <p:nvPr/>
        </p:nvGrpSpPr>
        <p:grpSpPr>
          <a:xfrm>
            <a:off x="8192588" y="441510"/>
            <a:ext cx="1393223" cy="1170074"/>
            <a:chOff x="-13918420" y="6584615"/>
            <a:chExt cx="5011055" cy="4208448"/>
          </a:xfrm>
          <a:solidFill>
            <a:srgbClr val="CA8669"/>
          </a:soli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1CD84AD-9C84-A724-D2C2-9AB0BE351744}"/>
                </a:ext>
              </a:extLst>
            </p:cNvPr>
            <p:cNvSpPr/>
            <p:nvPr/>
          </p:nvSpPr>
          <p:spPr>
            <a:xfrm>
              <a:off x="-10039811" y="10046642"/>
              <a:ext cx="90893" cy="132267"/>
            </a:xfrm>
            <a:custGeom>
              <a:avLst/>
              <a:gdLst>
                <a:gd name="connsiteX0" fmla="*/ 243 w 90893"/>
                <a:gd name="connsiteY0" fmla="*/ 10679 h 132267"/>
                <a:gd name="connsiteX1" fmla="*/ 1430 w 90893"/>
                <a:gd name="connsiteY1" fmla="*/ 15845 h 132267"/>
                <a:gd name="connsiteX2" fmla="*/ 22861 w 90893"/>
                <a:gd name="connsiteY2" fmla="*/ 69806 h 132267"/>
                <a:gd name="connsiteX3" fmla="*/ 11877 w 90893"/>
                <a:gd name="connsiteY3" fmla="*/ 121241 h 132267"/>
                <a:gd name="connsiteX4" fmla="*/ 12337 w 90893"/>
                <a:gd name="connsiteY4" fmla="*/ 126292 h 132267"/>
                <a:gd name="connsiteX5" fmla="*/ 14365 w 90893"/>
                <a:gd name="connsiteY5" fmla="*/ 128206 h 132267"/>
                <a:gd name="connsiteX6" fmla="*/ 15589 w 90893"/>
                <a:gd name="connsiteY6" fmla="*/ 128742 h 132267"/>
                <a:gd name="connsiteX7" fmla="*/ 21368 w 90893"/>
                <a:gd name="connsiteY7" fmla="*/ 131191 h 132267"/>
                <a:gd name="connsiteX8" fmla="*/ 22746 w 90893"/>
                <a:gd name="connsiteY8" fmla="*/ 131803 h 132267"/>
                <a:gd name="connsiteX9" fmla="*/ 24966 w 90893"/>
                <a:gd name="connsiteY9" fmla="*/ 132262 h 132267"/>
                <a:gd name="connsiteX10" fmla="*/ 27568 w 90893"/>
                <a:gd name="connsiteY10" fmla="*/ 131612 h 132267"/>
                <a:gd name="connsiteX11" fmla="*/ 30285 w 90893"/>
                <a:gd name="connsiteY11" fmla="*/ 127555 h 132267"/>
                <a:gd name="connsiteX12" fmla="*/ 86197 w 90893"/>
                <a:gd name="connsiteY12" fmla="*/ 71567 h 132267"/>
                <a:gd name="connsiteX13" fmla="*/ 89718 w 90893"/>
                <a:gd name="connsiteY13" fmla="*/ 69117 h 132267"/>
                <a:gd name="connsiteX14" fmla="*/ 90216 w 90893"/>
                <a:gd name="connsiteY14" fmla="*/ 64908 h 132267"/>
                <a:gd name="connsiteX15" fmla="*/ 90675 w 90893"/>
                <a:gd name="connsiteY15" fmla="*/ 29853 h 132267"/>
                <a:gd name="connsiteX16" fmla="*/ 89910 w 90893"/>
                <a:gd name="connsiteY16" fmla="*/ 25145 h 132267"/>
                <a:gd name="connsiteX17" fmla="*/ 4185 w 90893"/>
                <a:gd name="connsiteY17" fmla="*/ 6928 h 132267"/>
                <a:gd name="connsiteX18" fmla="*/ 243 w 90893"/>
                <a:gd name="connsiteY18" fmla="*/ 10679 h 13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893" h="132267">
                  <a:moveTo>
                    <a:pt x="243" y="10679"/>
                  </a:moveTo>
                  <a:cubicBezTo>
                    <a:pt x="-331" y="12477"/>
                    <a:pt x="129" y="14467"/>
                    <a:pt x="1430" y="15845"/>
                  </a:cubicBezTo>
                  <a:cubicBezTo>
                    <a:pt x="15437" y="30312"/>
                    <a:pt x="23128" y="49714"/>
                    <a:pt x="22861" y="69806"/>
                  </a:cubicBezTo>
                  <a:cubicBezTo>
                    <a:pt x="22325" y="87487"/>
                    <a:pt x="18613" y="104899"/>
                    <a:pt x="11877" y="121241"/>
                  </a:cubicBezTo>
                  <a:cubicBezTo>
                    <a:pt x="11150" y="122887"/>
                    <a:pt x="11341" y="124800"/>
                    <a:pt x="12337" y="126292"/>
                  </a:cubicBezTo>
                  <a:cubicBezTo>
                    <a:pt x="12834" y="127096"/>
                    <a:pt x="13523" y="127747"/>
                    <a:pt x="14365" y="128206"/>
                  </a:cubicBezTo>
                  <a:cubicBezTo>
                    <a:pt x="14748" y="128435"/>
                    <a:pt x="15168" y="128627"/>
                    <a:pt x="15589" y="128742"/>
                  </a:cubicBezTo>
                  <a:cubicBezTo>
                    <a:pt x="17541" y="129430"/>
                    <a:pt x="19493" y="130272"/>
                    <a:pt x="21368" y="131191"/>
                  </a:cubicBezTo>
                  <a:lnTo>
                    <a:pt x="22746" y="131803"/>
                  </a:lnTo>
                  <a:cubicBezTo>
                    <a:pt x="23435" y="132109"/>
                    <a:pt x="24200" y="132301"/>
                    <a:pt x="24966" y="132262"/>
                  </a:cubicBezTo>
                  <a:cubicBezTo>
                    <a:pt x="25884" y="132301"/>
                    <a:pt x="26764" y="132071"/>
                    <a:pt x="27568" y="131612"/>
                  </a:cubicBezTo>
                  <a:cubicBezTo>
                    <a:pt x="29061" y="130770"/>
                    <a:pt x="30056" y="129277"/>
                    <a:pt x="30285" y="127555"/>
                  </a:cubicBezTo>
                  <a:cubicBezTo>
                    <a:pt x="34954" y="98814"/>
                    <a:pt x="57495" y="76273"/>
                    <a:pt x="86197" y="71567"/>
                  </a:cubicBezTo>
                  <a:cubicBezTo>
                    <a:pt x="87690" y="71299"/>
                    <a:pt x="88953" y="70380"/>
                    <a:pt x="89718" y="69117"/>
                  </a:cubicBezTo>
                  <a:cubicBezTo>
                    <a:pt x="90445" y="67854"/>
                    <a:pt x="90637" y="66324"/>
                    <a:pt x="90216" y="64908"/>
                  </a:cubicBezTo>
                  <a:cubicBezTo>
                    <a:pt x="87001" y="53426"/>
                    <a:pt x="87193" y="41256"/>
                    <a:pt x="90675" y="29853"/>
                  </a:cubicBezTo>
                  <a:cubicBezTo>
                    <a:pt x="91134" y="28245"/>
                    <a:pt x="90866" y="26523"/>
                    <a:pt x="89910" y="25145"/>
                  </a:cubicBezTo>
                  <a:cubicBezTo>
                    <a:pt x="68669" y="499"/>
                    <a:pt x="33614" y="-6963"/>
                    <a:pt x="4185" y="6928"/>
                  </a:cubicBezTo>
                  <a:cubicBezTo>
                    <a:pt x="2271" y="7349"/>
                    <a:pt x="740" y="8804"/>
                    <a:pt x="243" y="106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450B6B9-CC8C-D280-0910-08226E585716}"/>
                </a:ext>
              </a:extLst>
            </p:cNvPr>
            <p:cNvSpPr/>
            <p:nvPr/>
          </p:nvSpPr>
          <p:spPr>
            <a:xfrm>
              <a:off x="-9988159" y="10139689"/>
              <a:ext cx="112451" cy="104790"/>
            </a:xfrm>
            <a:custGeom>
              <a:avLst/>
              <a:gdLst>
                <a:gd name="connsiteX0" fmla="*/ 25597 w 112451"/>
                <a:gd name="connsiteY0" fmla="*/ 104561 h 104790"/>
                <a:gd name="connsiteX1" fmla="*/ 27128 w 112451"/>
                <a:gd name="connsiteY1" fmla="*/ 104791 h 104790"/>
                <a:gd name="connsiteX2" fmla="*/ 30304 w 112451"/>
                <a:gd name="connsiteY2" fmla="*/ 103719 h 104790"/>
                <a:gd name="connsiteX3" fmla="*/ 96818 w 112451"/>
                <a:gd name="connsiteY3" fmla="*/ 89635 h 104790"/>
                <a:gd name="connsiteX4" fmla="*/ 100109 w 112451"/>
                <a:gd name="connsiteY4" fmla="*/ 90401 h 104790"/>
                <a:gd name="connsiteX5" fmla="*/ 104970 w 112451"/>
                <a:gd name="connsiteY5" fmla="*/ 89061 h 104790"/>
                <a:gd name="connsiteX6" fmla="*/ 106500 w 112451"/>
                <a:gd name="connsiteY6" fmla="*/ 84201 h 104790"/>
                <a:gd name="connsiteX7" fmla="*/ 111820 w 112451"/>
                <a:gd name="connsiteY7" fmla="*/ 36287 h 104790"/>
                <a:gd name="connsiteX8" fmla="*/ 111820 w 112451"/>
                <a:gd name="connsiteY8" fmla="*/ 31236 h 104790"/>
                <a:gd name="connsiteX9" fmla="*/ 54759 w 112451"/>
                <a:gd name="connsiteY9" fmla="*/ 275 h 104790"/>
                <a:gd name="connsiteX10" fmla="*/ 13236 w 112451"/>
                <a:gd name="connsiteY10" fmla="*/ 16195 h 104790"/>
                <a:gd name="connsiteX11" fmla="*/ 11820 w 112451"/>
                <a:gd name="connsiteY11" fmla="*/ 21094 h 104790"/>
                <a:gd name="connsiteX12" fmla="*/ 12011 w 112451"/>
                <a:gd name="connsiteY12" fmla="*/ 26566 h 104790"/>
                <a:gd name="connsiteX13" fmla="*/ 645 w 112451"/>
                <a:gd name="connsiteY13" fmla="*/ 56225 h 104790"/>
                <a:gd name="connsiteX14" fmla="*/ 1181 w 112451"/>
                <a:gd name="connsiteY14" fmla="*/ 62081 h 104790"/>
                <a:gd name="connsiteX15" fmla="*/ 22114 w 112451"/>
                <a:gd name="connsiteY15" fmla="*/ 101307 h 104790"/>
                <a:gd name="connsiteX16" fmla="*/ 25597 w 112451"/>
                <a:gd name="connsiteY16" fmla="*/ 104560 h 1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451" h="104790">
                  <a:moveTo>
                    <a:pt x="25597" y="104561"/>
                  </a:moveTo>
                  <a:cubicBezTo>
                    <a:pt x="26095" y="104714"/>
                    <a:pt x="26592" y="104791"/>
                    <a:pt x="27128" y="104791"/>
                  </a:cubicBezTo>
                  <a:cubicBezTo>
                    <a:pt x="28276" y="104752"/>
                    <a:pt x="29386" y="104370"/>
                    <a:pt x="30304" y="103719"/>
                  </a:cubicBezTo>
                  <a:cubicBezTo>
                    <a:pt x="49822" y="90631"/>
                    <a:pt x="73665" y="85578"/>
                    <a:pt x="96818" y="89635"/>
                  </a:cubicBezTo>
                  <a:lnTo>
                    <a:pt x="100109" y="90401"/>
                  </a:lnTo>
                  <a:cubicBezTo>
                    <a:pt x="101870" y="90860"/>
                    <a:pt x="103707" y="90324"/>
                    <a:pt x="104970" y="89061"/>
                  </a:cubicBezTo>
                  <a:cubicBezTo>
                    <a:pt x="106232" y="87798"/>
                    <a:pt x="106806" y="85961"/>
                    <a:pt x="106500" y="84201"/>
                  </a:cubicBezTo>
                  <a:cubicBezTo>
                    <a:pt x="102788" y="68090"/>
                    <a:pt x="104663" y="51174"/>
                    <a:pt x="111820" y="36287"/>
                  </a:cubicBezTo>
                  <a:cubicBezTo>
                    <a:pt x="112662" y="34718"/>
                    <a:pt x="112662" y="32805"/>
                    <a:pt x="111820" y="31236"/>
                  </a:cubicBezTo>
                  <a:cubicBezTo>
                    <a:pt x="100913" y="10226"/>
                    <a:pt x="78295" y="-2021"/>
                    <a:pt x="54759" y="275"/>
                  </a:cubicBezTo>
                  <a:cubicBezTo>
                    <a:pt x="39413" y="160"/>
                    <a:pt x="24565" y="5862"/>
                    <a:pt x="13236" y="16195"/>
                  </a:cubicBezTo>
                  <a:cubicBezTo>
                    <a:pt x="11973" y="17496"/>
                    <a:pt x="11437" y="19333"/>
                    <a:pt x="11820" y="21094"/>
                  </a:cubicBezTo>
                  <a:cubicBezTo>
                    <a:pt x="12241" y="22892"/>
                    <a:pt x="12279" y="24729"/>
                    <a:pt x="12011" y="26566"/>
                  </a:cubicBezTo>
                  <a:cubicBezTo>
                    <a:pt x="9792" y="36976"/>
                    <a:pt x="5965" y="47002"/>
                    <a:pt x="645" y="56225"/>
                  </a:cubicBezTo>
                  <a:cubicBezTo>
                    <a:pt x="-388" y="58101"/>
                    <a:pt x="-159" y="60396"/>
                    <a:pt x="1181" y="62081"/>
                  </a:cubicBezTo>
                  <a:cubicBezTo>
                    <a:pt x="10174" y="73982"/>
                    <a:pt x="17254" y="87224"/>
                    <a:pt x="22114" y="101307"/>
                  </a:cubicBezTo>
                  <a:cubicBezTo>
                    <a:pt x="22688" y="102876"/>
                    <a:pt x="23989" y="104101"/>
                    <a:pt x="25597" y="1045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6F5C824-34D1-6E93-B424-4BA72F69125C}"/>
                </a:ext>
              </a:extLst>
            </p:cNvPr>
            <p:cNvSpPr/>
            <p:nvPr/>
          </p:nvSpPr>
          <p:spPr>
            <a:xfrm>
              <a:off x="-9926873" y="10064914"/>
              <a:ext cx="97961" cy="87891"/>
            </a:xfrm>
            <a:custGeom>
              <a:avLst/>
              <a:gdLst>
                <a:gd name="connsiteX0" fmla="*/ 96768 w 97961"/>
                <a:gd name="connsiteY0" fmla="*/ 20230 h 87891"/>
                <a:gd name="connsiteX1" fmla="*/ 97916 w 97961"/>
                <a:gd name="connsiteY1" fmla="*/ 16173 h 87891"/>
                <a:gd name="connsiteX2" fmla="*/ 95888 w 97961"/>
                <a:gd name="connsiteY2" fmla="*/ 12576 h 87891"/>
                <a:gd name="connsiteX3" fmla="*/ 44453 w 97961"/>
                <a:gd name="connsiteY3" fmla="*/ 942 h 87891"/>
                <a:gd name="connsiteX4" fmla="*/ 39057 w 97961"/>
                <a:gd name="connsiteY4" fmla="*/ 942 h 87891"/>
                <a:gd name="connsiteX5" fmla="*/ 174 w 97961"/>
                <a:gd name="connsiteY5" fmla="*/ 20613 h 87891"/>
                <a:gd name="connsiteX6" fmla="*/ 5915 w 97961"/>
                <a:gd name="connsiteY6" fmla="*/ 49201 h 87891"/>
                <a:gd name="connsiteX7" fmla="*/ 9703 w 97961"/>
                <a:gd name="connsiteY7" fmla="*/ 51574 h 87891"/>
                <a:gd name="connsiteX8" fmla="*/ 67491 w 97961"/>
                <a:gd name="connsiteY8" fmla="*/ 85519 h 87891"/>
                <a:gd name="connsiteX9" fmla="*/ 71777 w 97961"/>
                <a:gd name="connsiteY9" fmla="*/ 87892 h 87891"/>
                <a:gd name="connsiteX10" fmla="*/ 74686 w 97961"/>
                <a:gd name="connsiteY10" fmla="*/ 87050 h 87891"/>
                <a:gd name="connsiteX11" fmla="*/ 88386 w 97961"/>
                <a:gd name="connsiteY11" fmla="*/ 80046 h 87891"/>
                <a:gd name="connsiteX12" fmla="*/ 91409 w 97961"/>
                <a:gd name="connsiteY12" fmla="*/ 77329 h 87891"/>
                <a:gd name="connsiteX13" fmla="*/ 91601 w 97961"/>
                <a:gd name="connsiteY13" fmla="*/ 73234 h 87891"/>
                <a:gd name="connsiteX14" fmla="*/ 92749 w 97961"/>
                <a:gd name="connsiteY14" fmla="*/ 26698 h 87891"/>
                <a:gd name="connsiteX15" fmla="*/ 96767 w 97961"/>
                <a:gd name="connsiteY15" fmla="*/ 20230 h 8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961" h="87891">
                  <a:moveTo>
                    <a:pt x="96768" y="20230"/>
                  </a:moveTo>
                  <a:cubicBezTo>
                    <a:pt x="97687" y="19082"/>
                    <a:pt x="98108" y="17628"/>
                    <a:pt x="97916" y="16173"/>
                  </a:cubicBezTo>
                  <a:cubicBezTo>
                    <a:pt x="97763" y="14757"/>
                    <a:pt x="96998" y="13456"/>
                    <a:pt x="95888" y="12576"/>
                  </a:cubicBezTo>
                  <a:cubicBezTo>
                    <a:pt x="80925" y="2128"/>
                    <a:pt x="62440" y="-2043"/>
                    <a:pt x="44453" y="942"/>
                  </a:cubicBezTo>
                  <a:lnTo>
                    <a:pt x="39057" y="942"/>
                  </a:lnTo>
                  <a:cubicBezTo>
                    <a:pt x="25395" y="1248"/>
                    <a:pt x="-94" y="1784"/>
                    <a:pt x="174" y="20613"/>
                  </a:cubicBezTo>
                  <a:cubicBezTo>
                    <a:pt x="-630" y="30486"/>
                    <a:pt x="1360" y="40398"/>
                    <a:pt x="5915" y="49201"/>
                  </a:cubicBezTo>
                  <a:cubicBezTo>
                    <a:pt x="6757" y="50502"/>
                    <a:pt x="8173" y="51382"/>
                    <a:pt x="9703" y="51574"/>
                  </a:cubicBezTo>
                  <a:cubicBezTo>
                    <a:pt x="33010" y="53870"/>
                    <a:pt x="54136" y="66308"/>
                    <a:pt x="67491" y="85519"/>
                  </a:cubicBezTo>
                  <a:cubicBezTo>
                    <a:pt x="68448" y="86973"/>
                    <a:pt x="70055" y="87853"/>
                    <a:pt x="71777" y="87892"/>
                  </a:cubicBezTo>
                  <a:cubicBezTo>
                    <a:pt x="72810" y="87892"/>
                    <a:pt x="73844" y="87585"/>
                    <a:pt x="74686" y="87050"/>
                  </a:cubicBezTo>
                  <a:cubicBezTo>
                    <a:pt x="79010" y="84218"/>
                    <a:pt x="83564" y="81883"/>
                    <a:pt x="88386" y="80046"/>
                  </a:cubicBezTo>
                  <a:cubicBezTo>
                    <a:pt x="89687" y="79587"/>
                    <a:pt x="90797" y="78592"/>
                    <a:pt x="91409" y="77329"/>
                  </a:cubicBezTo>
                  <a:cubicBezTo>
                    <a:pt x="91983" y="76028"/>
                    <a:pt x="92060" y="74574"/>
                    <a:pt x="91601" y="73234"/>
                  </a:cubicBezTo>
                  <a:cubicBezTo>
                    <a:pt x="85784" y="58193"/>
                    <a:pt x="86205" y="41432"/>
                    <a:pt x="92749" y="26698"/>
                  </a:cubicBezTo>
                  <a:cubicBezTo>
                    <a:pt x="93859" y="24402"/>
                    <a:pt x="95198" y="22220"/>
                    <a:pt x="96767" y="202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46CA5BA-8D1E-7B14-7EA0-4174A25C386F}"/>
                </a:ext>
              </a:extLst>
            </p:cNvPr>
            <p:cNvSpPr/>
            <p:nvPr/>
          </p:nvSpPr>
          <p:spPr>
            <a:xfrm>
              <a:off x="-10115539" y="10066742"/>
              <a:ext cx="74419" cy="98317"/>
            </a:xfrm>
            <a:custGeom>
              <a:avLst/>
              <a:gdLst>
                <a:gd name="connsiteX0" fmla="*/ 26496 w 74419"/>
                <a:gd name="connsiteY0" fmla="*/ 62000 h 98317"/>
                <a:gd name="connsiteX1" fmla="*/ 42264 w 74419"/>
                <a:gd name="connsiteY1" fmla="*/ 83431 h 98317"/>
                <a:gd name="connsiteX2" fmla="*/ 53936 w 74419"/>
                <a:gd name="connsiteY2" fmla="*/ 96787 h 98317"/>
                <a:gd name="connsiteX3" fmla="*/ 57725 w 74419"/>
                <a:gd name="connsiteY3" fmla="*/ 98318 h 98317"/>
                <a:gd name="connsiteX4" fmla="*/ 58375 w 74419"/>
                <a:gd name="connsiteY4" fmla="*/ 98318 h 98317"/>
                <a:gd name="connsiteX5" fmla="*/ 58337 w 74419"/>
                <a:gd name="connsiteY5" fmla="*/ 98318 h 98317"/>
                <a:gd name="connsiteX6" fmla="*/ 62279 w 74419"/>
                <a:gd name="connsiteY6" fmla="*/ 95830 h 98317"/>
                <a:gd name="connsiteX7" fmla="*/ 71846 w 74419"/>
                <a:gd name="connsiteY7" fmla="*/ 72333 h 98317"/>
                <a:gd name="connsiteX8" fmla="*/ 72650 w 74419"/>
                <a:gd name="connsiteY8" fmla="*/ 36091 h 98317"/>
                <a:gd name="connsiteX9" fmla="*/ 19723 w 74419"/>
                <a:gd name="connsiteY9" fmla="*/ 41 h 98317"/>
                <a:gd name="connsiteX10" fmla="*/ 17235 w 74419"/>
                <a:gd name="connsiteY10" fmla="*/ 1342 h 98317"/>
                <a:gd name="connsiteX11" fmla="*/ 11418 w 74419"/>
                <a:gd name="connsiteY11" fmla="*/ 5399 h 98317"/>
                <a:gd name="connsiteX12" fmla="*/ 8127 w 74419"/>
                <a:gd name="connsiteY12" fmla="*/ 6891 h 98317"/>
                <a:gd name="connsiteX13" fmla="*/ 5907 w 74419"/>
                <a:gd name="connsiteY13" fmla="*/ 8690 h 98317"/>
                <a:gd name="connsiteX14" fmla="*/ 14 w 74419"/>
                <a:gd name="connsiteY14" fmla="*/ 26332 h 98317"/>
                <a:gd name="connsiteX15" fmla="*/ 1698 w 74419"/>
                <a:gd name="connsiteY15" fmla="*/ 30619 h 98317"/>
                <a:gd name="connsiteX16" fmla="*/ 26496 w 74419"/>
                <a:gd name="connsiteY16" fmla="*/ 62000 h 9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419" h="98317">
                  <a:moveTo>
                    <a:pt x="26496" y="62000"/>
                  </a:moveTo>
                  <a:cubicBezTo>
                    <a:pt x="31471" y="69118"/>
                    <a:pt x="36561" y="76504"/>
                    <a:pt x="42264" y="83431"/>
                  </a:cubicBezTo>
                  <a:cubicBezTo>
                    <a:pt x="45899" y="88100"/>
                    <a:pt x="49803" y="92577"/>
                    <a:pt x="53936" y="96787"/>
                  </a:cubicBezTo>
                  <a:cubicBezTo>
                    <a:pt x="54931" y="97782"/>
                    <a:pt x="56309" y="98318"/>
                    <a:pt x="57725" y="98318"/>
                  </a:cubicBezTo>
                  <a:lnTo>
                    <a:pt x="58375" y="98318"/>
                  </a:lnTo>
                  <a:lnTo>
                    <a:pt x="58337" y="98318"/>
                  </a:lnTo>
                  <a:cubicBezTo>
                    <a:pt x="59983" y="98165"/>
                    <a:pt x="61437" y="97246"/>
                    <a:pt x="62279" y="95830"/>
                  </a:cubicBezTo>
                  <a:cubicBezTo>
                    <a:pt x="66795" y="88597"/>
                    <a:pt x="70048" y="80637"/>
                    <a:pt x="71846" y="72333"/>
                  </a:cubicBezTo>
                  <a:cubicBezTo>
                    <a:pt x="74984" y="60470"/>
                    <a:pt x="75252" y="48069"/>
                    <a:pt x="72650" y="36091"/>
                  </a:cubicBezTo>
                  <a:cubicBezTo>
                    <a:pt x="64843" y="13742"/>
                    <a:pt x="43373" y="-877"/>
                    <a:pt x="19723" y="41"/>
                  </a:cubicBezTo>
                  <a:cubicBezTo>
                    <a:pt x="18804" y="232"/>
                    <a:pt x="17962" y="691"/>
                    <a:pt x="17235" y="1342"/>
                  </a:cubicBezTo>
                  <a:cubicBezTo>
                    <a:pt x="15475" y="2911"/>
                    <a:pt x="13523" y="4289"/>
                    <a:pt x="11418" y="5399"/>
                  </a:cubicBezTo>
                  <a:cubicBezTo>
                    <a:pt x="10347" y="5973"/>
                    <a:pt x="9237" y="6509"/>
                    <a:pt x="8127" y="6891"/>
                  </a:cubicBezTo>
                  <a:cubicBezTo>
                    <a:pt x="7247" y="7350"/>
                    <a:pt x="6481" y="7963"/>
                    <a:pt x="5907" y="8690"/>
                  </a:cubicBezTo>
                  <a:cubicBezTo>
                    <a:pt x="2425" y="13971"/>
                    <a:pt x="396" y="20056"/>
                    <a:pt x="14" y="26332"/>
                  </a:cubicBezTo>
                  <a:cubicBezTo>
                    <a:pt x="-101" y="27940"/>
                    <a:pt x="511" y="29509"/>
                    <a:pt x="1698" y="30619"/>
                  </a:cubicBezTo>
                  <a:cubicBezTo>
                    <a:pt x="11035" y="40186"/>
                    <a:pt x="19340" y="50673"/>
                    <a:pt x="26496" y="62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C081833-0358-11D7-9FD2-809AEFDA6F2F}"/>
                </a:ext>
              </a:extLst>
            </p:cNvPr>
            <p:cNvSpPr/>
            <p:nvPr/>
          </p:nvSpPr>
          <p:spPr>
            <a:xfrm>
              <a:off x="-9956954" y="10252528"/>
              <a:ext cx="108958" cy="88512"/>
            </a:xfrm>
            <a:custGeom>
              <a:avLst/>
              <a:gdLst>
                <a:gd name="connsiteX0" fmla="*/ 23195 w 108958"/>
                <a:gd name="connsiteY0" fmla="*/ 82542 h 88512"/>
                <a:gd name="connsiteX1" fmla="*/ 26333 w 108958"/>
                <a:gd name="connsiteY1" fmla="*/ 87555 h 88512"/>
                <a:gd name="connsiteX2" fmla="*/ 27482 w 108958"/>
                <a:gd name="connsiteY2" fmla="*/ 87862 h 88512"/>
                <a:gd name="connsiteX3" fmla="*/ 29969 w 108958"/>
                <a:gd name="connsiteY3" fmla="*/ 88512 h 88512"/>
                <a:gd name="connsiteX4" fmla="*/ 34600 w 108958"/>
                <a:gd name="connsiteY4" fmla="*/ 85833 h 88512"/>
                <a:gd name="connsiteX5" fmla="*/ 47842 w 108958"/>
                <a:gd name="connsiteY5" fmla="*/ 71443 h 88512"/>
                <a:gd name="connsiteX6" fmla="*/ 103563 w 108958"/>
                <a:gd name="connsiteY6" fmla="*/ 55025 h 88512"/>
                <a:gd name="connsiteX7" fmla="*/ 107849 w 108958"/>
                <a:gd name="connsiteY7" fmla="*/ 52997 h 88512"/>
                <a:gd name="connsiteX8" fmla="*/ 108806 w 108958"/>
                <a:gd name="connsiteY8" fmla="*/ 48404 h 88512"/>
                <a:gd name="connsiteX9" fmla="*/ 107849 w 108958"/>
                <a:gd name="connsiteY9" fmla="*/ 45611 h 88512"/>
                <a:gd name="connsiteX10" fmla="*/ 107122 w 108958"/>
                <a:gd name="connsiteY10" fmla="*/ 43927 h 88512"/>
                <a:gd name="connsiteX11" fmla="*/ 87873 w 108958"/>
                <a:gd name="connsiteY11" fmla="*/ 9331 h 88512"/>
                <a:gd name="connsiteX12" fmla="*/ 85959 w 108958"/>
                <a:gd name="connsiteY12" fmla="*/ 7073 h 88512"/>
                <a:gd name="connsiteX13" fmla="*/ 77616 w 108958"/>
                <a:gd name="connsiteY13" fmla="*/ 3323 h 88512"/>
                <a:gd name="connsiteX14" fmla="*/ 15619 w 108958"/>
                <a:gd name="connsiteY14" fmla="*/ 8948 h 88512"/>
                <a:gd name="connsiteX15" fmla="*/ 43 w 108958"/>
                <a:gd name="connsiteY15" fmla="*/ 35164 h 88512"/>
                <a:gd name="connsiteX16" fmla="*/ 1919 w 108958"/>
                <a:gd name="connsiteY16" fmla="*/ 40024 h 88512"/>
                <a:gd name="connsiteX17" fmla="*/ 23197 w 108958"/>
                <a:gd name="connsiteY17" fmla="*/ 82541 h 88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8958" h="88512">
                  <a:moveTo>
                    <a:pt x="23195" y="82542"/>
                  </a:moveTo>
                  <a:cubicBezTo>
                    <a:pt x="23119" y="84723"/>
                    <a:pt x="24343" y="86675"/>
                    <a:pt x="26333" y="87555"/>
                  </a:cubicBezTo>
                  <a:cubicBezTo>
                    <a:pt x="26908" y="87555"/>
                    <a:pt x="27367" y="87976"/>
                    <a:pt x="27482" y="87862"/>
                  </a:cubicBezTo>
                  <a:cubicBezTo>
                    <a:pt x="28247" y="88283"/>
                    <a:pt x="29089" y="88512"/>
                    <a:pt x="29969" y="88512"/>
                  </a:cubicBezTo>
                  <a:cubicBezTo>
                    <a:pt x="31883" y="88512"/>
                    <a:pt x="33643" y="87479"/>
                    <a:pt x="34600" y="85833"/>
                  </a:cubicBezTo>
                  <a:cubicBezTo>
                    <a:pt x="37853" y="80093"/>
                    <a:pt x="42407" y="75194"/>
                    <a:pt x="47842" y="71443"/>
                  </a:cubicBezTo>
                  <a:cubicBezTo>
                    <a:pt x="64642" y="61148"/>
                    <a:pt x="83854" y="55484"/>
                    <a:pt x="103563" y="55025"/>
                  </a:cubicBezTo>
                  <a:cubicBezTo>
                    <a:pt x="105247" y="55063"/>
                    <a:pt x="106816" y="54298"/>
                    <a:pt x="107849" y="52997"/>
                  </a:cubicBezTo>
                  <a:cubicBezTo>
                    <a:pt x="108844" y="51657"/>
                    <a:pt x="109189" y="49974"/>
                    <a:pt x="108806" y="48404"/>
                  </a:cubicBezTo>
                  <a:cubicBezTo>
                    <a:pt x="108806" y="47754"/>
                    <a:pt x="108423" y="47103"/>
                    <a:pt x="107849" y="45611"/>
                  </a:cubicBezTo>
                  <a:cubicBezTo>
                    <a:pt x="107734" y="44998"/>
                    <a:pt x="107466" y="44424"/>
                    <a:pt x="107122" y="43927"/>
                  </a:cubicBezTo>
                  <a:cubicBezTo>
                    <a:pt x="99774" y="32943"/>
                    <a:pt x="93345" y="21386"/>
                    <a:pt x="87873" y="9331"/>
                  </a:cubicBezTo>
                  <a:cubicBezTo>
                    <a:pt x="87452" y="8413"/>
                    <a:pt x="86801" y="7647"/>
                    <a:pt x="85959" y="7073"/>
                  </a:cubicBezTo>
                  <a:cubicBezTo>
                    <a:pt x="83433" y="5313"/>
                    <a:pt x="80601" y="4011"/>
                    <a:pt x="77616" y="3323"/>
                  </a:cubicBezTo>
                  <a:cubicBezTo>
                    <a:pt x="56988" y="-2571"/>
                    <a:pt x="34868" y="-581"/>
                    <a:pt x="15619" y="8948"/>
                  </a:cubicBezTo>
                  <a:cubicBezTo>
                    <a:pt x="6893" y="15033"/>
                    <a:pt x="1229" y="24601"/>
                    <a:pt x="43" y="35164"/>
                  </a:cubicBezTo>
                  <a:cubicBezTo>
                    <a:pt x="-186" y="37001"/>
                    <a:pt x="503" y="38838"/>
                    <a:pt x="1919" y="40024"/>
                  </a:cubicBezTo>
                  <a:cubicBezTo>
                    <a:pt x="15352" y="50050"/>
                    <a:pt x="23274" y="65818"/>
                    <a:pt x="23197" y="825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B36B307-9C24-9A2D-B994-0664BB9C9114}"/>
                </a:ext>
              </a:extLst>
            </p:cNvPr>
            <p:cNvSpPr/>
            <p:nvPr/>
          </p:nvSpPr>
          <p:spPr>
            <a:xfrm>
              <a:off x="-10072697" y="10193100"/>
              <a:ext cx="94313" cy="85520"/>
            </a:xfrm>
            <a:custGeom>
              <a:avLst/>
              <a:gdLst>
                <a:gd name="connsiteX0" fmla="*/ 42535 w 94313"/>
                <a:gd name="connsiteY0" fmla="*/ 56245 h 85520"/>
                <a:gd name="connsiteX1" fmla="*/ 56656 w 94313"/>
                <a:gd name="connsiteY1" fmla="*/ 81579 h 85520"/>
                <a:gd name="connsiteX2" fmla="*/ 59335 w 94313"/>
                <a:gd name="connsiteY2" fmla="*/ 84947 h 85520"/>
                <a:gd name="connsiteX3" fmla="*/ 61823 w 94313"/>
                <a:gd name="connsiteY3" fmla="*/ 85521 h 85520"/>
                <a:gd name="connsiteX4" fmla="*/ 63622 w 94313"/>
                <a:gd name="connsiteY4" fmla="*/ 85215 h 85520"/>
                <a:gd name="connsiteX5" fmla="*/ 87540 w 94313"/>
                <a:gd name="connsiteY5" fmla="*/ 83531 h 85520"/>
                <a:gd name="connsiteX6" fmla="*/ 93931 w 94313"/>
                <a:gd name="connsiteY6" fmla="*/ 79474 h 85520"/>
                <a:gd name="connsiteX7" fmla="*/ 94314 w 94313"/>
                <a:gd name="connsiteY7" fmla="*/ 77331 h 85520"/>
                <a:gd name="connsiteX8" fmla="*/ 92133 w 94313"/>
                <a:gd name="connsiteY8" fmla="*/ 73045 h 85520"/>
                <a:gd name="connsiteX9" fmla="*/ 87846 w 94313"/>
                <a:gd name="connsiteY9" fmla="*/ 67228 h 85520"/>
                <a:gd name="connsiteX10" fmla="*/ 86507 w 94313"/>
                <a:gd name="connsiteY10" fmla="*/ 63324 h 85520"/>
                <a:gd name="connsiteX11" fmla="*/ 45214 w 94313"/>
                <a:gd name="connsiteY11" fmla="*/ 7220 h 85520"/>
                <a:gd name="connsiteX12" fmla="*/ 43683 w 94313"/>
                <a:gd name="connsiteY12" fmla="*/ 6531 h 85520"/>
                <a:gd name="connsiteX13" fmla="*/ 9393 w 94313"/>
                <a:gd name="connsiteY13" fmla="*/ 5421 h 85520"/>
                <a:gd name="connsiteX14" fmla="*/ 9355 w 94313"/>
                <a:gd name="connsiteY14" fmla="*/ 5421 h 85520"/>
                <a:gd name="connsiteX15" fmla="*/ 782 w 94313"/>
                <a:gd name="connsiteY15" fmla="*/ 16979 h 85520"/>
                <a:gd name="connsiteX16" fmla="*/ 208 w 94313"/>
                <a:gd name="connsiteY16" fmla="*/ 21265 h 85520"/>
                <a:gd name="connsiteX17" fmla="*/ 2926 w 94313"/>
                <a:gd name="connsiteY17" fmla="*/ 24633 h 85520"/>
                <a:gd name="connsiteX18" fmla="*/ 42535 w 94313"/>
                <a:gd name="connsiteY18" fmla="*/ 56244 h 8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313" h="85520">
                  <a:moveTo>
                    <a:pt x="42535" y="56245"/>
                  </a:moveTo>
                  <a:cubicBezTo>
                    <a:pt x="49002" y="63592"/>
                    <a:pt x="53824" y="72242"/>
                    <a:pt x="56656" y="81579"/>
                  </a:cubicBezTo>
                  <a:cubicBezTo>
                    <a:pt x="57039" y="83033"/>
                    <a:pt x="58034" y="84220"/>
                    <a:pt x="59335" y="84947"/>
                  </a:cubicBezTo>
                  <a:cubicBezTo>
                    <a:pt x="60101" y="85330"/>
                    <a:pt x="60981" y="85521"/>
                    <a:pt x="61823" y="85521"/>
                  </a:cubicBezTo>
                  <a:cubicBezTo>
                    <a:pt x="62435" y="85521"/>
                    <a:pt x="63048" y="85444"/>
                    <a:pt x="63622" y="85215"/>
                  </a:cubicBezTo>
                  <a:cubicBezTo>
                    <a:pt x="71276" y="82345"/>
                    <a:pt x="79580" y="81732"/>
                    <a:pt x="87540" y="83531"/>
                  </a:cubicBezTo>
                  <a:cubicBezTo>
                    <a:pt x="90411" y="84143"/>
                    <a:pt x="93281" y="82345"/>
                    <a:pt x="93931" y="79474"/>
                  </a:cubicBezTo>
                  <a:cubicBezTo>
                    <a:pt x="94123" y="78785"/>
                    <a:pt x="94276" y="78058"/>
                    <a:pt x="94314" y="77331"/>
                  </a:cubicBezTo>
                  <a:cubicBezTo>
                    <a:pt x="94314" y="75647"/>
                    <a:pt x="93510" y="74040"/>
                    <a:pt x="92133" y="73045"/>
                  </a:cubicBezTo>
                  <a:cubicBezTo>
                    <a:pt x="90142" y="71629"/>
                    <a:pt x="88612" y="69562"/>
                    <a:pt x="87846" y="67228"/>
                  </a:cubicBezTo>
                  <a:lnTo>
                    <a:pt x="86507" y="63324"/>
                  </a:lnTo>
                  <a:cubicBezTo>
                    <a:pt x="82106" y="39253"/>
                    <a:pt x="66874" y="18587"/>
                    <a:pt x="45214" y="7220"/>
                  </a:cubicBezTo>
                  <a:lnTo>
                    <a:pt x="43683" y="6531"/>
                  </a:lnTo>
                  <a:cubicBezTo>
                    <a:pt x="34766" y="2245"/>
                    <a:pt x="18233" y="-5142"/>
                    <a:pt x="9393" y="5421"/>
                  </a:cubicBezTo>
                  <a:lnTo>
                    <a:pt x="9355" y="5421"/>
                  </a:lnTo>
                  <a:cubicBezTo>
                    <a:pt x="6140" y="9018"/>
                    <a:pt x="3270" y="12884"/>
                    <a:pt x="782" y="16979"/>
                  </a:cubicBezTo>
                  <a:cubicBezTo>
                    <a:pt x="17" y="18280"/>
                    <a:pt x="-213" y="19849"/>
                    <a:pt x="208" y="21265"/>
                  </a:cubicBezTo>
                  <a:cubicBezTo>
                    <a:pt x="591" y="22719"/>
                    <a:pt x="1586" y="23944"/>
                    <a:pt x="2926" y="24633"/>
                  </a:cubicBezTo>
                  <a:cubicBezTo>
                    <a:pt x="18004" y="32555"/>
                    <a:pt x="31475" y="43308"/>
                    <a:pt x="42535" y="562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B4F61280-F5A6-6133-5A4F-0320B4259249}"/>
                </a:ext>
              </a:extLst>
            </p:cNvPr>
            <p:cNvSpPr/>
            <p:nvPr/>
          </p:nvSpPr>
          <p:spPr>
            <a:xfrm>
              <a:off x="-10095529" y="9959880"/>
              <a:ext cx="80953" cy="55941"/>
            </a:xfrm>
            <a:custGeom>
              <a:avLst/>
              <a:gdLst>
                <a:gd name="connsiteX0" fmla="*/ 76046 w 80953"/>
                <a:gd name="connsiteY0" fmla="*/ 13577 h 55941"/>
                <a:gd name="connsiteX1" fmla="*/ 24611 w 80953"/>
                <a:gd name="connsiteY1" fmla="*/ 373 h 55941"/>
                <a:gd name="connsiteX2" fmla="*/ 17799 w 80953"/>
                <a:gd name="connsiteY2" fmla="*/ 3014 h 55941"/>
                <a:gd name="connsiteX3" fmla="*/ 1993 w 80953"/>
                <a:gd name="connsiteY3" fmla="*/ 24178 h 55941"/>
                <a:gd name="connsiteX4" fmla="*/ 577 w 80953"/>
                <a:gd name="connsiteY4" fmla="*/ 30683 h 55941"/>
                <a:gd name="connsiteX5" fmla="*/ 9150 w 80953"/>
                <a:gd name="connsiteY5" fmla="*/ 49206 h 55941"/>
                <a:gd name="connsiteX6" fmla="*/ 12250 w 80953"/>
                <a:gd name="connsiteY6" fmla="*/ 52229 h 55941"/>
                <a:gd name="connsiteX7" fmla="*/ 32150 w 80953"/>
                <a:gd name="connsiteY7" fmla="*/ 55941 h 55941"/>
                <a:gd name="connsiteX8" fmla="*/ 80485 w 80953"/>
                <a:gd name="connsiteY8" fmla="*/ 21116 h 55941"/>
                <a:gd name="connsiteX9" fmla="*/ 80293 w 80953"/>
                <a:gd name="connsiteY9" fmla="*/ 16332 h 55941"/>
                <a:gd name="connsiteX10" fmla="*/ 76045 w 80953"/>
                <a:gd name="connsiteY10" fmla="*/ 13576 h 5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953" h="55941">
                  <a:moveTo>
                    <a:pt x="76046" y="13577"/>
                  </a:moveTo>
                  <a:cubicBezTo>
                    <a:pt x="58403" y="11319"/>
                    <a:pt x="41144" y="6879"/>
                    <a:pt x="24611" y="373"/>
                  </a:cubicBezTo>
                  <a:cubicBezTo>
                    <a:pt x="22009" y="-660"/>
                    <a:pt x="19023" y="526"/>
                    <a:pt x="17799" y="3014"/>
                  </a:cubicBezTo>
                  <a:cubicBezTo>
                    <a:pt x="14163" y="11165"/>
                    <a:pt x="8767" y="18398"/>
                    <a:pt x="1993" y="24178"/>
                  </a:cubicBezTo>
                  <a:cubicBezTo>
                    <a:pt x="41" y="25747"/>
                    <a:pt x="-571" y="28426"/>
                    <a:pt x="577" y="30683"/>
                  </a:cubicBezTo>
                  <a:cubicBezTo>
                    <a:pt x="3333" y="36118"/>
                    <a:pt x="6394" y="42547"/>
                    <a:pt x="9150" y="49206"/>
                  </a:cubicBezTo>
                  <a:cubicBezTo>
                    <a:pt x="9685" y="50622"/>
                    <a:pt x="10834" y="51732"/>
                    <a:pt x="12250" y="52229"/>
                  </a:cubicBezTo>
                  <a:cubicBezTo>
                    <a:pt x="18641" y="54602"/>
                    <a:pt x="25376" y="55865"/>
                    <a:pt x="32150" y="55941"/>
                  </a:cubicBezTo>
                  <a:cubicBezTo>
                    <a:pt x="53848" y="55253"/>
                    <a:pt x="72984" y="41475"/>
                    <a:pt x="80485" y="21116"/>
                  </a:cubicBezTo>
                  <a:cubicBezTo>
                    <a:pt x="81174" y="19585"/>
                    <a:pt x="81097" y="17786"/>
                    <a:pt x="80293" y="16332"/>
                  </a:cubicBezTo>
                  <a:cubicBezTo>
                    <a:pt x="79413" y="14763"/>
                    <a:pt x="77844" y="13730"/>
                    <a:pt x="76045" y="135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93B9F7B-4A40-D86F-616C-D96F82C46B17}"/>
                </a:ext>
              </a:extLst>
            </p:cNvPr>
            <p:cNvSpPr/>
            <p:nvPr/>
          </p:nvSpPr>
          <p:spPr>
            <a:xfrm>
              <a:off x="-9813825" y="10250756"/>
              <a:ext cx="123257" cy="84274"/>
            </a:xfrm>
            <a:custGeom>
              <a:avLst/>
              <a:gdLst>
                <a:gd name="connsiteX0" fmla="*/ 10270 w 123257"/>
                <a:gd name="connsiteY0" fmla="*/ 73438 h 84274"/>
                <a:gd name="connsiteX1" fmla="*/ 14556 w 123257"/>
                <a:gd name="connsiteY1" fmla="*/ 73438 h 84274"/>
                <a:gd name="connsiteX2" fmla="*/ 39891 w 123257"/>
                <a:gd name="connsiteY2" fmla="*/ 69803 h 84274"/>
                <a:gd name="connsiteX3" fmla="*/ 115896 w 123257"/>
                <a:gd name="connsiteY3" fmla="*/ 83887 h 84274"/>
                <a:gd name="connsiteX4" fmla="*/ 122057 w 123257"/>
                <a:gd name="connsiteY4" fmla="*/ 82279 h 84274"/>
                <a:gd name="connsiteX5" fmla="*/ 122325 w 123257"/>
                <a:gd name="connsiteY5" fmla="*/ 75926 h 84274"/>
                <a:gd name="connsiteX6" fmla="*/ 100357 w 123257"/>
                <a:gd name="connsiteY6" fmla="*/ 14809 h 84274"/>
                <a:gd name="connsiteX7" fmla="*/ 96683 w 123257"/>
                <a:gd name="connsiteY7" fmla="*/ 10025 h 84274"/>
                <a:gd name="connsiteX8" fmla="*/ 8318 w 123257"/>
                <a:gd name="connsiteY8" fmla="*/ 11709 h 84274"/>
                <a:gd name="connsiteX9" fmla="*/ 7323 w 123257"/>
                <a:gd name="connsiteY9" fmla="*/ 69956 h 84274"/>
                <a:gd name="connsiteX10" fmla="*/ 10270 w 123257"/>
                <a:gd name="connsiteY10" fmla="*/ 73438 h 8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57" h="84274">
                  <a:moveTo>
                    <a:pt x="10270" y="73438"/>
                  </a:moveTo>
                  <a:cubicBezTo>
                    <a:pt x="11648" y="74013"/>
                    <a:pt x="13217" y="74013"/>
                    <a:pt x="14556" y="73438"/>
                  </a:cubicBezTo>
                  <a:cubicBezTo>
                    <a:pt x="22593" y="70224"/>
                    <a:pt x="31280" y="68961"/>
                    <a:pt x="39891" y="69803"/>
                  </a:cubicBezTo>
                  <a:cubicBezTo>
                    <a:pt x="65800" y="70569"/>
                    <a:pt x="91440" y="75314"/>
                    <a:pt x="115896" y="83887"/>
                  </a:cubicBezTo>
                  <a:cubicBezTo>
                    <a:pt x="118077" y="84767"/>
                    <a:pt x="120603" y="84116"/>
                    <a:pt x="122057" y="82279"/>
                  </a:cubicBezTo>
                  <a:cubicBezTo>
                    <a:pt x="123550" y="80442"/>
                    <a:pt x="123664" y="77840"/>
                    <a:pt x="122325" y="75926"/>
                  </a:cubicBezTo>
                  <a:cubicBezTo>
                    <a:pt x="109619" y="57901"/>
                    <a:pt x="102042" y="36776"/>
                    <a:pt x="100357" y="14809"/>
                  </a:cubicBezTo>
                  <a:cubicBezTo>
                    <a:pt x="100204" y="12627"/>
                    <a:pt x="98788" y="10714"/>
                    <a:pt x="96683" y="10025"/>
                  </a:cubicBezTo>
                  <a:cubicBezTo>
                    <a:pt x="68746" y="-3906"/>
                    <a:pt x="35719" y="-3293"/>
                    <a:pt x="8318" y="11709"/>
                  </a:cubicBezTo>
                  <a:cubicBezTo>
                    <a:pt x="-5191" y="21621"/>
                    <a:pt x="205" y="46726"/>
                    <a:pt x="7323" y="69956"/>
                  </a:cubicBezTo>
                  <a:cubicBezTo>
                    <a:pt x="7744" y="71525"/>
                    <a:pt x="8816" y="72788"/>
                    <a:pt x="10270" y="734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CAEE063-13FE-1665-B5D8-7888DBE488D2}"/>
                </a:ext>
              </a:extLst>
            </p:cNvPr>
            <p:cNvSpPr/>
            <p:nvPr/>
          </p:nvSpPr>
          <p:spPr>
            <a:xfrm>
              <a:off x="-10193331" y="9995191"/>
              <a:ext cx="87849" cy="78769"/>
            </a:xfrm>
            <a:custGeom>
              <a:avLst/>
              <a:gdLst>
                <a:gd name="connsiteX0" fmla="*/ 33552 w 87849"/>
                <a:gd name="connsiteY0" fmla="*/ 73984 h 78769"/>
                <a:gd name="connsiteX1" fmla="*/ 37341 w 87849"/>
                <a:gd name="connsiteY1" fmla="*/ 78538 h 78769"/>
                <a:gd name="connsiteX2" fmla="*/ 38910 w 87849"/>
                <a:gd name="connsiteY2" fmla="*/ 78768 h 78769"/>
                <a:gd name="connsiteX3" fmla="*/ 43005 w 87849"/>
                <a:gd name="connsiteY3" fmla="*/ 76892 h 78769"/>
                <a:gd name="connsiteX4" fmla="*/ 56629 w 87849"/>
                <a:gd name="connsiteY4" fmla="*/ 66445 h 78769"/>
                <a:gd name="connsiteX5" fmla="*/ 61987 w 87849"/>
                <a:gd name="connsiteY5" fmla="*/ 63995 h 78769"/>
                <a:gd name="connsiteX6" fmla="*/ 72894 w 87849"/>
                <a:gd name="connsiteY6" fmla="*/ 58484 h 78769"/>
                <a:gd name="connsiteX7" fmla="*/ 81007 w 87849"/>
                <a:gd name="connsiteY7" fmla="*/ 52514 h 78769"/>
                <a:gd name="connsiteX8" fmla="*/ 82117 w 87849"/>
                <a:gd name="connsiteY8" fmla="*/ 51558 h 78769"/>
                <a:gd name="connsiteX9" fmla="*/ 87743 w 87849"/>
                <a:gd name="connsiteY9" fmla="*/ 35025 h 78769"/>
                <a:gd name="connsiteX10" fmla="*/ 86748 w 87849"/>
                <a:gd name="connsiteY10" fmla="*/ 32423 h 78769"/>
                <a:gd name="connsiteX11" fmla="*/ 85217 w 87849"/>
                <a:gd name="connsiteY11" fmla="*/ 27333 h 78769"/>
                <a:gd name="connsiteX12" fmla="*/ 84796 w 87849"/>
                <a:gd name="connsiteY12" fmla="*/ 25343 h 78769"/>
                <a:gd name="connsiteX13" fmla="*/ 74846 w 87849"/>
                <a:gd name="connsiteY13" fmla="*/ 3070 h 78769"/>
                <a:gd name="connsiteX14" fmla="*/ 74846 w 87849"/>
                <a:gd name="connsiteY14" fmla="*/ 3032 h 78769"/>
                <a:gd name="connsiteX15" fmla="*/ 69297 w 87849"/>
                <a:gd name="connsiteY15" fmla="*/ 47 h 78769"/>
                <a:gd name="connsiteX16" fmla="*/ 34778 w 87849"/>
                <a:gd name="connsiteY16" fmla="*/ 1501 h 78769"/>
                <a:gd name="connsiteX17" fmla="*/ 6956 w 87849"/>
                <a:gd name="connsiteY17" fmla="*/ 2113 h 78769"/>
                <a:gd name="connsiteX18" fmla="*/ 2669 w 87849"/>
                <a:gd name="connsiteY18" fmla="*/ 4716 h 78769"/>
                <a:gd name="connsiteX19" fmla="*/ 1980 w 87849"/>
                <a:gd name="connsiteY19" fmla="*/ 5864 h 78769"/>
                <a:gd name="connsiteX20" fmla="*/ 1100 w 87849"/>
                <a:gd name="connsiteY20" fmla="*/ 7241 h 78769"/>
                <a:gd name="connsiteX21" fmla="*/ 258 w 87849"/>
                <a:gd name="connsiteY21" fmla="*/ 12216 h 78769"/>
                <a:gd name="connsiteX22" fmla="*/ 3894 w 87849"/>
                <a:gd name="connsiteY22" fmla="*/ 15699 h 78769"/>
                <a:gd name="connsiteX23" fmla="*/ 33553 w 87849"/>
                <a:gd name="connsiteY23" fmla="*/ 73984 h 7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7849" h="78769">
                  <a:moveTo>
                    <a:pt x="33552" y="73984"/>
                  </a:moveTo>
                  <a:cubicBezTo>
                    <a:pt x="33782" y="76127"/>
                    <a:pt x="35274" y="77887"/>
                    <a:pt x="37341" y="78538"/>
                  </a:cubicBezTo>
                  <a:cubicBezTo>
                    <a:pt x="37838" y="78691"/>
                    <a:pt x="38374" y="78768"/>
                    <a:pt x="38910" y="78768"/>
                  </a:cubicBezTo>
                  <a:cubicBezTo>
                    <a:pt x="40479" y="78806"/>
                    <a:pt x="41971" y="78117"/>
                    <a:pt x="43005" y="76892"/>
                  </a:cubicBezTo>
                  <a:cubicBezTo>
                    <a:pt x="46793" y="72568"/>
                    <a:pt x="51424" y="69009"/>
                    <a:pt x="56629" y="66445"/>
                  </a:cubicBezTo>
                  <a:cubicBezTo>
                    <a:pt x="58160" y="65679"/>
                    <a:pt x="59997" y="64876"/>
                    <a:pt x="61987" y="63995"/>
                  </a:cubicBezTo>
                  <a:cubicBezTo>
                    <a:pt x="65737" y="62350"/>
                    <a:pt x="69373" y="60513"/>
                    <a:pt x="72894" y="58484"/>
                  </a:cubicBezTo>
                  <a:cubicBezTo>
                    <a:pt x="75419" y="56265"/>
                    <a:pt x="78137" y="54236"/>
                    <a:pt x="81007" y="52514"/>
                  </a:cubicBezTo>
                  <a:cubicBezTo>
                    <a:pt x="81428" y="52246"/>
                    <a:pt x="81811" y="51940"/>
                    <a:pt x="82117" y="51558"/>
                  </a:cubicBezTo>
                  <a:cubicBezTo>
                    <a:pt x="86327" y="47118"/>
                    <a:pt x="88355" y="41072"/>
                    <a:pt x="87743" y="35025"/>
                  </a:cubicBezTo>
                  <a:cubicBezTo>
                    <a:pt x="87628" y="34068"/>
                    <a:pt x="87322" y="33188"/>
                    <a:pt x="86748" y="32423"/>
                  </a:cubicBezTo>
                  <a:cubicBezTo>
                    <a:pt x="85714" y="30930"/>
                    <a:pt x="85179" y="29170"/>
                    <a:pt x="85217" y="27333"/>
                  </a:cubicBezTo>
                  <a:cubicBezTo>
                    <a:pt x="85217" y="26644"/>
                    <a:pt x="85064" y="25955"/>
                    <a:pt x="84796" y="25343"/>
                  </a:cubicBezTo>
                  <a:cubicBezTo>
                    <a:pt x="81696" y="17727"/>
                    <a:pt x="78405" y="10418"/>
                    <a:pt x="74846" y="3070"/>
                  </a:cubicBezTo>
                  <a:lnTo>
                    <a:pt x="74846" y="3032"/>
                  </a:lnTo>
                  <a:cubicBezTo>
                    <a:pt x="73812" y="965"/>
                    <a:pt x="71593" y="-260"/>
                    <a:pt x="69297" y="47"/>
                  </a:cubicBezTo>
                  <a:cubicBezTo>
                    <a:pt x="57854" y="1271"/>
                    <a:pt x="46296" y="1769"/>
                    <a:pt x="34778" y="1501"/>
                  </a:cubicBezTo>
                  <a:cubicBezTo>
                    <a:pt x="25708" y="1501"/>
                    <a:pt x="16293" y="1501"/>
                    <a:pt x="6956" y="2113"/>
                  </a:cubicBezTo>
                  <a:cubicBezTo>
                    <a:pt x="5157" y="2228"/>
                    <a:pt x="3588" y="3185"/>
                    <a:pt x="2669" y="4716"/>
                  </a:cubicBezTo>
                  <a:lnTo>
                    <a:pt x="1980" y="5864"/>
                  </a:lnTo>
                  <a:cubicBezTo>
                    <a:pt x="1712" y="6361"/>
                    <a:pt x="1445" y="6820"/>
                    <a:pt x="1100" y="7241"/>
                  </a:cubicBezTo>
                  <a:cubicBezTo>
                    <a:pt x="29" y="8657"/>
                    <a:pt x="-278" y="10533"/>
                    <a:pt x="258" y="12216"/>
                  </a:cubicBezTo>
                  <a:cubicBezTo>
                    <a:pt x="832" y="13900"/>
                    <a:pt x="2172" y="15202"/>
                    <a:pt x="3894" y="15699"/>
                  </a:cubicBezTo>
                  <a:cubicBezTo>
                    <a:pt x="25401" y="21822"/>
                    <a:pt x="30874" y="47310"/>
                    <a:pt x="33553" y="739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4D486E5-B8D0-4B34-F32C-0C9067CD5A30}"/>
                </a:ext>
              </a:extLst>
            </p:cNvPr>
            <p:cNvSpPr/>
            <p:nvPr/>
          </p:nvSpPr>
          <p:spPr>
            <a:xfrm>
              <a:off x="-9733023" y="10160755"/>
              <a:ext cx="97542" cy="72684"/>
            </a:xfrm>
            <a:custGeom>
              <a:avLst/>
              <a:gdLst>
                <a:gd name="connsiteX0" fmla="*/ 86713 w 97542"/>
                <a:gd name="connsiteY0" fmla="*/ 38625 h 72684"/>
                <a:gd name="connsiteX1" fmla="*/ 93601 w 97542"/>
                <a:gd name="connsiteY1" fmla="*/ 36979 h 72684"/>
                <a:gd name="connsiteX2" fmla="*/ 97543 w 97542"/>
                <a:gd name="connsiteY2" fmla="*/ 31812 h 72684"/>
                <a:gd name="connsiteX3" fmla="*/ 93601 w 97542"/>
                <a:gd name="connsiteY3" fmla="*/ 26646 h 72684"/>
                <a:gd name="connsiteX4" fmla="*/ 39258 w 97542"/>
                <a:gd name="connsiteY4" fmla="*/ 1196 h 72684"/>
                <a:gd name="connsiteX5" fmla="*/ 33402 w 97542"/>
                <a:gd name="connsiteY5" fmla="*/ 584 h 72684"/>
                <a:gd name="connsiteX6" fmla="*/ 31757 w 97542"/>
                <a:gd name="connsiteY6" fmla="*/ 1655 h 72684"/>
                <a:gd name="connsiteX7" fmla="*/ 796 w 97542"/>
                <a:gd name="connsiteY7" fmla="*/ 36596 h 72684"/>
                <a:gd name="connsiteX8" fmla="*/ 9751 w 97542"/>
                <a:gd name="connsiteY8" fmla="*/ 64188 h 72684"/>
                <a:gd name="connsiteX9" fmla="*/ 13654 w 97542"/>
                <a:gd name="connsiteY9" fmla="*/ 67365 h 72684"/>
                <a:gd name="connsiteX10" fmla="*/ 18629 w 97542"/>
                <a:gd name="connsiteY10" fmla="*/ 71383 h 72684"/>
                <a:gd name="connsiteX11" fmla="*/ 22112 w 97542"/>
                <a:gd name="connsiteY11" fmla="*/ 72684 h 72684"/>
                <a:gd name="connsiteX12" fmla="*/ 22916 w 97542"/>
                <a:gd name="connsiteY12" fmla="*/ 72684 h 72684"/>
                <a:gd name="connsiteX13" fmla="*/ 26666 w 97542"/>
                <a:gd name="connsiteY13" fmla="*/ 70197 h 72684"/>
                <a:gd name="connsiteX14" fmla="*/ 77030 w 97542"/>
                <a:gd name="connsiteY14" fmla="*/ 40996 h 72684"/>
                <a:gd name="connsiteX15" fmla="*/ 86712 w 97542"/>
                <a:gd name="connsiteY15" fmla="*/ 38624 h 7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542" h="72684">
                  <a:moveTo>
                    <a:pt x="86713" y="38625"/>
                  </a:moveTo>
                  <a:lnTo>
                    <a:pt x="93601" y="36979"/>
                  </a:lnTo>
                  <a:cubicBezTo>
                    <a:pt x="95936" y="36328"/>
                    <a:pt x="97543" y="34224"/>
                    <a:pt x="97543" y="31812"/>
                  </a:cubicBezTo>
                  <a:cubicBezTo>
                    <a:pt x="97543" y="29401"/>
                    <a:pt x="95936" y="27297"/>
                    <a:pt x="93601" y="26646"/>
                  </a:cubicBezTo>
                  <a:cubicBezTo>
                    <a:pt x="74007" y="21786"/>
                    <a:pt x="55561" y="13137"/>
                    <a:pt x="39258" y="1196"/>
                  </a:cubicBezTo>
                  <a:cubicBezTo>
                    <a:pt x="37574" y="-143"/>
                    <a:pt x="35278" y="-373"/>
                    <a:pt x="33402" y="584"/>
                  </a:cubicBezTo>
                  <a:lnTo>
                    <a:pt x="31757" y="1655"/>
                  </a:lnTo>
                  <a:cubicBezTo>
                    <a:pt x="16372" y="7587"/>
                    <a:pt x="4853" y="20599"/>
                    <a:pt x="796" y="36596"/>
                  </a:cubicBezTo>
                  <a:cubicBezTo>
                    <a:pt x="-1692" y="46738"/>
                    <a:pt x="1752" y="57453"/>
                    <a:pt x="9751" y="64188"/>
                  </a:cubicBezTo>
                  <a:lnTo>
                    <a:pt x="13654" y="67365"/>
                  </a:lnTo>
                  <a:cubicBezTo>
                    <a:pt x="15300" y="68666"/>
                    <a:pt x="16946" y="69929"/>
                    <a:pt x="18629" y="71383"/>
                  </a:cubicBezTo>
                  <a:cubicBezTo>
                    <a:pt x="19624" y="72225"/>
                    <a:pt x="20849" y="72684"/>
                    <a:pt x="22112" y="72684"/>
                  </a:cubicBezTo>
                  <a:lnTo>
                    <a:pt x="22916" y="72684"/>
                  </a:lnTo>
                  <a:cubicBezTo>
                    <a:pt x="24485" y="72416"/>
                    <a:pt x="25824" y="71498"/>
                    <a:pt x="26666" y="70197"/>
                  </a:cubicBezTo>
                  <a:cubicBezTo>
                    <a:pt x="39104" y="54391"/>
                    <a:pt x="57130" y="43944"/>
                    <a:pt x="77030" y="40996"/>
                  </a:cubicBezTo>
                  <a:cubicBezTo>
                    <a:pt x="80244" y="40116"/>
                    <a:pt x="83459" y="39389"/>
                    <a:pt x="86712" y="386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35A832C-46EA-E26A-D548-27C3F9DD064D}"/>
                </a:ext>
              </a:extLst>
            </p:cNvPr>
            <p:cNvSpPr/>
            <p:nvPr/>
          </p:nvSpPr>
          <p:spPr>
            <a:xfrm>
              <a:off x="-9746609" y="9973769"/>
              <a:ext cx="106132" cy="80808"/>
            </a:xfrm>
            <a:custGeom>
              <a:avLst/>
              <a:gdLst>
                <a:gd name="connsiteX0" fmla="*/ 65714 w 106132"/>
                <a:gd name="connsiteY0" fmla="*/ 80808 h 80808"/>
                <a:gd name="connsiteX1" fmla="*/ 69618 w 106132"/>
                <a:gd name="connsiteY1" fmla="*/ 79124 h 80808"/>
                <a:gd name="connsiteX2" fmla="*/ 81061 w 106132"/>
                <a:gd name="connsiteY2" fmla="*/ 66992 h 80808"/>
                <a:gd name="connsiteX3" fmla="*/ 103984 w 106132"/>
                <a:gd name="connsiteY3" fmla="*/ 45102 h 80808"/>
                <a:gd name="connsiteX4" fmla="*/ 106128 w 106132"/>
                <a:gd name="connsiteY4" fmla="*/ 40586 h 80808"/>
                <a:gd name="connsiteX5" fmla="*/ 103602 w 106132"/>
                <a:gd name="connsiteY5" fmla="*/ 36299 h 80808"/>
                <a:gd name="connsiteX6" fmla="*/ 40149 w 106132"/>
                <a:gd name="connsiteY6" fmla="*/ 594 h 80808"/>
                <a:gd name="connsiteX7" fmla="*/ 40149 w 106132"/>
                <a:gd name="connsiteY7" fmla="*/ 632 h 80808"/>
                <a:gd name="connsiteX8" fmla="*/ 33988 w 106132"/>
                <a:gd name="connsiteY8" fmla="*/ 1436 h 80808"/>
                <a:gd name="connsiteX9" fmla="*/ 3219 w 106132"/>
                <a:gd name="connsiteY9" fmla="*/ 20571 h 80808"/>
                <a:gd name="connsiteX10" fmla="*/ 81 w 106132"/>
                <a:gd name="connsiteY10" fmla="*/ 24512 h 80808"/>
                <a:gd name="connsiteX11" fmla="*/ 1574 w 106132"/>
                <a:gd name="connsiteY11" fmla="*/ 29296 h 80808"/>
                <a:gd name="connsiteX12" fmla="*/ 10491 w 106132"/>
                <a:gd name="connsiteY12" fmla="*/ 40089 h 80808"/>
                <a:gd name="connsiteX13" fmla="*/ 14203 w 106132"/>
                <a:gd name="connsiteY13" fmla="*/ 46595 h 80808"/>
                <a:gd name="connsiteX14" fmla="*/ 14241 w 106132"/>
                <a:gd name="connsiteY14" fmla="*/ 46595 h 80808"/>
                <a:gd name="connsiteX15" fmla="*/ 23235 w 106132"/>
                <a:gd name="connsiteY15" fmla="*/ 60027 h 80808"/>
                <a:gd name="connsiteX16" fmla="*/ 57525 w 106132"/>
                <a:gd name="connsiteY16" fmla="*/ 77440 h 80808"/>
                <a:gd name="connsiteX17" fmla="*/ 62729 w 106132"/>
                <a:gd name="connsiteY17" fmla="*/ 79813 h 80808"/>
                <a:gd name="connsiteX18" fmla="*/ 65714 w 106132"/>
                <a:gd name="connsiteY18" fmla="*/ 80808 h 8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132" h="80808">
                  <a:moveTo>
                    <a:pt x="65714" y="80808"/>
                  </a:moveTo>
                  <a:cubicBezTo>
                    <a:pt x="67169" y="80770"/>
                    <a:pt x="68585" y="80196"/>
                    <a:pt x="69618" y="79124"/>
                  </a:cubicBezTo>
                  <a:lnTo>
                    <a:pt x="81061" y="66992"/>
                  </a:lnTo>
                  <a:cubicBezTo>
                    <a:pt x="88103" y="59109"/>
                    <a:pt x="95757" y="51761"/>
                    <a:pt x="103984" y="45102"/>
                  </a:cubicBezTo>
                  <a:cubicBezTo>
                    <a:pt x="105400" y="44068"/>
                    <a:pt x="106204" y="42385"/>
                    <a:pt x="106128" y="40586"/>
                  </a:cubicBezTo>
                  <a:cubicBezTo>
                    <a:pt x="106013" y="38864"/>
                    <a:pt x="105094" y="37256"/>
                    <a:pt x="103602" y="36299"/>
                  </a:cubicBezTo>
                  <a:cubicBezTo>
                    <a:pt x="82554" y="23441"/>
                    <a:pt x="60739" y="11578"/>
                    <a:pt x="40149" y="594"/>
                  </a:cubicBezTo>
                  <a:lnTo>
                    <a:pt x="40149" y="632"/>
                  </a:lnTo>
                  <a:cubicBezTo>
                    <a:pt x="38159" y="-440"/>
                    <a:pt x="35672" y="-133"/>
                    <a:pt x="33988" y="1436"/>
                  </a:cubicBezTo>
                  <a:cubicBezTo>
                    <a:pt x="24880" y="9511"/>
                    <a:pt x="14508" y="15979"/>
                    <a:pt x="3219" y="20571"/>
                  </a:cubicBezTo>
                  <a:cubicBezTo>
                    <a:pt x="1574" y="21298"/>
                    <a:pt x="426" y="22790"/>
                    <a:pt x="81" y="24512"/>
                  </a:cubicBezTo>
                  <a:cubicBezTo>
                    <a:pt x="-225" y="26273"/>
                    <a:pt x="349" y="28033"/>
                    <a:pt x="1574" y="29296"/>
                  </a:cubicBezTo>
                  <a:cubicBezTo>
                    <a:pt x="4980" y="32549"/>
                    <a:pt x="7965" y="36146"/>
                    <a:pt x="10491" y="40089"/>
                  </a:cubicBezTo>
                  <a:cubicBezTo>
                    <a:pt x="11792" y="42117"/>
                    <a:pt x="13016" y="44375"/>
                    <a:pt x="14203" y="46595"/>
                  </a:cubicBezTo>
                  <a:lnTo>
                    <a:pt x="14241" y="46595"/>
                  </a:lnTo>
                  <a:cubicBezTo>
                    <a:pt x="16576" y="51493"/>
                    <a:pt x="19599" y="56009"/>
                    <a:pt x="23235" y="60027"/>
                  </a:cubicBezTo>
                  <a:cubicBezTo>
                    <a:pt x="32534" y="69289"/>
                    <a:pt x="44551" y="75374"/>
                    <a:pt x="57525" y="77440"/>
                  </a:cubicBezTo>
                  <a:cubicBezTo>
                    <a:pt x="59400" y="77861"/>
                    <a:pt x="61160" y="78703"/>
                    <a:pt x="62729" y="79813"/>
                  </a:cubicBezTo>
                  <a:cubicBezTo>
                    <a:pt x="63609" y="80425"/>
                    <a:pt x="64643" y="80769"/>
                    <a:pt x="65714" y="808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0027DBE-22BE-2AAF-30D8-AB92BF6127E2}"/>
                </a:ext>
              </a:extLst>
            </p:cNvPr>
            <p:cNvSpPr/>
            <p:nvPr/>
          </p:nvSpPr>
          <p:spPr>
            <a:xfrm>
              <a:off x="-9905055" y="10330663"/>
              <a:ext cx="80385" cy="83429"/>
            </a:xfrm>
            <a:custGeom>
              <a:avLst/>
              <a:gdLst>
                <a:gd name="connsiteX0" fmla="*/ 11171 w 80385"/>
                <a:gd name="connsiteY0" fmla="*/ 83372 h 83429"/>
                <a:gd name="connsiteX1" fmla="*/ 12510 w 80385"/>
                <a:gd name="connsiteY1" fmla="*/ 83372 h 83429"/>
                <a:gd name="connsiteX2" fmla="*/ 16070 w 80385"/>
                <a:gd name="connsiteY2" fmla="*/ 82032 h 83429"/>
                <a:gd name="connsiteX3" fmla="*/ 60960 w 80385"/>
                <a:gd name="connsiteY3" fmla="*/ 58993 h 83429"/>
                <a:gd name="connsiteX4" fmla="*/ 66280 w 80385"/>
                <a:gd name="connsiteY4" fmla="*/ 54056 h 83429"/>
                <a:gd name="connsiteX5" fmla="*/ 79406 w 80385"/>
                <a:gd name="connsiteY5" fmla="*/ 14639 h 83429"/>
                <a:gd name="connsiteX6" fmla="*/ 80248 w 80385"/>
                <a:gd name="connsiteY6" fmla="*/ 10352 h 83429"/>
                <a:gd name="connsiteX7" fmla="*/ 77875 w 80385"/>
                <a:gd name="connsiteY7" fmla="*/ 6908 h 83429"/>
                <a:gd name="connsiteX8" fmla="*/ 76344 w 80385"/>
                <a:gd name="connsiteY8" fmla="*/ 6143 h 83429"/>
                <a:gd name="connsiteX9" fmla="*/ 34094 w 80385"/>
                <a:gd name="connsiteY9" fmla="*/ 2469 h 83429"/>
                <a:gd name="connsiteX10" fmla="*/ 3745 w 80385"/>
                <a:gd name="connsiteY10" fmla="*/ 20341 h 83429"/>
                <a:gd name="connsiteX11" fmla="*/ 7458 w 80385"/>
                <a:gd name="connsiteY11" fmla="*/ 79507 h 83429"/>
                <a:gd name="connsiteX12" fmla="*/ 11170 w 80385"/>
                <a:gd name="connsiteY12" fmla="*/ 83372 h 8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385" h="83429">
                  <a:moveTo>
                    <a:pt x="11171" y="83372"/>
                  </a:moveTo>
                  <a:cubicBezTo>
                    <a:pt x="11592" y="83448"/>
                    <a:pt x="12089" y="83448"/>
                    <a:pt x="12510" y="83372"/>
                  </a:cubicBezTo>
                  <a:cubicBezTo>
                    <a:pt x="13850" y="83410"/>
                    <a:pt x="15113" y="82912"/>
                    <a:pt x="16070" y="82032"/>
                  </a:cubicBezTo>
                  <a:cubicBezTo>
                    <a:pt x="28661" y="70398"/>
                    <a:pt x="44198" y="62438"/>
                    <a:pt x="60960" y="58993"/>
                  </a:cubicBezTo>
                  <a:cubicBezTo>
                    <a:pt x="63754" y="58993"/>
                    <a:pt x="66088" y="56850"/>
                    <a:pt x="66280" y="54056"/>
                  </a:cubicBezTo>
                  <a:cubicBezTo>
                    <a:pt x="67122" y="40011"/>
                    <a:pt x="71637" y="26387"/>
                    <a:pt x="79406" y="14639"/>
                  </a:cubicBezTo>
                  <a:cubicBezTo>
                    <a:pt x="80286" y="13414"/>
                    <a:pt x="80592" y="11845"/>
                    <a:pt x="80248" y="10352"/>
                  </a:cubicBezTo>
                  <a:cubicBezTo>
                    <a:pt x="79980" y="8936"/>
                    <a:pt x="79138" y="7673"/>
                    <a:pt x="77875" y="6908"/>
                  </a:cubicBezTo>
                  <a:lnTo>
                    <a:pt x="76344" y="6143"/>
                  </a:lnTo>
                  <a:cubicBezTo>
                    <a:pt x="63256" y="-478"/>
                    <a:pt x="48139" y="-1818"/>
                    <a:pt x="34094" y="2469"/>
                  </a:cubicBezTo>
                  <a:cubicBezTo>
                    <a:pt x="26669" y="4153"/>
                    <a:pt x="8874" y="9166"/>
                    <a:pt x="3745" y="20341"/>
                  </a:cubicBezTo>
                  <a:cubicBezTo>
                    <a:pt x="-2301" y="39859"/>
                    <a:pt x="-1000" y="60907"/>
                    <a:pt x="7458" y="79507"/>
                  </a:cubicBezTo>
                  <a:cubicBezTo>
                    <a:pt x="7917" y="81344"/>
                    <a:pt x="9333" y="82836"/>
                    <a:pt x="11170" y="833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09677A3-B813-F582-3599-A16DC1585F50}"/>
                </a:ext>
              </a:extLst>
            </p:cNvPr>
            <p:cNvSpPr/>
            <p:nvPr/>
          </p:nvSpPr>
          <p:spPr>
            <a:xfrm>
              <a:off x="-9894117" y="10413539"/>
              <a:ext cx="112917" cy="88901"/>
            </a:xfrm>
            <a:custGeom>
              <a:avLst/>
              <a:gdLst>
                <a:gd name="connsiteX0" fmla="*/ 4740 w 112917"/>
                <a:gd name="connsiteY0" fmla="*/ 52813 h 88901"/>
                <a:gd name="connsiteX1" fmla="*/ 80017 w 112917"/>
                <a:gd name="connsiteY1" fmla="*/ 87103 h 88901"/>
                <a:gd name="connsiteX2" fmla="*/ 83844 w 112917"/>
                <a:gd name="connsiteY2" fmla="*/ 88174 h 88901"/>
                <a:gd name="connsiteX3" fmla="*/ 88934 w 112917"/>
                <a:gd name="connsiteY3" fmla="*/ 88634 h 88901"/>
                <a:gd name="connsiteX4" fmla="*/ 90503 w 112917"/>
                <a:gd name="connsiteY4" fmla="*/ 88901 h 88901"/>
                <a:gd name="connsiteX5" fmla="*/ 95823 w 112917"/>
                <a:gd name="connsiteY5" fmla="*/ 83888 h 88901"/>
                <a:gd name="connsiteX6" fmla="*/ 101984 w 112917"/>
                <a:gd name="connsiteY6" fmla="*/ 66131 h 88901"/>
                <a:gd name="connsiteX7" fmla="*/ 110557 w 112917"/>
                <a:gd name="connsiteY7" fmla="*/ 58094 h 88901"/>
                <a:gd name="connsiteX8" fmla="*/ 112470 w 112917"/>
                <a:gd name="connsiteY8" fmla="*/ 51435 h 88901"/>
                <a:gd name="connsiteX9" fmla="*/ 61647 w 112917"/>
                <a:gd name="connsiteY9" fmla="*/ 0 h 88901"/>
                <a:gd name="connsiteX10" fmla="*/ 60155 w 112917"/>
                <a:gd name="connsiteY10" fmla="*/ 0 h 88901"/>
                <a:gd name="connsiteX11" fmla="*/ 415 w 112917"/>
                <a:gd name="connsiteY11" fmla="*/ 45350 h 88901"/>
                <a:gd name="connsiteX12" fmla="*/ 759 w 112917"/>
                <a:gd name="connsiteY12" fmla="*/ 50249 h 88901"/>
                <a:gd name="connsiteX13" fmla="*/ 4739 w 112917"/>
                <a:gd name="connsiteY13" fmla="*/ 52813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917" h="88901">
                  <a:moveTo>
                    <a:pt x="4740" y="52813"/>
                  </a:moveTo>
                  <a:cubicBezTo>
                    <a:pt x="32601" y="56793"/>
                    <a:pt x="58738" y="68695"/>
                    <a:pt x="80017" y="87103"/>
                  </a:cubicBezTo>
                  <a:cubicBezTo>
                    <a:pt x="81089" y="87983"/>
                    <a:pt x="82466" y="88366"/>
                    <a:pt x="83844" y="88174"/>
                  </a:cubicBezTo>
                  <a:cubicBezTo>
                    <a:pt x="85528" y="88021"/>
                    <a:pt x="87288" y="88174"/>
                    <a:pt x="88934" y="88634"/>
                  </a:cubicBezTo>
                  <a:cubicBezTo>
                    <a:pt x="89432" y="88825"/>
                    <a:pt x="89967" y="88901"/>
                    <a:pt x="90503" y="88901"/>
                  </a:cubicBezTo>
                  <a:cubicBezTo>
                    <a:pt x="93335" y="88901"/>
                    <a:pt x="95670" y="86720"/>
                    <a:pt x="95823" y="83888"/>
                  </a:cubicBezTo>
                  <a:cubicBezTo>
                    <a:pt x="96205" y="77535"/>
                    <a:pt x="98349" y="71374"/>
                    <a:pt x="101984" y="66131"/>
                  </a:cubicBezTo>
                  <a:cubicBezTo>
                    <a:pt x="104280" y="62878"/>
                    <a:pt x="107189" y="60161"/>
                    <a:pt x="110557" y="58094"/>
                  </a:cubicBezTo>
                  <a:cubicBezTo>
                    <a:pt x="112700" y="56601"/>
                    <a:pt x="113503" y="53808"/>
                    <a:pt x="112470" y="51435"/>
                  </a:cubicBezTo>
                  <a:cubicBezTo>
                    <a:pt x="103898" y="32147"/>
                    <a:pt x="89814" y="0"/>
                    <a:pt x="61647" y="0"/>
                  </a:cubicBezTo>
                  <a:lnTo>
                    <a:pt x="60155" y="0"/>
                  </a:lnTo>
                  <a:cubicBezTo>
                    <a:pt x="33558" y="3329"/>
                    <a:pt x="10786" y="20628"/>
                    <a:pt x="415" y="45350"/>
                  </a:cubicBezTo>
                  <a:cubicBezTo>
                    <a:pt x="-236" y="46957"/>
                    <a:pt x="-121" y="48756"/>
                    <a:pt x="759" y="50249"/>
                  </a:cubicBezTo>
                  <a:cubicBezTo>
                    <a:pt x="1639" y="51626"/>
                    <a:pt x="3094" y="52583"/>
                    <a:pt x="4739" y="528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491D726-F7D1-E2A8-09D0-69245034E267}"/>
                </a:ext>
              </a:extLst>
            </p:cNvPr>
            <p:cNvSpPr/>
            <p:nvPr/>
          </p:nvSpPr>
          <p:spPr>
            <a:xfrm>
              <a:off x="-9858586" y="10164011"/>
              <a:ext cx="105938" cy="96302"/>
            </a:xfrm>
            <a:custGeom>
              <a:avLst/>
              <a:gdLst>
                <a:gd name="connsiteX0" fmla="*/ 104899 w 105938"/>
                <a:gd name="connsiteY0" fmla="*/ 61820 h 96302"/>
                <a:gd name="connsiteX1" fmla="*/ 105587 w 105938"/>
                <a:gd name="connsiteY1" fmla="*/ 56807 h 96302"/>
                <a:gd name="connsiteX2" fmla="*/ 103100 w 105938"/>
                <a:gd name="connsiteY2" fmla="*/ 46168 h 96302"/>
                <a:gd name="connsiteX3" fmla="*/ 100727 w 105938"/>
                <a:gd name="connsiteY3" fmla="*/ 42265 h 96302"/>
                <a:gd name="connsiteX4" fmla="*/ 96058 w 105938"/>
                <a:gd name="connsiteY4" fmla="*/ 36448 h 96302"/>
                <a:gd name="connsiteX5" fmla="*/ 47608 w 105938"/>
                <a:gd name="connsiteY5" fmla="*/ 53 h 96302"/>
                <a:gd name="connsiteX6" fmla="*/ 38 w 105938"/>
                <a:gd name="connsiteY6" fmla="*/ 37060 h 96302"/>
                <a:gd name="connsiteX7" fmla="*/ 0 w 105938"/>
                <a:gd name="connsiteY7" fmla="*/ 37022 h 96302"/>
                <a:gd name="connsiteX8" fmla="*/ 9988 w 105938"/>
                <a:gd name="connsiteY8" fmla="*/ 82678 h 96302"/>
                <a:gd name="connsiteX9" fmla="*/ 10907 w 105938"/>
                <a:gd name="connsiteY9" fmla="*/ 84171 h 96302"/>
                <a:gd name="connsiteX10" fmla="*/ 12667 w 105938"/>
                <a:gd name="connsiteY10" fmla="*/ 86008 h 96302"/>
                <a:gd name="connsiteX11" fmla="*/ 14428 w 105938"/>
                <a:gd name="connsiteY11" fmla="*/ 88036 h 96302"/>
                <a:gd name="connsiteX12" fmla="*/ 17106 w 105938"/>
                <a:gd name="connsiteY12" fmla="*/ 93164 h 96302"/>
                <a:gd name="connsiteX13" fmla="*/ 21967 w 105938"/>
                <a:gd name="connsiteY13" fmla="*/ 96302 h 96302"/>
                <a:gd name="connsiteX14" fmla="*/ 26789 w 105938"/>
                <a:gd name="connsiteY14" fmla="*/ 93279 h 96302"/>
                <a:gd name="connsiteX15" fmla="*/ 36318 w 105938"/>
                <a:gd name="connsiteY15" fmla="*/ 81033 h 96302"/>
                <a:gd name="connsiteX16" fmla="*/ 100267 w 105938"/>
                <a:gd name="connsiteY16" fmla="*/ 63888 h 96302"/>
                <a:gd name="connsiteX17" fmla="*/ 104898 w 105938"/>
                <a:gd name="connsiteY17" fmla="*/ 61821 h 9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938" h="96302">
                  <a:moveTo>
                    <a:pt x="104899" y="61820"/>
                  </a:moveTo>
                  <a:cubicBezTo>
                    <a:pt x="105970" y="60366"/>
                    <a:pt x="106238" y="58453"/>
                    <a:pt x="105587" y="56807"/>
                  </a:cubicBezTo>
                  <a:cubicBezTo>
                    <a:pt x="104325" y="53363"/>
                    <a:pt x="103483" y="49804"/>
                    <a:pt x="103100" y="46168"/>
                  </a:cubicBezTo>
                  <a:cubicBezTo>
                    <a:pt x="102909" y="44599"/>
                    <a:pt x="102067" y="43145"/>
                    <a:pt x="100727" y="42265"/>
                  </a:cubicBezTo>
                  <a:cubicBezTo>
                    <a:pt x="98584" y="40887"/>
                    <a:pt x="96938" y="38820"/>
                    <a:pt x="96058" y="36448"/>
                  </a:cubicBezTo>
                  <a:cubicBezTo>
                    <a:pt x="90700" y="14251"/>
                    <a:pt x="70379" y="-1019"/>
                    <a:pt x="47608" y="53"/>
                  </a:cubicBezTo>
                  <a:cubicBezTo>
                    <a:pt x="27669" y="1469"/>
                    <a:pt x="-229" y="13869"/>
                    <a:pt x="38" y="37060"/>
                  </a:cubicBezTo>
                  <a:lnTo>
                    <a:pt x="0" y="37022"/>
                  </a:lnTo>
                  <a:cubicBezTo>
                    <a:pt x="574" y="52713"/>
                    <a:pt x="3942" y="68174"/>
                    <a:pt x="9988" y="82678"/>
                  </a:cubicBezTo>
                  <a:cubicBezTo>
                    <a:pt x="10218" y="83214"/>
                    <a:pt x="10524" y="83711"/>
                    <a:pt x="10907" y="84171"/>
                  </a:cubicBezTo>
                  <a:lnTo>
                    <a:pt x="12667" y="86008"/>
                  </a:lnTo>
                  <a:cubicBezTo>
                    <a:pt x="13318" y="86620"/>
                    <a:pt x="13930" y="87309"/>
                    <a:pt x="14428" y="88036"/>
                  </a:cubicBezTo>
                  <a:cubicBezTo>
                    <a:pt x="15499" y="89643"/>
                    <a:pt x="16379" y="91366"/>
                    <a:pt x="17106" y="93164"/>
                  </a:cubicBezTo>
                  <a:cubicBezTo>
                    <a:pt x="17987" y="95078"/>
                    <a:pt x="19862" y="96302"/>
                    <a:pt x="21967" y="96302"/>
                  </a:cubicBezTo>
                  <a:cubicBezTo>
                    <a:pt x="24033" y="96302"/>
                    <a:pt x="25909" y="95116"/>
                    <a:pt x="26789" y="93279"/>
                  </a:cubicBezTo>
                  <a:cubicBezTo>
                    <a:pt x="28894" y="88457"/>
                    <a:pt x="32147" y="84247"/>
                    <a:pt x="36318" y="81033"/>
                  </a:cubicBezTo>
                  <a:cubicBezTo>
                    <a:pt x="54955" y="67983"/>
                    <a:pt x="77611" y="61936"/>
                    <a:pt x="100267" y="63888"/>
                  </a:cubicBezTo>
                  <a:cubicBezTo>
                    <a:pt x="102065" y="64079"/>
                    <a:pt x="103826" y="63275"/>
                    <a:pt x="104898" y="618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D03173A-22B8-F88C-F7FF-0988452C741D}"/>
                </a:ext>
              </a:extLst>
            </p:cNvPr>
            <p:cNvSpPr/>
            <p:nvPr/>
          </p:nvSpPr>
          <p:spPr>
            <a:xfrm>
              <a:off x="-9814968" y="10089541"/>
              <a:ext cx="79915" cy="70519"/>
            </a:xfrm>
            <a:custGeom>
              <a:avLst/>
              <a:gdLst>
                <a:gd name="connsiteX0" fmla="*/ 1714 w 79915"/>
                <a:gd name="connsiteY0" fmla="*/ 15296 h 70519"/>
                <a:gd name="connsiteX1" fmla="*/ 5809 w 79915"/>
                <a:gd name="connsiteY1" fmla="*/ 48591 h 70519"/>
                <a:gd name="connsiteX2" fmla="*/ 10095 w 79915"/>
                <a:gd name="connsiteY2" fmla="*/ 51117 h 70519"/>
                <a:gd name="connsiteX3" fmla="*/ 52613 w 79915"/>
                <a:gd name="connsiteY3" fmla="*/ 69219 h 70519"/>
                <a:gd name="connsiteX4" fmla="*/ 56172 w 79915"/>
                <a:gd name="connsiteY4" fmla="*/ 70520 h 70519"/>
                <a:gd name="connsiteX5" fmla="*/ 58085 w 79915"/>
                <a:gd name="connsiteY5" fmla="*/ 70137 h 70519"/>
                <a:gd name="connsiteX6" fmla="*/ 61492 w 79915"/>
                <a:gd name="connsiteY6" fmla="*/ 65851 h 70519"/>
                <a:gd name="connsiteX7" fmla="*/ 66926 w 79915"/>
                <a:gd name="connsiteY7" fmla="*/ 57929 h 70519"/>
                <a:gd name="connsiteX8" fmla="*/ 79785 w 79915"/>
                <a:gd name="connsiteY8" fmla="*/ 35618 h 70519"/>
                <a:gd name="connsiteX9" fmla="*/ 38415 w 79915"/>
                <a:gd name="connsiteY9" fmla="*/ 1940 h 70519"/>
                <a:gd name="connsiteX10" fmla="*/ 1714 w 79915"/>
                <a:gd name="connsiteY10" fmla="*/ 15297 h 7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15" h="70519">
                  <a:moveTo>
                    <a:pt x="1714" y="15296"/>
                  </a:moveTo>
                  <a:cubicBezTo>
                    <a:pt x="-1577" y="26471"/>
                    <a:pt x="-85" y="38526"/>
                    <a:pt x="5809" y="48591"/>
                  </a:cubicBezTo>
                  <a:cubicBezTo>
                    <a:pt x="6728" y="50083"/>
                    <a:pt x="8335" y="51002"/>
                    <a:pt x="10095" y="51117"/>
                  </a:cubicBezTo>
                  <a:cubicBezTo>
                    <a:pt x="25825" y="52418"/>
                    <a:pt x="40750" y="58771"/>
                    <a:pt x="52613" y="69219"/>
                  </a:cubicBezTo>
                  <a:cubicBezTo>
                    <a:pt x="53608" y="70061"/>
                    <a:pt x="54871" y="70520"/>
                    <a:pt x="56172" y="70520"/>
                  </a:cubicBezTo>
                  <a:cubicBezTo>
                    <a:pt x="56823" y="70520"/>
                    <a:pt x="57473" y="70405"/>
                    <a:pt x="58085" y="70137"/>
                  </a:cubicBezTo>
                  <a:cubicBezTo>
                    <a:pt x="59922" y="69486"/>
                    <a:pt x="61262" y="67803"/>
                    <a:pt x="61492" y="65851"/>
                  </a:cubicBezTo>
                  <a:cubicBezTo>
                    <a:pt x="61951" y="62521"/>
                    <a:pt x="63980" y="59575"/>
                    <a:pt x="66926" y="57929"/>
                  </a:cubicBezTo>
                  <a:cubicBezTo>
                    <a:pt x="75614" y="54102"/>
                    <a:pt x="80818" y="45070"/>
                    <a:pt x="79785" y="35618"/>
                  </a:cubicBezTo>
                  <a:cubicBezTo>
                    <a:pt x="77221" y="19659"/>
                    <a:pt x="53684" y="5614"/>
                    <a:pt x="38415" y="1940"/>
                  </a:cubicBezTo>
                  <a:cubicBezTo>
                    <a:pt x="18706" y="-3111"/>
                    <a:pt x="5502" y="1825"/>
                    <a:pt x="1714" y="152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D048FEE-DFB8-13CA-89E0-1087F01EF3A0}"/>
                </a:ext>
              </a:extLst>
            </p:cNvPr>
            <p:cNvSpPr/>
            <p:nvPr/>
          </p:nvSpPr>
          <p:spPr>
            <a:xfrm>
              <a:off x="-12460398" y="8360353"/>
              <a:ext cx="398089" cy="984736"/>
            </a:xfrm>
            <a:custGeom>
              <a:avLst/>
              <a:gdLst>
                <a:gd name="connsiteX0" fmla="*/ 250176 w 398089"/>
                <a:gd name="connsiteY0" fmla="*/ 396 h 984736"/>
                <a:gd name="connsiteX1" fmla="*/ 245353 w 398089"/>
                <a:gd name="connsiteY1" fmla="*/ 932 h 984736"/>
                <a:gd name="connsiteX2" fmla="*/ 188637 w 398089"/>
                <a:gd name="connsiteY2" fmla="*/ 34839 h 984736"/>
                <a:gd name="connsiteX3" fmla="*/ 119597 w 398089"/>
                <a:gd name="connsiteY3" fmla="*/ 77701 h 984736"/>
                <a:gd name="connsiteX4" fmla="*/ 84466 w 398089"/>
                <a:gd name="connsiteY4" fmla="*/ 105906 h 984736"/>
                <a:gd name="connsiteX5" fmla="*/ 20555 w 398089"/>
                <a:gd name="connsiteY5" fmla="*/ 153055 h 984736"/>
                <a:gd name="connsiteX6" fmla="*/ 17838 w 398089"/>
                <a:gd name="connsiteY6" fmla="*/ 157341 h 984736"/>
                <a:gd name="connsiteX7" fmla="*/ 999 w 398089"/>
                <a:gd name="connsiteY7" fmla="*/ 594842 h 984736"/>
                <a:gd name="connsiteX8" fmla="*/ 165747 w 398089"/>
                <a:gd name="connsiteY8" fmla="*/ 982594 h 984736"/>
                <a:gd name="connsiteX9" fmla="*/ 170034 w 398089"/>
                <a:gd name="connsiteY9" fmla="*/ 984737 h 984736"/>
                <a:gd name="connsiteX10" fmla="*/ 170684 w 398089"/>
                <a:gd name="connsiteY10" fmla="*/ 984737 h 984736"/>
                <a:gd name="connsiteX11" fmla="*/ 174970 w 398089"/>
                <a:gd name="connsiteY11" fmla="*/ 981522 h 984736"/>
                <a:gd name="connsiteX12" fmla="*/ 242326 w 398089"/>
                <a:gd name="connsiteY12" fmla="*/ 781259 h 984736"/>
                <a:gd name="connsiteX13" fmla="*/ 286184 w 398089"/>
                <a:gd name="connsiteY13" fmla="*/ 640729 h 984736"/>
                <a:gd name="connsiteX14" fmla="*/ 314045 w 398089"/>
                <a:gd name="connsiteY14" fmla="*/ 565068 h 984736"/>
                <a:gd name="connsiteX15" fmla="*/ 314007 w 398089"/>
                <a:gd name="connsiteY15" fmla="*/ 565068 h 984736"/>
                <a:gd name="connsiteX16" fmla="*/ 395445 w 398089"/>
                <a:gd name="connsiteY16" fmla="*/ 275514 h 984736"/>
                <a:gd name="connsiteX17" fmla="*/ 397321 w 398089"/>
                <a:gd name="connsiteY17" fmla="*/ 270079 h 984736"/>
                <a:gd name="connsiteX18" fmla="*/ 398086 w 398089"/>
                <a:gd name="connsiteY18" fmla="*/ 267018 h 984736"/>
                <a:gd name="connsiteX19" fmla="*/ 342365 w 398089"/>
                <a:gd name="connsiteY19" fmla="*/ 164148 h 984736"/>
                <a:gd name="connsiteX20" fmla="*/ 314160 w 398089"/>
                <a:gd name="connsiteY20" fmla="*/ 131848 h 984736"/>
                <a:gd name="connsiteX21" fmla="*/ 253502 w 398089"/>
                <a:gd name="connsiteY21" fmla="*/ 4289 h 984736"/>
                <a:gd name="connsiteX22" fmla="*/ 250172 w 398089"/>
                <a:gd name="connsiteY22" fmla="*/ 385 h 984736"/>
                <a:gd name="connsiteX23" fmla="*/ 92040 w 398089"/>
                <a:gd name="connsiteY23" fmla="*/ 190794 h 984736"/>
                <a:gd name="connsiteX24" fmla="*/ 78378 w 398089"/>
                <a:gd name="connsiteY24" fmla="*/ 265535 h 984736"/>
                <a:gd name="connsiteX25" fmla="*/ 76311 w 398089"/>
                <a:gd name="connsiteY25" fmla="*/ 330594 h 984736"/>
                <a:gd name="connsiteX26" fmla="*/ 75316 w 398089"/>
                <a:gd name="connsiteY26" fmla="*/ 379465 h 984736"/>
                <a:gd name="connsiteX27" fmla="*/ 74321 w 398089"/>
                <a:gd name="connsiteY27" fmla="*/ 413755 h 984736"/>
                <a:gd name="connsiteX28" fmla="*/ 74819 w 398089"/>
                <a:gd name="connsiteY28" fmla="*/ 517654 h 984736"/>
                <a:gd name="connsiteX29" fmla="*/ 118370 w 398089"/>
                <a:gd name="connsiteY29" fmla="*/ 755499 h 984736"/>
                <a:gd name="connsiteX30" fmla="*/ 120896 w 398089"/>
                <a:gd name="connsiteY30" fmla="*/ 764072 h 984736"/>
                <a:gd name="connsiteX31" fmla="*/ 141485 w 398089"/>
                <a:gd name="connsiteY31" fmla="*/ 838698 h 984736"/>
                <a:gd name="connsiteX32" fmla="*/ 112323 w 398089"/>
                <a:gd name="connsiteY32" fmla="*/ 766674 h 984736"/>
                <a:gd name="connsiteX33" fmla="*/ 57750 w 398089"/>
                <a:gd name="connsiteY33" fmla="*/ 518492 h 984736"/>
                <a:gd name="connsiteX34" fmla="*/ 59051 w 398089"/>
                <a:gd name="connsiteY34" fmla="*/ 402768 h 984736"/>
                <a:gd name="connsiteX35" fmla="*/ 60352 w 398089"/>
                <a:gd name="connsiteY35" fmla="*/ 378161 h 984736"/>
                <a:gd name="connsiteX36" fmla="*/ 62228 w 398089"/>
                <a:gd name="connsiteY36" fmla="*/ 347200 h 984736"/>
                <a:gd name="connsiteX37" fmla="*/ 69423 w 398089"/>
                <a:gd name="connsiteY37" fmla="*/ 264575 h 984736"/>
                <a:gd name="connsiteX38" fmla="*/ 69423 w 398089"/>
                <a:gd name="connsiteY38" fmla="*/ 264613 h 984736"/>
                <a:gd name="connsiteX39" fmla="*/ 91657 w 398089"/>
                <a:gd name="connsiteY39" fmla="*/ 190943 h 984736"/>
                <a:gd name="connsiteX40" fmla="*/ 92002 w 398089"/>
                <a:gd name="connsiteY40" fmla="*/ 190331 h 98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98089" h="984736">
                  <a:moveTo>
                    <a:pt x="250176" y="396"/>
                  </a:moveTo>
                  <a:cubicBezTo>
                    <a:pt x="248568" y="-293"/>
                    <a:pt x="246769" y="-63"/>
                    <a:pt x="245353" y="932"/>
                  </a:cubicBezTo>
                  <a:cubicBezTo>
                    <a:pt x="227099" y="13216"/>
                    <a:pt x="207543" y="24238"/>
                    <a:pt x="188637" y="34839"/>
                  </a:cubicBezTo>
                  <a:cubicBezTo>
                    <a:pt x="164795" y="47736"/>
                    <a:pt x="141717" y="62048"/>
                    <a:pt x="119597" y="77701"/>
                  </a:cubicBezTo>
                  <a:cubicBezTo>
                    <a:pt x="107466" y="86695"/>
                    <a:pt x="95793" y="96492"/>
                    <a:pt x="84466" y="105906"/>
                  </a:cubicBezTo>
                  <a:cubicBezTo>
                    <a:pt x="64604" y="123511"/>
                    <a:pt x="43211" y="139277"/>
                    <a:pt x="20555" y="153055"/>
                  </a:cubicBezTo>
                  <a:cubicBezTo>
                    <a:pt x="18986" y="153973"/>
                    <a:pt x="17991" y="155581"/>
                    <a:pt x="17838" y="157341"/>
                  </a:cubicBezTo>
                  <a:cubicBezTo>
                    <a:pt x="3142" y="302692"/>
                    <a:pt x="-2483" y="448806"/>
                    <a:pt x="999" y="594842"/>
                  </a:cubicBezTo>
                  <a:cubicBezTo>
                    <a:pt x="6433" y="758641"/>
                    <a:pt x="85346" y="876207"/>
                    <a:pt x="165747" y="982594"/>
                  </a:cubicBezTo>
                  <a:cubicBezTo>
                    <a:pt x="166781" y="983933"/>
                    <a:pt x="168350" y="984699"/>
                    <a:pt x="170034" y="984737"/>
                  </a:cubicBezTo>
                  <a:lnTo>
                    <a:pt x="170684" y="984737"/>
                  </a:lnTo>
                  <a:cubicBezTo>
                    <a:pt x="172598" y="984469"/>
                    <a:pt x="174205" y="983283"/>
                    <a:pt x="174970" y="981522"/>
                  </a:cubicBezTo>
                  <a:cubicBezTo>
                    <a:pt x="201568" y="916233"/>
                    <a:pt x="224071" y="849339"/>
                    <a:pt x="242326" y="781259"/>
                  </a:cubicBezTo>
                  <a:cubicBezTo>
                    <a:pt x="255759" y="734913"/>
                    <a:pt x="269574" y="686961"/>
                    <a:pt x="286184" y="640729"/>
                  </a:cubicBezTo>
                  <a:cubicBezTo>
                    <a:pt x="295254" y="615011"/>
                    <a:pt x="304706" y="590020"/>
                    <a:pt x="314045" y="565068"/>
                  </a:cubicBezTo>
                  <a:lnTo>
                    <a:pt x="314007" y="565068"/>
                  </a:lnTo>
                  <a:cubicBezTo>
                    <a:pt x="353310" y="472378"/>
                    <a:pt x="380673" y="375092"/>
                    <a:pt x="395445" y="275514"/>
                  </a:cubicBezTo>
                  <a:cubicBezTo>
                    <a:pt x="395675" y="273600"/>
                    <a:pt x="396287" y="271725"/>
                    <a:pt x="397321" y="270079"/>
                  </a:cubicBezTo>
                  <a:cubicBezTo>
                    <a:pt x="397856" y="269161"/>
                    <a:pt x="398124" y="268089"/>
                    <a:pt x="398086" y="267018"/>
                  </a:cubicBezTo>
                  <a:cubicBezTo>
                    <a:pt x="393073" y="226949"/>
                    <a:pt x="373172" y="190248"/>
                    <a:pt x="342365" y="164148"/>
                  </a:cubicBezTo>
                  <a:cubicBezTo>
                    <a:pt x="332797" y="153891"/>
                    <a:pt x="322923" y="143214"/>
                    <a:pt x="314160" y="131848"/>
                  </a:cubicBezTo>
                  <a:cubicBezTo>
                    <a:pt x="286261" y="93424"/>
                    <a:pt x="265710" y="50180"/>
                    <a:pt x="253502" y="4289"/>
                  </a:cubicBezTo>
                  <a:cubicBezTo>
                    <a:pt x="253157" y="2490"/>
                    <a:pt x="251895" y="997"/>
                    <a:pt x="250172" y="385"/>
                  </a:cubicBezTo>
                  <a:close/>
                  <a:moveTo>
                    <a:pt x="92040" y="190794"/>
                  </a:moveTo>
                  <a:cubicBezTo>
                    <a:pt x="84195" y="214981"/>
                    <a:pt x="79602" y="240124"/>
                    <a:pt x="78378" y="265535"/>
                  </a:cubicBezTo>
                  <a:cubicBezTo>
                    <a:pt x="76923" y="284938"/>
                    <a:pt x="76617" y="307173"/>
                    <a:pt x="76311" y="330594"/>
                  </a:cubicBezTo>
                  <a:cubicBezTo>
                    <a:pt x="76081" y="345978"/>
                    <a:pt x="75852" y="362320"/>
                    <a:pt x="75316" y="379465"/>
                  </a:cubicBezTo>
                  <a:cubicBezTo>
                    <a:pt x="75316" y="390678"/>
                    <a:pt x="74704" y="402197"/>
                    <a:pt x="74321" y="413755"/>
                  </a:cubicBezTo>
                  <a:cubicBezTo>
                    <a:pt x="72561" y="448390"/>
                    <a:pt x="72714" y="483062"/>
                    <a:pt x="74819" y="517654"/>
                  </a:cubicBezTo>
                  <a:cubicBezTo>
                    <a:pt x="77804" y="598633"/>
                    <a:pt x="92461" y="678729"/>
                    <a:pt x="118370" y="755499"/>
                  </a:cubicBezTo>
                  <a:lnTo>
                    <a:pt x="120896" y="764072"/>
                  </a:lnTo>
                  <a:cubicBezTo>
                    <a:pt x="125182" y="779035"/>
                    <a:pt x="135477" y="814396"/>
                    <a:pt x="141485" y="838698"/>
                  </a:cubicBezTo>
                  <a:cubicBezTo>
                    <a:pt x="134597" y="823581"/>
                    <a:pt x="124838" y="800122"/>
                    <a:pt x="112323" y="766674"/>
                  </a:cubicBezTo>
                  <a:cubicBezTo>
                    <a:pt x="79334" y="687914"/>
                    <a:pt x="60850" y="603835"/>
                    <a:pt x="57750" y="518492"/>
                  </a:cubicBezTo>
                  <a:cubicBezTo>
                    <a:pt x="55607" y="479954"/>
                    <a:pt x="56028" y="441302"/>
                    <a:pt x="59051" y="402768"/>
                  </a:cubicBezTo>
                  <a:cubicBezTo>
                    <a:pt x="59511" y="394196"/>
                    <a:pt x="60008" y="386121"/>
                    <a:pt x="60352" y="378161"/>
                  </a:cubicBezTo>
                  <a:cubicBezTo>
                    <a:pt x="61080" y="367599"/>
                    <a:pt x="61692" y="357304"/>
                    <a:pt x="62228" y="347200"/>
                  </a:cubicBezTo>
                  <a:cubicBezTo>
                    <a:pt x="63988" y="317197"/>
                    <a:pt x="65595" y="289030"/>
                    <a:pt x="69423" y="264575"/>
                  </a:cubicBezTo>
                  <a:lnTo>
                    <a:pt x="69423" y="264613"/>
                  </a:lnTo>
                  <a:cubicBezTo>
                    <a:pt x="72369" y="238934"/>
                    <a:pt x="79908" y="213981"/>
                    <a:pt x="91657" y="190943"/>
                  </a:cubicBezTo>
                  <a:lnTo>
                    <a:pt x="92002" y="190331"/>
                  </a:ln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DDFC605-8814-B418-EF39-713492962297}"/>
                </a:ext>
              </a:extLst>
            </p:cNvPr>
            <p:cNvSpPr/>
            <p:nvPr/>
          </p:nvSpPr>
          <p:spPr>
            <a:xfrm>
              <a:off x="-11966021" y="7454930"/>
              <a:ext cx="106836" cy="64214"/>
            </a:xfrm>
            <a:custGeom>
              <a:avLst/>
              <a:gdLst>
                <a:gd name="connsiteX0" fmla="*/ 40797 w 106836"/>
                <a:gd name="connsiteY0" fmla="*/ 74 h 64214"/>
                <a:gd name="connsiteX1" fmla="*/ 37276 w 106836"/>
                <a:gd name="connsiteY1" fmla="*/ 2523 h 64214"/>
                <a:gd name="connsiteX2" fmla="*/ 2986 w 106836"/>
                <a:gd name="connsiteY2" fmla="*/ 32527 h 64214"/>
                <a:gd name="connsiteX3" fmla="*/ 1 w 106836"/>
                <a:gd name="connsiteY3" fmla="*/ 37196 h 64214"/>
                <a:gd name="connsiteX4" fmla="*/ 2756 w 106836"/>
                <a:gd name="connsiteY4" fmla="*/ 42018 h 64214"/>
                <a:gd name="connsiteX5" fmla="*/ 26790 w 106836"/>
                <a:gd name="connsiteY5" fmla="*/ 62072 h 64214"/>
                <a:gd name="connsiteX6" fmla="*/ 31076 w 106836"/>
                <a:gd name="connsiteY6" fmla="*/ 64215 h 64214"/>
                <a:gd name="connsiteX7" fmla="*/ 103943 w 106836"/>
                <a:gd name="connsiteY7" fmla="*/ 44161 h 64214"/>
                <a:gd name="connsiteX8" fmla="*/ 106353 w 106836"/>
                <a:gd name="connsiteY8" fmla="*/ 37196 h 64214"/>
                <a:gd name="connsiteX9" fmla="*/ 99503 w 106836"/>
                <a:gd name="connsiteY9" fmla="*/ 20051 h 64214"/>
                <a:gd name="connsiteX10" fmla="*/ 94183 w 106836"/>
                <a:gd name="connsiteY10" fmla="*/ 16492 h 64214"/>
                <a:gd name="connsiteX11" fmla="*/ 45007 w 106836"/>
                <a:gd name="connsiteY11" fmla="*/ 954 h 64214"/>
                <a:gd name="connsiteX12" fmla="*/ 40797 w 106836"/>
                <a:gd name="connsiteY12" fmla="*/ 74 h 6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836" h="64214">
                  <a:moveTo>
                    <a:pt x="40797" y="74"/>
                  </a:moveTo>
                  <a:cubicBezTo>
                    <a:pt x="39343" y="380"/>
                    <a:pt x="38080" y="1260"/>
                    <a:pt x="37276" y="2523"/>
                  </a:cubicBezTo>
                  <a:cubicBezTo>
                    <a:pt x="28934" y="15573"/>
                    <a:pt x="17032" y="25982"/>
                    <a:pt x="2986" y="32527"/>
                  </a:cubicBezTo>
                  <a:cubicBezTo>
                    <a:pt x="1226" y="33445"/>
                    <a:pt x="78" y="35206"/>
                    <a:pt x="1" y="37196"/>
                  </a:cubicBezTo>
                  <a:cubicBezTo>
                    <a:pt x="-37" y="39186"/>
                    <a:pt x="996" y="41061"/>
                    <a:pt x="2756" y="42018"/>
                  </a:cubicBezTo>
                  <a:cubicBezTo>
                    <a:pt x="12056" y="46993"/>
                    <a:pt x="20247" y="53805"/>
                    <a:pt x="26790" y="62072"/>
                  </a:cubicBezTo>
                  <a:cubicBezTo>
                    <a:pt x="27823" y="63411"/>
                    <a:pt x="29392" y="64176"/>
                    <a:pt x="31076" y="64215"/>
                  </a:cubicBezTo>
                  <a:cubicBezTo>
                    <a:pt x="56603" y="63181"/>
                    <a:pt x="81516" y="56331"/>
                    <a:pt x="103943" y="44161"/>
                  </a:cubicBezTo>
                  <a:cubicBezTo>
                    <a:pt x="106468" y="42822"/>
                    <a:pt x="107540" y="39798"/>
                    <a:pt x="106353" y="37196"/>
                  </a:cubicBezTo>
                  <a:cubicBezTo>
                    <a:pt x="103828" y="31723"/>
                    <a:pt x="101570" y="25753"/>
                    <a:pt x="99503" y="20051"/>
                  </a:cubicBezTo>
                  <a:cubicBezTo>
                    <a:pt x="98699" y="17831"/>
                    <a:pt x="96556" y="16415"/>
                    <a:pt x="94183" y="16492"/>
                  </a:cubicBezTo>
                  <a:cubicBezTo>
                    <a:pt x="76503" y="17066"/>
                    <a:pt x="59167" y="11593"/>
                    <a:pt x="45007" y="954"/>
                  </a:cubicBezTo>
                  <a:cubicBezTo>
                    <a:pt x="43744" y="151"/>
                    <a:pt x="42251" y="-155"/>
                    <a:pt x="40797" y="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5ADEC1D-9CF2-C095-468A-8249131F674B}"/>
                </a:ext>
              </a:extLst>
            </p:cNvPr>
            <p:cNvSpPr/>
            <p:nvPr/>
          </p:nvSpPr>
          <p:spPr>
            <a:xfrm>
              <a:off x="-12034293" y="7509281"/>
              <a:ext cx="79553" cy="102730"/>
            </a:xfrm>
            <a:custGeom>
              <a:avLst/>
              <a:gdLst>
                <a:gd name="connsiteX0" fmla="*/ 6200 w 79553"/>
                <a:gd name="connsiteY0" fmla="*/ 28410 h 102730"/>
                <a:gd name="connsiteX1" fmla="*/ 4478 w 79553"/>
                <a:gd name="connsiteY1" fmla="*/ 29788 h 102730"/>
                <a:gd name="connsiteX2" fmla="*/ 1914 w 79553"/>
                <a:gd name="connsiteY2" fmla="*/ 31778 h 102730"/>
                <a:gd name="connsiteX3" fmla="*/ 1914 w 79553"/>
                <a:gd name="connsiteY3" fmla="*/ 31740 h 102730"/>
                <a:gd name="connsiteX4" fmla="*/ 0 w 79553"/>
                <a:gd name="connsiteY4" fmla="*/ 35873 h 102730"/>
                <a:gd name="connsiteX5" fmla="*/ 1914 w 79553"/>
                <a:gd name="connsiteY5" fmla="*/ 39968 h 102730"/>
                <a:gd name="connsiteX6" fmla="*/ 16724 w 79553"/>
                <a:gd name="connsiteY6" fmla="*/ 84820 h 102730"/>
                <a:gd name="connsiteX7" fmla="*/ 18982 w 79553"/>
                <a:gd name="connsiteY7" fmla="*/ 90370 h 102730"/>
                <a:gd name="connsiteX8" fmla="*/ 35131 w 79553"/>
                <a:gd name="connsiteY8" fmla="*/ 101659 h 102730"/>
                <a:gd name="connsiteX9" fmla="*/ 35170 w 79553"/>
                <a:gd name="connsiteY9" fmla="*/ 101659 h 102730"/>
                <a:gd name="connsiteX10" fmla="*/ 38346 w 79553"/>
                <a:gd name="connsiteY10" fmla="*/ 102730 h 102730"/>
                <a:gd name="connsiteX11" fmla="*/ 40910 w 79553"/>
                <a:gd name="connsiteY11" fmla="*/ 102042 h 102730"/>
                <a:gd name="connsiteX12" fmla="*/ 74895 w 79553"/>
                <a:gd name="connsiteY12" fmla="*/ 61207 h 102730"/>
                <a:gd name="connsiteX13" fmla="*/ 68120 w 79553"/>
                <a:gd name="connsiteY13" fmla="*/ 15819 h 102730"/>
                <a:gd name="connsiteX14" fmla="*/ 68120 w 79553"/>
                <a:gd name="connsiteY14" fmla="*/ 15781 h 102730"/>
                <a:gd name="connsiteX15" fmla="*/ 25985 w 79553"/>
                <a:gd name="connsiteY15" fmla="*/ 128 h 102730"/>
                <a:gd name="connsiteX16" fmla="*/ 25143 w 79553"/>
                <a:gd name="connsiteY16" fmla="*/ 128 h 102730"/>
                <a:gd name="connsiteX17" fmla="*/ 20130 w 79553"/>
                <a:gd name="connsiteY17" fmla="*/ 3687 h 102730"/>
                <a:gd name="connsiteX18" fmla="*/ 6199 w 79553"/>
                <a:gd name="connsiteY18" fmla="*/ 28409 h 10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553" h="102730">
                  <a:moveTo>
                    <a:pt x="6200" y="28410"/>
                  </a:moveTo>
                  <a:lnTo>
                    <a:pt x="4478" y="29788"/>
                  </a:lnTo>
                  <a:cubicBezTo>
                    <a:pt x="3636" y="30401"/>
                    <a:pt x="2755" y="31089"/>
                    <a:pt x="1914" y="31778"/>
                  </a:cubicBezTo>
                  <a:lnTo>
                    <a:pt x="1914" y="31740"/>
                  </a:lnTo>
                  <a:cubicBezTo>
                    <a:pt x="689" y="32773"/>
                    <a:pt x="0" y="34266"/>
                    <a:pt x="0" y="35873"/>
                  </a:cubicBezTo>
                  <a:cubicBezTo>
                    <a:pt x="0" y="37442"/>
                    <a:pt x="689" y="38935"/>
                    <a:pt x="1914" y="39968"/>
                  </a:cubicBezTo>
                  <a:cubicBezTo>
                    <a:pt x="15308" y="50645"/>
                    <a:pt x="21124" y="68250"/>
                    <a:pt x="16724" y="84820"/>
                  </a:cubicBezTo>
                  <a:cubicBezTo>
                    <a:pt x="16264" y="86964"/>
                    <a:pt x="17145" y="89183"/>
                    <a:pt x="18982" y="90370"/>
                  </a:cubicBezTo>
                  <a:cubicBezTo>
                    <a:pt x="24301" y="93852"/>
                    <a:pt x="29812" y="97756"/>
                    <a:pt x="35131" y="101659"/>
                  </a:cubicBezTo>
                  <a:lnTo>
                    <a:pt x="35170" y="101659"/>
                  </a:lnTo>
                  <a:cubicBezTo>
                    <a:pt x="36050" y="102348"/>
                    <a:pt x="37198" y="102730"/>
                    <a:pt x="38346" y="102730"/>
                  </a:cubicBezTo>
                  <a:cubicBezTo>
                    <a:pt x="39226" y="102730"/>
                    <a:pt x="40106" y="102501"/>
                    <a:pt x="40910" y="102042"/>
                  </a:cubicBezTo>
                  <a:cubicBezTo>
                    <a:pt x="57788" y="94196"/>
                    <a:pt x="70225" y="79195"/>
                    <a:pt x="74895" y="61207"/>
                  </a:cubicBezTo>
                  <a:cubicBezTo>
                    <a:pt x="79563" y="46473"/>
                    <a:pt x="84883" y="29750"/>
                    <a:pt x="68120" y="15819"/>
                  </a:cubicBezTo>
                  <a:lnTo>
                    <a:pt x="68120" y="15781"/>
                  </a:lnTo>
                  <a:cubicBezTo>
                    <a:pt x="56984" y="4759"/>
                    <a:pt x="41638" y="-943"/>
                    <a:pt x="25985" y="128"/>
                  </a:cubicBezTo>
                  <a:lnTo>
                    <a:pt x="25143" y="128"/>
                  </a:lnTo>
                  <a:cubicBezTo>
                    <a:pt x="22885" y="128"/>
                    <a:pt x="20857" y="1544"/>
                    <a:pt x="20130" y="3687"/>
                  </a:cubicBezTo>
                  <a:cubicBezTo>
                    <a:pt x="17374" y="12833"/>
                    <a:pt x="12629" y="21291"/>
                    <a:pt x="6199" y="284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5C7DC32-4FBE-BB7B-0FC9-6A36D5EA03A8}"/>
                </a:ext>
              </a:extLst>
            </p:cNvPr>
            <p:cNvSpPr/>
            <p:nvPr/>
          </p:nvSpPr>
          <p:spPr>
            <a:xfrm>
              <a:off x="-11839478" y="7485411"/>
              <a:ext cx="95179" cy="100459"/>
            </a:xfrm>
            <a:custGeom>
              <a:avLst/>
              <a:gdLst>
                <a:gd name="connsiteX0" fmla="*/ 82569 w 95179"/>
                <a:gd name="connsiteY0" fmla="*/ 11328 h 100459"/>
                <a:gd name="connsiteX1" fmla="*/ 72772 w 95179"/>
                <a:gd name="connsiteY1" fmla="*/ 5779 h 100459"/>
                <a:gd name="connsiteX2" fmla="*/ 63817 w 95179"/>
                <a:gd name="connsiteY2" fmla="*/ 0 h 100459"/>
                <a:gd name="connsiteX3" fmla="*/ 7100 w 95179"/>
                <a:gd name="connsiteY3" fmla="*/ 23306 h 100459"/>
                <a:gd name="connsiteX4" fmla="*/ 480 w 95179"/>
                <a:gd name="connsiteY4" fmla="*/ 46498 h 100459"/>
                <a:gd name="connsiteX5" fmla="*/ 29412 w 95179"/>
                <a:gd name="connsiteY5" fmla="*/ 89361 h 100459"/>
                <a:gd name="connsiteX6" fmla="*/ 33698 w 95179"/>
                <a:gd name="connsiteY6" fmla="*/ 93379 h 100459"/>
                <a:gd name="connsiteX7" fmla="*/ 36721 w 95179"/>
                <a:gd name="connsiteY7" fmla="*/ 95561 h 100459"/>
                <a:gd name="connsiteX8" fmla="*/ 40510 w 95179"/>
                <a:gd name="connsiteY8" fmla="*/ 96517 h 100459"/>
                <a:gd name="connsiteX9" fmla="*/ 47169 w 95179"/>
                <a:gd name="connsiteY9" fmla="*/ 98660 h 100459"/>
                <a:gd name="connsiteX10" fmla="*/ 49121 w 95179"/>
                <a:gd name="connsiteY10" fmla="*/ 99923 h 100459"/>
                <a:gd name="connsiteX11" fmla="*/ 51493 w 95179"/>
                <a:gd name="connsiteY11" fmla="*/ 100459 h 100459"/>
                <a:gd name="connsiteX12" fmla="*/ 55397 w 95179"/>
                <a:gd name="connsiteY12" fmla="*/ 98814 h 100459"/>
                <a:gd name="connsiteX13" fmla="*/ 72810 w 95179"/>
                <a:gd name="connsiteY13" fmla="*/ 83391 h 100459"/>
                <a:gd name="connsiteX14" fmla="*/ 78167 w 95179"/>
                <a:gd name="connsiteY14" fmla="*/ 79105 h 100459"/>
                <a:gd name="connsiteX15" fmla="*/ 87391 w 95179"/>
                <a:gd name="connsiteY15" fmla="*/ 71680 h 100459"/>
                <a:gd name="connsiteX16" fmla="*/ 89572 w 95179"/>
                <a:gd name="connsiteY16" fmla="*/ 67394 h 100459"/>
                <a:gd name="connsiteX17" fmla="*/ 94968 w 95179"/>
                <a:gd name="connsiteY17" fmla="*/ 26024 h 100459"/>
                <a:gd name="connsiteX18" fmla="*/ 93629 w 95179"/>
                <a:gd name="connsiteY18" fmla="*/ 20704 h 100459"/>
                <a:gd name="connsiteX19" fmla="*/ 92442 w 95179"/>
                <a:gd name="connsiteY19" fmla="*/ 19977 h 100459"/>
                <a:gd name="connsiteX20" fmla="*/ 87046 w 95179"/>
                <a:gd name="connsiteY20" fmla="*/ 13471 h 100459"/>
                <a:gd name="connsiteX21" fmla="*/ 87008 w 95179"/>
                <a:gd name="connsiteY21" fmla="*/ 13471 h 100459"/>
                <a:gd name="connsiteX22" fmla="*/ 82569 w 95179"/>
                <a:gd name="connsiteY22" fmla="*/ 11328 h 10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179" h="100459">
                  <a:moveTo>
                    <a:pt x="82569" y="11328"/>
                  </a:moveTo>
                  <a:cubicBezTo>
                    <a:pt x="78475" y="11634"/>
                    <a:pt x="74609" y="9453"/>
                    <a:pt x="72772" y="5779"/>
                  </a:cubicBezTo>
                  <a:cubicBezTo>
                    <a:pt x="70935" y="2449"/>
                    <a:pt x="67606" y="306"/>
                    <a:pt x="63817" y="0"/>
                  </a:cubicBezTo>
                  <a:cubicBezTo>
                    <a:pt x="43113" y="2296"/>
                    <a:pt x="23442" y="10371"/>
                    <a:pt x="7100" y="23306"/>
                  </a:cubicBezTo>
                  <a:cubicBezTo>
                    <a:pt x="1360" y="29545"/>
                    <a:pt x="-1128" y="38117"/>
                    <a:pt x="480" y="46498"/>
                  </a:cubicBezTo>
                  <a:cubicBezTo>
                    <a:pt x="4039" y="64026"/>
                    <a:pt x="14448" y="79449"/>
                    <a:pt x="29412" y="89361"/>
                  </a:cubicBezTo>
                  <a:cubicBezTo>
                    <a:pt x="31096" y="90356"/>
                    <a:pt x="32588" y="91734"/>
                    <a:pt x="33698" y="93379"/>
                  </a:cubicBezTo>
                  <a:cubicBezTo>
                    <a:pt x="34387" y="94451"/>
                    <a:pt x="35497" y="95216"/>
                    <a:pt x="36721" y="95561"/>
                  </a:cubicBezTo>
                  <a:lnTo>
                    <a:pt x="40510" y="96517"/>
                  </a:lnTo>
                  <a:cubicBezTo>
                    <a:pt x="42768" y="97053"/>
                    <a:pt x="44988" y="97742"/>
                    <a:pt x="47169" y="98660"/>
                  </a:cubicBezTo>
                  <a:cubicBezTo>
                    <a:pt x="47781" y="99120"/>
                    <a:pt x="48432" y="99579"/>
                    <a:pt x="49121" y="99923"/>
                  </a:cubicBezTo>
                  <a:cubicBezTo>
                    <a:pt x="49848" y="100268"/>
                    <a:pt x="50652" y="100421"/>
                    <a:pt x="51493" y="100459"/>
                  </a:cubicBezTo>
                  <a:cubicBezTo>
                    <a:pt x="52948" y="100459"/>
                    <a:pt x="54364" y="99847"/>
                    <a:pt x="55397" y="98814"/>
                  </a:cubicBezTo>
                  <a:cubicBezTo>
                    <a:pt x="60870" y="93303"/>
                    <a:pt x="66686" y="88137"/>
                    <a:pt x="72810" y="83391"/>
                  </a:cubicBezTo>
                  <a:cubicBezTo>
                    <a:pt x="74532" y="82052"/>
                    <a:pt x="76330" y="80521"/>
                    <a:pt x="78167" y="79105"/>
                  </a:cubicBezTo>
                  <a:cubicBezTo>
                    <a:pt x="81076" y="76694"/>
                    <a:pt x="84138" y="74091"/>
                    <a:pt x="87391" y="71680"/>
                  </a:cubicBezTo>
                  <a:cubicBezTo>
                    <a:pt x="88768" y="70685"/>
                    <a:pt x="89572" y="69078"/>
                    <a:pt x="89572" y="67394"/>
                  </a:cubicBezTo>
                  <a:cubicBezTo>
                    <a:pt x="89189" y="53425"/>
                    <a:pt x="91026" y="39456"/>
                    <a:pt x="94968" y="26024"/>
                  </a:cubicBezTo>
                  <a:cubicBezTo>
                    <a:pt x="95504" y="24148"/>
                    <a:pt x="95006" y="22120"/>
                    <a:pt x="93629" y="20704"/>
                  </a:cubicBezTo>
                  <a:cubicBezTo>
                    <a:pt x="92825" y="19900"/>
                    <a:pt x="91906" y="19479"/>
                    <a:pt x="92442" y="19977"/>
                  </a:cubicBezTo>
                  <a:cubicBezTo>
                    <a:pt x="90643" y="17987"/>
                    <a:pt x="88845" y="15691"/>
                    <a:pt x="87046" y="13471"/>
                  </a:cubicBezTo>
                  <a:lnTo>
                    <a:pt x="87008" y="13471"/>
                  </a:lnTo>
                  <a:cubicBezTo>
                    <a:pt x="86128" y="11902"/>
                    <a:pt x="84329" y="11022"/>
                    <a:pt x="82569" y="113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E9E66F3-E9B9-54B2-BEE6-E3D25F7FFF52}"/>
                </a:ext>
              </a:extLst>
            </p:cNvPr>
            <p:cNvSpPr/>
            <p:nvPr/>
          </p:nvSpPr>
          <p:spPr>
            <a:xfrm>
              <a:off x="-12055103" y="7621941"/>
              <a:ext cx="67582" cy="90118"/>
            </a:xfrm>
            <a:custGeom>
              <a:avLst/>
              <a:gdLst>
                <a:gd name="connsiteX0" fmla="*/ 68 w 67582"/>
                <a:gd name="connsiteY0" fmla="*/ 21461 h 90118"/>
                <a:gd name="connsiteX1" fmla="*/ 1560 w 67582"/>
                <a:gd name="connsiteY1" fmla="*/ 26130 h 90118"/>
                <a:gd name="connsiteX2" fmla="*/ 17097 w 67582"/>
                <a:gd name="connsiteY2" fmla="*/ 71213 h 90118"/>
                <a:gd name="connsiteX3" fmla="*/ 18054 w 67582"/>
                <a:gd name="connsiteY3" fmla="*/ 79785 h 90118"/>
                <a:gd name="connsiteX4" fmla="*/ 18016 w 67582"/>
                <a:gd name="connsiteY4" fmla="*/ 79785 h 90118"/>
                <a:gd name="connsiteX5" fmla="*/ 18016 w 67582"/>
                <a:gd name="connsiteY5" fmla="*/ 82273 h 90118"/>
                <a:gd name="connsiteX6" fmla="*/ 18322 w 67582"/>
                <a:gd name="connsiteY6" fmla="*/ 85411 h 90118"/>
                <a:gd name="connsiteX7" fmla="*/ 20427 w 67582"/>
                <a:gd name="connsiteY7" fmla="*/ 89009 h 90118"/>
                <a:gd name="connsiteX8" fmla="*/ 23641 w 67582"/>
                <a:gd name="connsiteY8" fmla="*/ 90118 h 90118"/>
                <a:gd name="connsiteX9" fmla="*/ 24483 w 67582"/>
                <a:gd name="connsiteY9" fmla="*/ 90118 h 90118"/>
                <a:gd name="connsiteX10" fmla="*/ 26358 w 67582"/>
                <a:gd name="connsiteY10" fmla="*/ 89812 h 90118"/>
                <a:gd name="connsiteX11" fmla="*/ 65738 w 67582"/>
                <a:gd name="connsiteY11" fmla="*/ 63789 h 90118"/>
                <a:gd name="connsiteX12" fmla="*/ 30683 w 67582"/>
                <a:gd name="connsiteY12" fmla="*/ 835 h 90118"/>
                <a:gd name="connsiteX13" fmla="*/ 30721 w 67582"/>
                <a:gd name="connsiteY13" fmla="*/ 835 h 90118"/>
                <a:gd name="connsiteX14" fmla="*/ 23833 w 67582"/>
                <a:gd name="connsiteY14" fmla="*/ 1830 h 90118"/>
                <a:gd name="connsiteX15" fmla="*/ 2861 w 67582"/>
                <a:gd name="connsiteY15" fmla="*/ 17559 h 90118"/>
                <a:gd name="connsiteX16" fmla="*/ 67 w 67582"/>
                <a:gd name="connsiteY16" fmla="*/ 21463 h 9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82" h="90118">
                  <a:moveTo>
                    <a:pt x="68" y="21461"/>
                  </a:moveTo>
                  <a:cubicBezTo>
                    <a:pt x="-200" y="23146"/>
                    <a:pt x="335" y="24906"/>
                    <a:pt x="1560" y="26130"/>
                  </a:cubicBezTo>
                  <a:cubicBezTo>
                    <a:pt x="11970" y="38798"/>
                    <a:pt x="17480" y="54795"/>
                    <a:pt x="17097" y="71213"/>
                  </a:cubicBezTo>
                  <a:cubicBezTo>
                    <a:pt x="17403" y="74083"/>
                    <a:pt x="17709" y="76954"/>
                    <a:pt x="18054" y="79785"/>
                  </a:cubicBezTo>
                  <a:lnTo>
                    <a:pt x="18016" y="79785"/>
                  </a:lnTo>
                  <a:cubicBezTo>
                    <a:pt x="18092" y="80627"/>
                    <a:pt x="18092" y="81431"/>
                    <a:pt x="18016" y="82273"/>
                  </a:cubicBezTo>
                  <a:cubicBezTo>
                    <a:pt x="18016" y="83345"/>
                    <a:pt x="18016" y="84340"/>
                    <a:pt x="18322" y="85411"/>
                  </a:cubicBezTo>
                  <a:cubicBezTo>
                    <a:pt x="18475" y="86827"/>
                    <a:pt x="19240" y="88167"/>
                    <a:pt x="20427" y="89009"/>
                  </a:cubicBezTo>
                  <a:cubicBezTo>
                    <a:pt x="21345" y="89736"/>
                    <a:pt x="22493" y="90118"/>
                    <a:pt x="23641" y="90118"/>
                  </a:cubicBezTo>
                  <a:lnTo>
                    <a:pt x="24483" y="90118"/>
                  </a:lnTo>
                  <a:lnTo>
                    <a:pt x="26358" y="89812"/>
                  </a:lnTo>
                  <a:cubicBezTo>
                    <a:pt x="42317" y="87286"/>
                    <a:pt x="60343" y="84416"/>
                    <a:pt x="65738" y="63789"/>
                  </a:cubicBezTo>
                  <a:cubicBezTo>
                    <a:pt x="74043" y="33364"/>
                    <a:pt x="52879" y="14880"/>
                    <a:pt x="30683" y="835"/>
                  </a:cubicBezTo>
                  <a:lnTo>
                    <a:pt x="30721" y="835"/>
                  </a:lnTo>
                  <a:cubicBezTo>
                    <a:pt x="28502" y="-581"/>
                    <a:pt x="25555" y="-160"/>
                    <a:pt x="23833" y="1830"/>
                  </a:cubicBezTo>
                  <a:cubicBezTo>
                    <a:pt x="17977" y="8450"/>
                    <a:pt x="10859" y="13770"/>
                    <a:pt x="2861" y="17559"/>
                  </a:cubicBezTo>
                  <a:cubicBezTo>
                    <a:pt x="1368" y="18324"/>
                    <a:pt x="335" y="19778"/>
                    <a:pt x="67" y="214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D5EA5DB-E159-E0E3-8498-82C6DDDEC5EA}"/>
                </a:ext>
              </a:extLst>
            </p:cNvPr>
            <p:cNvSpPr/>
            <p:nvPr/>
          </p:nvSpPr>
          <p:spPr>
            <a:xfrm>
              <a:off x="-11846047" y="7384380"/>
              <a:ext cx="79248" cy="95835"/>
            </a:xfrm>
            <a:custGeom>
              <a:avLst/>
              <a:gdLst>
                <a:gd name="connsiteX0" fmla="*/ 39858 w 79248"/>
                <a:gd name="connsiteY0" fmla="*/ 84 h 95835"/>
                <a:gd name="connsiteX1" fmla="*/ 34233 w 79248"/>
                <a:gd name="connsiteY1" fmla="*/ 2955 h 95835"/>
                <a:gd name="connsiteX2" fmla="*/ 31554 w 79248"/>
                <a:gd name="connsiteY2" fmla="*/ 6399 h 95835"/>
                <a:gd name="connsiteX3" fmla="*/ 11309 w 79248"/>
                <a:gd name="connsiteY3" fmla="*/ 46161 h 95835"/>
                <a:gd name="connsiteX4" fmla="*/ 861 w 79248"/>
                <a:gd name="connsiteY4" fmla="*/ 73027 h 95835"/>
                <a:gd name="connsiteX5" fmla="*/ 861 w 79248"/>
                <a:gd name="connsiteY5" fmla="*/ 78806 h 95835"/>
                <a:gd name="connsiteX6" fmla="*/ 6066 w 79248"/>
                <a:gd name="connsiteY6" fmla="*/ 92506 h 95835"/>
                <a:gd name="connsiteX7" fmla="*/ 6028 w 79248"/>
                <a:gd name="connsiteY7" fmla="*/ 92506 h 95835"/>
                <a:gd name="connsiteX8" fmla="*/ 9280 w 79248"/>
                <a:gd name="connsiteY8" fmla="*/ 95568 h 95835"/>
                <a:gd name="connsiteX9" fmla="*/ 11003 w 79248"/>
                <a:gd name="connsiteY9" fmla="*/ 95836 h 95835"/>
                <a:gd name="connsiteX10" fmla="*/ 13682 w 79248"/>
                <a:gd name="connsiteY10" fmla="*/ 95032 h 95835"/>
                <a:gd name="connsiteX11" fmla="*/ 67068 w 79248"/>
                <a:gd name="connsiteY11" fmla="*/ 76892 h 95835"/>
                <a:gd name="connsiteX12" fmla="*/ 71125 w 79248"/>
                <a:gd name="connsiteY12" fmla="*/ 74787 h 95835"/>
                <a:gd name="connsiteX13" fmla="*/ 72081 w 79248"/>
                <a:gd name="connsiteY13" fmla="*/ 70309 h 95835"/>
                <a:gd name="connsiteX14" fmla="*/ 78549 w 79248"/>
                <a:gd name="connsiteY14" fmla="*/ 10991 h 95835"/>
                <a:gd name="connsiteX15" fmla="*/ 78626 w 79248"/>
                <a:gd name="connsiteY15" fmla="*/ 5824 h 95835"/>
                <a:gd name="connsiteX16" fmla="*/ 74263 w 79248"/>
                <a:gd name="connsiteY16" fmla="*/ 3030 h 95835"/>
                <a:gd name="connsiteX17" fmla="*/ 39858 w 79248"/>
                <a:gd name="connsiteY17" fmla="*/ 84 h 9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248" h="95835">
                  <a:moveTo>
                    <a:pt x="39858" y="84"/>
                  </a:moveTo>
                  <a:cubicBezTo>
                    <a:pt x="37562" y="-337"/>
                    <a:pt x="35266" y="850"/>
                    <a:pt x="34233" y="2955"/>
                  </a:cubicBezTo>
                  <a:cubicBezTo>
                    <a:pt x="33582" y="4256"/>
                    <a:pt x="32664" y="5442"/>
                    <a:pt x="31554" y="6399"/>
                  </a:cubicBezTo>
                  <a:cubicBezTo>
                    <a:pt x="21029" y="17382"/>
                    <a:pt x="14025" y="31197"/>
                    <a:pt x="11309" y="46161"/>
                  </a:cubicBezTo>
                  <a:cubicBezTo>
                    <a:pt x="9166" y="55576"/>
                    <a:pt x="5645" y="64608"/>
                    <a:pt x="861" y="73027"/>
                  </a:cubicBezTo>
                  <a:cubicBezTo>
                    <a:pt x="-287" y="74788"/>
                    <a:pt x="-287" y="77046"/>
                    <a:pt x="861" y="78806"/>
                  </a:cubicBezTo>
                  <a:cubicBezTo>
                    <a:pt x="2507" y="83513"/>
                    <a:pt x="4152" y="88067"/>
                    <a:pt x="6066" y="92506"/>
                  </a:cubicBezTo>
                  <a:lnTo>
                    <a:pt x="6028" y="92506"/>
                  </a:lnTo>
                  <a:cubicBezTo>
                    <a:pt x="6640" y="93961"/>
                    <a:pt x="7826" y="95070"/>
                    <a:pt x="9280" y="95568"/>
                  </a:cubicBezTo>
                  <a:cubicBezTo>
                    <a:pt x="9855" y="95721"/>
                    <a:pt x="10429" y="95836"/>
                    <a:pt x="11003" y="95836"/>
                  </a:cubicBezTo>
                  <a:cubicBezTo>
                    <a:pt x="11959" y="95836"/>
                    <a:pt x="12878" y="95568"/>
                    <a:pt x="13682" y="95032"/>
                  </a:cubicBezTo>
                  <a:cubicBezTo>
                    <a:pt x="29793" y="84929"/>
                    <a:pt x="48086" y="78690"/>
                    <a:pt x="67068" y="76892"/>
                  </a:cubicBezTo>
                  <a:cubicBezTo>
                    <a:pt x="68675" y="76815"/>
                    <a:pt x="70168" y="76050"/>
                    <a:pt x="71125" y="74787"/>
                  </a:cubicBezTo>
                  <a:cubicBezTo>
                    <a:pt x="72120" y="73524"/>
                    <a:pt x="72464" y="71878"/>
                    <a:pt x="72081" y="70309"/>
                  </a:cubicBezTo>
                  <a:cubicBezTo>
                    <a:pt x="66571" y="50448"/>
                    <a:pt x="68905" y="29207"/>
                    <a:pt x="78549" y="10991"/>
                  </a:cubicBezTo>
                  <a:cubicBezTo>
                    <a:pt x="79468" y="9383"/>
                    <a:pt x="79468" y="7431"/>
                    <a:pt x="78626" y="5824"/>
                  </a:cubicBezTo>
                  <a:cubicBezTo>
                    <a:pt x="77746" y="4217"/>
                    <a:pt x="76100" y="3145"/>
                    <a:pt x="74263" y="3030"/>
                  </a:cubicBezTo>
                  <a:cubicBezTo>
                    <a:pt x="62744" y="2724"/>
                    <a:pt x="51262" y="1729"/>
                    <a:pt x="39858" y="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5EF9E0D-A622-80EF-33B6-634ABB581D80}"/>
                </a:ext>
              </a:extLst>
            </p:cNvPr>
            <p:cNvSpPr/>
            <p:nvPr/>
          </p:nvSpPr>
          <p:spPr>
            <a:xfrm>
              <a:off x="-11881597" y="7719525"/>
              <a:ext cx="82923" cy="66168"/>
            </a:xfrm>
            <a:custGeom>
              <a:avLst/>
              <a:gdLst>
                <a:gd name="connsiteX0" fmla="*/ 3595 w 82923"/>
                <a:gd name="connsiteY0" fmla="*/ 45656 h 66168"/>
                <a:gd name="connsiteX1" fmla="*/ 20128 w 82923"/>
                <a:gd name="connsiteY1" fmla="*/ 65901 h 66168"/>
                <a:gd name="connsiteX2" fmla="*/ 23610 w 82923"/>
                <a:gd name="connsiteY2" fmla="*/ 66169 h 66168"/>
                <a:gd name="connsiteX3" fmla="*/ 24720 w 82923"/>
                <a:gd name="connsiteY3" fmla="*/ 66169 h 66168"/>
                <a:gd name="connsiteX4" fmla="*/ 24720 w 82923"/>
                <a:gd name="connsiteY4" fmla="*/ 66130 h 66168"/>
                <a:gd name="connsiteX5" fmla="*/ 26634 w 82923"/>
                <a:gd name="connsiteY5" fmla="*/ 65824 h 66168"/>
                <a:gd name="connsiteX6" fmla="*/ 74089 w 82923"/>
                <a:gd name="connsiteY6" fmla="*/ 47838 h 66168"/>
                <a:gd name="connsiteX7" fmla="*/ 77572 w 82923"/>
                <a:gd name="connsiteY7" fmla="*/ 42863 h 66168"/>
                <a:gd name="connsiteX8" fmla="*/ 82700 w 82923"/>
                <a:gd name="connsiteY8" fmla="*/ 6850 h 66168"/>
                <a:gd name="connsiteX9" fmla="*/ 81781 w 82923"/>
                <a:gd name="connsiteY9" fmla="*/ 2067 h 66168"/>
                <a:gd name="connsiteX10" fmla="*/ 77495 w 82923"/>
                <a:gd name="connsiteY10" fmla="*/ 0 h 66168"/>
                <a:gd name="connsiteX11" fmla="*/ 62149 w 82923"/>
                <a:gd name="connsiteY11" fmla="*/ 306 h 66168"/>
                <a:gd name="connsiteX12" fmla="*/ 13852 w 82923"/>
                <a:gd name="connsiteY12" fmla="*/ 6812 h 66168"/>
                <a:gd name="connsiteX13" fmla="*/ 3098 w 82923"/>
                <a:gd name="connsiteY13" fmla="*/ 43284 h 6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923" h="66168">
                  <a:moveTo>
                    <a:pt x="3595" y="45656"/>
                  </a:moveTo>
                  <a:cubicBezTo>
                    <a:pt x="5471" y="52813"/>
                    <a:pt x="8953" y="65901"/>
                    <a:pt x="20128" y="65901"/>
                  </a:cubicBezTo>
                  <a:cubicBezTo>
                    <a:pt x="20931" y="65901"/>
                    <a:pt x="20357" y="65403"/>
                    <a:pt x="23610" y="66169"/>
                  </a:cubicBezTo>
                  <a:lnTo>
                    <a:pt x="24720" y="66169"/>
                  </a:lnTo>
                  <a:lnTo>
                    <a:pt x="24720" y="66130"/>
                  </a:lnTo>
                  <a:cubicBezTo>
                    <a:pt x="25371" y="66130"/>
                    <a:pt x="26021" y="66016"/>
                    <a:pt x="26634" y="65824"/>
                  </a:cubicBezTo>
                  <a:lnTo>
                    <a:pt x="74089" y="47838"/>
                  </a:lnTo>
                  <a:cubicBezTo>
                    <a:pt x="76156" y="47034"/>
                    <a:pt x="77533" y="45082"/>
                    <a:pt x="77572" y="42863"/>
                  </a:cubicBezTo>
                  <a:cubicBezTo>
                    <a:pt x="77763" y="30693"/>
                    <a:pt x="79485" y="18599"/>
                    <a:pt x="82700" y="6850"/>
                  </a:cubicBezTo>
                  <a:cubicBezTo>
                    <a:pt x="83197" y="5205"/>
                    <a:pt x="82853" y="3406"/>
                    <a:pt x="81781" y="2067"/>
                  </a:cubicBezTo>
                  <a:cubicBezTo>
                    <a:pt x="80710" y="765"/>
                    <a:pt x="79141" y="0"/>
                    <a:pt x="77495" y="0"/>
                  </a:cubicBezTo>
                  <a:cubicBezTo>
                    <a:pt x="72405" y="230"/>
                    <a:pt x="67238" y="268"/>
                    <a:pt x="62149" y="306"/>
                  </a:cubicBezTo>
                  <a:cubicBezTo>
                    <a:pt x="45769" y="-689"/>
                    <a:pt x="29351" y="1492"/>
                    <a:pt x="13852" y="6812"/>
                  </a:cubicBezTo>
                  <a:cubicBezTo>
                    <a:pt x="-5092" y="14963"/>
                    <a:pt x="-155" y="32032"/>
                    <a:pt x="3098" y="432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719B05D-99DF-2647-B063-EED8C695A724}"/>
                </a:ext>
              </a:extLst>
            </p:cNvPr>
            <p:cNvSpPr/>
            <p:nvPr/>
          </p:nvSpPr>
          <p:spPr>
            <a:xfrm>
              <a:off x="-11852055" y="7602291"/>
              <a:ext cx="67353" cy="92255"/>
            </a:xfrm>
            <a:custGeom>
              <a:avLst/>
              <a:gdLst>
                <a:gd name="connsiteX0" fmla="*/ 59974 w 67353"/>
                <a:gd name="connsiteY0" fmla="*/ 91567 h 92255"/>
                <a:gd name="connsiteX1" fmla="*/ 62117 w 67353"/>
                <a:gd name="connsiteY1" fmla="*/ 91567 h 92255"/>
                <a:gd name="connsiteX2" fmla="*/ 66404 w 67353"/>
                <a:gd name="connsiteY2" fmla="*/ 89232 h 92255"/>
                <a:gd name="connsiteX3" fmla="*/ 67016 w 67353"/>
                <a:gd name="connsiteY3" fmla="*/ 84372 h 92255"/>
                <a:gd name="connsiteX4" fmla="*/ 63840 w 67353"/>
                <a:gd name="connsiteY4" fmla="*/ 75799 h 92255"/>
                <a:gd name="connsiteX5" fmla="*/ 50713 w 67353"/>
                <a:gd name="connsiteY5" fmla="*/ 14184 h 92255"/>
                <a:gd name="connsiteX6" fmla="*/ 51211 w 67353"/>
                <a:gd name="connsiteY6" fmla="*/ 11811 h 92255"/>
                <a:gd name="connsiteX7" fmla="*/ 51632 w 67353"/>
                <a:gd name="connsiteY7" fmla="*/ 9707 h 92255"/>
                <a:gd name="connsiteX8" fmla="*/ 48073 w 67353"/>
                <a:gd name="connsiteY8" fmla="*/ 3698 h 92255"/>
                <a:gd name="connsiteX9" fmla="*/ 10492 w 67353"/>
                <a:gd name="connsiteY9" fmla="*/ 4234 h 92255"/>
                <a:gd name="connsiteX10" fmla="*/ 1919 w 67353"/>
                <a:gd name="connsiteY10" fmla="*/ 42810 h 92255"/>
                <a:gd name="connsiteX11" fmla="*/ 26374 w 67353"/>
                <a:gd name="connsiteY11" fmla="*/ 87203 h 92255"/>
                <a:gd name="connsiteX12" fmla="*/ 43519 w 67353"/>
                <a:gd name="connsiteY12" fmla="*/ 92255 h 92255"/>
                <a:gd name="connsiteX13" fmla="*/ 51441 w 67353"/>
                <a:gd name="connsiteY13" fmla="*/ 91336 h 92255"/>
                <a:gd name="connsiteX14" fmla="*/ 56913 w 67353"/>
                <a:gd name="connsiteY14" fmla="*/ 91336 h 92255"/>
                <a:gd name="connsiteX15" fmla="*/ 59975 w 67353"/>
                <a:gd name="connsiteY15" fmla="*/ 91566 h 9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353" h="92255">
                  <a:moveTo>
                    <a:pt x="59974" y="91567"/>
                  </a:moveTo>
                  <a:lnTo>
                    <a:pt x="62117" y="91567"/>
                  </a:lnTo>
                  <a:cubicBezTo>
                    <a:pt x="63840" y="91528"/>
                    <a:pt x="65447" y="90648"/>
                    <a:pt x="66404" y="89232"/>
                  </a:cubicBezTo>
                  <a:cubicBezTo>
                    <a:pt x="67399" y="87816"/>
                    <a:pt x="67628" y="85979"/>
                    <a:pt x="67016" y="84372"/>
                  </a:cubicBezTo>
                  <a:lnTo>
                    <a:pt x="63840" y="75799"/>
                  </a:lnTo>
                  <a:cubicBezTo>
                    <a:pt x="54770" y="56550"/>
                    <a:pt x="50254" y="35463"/>
                    <a:pt x="50713" y="14184"/>
                  </a:cubicBezTo>
                  <a:cubicBezTo>
                    <a:pt x="50828" y="13381"/>
                    <a:pt x="50981" y="12577"/>
                    <a:pt x="51211" y="11811"/>
                  </a:cubicBezTo>
                  <a:lnTo>
                    <a:pt x="51632" y="9707"/>
                  </a:lnTo>
                  <a:cubicBezTo>
                    <a:pt x="52091" y="7104"/>
                    <a:pt x="50560" y="4540"/>
                    <a:pt x="48073" y="3698"/>
                  </a:cubicBezTo>
                  <a:cubicBezTo>
                    <a:pt x="36017" y="-1430"/>
                    <a:pt x="22355" y="-1200"/>
                    <a:pt x="10492" y="4234"/>
                  </a:cubicBezTo>
                  <a:cubicBezTo>
                    <a:pt x="542" y="10587"/>
                    <a:pt x="-2367" y="23561"/>
                    <a:pt x="1919" y="42810"/>
                  </a:cubicBezTo>
                  <a:cubicBezTo>
                    <a:pt x="4368" y="60108"/>
                    <a:pt x="13094" y="75876"/>
                    <a:pt x="26374" y="87203"/>
                  </a:cubicBezTo>
                  <a:cubicBezTo>
                    <a:pt x="31464" y="90533"/>
                    <a:pt x="37434" y="92293"/>
                    <a:pt x="43519" y="92255"/>
                  </a:cubicBezTo>
                  <a:cubicBezTo>
                    <a:pt x="46198" y="92216"/>
                    <a:pt x="48839" y="91949"/>
                    <a:pt x="51441" y="91336"/>
                  </a:cubicBezTo>
                  <a:cubicBezTo>
                    <a:pt x="53239" y="90877"/>
                    <a:pt x="55115" y="90877"/>
                    <a:pt x="56913" y="91336"/>
                  </a:cubicBezTo>
                  <a:cubicBezTo>
                    <a:pt x="57870" y="91757"/>
                    <a:pt x="58942" y="91834"/>
                    <a:pt x="59975" y="915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A83AAC3-BA67-E1B5-F77A-5BC235AFBB22}"/>
                </a:ext>
              </a:extLst>
            </p:cNvPr>
            <p:cNvSpPr/>
            <p:nvPr/>
          </p:nvSpPr>
          <p:spPr>
            <a:xfrm>
              <a:off x="-11930670" y="7529571"/>
              <a:ext cx="86745" cy="70775"/>
            </a:xfrm>
            <a:custGeom>
              <a:avLst/>
              <a:gdLst>
                <a:gd name="connsiteX0" fmla="*/ 16321 w 86745"/>
                <a:gd name="connsiteY0" fmla="*/ 61515 h 70775"/>
                <a:gd name="connsiteX1" fmla="*/ 55893 w 86745"/>
                <a:gd name="connsiteY1" fmla="*/ 70087 h 70775"/>
                <a:gd name="connsiteX2" fmla="*/ 55893 w 86745"/>
                <a:gd name="connsiteY2" fmla="*/ 64729 h 70775"/>
                <a:gd name="connsiteX3" fmla="*/ 57041 w 86745"/>
                <a:gd name="connsiteY3" fmla="*/ 70546 h 70775"/>
                <a:gd name="connsiteX4" fmla="*/ 57041 w 86745"/>
                <a:gd name="connsiteY4" fmla="*/ 70585 h 70775"/>
                <a:gd name="connsiteX5" fmla="*/ 58457 w 86745"/>
                <a:gd name="connsiteY5" fmla="*/ 70776 h 70775"/>
                <a:gd name="connsiteX6" fmla="*/ 63011 w 86745"/>
                <a:gd name="connsiteY6" fmla="*/ 68327 h 70775"/>
                <a:gd name="connsiteX7" fmla="*/ 76444 w 86745"/>
                <a:gd name="connsiteY7" fmla="*/ 56157 h 70775"/>
                <a:gd name="connsiteX8" fmla="*/ 79965 w 86745"/>
                <a:gd name="connsiteY8" fmla="*/ 54932 h 70775"/>
                <a:gd name="connsiteX9" fmla="*/ 83333 w 86745"/>
                <a:gd name="connsiteY9" fmla="*/ 53822 h 70775"/>
                <a:gd name="connsiteX10" fmla="*/ 83371 w 86745"/>
                <a:gd name="connsiteY10" fmla="*/ 53822 h 70775"/>
                <a:gd name="connsiteX11" fmla="*/ 86547 w 86745"/>
                <a:gd name="connsiteY11" fmla="*/ 50263 h 70775"/>
                <a:gd name="connsiteX12" fmla="*/ 85590 w 86745"/>
                <a:gd name="connsiteY12" fmla="*/ 45479 h 70775"/>
                <a:gd name="connsiteX13" fmla="*/ 67030 w 86745"/>
                <a:gd name="connsiteY13" fmla="*/ 4416 h 70775"/>
                <a:gd name="connsiteX14" fmla="*/ 64351 w 86745"/>
                <a:gd name="connsiteY14" fmla="*/ 703 h 70775"/>
                <a:gd name="connsiteX15" fmla="*/ 59797 w 86745"/>
                <a:gd name="connsiteY15" fmla="*/ 359 h 70775"/>
                <a:gd name="connsiteX16" fmla="*/ 5645 w 86745"/>
                <a:gd name="connsiteY16" fmla="*/ 13218 h 70775"/>
                <a:gd name="connsiteX17" fmla="*/ 746 w 86745"/>
                <a:gd name="connsiteY17" fmla="*/ 17963 h 70775"/>
                <a:gd name="connsiteX18" fmla="*/ 19 w 86745"/>
                <a:gd name="connsiteY18" fmla="*/ 24278 h 70775"/>
                <a:gd name="connsiteX19" fmla="*/ 478 w 86745"/>
                <a:gd name="connsiteY19" fmla="*/ 26995 h 70775"/>
                <a:gd name="connsiteX20" fmla="*/ 478 w 86745"/>
                <a:gd name="connsiteY20" fmla="*/ 28143 h 70775"/>
                <a:gd name="connsiteX21" fmla="*/ 16322 w 86745"/>
                <a:gd name="connsiteY21" fmla="*/ 61514 h 7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745" h="70775">
                  <a:moveTo>
                    <a:pt x="16321" y="61515"/>
                  </a:moveTo>
                  <a:cubicBezTo>
                    <a:pt x="28529" y="67791"/>
                    <a:pt x="42191" y="70738"/>
                    <a:pt x="55893" y="70087"/>
                  </a:cubicBezTo>
                  <a:lnTo>
                    <a:pt x="55893" y="64729"/>
                  </a:lnTo>
                  <a:lnTo>
                    <a:pt x="57041" y="70546"/>
                  </a:lnTo>
                  <a:lnTo>
                    <a:pt x="57041" y="70585"/>
                  </a:lnTo>
                  <a:cubicBezTo>
                    <a:pt x="57500" y="70738"/>
                    <a:pt x="57959" y="70776"/>
                    <a:pt x="58457" y="70776"/>
                  </a:cubicBezTo>
                  <a:cubicBezTo>
                    <a:pt x="60294" y="70776"/>
                    <a:pt x="61978" y="69857"/>
                    <a:pt x="63011" y="68327"/>
                  </a:cubicBezTo>
                  <a:cubicBezTo>
                    <a:pt x="66187" y="63045"/>
                    <a:pt x="70894" y="58836"/>
                    <a:pt x="76444" y="56157"/>
                  </a:cubicBezTo>
                  <a:cubicBezTo>
                    <a:pt x="77592" y="55697"/>
                    <a:pt x="78778" y="55276"/>
                    <a:pt x="79965" y="54932"/>
                  </a:cubicBezTo>
                  <a:cubicBezTo>
                    <a:pt x="81113" y="54588"/>
                    <a:pt x="82223" y="54243"/>
                    <a:pt x="83333" y="53822"/>
                  </a:cubicBezTo>
                  <a:lnTo>
                    <a:pt x="83371" y="53822"/>
                  </a:lnTo>
                  <a:cubicBezTo>
                    <a:pt x="84902" y="53172"/>
                    <a:pt x="86088" y="51870"/>
                    <a:pt x="86547" y="50263"/>
                  </a:cubicBezTo>
                  <a:cubicBezTo>
                    <a:pt x="87006" y="48617"/>
                    <a:pt x="86662" y="46819"/>
                    <a:pt x="85590" y="45479"/>
                  </a:cubicBezTo>
                  <a:cubicBezTo>
                    <a:pt x="76138" y="33500"/>
                    <a:pt x="69785" y="19417"/>
                    <a:pt x="67030" y="4416"/>
                  </a:cubicBezTo>
                  <a:cubicBezTo>
                    <a:pt x="66724" y="2846"/>
                    <a:pt x="65767" y="1469"/>
                    <a:pt x="64351" y="703"/>
                  </a:cubicBezTo>
                  <a:cubicBezTo>
                    <a:pt x="62973" y="-100"/>
                    <a:pt x="61289" y="-215"/>
                    <a:pt x="59797" y="359"/>
                  </a:cubicBezTo>
                  <a:cubicBezTo>
                    <a:pt x="42461" y="7247"/>
                    <a:pt x="24244" y="11572"/>
                    <a:pt x="5645" y="13218"/>
                  </a:cubicBezTo>
                  <a:cubicBezTo>
                    <a:pt x="3081" y="13409"/>
                    <a:pt x="1014" y="15399"/>
                    <a:pt x="746" y="17963"/>
                  </a:cubicBezTo>
                  <a:lnTo>
                    <a:pt x="19" y="24278"/>
                  </a:lnTo>
                  <a:cubicBezTo>
                    <a:pt x="-57" y="25196"/>
                    <a:pt x="96" y="26115"/>
                    <a:pt x="478" y="26995"/>
                  </a:cubicBezTo>
                  <a:lnTo>
                    <a:pt x="478" y="28143"/>
                  </a:lnTo>
                  <a:cubicBezTo>
                    <a:pt x="899" y="40963"/>
                    <a:pt x="6640" y="53057"/>
                    <a:pt x="16322" y="615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C420297-9A97-F2E0-7768-9BD49EFD7FD4}"/>
                </a:ext>
              </a:extLst>
            </p:cNvPr>
            <p:cNvSpPr/>
            <p:nvPr/>
          </p:nvSpPr>
          <p:spPr>
            <a:xfrm>
              <a:off x="-11011270" y="9186592"/>
              <a:ext cx="612774" cy="676565"/>
            </a:xfrm>
            <a:custGeom>
              <a:avLst/>
              <a:gdLst>
                <a:gd name="connsiteX0" fmla="*/ 37642 w 612774"/>
                <a:gd name="connsiteY0" fmla="*/ 664695 h 676565"/>
                <a:gd name="connsiteX1" fmla="*/ 146557 w 612774"/>
                <a:gd name="connsiteY1" fmla="*/ 676559 h 676565"/>
                <a:gd name="connsiteX2" fmla="*/ 381003 w 612774"/>
                <a:gd name="connsiteY2" fmla="*/ 642269 h 676565"/>
                <a:gd name="connsiteX3" fmla="*/ 612000 w 612774"/>
                <a:gd name="connsiteY3" fmla="*/ 473807 h 676565"/>
                <a:gd name="connsiteX4" fmla="*/ 612000 w 612774"/>
                <a:gd name="connsiteY4" fmla="*/ 468219 h 676565"/>
                <a:gd name="connsiteX5" fmla="*/ 544109 w 612774"/>
                <a:gd name="connsiteY5" fmla="*/ 309623 h 676565"/>
                <a:gd name="connsiteX6" fmla="*/ 520305 w 612774"/>
                <a:gd name="connsiteY6" fmla="*/ 242038 h 676565"/>
                <a:gd name="connsiteX7" fmla="*/ 495161 w 612774"/>
                <a:gd name="connsiteY7" fmla="*/ 153902 h 676565"/>
                <a:gd name="connsiteX8" fmla="*/ 439707 w 612774"/>
                <a:gd name="connsiteY8" fmla="*/ 2350 h 676565"/>
                <a:gd name="connsiteX9" fmla="*/ 433010 w 612774"/>
                <a:gd name="connsiteY9" fmla="*/ 590 h 676565"/>
                <a:gd name="connsiteX10" fmla="*/ 285171 w 612774"/>
                <a:gd name="connsiteY10" fmla="*/ 27723 h 676565"/>
                <a:gd name="connsiteX11" fmla="*/ 257081 w 612774"/>
                <a:gd name="connsiteY11" fmla="*/ 29063 h 676565"/>
                <a:gd name="connsiteX12" fmla="*/ 200594 w 612774"/>
                <a:gd name="connsiteY12" fmla="*/ 32201 h 676565"/>
                <a:gd name="connsiteX13" fmla="*/ 54862 w 612774"/>
                <a:gd name="connsiteY13" fmla="*/ 38898 h 676565"/>
                <a:gd name="connsiteX14" fmla="*/ 54862 w 612774"/>
                <a:gd name="connsiteY14" fmla="*/ 38860 h 676565"/>
                <a:gd name="connsiteX15" fmla="*/ 50576 w 612774"/>
                <a:gd name="connsiteY15" fmla="*/ 41041 h 676565"/>
                <a:gd name="connsiteX16" fmla="*/ 49734 w 612774"/>
                <a:gd name="connsiteY16" fmla="*/ 45710 h 676565"/>
                <a:gd name="connsiteX17" fmla="*/ 55168 w 612774"/>
                <a:gd name="connsiteY17" fmla="*/ 108052 h 676565"/>
                <a:gd name="connsiteX18" fmla="*/ 29029 w 612774"/>
                <a:gd name="connsiteY18" fmla="*/ 228293 h 676565"/>
                <a:gd name="connsiteX19" fmla="*/ 633 w 612774"/>
                <a:gd name="connsiteY19" fmla="*/ 378963 h 676565"/>
                <a:gd name="connsiteX20" fmla="*/ 33813 w 612774"/>
                <a:gd name="connsiteY20" fmla="*/ 660895 h 676565"/>
                <a:gd name="connsiteX21" fmla="*/ 37640 w 612774"/>
                <a:gd name="connsiteY21" fmla="*/ 664684 h 676565"/>
                <a:gd name="connsiteX22" fmla="*/ 447398 w 612774"/>
                <a:gd name="connsiteY22" fmla="*/ 265001 h 676565"/>
                <a:gd name="connsiteX23" fmla="*/ 439132 w 612774"/>
                <a:gd name="connsiteY23" fmla="*/ 247129 h 676565"/>
                <a:gd name="connsiteX24" fmla="*/ 423595 w 612774"/>
                <a:gd name="connsiteY24" fmla="*/ 185591 h 676565"/>
                <a:gd name="connsiteX25" fmla="*/ 403159 w 612774"/>
                <a:gd name="connsiteY25" fmla="*/ 128531 h 676565"/>
                <a:gd name="connsiteX26" fmla="*/ 400518 w 612774"/>
                <a:gd name="connsiteY26" fmla="*/ 124015 h 676565"/>
                <a:gd name="connsiteX27" fmla="*/ 393706 w 612774"/>
                <a:gd name="connsiteY27" fmla="*/ 111769 h 676565"/>
                <a:gd name="connsiteX28" fmla="*/ 410239 w 612774"/>
                <a:gd name="connsiteY28" fmla="*/ 123096 h 676565"/>
                <a:gd name="connsiteX29" fmla="*/ 440242 w 612774"/>
                <a:gd name="connsiteY29" fmla="*/ 181457 h 676565"/>
                <a:gd name="connsiteX30" fmla="*/ 447820 w 612774"/>
                <a:gd name="connsiteY30" fmla="*/ 244794 h 676565"/>
                <a:gd name="connsiteX31" fmla="*/ 447437 w 612774"/>
                <a:gd name="connsiteY31" fmla="*/ 264924 h 676565"/>
                <a:gd name="connsiteX32" fmla="*/ 326237 w 612774"/>
                <a:gd name="connsiteY32" fmla="*/ 557916 h 676565"/>
                <a:gd name="connsiteX33" fmla="*/ 413990 w 612774"/>
                <a:gd name="connsiteY33" fmla="*/ 531050 h 676565"/>
                <a:gd name="connsiteX34" fmla="*/ 417817 w 612774"/>
                <a:gd name="connsiteY34" fmla="*/ 530706 h 676565"/>
                <a:gd name="connsiteX35" fmla="*/ 434579 w 612774"/>
                <a:gd name="connsiteY35" fmla="*/ 528524 h 676565"/>
                <a:gd name="connsiteX36" fmla="*/ 443151 w 612774"/>
                <a:gd name="connsiteY36" fmla="*/ 526228 h 676565"/>
                <a:gd name="connsiteX37" fmla="*/ 444797 w 612774"/>
                <a:gd name="connsiteY37" fmla="*/ 525769 h 676565"/>
                <a:gd name="connsiteX38" fmla="*/ 444797 w 612774"/>
                <a:gd name="connsiteY38" fmla="*/ 525731 h 676565"/>
                <a:gd name="connsiteX39" fmla="*/ 447476 w 612774"/>
                <a:gd name="connsiteY39" fmla="*/ 524812 h 676565"/>
                <a:gd name="connsiteX40" fmla="*/ 455206 w 612774"/>
                <a:gd name="connsiteY40" fmla="*/ 521521 h 676565"/>
                <a:gd name="connsiteX41" fmla="*/ 461483 w 612774"/>
                <a:gd name="connsiteY41" fmla="*/ 518230 h 676565"/>
                <a:gd name="connsiteX42" fmla="*/ 468256 w 612774"/>
                <a:gd name="connsiteY42" fmla="*/ 513676 h 676565"/>
                <a:gd name="connsiteX43" fmla="*/ 469672 w 612774"/>
                <a:gd name="connsiteY43" fmla="*/ 512528 h 676565"/>
                <a:gd name="connsiteX44" fmla="*/ 480082 w 612774"/>
                <a:gd name="connsiteY44" fmla="*/ 501851 h 676565"/>
                <a:gd name="connsiteX45" fmla="*/ 494318 w 612774"/>
                <a:gd name="connsiteY45" fmla="*/ 441843 h 676565"/>
                <a:gd name="connsiteX46" fmla="*/ 489726 w 612774"/>
                <a:gd name="connsiteY46" fmla="*/ 397450 h 676565"/>
                <a:gd name="connsiteX47" fmla="*/ 489075 w 612774"/>
                <a:gd name="connsiteY47" fmla="*/ 393164 h 676565"/>
                <a:gd name="connsiteX48" fmla="*/ 489113 w 612774"/>
                <a:gd name="connsiteY48" fmla="*/ 392934 h 676565"/>
                <a:gd name="connsiteX49" fmla="*/ 489113 w 612774"/>
                <a:gd name="connsiteY49" fmla="*/ 393241 h 676565"/>
                <a:gd name="connsiteX50" fmla="*/ 498987 w 612774"/>
                <a:gd name="connsiteY50" fmla="*/ 441347 h 676565"/>
                <a:gd name="connsiteX51" fmla="*/ 499255 w 612774"/>
                <a:gd name="connsiteY51" fmla="*/ 444906 h 676565"/>
                <a:gd name="connsiteX52" fmla="*/ 499255 w 612774"/>
                <a:gd name="connsiteY52" fmla="*/ 472843 h 676565"/>
                <a:gd name="connsiteX53" fmla="*/ 487008 w 612774"/>
                <a:gd name="connsiteY53" fmla="*/ 507133 h 676565"/>
                <a:gd name="connsiteX54" fmla="*/ 474991 w 612774"/>
                <a:gd name="connsiteY54" fmla="*/ 520604 h 676565"/>
                <a:gd name="connsiteX55" fmla="*/ 465041 w 612774"/>
                <a:gd name="connsiteY55" fmla="*/ 527952 h 676565"/>
                <a:gd name="connsiteX56" fmla="*/ 465041 w 612774"/>
                <a:gd name="connsiteY56" fmla="*/ 527914 h 676565"/>
                <a:gd name="connsiteX57" fmla="*/ 460219 w 612774"/>
                <a:gd name="connsiteY57" fmla="*/ 530593 h 676565"/>
                <a:gd name="connsiteX58" fmla="*/ 456890 w 612774"/>
                <a:gd name="connsiteY58" fmla="*/ 532238 h 676565"/>
                <a:gd name="connsiteX59" fmla="*/ 452374 w 612774"/>
                <a:gd name="connsiteY59" fmla="*/ 534420 h 676565"/>
                <a:gd name="connsiteX60" fmla="*/ 452374 w 612774"/>
                <a:gd name="connsiteY60" fmla="*/ 534382 h 676565"/>
                <a:gd name="connsiteX61" fmla="*/ 449427 w 612774"/>
                <a:gd name="connsiteY61" fmla="*/ 535491 h 676565"/>
                <a:gd name="connsiteX62" fmla="*/ 447437 w 612774"/>
                <a:gd name="connsiteY62" fmla="*/ 536104 h 676565"/>
                <a:gd name="connsiteX63" fmla="*/ 436760 w 612774"/>
                <a:gd name="connsiteY63" fmla="*/ 539548 h 676565"/>
                <a:gd name="connsiteX64" fmla="*/ 422217 w 612774"/>
                <a:gd name="connsiteY64" fmla="*/ 542112 h 676565"/>
                <a:gd name="connsiteX65" fmla="*/ 415750 w 612774"/>
                <a:gd name="connsiteY65" fmla="*/ 543107 h 676565"/>
                <a:gd name="connsiteX66" fmla="*/ 332129 w 612774"/>
                <a:gd name="connsiteY66" fmla="*/ 571197 h 676565"/>
                <a:gd name="connsiteX67" fmla="*/ 286550 w 612774"/>
                <a:gd name="connsiteY67" fmla="*/ 591251 h 676565"/>
                <a:gd name="connsiteX68" fmla="*/ 235765 w 612774"/>
                <a:gd name="connsiteY68" fmla="*/ 603727 h 676565"/>
                <a:gd name="connsiteX69" fmla="*/ 125743 w 612774"/>
                <a:gd name="connsiteY69" fmla="*/ 605908 h 676565"/>
                <a:gd name="connsiteX70" fmla="*/ 94094 w 612774"/>
                <a:gd name="connsiteY70" fmla="*/ 593930 h 676565"/>
                <a:gd name="connsiteX71" fmla="*/ 90994 w 612774"/>
                <a:gd name="connsiteY71" fmla="*/ 592093 h 676565"/>
                <a:gd name="connsiteX72" fmla="*/ 79436 w 612774"/>
                <a:gd name="connsiteY72" fmla="*/ 583520 h 676565"/>
                <a:gd name="connsiteX73" fmla="*/ 72701 w 612774"/>
                <a:gd name="connsiteY73" fmla="*/ 576937 h 676565"/>
                <a:gd name="connsiteX74" fmla="*/ 68414 w 612774"/>
                <a:gd name="connsiteY74" fmla="*/ 571274 h 676565"/>
                <a:gd name="connsiteX75" fmla="*/ 68414 w 612774"/>
                <a:gd name="connsiteY75" fmla="*/ 571235 h 676565"/>
                <a:gd name="connsiteX76" fmla="*/ 51920 w 612774"/>
                <a:gd name="connsiteY76" fmla="*/ 508511 h 676565"/>
                <a:gd name="connsiteX77" fmla="*/ 59038 w 612774"/>
                <a:gd name="connsiteY77" fmla="*/ 395080 h 676565"/>
                <a:gd name="connsiteX78" fmla="*/ 59268 w 612774"/>
                <a:gd name="connsiteY78" fmla="*/ 393893 h 676565"/>
                <a:gd name="connsiteX79" fmla="*/ 115372 w 612774"/>
                <a:gd name="connsiteY79" fmla="*/ 186125 h 676565"/>
                <a:gd name="connsiteX80" fmla="*/ 130642 w 612774"/>
                <a:gd name="connsiteY80" fmla="*/ 148161 h 676565"/>
                <a:gd name="connsiteX81" fmla="*/ 125322 w 612774"/>
                <a:gd name="connsiteY81" fmla="*/ 166340 h 676565"/>
                <a:gd name="connsiteX82" fmla="*/ 118969 w 612774"/>
                <a:gd name="connsiteY82" fmla="*/ 187771 h 676565"/>
                <a:gd name="connsiteX83" fmla="*/ 72969 w 612774"/>
                <a:gd name="connsiteY83" fmla="*/ 396460 h 676565"/>
                <a:gd name="connsiteX84" fmla="*/ 73007 w 612774"/>
                <a:gd name="connsiteY84" fmla="*/ 396460 h 676565"/>
                <a:gd name="connsiteX85" fmla="*/ 68108 w 612774"/>
                <a:gd name="connsiteY85" fmla="*/ 507521 h 676565"/>
                <a:gd name="connsiteX86" fmla="*/ 81656 w 612774"/>
                <a:gd name="connsiteY86" fmla="*/ 561022 h 676565"/>
                <a:gd name="connsiteX87" fmla="*/ 85942 w 612774"/>
                <a:gd name="connsiteY87" fmla="*/ 567336 h 676565"/>
                <a:gd name="connsiteX88" fmla="*/ 85942 w 612774"/>
                <a:gd name="connsiteY88" fmla="*/ 567298 h 676565"/>
                <a:gd name="connsiteX89" fmla="*/ 87052 w 612774"/>
                <a:gd name="connsiteY89" fmla="*/ 568484 h 676565"/>
                <a:gd name="connsiteX90" fmla="*/ 90381 w 612774"/>
                <a:gd name="connsiteY90" fmla="*/ 570857 h 676565"/>
                <a:gd name="connsiteX91" fmla="*/ 90381 w 612774"/>
                <a:gd name="connsiteY91" fmla="*/ 570819 h 676565"/>
                <a:gd name="connsiteX92" fmla="*/ 98495 w 612774"/>
                <a:gd name="connsiteY92" fmla="*/ 577172 h 676565"/>
                <a:gd name="connsiteX93" fmla="*/ 101786 w 612774"/>
                <a:gd name="connsiteY93" fmla="*/ 579277 h 676565"/>
                <a:gd name="connsiteX94" fmla="*/ 129226 w 612774"/>
                <a:gd name="connsiteY94" fmla="*/ 589074 h 676565"/>
                <a:gd name="connsiteX95" fmla="*/ 233125 w 612774"/>
                <a:gd name="connsiteY95" fmla="*/ 587964 h 676565"/>
                <a:gd name="connsiteX96" fmla="*/ 282072 w 612774"/>
                <a:gd name="connsiteY96" fmla="*/ 576254 h 676565"/>
                <a:gd name="connsiteX97" fmla="*/ 326235 w 612774"/>
                <a:gd name="connsiteY97" fmla="*/ 557846 h 67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12774" h="676565">
                  <a:moveTo>
                    <a:pt x="37642" y="664695"/>
                  </a:moveTo>
                  <a:cubicBezTo>
                    <a:pt x="73348" y="672770"/>
                    <a:pt x="109896" y="676750"/>
                    <a:pt x="146557" y="676559"/>
                  </a:cubicBezTo>
                  <a:cubicBezTo>
                    <a:pt x="225738" y="673994"/>
                    <a:pt x="304379" y="662475"/>
                    <a:pt x="381003" y="642269"/>
                  </a:cubicBezTo>
                  <a:cubicBezTo>
                    <a:pt x="480395" y="626003"/>
                    <a:pt x="566149" y="563470"/>
                    <a:pt x="612000" y="473807"/>
                  </a:cubicBezTo>
                  <a:cubicBezTo>
                    <a:pt x="613033" y="472084"/>
                    <a:pt x="613033" y="469941"/>
                    <a:pt x="612000" y="468219"/>
                  </a:cubicBezTo>
                  <a:cubicBezTo>
                    <a:pt x="583183" y="418200"/>
                    <a:pt x="560412" y="364967"/>
                    <a:pt x="544109" y="309623"/>
                  </a:cubicBezTo>
                  <a:cubicBezTo>
                    <a:pt x="536608" y="287388"/>
                    <a:pt x="528839" y="264350"/>
                    <a:pt x="520305" y="242038"/>
                  </a:cubicBezTo>
                  <a:cubicBezTo>
                    <a:pt x="510162" y="213183"/>
                    <a:pt x="501744" y="183753"/>
                    <a:pt x="495161" y="153902"/>
                  </a:cubicBezTo>
                  <a:cubicBezTo>
                    <a:pt x="485632" y="100554"/>
                    <a:pt x="466880" y="49230"/>
                    <a:pt x="439707" y="2350"/>
                  </a:cubicBezTo>
                  <a:cubicBezTo>
                    <a:pt x="438253" y="92"/>
                    <a:pt x="435345" y="-635"/>
                    <a:pt x="433010" y="590"/>
                  </a:cubicBezTo>
                  <a:cubicBezTo>
                    <a:pt x="386129" y="19763"/>
                    <a:pt x="335804" y="28986"/>
                    <a:pt x="285171" y="27723"/>
                  </a:cubicBezTo>
                  <a:cubicBezTo>
                    <a:pt x="275871" y="28106"/>
                    <a:pt x="266534" y="28489"/>
                    <a:pt x="257081" y="29063"/>
                  </a:cubicBezTo>
                  <a:cubicBezTo>
                    <a:pt x="238213" y="30019"/>
                    <a:pt x="219384" y="31091"/>
                    <a:pt x="200594" y="32201"/>
                  </a:cubicBezTo>
                  <a:cubicBezTo>
                    <a:pt x="152795" y="34956"/>
                    <a:pt x="103388" y="37711"/>
                    <a:pt x="54862" y="38898"/>
                  </a:cubicBezTo>
                  <a:lnTo>
                    <a:pt x="54862" y="38860"/>
                  </a:lnTo>
                  <a:cubicBezTo>
                    <a:pt x="53178" y="38860"/>
                    <a:pt x="51571" y="39663"/>
                    <a:pt x="50576" y="41041"/>
                  </a:cubicBezTo>
                  <a:cubicBezTo>
                    <a:pt x="49581" y="42381"/>
                    <a:pt x="49275" y="44103"/>
                    <a:pt x="49734" y="45710"/>
                  </a:cubicBezTo>
                  <a:cubicBezTo>
                    <a:pt x="55513" y="65955"/>
                    <a:pt x="57388" y="87119"/>
                    <a:pt x="55168" y="108052"/>
                  </a:cubicBezTo>
                  <a:cubicBezTo>
                    <a:pt x="49963" y="148810"/>
                    <a:pt x="41238" y="189070"/>
                    <a:pt x="29029" y="228293"/>
                  </a:cubicBezTo>
                  <a:cubicBezTo>
                    <a:pt x="13185" y="277125"/>
                    <a:pt x="3657" y="327753"/>
                    <a:pt x="633" y="378963"/>
                  </a:cubicBezTo>
                  <a:cubicBezTo>
                    <a:pt x="-2888" y="474102"/>
                    <a:pt x="8287" y="569204"/>
                    <a:pt x="33813" y="660895"/>
                  </a:cubicBezTo>
                  <a:cubicBezTo>
                    <a:pt x="34349" y="662732"/>
                    <a:pt x="35803" y="664187"/>
                    <a:pt x="37640" y="664684"/>
                  </a:cubicBezTo>
                  <a:close/>
                  <a:moveTo>
                    <a:pt x="447398" y="265001"/>
                  </a:moveTo>
                  <a:cubicBezTo>
                    <a:pt x="443915" y="259414"/>
                    <a:pt x="441122" y="253405"/>
                    <a:pt x="439132" y="247129"/>
                  </a:cubicBezTo>
                  <a:cubicBezTo>
                    <a:pt x="432894" y="226884"/>
                    <a:pt x="427727" y="206333"/>
                    <a:pt x="423595" y="185591"/>
                  </a:cubicBezTo>
                  <a:cubicBezTo>
                    <a:pt x="418964" y="165844"/>
                    <a:pt x="412113" y="146709"/>
                    <a:pt x="403159" y="128531"/>
                  </a:cubicBezTo>
                  <a:lnTo>
                    <a:pt x="400518" y="124015"/>
                  </a:lnTo>
                  <a:cubicBezTo>
                    <a:pt x="398069" y="119729"/>
                    <a:pt x="395237" y="115060"/>
                    <a:pt x="393706" y="111769"/>
                  </a:cubicBezTo>
                  <a:cubicBezTo>
                    <a:pt x="399753" y="114677"/>
                    <a:pt x="405340" y="118466"/>
                    <a:pt x="410239" y="123096"/>
                  </a:cubicBezTo>
                  <a:cubicBezTo>
                    <a:pt x="425087" y="139629"/>
                    <a:pt x="435420" y="159759"/>
                    <a:pt x="440242" y="181457"/>
                  </a:cubicBezTo>
                  <a:cubicBezTo>
                    <a:pt x="444682" y="202315"/>
                    <a:pt x="447246" y="223517"/>
                    <a:pt x="447820" y="244794"/>
                  </a:cubicBezTo>
                  <a:cubicBezTo>
                    <a:pt x="448203" y="251530"/>
                    <a:pt x="448088" y="258227"/>
                    <a:pt x="447437" y="264924"/>
                  </a:cubicBezTo>
                  <a:close/>
                  <a:moveTo>
                    <a:pt x="326237" y="557916"/>
                  </a:moveTo>
                  <a:cubicBezTo>
                    <a:pt x="353370" y="543182"/>
                    <a:pt x="383221" y="534036"/>
                    <a:pt x="413990" y="531050"/>
                  </a:cubicBezTo>
                  <a:lnTo>
                    <a:pt x="417817" y="530706"/>
                  </a:lnTo>
                  <a:cubicBezTo>
                    <a:pt x="423442" y="530285"/>
                    <a:pt x="429030" y="529519"/>
                    <a:pt x="434579" y="528524"/>
                  </a:cubicBezTo>
                  <a:lnTo>
                    <a:pt x="443151" y="526228"/>
                  </a:lnTo>
                  <a:lnTo>
                    <a:pt x="444797" y="525769"/>
                  </a:lnTo>
                  <a:lnTo>
                    <a:pt x="444797" y="525731"/>
                  </a:lnTo>
                  <a:cubicBezTo>
                    <a:pt x="445715" y="525578"/>
                    <a:pt x="446634" y="525271"/>
                    <a:pt x="447476" y="524812"/>
                  </a:cubicBezTo>
                  <a:lnTo>
                    <a:pt x="455206" y="521521"/>
                  </a:lnTo>
                  <a:cubicBezTo>
                    <a:pt x="457388" y="520564"/>
                    <a:pt x="459493" y="519493"/>
                    <a:pt x="461483" y="518230"/>
                  </a:cubicBezTo>
                  <a:lnTo>
                    <a:pt x="468256" y="513676"/>
                  </a:lnTo>
                  <a:lnTo>
                    <a:pt x="469672" y="512528"/>
                  </a:lnTo>
                  <a:cubicBezTo>
                    <a:pt x="473767" y="509619"/>
                    <a:pt x="477326" y="506022"/>
                    <a:pt x="480082" y="501851"/>
                  </a:cubicBezTo>
                  <a:cubicBezTo>
                    <a:pt x="491525" y="484055"/>
                    <a:pt x="496538" y="462891"/>
                    <a:pt x="494318" y="441843"/>
                  </a:cubicBezTo>
                  <a:cubicBezTo>
                    <a:pt x="493591" y="426994"/>
                    <a:pt x="492060" y="412146"/>
                    <a:pt x="489726" y="397450"/>
                  </a:cubicBezTo>
                  <a:lnTo>
                    <a:pt x="489075" y="393164"/>
                  </a:lnTo>
                  <a:lnTo>
                    <a:pt x="489113" y="392934"/>
                  </a:lnTo>
                  <a:lnTo>
                    <a:pt x="489113" y="393241"/>
                  </a:lnTo>
                  <a:cubicBezTo>
                    <a:pt x="493591" y="409008"/>
                    <a:pt x="496920" y="425081"/>
                    <a:pt x="498987" y="441347"/>
                  </a:cubicBezTo>
                  <a:lnTo>
                    <a:pt x="499255" y="444906"/>
                  </a:lnTo>
                  <a:cubicBezTo>
                    <a:pt x="500288" y="454167"/>
                    <a:pt x="500288" y="463543"/>
                    <a:pt x="499255" y="472843"/>
                  </a:cubicBezTo>
                  <a:cubicBezTo>
                    <a:pt x="498107" y="485128"/>
                    <a:pt x="493897" y="496915"/>
                    <a:pt x="487008" y="507133"/>
                  </a:cubicBezTo>
                  <a:cubicBezTo>
                    <a:pt x="483755" y="512223"/>
                    <a:pt x="479699" y="516777"/>
                    <a:pt x="474991" y="520604"/>
                  </a:cubicBezTo>
                  <a:lnTo>
                    <a:pt x="465041" y="527952"/>
                  </a:lnTo>
                  <a:lnTo>
                    <a:pt x="465041" y="527914"/>
                  </a:lnTo>
                  <a:cubicBezTo>
                    <a:pt x="463510" y="528947"/>
                    <a:pt x="461903" y="529827"/>
                    <a:pt x="460219" y="530593"/>
                  </a:cubicBezTo>
                  <a:cubicBezTo>
                    <a:pt x="459071" y="531167"/>
                    <a:pt x="457846" y="531664"/>
                    <a:pt x="456890" y="532238"/>
                  </a:cubicBezTo>
                  <a:lnTo>
                    <a:pt x="452374" y="534420"/>
                  </a:lnTo>
                  <a:lnTo>
                    <a:pt x="452374" y="534382"/>
                  </a:lnTo>
                  <a:cubicBezTo>
                    <a:pt x="451417" y="534841"/>
                    <a:pt x="450422" y="535223"/>
                    <a:pt x="449427" y="535491"/>
                  </a:cubicBezTo>
                  <a:lnTo>
                    <a:pt x="447437" y="536104"/>
                  </a:lnTo>
                  <a:lnTo>
                    <a:pt x="436760" y="539548"/>
                  </a:lnTo>
                  <a:cubicBezTo>
                    <a:pt x="431976" y="540658"/>
                    <a:pt x="427116" y="541500"/>
                    <a:pt x="422217" y="542112"/>
                  </a:cubicBezTo>
                  <a:lnTo>
                    <a:pt x="415750" y="543107"/>
                  </a:lnTo>
                  <a:cubicBezTo>
                    <a:pt x="386282" y="546819"/>
                    <a:pt x="357886" y="556387"/>
                    <a:pt x="332129" y="571197"/>
                  </a:cubicBezTo>
                  <a:cubicBezTo>
                    <a:pt x="317280" y="578698"/>
                    <a:pt x="302087" y="585396"/>
                    <a:pt x="286550" y="591251"/>
                  </a:cubicBezTo>
                  <a:cubicBezTo>
                    <a:pt x="269903" y="596532"/>
                    <a:pt x="252949" y="600704"/>
                    <a:pt x="235765" y="603727"/>
                  </a:cubicBezTo>
                  <a:cubicBezTo>
                    <a:pt x="199562" y="611419"/>
                    <a:pt x="162248" y="612146"/>
                    <a:pt x="125743" y="605908"/>
                  </a:cubicBezTo>
                  <a:cubicBezTo>
                    <a:pt x="114683" y="603497"/>
                    <a:pt x="104006" y="599441"/>
                    <a:pt x="94094" y="593930"/>
                  </a:cubicBezTo>
                  <a:lnTo>
                    <a:pt x="90994" y="592093"/>
                  </a:lnTo>
                  <a:cubicBezTo>
                    <a:pt x="86746" y="589796"/>
                    <a:pt x="82842" y="586888"/>
                    <a:pt x="79436" y="583520"/>
                  </a:cubicBezTo>
                  <a:lnTo>
                    <a:pt x="72701" y="576937"/>
                  </a:lnTo>
                  <a:lnTo>
                    <a:pt x="68414" y="571274"/>
                  </a:lnTo>
                  <a:lnTo>
                    <a:pt x="68414" y="571235"/>
                  </a:lnTo>
                  <a:cubicBezTo>
                    <a:pt x="57737" y="552024"/>
                    <a:pt x="52073" y="530477"/>
                    <a:pt x="51920" y="508511"/>
                  </a:cubicBezTo>
                  <a:cubicBezTo>
                    <a:pt x="50695" y="470547"/>
                    <a:pt x="53106" y="432583"/>
                    <a:pt x="59038" y="395080"/>
                  </a:cubicBezTo>
                  <a:cubicBezTo>
                    <a:pt x="59191" y="394697"/>
                    <a:pt x="59268" y="394314"/>
                    <a:pt x="59268" y="393893"/>
                  </a:cubicBezTo>
                  <a:cubicBezTo>
                    <a:pt x="73849" y="323591"/>
                    <a:pt x="92562" y="254206"/>
                    <a:pt x="115372" y="186125"/>
                  </a:cubicBezTo>
                  <a:cubicBezTo>
                    <a:pt x="121113" y="170894"/>
                    <a:pt x="126241" y="158342"/>
                    <a:pt x="130642" y="148161"/>
                  </a:cubicBezTo>
                  <a:lnTo>
                    <a:pt x="125322" y="166340"/>
                  </a:lnTo>
                  <a:lnTo>
                    <a:pt x="118969" y="187771"/>
                  </a:lnTo>
                  <a:cubicBezTo>
                    <a:pt x="104924" y="241311"/>
                    <a:pt x="88621" y="315212"/>
                    <a:pt x="72969" y="396460"/>
                  </a:cubicBezTo>
                  <a:lnTo>
                    <a:pt x="73007" y="396460"/>
                  </a:lnTo>
                  <a:cubicBezTo>
                    <a:pt x="68070" y="433276"/>
                    <a:pt x="66425" y="470436"/>
                    <a:pt x="68108" y="507521"/>
                  </a:cubicBezTo>
                  <a:cubicBezTo>
                    <a:pt x="68644" y="526119"/>
                    <a:pt x="73275" y="544413"/>
                    <a:pt x="81656" y="561022"/>
                  </a:cubicBezTo>
                  <a:lnTo>
                    <a:pt x="85942" y="567336"/>
                  </a:lnTo>
                  <a:lnTo>
                    <a:pt x="85942" y="567298"/>
                  </a:lnTo>
                  <a:cubicBezTo>
                    <a:pt x="86249" y="567757"/>
                    <a:pt x="86631" y="568140"/>
                    <a:pt x="87052" y="568484"/>
                  </a:cubicBezTo>
                  <a:lnTo>
                    <a:pt x="90381" y="570857"/>
                  </a:lnTo>
                  <a:lnTo>
                    <a:pt x="90381" y="570819"/>
                  </a:lnTo>
                  <a:cubicBezTo>
                    <a:pt x="92716" y="573383"/>
                    <a:pt x="95471" y="575526"/>
                    <a:pt x="98495" y="577172"/>
                  </a:cubicBezTo>
                  <a:lnTo>
                    <a:pt x="101786" y="579277"/>
                  </a:lnTo>
                  <a:cubicBezTo>
                    <a:pt x="110511" y="583678"/>
                    <a:pt x="119696" y="586969"/>
                    <a:pt x="129226" y="589074"/>
                  </a:cubicBezTo>
                  <a:cubicBezTo>
                    <a:pt x="163630" y="595120"/>
                    <a:pt x="198878" y="594738"/>
                    <a:pt x="233125" y="587964"/>
                  </a:cubicBezTo>
                  <a:cubicBezTo>
                    <a:pt x="249657" y="585017"/>
                    <a:pt x="265999" y="581114"/>
                    <a:pt x="282072" y="576254"/>
                  </a:cubicBezTo>
                  <a:cubicBezTo>
                    <a:pt x="297418" y="570857"/>
                    <a:pt x="316400" y="562399"/>
                    <a:pt x="326235" y="5578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FCB0C03-EC25-D709-C0AC-C0C14FBC336E}"/>
                </a:ext>
              </a:extLst>
            </p:cNvPr>
            <p:cNvSpPr/>
            <p:nvPr/>
          </p:nvSpPr>
          <p:spPr>
            <a:xfrm>
              <a:off x="-10442119" y="9657213"/>
              <a:ext cx="383536" cy="269479"/>
            </a:xfrm>
            <a:custGeom>
              <a:avLst/>
              <a:gdLst>
                <a:gd name="connsiteX0" fmla="*/ 52206 w 383536"/>
                <a:gd name="connsiteY0" fmla="*/ 265690 h 269479"/>
                <a:gd name="connsiteX1" fmla="*/ 55076 w 383536"/>
                <a:gd name="connsiteY1" fmla="*/ 268982 h 269479"/>
                <a:gd name="connsiteX2" fmla="*/ 57334 w 383536"/>
                <a:gd name="connsiteY2" fmla="*/ 269479 h 269479"/>
                <a:gd name="connsiteX3" fmla="*/ 59439 w 383536"/>
                <a:gd name="connsiteY3" fmla="*/ 269058 h 269479"/>
                <a:gd name="connsiteX4" fmla="*/ 249102 w 383536"/>
                <a:gd name="connsiteY4" fmla="*/ 179430 h 269479"/>
                <a:gd name="connsiteX5" fmla="*/ 380442 w 383536"/>
                <a:gd name="connsiteY5" fmla="*/ 115825 h 269479"/>
                <a:gd name="connsiteX6" fmla="*/ 383351 w 383536"/>
                <a:gd name="connsiteY6" fmla="*/ 112304 h 269479"/>
                <a:gd name="connsiteX7" fmla="*/ 382547 w 383536"/>
                <a:gd name="connsiteY7" fmla="*/ 107827 h 269479"/>
                <a:gd name="connsiteX8" fmla="*/ 330079 w 383536"/>
                <a:gd name="connsiteY8" fmla="*/ 4114 h 269479"/>
                <a:gd name="connsiteX9" fmla="*/ 327323 w 383536"/>
                <a:gd name="connsiteY9" fmla="*/ 517 h 269479"/>
                <a:gd name="connsiteX10" fmla="*/ 322807 w 383536"/>
                <a:gd name="connsiteY10" fmla="*/ 517 h 269479"/>
                <a:gd name="connsiteX11" fmla="*/ 92614 w 383536"/>
                <a:gd name="connsiteY11" fmla="*/ 22790 h 269479"/>
                <a:gd name="connsiteX12" fmla="*/ 69996 w 383536"/>
                <a:gd name="connsiteY12" fmla="*/ 22062 h 269479"/>
                <a:gd name="connsiteX13" fmla="*/ 65709 w 383536"/>
                <a:gd name="connsiteY13" fmla="*/ 20991 h 269479"/>
                <a:gd name="connsiteX14" fmla="*/ 59204 w 383536"/>
                <a:gd name="connsiteY14" fmla="*/ 23325 h 269479"/>
                <a:gd name="connsiteX15" fmla="*/ 1454 w 383536"/>
                <a:gd name="connsiteY15" fmla="*/ 102353 h 269479"/>
                <a:gd name="connsiteX16" fmla="*/ 0 w 383536"/>
                <a:gd name="connsiteY16" fmla="*/ 105836 h 269479"/>
                <a:gd name="connsiteX17" fmla="*/ 30004 w 383536"/>
                <a:gd name="connsiteY17" fmla="*/ 211615 h 269479"/>
                <a:gd name="connsiteX18" fmla="*/ 52200 w 383536"/>
                <a:gd name="connsiteY18" fmla="*/ 265691 h 26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3536" h="269479">
                  <a:moveTo>
                    <a:pt x="52206" y="265690"/>
                  </a:moveTo>
                  <a:cubicBezTo>
                    <a:pt x="52665" y="267145"/>
                    <a:pt x="53698" y="268331"/>
                    <a:pt x="55076" y="268982"/>
                  </a:cubicBezTo>
                  <a:cubicBezTo>
                    <a:pt x="55803" y="269288"/>
                    <a:pt x="56569" y="269479"/>
                    <a:pt x="57334" y="269479"/>
                  </a:cubicBezTo>
                  <a:cubicBezTo>
                    <a:pt x="58061" y="269479"/>
                    <a:pt x="58788" y="269326"/>
                    <a:pt x="59439" y="269058"/>
                  </a:cubicBezTo>
                  <a:cubicBezTo>
                    <a:pt x="123733" y="241580"/>
                    <a:pt x="187448" y="210008"/>
                    <a:pt x="249102" y="179430"/>
                  </a:cubicBezTo>
                  <a:cubicBezTo>
                    <a:pt x="291964" y="157999"/>
                    <a:pt x="336357" y="136146"/>
                    <a:pt x="380442" y="115825"/>
                  </a:cubicBezTo>
                  <a:cubicBezTo>
                    <a:pt x="381896" y="115136"/>
                    <a:pt x="382968" y="113873"/>
                    <a:pt x="383351" y="112304"/>
                  </a:cubicBezTo>
                  <a:cubicBezTo>
                    <a:pt x="383772" y="110773"/>
                    <a:pt x="383466" y="109128"/>
                    <a:pt x="382547" y="107827"/>
                  </a:cubicBezTo>
                  <a:cubicBezTo>
                    <a:pt x="358169" y="77211"/>
                    <a:pt x="340335" y="41887"/>
                    <a:pt x="330079" y="4114"/>
                  </a:cubicBezTo>
                  <a:cubicBezTo>
                    <a:pt x="329772" y="2545"/>
                    <a:pt x="328739" y="1244"/>
                    <a:pt x="327323" y="517"/>
                  </a:cubicBezTo>
                  <a:cubicBezTo>
                    <a:pt x="325907" y="-172"/>
                    <a:pt x="324223" y="-172"/>
                    <a:pt x="322807" y="517"/>
                  </a:cubicBezTo>
                  <a:cubicBezTo>
                    <a:pt x="248219" y="22790"/>
                    <a:pt x="170070" y="30368"/>
                    <a:pt x="92614" y="22790"/>
                  </a:cubicBezTo>
                  <a:lnTo>
                    <a:pt x="69996" y="22062"/>
                  </a:lnTo>
                  <a:cubicBezTo>
                    <a:pt x="68503" y="22024"/>
                    <a:pt x="67049" y="21641"/>
                    <a:pt x="65709" y="20991"/>
                  </a:cubicBezTo>
                  <a:cubicBezTo>
                    <a:pt x="63260" y="20111"/>
                    <a:pt x="60543" y="21106"/>
                    <a:pt x="59204" y="23325"/>
                  </a:cubicBezTo>
                  <a:cubicBezTo>
                    <a:pt x="42862" y="51683"/>
                    <a:pt x="23498" y="78167"/>
                    <a:pt x="1454" y="102353"/>
                  </a:cubicBezTo>
                  <a:cubicBezTo>
                    <a:pt x="536" y="103310"/>
                    <a:pt x="38" y="104534"/>
                    <a:pt x="0" y="105836"/>
                  </a:cubicBezTo>
                  <a:cubicBezTo>
                    <a:pt x="1569" y="142958"/>
                    <a:pt x="11825" y="179199"/>
                    <a:pt x="30004" y="211615"/>
                  </a:cubicBezTo>
                  <a:cubicBezTo>
                    <a:pt x="38615" y="229143"/>
                    <a:pt x="46039" y="247206"/>
                    <a:pt x="52200" y="26569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7FD4671-4D78-A22D-1C89-168A517FC9A0}"/>
                </a:ext>
              </a:extLst>
            </p:cNvPr>
            <p:cNvSpPr/>
            <p:nvPr/>
          </p:nvSpPr>
          <p:spPr>
            <a:xfrm>
              <a:off x="-12267201" y="8567702"/>
              <a:ext cx="725654" cy="1218365"/>
            </a:xfrm>
            <a:custGeom>
              <a:avLst/>
              <a:gdLst>
                <a:gd name="connsiteX0" fmla="*/ 61093 w 725654"/>
                <a:gd name="connsiteY0" fmla="*/ 889249 h 1218365"/>
                <a:gd name="connsiteX1" fmla="*/ 217122 w 725654"/>
                <a:gd name="connsiteY1" fmla="*/ 1059279 h 1218365"/>
                <a:gd name="connsiteX2" fmla="*/ 576668 w 725654"/>
                <a:gd name="connsiteY2" fmla="*/ 1218365 h 1218365"/>
                <a:gd name="connsiteX3" fmla="*/ 582026 w 725654"/>
                <a:gd name="connsiteY3" fmla="*/ 1213160 h 1218365"/>
                <a:gd name="connsiteX4" fmla="*/ 627490 w 725654"/>
                <a:gd name="connsiteY4" fmla="*/ 1011819 h 1218365"/>
                <a:gd name="connsiteX5" fmla="*/ 658412 w 725654"/>
                <a:gd name="connsiteY5" fmla="*/ 912466 h 1218365"/>
                <a:gd name="connsiteX6" fmla="*/ 712258 w 725654"/>
                <a:gd name="connsiteY6" fmla="*/ 584066 h 1218365"/>
                <a:gd name="connsiteX7" fmla="*/ 718343 w 725654"/>
                <a:gd name="connsiteY7" fmla="*/ 532631 h 1218365"/>
                <a:gd name="connsiteX8" fmla="*/ 685583 w 725654"/>
                <a:gd name="connsiteY8" fmla="*/ 321649 h 1218365"/>
                <a:gd name="connsiteX9" fmla="*/ 645476 w 725654"/>
                <a:gd name="connsiteY9" fmla="*/ 244994 h 1218365"/>
                <a:gd name="connsiteX10" fmla="*/ 609885 w 725654"/>
                <a:gd name="connsiteY10" fmla="*/ 175993 h 1218365"/>
                <a:gd name="connsiteX11" fmla="*/ 590252 w 725654"/>
                <a:gd name="connsiteY11" fmla="*/ 143273 h 1218365"/>
                <a:gd name="connsiteX12" fmla="*/ 590252 w 725654"/>
                <a:gd name="connsiteY12" fmla="*/ 143311 h 1218365"/>
                <a:gd name="connsiteX13" fmla="*/ 540348 w 725654"/>
                <a:gd name="connsiteY13" fmla="*/ 33436 h 1218365"/>
                <a:gd name="connsiteX14" fmla="*/ 536750 w 725654"/>
                <a:gd name="connsiteY14" fmla="*/ 29150 h 1218365"/>
                <a:gd name="connsiteX15" fmla="*/ 531392 w 725654"/>
                <a:gd name="connsiteY15" fmla="*/ 26012 h 1218365"/>
                <a:gd name="connsiteX16" fmla="*/ 529479 w 725654"/>
                <a:gd name="connsiteY16" fmla="*/ 24634 h 1218365"/>
                <a:gd name="connsiteX17" fmla="*/ 228942 w 725654"/>
                <a:gd name="connsiteY17" fmla="*/ 25629 h 1218365"/>
                <a:gd name="connsiteX18" fmla="*/ 225383 w 725654"/>
                <a:gd name="connsiteY18" fmla="*/ 32020 h 1218365"/>
                <a:gd name="connsiteX19" fmla="*/ 229248 w 725654"/>
                <a:gd name="connsiteY19" fmla="*/ 62024 h 1218365"/>
                <a:gd name="connsiteX20" fmla="*/ 226875 w 725654"/>
                <a:gd name="connsiteY20" fmla="*/ 68645 h 1218365"/>
                <a:gd name="connsiteX21" fmla="*/ 225574 w 725654"/>
                <a:gd name="connsiteY21" fmla="*/ 71630 h 1218365"/>
                <a:gd name="connsiteX22" fmla="*/ 152708 w 725654"/>
                <a:gd name="connsiteY22" fmla="*/ 335574 h 1218365"/>
                <a:gd name="connsiteX23" fmla="*/ 116504 w 725654"/>
                <a:gd name="connsiteY23" fmla="*/ 438905 h 1218365"/>
                <a:gd name="connsiteX24" fmla="*/ 82903 w 725654"/>
                <a:gd name="connsiteY24" fmla="*/ 550348 h 1218365"/>
                <a:gd name="connsiteX25" fmla="*/ 82865 w 725654"/>
                <a:gd name="connsiteY25" fmla="*/ 550348 h 1218365"/>
                <a:gd name="connsiteX26" fmla="*/ 469 w 725654"/>
                <a:gd name="connsiteY26" fmla="*/ 791827 h 1218365"/>
                <a:gd name="connsiteX27" fmla="*/ 1273 w 725654"/>
                <a:gd name="connsiteY27" fmla="*/ 797491 h 1218365"/>
                <a:gd name="connsiteX28" fmla="*/ 61089 w 725654"/>
                <a:gd name="connsiteY28" fmla="*/ 889225 h 1218365"/>
                <a:gd name="connsiteX29" fmla="*/ 517003 w 725654"/>
                <a:gd name="connsiteY29" fmla="*/ 1125449 h 1218365"/>
                <a:gd name="connsiteX30" fmla="*/ 520371 w 725654"/>
                <a:gd name="connsiteY30" fmla="*/ 1118866 h 1218365"/>
                <a:gd name="connsiteX31" fmla="*/ 523318 w 725654"/>
                <a:gd name="connsiteY31" fmla="*/ 1110294 h 1218365"/>
                <a:gd name="connsiteX32" fmla="*/ 523394 w 725654"/>
                <a:gd name="connsiteY32" fmla="*/ 1110294 h 1218365"/>
                <a:gd name="connsiteX33" fmla="*/ 528944 w 725654"/>
                <a:gd name="connsiteY33" fmla="*/ 1092191 h 1218365"/>
                <a:gd name="connsiteX34" fmla="*/ 535832 w 725654"/>
                <a:gd name="connsiteY34" fmla="*/ 1053615 h 1218365"/>
                <a:gd name="connsiteX35" fmla="*/ 539009 w 725654"/>
                <a:gd name="connsiteY35" fmla="*/ 1028127 h 1218365"/>
                <a:gd name="connsiteX36" fmla="*/ 552747 w 725654"/>
                <a:gd name="connsiteY36" fmla="*/ 949635 h 1218365"/>
                <a:gd name="connsiteX37" fmla="*/ 578464 w 725654"/>
                <a:gd name="connsiteY37" fmla="*/ 872483 h 1218365"/>
                <a:gd name="connsiteX38" fmla="*/ 565070 w 725654"/>
                <a:gd name="connsiteY38" fmla="*/ 952314 h 1218365"/>
                <a:gd name="connsiteX39" fmla="*/ 556918 w 725654"/>
                <a:gd name="connsiteY39" fmla="*/ 1013125 h 1218365"/>
                <a:gd name="connsiteX40" fmla="*/ 552364 w 725654"/>
                <a:gd name="connsiteY40" fmla="*/ 1055987 h 1218365"/>
                <a:gd name="connsiteX41" fmla="*/ 552403 w 725654"/>
                <a:gd name="connsiteY41" fmla="*/ 1055987 h 1218365"/>
                <a:gd name="connsiteX42" fmla="*/ 544328 w 725654"/>
                <a:gd name="connsiteY42" fmla="*/ 1097396 h 1218365"/>
                <a:gd name="connsiteX43" fmla="*/ 538051 w 725654"/>
                <a:gd name="connsiteY43" fmla="*/ 1115766 h 1218365"/>
                <a:gd name="connsiteX44" fmla="*/ 534339 w 725654"/>
                <a:gd name="connsiteY44" fmla="*/ 1124338 h 1218365"/>
                <a:gd name="connsiteX45" fmla="*/ 534301 w 725654"/>
                <a:gd name="connsiteY45" fmla="*/ 1124338 h 1218365"/>
                <a:gd name="connsiteX46" fmla="*/ 530971 w 725654"/>
                <a:gd name="connsiteY46" fmla="*/ 1130729 h 1218365"/>
                <a:gd name="connsiteX47" fmla="*/ 528981 w 725654"/>
                <a:gd name="connsiteY47" fmla="*/ 1134097 h 1218365"/>
                <a:gd name="connsiteX48" fmla="*/ 528981 w 725654"/>
                <a:gd name="connsiteY48" fmla="*/ 1134135 h 1218365"/>
                <a:gd name="connsiteX49" fmla="*/ 495954 w 725654"/>
                <a:gd name="connsiteY49" fmla="*/ 1153920 h 1218365"/>
                <a:gd name="connsiteX50" fmla="*/ 464687 w 725654"/>
                <a:gd name="connsiteY50" fmla="*/ 1147108 h 1218365"/>
                <a:gd name="connsiteX51" fmla="*/ 428675 w 725654"/>
                <a:gd name="connsiteY51" fmla="*/ 1125677 h 1218365"/>
                <a:gd name="connsiteX52" fmla="*/ 427642 w 725654"/>
                <a:gd name="connsiteY52" fmla="*/ 1124950 h 1218365"/>
                <a:gd name="connsiteX53" fmla="*/ 427068 w 725654"/>
                <a:gd name="connsiteY53" fmla="*/ 1124491 h 1218365"/>
                <a:gd name="connsiteX54" fmla="*/ 427451 w 725654"/>
                <a:gd name="connsiteY54" fmla="*/ 1124491 h 1218365"/>
                <a:gd name="connsiteX55" fmla="*/ 439888 w 725654"/>
                <a:gd name="connsiteY55" fmla="*/ 1129121 h 1218365"/>
                <a:gd name="connsiteX56" fmla="*/ 467787 w 725654"/>
                <a:gd name="connsiteY56" fmla="*/ 1138880 h 1218365"/>
                <a:gd name="connsiteX57" fmla="*/ 467826 w 725654"/>
                <a:gd name="connsiteY57" fmla="*/ 1138880 h 1218365"/>
                <a:gd name="connsiteX58" fmla="*/ 494768 w 725654"/>
                <a:gd name="connsiteY58" fmla="*/ 1141559 h 1218365"/>
                <a:gd name="connsiteX59" fmla="*/ 517041 w 725654"/>
                <a:gd name="connsiteY59" fmla="*/ 1125256 h 1218365"/>
                <a:gd name="connsiteX60" fmla="*/ 661286 w 725654"/>
                <a:gd name="connsiteY60" fmla="*/ 566551 h 1218365"/>
                <a:gd name="connsiteX61" fmla="*/ 661324 w 725654"/>
                <a:gd name="connsiteY61" fmla="*/ 566589 h 1218365"/>
                <a:gd name="connsiteX62" fmla="*/ 645825 w 725654"/>
                <a:gd name="connsiteY62" fmla="*/ 657366 h 1218365"/>
                <a:gd name="connsiteX63" fmla="*/ 643376 w 725654"/>
                <a:gd name="connsiteY63" fmla="*/ 668082 h 1218365"/>
                <a:gd name="connsiteX64" fmla="*/ 643414 w 725654"/>
                <a:gd name="connsiteY64" fmla="*/ 668082 h 1218365"/>
                <a:gd name="connsiteX65" fmla="*/ 632392 w 725654"/>
                <a:gd name="connsiteY65" fmla="*/ 705089 h 1218365"/>
                <a:gd name="connsiteX66" fmla="*/ 621945 w 725654"/>
                <a:gd name="connsiteY66" fmla="*/ 732605 h 1218365"/>
                <a:gd name="connsiteX67" fmla="*/ 621945 w 725654"/>
                <a:gd name="connsiteY67" fmla="*/ 732260 h 1218365"/>
                <a:gd name="connsiteX68" fmla="*/ 627953 w 725654"/>
                <a:gd name="connsiteY68" fmla="*/ 703634 h 1218365"/>
                <a:gd name="connsiteX69" fmla="*/ 627915 w 725654"/>
                <a:gd name="connsiteY69" fmla="*/ 703634 h 1218365"/>
                <a:gd name="connsiteX70" fmla="*/ 635033 w 725654"/>
                <a:gd name="connsiteY70" fmla="*/ 664713 h 1218365"/>
                <a:gd name="connsiteX71" fmla="*/ 638094 w 725654"/>
                <a:gd name="connsiteY71" fmla="*/ 644621 h 1218365"/>
                <a:gd name="connsiteX72" fmla="*/ 646667 w 725654"/>
                <a:gd name="connsiteY72" fmla="*/ 565210 h 1218365"/>
                <a:gd name="connsiteX73" fmla="*/ 647050 w 725654"/>
                <a:gd name="connsiteY73" fmla="*/ 455218 h 1218365"/>
                <a:gd name="connsiteX74" fmla="*/ 646437 w 725654"/>
                <a:gd name="connsiteY74" fmla="*/ 442359 h 1218365"/>
                <a:gd name="connsiteX75" fmla="*/ 610349 w 725654"/>
                <a:gd name="connsiteY75" fmla="*/ 356328 h 1218365"/>
                <a:gd name="connsiteX76" fmla="*/ 596189 w 725654"/>
                <a:gd name="connsiteY76" fmla="*/ 332639 h 1218365"/>
                <a:gd name="connsiteX77" fmla="*/ 547241 w 725654"/>
                <a:gd name="connsiteY77" fmla="*/ 243661 h 1218365"/>
                <a:gd name="connsiteX78" fmla="*/ 518539 w 725654"/>
                <a:gd name="connsiteY78" fmla="*/ 180401 h 1218365"/>
                <a:gd name="connsiteX79" fmla="*/ 554742 w 725654"/>
                <a:gd name="connsiteY79" fmla="*/ 238878 h 1218365"/>
                <a:gd name="connsiteX80" fmla="*/ 608932 w 725654"/>
                <a:gd name="connsiteY80" fmla="*/ 325254 h 1218365"/>
                <a:gd name="connsiteX81" fmla="*/ 621791 w 725654"/>
                <a:gd name="connsiteY81" fmla="*/ 345728 h 1218365"/>
                <a:gd name="connsiteX82" fmla="*/ 640925 w 725654"/>
                <a:gd name="connsiteY82" fmla="*/ 376306 h 1218365"/>
                <a:gd name="connsiteX83" fmla="*/ 640925 w 725654"/>
                <a:gd name="connsiteY83" fmla="*/ 376267 h 1218365"/>
                <a:gd name="connsiteX84" fmla="*/ 655085 w 725654"/>
                <a:gd name="connsiteY84" fmla="*/ 406271 h 1218365"/>
                <a:gd name="connsiteX85" fmla="*/ 662892 w 725654"/>
                <a:gd name="connsiteY85" fmla="*/ 439489 h 1218365"/>
                <a:gd name="connsiteX86" fmla="*/ 661323 w 725654"/>
                <a:gd name="connsiteY86" fmla="*/ 566353 h 1218365"/>
                <a:gd name="connsiteX87" fmla="*/ 140166 w 725654"/>
                <a:gd name="connsiteY87" fmla="*/ 572062 h 1218365"/>
                <a:gd name="connsiteX88" fmla="*/ 138980 w 725654"/>
                <a:gd name="connsiteY88" fmla="*/ 575659 h 1218365"/>
                <a:gd name="connsiteX89" fmla="*/ 123021 w 725654"/>
                <a:gd name="connsiteY89" fmla="*/ 626099 h 1218365"/>
                <a:gd name="connsiteX90" fmla="*/ 114449 w 725654"/>
                <a:gd name="connsiteY90" fmla="*/ 654304 h 1218365"/>
                <a:gd name="connsiteX91" fmla="*/ 106986 w 725654"/>
                <a:gd name="connsiteY91" fmla="*/ 684308 h 1218365"/>
                <a:gd name="connsiteX92" fmla="*/ 96270 w 725654"/>
                <a:gd name="connsiteY92" fmla="*/ 728931 h 1218365"/>
                <a:gd name="connsiteX93" fmla="*/ 91601 w 725654"/>
                <a:gd name="connsiteY93" fmla="*/ 749290 h 1218365"/>
                <a:gd name="connsiteX94" fmla="*/ 83947 w 725654"/>
                <a:gd name="connsiteY94" fmla="*/ 817220 h 1218365"/>
                <a:gd name="connsiteX95" fmla="*/ 89993 w 725654"/>
                <a:gd name="connsiteY95" fmla="*/ 844812 h 1218365"/>
                <a:gd name="connsiteX96" fmla="*/ 92022 w 725654"/>
                <a:gd name="connsiteY96" fmla="*/ 851892 h 1218365"/>
                <a:gd name="connsiteX97" fmla="*/ 93132 w 725654"/>
                <a:gd name="connsiteY97" fmla="*/ 854610 h 1218365"/>
                <a:gd name="connsiteX98" fmla="*/ 93132 w 725654"/>
                <a:gd name="connsiteY98" fmla="*/ 854571 h 1218365"/>
                <a:gd name="connsiteX99" fmla="*/ 106335 w 725654"/>
                <a:gd name="connsiteY99" fmla="*/ 882393 h 1218365"/>
                <a:gd name="connsiteX100" fmla="*/ 144912 w 725654"/>
                <a:gd name="connsiteY100" fmla="*/ 934593 h 1218365"/>
                <a:gd name="connsiteX101" fmla="*/ 230369 w 725654"/>
                <a:gd name="connsiteY101" fmla="*/ 1007460 h 1218365"/>
                <a:gd name="connsiteX102" fmla="*/ 246328 w 725654"/>
                <a:gd name="connsiteY102" fmla="*/ 1018787 h 1218365"/>
                <a:gd name="connsiteX103" fmla="*/ 293093 w 725654"/>
                <a:gd name="connsiteY103" fmla="*/ 1052465 h 1218365"/>
                <a:gd name="connsiteX104" fmla="*/ 225355 w 725654"/>
                <a:gd name="connsiteY104" fmla="*/ 1014654 h 1218365"/>
                <a:gd name="connsiteX105" fmla="*/ 134348 w 725654"/>
                <a:gd name="connsiteY105" fmla="*/ 944811 h 1218365"/>
                <a:gd name="connsiteX106" fmla="*/ 91869 w 725654"/>
                <a:gd name="connsiteY106" fmla="*/ 890008 h 1218365"/>
                <a:gd name="connsiteX107" fmla="*/ 78283 w 725654"/>
                <a:gd name="connsiteY107" fmla="*/ 862338 h 1218365"/>
                <a:gd name="connsiteX108" fmla="*/ 76102 w 725654"/>
                <a:gd name="connsiteY108" fmla="*/ 857248 h 1218365"/>
                <a:gd name="connsiteX109" fmla="*/ 76102 w 725654"/>
                <a:gd name="connsiteY109" fmla="*/ 857210 h 1218365"/>
                <a:gd name="connsiteX110" fmla="*/ 67146 w 725654"/>
                <a:gd name="connsiteY110" fmla="*/ 820165 h 1218365"/>
                <a:gd name="connsiteX111" fmla="*/ 65807 w 725654"/>
                <a:gd name="connsiteY111" fmla="*/ 810521 h 1218365"/>
                <a:gd name="connsiteX112" fmla="*/ 66037 w 725654"/>
                <a:gd name="connsiteY112" fmla="*/ 800724 h 1218365"/>
                <a:gd name="connsiteX113" fmla="*/ 66266 w 725654"/>
                <a:gd name="connsiteY113" fmla="*/ 793376 h 1218365"/>
                <a:gd name="connsiteX114" fmla="*/ 67338 w 725654"/>
                <a:gd name="connsiteY114" fmla="*/ 781283 h 1218365"/>
                <a:gd name="connsiteX115" fmla="*/ 75489 w 725654"/>
                <a:gd name="connsiteY115" fmla="*/ 745768 h 1218365"/>
                <a:gd name="connsiteX116" fmla="*/ 77900 w 725654"/>
                <a:gd name="connsiteY116" fmla="*/ 736239 h 1218365"/>
                <a:gd name="connsiteX117" fmla="*/ 92787 w 725654"/>
                <a:gd name="connsiteY117" fmla="*/ 680747 h 1218365"/>
                <a:gd name="connsiteX118" fmla="*/ 95657 w 725654"/>
                <a:gd name="connsiteY118" fmla="*/ 670490 h 1218365"/>
                <a:gd name="connsiteX119" fmla="*/ 101589 w 725654"/>
                <a:gd name="connsiteY119" fmla="*/ 650398 h 1218365"/>
                <a:gd name="connsiteX120" fmla="*/ 108593 w 725654"/>
                <a:gd name="connsiteY120" fmla="*/ 630804 h 1218365"/>
                <a:gd name="connsiteX121" fmla="*/ 111693 w 725654"/>
                <a:gd name="connsiteY121" fmla="*/ 622231 h 1218365"/>
                <a:gd name="connsiteX122" fmla="*/ 130981 w 725654"/>
                <a:gd name="connsiteY122" fmla="*/ 572786 h 1218365"/>
                <a:gd name="connsiteX123" fmla="*/ 163013 w 725654"/>
                <a:gd name="connsiteY123" fmla="*/ 502790 h 1218365"/>
                <a:gd name="connsiteX124" fmla="*/ 140166 w 725654"/>
                <a:gd name="connsiteY124" fmla="*/ 572059 h 121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725654" h="1218365">
                  <a:moveTo>
                    <a:pt x="61093" y="889249"/>
                  </a:moveTo>
                  <a:cubicBezTo>
                    <a:pt x="97144" y="958748"/>
                    <a:pt x="150990" y="1017416"/>
                    <a:pt x="217122" y="1059279"/>
                  </a:cubicBezTo>
                  <a:cubicBezTo>
                    <a:pt x="330936" y="1140220"/>
                    <a:pt x="444063" y="1213280"/>
                    <a:pt x="576668" y="1218365"/>
                  </a:cubicBezTo>
                  <a:cubicBezTo>
                    <a:pt x="579576" y="1218403"/>
                    <a:pt x="581949" y="1216068"/>
                    <a:pt x="582026" y="1213160"/>
                  </a:cubicBezTo>
                  <a:cubicBezTo>
                    <a:pt x="586695" y="1144121"/>
                    <a:pt x="602041" y="1076196"/>
                    <a:pt x="627490" y="1011819"/>
                  </a:cubicBezTo>
                  <a:cubicBezTo>
                    <a:pt x="638245" y="980055"/>
                    <a:pt x="649343" y="947142"/>
                    <a:pt x="658412" y="912466"/>
                  </a:cubicBezTo>
                  <a:cubicBezTo>
                    <a:pt x="683747" y="804355"/>
                    <a:pt x="701772" y="694636"/>
                    <a:pt x="712258" y="584066"/>
                  </a:cubicBezTo>
                  <a:cubicBezTo>
                    <a:pt x="714248" y="566921"/>
                    <a:pt x="716277" y="549776"/>
                    <a:pt x="718343" y="532631"/>
                  </a:cubicBezTo>
                  <a:cubicBezTo>
                    <a:pt x="734876" y="460683"/>
                    <a:pt x="723127" y="385174"/>
                    <a:pt x="685583" y="321649"/>
                  </a:cubicBezTo>
                  <a:cubicBezTo>
                    <a:pt x="670735" y="296927"/>
                    <a:pt x="657876" y="270520"/>
                    <a:pt x="645476" y="244994"/>
                  </a:cubicBezTo>
                  <a:cubicBezTo>
                    <a:pt x="634378" y="222110"/>
                    <a:pt x="622896" y="198496"/>
                    <a:pt x="609885" y="175993"/>
                  </a:cubicBezTo>
                  <a:cubicBezTo>
                    <a:pt x="603494" y="164780"/>
                    <a:pt x="597026" y="153988"/>
                    <a:pt x="590252" y="143273"/>
                  </a:cubicBezTo>
                  <a:lnTo>
                    <a:pt x="590252" y="143311"/>
                  </a:lnTo>
                  <a:cubicBezTo>
                    <a:pt x="566831" y="110131"/>
                    <a:pt x="549916" y="72856"/>
                    <a:pt x="540348" y="33436"/>
                  </a:cubicBezTo>
                  <a:cubicBezTo>
                    <a:pt x="540042" y="31446"/>
                    <a:pt x="538664" y="29801"/>
                    <a:pt x="536750" y="29150"/>
                  </a:cubicBezTo>
                  <a:cubicBezTo>
                    <a:pt x="534722" y="28614"/>
                    <a:pt x="532885" y="27504"/>
                    <a:pt x="531392" y="26012"/>
                  </a:cubicBezTo>
                  <a:cubicBezTo>
                    <a:pt x="530856" y="25438"/>
                    <a:pt x="530206" y="24940"/>
                    <a:pt x="529479" y="24634"/>
                  </a:cubicBezTo>
                  <a:cubicBezTo>
                    <a:pt x="431967" y="-8546"/>
                    <a:pt x="326227" y="-8202"/>
                    <a:pt x="228942" y="25629"/>
                  </a:cubicBezTo>
                  <a:cubicBezTo>
                    <a:pt x="226301" y="26509"/>
                    <a:pt x="224732" y="29303"/>
                    <a:pt x="225383" y="32020"/>
                  </a:cubicBezTo>
                  <a:cubicBezTo>
                    <a:pt x="227794" y="41856"/>
                    <a:pt x="229056" y="51920"/>
                    <a:pt x="229248" y="62024"/>
                  </a:cubicBezTo>
                  <a:cubicBezTo>
                    <a:pt x="229439" y="64473"/>
                    <a:pt x="228597" y="66884"/>
                    <a:pt x="226875" y="68645"/>
                  </a:cubicBezTo>
                  <a:cubicBezTo>
                    <a:pt x="226148" y="69487"/>
                    <a:pt x="225689" y="70520"/>
                    <a:pt x="225574" y="71630"/>
                  </a:cubicBezTo>
                  <a:cubicBezTo>
                    <a:pt x="211797" y="162177"/>
                    <a:pt x="187304" y="250771"/>
                    <a:pt x="152708" y="335574"/>
                  </a:cubicBezTo>
                  <a:cubicBezTo>
                    <a:pt x="140538" y="369023"/>
                    <a:pt x="127947" y="403657"/>
                    <a:pt x="116504" y="438905"/>
                  </a:cubicBezTo>
                  <a:cubicBezTo>
                    <a:pt x="104603" y="475835"/>
                    <a:pt x="93581" y="513646"/>
                    <a:pt x="82903" y="550348"/>
                  </a:cubicBezTo>
                  <a:lnTo>
                    <a:pt x="82865" y="550348"/>
                  </a:lnTo>
                  <a:cubicBezTo>
                    <a:pt x="60783" y="632590"/>
                    <a:pt x="33228" y="713264"/>
                    <a:pt x="469" y="791827"/>
                  </a:cubicBezTo>
                  <a:cubicBezTo>
                    <a:pt x="-373" y="793741"/>
                    <a:pt x="-67" y="795922"/>
                    <a:pt x="1273" y="797491"/>
                  </a:cubicBezTo>
                  <a:cubicBezTo>
                    <a:pt x="24846" y="825544"/>
                    <a:pt x="44938" y="856351"/>
                    <a:pt x="61089" y="889225"/>
                  </a:cubicBezTo>
                  <a:close/>
                  <a:moveTo>
                    <a:pt x="517003" y="1125449"/>
                  </a:moveTo>
                  <a:lnTo>
                    <a:pt x="520371" y="1118866"/>
                  </a:lnTo>
                  <a:lnTo>
                    <a:pt x="523318" y="1110294"/>
                  </a:lnTo>
                  <a:lnTo>
                    <a:pt x="523394" y="1110294"/>
                  </a:lnTo>
                  <a:cubicBezTo>
                    <a:pt x="525805" y="1104438"/>
                    <a:pt x="527681" y="1098392"/>
                    <a:pt x="528944" y="1092191"/>
                  </a:cubicBezTo>
                  <a:cubicBezTo>
                    <a:pt x="532005" y="1079485"/>
                    <a:pt x="534301" y="1066589"/>
                    <a:pt x="535832" y="1053615"/>
                  </a:cubicBezTo>
                  <a:cubicBezTo>
                    <a:pt x="536980" y="1045043"/>
                    <a:pt x="537975" y="1036470"/>
                    <a:pt x="539009" y="1028127"/>
                  </a:cubicBezTo>
                  <a:cubicBezTo>
                    <a:pt x="541267" y="1001606"/>
                    <a:pt x="545859" y="975353"/>
                    <a:pt x="552747" y="949635"/>
                  </a:cubicBezTo>
                  <a:cubicBezTo>
                    <a:pt x="559865" y="923458"/>
                    <a:pt x="568438" y="897703"/>
                    <a:pt x="578464" y="872483"/>
                  </a:cubicBezTo>
                  <a:cubicBezTo>
                    <a:pt x="575403" y="899310"/>
                    <a:pt x="570964" y="925946"/>
                    <a:pt x="565070" y="952314"/>
                  </a:cubicBezTo>
                  <a:cubicBezTo>
                    <a:pt x="561090" y="972367"/>
                    <a:pt x="558373" y="992689"/>
                    <a:pt x="556918" y="1013125"/>
                  </a:cubicBezTo>
                  <a:cubicBezTo>
                    <a:pt x="555617" y="1026710"/>
                    <a:pt x="554316" y="1041062"/>
                    <a:pt x="552364" y="1055987"/>
                  </a:cubicBezTo>
                  <a:lnTo>
                    <a:pt x="552403" y="1055987"/>
                  </a:lnTo>
                  <a:cubicBezTo>
                    <a:pt x="550795" y="1069956"/>
                    <a:pt x="548116" y="1083809"/>
                    <a:pt x="544328" y="1097396"/>
                  </a:cubicBezTo>
                  <a:cubicBezTo>
                    <a:pt x="542682" y="1103672"/>
                    <a:pt x="540577" y="1109795"/>
                    <a:pt x="538051" y="1115766"/>
                  </a:cubicBezTo>
                  <a:lnTo>
                    <a:pt x="534339" y="1124338"/>
                  </a:lnTo>
                  <a:lnTo>
                    <a:pt x="534301" y="1124338"/>
                  </a:lnTo>
                  <a:cubicBezTo>
                    <a:pt x="533306" y="1126519"/>
                    <a:pt x="532196" y="1128663"/>
                    <a:pt x="530971" y="1130729"/>
                  </a:cubicBezTo>
                  <a:cubicBezTo>
                    <a:pt x="530282" y="1131839"/>
                    <a:pt x="529594" y="1132948"/>
                    <a:pt x="528981" y="1134097"/>
                  </a:cubicBezTo>
                  <a:lnTo>
                    <a:pt x="528981" y="1134135"/>
                  </a:lnTo>
                  <a:cubicBezTo>
                    <a:pt x="521748" y="1145616"/>
                    <a:pt x="509502" y="1152964"/>
                    <a:pt x="495954" y="1153920"/>
                  </a:cubicBezTo>
                  <a:cubicBezTo>
                    <a:pt x="485123" y="1154226"/>
                    <a:pt x="474408" y="1151892"/>
                    <a:pt x="464687" y="1147108"/>
                  </a:cubicBezTo>
                  <a:cubicBezTo>
                    <a:pt x="451944" y="1141330"/>
                    <a:pt x="439850" y="1134135"/>
                    <a:pt x="428675" y="1125677"/>
                  </a:cubicBezTo>
                  <a:lnTo>
                    <a:pt x="427642" y="1124950"/>
                  </a:lnTo>
                  <a:lnTo>
                    <a:pt x="427068" y="1124491"/>
                  </a:lnTo>
                  <a:lnTo>
                    <a:pt x="427451" y="1124491"/>
                  </a:lnTo>
                  <a:cubicBezTo>
                    <a:pt x="431048" y="1125677"/>
                    <a:pt x="435258" y="1127322"/>
                    <a:pt x="439888" y="1129121"/>
                  </a:cubicBezTo>
                  <a:cubicBezTo>
                    <a:pt x="448001" y="1132221"/>
                    <a:pt x="457033" y="1135704"/>
                    <a:pt x="467787" y="1138880"/>
                  </a:cubicBezTo>
                  <a:lnTo>
                    <a:pt x="467826" y="1138880"/>
                  </a:lnTo>
                  <a:cubicBezTo>
                    <a:pt x="476513" y="1141751"/>
                    <a:pt x="485697" y="1142669"/>
                    <a:pt x="494768" y="1141559"/>
                  </a:cubicBezTo>
                  <a:cubicBezTo>
                    <a:pt x="504488" y="1140220"/>
                    <a:pt x="512832" y="1134097"/>
                    <a:pt x="517041" y="1125256"/>
                  </a:cubicBezTo>
                  <a:close/>
                  <a:moveTo>
                    <a:pt x="661286" y="566551"/>
                  </a:moveTo>
                  <a:lnTo>
                    <a:pt x="661324" y="566589"/>
                  </a:lnTo>
                  <a:cubicBezTo>
                    <a:pt x="658683" y="597205"/>
                    <a:pt x="653517" y="627592"/>
                    <a:pt x="645825" y="657366"/>
                  </a:cubicBezTo>
                  <a:lnTo>
                    <a:pt x="643376" y="668082"/>
                  </a:lnTo>
                  <a:lnTo>
                    <a:pt x="643414" y="668082"/>
                  </a:lnTo>
                  <a:cubicBezTo>
                    <a:pt x="640850" y="680711"/>
                    <a:pt x="637176" y="693111"/>
                    <a:pt x="632392" y="705089"/>
                  </a:cubicBezTo>
                  <a:cubicBezTo>
                    <a:pt x="628450" y="715766"/>
                    <a:pt x="624968" y="725104"/>
                    <a:pt x="621945" y="732605"/>
                  </a:cubicBezTo>
                  <a:lnTo>
                    <a:pt x="621945" y="732260"/>
                  </a:lnTo>
                  <a:cubicBezTo>
                    <a:pt x="623322" y="724377"/>
                    <a:pt x="625427" y="714618"/>
                    <a:pt x="627953" y="703634"/>
                  </a:cubicBezTo>
                  <a:lnTo>
                    <a:pt x="627915" y="703634"/>
                  </a:lnTo>
                  <a:cubicBezTo>
                    <a:pt x="631244" y="690890"/>
                    <a:pt x="633655" y="677879"/>
                    <a:pt x="635033" y="664713"/>
                  </a:cubicBezTo>
                  <a:cubicBezTo>
                    <a:pt x="635951" y="658284"/>
                    <a:pt x="637023" y="651548"/>
                    <a:pt x="638094" y="644621"/>
                  </a:cubicBezTo>
                  <a:cubicBezTo>
                    <a:pt x="642610" y="618368"/>
                    <a:pt x="645481" y="591847"/>
                    <a:pt x="646667" y="565210"/>
                  </a:cubicBezTo>
                  <a:cubicBezTo>
                    <a:pt x="649614" y="528624"/>
                    <a:pt x="649767" y="491846"/>
                    <a:pt x="647050" y="455218"/>
                  </a:cubicBezTo>
                  <a:lnTo>
                    <a:pt x="646437" y="442359"/>
                  </a:lnTo>
                  <a:cubicBezTo>
                    <a:pt x="641309" y="411245"/>
                    <a:pt x="628948" y="381777"/>
                    <a:pt x="610349" y="356328"/>
                  </a:cubicBezTo>
                  <a:cubicBezTo>
                    <a:pt x="605488" y="348483"/>
                    <a:pt x="600704" y="340637"/>
                    <a:pt x="596189" y="332639"/>
                  </a:cubicBezTo>
                  <a:cubicBezTo>
                    <a:pt x="577857" y="300148"/>
                    <a:pt x="560865" y="269302"/>
                    <a:pt x="547241" y="243661"/>
                  </a:cubicBezTo>
                  <a:cubicBezTo>
                    <a:pt x="532393" y="212586"/>
                    <a:pt x="523628" y="192877"/>
                    <a:pt x="518539" y="180401"/>
                  </a:cubicBezTo>
                  <a:cubicBezTo>
                    <a:pt x="525963" y="191499"/>
                    <a:pt x="537368" y="209487"/>
                    <a:pt x="554742" y="238878"/>
                  </a:cubicBezTo>
                  <a:cubicBezTo>
                    <a:pt x="568825" y="260616"/>
                    <a:pt x="586085" y="288055"/>
                    <a:pt x="608932" y="325254"/>
                  </a:cubicBezTo>
                  <a:cubicBezTo>
                    <a:pt x="612950" y="331951"/>
                    <a:pt x="617504" y="338725"/>
                    <a:pt x="621791" y="345728"/>
                  </a:cubicBezTo>
                  <a:cubicBezTo>
                    <a:pt x="628182" y="355410"/>
                    <a:pt x="634649" y="365437"/>
                    <a:pt x="640925" y="376306"/>
                  </a:cubicBezTo>
                  <a:lnTo>
                    <a:pt x="640925" y="376267"/>
                  </a:lnTo>
                  <a:cubicBezTo>
                    <a:pt x="646475" y="385835"/>
                    <a:pt x="651220" y="395900"/>
                    <a:pt x="655085" y="406271"/>
                  </a:cubicBezTo>
                  <a:cubicBezTo>
                    <a:pt x="659180" y="416948"/>
                    <a:pt x="661821" y="428124"/>
                    <a:pt x="662892" y="439489"/>
                  </a:cubicBezTo>
                  <a:cubicBezTo>
                    <a:pt x="666413" y="481740"/>
                    <a:pt x="665878" y="524219"/>
                    <a:pt x="661323" y="566353"/>
                  </a:cubicBezTo>
                  <a:close/>
                  <a:moveTo>
                    <a:pt x="140166" y="572062"/>
                  </a:moveTo>
                  <a:lnTo>
                    <a:pt x="138980" y="575659"/>
                  </a:lnTo>
                  <a:cubicBezTo>
                    <a:pt x="133698" y="590622"/>
                    <a:pt x="128609" y="607424"/>
                    <a:pt x="123021" y="626099"/>
                  </a:cubicBezTo>
                  <a:lnTo>
                    <a:pt x="114449" y="654304"/>
                  </a:lnTo>
                  <a:cubicBezTo>
                    <a:pt x="112152" y="664101"/>
                    <a:pt x="109550" y="674166"/>
                    <a:pt x="106986" y="684308"/>
                  </a:cubicBezTo>
                  <a:cubicBezTo>
                    <a:pt x="103274" y="698544"/>
                    <a:pt x="99829" y="713393"/>
                    <a:pt x="96270" y="728931"/>
                  </a:cubicBezTo>
                  <a:lnTo>
                    <a:pt x="91601" y="749290"/>
                  </a:lnTo>
                  <a:cubicBezTo>
                    <a:pt x="84291" y="771143"/>
                    <a:pt x="81689" y="794296"/>
                    <a:pt x="83947" y="817220"/>
                  </a:cubicBezTo>
                  <a:cubicBezTo>
                    <a:pt x="85133" y="826596"/>
                    <a:pt x="87123" y="835819"/>
                    <a:pt x="89993" y="844812"/>
                  </a:cubicBezTo>
                  <a:lnTo>
                    <a:pt x="92022" y="851892"/>
                  </a:lnTo>
                  <a:lnTo>
                    <a:pt x="93132" y="854610"/>
                  </a:lnTo>
                  <a:lnTo>
                    <a:pt x="93132" y="854571"/>
                  </a:lnTo>
                  <a:cubicBezTo>
                    <a:pt x="96729" y="864215"/>
                    <a:pt x="101130" y="873515"/>
                    <a:pt x="106335" y="882393"/>
                  </a:cubicBezTo>
                  <a:cubicBezTo>
                    <a:pt x="116859" y="901375"/>
                    <a:pt x="129833" y="918942"/>
                    <a:pt x="144912" y="934593"/>
                  </a:cubicBezTo>
                  <a:cubicBezTo>
                    <a:pt x="170896" y="961650"/>
                    <a:pt x="199523" y="986066"/>
                    <a:pt x="230369" y="1007460"/>
                  </a:cubicBezTo>
                  <a:lnTo>
                    <a:pt x="246328" y="1018787"/>
                  </a:lnTo>
                  <a:cubicBezTo>
                    <a:pt x="264314" y="1031646"/>
                    <a:pt x="281001" y="1043471"/>
                    <a:pt x="293093" y="1052465"/>
                  </a:cubicBezTo>
                  <a:cubicBezTo>
                    <a:pt x="277671" y="1044887"/>
                    <a:pt x="254900" y="1032526"/>
                    <a:pt x="225355" y="1014654"/>
                  </a:cubicBezTo>
                  <a:cubicBezTo>
                    <a:pt x="192404" y="995021"/>
                    <a:pt x="161865" y="971562"/>
                    <a:pt x="134348" y="944811"/>
                  </a:cubicBezTo>
                  <a:cubicBezTo>
                    <a:pt x="117777" y="928546"/>
                    <a:pt x="103503" y="910099"/>
                    <a:pt x="91869" y="890008"/>
                  </a:cubicBezTo>
                  <a:cubicBezTo>
                    <a:pt x="86588" y="881167"/>
                    <a:pt x="82034" y="871905"/>
                    <a:pt x="78283" y="862338"/>
                  </a:cubicBezTo>
                  <a:lnTo>
                    <a:pt x="76102" y="857248"/>
                  </a:lnTo>
                  <a:lnTo>
                    <a:pt x="76102" y="857210"/>
                  </a:lnTo>
                  <a:cubicBezTo>
                    <a:pt x="71968" y="845193"/>
                    <a:pt x="68945" y="832755"/>
                    <a:pt x="67146" y="820165"/>
                  </a:cubicBezTo>
                  <a:lnTo>
                    <a:pt x="65807" y="810521"/>
                  </a:lnTo>
                  <a:lnTo>
                    <a:pt x="66037" y="800724"/>
                  </a:lnTo>
                  <a:cubicBezTo>
                    <a:pt x="66037" y="798351"/>
                    <a:pt x="66037" y="795864"/>
                    <a:pt x="66266" y="793376"/>
                  </a:cubicBezTo>
                  <a:cubicBezTo>
                    <a:pt x="66113" y="789320"/>
                    <a:pt x="66458" y="785225"/>
                    <a:pt x="67338" y="781283"/>
                  </a:cubicBezTo>
                  <a:cubicBezTo>
                    <a:pt x="69749" y="769381"/>
                    <a:pt x="72389" y="756790"/>
                    <a:pt x="75489" y="745768"/>
                  </a:cubicBezTo>
                  <a:lnTo>
                    <a:pt x="77900" y="736239"/>
                  </a:lnTo>
                  <a:cubicBezTo>
                    <a:pt x="82531" y="717678"/>
                    <a:pt x="87391" y="698466"/>
                    <a:pt x="92787" y="680747"/>
                  </a:cubicBezTo>
                  <a:lnTo>
                    <a:pt x="95657" y="670490"/>
                  </a:lnTo>
                  <a:cubicBezTo>
                    <a:pt x="97533" y="663601"/>
                    <a:pt x="99370" y="656828"/>
                    <a:pt x="101589" y="650398"/>
                  </a:cubicBezTo>
                  <a:cubicBezTo>
                    <a:pt x="103771" y="643969"/>
                    <a:pt x="106296" y="637272"/>
                    <a:pt x="108593" y="630804"/>
                  </a:cubicBezTo>
                  <a:lnTo>
                    <a:pt x="111693" y="622231"/>
                  </a:lnTo>
                  <a:cubicBezTo>
                    <a:pt x="118619" y="602178"/>
                    <a:pt x="124551" y="586525"/>
                    <a:pt x="130981" y="572786"/>
                  </a:cubicBezTo>
                  <a:cubicBezTo>
                    <a:pt x="144567" y="540371"/>
                    <a:pt x="155359" y="517639"/>
                    <a:pt x="163013" y="502790"/>
                  </a:cubicBezTo>
                  <a:cubicBezTo>
                    <a:pt x="157426" y="520203"/>
                    <a:pt x="149159" y="545041"/>
                    <a:pt x="140166" y="5720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6420D5E-864E-1BFD-54B0-1B1A27B267B3}"/>
                </a:ext>
              </a:extLst>
            </p:cNvPr>
            <p:cNvSpPr/>
            <p:nvPr/>
          </p:nvSpPr>
          <p:spPr>
            <a:xfrm>
              <a:off x="-9770519" y="10022387"/>
              <a:ext cx="71624" cy="81981"/>
            </a:xfrm>
            <a:custGeom>
              <a:avLst/>
              <a:gdLst>
                <a:gd name="connsiteX0" fmla="*/ 51514 w 71624"/>
                <a:gd name="connsiteY0" fmla="*/ 79609 h 81981"/>
                <a:gd name="connsiteX1" fmla="*/ 55800 w 71624"/>
                <a:gd name="connsiteY1" fmla="*/ 81981 h 81981"/>
                <a:gd name="connsiteX2" fmla="*/ 56489 w 71624"/>
                <a:gd name="connsiteY2" fmla="*/ 81981 h 81981"/>
                <a:gd name="connsiteX3" fmla="*/ 60775 w 71624"/>
                <a:gd name="connsiteY3" fmla="*/ 78460 h 81981"/>
                <a:gd name="connsiteX4" fmla="*/ 70764 w 71624"/>
                <a:gd name="connsiteY4" fmla="*/ 58521 h 81981"/>
                <a:gd name="connsiteX5" fmla="*/ 71299 w 71624"/>
                <a:gd name="connsiteY5" fmla="*/ 53738 h 81981"/>
                <a:gd name="connsiteX6" fmla="*/ 67778 w 71624"/>
                <a:gd name="connsiteY6" fmla="*/ 50485 h 81981"/>
                <a:gd name="connsiteX7" fmla="*/ 25681 w 71624"/>
                <a:gd name="connsiteY7" fmla="*/ 23466 h 81981"/>
                <a:gd name="connsiteX8" fmla="*/ 20859 w 71624"/>
                <a:gd name="connsiteY8" fmla="*/ 15429 h 81981"/>
                <a:gd name="connsiteX9" fmla="*/ 12286 w 71624"/>
                <a:gd name="connsiteY9" fmla="*/ 1958 h 81981"/>
                <a:gd name="connsiteX10" fmla="*/ 6201 w 71624"/>
                <a:gd name="connsiteY10" fmla="*/ 389 h 81981"/>
                <a:gd name="connsiteX11" fmla="*/ 2834 w 71624"/>
                <a:gd name="connsiteY11" fmla="*/ 5709 h 81981"/>
                <a:gd name="connsiteX12" fmla="*/ 78 w 71624"/>
                <a:gd name="connsiteY12" fmla="*/ 40611 h 81981"/>
                <a:gd name="connsiteX13" fmla="*/ 3829 w 71624"/>
                <a:gd name="connsiteY13" fmla="*/ 46734 h 81981"/>
                <a:gd name="connsiteX14" fmla="*/ 51513 w 71624"/>
                <a:gd name="connsiteY14" fmla="*/ 79609 h 8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624" h="81981">
                  <a:moveTo>
                    <a:pt x="51514" y="79609"/>
                  </a:moveTo>
                  <a:cubicBezTo>
                    <a:pt x="52470" y="81063"/>
                    <a:pt x="54078" y="81943"/>
                    <a:pt x="55800" y="81981"/>
                  </a:cubicBezTo>
                  <a:lnTo>
                    <a:pt x="56489" y="81981"/>
                  </a:lnTo>
                  <a:cubicBezTo>
                    <a:pt x="58479" y="81713"/>
                    <a:pt x="60124" y="80336"/>
                    <a:pt x="60775" y="78460"/>
                  </a:cubicBezTo>
                  <a:cubicBezTo>
                    <a:pt x="63301" y="71419"/>
                    <a:pt x="66669" y="64722"/>
                    <a:pt x="70764" y="58521"/>
                  </a:cubicBezTo>
                  <a:cubicBezTo>
                    <a:pt x="71682" y="57105"/>
                    <a:pt x="71873" y="55345"/>
                    <a:pt x="71299" y="53738"/>
                  </a:cubicBezTo>
                  <a:cubicBezTo>
                    <a:pt x="70687" y="52169"/>
                    <a:pt x="69386" y="50982"/>
                    <a:pt x="67778" y="50485"/>
                  </a:cubicBezTo>
                  <a:cubicBezTo>
                    <a:pt x="51054" y="46619"/>
                    <a:pt x="36167" y="37052"/>
                    <a:pt x="25681" y="23466"/>
                  </a:cubicBezTo>
                  <a:cubicBezTo>
                    <a:pt x="23920" y="20864"/>
                    <a:pt x="22313" y="18185"/>
                    <a:pt x="20859" y="15429"/>
                  </a:cubicBezTo>
                  <a:cubicBezTo>
                    <a:pt x="18448" y="10684"/>
                    <a:pt x="15577" y="6168"/>
                    <a:pt x="12286" y="1958"/>
                  </a:cubicBezTo>
                  <a:cubicBezTo>
                    <a:pt x="10832" y="160"/>
                    <a:pt x="8383" y="-491"/>
                    <a:pt x="6201" y="389"/>
                  </a:cubicBezTo>
                  <a:cubicBezTo>
                    <a:pt x="4058" y="1231"/>
                    <a:pt x="2680" y="3374"/>
                    <a:pt x="2834" y="5709"/>
                  </a:cubicBezTo>
                  <a:cubicBezTo>
                    <a:pt x="3369" y="17419"/>
                    <a:pt x="2451" y="29130"/>
                    <a:pt x="78" y="40611"/>
                  </a:cubicBezTo>
                  <a:cubicBezTo>
                    <a:pt x="-381" y="43290"/>
                    <a:pt x="1226" y="45892"/>
                    <a:pt x="3829" y="46734"/>
                  </a:cubicBezTo>
                  <a:cubicBezTo>
                    <a:pt x="23078" y="51786"/>
                    <a:pt x="39956" y="63420"/>
                    <a:pt x="51513" y="796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A45699B-4C05-2F3C-EC9F-0E7280C7FBAC}"/>
                </a:ext>
              </a:extLst>
            </p:cNvPr>
            <p:cNvSpPr/>
            <p:nvPr/>
          </p:nvSpPr>
          <p:spPr>
            <a:xfrm>
              <a:off x="-12064446" y="7798244"/>
              <a:ext cx="53709" cy="54229"/>
            </a:xfrm>
            <a:custGeom>
              <a:avLst/>
              <a:gdLst>
                <a:gd name="connsiteX0" fmla="*/ 23028 w 53709"/>
                <a:gd name="connsiteY0" fmla="*/ 51780 h 54229"/>
                <a:gd name="connsiteX1" fmla="*/ 27315 w 53709"/>
                <a:gd name="connsiteY1" fmla="*/ 54229 h 54229"/>
                <a:gd name="connsiteX2" fmla="*/ 29190 w 53709"/>
                <a:gd name="connsiteY2" fmla="*/ 53885 h 54229"/>
                <a:gd name="connsiteX3" fmla="*/ 50238 w 53709"/>
                <a:gd name="connsiteY3" fmla="*/ 46231 h 54229"/>
                <a:gd name="connsiteX4" fmla="*/ 50200 w 53709"/>
                <a:gd name="connsiteY4" fmla="*/ 46192 h 54229"/>
                <a:gd name="connsiteX5" fmla="*/ 53376 w 53709"/>
                <a:gd name="connsiteY5" fmla="*/ 43054 h 54229"/>
                <a:gd name="connsiteX6" fmla="*/ 53070 w 53709"/>
                <a:gd name="connsiteY6" fmla="*/ 38615 h 54229"/>
                <a:gd name="connsiteX7" fmla="*/ 42278 w 53709"/>
                <a:gd name="connsiteY7" fmla="*/ 21699 h 54229"/>
                <a:gd name="connsiteX8" fmla="*/ 38642 w 53709"/>
                <a:gd name="connsiteY8" fmla="*/ 16418 h 54229"/>
                <a:gd name="connsiteX9" fmla="*/ 24559 w 53709"/>
                <a:gd name="connsiteY9" fmla="*/ 689 h 54229"/>
                <a:gd name="connsiteX10" fmla="*/ 21956 w 53709"/>
                <a:gd name="connsiteY10" fmla="*/ 0 h 54229"/>
                <a:gd name="connsiteX11" fmla="*/ 14302 w 53709"/>
                <a:gd name="connsiteY11" fmla="*/ 2717 h 54229"/>
                <a:gd name="connsiteX12" fmla="*/ 3357 w 53709"/>
                <a:gd name="connsiteY12" fmla="*/ 7003 h 54229"/>
                <a:gd name="connsiteX13" fmla="*/ 334 w 53709"/>
                <a:gd name="connsiteY13" fmla="*/ 10141 h 54229"/>
                <a:gd name="connsiteX14" fmla="*/ 640 w 53709"/>
                <a:gd name="connsiteY14" fmla="*/ 14428 h 54229"/>
                <a:gd name="connsiteX15" fmla="*/ 23028 w 53709"/>
                <a:gd name="connsiteY15" fmla="*/ 51779 h 5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709" h="54229">
                  <a:moveTo>
                    <a:pt x="23028" y="51780"/>
                  </a:moveTo>
                  <a:cubicBezTo>
                    <a:pt x="23985" y="53234"/>
                    <a:pt x="25593" y="54153"/>
                    <a:pt x="27315" y="54229"/>
                  </a:cubicBezTo>
                  <a:cubicBezTo>
                    <a:pt x="27965" y="54229"/>
                    <a:pt x="28578" y="54114"/>
                    <a:pt x="29190" y="53885"/>
                  </a:cubicBezTo>
                  <a:lnTo>
                    <a:pt x="50238" y="46231"/>
                  </a:lnTo>
                  <a:lnTo>
                    <a:pt x="50200" y="46192"/>
                  </a:lnTo>
                  <a:cubicBezTo>
                    <a:pt x="51654" y="45657"/>
                    <a:pt x="52802" y="44509"/>
                    <a:pt x="53376" y="43054"/>
                  </a:cubicBezTo>
                  <a:cubicBezTo>
                    <a:pt x="53912" y="41600"/>
                    <a:pt x="53797" y="39993"/>
                    <a:pt x="53070" y="38615"/>
                  </a:cubicBezTo>
                  <a:cubicBezTo>
                    <a:pt x="49855" y="32760"/>
                    <a:pt x="46258" y="27096"/>
                    <a:pt x="42278" y="21699"/>
                  </a:cubicBezTo>
                  <a:cubicBezTo>
                    <a:pt x="41168" y="20283"/>
                    <a:pt x="39905" y="18446"/>
                    <a:pt x="38642" y="16418"/>
                  </a:cubicBezTo>
                  <a:cubicBezTo>
                    <a:pt x="35159" y="10218"/>
                    <a:pt x="30337" y="4822"/>
                    <a:pt x="24559" y="689"/>
                  </a:cubicBezTo>
                  <a:cubicBezTo>
                    <a:pt x="23755" y="230"/>
                    <a:pt x="22875" y="0"/>
                    <a:pt x="21956" y="0"/>
                  </a:cubicBezTo>
                  <a:cubicBezTo>
                    <a:pt x="20770" y="0"/>
                    <a:pt x="20770" y="0"/>
                    <a:pt x="14302" y="2717"/>
                  </a:cubicBezTo>
                  <a:lnTo>
                    <a:pt x="3357" y="7003"/>
                  </a:lnTo>
                  <a:cubicBezTo>
                    <a:pt x="1941" y="7577"/>
                    <a:pt x="869" y="8725"/>
                    <a:pt x="334" y="10141"/>
                  </a:cubicBezTo>
                  <a:cubicBezTo>
                    <a:pt x="-202" y="11557"/>
                    <a:pt x="-87" y="13126"/>
                    <a:pt x="640" y="14428"/>
                  </a:cubicBezTo>
                  <a:cubicBezTo>
                    <a:pt x="6572" y="25373"/>
                    <a:pt x="13269" y="36816"/>
                    <a:pt x="23028" y="517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3BEC38B-4E81-D2E7-810A-69DBAD00A825}"/>
                </a:ext>
              </a:extLst>
            </p:cNvPr>
            <p:cNvSpPr/>
            <p:nvPr/>
          </p:nvSpPr>
          <p:spPr>
            <a:xfrm>
              <a:off x="-12188068" y="8066018"/>
              <a:ext cx="675823" cy="504788"/>
            </a:xfrm>
            <a:custGeom>
              <a:avLst/>
              <a:gdLst>
                <a:gd name="connsiteX0" fmla="*/ 110792 w 675823"/>
                <a:gd name="connsiteY0" fmla="*/ 64988 h 504788"/>
                <a:gd name="connsiteX1" fmla="*/ 44700 w 675823"/>
                <a:gd name="connsiteY1" fmla="*/ 135826 h 504788"/>
                <a:gd name="connsiteX2" fmla="*/ 804 w 675823"/>
                <a:gd name="connsiteY2" fmla="*/ 271115 h 504788"/>
                <a:gd name="connsiteX3" fmla="*/ 230 w 675823"/>
                <a:gd name="connsiteY3" fmla="*/ 272493 h 504788"/>
                <a:gd name="connsiteX4" fmla="*/ 230 w 675823"/>
                <a:gd name="connsiteY4" fmla="*/ 275593 h 504788"/>
                <a:gd name="connsiteX5" fmla="*/ 100347 w 675823"/>
                <a:gd name="connsiteY5" fmla="*/ 453852 h 504788"/>
                <a:gd name="connsiteX6" fmla="*/ 134637 w 675823"/>
                <a:gd name="connsiteY6" fmla="*/ 501880 h 504788"/>
                <a:gd name="connsiteX7" fmla="*/ 139420 w 675823"/>
                <a:gd name="connsiteY7" fmla="*/ 504789 h 504788"/>
                <a:gd name="connsiteX8" fmla="*/ 141104 w 675823"/>
                <a:gd name="connsiteY8" fmla="*/ 504521 h 504788"/>
                <a:gd name="connsiteX9" fmla="*/ 450439 w 675823"/>
                <a:gd name="connsiteY9" fmla="*/ 500732 h 504788"/>
                <a:gd name="connsiteX10" fmla="*/ 457060 w 675823"/>
                <a:gd name="connsiteY10" fmla="*/ 498091 h 504788"/>
                <a:gd name="connsiteX11" fmla="*/ 670148 w 675823"/>
                <a:gd name="connsiteY11" fmla="*/ 221587 h 504788"/>
                <a:gd name="connsiteX12" fmla="*/ 673018 w 675823"/>
                <a:gd name="connsiteY12" fmla="*/ 220056 h 504788"/>
                <a:gd name="connsiteX13" fmla="*/ 674090 w 675823"/>
                <a:gd name="connsiteY13" fmla="*/ 218870 h 504788"/>
                <a:gd name="connsiteX14" fmla="*/ 674090 w 675823"/>
                <a:gd name="connsiteY14" fmla="*/ 218831 h 504788"/>
                <a:gd name="connsiteX15" fmla="*/ 674970 w 675823"/>
                <a:gd name="connsiteY15" fmla="*/ 211981 h 504788"/>
                <a:gd name="connsiteX16" fmla="*/ 595559 w 675823"/>
                <a:gd name="connsiteY16" fmla="*/ 119444 h 504788"/>
                <a:gd name="connsiteX17" fmla="*/ 518407 w 675823"/>
                <a:gd name="connsiteY17" fmla="*/ 30045 h 504788"/>
                <a:gd name="connsiteX18" fmla="*/ 515192 w 675823"/>
                <a:gd name="connsiteY18" fmla="*/ 28285 h 504788"/>
                <a:gd name="connsiteX19" fmla="*/ 279453 w 675823"/>
                <a:gd name="connsiteY19" fmla="*/ 2567 h 504788"/>
                <a:gd name="connsiteX20" fmla="*/ 172606 w 675823"/>
                <a:gd name="connsiteY20" fmla="*/ 3 h 504788"/>
                <a:gd name="connsiteX21" fmla="*/ 167210 w 675823"/>
                <a:gd name="connsiteY21" fmla="*/ 3524 h 504788"/>
                <a:gd name="connsiteX22" fmla="*/ 140727 w 675823"/>
                <a:gd name="connsiteY22" fmla="*/ 42100 h 504788"/>
                <a:gd name="connsiteX23" fmla="*/ 110800 w 675823"/>
                <a:gd name="connsiteY23" fmla="*/ 64985 h 504788"/>
                <a:gd name="connsiteX24" fmla="*/ 192652 w 675823"/>
                <a:gd name="connsiteY24" fmla="*/ 415814 h 504788"/>
                <a:gd name="connsiteX25" fmla="*/ 230157 w 675823"/>
                <a:gd name="connsiteY25" fmla="*/ 410073 h 504788"/>
                <a:gd name="connsiteX26" fmla="*/ 331156 w 675823"/>
                <a:gd name="connsiteY26" fmla="*/ 406591 h 504788"/>
                <a:gd name="connsiteX27" fmla="*/ 371301 w 675823"/>
                <a:gd name="connsiteY27" fmla="*/ 412178 h 504788"/>
                <a:gd name="connsiteX28" fmla="*/ 408079 w 675823"/>
                <a:gd name="connsiteY28" fmla="*/ 414819 h 504788"/>
                <a:gd name="connsiteX29" fmla="*/ 441030 w 675823"/>
                <a:gd name="connsiteY29" fmla="*/ 394689 h 504788"/>
                <a:gd name="connsiteX30" fmla="*/ 468201 w 675823"/>
                <a:gd name="connsiteY30" fmla="*/ 365068 h 504788"/>
                <a:gd name="connsiteX31" fmla="*/ 510451 w 675823"/>
                <a:gd name="connsiteY31" fmla="*/ 300774 h 504788"/>
                <a:gd name="connsiteX32" fmla="*/ 525759 w 675823"/>
                <a:gd name="connsiteY32" fmla="*/ 268972 h 504788"/>
                <a:gd name="connsiteX33" fmla="*/ 527711 w 675823"/>
                <a:gd name="connsiteY33" fmla="*/ 263805 h 504788"/>
                <a:gd name="connsiteX34" fmla="*/ 528438 w 675823"/>
                <a:gd name="connsiteY34" fmla="*/ 261700 h 504788"/>
                <a:gd name="connsiteX35" fmla="*/ 530007 w 675823"/>
                <a:gd name="connsiteY35" fmla="*/ 257644 h 504788"/>
                <a:gd name="connsiteX36" fmla="*/ 533222 w 675823"/>
                <a:gd name="connsiteY36" fmla="*/ 244173 h 504788"/>
                <a:gd name="connsiteX37" fmla="*/ 533757 w 675823"/>
                <a:gd name="connsiteY37" fmla="*/ 237973 h 504788"/>
                <a:gd name="connsiteX38" fmla="*/ 520516 w 675823"/>
                <a:gd name="connsiteY38" fmla="*/ 182252 h 504788"/>
                <a:gd name="connsiteX39" fmla="*/ 471759 w 675823"/>
                <a:gd name="connsiteY39" fmla="*/ 119757 h 504788"/>
                <a:gd name="connsiteX40" fmla="*/ 526983 w 675823"/>
                <a:gd name="connsiteY40" fmla="*/ 178463 h 504788"/>
                <a:gd name="connsiteX41" fmla="*/ 544511 w 675823"/>
                <a:gd name="connsiteY41" fmla="*/ 238471 h 504788"/>
                <a:gd name="connsiteX42" fmla="*/ 544167 w 675823"/>
                <a:gd name="connsiteY42" fmla="*/ 247388 h 504788"/>
                <a:gd name="connsiteX43" fmla="*/ 542253 w 675823"/>
                <a:gd name="connsiteY43" fmla="*/ 255960 h 504788"/>
                <a:gd name="connsiteX44" fmla="*/ 540837 w 675823"/>
                <a:gd name="connsiteY44" fmla="*/ 262083 h 504788"/>
                <a:gd name="connsiteX45" fmla="*/ 540110 w 675823"/>
                <a:gd name="connsiteY45" fmla="*/ 264494 h 504788"/>
                <a:gd name="connsiteX46" fmla="*/ 539459 w 675823"/>
                <a:gd name="connsiteY46" fmla="*/ 266408 h 504788"/>
                <a:gd name="connsiteX47" fmla="*/ 537087 w 675823"/>
                <a:gd name="connsiteY47" fmla="*/ 273067 h 504788"/>
                <a:gd name="connsiteX48" fmla="*/ 522391 w 675823"/>
                <a:gd name="connsiteY48" fmla="*/ 306783 h 504788"/>
                <a:gd name="connsiteX49" fmla="*/ 480562 w 675823"/>
                <a:gd name="connsiteY49" fmla="*/ 374521 h 504788"/>
                <a:gd name="connsiteX50" fmla="*/ 451974 w 675823"/>
                <a:gd name="connsiteY50" fmla="*/ 406591 h 504788"/>
                <a:gd name="connsiteX51" fmla="*/ 413014 w 675823"/>
                <a:gd name="connsiteY51" fmla="*/ 430434 h 504788"/>
                <a:gd name="connsiteX52" fmla="*/ 411866 w 675823"/>
                <a:gd name="connsiteY52" fmla="*/ 430816 h 504788"/>
                <a:gd name="connsiteX53" fmla="*/ 376314 w 675823"/>
                <a:gd name="connsiteY53" fmla="*/ 430204 h 504788"/>
                <a:gd name="connsiteX54" fmla="*/ 368851 w 675823"/>
                <a:gd name="connsiteY54" fmla="*/ 428635 h 504788"/>
                <a:gd name="connsiteX55" fmla="*/ 359321 w 675823"/>
                <a:gd name="connsiteY55" fmla="*/ 426530 h 504788"/>
                <a:gd name="connsiteX56" fmla="*/ 329816 w 675823"/>
                <a:gd name="connsiteY56" fmla="*/ 423354 h 504788"/>
                <a:gd name="connsiteX57" fmla="*/ 329854 w 675823"/>
                <a:gd name="connsiteY57" fmla="*/ 423354 h 504788"/>
                <a:gd name="connsiteX58" fmla="*/ 232380 w 675823"/>
                <a:gd name="connsiteY58" fmla="*/ 426186 h 504788"/>
                <a:gd name="connsiteX59" fmla="*/ 194531 w 675823"/>
                <a:gd name="connsiteY59" fmla="*/ 431467 h 504788"/>
                <a:gd name="connsiteX60" fmla="*/ 185537 w 675823"/>
                <a:gd name="connsiteY60" fmla="*/ 433036 h 504788"/>
                <a:gd name="connsiteX61" fmla="*/ 158672 w 675823"/>
                <a:gd name="connsiteY61" fmla="*/ 429362 h 504788"/>
                <a:gd name="connsiteX62" fmla="*/ 150596 w 675823"/>
                <a:gd name="connsiteY62" fmla="*/ 423775 h 504788"/>
                <a:gd name="connsiteX63" fmla="*/ 140187 w 675823"/>
                <a:gd name="connsiteY63" fmla="*/ 414628 h 504788"/>
                <a:gd name="connsiteX64" fmla="*/ 140187 w 675823"/>
                <a:gd name="connsiteY64" fmla="*/ 414666 h 504788"/>
                <a:gd name="connsiteX65" fmla="*/ 112747 w 675823"/>
                <a:gd name="connsiteY65" fmla="*/ 378233 h 504788"/>
                <a:gd name="connsiteX66" fmla="*/ 98702 w 675823"/>
                <a:gd name="connsiteY66" fmla="*/ 355041 h 504788"/>
                <a:gd name="connsiteX67" fmla="*/ 91660 w 675823"/>
                <a:gd name="connsiteY67" fmla="*/ 342680 h 504788"/>
                <a:gd name="connsiteX68" fmla="*/ 90474 w 675823"/>
                <a:gd name="connsiteY68" fmla="*/ 340192 h 504788"/>
                <a:gd name="connsiteX69" fmla="*/ 83241 w 675823"/>
                <a:gd name="connsiteY69" fmla="*/ 325305 h 504788"/>
                <a:gd name="connsiteX70" fmla="*/ 81174 w 675823"/>
                <a:gd name="connsiteY70" fmla="*/ 321019 h 504788"/>
                <a:gd name="connsiteX71" fmla="*/ 81174 w 675823"/>
                <a:gd name="connsiteY71" fmla="*/ 321057 h 504788"/>
                <a:gd name="connsiteX72" fmla="*/ 80179 w 675823"/>
                <a:gd name="connsiteY72" fmla="*/ 318264 h 504788"/>
                <a:gd name="connsiteX73" fmla="*/ 79644 w 675823"/>
                <a:gd name="connsiteY73" fmla="*/ 316312 h 504788"/>
                <a:gd name="connsiteX74" fmla="*/ 76926 w 675823"/>
                <a:gd name="connsiteY74" fmla="*/ 306553 h 504788"/>
                <a:gd name="connsiteX75" fmla="*/ 72640 w 675823"/>
                <a:gd name="connsiteY75" fmla="*/ 281103 h 504788"/>
                <a:gd name="connsiteX76" fmla="*/ 71798 w 675823"/>
                <a:gd name="connsiteY76" fmla="*/ 271497 h 504788"/>
                <a:gd name="connsiteX77" fmla="*/ 97783 w 675823"/>
                <a:gd name="connsiteY77" fmla="*/ 168627 h 504788"/>
                <a:gd name="connsiteX78" fmla="*/ 80638 w 675823"/>
                <a:gd name="connsiteY78" fmla="*/ 271193 h 504788"/>
                <a:gd name="connsiteX79" fmla="*/ 81710 w 675823"/>
                <a:gd name="connsiteY79" fmla="*/ 279498 h 504788"/>
                <a:gd name="connsiteX80" fmla="*/ 86876 w 675823"/>
                <a:gd name="connsiteY80" fmla="*/ 303991 h 504788"/>
                <a:gd name="connsiteX81" fmla="*/ 89747 w 675823"/>
                <a:gd name="connsiteY81" fmla="*/ 312563 h 504788"/>
                <a:gd name="connsiteX82" fmla="*/ 91086 w 675823"/>
                <a:gd name="connsiteY82" fmla="*/ 316199 h 504788"/>
                <a:gd name="connsiteX83" fmla="*/ 93306 w 675823"/>
                <a:gd name="connsiteY83" fmla="*/ 320141 h 504788"/>
                <a:gd name="connsiteX84" fmla="*/ 102720 w 675823"/>
                <a:gd name="connsiteY84" fmla="*/ 337707 h 504788"/>
                <a:gd name="connsiteX85" fmla="*/ 109303 w 675823"/>
                <a:gd name="connsiteY85" fmla="*/ 348462 h 504788"/>
                <a:gd name="connsiteX86" fmla="*/ 109341 w 675823"/>
                <a:gd name="connsiteY86" fmla="*/ 348462 h 504788"/>
                <a:gd name="connsiteX87" fmla="*/ 123769 w 675823"/>
                <a:gd name="connsiteY87" fmla="*/ 370505 h 504788"/>
                <a:gd name="connsiteX88" fmla="*/ 149487 w 675823"/>
                <a:gd name="connsiteY88" fmla="*/ 403111 h 504788"/>
                <a:gd name="connsiteX89" fmla="*/ 183471 w 675823"/>
                <a:gd name="connsiteY89" fmla="*/ 417309 h 50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75823" h="504788">
                  <a:moveTo>
                    <a:pt x="110792" y="64988"/>
                  </a:moveTo>
                  <a:cubicBezTo>
                    <a:pt x="82740" y="82171"/>
                    <a:pt x="59893" y="106664"/>
                    <a:pt x="44700" y="135826"/>
                  </a:cubicBezTo>
                  <a:cubicBezTo>
                    <a:pt x="23575" y="178536"/>
                    <a:pt x="8802" y="224115"/>
                    <a:pt x="804" y="271115"/>
                  </a:cubicBezTo>
                  <a:lnTo>
                    <a:pt x="230" y="272493"/>
                  </a:lnTo>
                  <a:cubicBezTo>
                    <a:pt x="-77" y="273488"/>
                    <a:pt x="-77" y="274598"/>
                    <a:pt x="230" y="275593"/>
                  </a:cubicBezTo>
                  <a:cubicBezTo>
                    <a:pt x="18025" y="342527"/>
                    <a:pt x="52430" y="403876"/>
                    <a:pt x="100347" y="453852"/>
                  </a:cubicBezTo>
                  <a:cubicBezTo>
                    <a:pt x="113779" y="468318"/>
                    <a:pt x="125299" y="484468"/>
                    <a:pt x="134637" y="501880"/>
                  </a:cubicBezTo>
                  <a:cubicBezTo>
                    <a:pt x="135555" y="503679"/>
                    <a:pt x="137392" y="504789"/>
                    <a:pt x="139420" y="504789"/>
                  </a:cubicBezTo>
                  <a:cubicBezTo>
                    <a:pt x="139994" y="504789"/>
                    <a:pt x="140530" y="504712"/>
                    <a:pt x="141104" y="504521"/>
                  </a:cubicBezTo>
                  <a:cubicBezTo>
                    <a:pt x="241025" y="469657"/>
                    <a:pt x="349636" y="468317"/>
                    <a:pt x="450439" y="500732"/>
                  </a:cubicBezTo>
                  <a:cubicBezTo>
                    <a:pt x="452965" y="501612"/>
                    <a:pt x="455835" y="500502"/>
                    <a:pt x="457060" y="498091"/>
                  </a:cubicBezTo>
                  <a:cubicBezTo>
                    <a:pt x="507576" y="391812"/>
                    <a:pt x="580210" y="297515"/>
                    <a:pt x="670148" y="221587"/>
                  </a:cubicBezTo>
                  <a:cubicBezTo>
                    <a:pt x="671181" y="221242"/>
                    <a:pt x="672138" y="220707"/>
                    <a:pt x="673018" y="220056"/>
                  </a:cubicBezTo>
                  <a:cubicBezTo>
                    <a:pt x="673286" y="219826"/>
                    <a:pt x="673860" y="219061"/>
                    <a:pt x="674090" y="218870"/>
                  </a:cubicBezTo>
                  <a:lnTo>
                    <a:pt x="674090" y="218831"/>
                  </a:lnTo>
                  <a:cubicBezTo>
                    <a:pt x="676003" y="217071"/>
                    <a:pt x="676386" y="214201"/>
                    <a:pt x="674970" y="211981"/>
                  </a:cubicBezTo>
                  <a:cubicBezTo>
                    <a:pt x="651740" y="178532"/>
                    <a:pt x="625105" y="147496"/>
                    <a:pt x="595559" y="119444"/>
                  </a:cubicBezTo>
                  <a:cubicBezTo>
                    <a:pt x="567009" y="92196"/>
                    <a:pt x="541177" y="62269"/>
                    <a:pt x="518407" y="30045"/>
                  </a:cubicBezTo>
                  <a:cubicBezTo>
                    <a:pt x="517718" y="28935"/>
                    <a:pt x="516493" y="28285"/>
                    <a:pt x="515192" y="28285"/>
                  </a:cubicBezTo>
                  <a:cubicBezTo>
                    <a:pt x="438461" y="7389"/>
                    <a:pt x="358898" y="-1298"/>
                    <a:pt x="279453" y="2567"/>
                  </a:cubicBezTo>
                  <a:cubicBezTo>
                    <a:pt x="244360" y="2567"/>
                    <a:pt x="208041" y="2337"/>
                    <a:pt x="172606" y="3"/>
                  </a:cubicBezTo>
                  <a:cubicBezTo>
                    <a:pt x="170233" y="-74"/>
                    <a:pt x="168090" y="1342"/>
                    <a:pt x="167210" y="3524"/>
                  </a:cubicBezTo>
                  <a:cubicBezTo>
                    <a:pt x="161928" y="18487"/>
                    <a:pt x="152781" y="31767"/>
                    <a:pt x="140727" y="42100"/>
                  </a:cubicBezTo>
                  <a:cubicBezTo>
                    <a:pt x="130470" y="50711"/>
                    <a:pt x="120444" y="57944"/>
                    <a:pt x="110800" y="64985"/>
                  </a:cubicBezTo>
                  <a:close/>
                  <a:moveTo>
                    <a:pt x="192652" y="415814"/>
                  </a:moveTo>
                  <a:cubicBezTo>
                    <a:pt x="205051" y="413211"/>
                    <a:pt x="217566" y="411298"/>
                    <a:pt x="230157" y="410073"/>
                  </a:cubicBezTo>
                  <a:cubicBezTo>
                    <a:pt x="263644" y="405902"/>
                    <a:pt x="297436" y="404715"/>
                    <a:pt x="331156" y="406591"/>
                  </a:cubicBezTo>
                  <a:cubicBezTo>
                    <a:pt x="344665" y="407165"/>
                    <a:pt x="358136" y="409040"/>
                    <a:pt x="371301" y="412178"/>
                  </a:cubicBezTo>
                  <a:cubicBezTo>
                    <a:pt x="383165" y="416120"/>
                    <a:pt x="395794" y="417038"/>
                    <a:pt x="408079" y="414819"/>
                  </a:cubicBezTo>
                  <a:cubicBezTo>
                    <a:pt x="420516" y="410800"/>
                    <a:pt x="431807" y="403874"/>
                    <a:pt x="441030" y="394689"/>
                  </a:cubicBezTo>
                  <a:cubicBezTo>
                    <a:pt x="450941" y="385619"/>
                    <a:pt x="460050" y="375707"/>
                    <a:pt x="468201" y="365068"/>
                  </a:cubicBezTo>
                  <a:cubicBezTo>
                    <a:pt x="484045" y="344823"/>
                    <a:pt x="498167" y="323315"/>
                    <a:pt x="510451" y="300774"/>
                  </a:cubicBezTo>
                  <a:cubicBezTo>
                    <a:pt x="516115" y="289943"/>
                    <a:pt x="521549" y="279343"/>
                    <a:pt x="525759" y="268972"/>
                  </a:cubicBezTo>
                  <a:cubicBezTo>
                    <a:pt x="526486" y="267288"/>
                    <a:pt x="527137" y="265566"/>
                    <a:pt x="527711" y="263805"/>
                  </a:cubicBezTo>
                  <a:lnTo>
                    <a:pt x="528438" y="261700"/>
                  </a:lnTo>
                  <a:cubicBezTo>
                    <a:pt x="529050" y="260552"/>
                    <a:pt x="529930" y="257797"/>
                    <a:pt x="530007" y="257644"/>
                  </a:cubicBezTo>
                  <a:lnTo>
                    <a:pt x="533222" y="244173"/>
                  </a:lnTo>
                  <a:lnTo>
                    <a:pt x="533757" y="237973"/>
                  </a:lnTo>
                  <a:cubicBezTo>
                    <a:pt x="534867" y="218493"/>
                    <a:pt x="530237" y="199129"/>
                    <a:pt x="520516" y="182252"/>
                  </a:cubicBezTo>
                  <a:cubicBezTo>
                    <a:pt x="507428" y="159136"/>
                    <a:pt x="491010" y="138088"/>
                    <a:pt x="471759" y="119757"/>
                  </a:cubicBezTo>
                  <a:cubicBezTo>
                    <a:pt x="493535" y="135868"/>
                    <a:pt x="512211" y="155769"/>
                    <a:pt x="526983" y="178463"/>
                  </a:cubicBezTo>
                  <a:cubicBezTo>
                    <a:pt x="538579" y="196335"/>
                    <a:pt x="544664" y="217192"/>
                    <a:pt x="544511" y="238471"/>
                  </a:cubicBezTo>
                  <a:lnTo>
                    <a:pt x="544167" y="247388"/>
                  </a:lnTo>
                  <a:lnTo>
                    <a:pt x="542253" y="255960"/>
                  </a:lnTo>
                  <a:lnTo>
                    <a:pt x="540837" y="262083"/>
                  </a:lnTo>
                  <a:cubicBezTo>
                    <a:pt x="540531" y="263040"/>
                    <a:pt x="540263" y="263729"/>
                    <a:pt x="540110" y="264494"/>
                  </a:cubicBezTo>
                  <a:lnTo>
                    <a:pt x="539459" y="266408"/>
                  </a:lnTo>
                  <a:cubicBezTo>
                    <a:pt x="538771" y="268513"/>
                    <a:pt x="538043" y="270694"/>
                    <a:pt x="537087" y="273067"/>
                  </a:cubicBezTo>
                  <a:cubicBezTo>
                    <a:pt x="532839" y="284586"/>
                    <a:pt x="527940" y="295837"/>
                    <a:pt x="522391" y="306783"/>
                  </a:cubicBezTo>
                  <a:cubicBezTo>
                    <a:pt x="510527" y="330587"/>
                    <a:pt x="496520" y="353243"/>
                    <a:pt x="480562" y="374521"/>
                  </a:cubicBezTo>
                  <a:cubicBezTo>
                    <a:pt x="471990" y="386041"/>
                    <a:pt x="462421" y="396756"/>
                    <a:pt x="451974" y="406591"/>
                  </a:cubicBezTo>
                  <a:cubicBezTo>
                    <a:pt x="441105" y="417575"/>
                    <a:pt x="427748" y="425764"/>
                    <a:pt x="413014" y="430434"/>
                  </a:cubicBezTo>
                  <a:lnTo>
                    <a:pt x="411866" y="430816"/>
                  </a:lnTo>
                  <a:cubicBezTo>
                    <a:pt x="400156" y="433801"/>
                    <a:pt x="387910" y="433572"/>
                    <a:pt x="376314" y="430204"/>
                  </a:cubicBezTo>
                  <a:cubicBezTo>
                    <a:pt x="373749" y="429592"/>
                    <a:pt x="371185" y="429056"/>
                    <a:pt x="368851" y="428635"/>
                  </a:cubicBezTo>
                  <a:lnTo>
                    <a:pt x="359321" y="426530"/>
                  </a:lnTo>
                  <a:lnTo>
                    <a:pt x="329816" y="423354"/>
                  </a:lnTo>
                  <a:lnTo>
                    <a:pt x="329854" y="423354"/>
                  </a:lnTo>
                  <a:cubicBezTo>
                    <a:pt x="297362" y="421631"/>
                    <a:pt x="264757" y="422588"/>
                    <a:pt x="232380" y="426186"/>
                  </a:cubicBezTo>
                  <a:cubicBezTo>
                    <a:pt x="219674" y="427180"/>
                    <a:pt x="207046" y="428941"/>
                    <a:pt x="194531" y="431467"/>
                  </a:cubicBezTo>
                  <a:lnTo>
                    <a:pt x="185537" y="433036"/>
                  </a:lnTo>
                  <a:cubicBezTo>
                    <a:pt x="176429" y="434834"/>
                    <a:pt x="166977" y="433533"/>
                    <a:pt x="158672" y="429362"/>
                  </a:cubicBezTo>
                  <a:cubicBezTo>
                    <a:pt x="155801" y="427793"/>
                    <a:pt x="153084" y="425918"/>
                    <a:pt x="150596" y="423775"/>
                  </a:cubicBezTo>
                  <a:lnTo>
                    <a:pt x="140187" y="414628"/>
                  </a:lnTo>
                  <a:lnTo>
                    <a:pt x="140187" y="414666"/>
                  </a:lnTo>
                  <a:cubicBezTo>
                    <a:pt x="129969" y="403339"/>
                    <a:pt x="120822" y="391169"/>
                    <a:pt x="112747" y="378233"/>
                  </a:cubicBezTo>
                  <a:cubicBezTo>
                    <a:pt x="107543" y="370808"/>
                    <a:pt x="103065" y="362772"/>
                    <a:pt x="98702" y="355041"/>
                  </a:cubicBezTo>
                  <a:cubicBezTo>
                    <a:pt x="96291" y="350754"/>
                    <a:pt x="93918" y="346468"/>
                    <a:pt x="91660" y="342680"/>
                  </a:cubicBezTo>
                  <a:lnTo>
                    <a:pt x="90474" y="340192"/>
                  </a:lnTo>
                  <a:cubicBezTo>
                    <a:pt x="88025" y="335179"/>
                    <a:pt x="85614" y="330166"/>
                    <a:pt x="83241" y="325305"/>
                  </a:cubicBezTo>
                  <a:lnTo>
                    <a:pt x="81174" y="321019"/>
                  </a:lnTo>
                  <a:lnTo>
                    <a:pt x="81174" y="321057"/>
                  </a:lnTo>
                  <a:cubicBezTo>
                    <a:pt x="80753" y="320139"/>
                    <a:pt x="80409" y="319221"/>
                    <a:pt x="80179" y="318264"/>
                  </a:cubicBezTo>
                  <a:cubicBezTo>
                    <a:pt x="80065" y="317613"/>
                    <a:pt x="79873" y="316962"/>
                    <a:pt x="79644" y="316312"/>
                  </a:cubicBezTo>
                  <a:lnTo>
                    <a:pt x="76926" y="306553"/>
                  </a:lnTo>
                  <a:cubicBezTo>
                    <a:pt x="74362" y="298287"/>
                    <a:pt x="72908" y="289753"/>
                    <a:pt x="72640" y="281103"/>
                  </a:cubicBezTo>
                  <a:cubicBezTo>
                    <a:pt x="72372" y="277582"/>
                    <a:pt x="72143" y="274100"/>
                    <a:pt x="71798" y="271497"/>
                  </a:cubicBezTo>
                  <a:cubicBezTo>
                    <a:pt x="72755" y="235715"/>
                    <a:pt x="81634" y="200582"/>
                    <a:pt x="97783" y="168627"/>
                  </a:cubicBezTo>
                  <a:cubicBezTo>
                    <a:pt x="85728" y="201425"/>
                    <a:pt x="79911" y="236212"/>
                    <a:pt x="80638" y="271193"/>
                  </a:cubicBezTo>
                  <a:cubicBezTo>
                    <a:pt x="81059" y="273911"/>
                    <a:pt x="81404" y="276704"/>
                    <a:pt x="81710" y="279498"/>
                  </a:cubicBezTo>
                  <a:cubicBezTo>
                    <a:pt x="82361" y="287841"/>
                    <a:pt x="84083" y="296069"/>
                    <a:pt x="86876" y="303991"/>
                  </a:cubicBezTo>
                  <a:lnTo>
                    <a:pt x="89747" y="312563"/>
                  </a:lnTo>
                  <a:cubicBezTo>
                    <a:pt x="90091" y="313329"/>
                    <a:pt x="90589" y="315089"/>
                    <a:pt x="91086" y="316199"/>
                  </a:cubicBezTo>
                  <a:lnTo>
                    <a:pt x="93306" y="320141"/>
                  </a:lnTo>
                  <a:cubicBezTo>
                    <a:pt x="96137" y="325843"/>
                    <a:pt x="99238" y="331546"/>
                    <a:pt x="102720" y="337707"/>
                  </a:cubicBezTo>
                  <a:cubicBezTo>
                    <a:pt x="104940" y="341228"/>
                    <a:pt x="107006" y="344825"/>
                    <a:pt x="109303" y="348462"/>
                  </a:cubicBezTo>
                  <a:lnTo>
                    <a:pt x="109341" y="348462"/>
                  </a:lnTo>
                  <a:cubicBezTo>
                    <a:pt x="113742" y="356077"/>
                    <a:pt x="118564" y="363425"/>
                    <a:pt x="123769" y="370505"/>
                  </a:cubicBezTo>
                  <a:cubicBezTo>
                    <a:pt x="131500" y="382025"/>
                    <a:pt x="140072" y="392932"/>
                    <a:pt x="149487" y="403111"/>
                  </a:cubicBezTo>
                  <a:cubicBezTo>
                    <a:pt x="163149" y="415625"/>
                    <a:pt x="167818" y="419873"/>
                    <a:pt x="183471" y="4173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8BA8A2F-939C-AB23-38BF-DFEF34C83161}"/>
                </a:ext>
              </a:extLst>
            </p:cNvPr>
            <p:cNvSpPr/>
            <p:nvPr/>
          </p:nvSpPr>
          <p:spPr>
            <a:xfrm>
              <a:off x="-10218979" y="9891240"/>
              <a:ext cx="120298" cy="82182"/>
            </a:xfrm>
            <a:custGeom>
              <a:avLst/>
              <a:gdLst>
                <a:gd name="connsiteX0" fmla="*/ 40880 w 120298"/>
                <a:gd name="connsiteY0" fmla="*/ 81532 h 82182"/>
                <a:gd name="connsiteX1" fmla="*/ 57719 w 120298"/>
                <a:gd name="connsiteY1" fmla="*/ 81838 h 82182"/>
                <a:gd name="connsiteX2" fmla="*/ 71803 w 120298"/>
                <a:gd name="connsiteY2" fmla="*/ 82182 h 82182"/>
                <a:gd name="connsiteX3" fmla="*/ 83858 w 120298"/>
                <a:gd name="connsiteY3" fmla="*/ 81723 h 82182"/>
                <a:gd name="connsiteX4" fmla="*/ 83858 w 120298"/>
                <a:gd name="connsiteY4" fmla="*/ 81685 h 82182"/>
                <a:gd name="connsiteX5" fmla="*/ 119564 w 120298"/>
                <a:gd name="connsiteY5" fmla="*/ 60598 h 82182"/>
                <a:gd name="connsiteX6" fmla="*/ 117803 w 120298"/>
                <a:gd name="connsiteY6" fmla="*/ 53404 h 82182"/>
                <a:gd name="connsiteX7" fmla="*/ 70271 w 120298"/>
                <a:gd name="connsiteY7" fmla="*/ 2964 h 82182"/>
                <a:gd name="connsiteX8" fmla="*/ 63153 w 120298"/>
                <a:gd name="connsiteY8" fmla="*/ 553 h 82182"/>
                <a:gd name="connsiteX9" fmla="*/ 9422 w 120298"/>
                <a:gd name="connsiteY9" fmla="*/ 25888 h 82182"/>
                <a:gd name="connsiteX10" fmla="*/ 3107 w 120298"/>
                <a:gd name="connsiteY10" fmla="*/ 28796 h 82182"/>
                <a:gd name="connsiteX11" fmla="*/ 7 w 120298"/>
                <a:gd name="connsiteY11" fmla="*/ 33962 h 82182"/>
                <a:gd name="connsiteX12" fmla="*/ 3681 w 120298"/>
                <a:gd name="connsiteY12" fmla="*/ 38746 h 82182"/>
                <a:gd name="connsiteX13" fmla="*/ 35369 w 120298"/>
                <a:gd name="connsiteY13" fmla="*/ 76748 h 82182"/>
                <a:gd name="connsiteX14" fmla="*/ 37091 w 120298"/>
                <a:gd name="connsiteY14" fmla="*/ 80308 h 82182"/>
                <a:gd name="connsiteX15" fmla="*/ 40880 w 120298"/>
                <a:gd name="connsiteY15" fmla="*/ 81532 h 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298" h="82182">
                  <a:moveTo>
                    <a:pt x="40880" y="81532"/>
                  </a:moveTo>
                  <a:cubicBezTo>
                    <a:pt x="46506" y="81532"/>
                    <a:pt x="52093" y="81532"/>
                    <a:pt x="57719" y="81838"/>
                  </a:cubicBezTo>
                  <a:cubicBezTo>
                    <a:pt x="62350" y="81838"/>
                    <a:pt x="67057" y="82182"/>
                    <a:pt x="71803" y="82182"/>
                  </a:cubicBezTo>
                  <a:cubicBezTo>
                    <a:pt x="75783" y="82182"/>
                    <a:pt x="79763" y="82182"/>
                    <a:pt x="83858" y="81723"/>
                  </a:cubicBezTo>
                  <a:lnTo>
                    <a:pt x="83858" y="81685"/>
                  </a:lnTo>
                  <a:cubicBezTo>
                    <a:pt x="98745" y="81723"/>
                    <a:pt x="112446" y="73648"/>
                    <a:pt x="119564" y="60598"/>
                  </a:cubicBezTo>
                  <a:cubicBezTo>
                    <a:pt x="121018" y="58149"/>
                    <a:pt x="120253" y="54973"/>
                    <a:pt x="117803" y="53404"/>
                  </a:cubicBezTo>
                  <a:cubicBezTo>
                    <a:pt x="97673" y="41272"/>
                    <a:pt x="81217" y="23821"/>
                    <a:pt x="70271" y="2964"/>
                  </a:cubicBezTo>
                  <a:cubicBezTo>
                    <a:pt x="68970" y="323"/>
                    <a:pt x="65794" y="-748"/>
                    <a:pt x="63153" y="553"/>
                  </a:cubicBezTo>
                  <a:cubicBezTo>
                    <a:pt x="45396" y="9126"/>
                    <a:pt x="27448" y="17583"/>
                    <a:pt x="9422" y="25888"/>
                  </a:cubicBezTo>
                  <a:lnTo>
                    <a:pt x="3107" y="28796"/>
                  </a:lnTo>
                  <a:cubicBezTo>
                    <a:pt x="1117" y="29715"/>
                    <a:pt x="-107" y="31781"/>
                    <a:pt x="7" y="33962"/>
                  </a:cubicBezTo>
                  <a:cubicBezTo>
                    <a:pt x="161" y="36182"/>
                    <a:pt x="1577" y="38057"/>
                    <a:pt x="3681" y="38746"/>
                  </a:cubicBezTo>
                  <a:cubicBezTo>
                    <a:pt x="21400" y="43109"/>
                    <a:pt x="34259" y="58493"/>
                    <a:pt x="35369" y="76748"/>
                  </a:cubicBezTo>
                  <a:cubicBezTo>
                    <a:pt x="35446" y="78126"/>
                    <a:pt x="36058" y="79389"/>
                    <a:pt x="37091" y="80308"/>
                  </a:cubicBezTo>
                  <a:cubicBezTo>
                    <a:pt x="38124" y="81188"/>
                    <a:pt x="39502" y="81647"/>
                    <a:pt x="40880" y="815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75D0A64-5451-40F7-4F31-0D86C0BA05BA}"/>
                </a:ext>
              </a:extLst>
            </p:cNvPr>
            <p:cNvSpPr/>
            <p:nvPr/>
          </p:nvSpPr>
          <p:spPr>
            <a:xfrm>
              <a:off x="-10050588" y="8732039"/>
              <a:ext cx="208002" cy="239862"/>
            </a:xfrm>
            <a:custGeom>
              <a:avLst/>
              <a:gdLst>
                <a:gd name="connsiteX0" fmla="*/ 33162 w 208002"/>
                <a:gd name="connsiteY0" fmla="*/ 9134 h 239862"/>
                <a:gd name="connsiteX1" fmla="*/ 4459 w 208002"/>
                <a:gd name="connsiteY1" fmla="*/ 14606 h 239862"/>
                <a:gd name="connsiteX2" fmla="*/ 4421 w 208002"/>
                <a:gd name="connsiteY2" fmla="*/ 14606 h 239862"/>
                <a:gd name="connsiteX3" fmla="*/ 708 w 208002"/>
                <a:gd name="connsiteY3" fmla="*/ 17209 h 239862"/>
                <a:gd name="connsiteX4" fmla="*/ 288 w 208002"/>
                <a:gd name="connsiteY4" fmla="*/ 21495 h 239862"/>
                <a:gd name="connsiteX5" fmla="*/ 15710 w 208002"/>
                <a:gd name="connsiteY5" fmla="*/ 58579 h 239862"/>
                <a:gd name="connsiteX6" fmla="*/ 72732 w 208002"/>
                <a:gd name="connsiteY6" fmla="*/ 230372 h 239862"/>
                <a:gd name="connsiteX7" fmla="*/ 78090 w 208002"/>
                <a:gd name="connsiteY7" fmla="*/ 235538 h 239862"/>
                <a:gd name="connsiteX8" fmla="*/ 101550 w 208002"/>
                <a:gd name="connsiteY8" fmla="*/ 235118 h 239862"/>
                <a:gd name="connsiteX9" fmla="*/ 101511 w 208002"/>
                <a:gd name="connsiteY9" fmla="*/ 235118 h 239862"/>
                <a:gd name="connsiteX10" fmla="*/ 201667 w 208002"/>
                <a:gd name="connsiteY10" fmla="*/ 239863 h 239862"/>
                <a:gd name="connsiteX11" fmla="*/ 202662 w 208002"/>
                <a:gd name="connsiteY11" fmla="*/ 239863 h 239862"/>
                <a:gd name="connsiteX12" fmla="*/ 202624 w 208002"/>
                <a:gd name="connsiteY12" fmla="*/ 239863 h 239862"/>
                <a:gd name="connsiteX13" fmla="*/ 206566 w 208002"/>
                <a:gd name="connsiteY13" fmla="*/ 238141 h 239862"/>
                <a:gd name="connsiteX14" fmla="*/ 207829 w 208002"/>
                <a:gd name="connsiteY14" fmla="*/ 233089 h 239862"/>
                <a:gd name="connsiteX15" fmla="*/ 197496 w 208002"/>
                <a:gd name="connsiteY15" fmla="*/ 195890 h 239862"/>
                <a:gd name="connsiteX16" fmla="*/ 164775 w 208002"/>
                <a:gd name="connsiteY16" fmla="*/ 75875 h 239862"/>
                <a:gd name="connsiteX17" fmla="*/ 145793 w 208002"/>
                <a:gd name="connsiteY17" fmla="*/ 8099 h 239862"/>
                <a:gd name="connsiteX18" fmla="*/ 142502 w 208002"/>
                <a:gd name="connsiteY18" fmla="*/ 4846 h 239862"/>
                <a:gd name="connsiteX19" fmla="*/ 33166 w 208002"/>
                <a:gd name="connsiteY19" fmla="*/ 9132 h 23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8002" h="239862">
                  <a:moveTo>
                    <a:pt x="33162" y="9134"/>
                  </a:moveTo>
                  <a:cubicBezTo>
                    <a:pt x="23517" y="11047"/>
                    <a:pt x="13912" y="13037"/>
                    <a:pt x="4459" y="14606"/>
                  </a:cubicBezTo>
                  <a:lnTo>
                    <a:pt x="4421" y="14606"/>
                  </a:lnTo>
                  <a:cubicBezTo>
                    <a:pt x="2890" y="14874"/>
                    <a:pt x="1512" y="15831"/>
                    <a:pt x="708" y="17209"/>
                  </a:cubicBezTo>
                  <a:cubicBezTo>
                    <a:pt x="-57" y="18510"/>
                    <a:pt x="-210" y="20041"/>
                    <a:pt x="288" y="21495"/>
                  </a:cubicBezTo>
                  <a:cubicBezTo>
                    <a:pt x="4650" y="34163"/>
                    <a:pt x="9817" y="46562"/>
                    <a:pt x="15710" y="58579"/>
                  </a:cubicBezTo>
                  <a:cubicBezTo>
                    <a:pt x="47130" y="110971"/>
                    <a:pt x="66571" y="169639"/>
                    <a:pt x="72732" y="230372"/>
                  </a:cubicBezTo>
                  <a:cubicBezTo>
                    <a:pt x="72809" y="233281"/>
                    <a:pt x="75182" y="235538"/>
                    <a:pt x="78090" y="235538"/>
                  </a:cubicBezTo>
                  <a:cubicBezTo>
                    <a:pt x="85936" y="235538"/>
                    <a:pt x="93743" y="235271"/>
                    <a:pt x="101550" y="235118"/>
                  </a:cubicBezTo>
                  <a:lnTo>
                    <a:pt x="101511" y="235118"/>
                  </a:lnTo>
                  <a:cubicBezTo>
                    <a:pt x="134960" y="233204"/>
                    <a:pt x="168522" y="234773"/>
                    <a:pt x="201667" y="239863"/>
                  </a:cubicBezTo>
                  <a:lnTo>
                    <a:pt x="202662" y="239863"/>
                  </a:lnTo>
                  <a:lnTo>
                    <a:pt x="202624" y="239863"/>
                  </a:lnTo>
                  <a:cubicBezTo>
                    <a:pt x="204117" y="239863"/>
                    <a:pt x="205571" y="239251"/>
                    <a:pt x="206566" y="238141"/>
                  </a:cubicBezTo>
                  <a:cubicBezTo>
                    <a:pt x="207829" y="236763"/>
                    <a:pt x="208288" y="234888"/>
                    <a:pt x="207829" y="233089"/>
                  </a:cubicBezTo>
                  <a:lnTo>
                    <a:pt x="197496" y="195890"/>
                  </a:lnTo>
                  <a:cubicBezTo>
                    <a:pt x="186703" y="156855"/>
                    <a:pt x="175452" y="116480"/>
                    <a:pt x="164775" y="75875"/>
                  </a:cubicBezTo>
                  <a:cubicBezTo>
                    <a:pt x="159035" y="53373"/>
                    <a:pt x="152834" y="31176"/>
                    <a:pt x="145793" y="8099"/>
                  </a:cubicBezTo>
                  <a:cubicBezTo>
                    <a:pt x="145258" y="6568"/>
                    <a:pt x="144033" y="5382"/>
                    <a:pt x="142502" y="4846"/>
                  </a:cubicBezTo>
                  <a:cubicBezTo>
                    <a:pt x="106261" y="-2847"/>
                    <a:pt x="68679" y="-1354"/>
                    <a:pt x="33166" y="913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12313B2-1727-C03E-FB73-A7DAF332CFD8}"/>
                </a:ext>
              </a:extLst>
            </p:cNvPr>
            <p:cNvSpPr/>
            <p:nvPr/>
          </p:nvSpPr>
          <p:spPr>
            <a:xfrm>
              <a:off x="-10300290" y="8201058"/>
              <a:ext cx="250174" cy="285502"/>
            </a:xfrm>
            <a:custGeom>
              <a:avLst/>
              <a:gdLst>
                <a:gd name="connsiteX0" fmla="*/ 511 w 250174"/>
                <a:gd name="connsiteY0" fmla="*/ 24687 h 285502"/>
                <a:gd name="connsiteX1" fmla="*/ 1238 w 250174"/>
                <a:gd name="connsiteY1" fmla="*/ 30389 h 285502"/>
                <a:gd name="connsiteX2" fmla="*/ 137134 w 250174"/>
                <a:gd name="connsiteY2" fmla="*/ 282019 h 285502"/>
                <a:gd name="connsiteX3" fmla="*/ 141650 w 250174"/>
                <a:gd name="connsiteY3" fmla="*/ 285502 h 285502"/>
                <a:gd name="connsiteX4" fmla="*/ 142185 w 250174"/>
                <a:gd name="connsiteY4" fmla="*/ 285502 h 285502"/>
                <a:gd name="connsiteX5" fmla="*/ 146739 w 250174"/>
                <a:gd name="connsiteY5" fmla="*/ 282899 h 285502"/>
                <a:gd name="connsiteX6" fmla="*/ 178618 w 250174"/>
                <a:gd name="connsiteY6" fmla="*/ 249796 h 285502"/>
                <a:gd name="connsiteX7" fmla="*/ 245591 w 250174"/>
                <a:gd name="connsiteY7" fmla="*/ 228365 h 285502"/>
                <a:gd name="connsiteX8" fmla="*/ 249724 w 250174"/>
                <a:gd name="connsiteY8" fmla="*/ 225227 h 285502"/>
                <a:gd name="connsiteX9" fmla="*/ 249265 w 250174"/>
                <a:gd name="connsiteY9" fmla="*/ 220060 h 285502"/>
                <a:gd name="connsiteX10" fmla="*/ 190214 w 250174"/>
                <a:gd name="connsiteY10" fmla="*/ 141492 h 285502"/>
                <a:gd name="connsiteX11" fmla="*/ 135603 w 250174"/>
                <a:gd name="connsiteY11" fmla="*/ 76471 h 285502"/>
                <a:gd name="connsiteX12" fmla="*/ 72763 w 250174"/>
                <a:gd name="connsiteY12" fmla="*/ 1844 h 285502"/>
                <a:gd name="connsiteX13" fmla="*/ 72802 w 250174"/>
                <a:gd name="connsiteY13" fmla="*/ 1844 h 285502"/>
                <a:gd name="connsiteX14" fmla="*/ 67520 w 250174"/>
                <a:gd name="connsiteY14" fmla="*/ 122 h 285502"/>
                <a:gd name="connsiteX15" fmla="*/ 11034 w 250174"/>
                <a:gd name="connsiteY15" fmla="*/ 20329 h 285502"/>
                <a:gd name="connsiteX16" fmla="*/ 510 w 250174"/>
                <a:gd name="connsiteY16" fmla="*/ 24692 h 2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74" h="285502">
                  <a:moveTo>
                    <a:pt x="511" y="24687"/>
                  </a:moveTo>
                  <a:cubicBezTo>
                    <a:pt x="-370" y="26562"/>
                    <a:pt x="-102" y="28782"/>
                    <a:pt x="1238" y="30389"/>
                  </a:cubicBezTo>
                  <a:cubicBezTo>
                    <a:pt x="60404" y="106012"/>
                    <a:pt x="106361" y="191082"/>
                    <a:pt x="137134" y="282019"/>
                  </a:cubicBezTo>
                  <a:cubicBezTo>
                    <a:pt x="137822" y="283971"/>
                    <a:pt x="139583" y="285349"/>
                    <a:pt x="141650" y="285502"/>
                  </a:cubicBezTo>
                  <a:lnTo>
                    <a:pt x="142185" y="285502"/>
                  </a:lnTo>
                  <a:cubicBezTo>
                    <a:pt x="144061" y="285540"/>
                    <a:pt x="145783" y="284507"/>
                    <a:pt x="146739" y="282899"/>
                  </a:cubicBezTo>
                  <a:cubicBezTo>
                    <a:pt x="154202" y="269199"/>
                    <a:pt x="165186" y="257756"/>
                    <a:pt x="178618" y="249796"/>
                  </a:cubicBezTo>
                  <a:cubicBezTo>
                    <a:pt x="199514" y="238774"/>
                    <a:pt x="222170" y="231503"/>
                    <a:pt x="245591" y="228365"/>
                  </a:cubicBezTo>
                  <a:cubicBezTo>
                    <a:pt x="247428" y="228097"/>
                    <a:pt x="248997" y="226910"/>
                    <a:pt x="249724" y="225227"/>
                  </a:cubicBezTo>
                  <a:cubicBezTo>
                    <a:pt x="250451" y="223543"/>
                    <a:pt x="250298" y="221591"/>
                    <a:pt x="249265" y="220060"/>
                  </a:cubicBezTo>
                  <a:cubicBezTo>
                    <a:pt x="231010" y="192812"/>
                    <a:pt x="211301" y="166597"/>
                    <a:pt x="190214" y="141492"/>
                  </a:cubicBezTo>
                  <a:cubicBezTo>
                    <a:pt x="171615" y="119754"/>
                    <a:pt x="153551" y="98017"/>
                    <a:pt x="135603" y="76471"/>
                  </a:cubicBezTo>
                  <a:cubicBezTo>
                    <a:pt x="115129" y="51826"/>
                    <a:pt x="93927" y="26261"/>
                    <a:pt x="72763" y="1844"/>
                  </a:cubicBezTo>
                  <a:lnTo>
                    <a:pt x="72802" y="1844"/>
                  </a:lnTo>
                  <a:cubicBezTo>
                    <a:pt x="71462" y="390"/>
                    <a:pt x="69434" y="-299"/>
                    <a:pt x="67520" y="122"/>
                  </a:cubicBezTo>
                  <a:cubicBezTo>
                    <a:pt x="48040" y="4944"/>
                    <a:pt x="29135" y="11680"/>
                    <a:pt x="11034" y="20329"/>
                  </a:cubicBezTo>
                  <a:cubicBezTo>
                    <a:pt x="6824" y="22128"/>
                    <a:pt x="2232" y="21132"/>
                    <a:pt x="510" y="246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03CD236-9077-E74E-D088-014A3563D893}"/>
                </a:ext>
              </a:extLst>
            </p:cNvPr>
            <p:cNvSpPr/>
            <p:nvPr/>
          </p:nvSpPr>
          <p:spPr>
            <a:xfrm>
              <a:off x="-9984881" y="8990548"/>
              <a:ext cx="208295" cy="280887"/>
            </a:xfrm>
            <a:custGeom>
              <a:avLst/>
              <a:gdLst>
                <a:gd name="connsiteX0" fmla="*/ 36329 w 208295"/>
                <a:gd name="connsiteY0" fmla="*/ 941 h 280887"/>
                <a:gd name="connsiteX1" fmla="*/ 11645 w 208295"/>
                <a:gd name="connsiteY1" fmla="*/ 1401 h 280887"/>
                <a:gd name="connsiteX2" fmla="*/ 11606 w 208295"/>
                <a:gd name="connsiteY2" fmla="*/ 1401 h 280887"/>
                <a:gd name="connsiteX3" fmla="*/ 6325 w 208295"/>
                <a:gd name="connsiteY3" fmla="*/ 6299 h 280887"/>
                <a:gd name="connsiteX4" fmla="*/ 87 w 208295"/>
                <a:gd name="connsiteY4" fmla="*/ 48549 h 280887"/>
                <a:gd name="connsiteX5" fmla="*/ 1924 w 208295"/>
                <a:gd name="connsiteY5" fmla="*/ 53716 h 280887"/>
                <a:gd name="connsiteX6" fmla="*/ 101424 w 208295"/>
                <a:gd name="connsiteY6" fmla="*/ 276601 h 280887"/>
                <a:gd name="connsiteX7" fmla="*/ 106590 w 208295"/>
                <a:gd name="connsiteY7" fmla="*/ 280887 h 280887"/>
                <a:gd name="connsiteX8" fmla="*/ 107432 w 208295"/>
                <a:gd name="connsiteY8" fmla="*/ 280887 h 280887"/>
                <a:gd name="connsiteX9" fmla="*/ 109805 w 208295"/>
                <a:gd name="connsiteY9" fmla="*/ 280504 h 280887"/>
                <a:gd name="connsiteX10" fmla="*/ 201691 w 208295"/>
                <a:gd name="connsiteY10" fmla="*/ 277481 h 280887"/>
                <a:gd name="connsiteX11" fmla="*/ 206514 w 208295"/>
                <a:gd name="connsiteY11" fmla="*/ 276256 h 280887"/>
                <a:gd name="connsiteX12" fmla="*/ 208236 w 208295"/>
                <a:gd name="connsiteY12" fmla="*/ 271511 h 280887"/>
                <a:gd name="connsiteX13" fmla="*/ 152515 w 208295"/>
                <a:gd name="connsiteY13" fmla="*/ 13690 h 280887"/>
                <a:gd name="connsiteX14" fmla="*/ 148764 w 208295"/>
                <a:gd name="connsiteY14" fmla="*/ 9900 h 280887"/>
                <a:gd name="connsiteX15" fmla="*/ 36322 w 208295"/>
                <a:gd name="connsiteY15" fmla="*/ 946 h 28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295" h="280887">
                  <a:moveTo>
                    <a:pt x="36329" y="941"/>
                  </a:moveTo>
                  <a:cubicBezTo>
                    <a:pt x="28139" y="941"/>
                    <a:pt x="19911" y="1324"/>
                    <a:pt x="11645" y="1401"/>
                  </a:cubicBezTo>
                  <a:lnTo>
                    <a:pt x="11606" y="1401"/>
                  </a:lnTo>
                  <a:cubicBezTo>
                    <a:pt x="8851" y="1439"/>
                    <a:pt x="6555" y="3544"/>
                    <a:pt x="6325" y="6299"/>
                  </a:cubicBezTo>
                  <a:cubicBezTo>
                    <a:pt x="5024" y="20497"/>
                    <a:pt x="2957" y="34619"/>
                    <a:pt x="87" y="48549"/>
                  </a:cubicBezTo>
                  <a:cubicBezTo>
                    <a:pt x="-257" y="50463"/>
                    <a:pt x="432" y="52453"/>
                    <a:pt x="1924" y="53716"/>
                  </a:cubicBezTo>
                  <a:cubicBezTo>
                    <a:pt x="59559" y="101860"/>
                    <a:pt x="87649" y="219846"/>
                    <a:pt x="101424" y="276601"/>
                  </a:cubicBezTo>
                  <a:cubicBezTo>
                    <a:pt x="101922" y="279050"/>
                    <a:pt x="104065" y="280849"/>
                    <a:pt x="106590" y="280887"/>
                  </a:cubicBezTo>
                  <a:lnTo>
                    <a:pt x="107432" y="280887"/>
                  </a:lnTo>
                  <a:lnTo>
                    <a:pt x="109805" y="280504"/>
                  </a:lnTo>
                  <a:cubicBezTo>
                    <a:pt x="139924" y="273348"/>
                    <a:pt x="171152" y="272353"/>
                    <a:pt x="201691" y="277481"/>
                  </a:cubicBezTo>
                  <a:cubicBezTo>
                    <a:pt x="203414" y="277940"/>
                    <a:pt x="205250" y="277481"/>
                    <a:pt x="206514" y="276256"/>
                  </a:cubicBezTo>
                  <a:cubicBezTo>
                    <a:pt x="207853" y="275070"/>
                    <a:pt x="208503" y="273310"/>
                    <a:pt x="208236" y="271511"/>
                  </a:cubicBezTo>
                  <a:cubicBezTo>
                    <a:pt x="194956" y="184523"/>
                    <a:pt x="176357" y="98415"/>
                    <a:pt x="152515" y="13690"/>
                  </a:cubicBezTo>
                  <a:cubicBezTo>
                    <a:pt x="152017" y="11853"/>
                    <a:pt x="150601" y="10437"/>
                    <a:pt x="148764" y="9900"/>
                  </a:cubicBezTo>
                  <a:cubicBezTo>
                    <a:pt x="111949" y="1290"/>
                    <a:pt x="74023" y="-1734"/>
                    <a:pt x="36322" y="94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EBCD771-EB27-07A8-7C6C-FA370BC6A22A}"/>
                </a:ext>
              </a:extLst>
            </p:cNvPr>
            <p:cNvSpPr/>
            <p:nvPr/>
          </p:nvSpPr>
          <p:spPr>
            <a:xfrm>
              <a:off x="-10143601" y="8451105"/>
              <a:ext cx="227369" cy="272866"/>
            </a:xfrm>
            <a:custGeom>
              <a:avLst/>
              <a:gdLst>
                <a:gd name="connsiteX0" fmla="*/ 575 w 227369"/>
                <a:gd name="connsiteY0" fmla="*/ 63263 h 272866"/>
                <a:gd name="connsiteX1" fmla="*/ 1532 w 227369"/>
                <a:gd name="connsiteY1" fmla="*/ 69387 h 272866"/>
                <a:gd name="connsiteX2" fmla="*/ 72370 w 227369"/>
                <a:gd name="connsiteY2" fmla="*/ 228933 h 272866"/>
                <a:gd name="connsiteX3" fmla="*/ 82742 w 227369"/>
                <a:gd name="connsiteY3" fmla="*/ 268925 h 272866"/>
                <a:gd name="connsiteX4" fmla="*/ 87870 w 227369"/>
                <a:gd name="connsiteY4" fmla="*/ 272867 h 272866"/>
                <a:gd name="connsiteX5" fmla="*/ 88520 w 227369"/>
                <a:gd name="connsiteY5" fmla="*/ 272867 h 272866"/>
                <a:gd name="connsiteX6" fmla="*/ 131383 w 227369"/>
                <a:gd name="connsiteY6" fmla="*/ 265863 h 272866"/>
                <a:gd name="connsiteX7" fmla="*/ 221394 w 227369"/>
                <a:gd name="connsiteY7" fmla="*/ 258133 h 272866"/>
                <a:gd name="connsiteX8" fmla="*/ 226178 w 227369"/>
                <a:gd name="connsiteY8" fmla="*/ 256181 h 272866"/>
                <a:gd name="connsiteX9" fmla="*/ 227096 w 227369"/>
                <a:gd name="connsiteY9" fmla="*/ 251129 h 272866"/>
                <a:gd name="connsiteX10" fmla="*/ 114272 w 227369"/>
                <a:gd name="connsiteY10" fmla="*/ 2527 h 272866"/>
                <a:gd name="connsiteX11" fmla="*/ 109527 w 227369"/>
                <a:gd name="connsiteY11" fmla="*/ 1 h 272866"/>
                <a:gd name="connsiteX12" fmla="*/ 27667 w 227369"/>
                <a:gd name="connsiteY12" fmla="*/ 24992 h 272866"/>
                <a:gd name="connsiteX13" fmla="*/ 572 w 227369"/>
                <a:gd name="connsiteY13" fmla="*/ 63261 h 2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369" h="272866">
                  <a:moveTo>
                    <a:pt x="575" y="63263"/>
                  </a:moveTo>
                  <a:cubicBezTo>
                    <a:pt x="-458" y="65292"/>
                    <a:pt x="-76" y="67779"/>
                    <a:pt x="1532" y="69387"/>
                  </a:cubicBezTo>
                  <a:cubicBezTo>
                    <a:pt x="38998" y="115272"/>
                    <a:pt x="63453" y="170385"/>
                    <a:pt x="72370" y="228933"/>
                  </a:cubicBezTo>
                  <a:cubicBezTo>
                    <a:pt x="75700" y="242289"/>
                    <a:pt x="79067" y="255722"/>
                    <a:pt x="82742" y="268925"/>
                  </a:cubicBezTo>
                  <a:cubicBezTo>
                    <a:pt x="83392" y="271221"/>
                    <a:pt x="85497" y="272867"/>
                    <a:pt x="87870" y="272867"/>
                  </a:cubicBezTo>
                  <a:lnTo>
                    <a:pt x="88520" y="272867"/>
                  </a:lnTo>
                  <a:cubicBezTo>
                    <a:pt x="102910" y="271106"/>
                    <a:pt x="117338" y="268581"/>
                    <a:pt x="131383" y="265863"/>
                  </a:cubicBezTo>
                  <a:cubicBezTo>
                    <a:pt x="160851" y="258783"/>
                    <a:pt x="191199" y="256181"/>
                    <a:pt x="221394" y="258133"/>
                  </a:cubicBezTo>
                  <a:cubicBezTo>
                    <a:pt x="223231" y="258401"/>
                    <a:pt x="225068" y="257674"/>
                    <a:pt x="226178" y="256181"/>
                  </a:cubicBezTo>
                  <a:cubicBezTo>
                    <a:pt x="227326" y="254765"/>
                    <a:pt x="227670" y="252852"/>
                    <a:pt x="227096" y="251129"/>
                  </a:cubicBezTo>
                  <a:cubicBezTo>
                    <a:pt x="199733" y="163989"/>
                    <a:pt x="161845" y="80522"/>
                    <a:pt x="114272" y="2527"/>
                  </a:cubicBezTo>
                  <a:cubicBezTo>
                    <a:pt x="113239" y="920"/>
                    <a:pt x="111441" y="-37"/>
                    <a:pt x="109527" y="1"/>
                  </a:cubicBezTo>
                  <a:cubicBezTo>
                    <a:pt x="80365" y="116"/>
                    <a:pt x="51931" y="8803"/>
                    <a:pt x="27667" y="24992"/>
                  </a:cubicBezTo>
                  <a:cubicBezTo>
                    <a:pt x="15880" y="35554"/>
                    <a:pt x="6619" y="48643"/>
                    <a:pt x="572" y="632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97B41A4-F913-E430-0705-EE62205069F6}"/>
                </a:ext>
              </a:extLst>
            </p:cNvPr>
            <p:cNvSpPr/>
            <p:nvPr/>
          </p:nvSpPr>
          <p:spPr>
            <a:xfrm>
              <a:off x="-9624830" y="10323774"/>
              <a:ext cx="101337" cy="124675"/>
            </a:xfrm>
            <a:custGeom>
              <a:avLst/>
              <a:gdLst>
                <a:gd name="connsiteX0" fmla="*/ 27799 w 101337"/>
                <a:gd name="connsiteY0" fmla="*/ 103781 h 124675"/>
                <a:gd name="connsiteX1" fmla="*/ 31588 w 101337"/>
                <a:gd name="connsiteY1" fmla="*/ 105733 h 124675"/>
                <a:gd name="connsiteX2" fmla="*/ 93778 w 101337"/>
                <a:gd name="connsiteY2" fmla="*/ 124178 h 124675"/>
                <a:gd name="connsiteX3" fmla="*/ 95997 w 101337"/>
                <a:gd name="connsiteY3" fmla="*/ 124676 h 124675"/>
                <a:gd name="connsiteX4" fmla="*/ 99288 w 101337"/>
                <a:gd name="connsiteY4" fmla="*/ 123490 h 124675"/>
                <a:gd name="connsiteX5" fmla="*/ 101240 w 101337"/>
                <a:gd name="connsiteY5" fmla="*/ 118323 h 124675"/>
                <a:gd name="connsiteX6" fmla="*/ 79809 w 101337"/>
                <a:gd name="connsiteY6" fmla="*/ 25939 h 124675"/>
                <a:gd name="connsiteX7" fmla="*/ 74183 w 101337"/>
                <a:gd name="connsiteY7" fmla="*/ 4087 h 124675"/>
                <a:gd name="connsiteX8" fmla="*/ 74222 w 101337"/>
                <a:gd name="connsiteY8" fmla="*/ 4087 h 124675"/>
                <a:gd name="connsiteX9" fmla="*/ 71810 w 101337"/>
                <a:gd name="connsiteY9" fmla="*/ 757 h 124675"/>
                <a:gd name="connsiteX10" fmla="*/ 67716 w 101337"/>
                <a:gd name="connsiteY10" fmla="*/ 183 h 124675"/>
                <a:gd name="connsiteX11" fmla="*/ 27647 w 101337"/>
                <a:gd name="connsiteY11" fmla="*/ 17137 h 124675"/>
                <a:gd name="connsiteX12" fmla="*/ 1930 w 101337"/>
                <a:gd name="connsiteY12" fmla="*/ 64286 h 124675"/>
                <a:gd name="connsiteX13" fmla="*/ 27800 w 101337"/>
                <a:gd name="connsiteY13" fmla="*/ 103780 h 12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337" h="124675">
                  <a:moveTo>
                    <a:pt x="27799" y="103781"/>
                  </a:moveTo>
                  <a:cubicBezTo>
                    <a:pt x="28718" y="104929"/>
                    <a:pt x="30134" y="105618"/>
                    <a:pt x="31588" y="105733"/>
                  </a:cubicBezTo>
                  <a:cubicBezTo>
                    <a:pt x="53248" y="108220"/>
                    <a:pt x="74298" y="114458"/>
                    <a:pt x="93778" y="124178"/>
                  </a:cubicBezTo>
                  <a:cubicBezTo>
                    <a:pt x="94466" y="124485"/>
                    <a:pt x="95232" y="124638"/>
                    <a:pt x="95997" y="124676"/>
                  </a:cubicBezTo>
                  <a:cubicBezTo>
                    <a:pt x="97184" y="124676"/>
                    <a:pt x="98332" y="124255"/>
                    <a:pt x="99288" y="123490"/>
                  </a:cubicBezTo>
                  <a:cubicBezTo>
                    <a:pt x="100857" y="122265"/>
                    <a:pt x="101623" y="120275"/>
                    <a:pt x="101240" y="118323"/>
                  </a:cubicBezTo>
                  <a:cubicBezTo>
                    <a:pt x="95768" y="87555"/>
                    <a:pt x="87654" y="56250"/>
                    <a:pt x="79809" y="25939"/>
                  </a:cubicBezTo>
                  <a:lnTo>
                    <a:pt x="74183" y="4087"/>
                  </a:lnTo>
                  <a:lnTo>
                    <a:pt x="74222" y="4087"/>
                  </a:lnTo>
                  <a:cubicBezTo>
                    <a:pt x="73877" y="2709"/>
                    <a:pt x="73035" y="1484"/>
                    <a:pt x="71810" y="757"/>
                  </a:cubicBezTo>
                  <a:cubicBezTo>
                    <a:pt x="70586" y="30"/>
                    <a:pt x="69093" y="-200"/>
                    <a:pt x="67716" y="183"/>
                  </a:cubicBezTo>
                  <a:cubicBezTo>
                    <a:pt x="53479" y="3436"/>
                    <a:pt x="39894" y="9138"/>
                    <a:pt x="27647" y="17137"/>
                  </a:cubicBezTo>
                  <a:cubicBezTo>
                    <a:pt x="19075" y="22954"/>
                    <a:pt x="-7293" y="40673"/>
                    <a:pt x="1930" y="64286"/>
                  </a:cubicBezTo>
                  <a:cubicBezTo>
                    <a:pt x="8283" y="78790"/>
                    <a:pt x="17047" y="92147"/>
                    <a:pt x="27800" y="1037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0A9136C-9776-E014-A890-9F6054591910}"/>
                </a:ext>
              </a:extLst>
            </p:cNvPr>
            <p:cNvSpPr/>
            <p:nvPr/>
          </p:nvSpPr>
          <p:spPr>
            <a:xfrm>
              <a:off x="-10090000" y="9288400"/>
              <a:ext cx="352981" cy="470701"/>
            </a:xfrm>
            <a:custGeom>
              <a:avLst/>
              <a:gdLst>
                <a:gd name="connsiteX0" fmla="*/ 223450 w 352981"/>
                <a:gd name="connsiteY0" fmla="*/ 5723 h 470701"/>
                <a:gd name="connsiteX1" fmla="*/ 214380 w 352981"/>
                <a:gd name="connsiteY1" fmla="*/ 7216 h 470701"/>
                <a:gd name="connsiteX2" fmla="*/ 210438 w 352981"/>
                <a:gd name="connsiteY2" fmla="*/ 10124 h 470701"/>
                <a:gd name="connsiteX3" fmla="*/ 209673 w 352981"/>
                <a:gd name="connsiteY3" fmla="*/ 11694 h 470701"/>
                <a:gd name="connsiteX4" fmla="*/ 209673 w 352981"/>
                <a:gd name="connsiteY4" fmla="*/ 11732 h 470701"/>
                <a:gd name="connsiteX5" fmla="*/ 209176 w 352981"/>
                <a:gd name="connsiteY5" fmla="*/ 13913 h 470701"/>
                <a:gd name="connsiteX6" fmla="*/ 207721 w 352981"/>
                <a:gd name="connsiteY6" fmla="*/ 19539 h 470701"/>
                <a:gd name="connsiteX7" fmla="*/ 161682 w 352981"/>
                <a:gd name="connsiteY7" fmla="*/ 112688 h 470701"/>
                <a:gd name="connsiteX8" fmla="*/ 10895 w 352981"/>
                <a:gd name="connsiteY8" fmla="*/ 345635 h 470701"/>
                <a:gd name="connsiteX9" fmla="*/ 2322 w 352981"/>
                <a:gd name="connsiteY9" fmla="*/ 352103 h 470701"/>
                <a:gd name="connsiteX10" fmla="*/ 26 w 352981"/>
                <a:gd name="connsiteY10" fmla="*/ 357040 h 470701"/>
                <a:gd name="connsiteX11" fmla="*/ 54101 w 352981"/>
                <a:gd name="connsiteY11" fmla="*/ 468482 h 470701"/>
                <a:gd name="connsiteX12" fmla="*/ 58387 w 352981"/>
                <a:gd name="connsiteY12" fmla="*/ 470702 h 470701"/>
                <a:gd name="connsiteX13" fmla="*/ 60569 w 352981"/>
                <a:gd name="connsiteY13" fmla="*/ 470204 h 470701"/>
                <a:gd name="connsiteX14" fmla="*/ 134200 w 352981"/>
                <a:gd name="connsiteY14" fmla="*/ 439435 h 470701"/>
                <a:gd name="connsiteX15" fmla="*/ 137836 w 352981"/>
                <a:gd name="connsiteY15" fmla="*/ 438058 h 470701"/>
                <a:gd name="connsiteX16" fmla="*/ 348700 w 352981"/>
                <a:gd name="connsiteY16" fmla="*/ 190298 h 470701"/>
                <a:gd name="connsiteX17" fmla="*/ 341237 w 352981"/>
                <a:gd name="connsiteY17" fmla="*/ 150535 h 470701"/>
                <a:gd name="connsiteX18" fmla="*/ 318772 w 352981"/>
                <a:gd name="connsiteY18" fmla="*/ 13375 h 470701"/>
                <a:gd name="connsiteX19" fmla="*/ 318811 w 352981"/>
                <a:gd name="connsiteY19" fmla="*/ 13375 h 470701"/>
                <a:gd name="connsiteX20" fmla="*/ 315940 w 352981"/>
                <a:gd name="connsiteY20" fmla="*/ 9089 h 470701"/>
                <a:gd name="connsiteX21" fmla="*/ 223442 w 352981"/>
                <a:gd name="connsiteY21" fmla="*/ 5721 h 47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2981" h="470701">
                  <a:moveTo>
                    <a:pt x="223450" y="5723"/>
                  </a:moveTo>
                  <a:lnTo>
                    <a:pt x="214380" y="7216"/>
                  </a:lnTo>
                  <a:cubicBezTo>
                    <a:pt x="212658" y="7484"/>
                    <a:pt x="211166" y="8555"/>
                    <a:pt x="210438" y="10124"/>
                  </a:cubicBezTo>
                  <a:lnTo>
                    <a:pt x="209673" y="11694"/>
                  </a:lnTo>
                  <a:lnTo>
                    <a:pt x="209673" y="11732"/>
                  </a:lnTo>
                  <a:cubicBezTo>
                    <a:pt x="209367" y="12421"/>
                    <a:pt x="209176" y="13148"/>
                    <a:pt x="209176" y="13913"/>
                  </a:cubicBezTo>
                  <a:cubicBezTo>
                    <a:pt x="209176" y="15865"/>
                    <a:pt x="208640" y="17779"/>
                    <a:pt x="207721" y="19539"/>
                  </a:cubicBezTo>
                  <a:cubicBezTo>
                    <a:pt x="191763" y="48739"/>
                    <a:pt x="177143" y="79814"/>
                    <a:pt x="161682" y="112688"/>
                  </a:cubicBezTo>
                  <a:cubicBezTo>
                    <a:pt x="121078" y="198987"/>
                    <a:pt x="79095" y="288194"/>
                    <a:pt x="10895" y="345635"/>
                  </a:cubicBezTo>
                  <a:cubicBezTo>
                    <a:pt x="8254" y="347816"/>
                    <a:pt x="5116" y="349921"/>
                    <a:pt x="2322" y="352103"/>
                  </a:cubicBezTo>
                  <a:cubicBezTo>
                    <a:pt x="715" y="353174"/>
                    <a:pt x="-165" y="355088"/>
                    <a:pt x="26" y="357040"/>
                  </a:cubicBezTo>
                  <a:cubicBezTo>
                    <a:pt x="8484" y="398103"/>
                    <a:pt x="27083" y="436412"/>
                    <a:pt x="54101" y="468482"/>
                  </a:cubicBezTo>
                  <a:cubicBezTo>
                    <a:pt x="55096" y="469822"/>
                    <a:pt x="56704" y="470663"/>
                    <a:pt x="58387" y="470702"/>
                  </a:cubicBezTo>
                  <a:cubicBezTo>
                    <a:pt x="59153" y="470702"/>
                    <a:pt x="59880" y="470510"/>
                    <a:pt x="60569" y="470204"/>
                  </a:cubicBezTo>
                  <a:cubicBezTo>
                    <a:pt x="87396" y="458263"/>
                    <a:pt x="111430" y="448161"/>
                    <a:pt x="134200" y="439435"/>
                  </a:cubicBezTo>
                  <a:lnTo>
                    <a:pt x="137836" y="438058"/>
                  </a:lnTo>
                  <a:cubicBezTo>
                    <a:pt x="255666" y="392669"/>
                    <a:pt x="377523" y="345826"/>
                    <a:pt x="348700" y="190298"/>
                  </a:cubicBezTo>
                  <a:cubicBezTo>
                    <a:pt x="346250" y="177018"/>
                    <a:pt x="343763" y="163739"/>
                    <a:pt x="341237" y="150535"/>
                  </a:cubicBezTo>
                  <a:cubicBezTo>
                    <a:pt x="332664" y="105759"/>
                    <a:pt x="324092" y="59414"/>
                    <a:pt x="318772" y="13375"/>
                  </a:cubicBezTo>
                  <a:lnTo>
                    <a:pt x="318811" y="13375"/>
                  </a:lnTo>
                  <a:cubicBezTo>
                    <a:pt x="318658" y="11576"/>
                    <a:pt x="317586" y="9931"/>
                    <a:pt x="315940" y="9089"/>
                  </a:cubicBezTo>
                  <a:cubicBezTo>
                    <a:pt x="286243" y="-1742"/>
                    <a:pt x="253867" y="-2929"/>
                    <a:pt x="223442" y="57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5447E4A-A4CE-A8D7-56C3-39500B23BBD2}"/>
                </a:ext>
              </a:extLst>
            </p:cNvPr>
            <p:cNvSpPr/>
            <p:nvPr/>
          </p:nvSpPr>
          <p:spPr>
            <a:xfrm>
              <a:off x="-9832781" y="9909273"/>
              <a:ext cx="95492" cy="74490"/>
            </a:xfrm>
            <a:custGeom>
              <a:avLst/>
              <a:gdLst>
                <a:gd name="connsiteX0" fmla="*/ 87226 w 95492"/>
                <a:gd name="connsiteY0" fmla="*/ 44296 h 74490"/>
                <a:gd name="connsiteX1" fmla="*/ 77007 w 95492"/>
                <a:gd name="connsiteY1" fmla="*/ 38593 h 74490"/>
                <a:gd name="connsiteX2" fmla="*/ 15546 w 95492"/>
                <a:gd name="connsiteY2" fmla="*/ 4609 h 74490"/>
                <a:gd name="connsiteX3" fmla="*/ 7739 w 95492"/>
                <a:gd name="connsiteY3" fmla="*/ 552 h 74490"/>
                <a:gd name="connsiteX4" fmla="*/ 1960 w 95492"/>
                <a:gd name="connsiteY4" fmla="*/ 1318 h 74490"/>
                <a:gd name="connsiteX5" fmla="*/ 199 w 95492"/>
                <a:gd name="connsiteY5" fmla="*/ 7096 h 74490"/>
                <a:gd name="connsiteX6" fmla="*/ 7395 w 95492"/>
                <a:gd name="connsiteY6" fmla="*/ 39971 h 74490"/>
                <a:gd name="connsiteX7" fmla="*/ 9423 w 95492"/>
                <a:gd name="connsiteY7" fmla="*/ 43606 h 74490"/>
                <a:gd name="connsiteX8" fmla="*/ 25228 w 95492"/>
                <a:gd name="connsiteY8" fmla="*/ 54743 h 74490"/>
                <a:gd name="connsiteX9" fmla="*/ 48611 w 95492"/>
                <a:gd name="connsiteY9" fmla="*/ 72807 h 74490"/>
                <a:gd name="connsiteX10" fmla="*/ 52515 w 95492"/>
                <a:gd name="connsiteY10" fmla="*/ 74491 h 74490"/>
                <a:gd name="connsiteX11" fmla="*/ 54543 w 95492"/>
                <a:gd name="connsiteY11" fmla="*/ 74031 h 74490"/>
                <a:gd name="connsiteX12" fmla="*/ 63422 w 95492"/>
                <a:gd name="connsiteY12" fmla="*/ 70472 h 74490"/>
                <a:gd name="connsiteX13" fmla="*/ 63422 w 95492"/>
                <a:gd name="connsiteY13" fmla="*/ 70511 h 74490"/>
                <a:gd name="connsiteX14" fmla="*/ 92966 w 95492"/>
                <a:gd name="connsiteY14" fmla="*/ 56656 h 74490"/>
                <a:gd name="connsiteX15" fmla="*/ 95492 w 95492"/>
                <a:gd name="connsiteY15" fmla="*/ 51949 h 74490"/>
                <a:gd name="connsiteX16" fmla="*/ 92736 w 95492"/>
                <a:gd name="connsiteY16" fmla="*/ 47395 h 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492" h="74490">
                  <a:moveTo>
                    <a:pt x="87226" y="44296"/>
                  </a:moveTo>
                  <a:cubicBezTo>
                    <a:pt x="83246" y="42114"/>
                    <a:pt x="79687" y="40009"/>
                    <a:pt x="77007" y="38593"/>
                  </a:cubicBezTo>
                  <a:cubicBezTo>
                    <a:pt x="57146" y="26461"/>
                    <a:pt x="35982" y="15363"/>
                    <a:pt x="15546" y="4609"/>
                  </a:cubicBezTo>
                  <a:lnTo>
                    <a:pt x="7739" y="552"/>
                  </a:lnTo>
                  <a:cubicBezTo>
                    <a:pt x="5863" y="-405"/>
                    <a:pt x="3567" y="-98"/>
                    <a:pt x="1960" y="1318"/>
                  </a:cubicBezTo>
                  <a:cubicBezTo>
                    <a:pt x="314" y="2734"/>
                    <a:pt x="-375" y="4992"/>
                    <a:pt x="199" y="7096"/>
                  </a:cubicBezTo>
                  <a:cubicBezTo>
                    <a:pt x="3529" y="17851"/>
                    <a:pt x="5940" y="28834"/>
                    <a:pt x="7395" y="39971"/>
                  </a:cubicBezTo>
                  <a:cubicBezTo>
                    <a:pt x="7586" y="41387"/>
                    <a:pt x="8313" y="42726"/>
                    <a:pt x="9423" y="43606"/>
                  </a:cubicBezTo>
                  <a:cubicBezTo>
                    <a:pt x="14360" y="47548"/>
                    <a:pt x="19756" y="51146"/>
                    <a:pt x="25228" y="54743"/>
                  </a:cubicBezTo>
                  <a:cubicBezTo>
                    <a:pt x="33686" y="59871"/>
                    <a:pt x="41532" y="65918"/>
                    <a:pt x="48611" y="72807"/>
                  </a:cubicBezTo>
                  <a:cubicBezTo>
                    <a:pt x="49606" y="73878"/>
                    <a:pt x="51022" y="74491"/>
                    <a:pt x="52515" y="74491"/>
                  </a:cubicBezTo>
                  <a:cubicBezTo>
                    <a:pt x="53204" y="74491"/>
                    <a:pt x="53931" y="74338"/>
                    <a:pt x="54543" y="74031"/>
                  </a:cubicBezTo>
                  <a:lnTo>
                    <a:pt x="63422" y="70472"/>
                  </a:lnTo>
                  <a:lnTo>
                    <a:pt x="63422" y="70511"/>
                  </a:lnTo>
                  <a:cubicBezTo>
                    <a:pt x="73678" y="66760"/>
                    <a:pt x="83552" y="62129"/>
                    <a:pt x="92966" y="56656"/>
                  </a:cubicBezTo>
                  <a:cubicBezTo>
                    <a:pt x="94573" y="55623"/>
                    <a:pt x="95530" y="53824"/>
                    <a:pt x="95492" y="51949"/>
                  </a:cubicBezTo>
                  <a:cubicBezTo>
                    <a:pt x="95453" y="50036"/>
                    <a:pt x="94420" y="48314"/>
                    <a:pt x="92736" y="473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6740DF2-E5F1-5E63-B39B-409F03D5C1AE}"/>
                </a:ext>
              </a:extLst>
            </p:cNvPr>
            <p:cNvSpPr/>
            <p:nvPr/>
          </p:nvSpPr>
          <p:spPr>
            <a:xfrm>
              <a:off x="-11373132" y="6614548"/>
              <a:ext cx="225644" cy="129918"/>
            </a:xfrm>
            <a:custGeom>
              <a:avLst/>
              <a:gdLst>
                <a:gd name="connsiteX0" fmla="*/ 40636 w 225644"/>
                <a:gd name="connsiteY0" fmla="*/ 129918 h 129918"/>
                <a:gd name="connsiteX1" fmla="*/ 59197 w 225644"/>
                <a:gd name="connsiteY1" fmla="*/ 126359 h 129918"/>
                <a:gd name="connsiteX2" fmla="*/ 90004 w 225644"/>
                <a:gd name="connsiteY2" fmla="*/ 113845 h 129918"/>
                <a:gd name="connsiteX3" fmla="*/ 109904 w 225644"/>
                <a:gd name="connsiteY3" fmla="*/ 105272 h 129918"/>
                <a:gd name="connsiteX4" fmla="*/ 122762 w 225644"/>
                <a:gd name="connsiteY4" fmla="*/ 100182 h 129918"/>
                <a:gd name="connsiteX5" fmla="*/ 225632 w 225644"/>
                <a:gd name="connsiteY5" fmla="*/ 5885 h 129918"/>
                <a:gd name="connsiteX6" fmla="*/ 223757 w 225644"/>
                <a:gd name="connsiteY6" fmla="*/ 1292 h 129918"/>
                <a:gd name="connsiteX7" fmla="*/ 218935 w 225644"/>
                <a:gd name="connsiteY7" fmla="*/ 183 h 129918"/>
                <a:gd name="connsiteX8" fmla="*/ 42008 w 225644"/>
                <a:gd name="connsiteY8" fmla="*/ 71021 h 129918"/>
                <a:gd name="connsiteX9" fmla="*/ 2667 w 225644"/>
                <a:gd name="connsiteY9" fmla="*/ 93983 h 129918"/>
                <a:gd name="connsiteX10" fmla="*/ 179 w 225644"/>
                <a:gd name="connsiteY10" fmla="*/ 97351 h 129918"/>
                <a:gd name="connsiteX11" fmla="*/ 868 w 225644"/>
                <a:gd name="connsiteY11" fmla="*/ 101637 h 129918"/>
                <a:gd name="connsiteX12" fmla="*/ 40631 w 225644"/>
                <a:gd name="connsiteY12" fmla="*/ 129919 h 12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644" h="129918">
                  <a:moveTo>
                    <a:pt x="40636" y="129918"/>
                  </a:moveTo>
                  <a:cubicBezTo>
                    <a:pt x="46989" y="129803"/>
                    <a:pt x="53265" y="128578"/>
                    <a:pt x="59197" y="126359"/>
                  </a:cubicBezTo>
                  <a:cubicBezTo>
                    <a:pt x="69797" y="122646"/>
                    <a:pt x="80054" y="118131"/>
                    <a:pt x="90004" y="113845"/>
                  </a:cubicBezTo>
                  <a:cubicBezTo>
                    <a:pt x="96548" y="110974"/>
                    <a:pt x="103169" y="108142"/>
                    <a:pt x="109904" y="105272"/>
                  </a:cubicBezTo>
                  <a:lnTo>
                    <a:pt x="122762" y="100182"/>
                  </a:lnTo>
                  <a:cubicBezTo>
                    <a:pt x="168534" y="81851"/>
                    <a:pt x="220351" y="61032"/>
                    <a:pt x="225632" y="5885"/>
                  </a:cubicBezTo>
                  <a:cubicBezTo>
                    <a:pt x="225747" y="4124"/>
                    <a:pt x="225058" y="2440"/>
                    <a:pt x="223757" y="1292"/>
                  </a:cubicBezTo>
                  <a:cubicBezTo>
                    <a:pt x="222418" y="144"/>
                    <a:pt x="220619" y="-277"/>
                    <a:pt x="218935" y="183"/>
                  </a:cubicBezTo>
                  <a:cubicBezTo>
                    <a:pt x="157091" y="15874"/>
                    <a:pt x="97617" y="39716"/>
                    <a:pt x="42008" y="71021"/>
                  </a:cubicBezTo>
                  <a:cubicBezTo>
                    <a:pt x="28921" y="78522"/>
                    <a:pt x="15832" y="86252"/>
                    <a:pt x="2667" y="93983"/>
                  </a:cubicBezTo>
                  <a:cubicBezTo>
                    <a:pt x="1404" y="94710"/>
                    <a:pt x="486" y="95935"/>
                    <a:pt x="179" y="97351"/>
                  </a:cubicBezTo>
                  <a:cubicBezTo>
                    <a:pt x="-203" y="98805"/>
                    <a:pt x="26" y="100374"/>
                    <a:pt x="868" y="101637"/>
                  </a:cubicBezTo>
                  <a:cubicBezTo>
                    <a:pt x="8063" y="117520"/>
                    <a:pt x="23257" y="128350"/>
                    <a:pt x="40631" y="1299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E8F2E3D-329F-AF02-4D4B-FE7959C7E4D2}"/>
                </a:ext>
              </a:extLst>
            </p:cNvPr>
            <p:cNvSpPr/>
            <p:nvPr/>
          </p:nvSpPr>
          <p:spPr>
            <a:xfrm>
              <a:off x="-11122196" y="6588779"/>
              <a:ext cx="151235" cy="106660"/>
            </a:xfrm>
            <a:custGeom>
              <a:avLst/>
              <a:gdLst>
                <a:gd name="connsiteX0" fmla="*/ 3571 w 151235"/>
                <a:gd name="connsiteY0" fmla="*/ 54384 h 106660"/>
                <a:gd name="connsiteX1" fmla="*/ 27375 w 151235"/>
                <a:gd name="connsiteY1" fmla="*/ 100423 h 106660"/>
                <a:gd name="connsiteX2" fmla="*/ 27337 w 151235"/>
                <a:gd name="connsiteY2" fmla="*/ 100423 h 106660"/>
                <a:gd name="connsiteX3" fmla="*/ 54394 w 151235"/>
                <a:gd name="connsiteY3" fmla="*/ 106661 h 106660"/>
                <a:gd name="connsiteX4" fmla="*/ 126647 w 151235"/>
                <a:gd name="connsiteY4" fmla="*/ 73978 h 106660"/>
                <a:gd name="connsiteX5" fmla="*/ 148576 w 151235"/>
                <a:gd name="connsiteY5" fmla="*/ 59015 h 106660"/>
                <a:gd name="connsiteX6" fmla="*/ 148614 w 151235"/>
                <a:gd name="connsiteY6" fmla="*/ 59015 h 106660"/>
                <a:gd name="connsiteX7" fmla="*/ 151064 w 151235"/>
                <a:gd name="connsiteY7" fmla="*/ 55686 h 106660"/>
                <a:gd name="connsiteX8" fmla="*/ 150375 w 151235"/>
                <a:gd name="connsiteY8" fmla="*/ 51400 h 106660"/>
                <a:gd name="connsiteX9" fmla="*/ 129747 w 151235"/>
                <a:gd name="connsiteY9" fmla="*/ 3677 h 106660"/>
                <a:gd name="connsiteX10" fmla="*/ 124236 w 151235"/>
                <a:gd name="connsiteY10" fmla="*/ 3 h 106660"/>
                <a:gd name="connsiteX11" fmla="*/ 4221 w 151235"/>
                <a:gd name="connsiteY11" fmla="*/ 17415 h 106660"/>
                <a:gd name="connsiteX12" fmla="*/ 777 w 151235"/>
                <a:gd name="connsiteY12" fmla="*/ 19826 h 106660"/>
                <a:gd name="connsiteX13" fmla="*/ 165 w 151235"/>
                <a:gd name="connsiteY13" fmla="*/ 23959 h 106660"/>
                <a:gd name="connsiteX14" fmla="*/ 3456 w 151235"/>
                <a:gd name="connsiteY14" fmla="*/ 44013 h 106660"/>
                <a:gd name="connsiteX15" fmla="*/ 3571 w 151235"/>
                <a:gd name="connsiteY15" fmla="*/ 54384 h 10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1235" h="106660">
                  <a:moveTo>
                    <a:pt x="3571" y="54384"/>
                  </a:moveTo>
                  <a:cubicBezTo>
                    <a:pt x="3188" y="72256"/>
                    <a:pt x="2805" y="89172"/>
                    <a:pt x="27375" y="100423"/>
                  </a:cubicBezTo>
                  <a:lnTo>
                    <a:pt x="27337" y="100423"/>
                  </a:lnTo>
                  <a:cubicBezTo>
                    <a:pt x="35794" y="104479"/>
                    <a:pt x="45018" y="106622"/>
                    <a:pt x="54394" y="106661"/>
                  </a:cubicBezTo>
                  <a:cubicBezTo>
                    <a:pt x="81259" y="103408"/>
                    <a:pt x="106479" y="92003"/>
                    <a:pt x="126647" y="73978"/>
                  </a:cubicBezTo>
                  <a:cubicBezTo>
                    <a:pt x="134263" y="68506"/>
                    <a:pt x="141496" y="63340"/>
                    <a:pt x="148576" y="59015"/>
                  </a:cubicBezTo>
                  <a:lnTo>
                    <a:pt x="148614" y="59015"/>
                  </a:lnTo>
                  <a:cubicBezTo>
                    <a:pt x="149839" y="58288"/>
                    <a:pt x="150719" y="57064"/>
                    <a:pt x="151064" y="55686"/>
                  </a:cubicBezTo>
                  <a:cubicBezTo>
                    <a:pt x="151447" y="54232"/>
                    <a:pt x="151179" y="52663"/>
                    <a:pt x="150375" y="51400"/>
                  </a:cubicBezTo>
                  <a:cubicBezTo>
                    <a:pt x="141573" y="36398"/>
                    <a:pt x="134646" y="20362"/>
                    <a:pt x="129747" y="3677"/>
                  </a:cubicBezTo>
                  <a:cubicBezTo>
                    <a:pt x="128867" y="1419"/>
                    <a:pt x="126647" y="-74"/>
                    <a:pt x="124236" y="3"/>
                  </a:cubicBezTo>
                  <a:cubicBezTo>
                    <a:pt x="83899" y="3217"/>
                    <a:pt x="43793" y="9034"/>
                    <a:pt x="4221" y="17415"/>
                  </a:cubicBezTo>
                  <a:cubicBezTo>
                    <a:pt x="2767" y="17721"/>
                    <a:pt x="1542" y="18602"/>
                    <a:pt x="777" y="19826"/>
                  </a:cubicBezTo>
                  <a:cubicBezTo>
                    <a:pt x="12" y="21051"/>
                    <a:pt x="-180" y="22543"/>
                    <a:pt x="165" y="23959"/>
                  </a:cubicBezTo>
                  <a:cubicBezTo>
                    <a:pt x="2117" y="30504"/>
                    <a:pt x="3226" y="37239"/>
                    <a:pt x="3456" y="44013"/>
                  </a:cubicBezTo>
                  <a:cubicBezTo>
                    <a:pt x="3724" y="47840"/>
                    <a:pt x="3647" y="51093"/>
                    <a:pt x="3571" y="543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CA3864D-C1D0-68B5-93DD-49F9F71D54CC}"/>
                </a:ext>
              </a:extLst>
            </p:cNvPr>
            <p:cNvSpPr/>
            <p:nvPr/>
          </p:nvSpPr>
          <p:spPr>
            <a:xfrm>
              <a:off x="-11198077" y="6681860"/>
              <a:ext cx="96771" cy="75971"/>
            </a:xfrm>
            <a:custGeom>
              <a:avLst/>
              <a:gdLst>
                <a:gd name="connsiteX0" fmla="*/ 47514 w 96771"/>
                <a:gd name="connsiteY0" fmla="*/ 6204 h 75971"/>
                <a:gd name="connsiteX1" fmla="*/ 3082 w 96771"/>
                <a:gd name="connsiteY1" fmla="*/ 35404 h 75971"/>
                <a:gd name="connsiteX2" fmla="*/ 250 w 96771"/>
                <a:gd name="connsiteY2" fmla="*/ 41872 h 75971"/>
                <a:gd name="connsiteX3" fmla="*/ 6794 w 96771"/>
                <a:gd name="connsiteY3" fmla="*/ 59514 h 75971"/>
                <a:gd name="connsiteX4" fmla="*/ 11769 w 96771"/>
                <a:gd name="connsiteY4" fmla="*/ 72373 h 75971"/>
                <a:gd name="connsiteX5" fmla="*/ 16859 w 96771"/>
                <a:gd name="connsiteY5" fmla="*/ 75971 h 75971"/>
                <a:gd name="connsiteX6" fmla="*/ 18466 w 96771"/>
                <a:gd name="connsiteY6" fmla="*/ 75741 h 75971"/>
                <a:gd name="connsiteX7" fmla="*/ 94203 w 96771"/>
                <a:gd name="connsiteY7" fmla="*/ 38963 h 75971"/>
                <a:gd name="connsiteX8" fmla="*/ 96767 w 96771"/>
                <a:gd name="connsiteY8" fmla="*/ 34141 h 75971"/>
                <a:gd name="connsiteX9" fmla="*/ 93820 w 96771"/>
                <a:gd name="connsiteY9" fmla="*/ 29625 h 75971"/>
                <a:gd name="connsiteX10" fmla="*/ 60487 w 96771"/>
                <a:gd name="connsiteY10" fmla="*/ 2607 h 75971"/>
                <a:gd name="connsiteX11" fmla="*/ 56546 w 96771"/>
                <a:gd name="connsiteY11" fmla="*/ 81 h 75971"/>
                <a:gd name="connsiteX12" fmla="*/ 52260 w 96771"/>
                <a:gd name="connsiteY12" fmla="*/ 1574 h 75971"/>
                <a:gd name="connsiteX13" fmla="*/ 50499 w 96771"/>
                <a:gd name="connsiteY13" fmla="*/ 3411 h 75971"/>
                <a:gd name="connsiteX14" fmla="*/ 47514 w 96771"/>
                <a:gd name="connsiteY14" fmla="*/ 6204 h 7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771" h="75971">
                  <a:moveTo>
                    <a:pt x="47514" y="6204"/>
                  </a:moveTo>
                  <a:cubicBezTo>
                    <a:pt x="34348" y="18221"/>
                    <a:pt x="19347" y="28056"/>
                    <a:pt x="3082" y="35404"/>
                  </a:cubicBezTo>
                  <a:cubicBezTo>
                    <a:pt x="632" y="36552"/>
                    <a:pt x="-554" y="39308"/>
                    <a:pt x="250" y="41872"/>
                  </a:cubicBezTo>
                  <a:cubicBezTo>
                    <a:pt x="2125" y="47842"/>
                    <a:pt x="4536" y="53735"/>
                    <a:pt x="6794" y="59514"/>
                  </a:cubicBezTo>
                  <a:cubicBezTo>
                    <a:pt x="8554" y="63801"/>
                    <a:pt x="10277" y="68087"/>
                    <a:pt x="11769" y="72373"/>
                  </a:cubicBezTo>
                  <a:cubicBezTo>
                    <a:pt x="12534" y="74555"/>
                    <a:pt x="14563" y="76009"/>
                    <a:pt x="16859" y="75971"/>
                  </a:cubicBezTo>
                  <a:cubicBezTo>
                    <a:pt x="17395" y="75971"/>
                    <a:pt x="17931" y="75894"/>
                    <a:pt x="18466" y="75741"/>
                  </a:cubicBezTo>
                  <a:cubicBezTo>
                    <a:pt x="45063" y="66480"/>
                    <a:pt x="70475" y="54119"/>
                    <a:pt x="94203" y="38963"/>
                  </a:cubicBezTo>
                  <a:cubicBezTo>
                    <a:pt x="95887" y="37930"/>
                    <a:pt x="96844" y="36093"/>
                    <a:pt x="96767" y="34141"/>
                  </a:cubicBezTo>
                  <a:cubicBezTo>
                    <a:pt x="96691" y="32228"/>
                    <a:pt x="95581" y="30467"/>
                    <a:pt x="93820" y="29625"/>
                  </a:cubicBezTo>
                  <a:cubicBezTo>
                    <a:pt x="80388" y="23923"/>
                    <a:pt x="68830" y="14547"/>
                    <a:pt x="60487" y="2607"/>
                  </a:cubicBezTo>
                  <a:cubicBezTo>
                    <a:pt x="59646" y="1191"/>
                    <a:pt x="58153" y="272"/>
                    <a:pt x="56546" y="81"/>
                  </a:cubicBezTo>
                  <a:cubicBezTo>
                    <a:pt x="54939" y="-225"/>
                    <a:pt x="53293" y="349"/>
                    <a:pt x="52260" y="1574"/>
                  </a:cubicBezTo>
                  <a:lnTo>
                    <a:pt x="50499" y="3411"/>
                  </a:lnTo>
                  <a:cubicBezTo>
                    <a:pt x="49542" y="4176"/>
                    <a:pt x="48739" y="5095"/>
                    <a:pt x="47514" y="62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920E89D-870E-77A9-E901-B196B3FBAE1D}"/>
                </a:ext>
              </a:extLst>
            </p:cNvPr>
            <p:cNvSpPr/>
            <p:nvPr/>
          </p:nvSpPr>
          <p:spPr>
            <a:xfrm>
              <a:off x="-9690328" y="10208453"/>
              <a:ext cx="131934" cy="136513"/>
            </a:xfrm>
            <a:custGeom>
              <a:avLst/>
              <a:gdLst>
                <a:gd name="connsiteX0" fmla="*/ 50092 w 131934"/>
                <a:gd name="connsiteY0" fmla="*/ 136512 h 136513"/>
                <a:gd name="connsiteX1" fmla="*/ 54149 w 131934"/>
                <a:gd name="connsiteY1" fmla="*/ 134675 h 136513"/>
                <a:gd name="connsiteX2" fmla="*/ 55182 w 131934"/>
                <a:gd name="connsiteY2" fmla="*/ 133450 h 136513"/>
                <a:gd name="connsiteX3" fmla="*/ 58282 w 131934"/>
                <a:gd name="connsiteY3" fmla="*/ 130082 h 136513"/>
                <a:gd name="connsiteX4" fmla="*/ 58626 w 131934"/>
                <a:gd name="connsiteY4" fmla="*/ 129738 h 136513"/>
                <a:gd name="connsiteX5" fmla="*/ 127857 w 131934"/>
                <a:gd name="connsiteY5" fmla="*/ 91889 h 136513"/>
                <a:gd name="connsiteX6" fmla="*/ 131837 w 131934"/>
                <a:gd name="connsiteY6" fmla="*/ 85651 h 136513"/>
                <a:gd name="connsiteX7" fmla="*/ 121160 w 131934"/>
                <a:gd name="connsiteY7" fmla="*/ 5245 h 136513"/>
                <a:gd name="connsiteX8" fmla="*/ 119208 w 131934"/>
                <a:gd name="connsiteY8" fmla="*/ 1227 h 136513"/>
                <a:gd name="connsiteX9" fmla="*/ 114884 w 131934"/>
                <a:gd name="connsiteY9" fmla="*/ 79 h 136513"/>
                <a:gd name="connsiteX10" fmla="*/ 84115 w 131934"/>
                <a:gd name="connsiteY10" fmla="*/ 6929 h 136513"/>
                <a:gd name="connsiteX11" fmla="*/ 57938 w 131934"/>
                <a:gd name="connsiteY11" fmla="*/ 12976 h 136513"/>
                <a:gd name="connsiteX12" fmla="*/ 50858 w 131934"/>
                <a:gd name="connsiteY12" fmla="*/ 14201 h 136513"/>
                <a:gd name="connsiteX13" fmla="*/ 4092 w 131934"/>
                <a:gd name="connsiteY13" fmla="*/ 36283 h 136513"/>
                <a:gd name="connsiteX14" fmla="*/ 46687 w 131934"/>
                <a:gd name="connsiteY14" fmla="*/ 135282 h 136513"/>
                <a:gd name="connsiteX15" fmla="*/ 46687 w 131934"/>
                <a:gd name="connsiteY15" fmla="*/ 135321 h 136513"/>
                <a:gd name="connsiteX16" fmla="*/ 50093 w 131934"/>
                <a:gd name="connsiteY16" fmla="*/ 136507 h 13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934" h="136513">
                  <a:moveTo>
                    <a:pt x="50092" y="136512"/>
                  </a:moveTo>
                  <a:cubicBezTo>
                    <a:pt x="51661" y="136550"/>
                    <a:pt x="53154" y="135861"/>
                    <a:pt x="54149" y="134675"/>
                  </a:cubicBezTo>
                  <a:lnTo>
                    <a:pt x="55182" y="133450"/>
                  </a:lnTo>
                  <a:cubicBezTo>
                    <a:pt x="56139" y="132226"/>
                    <a:pt x="57172" y="131116"/>
                    <a:pt x="58282" y="130082"/>
                  </a:cubicBezTo>
                  <a:lnTo>
                    <a:pt x="58626" y="129738"/>
                  </a:lnTo>
                  <a:cubicBezTo>
                    <a:pt x="77684" y="110871"/>
                    <a:pt x="101680" y="97744"/>
                    <a:pt x="127857" y="91889"/>
                  </a:cubicBezTo>
                  <a:cubicBezTo>
                    <a:pt x="130651" y="91200"/>
                    <a:pt x="132373" y="88444"/>
                    <a:pt x="131837" y="85651"/>
                  </a:cubicBezTo>
                  <a:cubicBezTo>
                    <a:pt x="125905" y="59206"/>
                    <a:pt x="122346" y="32302"/>
                    <a:pt x="121160" y="5245"/>
                  </a:cubicBezTo>
                  <a:cubicBezTo>
                    <a:pt x="121122" y="3676"/>
                    <a:pt x="120394" y="2222"/>
                    <a:pt x="119208" y="1227"/>
                  </a:cubicBezTo>
                  <a:cubicBezTo>
                    <a:pt x="117983" y="232"/>
                    <a:pt x="116414" y="-189"/>
                    <a:pt x="114884" y="79"/>
                  </a:cubicBezTo>
                  <a:cubicBezTo>
                    <a:pt x="104589" y="1839"/>
                    <a:pt x="94179" y="4365"/>
                    <a:pt x="84115" y="6929"/>
                  </a:cubicBezTo>
                  <a:cubicBezTo>
                    <a:pt x="75275" y="9149"/>
                    <a:pt x="66548" y="11216"/>
                    <a:pt x="57938" y="12976"/>
                  </a:cubicBezTo>
                  <a:lnTo>
                    <a:pt x="50858" y="14201"/>
                  </a:lnTo>
                  <a:cubicBezTo>
                    <a:pt x="34937" y="16918"/>
                    <a:pt x="10980" y="21013"/>
                    <a:pt x="4092" y="36283"/>
                  </a:cubicBezTo>
                  <a:cubicBezTo>
                    <a:pt x="-11752" y="70573"/>
                    <a:pt x="21811" y="115081"/>
                    <a:pt x="46687" y="135282"/>
                  </a:cubicBezTo>
                  <a:lnTo>
                    <a:pt x="46687" y="135321"/>
                  </a:lnTo>
                  <a:cubicBezTo>
                    <a:pt x="47644" y="136124"/>
                    <a:pt x="48869" y="136545"/>
                    <a:pt x="50093" y="1365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C073D16-25CA-CAE0-CB20-894DB78A1D86}"/>
                </a:ext>
              </a:extLst>
            </p:cNvPr>
            <p:cNvSpPr/>
            <p:nvPr/>
          </p:nvSpPr>
          <p:spPr>
            <a:xfrm>
              <a:off x="-10540204" y="7997882"/>
              <a:ext cx="287955" cy="214478"/>
            </a:xfrm>
            <a:custGeom>
              <a:avLst/>
              <a:gdLst>
                <a:gd name="connsiteX0" fmla="*/ 786 w 287955"/>
                <a:gd name="connsiteY0" fmla="*/ 41227 h 214478"/>
                <a:gd name="connsiteX1" fmla="*/ 1093 w 287955"/>
                <a:gd name="connsiteY1" fmla="*/ 47274 h 214478"/>
                <a:gd name="connsiteX2" fmla="*/ 11157 w 287955"/>
                <a:gd name="connsiteY2" fmla="*/ 60400 h 214478"/>
                <a:gd name="connsiteX3" fmla="*/ 41506 w 287955"/>
                <a:gd name="connsiteY3" fmla="*/ 98669 h 214478"/>
                <a:gd name="connsiteX4" fmla="*/ 44070 w 287955"/>
                <a:gd name="connsiteY4" fmla="*/ 100392 h 214478"/>
                <a:gd name="connsiteX5" fmla="*/ 222407 w 287955"/>
                <a:gd name="connsiteY5" fmla="*/ 212794 h 214478"/>
                <a:gd name="connsiteX6" fmla="*/ 226349 w 287955"/>
                <a:gd name="connsiteY6" fmla="*/ 214478 h 214478"/>
                <a:gd name="connsiteX7" fmla="*/ 227918 w 287955"/>
                <a:gd name="connsiteY7" fmla="*/ 214249 h 214478"/>
                <a:gd name="connsiteX8" fmla="*/ 231669 w 287955"/>
                <a:gd name="connsiteY8" fmla="*/ 209962 h 214478"/>
                <a:gd name="connsiteX9" fmla="*/ 237447 w 287955"/>
                <a:gd name="connsiteY9" fmla="*/ 203035 h 214478"/>
                <a:gd name="connsiteX10" fmla="*/ 284329 w 287955"/>
                <a:gd name="connsiteY10" fmla="*/ 184551 h 214478"/>
                <a:gd name="connsiteX11" fmla="*/ 287773 w 287955"/>
                <a:gd name="connsiteY11" fmla="*/ 180877 h 214478"/>
                <a:gd name="connsiteX12" fmla="*/ 286663 w 287955"/>
                <a:gd name="connsiteY12" fmla="*/ 175979 h 214478"/>
                <a:gd name="connsiteX13" fmla="*/ 101546 w 287955"/>
                <a:gd name="connsiteY13" fmla="*/ 14169 h 214478"/>
                <a:gd name="connsiteX14" fmla="*/ 94160 w 287955"/>
                <a:gd name="connsiteY14" fmla="*/ 9462 h 214478"/>
                <a:gd name="connsiteX15" fmla="*/ 81301 w 287955"/>
                <a:gd name="connsiteY15" fmla="*/ 889 h 214478"/>
                <a:gd name="connsiteX16" fmla="*/ 81340 w 287955"/>
                <a:gd name="connsiteY16" fmla="*/ 851 h 214478"/>
                <a:gd name="connsiteX17" fmla="*/ 77245 w 287955"/>
                <a:gd name="connsiteY17" fmla="*/ 124 h 214478"/>
                <a:gd name="connsiteX18" fmla="*/ 781 w 287955"/>
                <a:gd name="connsiteY18" fmla="*/ 41226 h 21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7955" h="214478">
                  <a:moveTo>
                    <a:pt x="786" y="41227"/>
                  </a:moveTo>
                  <a:cubicBezTo>
                    <a:pt x="-362" y="43140"/>
                    <a:pt x="-247" y="45513"/>
                    <a:pt x="1093" y="47274"/>
                  </a:cubicBezTo>
                  <a:lnTo>
                    <a:pt x="11157" y="60400"/>
                  </a:lnTo>
                  <a:cubicBezTo>
                    <a:pt x="21031" y="73259"/>
                    <a:pt x="31211" y="86615"/>
                    <a:pt x="41506" y="98669"/>
                  </a:cubicBezTo>
                  <a:cubicBezTo>
                    <a:pt x="42195" y="99473"/>
                    <a:pt x="43075" y="100085"/>
                    <a:pt x="44070" y="100392"/>
                  </a:cubicBezTo>
                  <a:cubicBezTo>
                    <a:pt x="112726" y="120713"/>
                    <a:pt x="174460" y="159596"/>
                    <a:pt x="222407" y="212794"/>
                  </a:cubicBezTo>
                  <a:cubicBezTo>
                    <a:pt x="223402" y="213866"/>
                    <a:pt x="224857" y="214478"/>
                    <a:pt x="226349" y="214478"/>
                  </a:cubicBezTo>
                  <a:cubicBezTo>
                    <a:pt x="226885" y="214478"/>
                    <a:pt x="227421" y="214402"/>
                    <a:pt x="227918" y="214249"/>
                  </a:cubicBezTo>
                  <a:cubicBezTo>
                    <a:pt x="229870" y="213636"/>
                    <a:pt x="231324" y="211991"/>
                    <a:pt x="231669" y="209962"/>
                  </a:cubicBezTo>
                  <a:cubicBezTo>
                    <a:pt x="232128" y="206748"/>
                    <a:pt x="234348" y="204069"/>
                    <a:pt x="237447" y="203035"/>
                  </a:cubicBezTo>
                  <a:cubicBezTo>
                    <a:pt x="252717" y="195994"/>
                    <a:pt x="268369" y="189832"/>
                    <a:pt x="284329" y="184551"/>
                  </a:cubicBezTo>
                  <a:cubicBezTo>
                    <a:pt x="286013" y="183939"/>
                    <a:pt x="287314" y="182599"/>
                    <a:pt x="287773" y="180877"/>
                  </a:cubicBezTo>
                  <a:cubicBezTo>
                    <a:pt x="288232" y="179155"/>
                    <a:pt x="287811" y="177318"/>
                    <a:pt x="286663" y="175979"/>
                  </a:cubicBezTo>
                  <a:cubicBezTo>
                    <a:pt x="232741" y="113713"/>
                    <a:pt x="170440" y="59255"/>
                    <a:pt x="101546" y="14169"/>
                  </a:cubicBezTo>
                  <a:lnTo>
                    <a:pt x="94160" y="9462"/>
                  </a:lnTo>
                  <a:cubicBezTo>
                    <a:pt x="89874" y="6706"/>
                    <a:pt x="85588" y="3951"/>
                    <a:pt x="81301" y="889"/>
                  </a:cubicBezTo>
                  <a:lnTo>
                    <a:pt x="81340" y="851"/>
                  </a:lnTo>
                  <a:cubicBezTo>
                    <a:pt x="80115" y="86"/>
                    <a:pt x="78661" y="-182"/>
                    <a:pt x="77245" y="124"/>
                  </a:cubicBezTo>
                  <a:cubicBezTo>
                    <a:pt x="47470" y="3607"/>
                    <a:pt x="20108" y="18303"/>
                    <a:pt x="781" y="4122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CBAF325C-6F8A-A2AD-3482-BA33EF4B2521}"/>
                </a:ext>
              </a:extLst>
            </p:cNvPr>
            <p:cNvSpPr/>
            <p:nvPr/>
          </p:nvSpPr>
          <p:spPr>
            <a:xfrm>
              <a:off x="-10966997" y="6584615"/>
              <a:ext cx="193767" cy="52979"/>
            </a:xfrm>
            <a:custGeom>
              <a:avLst/>
              <a:gdLst>
                <a:gd name="connsiteX0" fmla="*/ 26582 w 193767"/>
                <a:gd name="connsiteY0" fmla="*/ 52964 h 52979"/>
                <a:gd name="connsiteX1" fmla="*/ 27577 w 193767"/>
                <a:gd name="connsiteY1" fmla="*/ 52964 h 52979"/>
                <a:gd name="connsiteX2" fmla="*/ 63437 w 193767"/>
                <a:gd name="connsiteY2" fmla="*/ 49366 h 52979"/>
                <a:gd name="connsiteX3" fmla="*/ 123100 w 193767"/>
                <a:gd name="connsiteY3" fmla="*/ 39071 h 52979"/>
                <a:gd name="connsiteX4" fmla="*/ 189843 w 193767"/>
                <a:gd name="connsiteY4" fmla="*/ 14961 h 52979"/>
                <a:gd name="connsiteX5" fmla="*/ 193746 w 193767"/>
                <a:gd name="connsiteY5" fmla="*/ 9259 h 52979"/>
                <a:gd name="connsiteX6" fmla="*/ 188809 w 193767"/>
                <a:gd name="connsiteY6" fmla="*/ 4475 h 52979"/>
                <a:gd name="connsiteX7" fmla="*/ 5230 w 193767"/>
                <a:gd name="connsiteY7" fmla="*/ 1643 h 52979"/>
                <a:gd name="connsiteX8" fmla="*/ 944 w 193767"/>
                <a:gd name="connsiteY8" fmla="*/ 3940 h 52979"/>
                <a:gd name="connsiteX9" fmla="*/ 255 w 193767"/>
                <a:gd name="connsiteY9" fmla="*/ 8647 h 52979"/>
                <a:gd name="connsiteX10" fmla="*/ 22452 w 193767"/>
                <a:gd name="connsiteY10" fmla="*/ 51509 h 52979"/>
                <a:gd name="connsiteX11" fmla="*/ 26585 w 193767"/>
                <a:gd name="connsiteY11" fmla="*/ 52964 h 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767" h="52979">
                  <a:moveTo>
                    <a:pt x="26582" y="52964"/>
                  </a:moveTo>
                  <a:lnTo>
                    <a:pt x="27577" y="52964"/>
                  </a:lnTo>
                  <a:cubicBezTo>
                    <a:pt x="39441" y="51012"/>
                    <a:pt x="51420" y="49825"/>
                    <a:pt x="63437" y="49366"/>
                  </a:cubicBezTo>
                  <a:cubicBezTo>
                    <a:pt x="83758" y="49328"/>
                    <a:pt x="103927" y="45845"/>
                    <a:pt x="123100" y="39071"/>
                  </a:cubicBezTo>
                  <a:cubicBezTo>
                    <a:pt x="144798" y="29619"/>
                    <a:pt x="167110" y="21581"/>
                    <a:pt x="189843" y="14961"/>
                  </a:cubicBezTo>
                  <a:cubicBezTo>
                    <a:pt x="192330" y="14273"/>
                    <a:pt x="193976" y="11862"/>
                    <a:pt x="193746" y="9259"/>
                  </a:cubicBezTo>
                  <a:cubicBezTo>
                    <a:pt x="193478" y="6695"/>
                    <a:pt x="191412" y="4667"/>
                    <a:pt x="188809" y="4475"/>
                  </a:cubicBezTo>
                  <a:cubicBezTo>
                    <a:pt x="127730" y="-308"/>
                    <a:pt x="66423" y="-1265"/>
                    <a:pt x="5230" y="1643"/>
                  </a:cubicBezTo>
                  <a:cubicBezTo>
                    <a:pt x="3508" y="1720"/>
                    <a:pt x="1939" y="2562"/>
                    <a:pt x="944" y="3940"/>
                  </a:cubicBezTo>
                  <a:cubicBezTo>
                    <a:pt x="-13" y="5317"/>
                    <a:pt x="-242" y="7040"/>
                    <a:pt x="255" y="8647"/>
                  </a:cubicBezTo>
                  <a:cubicBezTo>
                    <a:pt x="4465" y="24338"/>
                    <a:pt x="12042" y="38957"/>
                    <a:pt x="22452" y="51509"/>
                  </a:cubicBezTo>
                  <a:cubicBezTo>
                    <a:pt x="23561" y="52543"/>
                    <a:pt x="25054" y="53079"/>
                    <a:pt x="26585" y="529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705C24D-682E-0E9A-F18F-342CE985006D}"/>
                </a:ext>
              </a:extLst>
            </p:cNvPr>
            <p:cNvSpPr/>
            <p:nvPr/>
          </p:nvSpPr>
          <p:spPr>
            <a:xfrm>
              <a:off x="-10826725" y="7861530"/>
              <a:ext cx="330737" cy="157404"/>
            </a:xfrm>
            <a:custGeom>
              <a:avLst/>
              <a:gdLst>
                <a:gd name="connsiteX0" fmla="*/ 251 w 330737"/>
                <a:gd name="connsiteY0" fmla="*/ 3778 h 157404"/>
                <a:gd name="connsiteX1" fmla="*/ 2738 w 330737"/>
                <a:gd name="connsiteY1" fmla="*/ 10092 h 157404"/>
                <a:gd name="connsiteX2" fmla="*/ 187277 w 330737"/>
                <a:gd name="connsiteY2" fmla="*/ 97233 h 157404"/>
                <a:gd name="connsiteX3" fmla="*/ 264659 w 330737"/>
                <a:gd name="connsiteY3" fmla="*/ 155594 h 157404"/>
                <a:gd name="connsiteX4" fmla="*/ 268639 w 330737"/>
                <a:gd name="connsiteY4" fmla="*/ 157393 h 157404"/>
                <a:gd name="connsiteX5" fmla="*/ 272925 w 330737"/>
                <a:gd name="connsiteY5" fmla="*/ 155403 h 157404"/>
                <a:gd name="connsiteX6" fmla="*/ 327154 w 330737"/>
                <a:gd name="connsiteY6" fmla="*/ 121573 h 157404"/>
                <a:gd name="connsiteX7" fmla="*/ 330713 w 330737"/>
                <a:gd name="connsiteY7" fmla="*/ 117057 h 157404"/>
                <a:gd name="connsiteX8" fmla="*/ 328188 w 330737"/>
                <a:gd name="connsiteY8" fmla="*/ 111928 h 157404"/>
                <a:gd name="connsiteX9" fmla="*/ 111083 w 330737"/>
                <a:gd name="connsiteY9" fmla="*/ 15334 h 157404"/>
                <a:gd name="connsiteX10" fmla="*/ 6028 w 330737"/>
                <a:gd name="connsiteY10" fmla="*/ 103 h 157404"/>
                <a:gd name="connsiteX11" fmla="*/ 249 w 330737"/>
                <a:gd name="connsiteY11" fmla="*/ 3777 h 15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737" h="157404">
                  <a:moveTo>
                    <a:pt x="251" y="3778"/>
                  </a:moveTo>
                  <a:cubicBezTo>
                    <a:pt x="-515" y="6189"/>
                    <a:pt x="518" y="8829"/>
                    <a:pt x="2738" y="10092"/>
                  </a:cubicBezTo>
                  <a:cubicBezTo>
                    <a:pt x="61826" y="44037"/>
                    <a:pt x="123517" y="73161"/>
                    <a:pt x="187277" y="97233"/>
                  </a:cubicBezTo>
                  <a:cubicBezTo>
                    <a:pt x="217548" y="109901"/>
                    <a:pt x="244146" y="129993"/>
                    <a:pt x="264659" y="155594"/>
                  </a:cubicBezTo>
                  <a:cubicBezTo>
                    <a:pt x="265692" y="156704"/>
                    <a:pt x="267108" y="157355"/>
                    <a:pt x="268639" y="157393"/>
                  </a:cubicBezTo>
                  <a:cubicBezTo>
                    <a:pt x="270323" y="157508"/>
                    <a:pt x="271930" y="156742"/>
                    <a:pt x="272925" y="155403"/>
                  </a:cubicBezTo>
                  <a:cubicBezTo>
                    <a:pt x="287583" y="139406"/>
                    <a:pt x="306335" y="127734"/>
                    <a:pt x="327154" y="121573"/>
                  </a:cubicBezTo>
                  <a:cubicBezTo>
                    <a:pt x="329106" y="120884"/>
                    <a:pt x="330484" y="119123"/>
                    <a:pt x="330713" y="117057"/>
                  </a:cubicBezTo>
                  <a:cubicBezTo>
                    <a:pt x="330905" y="114990"/>
                    <a:pt x="329948" y="113000"/>
                    <a:pt x="328188" y="111928"/>
                  </a:cubicBezTo>
                  <a:cubicBezTo>
                    <a:pt x="261674" y="67918"/>
                    <a:pt x="188314" y="35312"/>
                    <a:pt x="111083" y="15334"/>
                  </a:cubicBezTo>
                  <a:cubicBezTo>
                    <a:pt x="76372" y="8408"/>
                    <a:pt x="41278" y="3317"/>
                    <a:pt x="6028" y="103"/>
                  </a:cubicBezTo>
                  <a:cubicBezTo>
                    <a:pt x="3426" y="-433"/>
                    <a:pt x="862" y="1175"/>
                    <a:pt x="249" y="37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26827705-4661-6C19-88F2-C684B909BC4A}"/>
                </a:ext>
              </a:extLst>
            </p:cNvPr>
            <p:cNvSpPr/>
            <p:nvPr/>
          </p:nvSpPr>
          <p:spPr>
            <a:xfrm>
              <a:off x="-10963683" y="6623624"/>
              <a:ext cx="199450" cy="121310"/>
            </a:xfrm>
            <a:custGeom>
              <a:avLst/>
              <a:gdLst>
                <a:gd name="connsiteX0" fmla="*/ 97335 w 199450"/>
                <a:gd name="connsiteY0" fmla="*/ 30150 h 121310"/>
                <a:gd name="connsiteX1" fmla="*/ 80840 w 199450"/>
                <a:gd name="connsiteY1" fmla="*/ 30877 h 121310"/>
                <a:gd name="connsiteX2" fmla="*/ 3688 w 199450"/>
                <a:gd name="connsiteY2" fmla="*/ 60881 h 121310"/>
                <a:gd name="connsiteX3" fmla="*/ 779 w 199450"/>
                <a:gd name="connsiteY3" fmla="*/ 111168 h 121310"/>
                <a:gd name="connsiteX4" fmla="*/ 2922 w 199450"/>
                <a:gd name="connsiteY4" fmla="*/ 115071 h 121310"/>
                <a:gd name="connsiteX5" fmla="*/ 7209 w 199450"/>
                <a:gd name="connsiteY5" fmla="*/ 115990 h 121310"/>
                <a:gd name="connsiteX6" fmla="*/ 17542 w 199450"/>
                <a:gd name="connsiteY6" fmla="*/ 114459 h 121310"/>
                <a:gd name="connsiteX7" fmla="*/ 40045 w 199450"/>
                <a:gd name="connsiteY7" fmla="*/ 112048 h 121310"/>
                <a:gd name="connsiteX8" fmla="*/ 139466 w 199450"/>
                <a:gd name="connsiteY8" fmla="*/ 120620 h 121310"/>
                <a:gd name="connsiteX9" fmla="*/ 142183 w 199450"/>
                <a:gd name="connsiteY9" fmla="*/ 121309 h 121310"/>
                <a:gd name="connsiteX10" fmla="*/ 146469 w 199450"/>
                <a:gd name="connsiteY10" fmla="*/ 119128 h 121310"/>
                <a:gd name="connsiteX11" fmla="*/ 199320 w 199450"/>
                <a:gd name="connsiteY11" fmla="*/ 6578 h 121310"/>
                <a:gd name="connsiteX12" fmla="*/ 197674 w 199450"/>
                <a:gd name="connsiteY12" fmla="*/ 1373 h 121310"/>
                <a:gd name="connsiteX13" fmla="*/ 192355 w 199450"/>
                <a:gd name="connsiteY13" fmla="*/ 302 h 121310"/>
                <a:gd name="connsiteX14" fmla="*/ 163767 w 199450"/>
                <a:gd name="connsiteY14" fmla="*/ 10749 h 121310"/>
                <a:gd name="connsiteX15" fmla="*/ 163767 w 199450"/>
                <a:gd name="connsiteY15" fmla="*/ 10788 h 121310"/>
                <a:gd name="connsiteX16" fmla="*/ 97331 w 199450"/>
                <a:gd name="connsiteY16" fmla="*/ 30153 h 12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450" h="121310">
                  <a:moveTo>
                    <a:pt x="97335" y="30150"/>
                  </a:moveTo>
                  <a:cubicBezTo>
                    <a:pt x="93048" y="30571"/>
                    <a:pt x="87270" y="30762"/>
                    <a:pt x="80840" y="30877"/>
                  </a:cubicBezTo>
                  <a:cubicBezTo>
                    <a:pt x="52712" y="31566"/>
                    <a:pt x="10194" y="32637"/>
                    <a:pt x="3688" y="60881"/>
                  </a:cubicBezTo>
                  <a:cubicBezTo>
                    <a:pt x="90" y="77375"/>
                    <a:pt x="-866" y="94367"/>
                    <a:pt x="779" y="111168"/>
                  </a:cubicBezTo>
                  <a:cubicBezTo>
                    <a:pt x="894" y="112698"/>
                    <a:pt x="1659" y="114114"/>
                    <a:pt x="2922" y="115071"/>
                  </a:cubicBezTo>
                  <a:cubicBezTo>
                    <a:pt x="4147" y="115990"/>
                    <a:pt x="5716" y="116334"/>
                    <a:pt x="7209" y="115990"/>
                  </a:cubicBezTo>
                  <a:cubicBezTo>
                    <a:pt x="10615" y="115224"/>
                    <a:pt x="14059" y="114727"/>
                    <a:pt x="17542" y="114459"/>
                  </a:cubicBezTo>
                  <a:cubicBezTo>
                    <a:pt x="24966" y="113808"/>
                    <a:pt x="32505" y="112966"/>
                    <a:pt x="40045" y="112048"/>
                  </a:cubicBezTo>
                  <a:cubicBezTo>
                    <a:pt x="73263" y="104241"/>
                    <a:pt x="108089" y="107226"/>
                    <a:pt x="139466" y="120620"/>
                  </a:cubicBezTo>
                  <a:cubicBezTo>
                    <a:pt x="140308" y="121080"/>
                    <a:pt x="141227" y="121309"/>
                    <a:pt x="142183" y="121309"/>
                  </a:cubicBezTo>
                  <a:cubicBezTo>
                    <a:pt x="143867" y="121347"/>
                    <a:pt x="145475" y="120505"/>
                    <a:pt x="146469" y="119128"/>
                  </a:cubicBezTo>
                  <a:cubicBezTo>
                    <a:pt x="171537" y="85603"/>
                    <a:pt x="189523" y="47295"/>
                    <a:pt x="199320" y="6578"/>
                  </a:cubicBezTo>
                  <a:cubicBezTo>
                    <a:pt x="199741" y="4665"/>
                    <a:pt x="199129" y="2713"/>
                    <a:pt x="197674" y="1373"/>
                  </a:cubicBezTo>
                  <a:cubicBezTo>
                    <a:pt x="196258" y="72"/>
                    <a:pt x="194192" y="-349"/>
                    <a:pt x="192355" y="302"/>
                  </a:cubicBezTo>
                  <a:cubicBezTo>
                    <a:pt x="182749" y="3478"/>
                    <a:pt x="173220" y="7114"/>
                    <a:pt x="163767" y="10749"/>
                  </a:cubicBezTo>
                  <a:lnTo>
                    <a:pt x="163767" y="10788"/>
                  </a:lnTo>
                  <a:cubicBezTo>
                    <a:pt x="142565" y="20126"/>
                    <a:pt x="120216" y="26632"/>
                    <a:pt x="97331" y="3015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C167DA5-4B4B-4E8E-3972-CC89CD45B2F8}"/>
                </a:ext>
              </a:extLst>
            </p:cNvPr>
            <p:cNvSpPr/>
            <p:nvPr/>
          </p:nvSpPr>
          <p:spPr>
            <a:xfrm>
              <a:off x="-9689283" y="10030734"/>
              <a:ext cx="136258" cy="147677"/>
            </a:xfrm>
            <a:custGeom>
              <a:avLst/>
              <a:gdLst>
                <a:gd name="connsiteX0" fmla="*/ 77459 w 136258"/>
                <a:gd name="connsiteY0" fmla="*/ 2682 h 147677"/>
                <a:gd name="connsiteX1" fmla="*/ 75162 w 136258"/>
                <a:gd name="connsiteY1" fmla="*/ 1036 h 147677"/>
                <a:gd name="connsiteX2" fmla="*/ 71642 w 136258"/>
                <a:gd name="connsiteY2" fmla="*/ 3 h 147677"/>
                <a:gd name="connsiteX3" fmla="*/ 57980 w 136258"/>
                <a:gd name="connsiteY3" fmla="*/ 8346 h 147677"/>
                <a:gd name="connsiteX4" fmla="*/ 56066 w 136258"/>
                <a:gd name="connsiteY4" fmla="*/ 10642 h 147677"/>
                <a:gd name="connsiteX5" fmla="*/ 37275 w 136258"/>
                <a:gd name="connsiteY5" fmla="*/ 30887 h 147677"/>
                <a:gd name="connsiteX6" fmla="*/ 30042 w 136258"/>
                <a:gd name="connsiteY6" fmla="*/ 38503 h 147677"/>
                <a:gd name="connsiteX7" fmla="*/ 38 w 136258"/>
                <a:gd name="connsiteY7" fmla="*/ 89670 h 147677"/>
                <a:gd name="connsiteX8" fmla="*/ 0 w 136258"/>
                <a:gd name="connsiteY8" fmla="*/ 89670 h 147677"/>
                <a:gd name="connsiteX9" fmla="*/ 10639 w 136258"/>
                <a:gd name="connsiteY9" fmla="*/ 110489 h 147677"/>
                <a:gd name="connsiteX10" fmla="*/ 88327 w 136258"/>
                <a:gd name="connsiteY10" fmla="*/ 141794 h 147677"/>
                <a:gd name="connsiteX11" fmla="*/ 112897 w 136258"/>
                <a:gd name="connsiteY11" fmla="*/ 147611 h 147677"/>
                <a:gd name="connsiteX12" fmla="*/ 112858 w 136258"/>
                <a:gd name="connsiteY12" fmla="*/ 147649 h 147677"/>
                <a:gd name="connsiteX13" fmla="*/ 114236 w 136258"/>
                <a:gd name="connsiteY13" fmla="*/ 147649 h 147677"/>
                <a:gd name="connsiteX14" fmla="*/ 117297 w 136258"/>
                <a:gd name="connsiteY14" fmla="*/ 146692 h 147677"/>
                <a:gd name="connsiteX15" fmla="*/ 119594 w 136258"/>
                <a:gd name="connsiteY15" fmla="*/ 142789 h 147677"/>
                <a:gd name="connsiteX16" fmla="*/ 129620 w 136258"/>
                <a:gd name="connsiteY16" fmla="*/ 90129 h 147677"/>
                <a:gd name="connsiteX17" fmla="*/ 130156 w 136258"/>
                <a:gd name="connsiteY17" fmla="*/ 86608 h 147677"/>
                <a:gd name="connsiteX18" fmla="*/ 129544 w 136258"/>
                <a:gd name="connsiteY18" fmla="*/ 82322 h 147677"/>
                <a:gd name="connsiteX19" fmla="*/ 136203 w 136258"/>
                <a:gd name="connsiteY19" fmla="*/ 63607 h 147677"/>
                <a:gd name="connsiteX20" fmla="*/ 77458 w 136258"/>
                <a:gd name="connsiteY20" fmla="*/ 2681 h 14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6258" h="147677">
                  <a:moveTo>
                    <a:pt x="77459" y="2682"/>
                  </a:moveTo>
                  <a:lnTo>
                    <a:pt x="75162" y="1036"/>
                  </a:lnTo>
                  <a:cubicBezTo>
                    <a:pt x="74129" y="309"/>
                    <a:pt x="72905" y="-35"/>
                    <a:pt x="71642" y="3"/>
                  </a:cubicBezTo>
                  <a:cubicBezTo>
                    <a:pt x="65978" y="309"/>
                    <a:pt x="60811" y="3447"/>
                    <a:pt x="57980" y="8346"/>
                  </a:cubicBezTo>
                  <a:lnTo>
                    <a:pt x="56066" y="10642"/>
                  </a:lnTo>
                  <a:cubicBezTo>
                    <a:pt x="50287" y="17645"/>
                    <a:pt x="43667" y="24342"/>
                    <a:pt x="37275" y="30887"/>
                  </a:cubicBezTo>
                  <a:lnTo>
                    <a:pt x="30042" y="38503"/>
                  </a:lnTo>
                  <a:cubicBezTo>
                    <a:pt x="17796" y="51361"/>
                    <a:pt x="-689" y="70765"/>
                    <a:pt x="38" y="89670"/>
                  </a:cubicBezTo>
                  <a:lnTo>
                    <a:pt x="0" y="89670"/>
                  </a:lnTo>
                  <a:cubicBezTo>
                    <a:pt x="459" y="97822"/>
                    <a:pt x="4325" y="105361"/>
                    <a:pt x="10639" y="110489"/>
                  </a:cubicBezTo>
                  <a:cubicBezTo>
                    <a:pt x="33409" y="127405"/>
                    <a:pt x="60161" y="138196"/>
                    <a:pt x="88327" y="141794"/>
                  </a:cubicBezTo>
                  <a:cubicBezTo>
                    <a:pt x="96632" y="143631"/>
                    <a:pt x="104898" y="145430"/>
                    <a:pt x="112897" y="147611"/>
                  </a:cubicBezTo>
                  <a:lnTo>
                    <a:pt x="112858" y="147649"/>
                  </a:lnTo>
                  <a:cubicBezTo>
                    <a:pt x="113318" y="147687"/>
                    <a:pt x="113777" y="147687"/>
                    <a:pt x="114236" y="147649"/>
                  </a:cubicBezTo>
                  <a:cubicBezTo>
                    <a:pt x="115345" y="147611"/>
                    <a:pt x="116379" y="147305"/>
                    <a:pt x="117297" y="146692"/>
                  </a:cubicBezTo>
                  <a:cubicBezTo>
                    <a:pt x="118598" y="145812"/>
                    <a:pt x="119440" y="144358"/>
                    <a:pt x="119594" y="142789"/>
                  </a:cubicBezTo>
                  <a:cubicBezTo>
                    <a:pt x="120704" y="124879"/>
                    <a:pt x="124072" y="107198"/>
                    <a:pt x="129620" y="90129"/>
                  </a:cubicBezTo>
                  <a:cubicBezTo>
                    <a:pt x="130003" y="88981"/>
                    <a:pt x="130194" y="87795"/>
                    <a:pt x="130156" y="86608"/>
                  </a:cubicBezTo>
                  <a:cubicBezTo>
                    <a:pt x="130156" y="85154"/>
                    <a:pt x="129926" y="83700"/>
                    <a:pt x="129544" y="82322"/>
                  </a:cubicBezTo>
                  <a:cubicBezTo>
                    <a:pt x="134251" y="77270"/>
                    <a:pt x="136662" y="70497"/>
                    <a:pt x="136203" y="63607"/>
                  </a:cubicBezTo>
                  <a:cubicBezTo>
                    <a:pt x="134557" y="43056"/>
                    <a:pt x="105548" y="22506"/>
                    <a:pt x="77458" y="2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BE6F8D2-2367-E706-32FF-0B4D9558D35F}"/>
                </a:ext>
              </a:extLst>
            </p:cNvPr>
            <p:cNvSpPr/>
            <p:nvPr/>
          </p:nvSpPr>
          <p:spPr>
            <a:xfrm>
              <a:off x="-10010096" y="9972059"/>
              <a:ext cx="91580" cy="70405"/>
            </a:xfrm>
            <a:custGeom>
              <a:avLst/>
              <a:gdLst>
                <a:gd name="connsiteX0" fmla="*/ 57037 w 91580"/>
                <a:gd name="connsiteY0" fmla="*/ 4926 h 70405"/>
                <a:gd name="connsiteX1" fmla="*/ 53593 w 91580"/>
                <a:gd name="connsiteY1" fmla="*/ 1864 h 70405"/>
                <a:gd name="connsiteX2" fmla="*/ 48159 w 91580"/>
                <a:gd name="connsiteY2" fmla="*/ 180 h 70405"/>
                <a:gd name="connsiteX3" fmla="*/ 34764 w 91580"/>
                <a:gd name="connsiteY3" fmla="*/ 2591 h 70405"/>
                <a:gd name="connsiteX4" fmla="*/ 30937 w 91580"/>
                <a:gd name="connsiteY4" fmla="*/ 2821 h 70405"/>
                <a:gd name="connsiteX5" fmla="*/ 26651 w 91580"/>
                <a:gd name="connsiteY5" fmla="*/ 3127 h 70405"/>
                <a:gd name="connsiteX6" fmla="*/ 21982 w 91580"/>
                <a:gd name="connsiteY6" fmla="*/ 6915 h 70405"/>
                <a:gd name="connsiteX7" fmla="*/ 1469 w 91580"/>
                <a:gd name="connsiteY7" fmla="*/ 43540 h 70405"/>
                <a:gd name="connsiteX8" fmla="*/ 512 w 91580"/>
                <a:gd name="connsiteY8" fmla="*/ 49510 h 70405"/>
                <a:gd name="connsiteX9" fmla="*/ 5678 w 91580"/>
                <a:gd name="connsiteY9" fmla="*/ 52572 h 70405"/>
                <a:gd name="connsiteX10" fmla="*/ 64576 w 91580"/>
                <a:gd name="connsiteY10" fmla="*/ 69143 h 70405"/>
                <a:gd name="connsiteX11" fmla="*/ 71579 w 91580"/>
                <a:gd name="connsiteY11" fmla="*/ 69143 h 70405"/>
                <a:gd name="connsiteX12" fmla="*/ 91557 w 91580"/>
                <a:gd name="connsiteY12" fmla="*/ 40478 h 70405"/>
                <a:gd name="connsiteX13" fmla="*/ 91557 w 91580"/>
                <a:gd name="connsiteY13" fmla="*/ 40440 h 70405"/>
                <a:gd name="connsiteX14" fmla="*/ 87538 w 91580"/>
                <a:gd name="connsiteY14" fmla="*/ 29724 h 70405"/>
                <a:gd name="connsiteX15" fmla="*/ 57037 w 91580"/>
                <a:gd name="connsiteY15" fmla="*/ 4925 h 7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580" h="70405">
                  <a:moveTo>
                    <a:pt x="57037" y="4926"/>
                  </a:moveTo>
                  <a:cubicBezTo>
                    <a:pt x="55736" y="4122"/>
                    <a:pt x="54550" y="3089"/>
                    <a:pt x="53593" y="1864"/>
                  </a:cubicBezTo>
                  <a:cubicBezTo>
                    <a:pt x="52254" y="333"/>
                    <a:pt x="50149" y="-356"/>
                    <a:pt x="48159" y="180"/>
                  </a:cubicBezTo>
                  <a:cubicBezTo>
                    <a:pt x="43758" y="1328"/>
                    <a:pt x="39280" y="2170"/>
                    <a:pt x="34764" y="2591"/>
                  </a:cubicBezTo>
                  <a:lnTo>
                    <a:pt x="30937" y="2821"/>
                  </a:lnTo>
                  <a:cubicBezTo>
                    <a:pt x="29521" y="2821"/>
                    <a:pt x="28067" y="2821"/>
                    <a:pt x="26651" y="3127"/>
                  </a:cubicBezTo>
                  <a:cubicBezTo>
                    <a:pt x="24431" y="3280"/>
                    <a:pt x="22556" y="4811"/>
                    <a:pt x="21982" y="6915"/>
                  </a:cubicBezTo>
                  <a:cubicBezTo>
                    <a:pt x="18232" y="20616"/>
                    <a:pt x="11190" y="33169"/>
                    <a:pt x="1469" y="43540"/>
                  </a:cubicBezTo>
                  <a:cubicBezTo>
                    <a:pt x="-24" y="45148"/>
                    <a:pt x="-445" y="47482"/>
                    <a:pt x="512" y="49510"/>
                  </a:cubicBezTo>
                  <a:cubicBezTo>
                    <a:pt x="1507" y="51424"/>
                    <a:pt x="3497" y="52648"/>
                    <a:pt x="5678" y="52572"/>
                  </a:cubicBezTo>
                  <a:cubicBezTo>
                    <a:pt x="26765" y="49931"/>
                    <a:pt x="48005" y="55901"/>
                    <a:pt x="64576" y="69143"/>
                  </a:cubicBezTo>
                  <a:cubicBezTo>
                    <a:pt x="66604" y="70827"/>
                    <a:pt x="69551" y="70827"/>
                    <a:pt x="71579" y="69143"/>
                  </a:cubicBezTo>
                  <a:cubicBezTo>
                    <a:pt x="84438" y="57776"/>
                    <a:pt x="91173" y="48438"/>
                    <a:pt x="91557" y="40478"/>
                  </a:cubicBezTo>
                  <a:lnTo>
                    <a:pt x="91557" y="40440"/>
                  </a:lnTo>
                  <a:cubicBezTo>
                    <a:pt x="91786" y="36498"/>
                    <a:pt x="90332" y="32595"/>
                    <a:pt x="87538" y="29724"/>
                  </a:cubicBezTo>
                  <a:cubicBezTo>
                    <a:pt x="78621" y="20042"/>
                    <a:pt x="68365" y="11699"/>
                    <a:pt x="57037" y="49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348CB04-ACAB-17DD-87B5-969D499F085F}"/>
                </a:ext>
              </a:extLst>
            </p:cNvPr>
            <p:cNvSpPr/>
            <p:nvPr/>
          </p:nvSpPr>
          <p:spPr>
            <a:xfrm>
              <a:off x="-10127150" y="9817967"/>
              <a:ext cx="174568" cy="133696"/>
            </a:xfrm>
            <a:custGeom>
              <a:avLst/>
              <a:gdLst>
                <a:gd name="connsiteX0" fmla="*/ 158415 w 174568"/>
                <a:gd name="connsiteY0" fmla="*/ 58792 h 133696"/>
                <a:gd name="connsiteX1" fmla="*/ 138859 w 174568"/>
                <a:gd name="connsiteY1" fmla="*/ 11644 h 133696"/>
                <a:gd name="connsiteX2" fmla="*/ 134573 w 174568"/>
                <a:gd name="connsiteY2" fmla="*/ 8314 h 133696"/>
                <a:gd name="connsiteX3" fmla="*/ 126651 w 174568"/>
                <a:gd name="connsiteY3" fmla="*/ 2995 h 133696"/>
                <a:gd name="connsiteX4" fmla="*/ 119495 w 174568"/>
                <a:gd name="connsiteY4" fmla="*/ 545 h 133696"/>
                <a:gd name="connsiteX5" fmla="*/ 56387 w 174568"/>
                <a:gd name="connsiteY5" fmla="*/ 32003 h 133696"/>
                <a:gd name="connsiteX6" fmla="*/ 6522 w 174568"/>
                <a:gd name="connsiteY6" fmla="*/ 56955 h 133696"/>
                <a:gd name="connsiteX7" fmla="*/ 6560 w 174568"/>
                <a:gd name="connsiteY7" fmla="*/ 56955 h 133696"/>
                <a:gd name="connsiteX8" fmla="*/ 4953 w 174568"/>
                <a:gd name="connsiteY8" fmla="*/ 57683 h 133696"/>
                <a:gd name="connsiteX9" fmla="*/ 2925 w 174568"/>
                <a:gd name="connsiteY9" fmla="*/ 58639 h 133696"/>
                <a:gd name="connsiteX10" fmla="*/ 2963 w 174568"/>
                <a:gd name="connsiteY10" fmla="*/ 58639 h 133696"/>
                <a:gd name="connsiteX11" fmla="*/ 246 w 174568"/>
                <a:gd name="connsiteY11" fmla="*/ 61739 h 133696"/>
                <a:gd name="connsiteX12" fmla="*/ 629 w 174568"/>
                <a:gd name="connsiteY12" fmla="*/ 66026 h 133696"/>
                <a:gd name="connsiteX13" fmla="*/ 45673 w 174568"/>
                <a:gd name="connsiteY13" fmla="*/ 110916 h 133696"/>
                <a:gd name="connsiteX14" fmla="*/ 47931 w 174568"/>
                <a:gd name="connsiteY14" fmla="*/ 111605 h 133696"/>
                <a:gd name="connsiteX15" fmla="*/ 56503 w 174568"/>
                <a:gd name="connsiteY15" fmla="*/ 115891 h 133696"/>
                <a:gd name="connsiteX16" fmla="*/ 58531 w 174568"/>
                <a:gd name="connsiteY16" fmla="*/ 117537 h 133696"/>
                <a:gd name="connsiteX17" fmla="*/ 119342 w 174568"/>
                <a:gd name="connsiteY17" fmla="*/ 133457 h 133696"/>
                <a:gd name="connsiteX18" fmla="*/ 122825 w 174568"/>
                <a:gd name="connsiteY18" fmla="*/ 132462 h 133696"/>
                <a:gd name="connsiteX19" fmla="*/ 134880 w 174568"/>
                <a:gd name="connsiteY19" fmla="*/ 132998 h 133696"/>
                <a:gd name="connsiteX20" fmla="*/ 137483 w 174568"/>
                <a:gd name="connsiteY20" fmla="*/ 133687 h 133696"/>
                <a:gd name="connsiteX21" fmla="*/ 138172 w 174568"/>
                <a:gd name="connsiteY21" fmla="*/ 133687 h 133696"/>
                <a:gd name="connsiteX22" fmla="*/ 143376 w 174568"/>
                <a:gd name="connsiteY22" fmla="*/ 133687 h 133696"/>
                <a:gd name="connsiteX23" fmla="*/ 171352 w 174568"/>
                <a:gd name="connsiteY23" fmla="*/ 119680 h 133696"/>
                <a:gd name="connsiteX24" fmla="*/ 160675 w 174568"/>
                <a:gd name="connsiteY24" fmla="*/ 64342 h 13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4568" h="133696">
                  <a:moveTo>
                    <a:pt x="158415" y="58792"/>
                  </a:moveTo>
                  <a:cubicBezTo>
                    <a:pt x="150915" y="42605"/>
                    <a:pt x="144332" y="25880"/>
                    <a:pt x="138859" y="11644"/>
                  </a:cubicBezTo>
                  <a:cubicBezTo>
                    <a:pt x="138171" y="9845"/>
                    <a:pt x="136525" y="8544"/>
                    <a:pt x="134573" y="8314"/>
                  </a:cubicBezTo>
                  <a:cubicBezTo>
                    <a:pt x="131205" y="8008"/>
                    <a:pt x="128220" y="5980"/>
                    <a:pt x="126651" y="2995"/>
                  </a:cubicBezTo>
                  <a:cubicBezTo>
                    <a:pt x="125350" y="354"/>
                    <a:pt x="122135" y="-756"/>
                    <a:pt x="119495" y="545"/>
                  </a:cubicBezTo>
                  <a:cubicBezTo>
                    <a:pt x="98447" y="10840"/>
                    <a:pt x="77474" y="21364"/>
                    <a:pt x="56387" y="32003"/>
                  </a:cubicBezTo>
                  <a:cubicBezTo>
                    <a:pt x="40008" y="40231"/>
                    <a:pt x="23551" y="48498"/>
                    <a:pt x="6522" y="56955"/>
                  </a:cubicBezTo>
                  <a:lnTo>
                    <a:pt x="6560" y="56955"/>
                  </a:lnTo>
                  <a:cubicBezTo>
                    <a:pt x="6063" y="57223"/>
                    <a:pt x="5527" y="57491"/>
                    <a:pt x="4953" y="57683"/>
                  </a:cubicBezTo>
                  <a:cubicBezTo>
                    <a:pt x="4302" y="57951"/>
                    <a:pt x="3614" y="58295"/>
                    <a:pt x="2925" y="58639"/>
                  </a:cubicBezTo>
                  <a:lnTo>
                    <a:pt x="2963" y="58639"/>
                  </a:lnTo>
                  <a:cubicBezTo>
                    <a:pt x="1662" y="59252"/>
                    <a:pt x="705" y="60400"/>
                    <a:pt x="246" y="61739"/>
                  </a:cubicBezTo>
                  <a:cubicBezTo>
                    <a:pt x="-175" y="63194"/>
                    <a:pt x="-60" y="64724"/>
                    <a:pt x="629" y="66026"/>
                  </a:cubicBezTo>
                  <a:cubicBezTo>
                    <a:pt x="11191" y="84893"/>
                    <a:pt x="26767" y="100430"/>
                    <a:pt x="45673" y="110916"/>
                  </a:cubicBezTo>
                  <a:cubicBezTo>
                    <a:pt x="46362" y="111299"/>
                    <a:pt x="47127" y="111567"/>
                    <a:pt x="47931" y="111605"/>
                  </a:cubicBezTo>
                  <a:cubicBezTo>
                    <a:pt x="51260" y="111758"/>
                    <a:pt x="54360" y="113327"/>
                    <a:pt x="56503" y="115891"/>
                  </a:cubicBezTo>
                  <a:cubicBezTo>
                    <a:pt x="57039" y="116580"/>
                    <a:pt x="57728" y="117154"/>
                    <a:pt x="58531" y="117537"/>
                  </a:cubicBezTo>
                  <a:cubicBezTo>
                    <a:pt x="77704" y="126415"/>
                    <a:pt x="98256" y="131811"/>
                    <a:pt x="119342" y="133457"/>
                  </a:cubicBezTo>
                  <a:cubicBezTo>
                    <a:pt x="120567" y="133572"/>
                    <a:pt x="121830" y="133227"/>
                    <a:pt x="122825" y="132462"/>
                  </a:cubicBezTo>
                  <a:cubicBezTo>
                    <a:pt x="126652" y="130396"/>
                    <a:pt x="131283" y="130587"/>
                    <a:pt x="134880" y="132998"/>
                  </a:cubicBezTo>
                  <a:cubicBezTo>
                    <a:pt x="135684" y="133419"/>
                    <a:pt x="136602" y="133648"/>
                    <a:pt x="137483" y="133687"/>
                  </a:cubicBezTo>
                  <a:lnTo>
                    <a:pt x="138172" y="133687"/>
                  </a:lnTo>
                  <a:lnTo>
                    <a:pt x="143376" y="133687"/>
                  </a:lnTo>
                  <a:cubicBezTo>
                    <a:pt x="154436" y="133955"/>
                    <a:pt x="164960" y="128712"/>
                    <a:pt x="171352" y="119680"/>
                  </a:cubicBezTo>
                  <a:cubicBezTo>
                    <a:pt x="179924" y="104831"/>
                    <a:pt x="169630" y="83324"/>
                    <a:pt x="160675" y="643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956BC41-5860-4789-1F20-F1B74371ACC8}"/>
                </a:ext>
              </a:extLst>
            </p:cNvPr>
            <p:cNvSpPr/>
            <p:nvPr/>
          </p:nvSpPr>
          <p:spPr>
            <a:xfrm>
              <a:off x="-10245580" y="10033064"/>
              <a:ext cx="64736" cy="84020"/>
            </a:xfrm>
            <a:custGeom>
              <a:avLst/>
              <a:gdLst>
                <a:gd name="connsiteX0" fmla="*/ 22218 w 64736"/>
                <a:gd name="connsiteY0" fmla="*/ 84019 h 84020"/>
                <a:gd name="connsiteX1" fmla="*/ 24629 w 64736"/>
                <a:gd name="connsiteY1" fmla="*/ 83407 h 84020"/>
                <a:gd name="connsiteX2" fmla="*/ 60106 w 64736"/>
                <a:gd name="connsiteY2" fmla="*/ 72080 h 84020"/>
                <a:gd name="connsiteX3" fmla="*/ 64698 w 64736"/>
                <a:gd name="connsiteY3" fmla="*/ 66109 h 84020"/>
                <a:gd name="connsiteX4" fmla="*/ 63282 w 64736"/>
                <a:gd name="connsiteY4" fmla="*/ 50189 h 84020"/>
                <a:gd name="connsiteX5" fmla="*/ 62364 w 64736"/>
                <a:gd name="connsiteY5" fmla="*/ 38402 h 84020"/>
                <a:gd name="connsiteX6" fmla="*/ 62402 w 64736"/>
                <a:gd name="connsiteY6" fmla="*/ 38402 h 84020"/>
                <a:gd name="connsiteX7" fmla="*/ 51686 w 64736"/>
                <a:gd name="connsiteY7" fmla="*/ 2582 h 84020"/>
                <a:gd name="connsiteX8" fmla="*/ 29259 w 64736"/>
                <a:gd name="connsiteY8" fmla="*/ 2850 h 84020"/>
                <a:gd name="connsiteX9" fmla="*/ 327 w 64736"/>
                <a:gd name="connsiteY9" fmla="*/ 23363 h 84020"/>
                <a:gd name="connsiteX10" fmla="*/ 17740 w 64736"/>
                <a:gd name="connsiteY10" fmla="*/ 81571 h 84020"/>
                <a:gd name="connsiteX11" fmla="*/ 22217 w 64736"/>
                <a:gd name="connsiteY11" fmla="*/ 84021 h 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36" h="84020">
                  <a:moveTo>
                    <a:pt x="22218" y="84019"/>
                  </a:moveTo>
                  <a:cubicBezTo>
                    <a:pt x="23060" y="84019"/>
                    <a:pt x="23902" y="83828"/>
                    <a:pt x="24629" y="83407"/>
                  </a:cubicBezTo>
                  <a:cubicBezTo>
                    <a:pt x="35766" y="77743"/>
                    <a:pt x="47745" y="73916"/>
                    <a:pt x="60106" y="72080"/>
                  </a:cubicBezTo>
                  <a:cubicBezTo>
                    <a:pt x="63014" y="71659"/>
                    <a:pt x="65042" y="69018"/>
                    <a:pt x="64698" y="66109"/>
                  </a:cubicBezTo>
                  <a:cubicBezTo>
                    <a:pt x="64086" y="60866"/>
                    <a:pt x="63665" y="55509"/>
                    <a:pt x="63282" y="50189"/>
                  </a:cubicBezTo>
                  <a:lnTo>
                    <a:pt x="62364" y="38402"/>
                  </a:lnTo>
                  <a:lnTo>
                    <a:pt x="62402" y="38402"/>
                  </a:lnTo>
                  <a:cubicBezTo>
                    <a:pt x="63320" y="25543"/>
                    <a:pt x="59493" y="12799"/>
                    <a:pt x="51686" y="2582"/>
                  </a:cubicBezTo>
                  <a:cubicBezTo>
                    <a:pt x="47399" y="-1016"/>
                    <a:pt x="40205" y="-786"/>
                    <a:pt x="29259" y="2850"/>
                  </a:cubicBezTo>
                  <a:cubicBezTo>
                    <a:pt x="28991" y="2850"/>
                    <a:pt x="2623" y="12073"/>
                    <a:pt x="327" y="23363"/>
                  </a:cubicBezTo>
                  <a:cubicBezTo>
                    <a:pt x="-1548" y="44296"/>
                    <a:pt x="4690" y="65115"/>
                    <a:pt x="17740" y="81571"/>
                  </a:cubicBezTo>
                  <a:cubicBezTo>
                    <a:pt x="18696" y="83102"/>
                    <a:pt x="20419" y="84021"/>
                    <a:pt x="22217" y="840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D054F8A-6F0F-03C5-272F-EA38D5BAEE0E}"/>
                </a:ext>
              </a:extLst>
            </p:cNvPr>
            <p:cNvSpPr/>
            <p:nvPr/>
          </p:nvSpPr>
          <p:spPr>
            <a:xfrm>
              <a:off x="-10297688" y="9948327"/>
              <a:ext cx="90254" cy="78420"/>
            </a:xfrm>
            <a:custGeom>
              <a:avLst/>
              <a:gdLst>
                <a:gd name="connsiteX0" fmla="*/ 3493 w 90254"/>
                <a:gd name="connsiteY0" fmla="*/ 21015 h 78420"/>
                <a:gd name="connsiteX1" fmla="*/ 12065 w 90254"/>
                <a:gd name="connsiteY1" fmla="*/ 58673 h 78420"/>
                <a:gd name="connsiteX2" fmla="*/ 17538 w 90254"/>
                <a:gd name="connsiteY2" fmla="*/ 74518 h 78420"/>
                <a:gd name="connsiteX3" fmla="*/ 20485 w 90254"/>
                <a:gd name="connsiteY3" fmla="*/ 77962 h 78420"/>
                <a:gd name="connsiteX4" fmla="*/ 22704 w 90254"/>
                <a:gd name="connsiteY4" fmla="*/ 78421 h 78420"/>
                <a:gd name="connsiteX5" fmla="*/ 25000 w 90254"/>
                <a:gd name="connsiteY5" fmla="*/ 77923 h 78420"/>
                <a:gd name="connsiteX6" fmla="*/ 38777 w 90254"/>
                <a:gd name="connsiteY6" fmla="*/ 71839 h 78420"/>
                <a:gd name="connsiteX7" fmla="*/ 89179 w 90254"/>
                <a:gd name="connsiteY7" fmla="*/ 33262 h 78420"/>
                <a:gd name="connsiteX8" fmla="*/ 84433 w 90254"/>
                <a:gd name="connsiteY8" fmla="*/ 10759 h 78420"/>
                <a:gd name="connsiteX9" fmla="*/ 22703 w 90254"/>
                <a:gd name="connsiteY9" fmla="*/ 2187 h 78420"/>
                <a:gd name="connsiteX10" fmla="*/ 22742 w 90254"/>
                <a:gd name="connsiteY10" fmla="*/ 2187 h 78420"/>
                <a:gd name="connsiteX11" fmla="*/ 16771 w 90254"/>
                <a:gd name="connsiteY11" fmla="*/ 1574 h 78420"/>
                <a:gd name="connsiteX12" fmla="*/ 13327 w 90254"/>
                <a:gd name="connsiteY12" fmla="*/ 1842 h 78420"/>
                <a:gd name="connsiteX13" fmla="*/ 11337 w 90254"/>
                <a:gd name="connsiteY13" fmla="*/ 2646 h 78420"/>
                <a:gd name="connsiteX14" fmla="*/ 3415 w 90254"/>
                <a:gd name="connsiteY14" fmla="*/ 5937 h 78420"/>
                <a:gd name="connsiteX15" fmla="*/ 3453 w 90254"/>
                <a:gd name="connsiteY15" fmla="*/ 5937 h 78420"/>
                <a:gd name="connsiteX16" fmla="*/ 201 w 90254"/>
                <a:gd name="connsiteY16" fmla="*/ 9458 h 78420"/>
                <a:gd name="connsiteX17" fmla="*/ 1081 w 90254"/>
                <a:gd name="connsiteY17" fmla="*/ 14165 h 78420"/>
                <a:gd name="connsiteX18" fmla="*/ 3492 w 90254"/>
                <a:gd name="connsiteY18" fmla="*/ 21016 h 7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254" h="78420">
                  <a:moveTo>
                    <a:pt x="3493" y="21015"/>
                  </a:moveTo>
                  <a:cubicBezTo>
                    <a:pt x="3875" y="34027"/>
                    <a:pt x="6784" y="46809"/>
                    <a:pt x="12065" y="58673"/>
                  </a:cubicBezTo>
                  <a:cubicBezTo>
                    <a:pt x="14055" y="63916"/>
                    <a:pt x="16045" y="69159"/>
                    <a:pt x="17538" y="74518"/>
                  </a:cubicBezTo>
                  <a:cubicBezTo>
                    <a:pt x="17997" y="76048"/>
                    <a:pt x="19069" y="77311"/>
                    <a:pt x="20485" y="77962"/>
                  </a:cubicBezTo>
                  <a:cubicBezTo>
                    <a:pt x="21173" y="78268"/>
                    <a:pt x="21939" y="78421"/>
                    <a:pt x="22704" y="78421"/>
                  </a:cubicBezTo>
                  <a:cubicBezTo>
                    <a:pt x="23470" y="78421"/>
                    <a:pt x="24273" y="78268"/>
                    <a:pt x="25000" y="77923"/>
                  </a:cubicBezTo>
                  <a:cubicBezTo>
                    <a:pt x="29287" y="75895"/>
                    <a:pt x="33879" y="73943"/>
                    <a:pt x="38777" y="71839"/>
                  </a:cubicBezTo>
                  <a:cubicBezTo>
                    <a:pt x="60209" y="62769"/>
                    <a:pt x="84854" y="52435"/>
                    <a:pt x="89179" y="33262"/>
                  </a:cubicBezTo>
                  <a:cubicBezTo>
                    <a:pt x="91628" y="25455"/>
                    <a:pt x="89829" y="16921"/>
                    <a:pt x="84433" y="10759"/>
                  </a:cubicBezTo>
                  <a:cubicBezTo>
                    <a:pt x="74904" y="388"/>
                    <a:pt x="54429" y="-2521"/>
                    <a:pt x="22703" y="2187"/>
                  </a:cubicBezTo>
                  <a:lnTo>
                    <a:pt x="22742" y="2187"/>
                  </a:lnTo>
                  <a:cubicBezTo>
                    <a:pt x="20713" y="2416"/>
                    <a:pt x="18685" y="2187"/>
                    <a:pt x="16771" y="1574"/>
                  </a:cubicBezTo>
                  <a:cubicBezTo>
                    <a:pt x="15623" y="1268"/>
                    <a:pt x="14437" y="1345"/>
                    <a:pt x="13327" y="1842"/>
                  </a:cubicBezTo>
                  <a:lnTo>
                    <a:pt x="11337" y="2646"/>
                  </a:lnTo>
                  <a:cubicBezTo>
                    <a:pt x="8773" y="3756"/>
                    <a:pt x="6132" y="4866"/>
                    <a:pt x="3415" y="5937"/>
                  </a:cubicBezTo>
                  <a:lnTo>
                    <a:pt x="3453" y="5937"/>
                  </a:lnTo>
                  <a:cubicBezTo>
                    <a:pt x="1884" y="6550"/>
                    <a:pt x="659" y="7851"/>
                    <a:pt x="201" y="9458"/>
                  </a:cubicBezTo>
                  <a:cubicBezTo>
                    <a:pt x="-259" y="11104"/>
                    <a:pt x="86" y="12826"/>
                    <a:pt x="1081" y="14165"/>
                  </a:cubicBezTo>
                  <a:cubicBezTo>
                    <a:pt x="2726" y="16079"/>
                    <a:pt x="3568" y="18528"/>
                    <a:pt x="3492" y="210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38355FB-2FBC-FD11-5DAB-FD524AE26B36}"/>
                </a:ext>
              </a:extLst>
            </p:cNvPr>
            <p:cNvSpPr/>
            <p:nvPr/>
          </p:nvSpPr>
          <p:spPr>
            <a:xfrm>
              <a:off x="-9956513" y="9827480"/>
              <a:ext cx="85797" cy="78391"/>
            </a:xfrm>
            <a:custGeom>
              <a:avLst/>
              <a:gdLst>
                <a:gd name="connsiteX0" fmla="*/ 14133 w 85797"/>
                <a:gd name="connsiteY0" fmla="*/ 1469 h 78391"/>
                <a:gd name="connsiteX1" fmla="*/ 7474 w 85797"/>
                <a:gd name="connsiteY1" fmla="*/ 550 h 78391"/>
                <a:gd name="connsiteX2" fmla="*/ 2652 w 85797"/>
                <a:gd name="connsiteY2" fmla="*/ 2961 h 78391"/>
                <a:gd name="connsiteX3" fmla="*/ 509 w 85797"/>
                <a:gd name="connsiteY3" fmla="*/ 9812 h 78391"/>
                <a:gd name="connsiteX4" fmla="*/ 24466 w 85797"/>
                <a:gd name="connsiteY4" fmla="*/ 74105 h 78391"/>
                <a:gd name="connsiteX5" fmla="*/ 29709 w 85797"/>
                <a:gd name="connsiteY5" fmla="*/ 78392 h 78391"/>
                <a:gd name="connsiteX6" fmla="*/ 30054 w 85797"/>
                <a:gd name="connsiteY6" fmla="*/ 78392 h 78391"/>
                <a:gd name="connsiteX7" fmla="*/ 35335 w 85797"/>
                <a:gd name="connsiteY7" fmla="*/ 78047 h 78391"/>
                <a:gd name="connsiteX8" fmla="*/ 35297 w 85797"/>
                <a:gd name="connsiteY8" fmla="*/ 78047 h 78391"/>
                <a:gd name="connsiteX9" fmla="*/ 84015 w 85797"/>
                <a:gd name="connsiteY9" fmla="*/ 64117 h 78391"/>
                <a:gd name="connsiteX10" fmla="*/ 85775 w 85797"/>
                <a:gd name="connsiteY10" fmla="*/ 59601 h 78391"/>
                <a:gd name="connsiteX11" fmla="*/ 83173 w 85797"/>
                <a:gd name="connsiteY11" fmla="*/ 55544 h 78391"/>
                <a:gd name="connsiteX12" fmla="*/ 14133 w 85797"/>
                <a:gd name="connsiteY12" fmla="*/ 1469 h 7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797" h="78391">
                  <a:moveTo>
                    <a:pt x="14133" y="1469"/>
                  </a:moveTo>
                  <a:cubicBezTo>
                    <a:pt x="12296" y="-62"/>
                    <a:pt x="9694" y="-445"/>
                    <a:pt x="7474" y="550"/>
                  </a:cubicBezTo>
                  <a:cubicBezTo>
                    <a:pt x="5829" y="1239"/>
                    <a:pt x="4221" y="2043"/>
                    <a:pt x="2652" y="2961"/>
                  </a:cubicBezTo>
                  <a:cubicBezTo>
                    <a:pt x="280" y="4339"/>
                    <a:pt x="-677" y="7324"/>
                    <a:pt x="509" y="9812"/>
                  </a:cubicBezTo>
                  <a:cubicBezTo>
                    <a:pt x="10574" y="30401"/>
                    <a:pt x="18611" y="51947"/>
                    <a:pt x="24466" y="74105"/>
                  </a:cubicBezTo>
                  <a:cubicBezTo>
                    <a:pt x="25002" y="76593"/>
                    <a:pt x="27145" y="78353"/>
                    <a:pt x="29709" y="78392"/>
                  </a:cubicBezTo>
                  <a:lnTo>
                    <a:pt x="30054" y="78392"/>
                  </a:lnTo>
                  <a:lnTo>
                    <a:pt x="35335" y="78047"/>
                  </a:lnTo>
                  <a:lnTo>
                    <a:pt x="35297" y="78047"/>
                  </a:lnTo>
                  <a:cubicBezTo>
                    <a:pt x="52633" y="79004"/>
                    <a:pt x="69816" y="74105"/>
                    <a:pt x="84015" y="64117"/>
                  </a:cubicBezTo>
                  <a:cubicBezTo>
                    <a:pt x="85278" y="62969"/>
                    <a:pt x="85928" y="61285"/>
                    <a:pt x="85775" y="59601"/>
                  </a:cubicBezTo>
                  <a:cubicBezTo>
                    <a:pt x="85546" y="57917"/>
                    <a:pt x="84627" y="56424"/>
                    <a:pt x="83173" y="55544"/>
                  </a:cubicBezTo>
                  <a:cubicBezTo>
                    <a:pt x="57800" y="40772"/>
                    <a:pt x="34570" y="22594"/>
                    <a:pt x="14133" y="14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3296D24-D357-2418-BAE6-EECEE49A16D7}"/>
                </a:ext>
              </a:extLst>
            </p:cNvPr>
            <p:cNvSpPr/>
            <p:nvPr/>
          </p:nvSpPr>
          <p:spPr>
            <a:xfrm>
              <a:off x="-9901778" y="9979006"/>
              <a:ext cx="111206" cy="87751"/>
            </a:xfrm>
            <a:custGeom>
              <a:avLst/>
              <a:gdLst>
                <a:gd name="connsiteX0" fmla="*/ 58056 w 111206"/>
                <a:gd name="connsiteY0" fmla="*/ 10714 h 87751"/>
                <a:gd name="connsiteX1" fmla="*/ 12629 w 111206"/>
                <a:gd name="connsiteY1" fmla="*/ 20435 h 87751"/>
                <a:gd name="connsiteX2" fmla="*/ 8343 w 111206"/>
                <a:gd name="connsiteY2" fmla="*/ 22081 h 87751"/>
                <a:gd name="connsiteX3" fmla="*/ 6927 w 111206"/>
                <a:gd name="connsiteY3" fmla="*/ 26367 h 87751"/>
                <a:gd name="connsiteX4" fmla="*/ 804 w 111206"/>
                <a:gd name="connsiteY4" fmla="*/ 54763 h 87751"/>
                <a:gd name="connsiteX5" fmla="*/ 804 w 111206"/>
                <a:gd name="connsiteY5" fmla="*/ 60350 h 87751"/>
                <a:gd name="connsiteX6" fmla="*/ 5894 w 111206"/>
                <a:gd name="connsiteY6" fmla="*/ 62685 h 87751"/>
                <a:gd name="connsiteX7" fmla="*/ 93379 w 111206"/>
                <a:gd name="connsiteY7" fmla="*/ 86220 h 87751"/>
                <a:gd name="connsiteX8" fmla="*/ 97129 w 111206"/>
                <a:gd name="connsiteY8" fmla="*/ 87751 h 87751"/>
                <a:gd name="connsiteX9" fmla="*/ 97895 w 111206"/>
                <a:gd name="connsiteY9" fmla="*/ 87751 h 87751"/>
                <a:gd name="connsiteX10" fmla="*/ 100306 w 111206"/>
                <a:gd name="connsiteY10" fmla="*/ 87254 h 87751"/>
                <a:gd name="connsiteX11" fmla="*/ 102487 w 111206"/>
                <a:gd name="connsiteY11" fmla="*/ 86871 h 87751"/>
                <a:gd name="connsiteX12" fmla="*/ 107041 w 111206"/>
                <a:gd name="connsiteY12" fmla="*/ 82585 h 87751"/>
                <a:gd name="connsiteX13" fmla="*/ 97168 w 111206"/>
                <a:gd name="connsiteY13" fmla="*/ 16530 h 87751"/>
                <a:gd name="connsiteX14" fmla="*/ 97207 w 111206"/>
                <a:gd name="connsiteY14" fmla="*/ 16530 h 87751"/>
                <a:gd name="connsiteX15" fmla="*/ 75775 w 111206"/>
                <a:gd name="connsiteY15" fmla="*/ 839 h 87751"/>
                <a:gd name="connsiteX16" fmla="*/ 68886 w 111206"/>
                <a:gd name="connsiteY16" fmla="*/ 1681 h 87751"/>
                <a:gd name="connsiteX17" fmla="*/ 58056 w 111206"/>
                <a:gd name="connsiteY17" fmla="*/ 10713 h 8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206" h="87751">
                  <a:moveTo>
                    <a:pt x="58056" y="10714"/>
                  </a:moveTo>
                  <a:cubicBezTo>
                    <a:pt x="44240" y="18483"/>
                    <a:pt x="28397" y="21851"/>
                    <a:pt x="12629" y="20435"/>
                  </a:cubicBezTo>
                  <a:cubicBezTo>
                    <a:pt x="11022" y="20282"/>
                    <a:pt x="9415" y="20894"/>
                    <a:pt x="8343" y="22081"/>
                  </a:cubicBezTo>
                  <a:cubicBezTo>
                    <a:pt x="7271" y="23229"/>
                    <a:pt x="6736" y="24798"/>
                    <a:pt x="6927" y="26367"/>
                  </a:cubicBezTo>
                  <a:cubicBezTo>
                    <a:pt x="8113" y="36240"/>
                    <a:pt x="5970" y="46229"/>
                    <a:pt x="804" y="54763"/>
                  </a:cubicBezTo>
                  <a:cubicBezTo>
                    <a:pt x="-268" y="56485"/>
                    <a:pt x="-268" y="58628"/>
                    <a:pt x="804" y="60350"/>
                  </a:cubicBezTo>
                  <a:cubicBezTo>
                    <a:pt x="1875" y="62111"/>
                    <a:pt x="3866" y="63029"/>
                    <a:pt x="5894" y="62685"/>
                  </a:cubicBezTo>
                  <a:cubicBezTo>
                    <a:pt x="37122" y="56064"/>
                    <a:pt x="69651" y="64790"/>
                    <a:pt x="93379" y="86220"/>
                  </a:cubicBezTo>
                  <a:cubicBezTo>
                    <a:pt x="94374" y="87215"/>
                    <a:pt x="95752" y="87751"/>
                    <a:pt x="97129" y="87751"/>
                  </a:cubicBezTo>
                  <a:lnTo>
                    <a:pt x="97895" y="87751"/>
                  </a:lnTo>
                  <a:lnTo>
                    <a:pt x="100306" y="87254"/>
                  </a:lnTo>
                  <a:lnTo>
                    <a:pt x="102487" y="86871"/>
                  </a:lnTo>
                  <a:cubicBezTo>
                    <a:pt x="104784" y="86526"/>
                    <a:pt x="106582" y="84804"/>
                    <a:pt x="107041" y="82585"/>
                  </a:cubicBezTo>
                  <a:cubicBezTo>
                    <a:pt x="110333" y="68310"/>
                    <a:pt x="118101" y="34862"/>
                    <a:pt x="97168" y="16530"/>
                  </a:cubicBezTo>
                  <a:lnTo>
                    <a:pt x="97207" y="16530"/>
                  </a:lnTo>
                  <a:cubicBezTo>
                    <a:pt x="90471" y="10752"/>
                    <a:pt x="83314" y="5509"/>
                    <a:pt x="75775" y="839"/>
                  </a:cubicBezTo>
                  <a:cubicBezTo>
                    <a:pt x="73555" y="-539"/>
                    <a:pt x="70685" y="-194"/>
                    <a:pt x="68886" y="1681"/>
                  </a:cubicBezTo>
                  <a:cubicBezTo>
                    <a:pt x="65863" y="5355"/>
                    <a:pt x="62189" y="8417"/>
                    <a:pt x="58056" y="107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A0548D0-1182-F102-377E-6A3900D276F5}"/>
                </a:ext>
              </a:extLst>
            </p:cNvPr>
            <p:cNvSpPr/>
            <p:nvPr/>
          </p:nvSpPr>
          <p:spPr>
            <a:xfrm>
              <a:off x="-9932183" y="9915018"/>
              <a:ext cx="84536" cy="61005"/>
            </a:xfrm>
            <a:custGeom>
              <a:avLst/>
              <a:gdLst>
                <a:gd name="connsiteX0" fmla="*/ 72589 w 84536"/>
                <a:gd name="connsiteY0" fmla="*/ 342 h 61005"/>
                <a:gd name="connsiteX1" fmla="*/ 68035 w 84536"/>
                <a:gd name="connsiteY1" fmla="*/ 763 h 61005"/>
                <a:gd name="connsiteX2" fmla="*/ 8027 w 84536"/>
                <a:gd name="connsiteY2" fmla="*/ 14502 h 61005"/>
                <a:gd name="connsiteX3" fmla="*/ 3091 w 84536"/>
                <a:gd name="connsiteY3" fmla="*/ 19400 h 61005"/>
                <a:gd name="connsiteX4" fmla="*/ 297 w 84536"/>
                <a:gd name="connsiteY4" fmla="*/ 33331 h 61005"/>
                <a:gd name="connsiteX5" fmla="*/ 1636 w 84536"/>
                <a:gd name="connsiteY5" fmla="*/ 38880 h 61005"/>
                <a:gd name="connsiteX6" fmla="*/ 35926 w 84536"/>
                <a:gd name="connsiteY6" fmla="*/ 59239 h 61005"/>
                <a:gd name="connsiteX7" fmla="*/ 51196 w 84536"/>
                <a:gd name="connsiteY7" fmla="*/ 60885 h 61005"/>
                <a:gd name="connsiteX8" fmla="*/ 80511 w 84536"/>
                <a:gd name="connsiteY8" fmla="*/ 49978 h 61005"/>
                <a:gd name="connsiteX9" fmla="*/ 76225 w 84536"/>
                <a:gd name="connsiteY9" fmla="*/ 3556 h 61005"/>
                <a:gd name="connsiteX10" fmla="*/ 72589 w 84536"/>
                <a:gd name="connsiteY10" fmla="*/ 341 h 6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536" h="61005">
                  <a:moveTo>
                    <a:pt x="72589" y="342"/>
                  </a:moveTo>
                  <a:cubicBezTo>
                    <a:pt x="71058" y="-232"/>
                    <a:pt x="69413" y="-79"/>
                    <a:pt x="68035" y="763"/>
                  </a:cubicBezTo>
                  <a:cubicBezTo>
                    <a:pt x="49282" y="9757"/>
                    <a:pt x="28808" y="14425"/>
                    <a:pt x="8027" y="14502"/>
                  </a:cubicBezTo>
                  <a:cubicBezTo>
                    <a:pt x="5425" y="14731"/>
                    <a:pt x="3320" y="16760"/>
                    <a:pt x="3091" y="19400"/>
                  </a:cubicBezTo>
                  <a:cubicBezTo>
                    <a:pt x="2746" y="24107"/>
                    <a:pt x="1828" y="28815"/>
                    <a:pt x="297" y="33331"/>
                  </a:cubicBezTo>
                  <a:cubicBezTo>
                    <a:pt x="-392" y="35283"/>
                    <a:pt x="144" y="37464"/>
                    <a:pt x="1636" y="38880"/>
                  </a:cubicBezTo>
                  <a:cubicBezTo>
                    <a:pt x="10936" y="48715"/>
                    <a:pt x="22838" y="55796"/>
                    <a:pt x="35926" y="59239"/>
                  </a:cubicBezTo>
                  <a:cubicBezTo>
                    <a:pt x="40940" y="60349"/>
                    <a:pt x="46068" y="60885"/>
                    <a:pt x="51196" y="60885"/>
                  </a:cubicBezTo>
                  <a:cubicBezTo>
                    <a:pt x="62103" y="61765"/>
                    <a:pt x="72818" y="57785"/>
                    <a:pt x="80511" y="49978"/>
                  </a:cubicBezTo>
                  <a:cubicBezTo>
                    <a:pt x="89083" y="39952"/>
                    <a:pt x="82195" y="20739"/>
                    <a:pt x="76225" y="3556"/>
                  </a:cubicBezTo>
                  <a:cubicBezTo>
                    <a:pt x="75574" y="1987"/>
                    <a:pt x="74235" y="762"/>
                    <a:pt x="72589" y="3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AE3714F-69CC-70DD-66E8-4173C5371ED4}"/>
                </a:ext>
              </a:extLst>
            </p:cNvPr>
            <p:cNvSpPr/>
            <p:nvPr/>
          </p:nvSpPr>
          <p:spPr>
            <a:xfrm>
              <a:off x="-9722191" y="10392145"/>
              <a:ext cx="78772" cy="86649"/>
            </a:xfrm>
            <a:custGeom>
              <a:avLst/>
              <a:gdLst>
                <a:gd name="connsiteX0" fmla="*/ 57658 w 78772"/>
                <a:gd name="connsiteY0" fmla="*/ 86648 h 86649"/>
                <a:gd name="connsiteX1" fmla="*/ 59112 w 78772"/>
                <a:gd name="connsiteY1" fmla="*/ 86419 h 86649"/>
                <a:gd name="connsiteX2" fmla="*/ 62633 w 78772"/>
                <a:gd name="connsiteY2" fmla="*/ 83204 h 86649"/>
                <a:gd name="connsiteX3" fmla="*/ 76679 w 78772"/>
                <a:gd name="connsiteY3" fmla="*/ 39806 h 86649"/>
                <a:gd name="connsiteX4" fmla="*/ 73081 w 78772"/>
                <a:gd name="connsiteY4" fmla="*/ 6435 h 86649"/>
                <a:gd name="connsiteX5" fmla="*/ 54903 w 78772"/>
                <a:gd name="connsiteY5" fmla="*/ 197 h 86649"/>
                <a:gd name="connsiteX6" fmla="*/ 20613 w 78772"/>
                <a:gd name="connsiteY6" fmla="*/ 9458 h 86649"/>
                <a:gd name="connsiteX7" fmla="*/ 444 w 78772"/>
                <a:gd name="connsiteY7" fmla="*/ 63189 h 86649"/>
                <a:gd name="connsiteX8" fmla="*/ 5228 w 78772"/>
                <a:gd name="connsiteY8" fmla="*/ 68432 h 86649"/>
                <a:gd name="connsiteX9" fmla="*/ 54481 w 78772"/>
                <a:gd name="connsiteY9" fmla="*/ 85577 h 86649"/>
                <a:gd name="connsiteX10" fmla="*/ 57657 w 78772"/>
                <a:gd name="connsiteY10" fmla="*/ 86649 h 8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772" h="86649">
                  <a:moveTo>
                    <a:pt x="57658" y="86648"/>
                  </a:moveTo>
                  <a:cubicBezTo>
                    <a:pt x="58155" y="86610"/>
                    <a:pt x="58653" y="86572"/>
                    <a:pt x="59112" y="86419"/>
                  </a:cubicBezTo>
                  <a:cubicBezTo>
                    <a:pt x="60720" y="85959"/>
                    <a:pt x="62021" y="84773"/>
                    <a:pt x="62633" y="83204"/>
                  </a:cubicBezTo>
                  <a:cubicBezTo>
                    <a:pt x="68641" y="69197"/>
                    <a:pt x="73349" y="54654"/>
                    <a:pt x="76679" y="39806"/>
                  </a:cubicBezTo>
                  <a:cubicBezTo>
                    <a:pt x="80429" y="28669"/>
                    <a:pt x="79089" y="16499"/>
                    <a:pt x="73081" y="6435"/>
                  </a:cubicBezTo>
                  <a:cubicBezTo>
                    <a:pt x="68335" y="1612"/>
                    <a:pt x="61600" y="-722"/>
                    <a:pt x="54903" y="197"/>
                  </a:cubicBezTo>
                  <a:cubicBezTo>
                    <a:pt x="42885" y="273"/>
                    <a:pt x="31060" y="3488"/>
                    <a:pt x="20613" y="9458"/>
                  </a:cubicBezTo>
                  <a:cubicBezTo>
                    <a:pt x="5533" y="23005"/>
                    <a:pt x="-1967" y="43059"/>
                    <a:pt x="444" y="63189"/>
                  </a:cubicBezTo>
                  <a:cubicBezTo>
                    <a:pt x="482" y="65906"/>
                    <a:pt x="2549" y="68126"/>
                    <a:pt x="5228" y="68432"/>
                  </a:cubicBezTo>
                  <a:cubicBezTo>
                    <a:pt x="22909" y="69580"/>
                    <a:pt x="39901" y="75513"/>
                    <a:pt x="54481" y="85577"/>
                  </a:cubicBezTo>
                  <a:cubicBezTo>
                    <a:pt x="55399" y="86228"/>
                    <a:pt x="56509" y="86611"/>
                    <a:pt x="57657" y="866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723C4CF-215D-8582-D5D4-AE100E86D899}"/>
                </a:ext>
              </a:extLst>
            </p:cNvPr>
            <p:cNvSpPr/>
            <p:nvPr/>
          </p:nvSpPr>
          <p:spPr>
            <a:xfrm>
              <a:off x="-10135662" y="10235037"/>
              <a:ext cx="98263" cy="96499"/>
            </a:xfrm>
            <a:custGeom>
              <a:avLst/>
              <a:gdLst>
                <a:gd name="connsiteX0" fmla="*/ 12623 w 98263"/>
                <a:gd name="connsiteY0" fmla="*/ 48010 h 96499"/>
                <a:gd name="connsiteX1" fmla="*/ 23185 w 98263"/>
                <a:gd name="connsiteY1" fmla="*/ 74225 h 96499"/>
                <a:gd name="connsiteX2" fmla="*/ 27701 w 98263"/>
                <a:gd name="connsiteY2" fmla="*/ 77287 h 96499"/>
                <a:gd name="connsiteX3" fmla="*/ 61417 w 98263"/>
                <a:gd name="connsiteY3" fmla="*/ 94432 h 96499"/>
                <a:gd name="connsiteX4" fmla="*/ 65703 w 98263"/>
                <a:gd name="connsiteY4" fmla="*/ 96499 h 96499"/>
                <a:gd name="connsiteX5" fmla="*/ 69760 w 98263"/>
                <a:gd name="connsiteY5" fmla="*/ 94585 h 96499"/>
                <a:gd name="connsiteX6" fmla="*/ 73395 w 98263"/>
                <a:gd name="connsiteY6" fmla="*/ 90299 h 96499"/>
                <a:gd name="connsiteX7" fmla="*/ 96625 w 98263"/>
                <a:gd name="connsiteY7" fmla="*/ 63816 h 96499"/>
                <a:gd name="connsiteX8" fmla="*/ 98003 w 98263"/>
                <a:gd name="connsiteY8" fmla="*/ 61405 h 96499"/>
                <a:gd name="connsiteX9" fmla="*/ 79328 w 98263"/>
                <a:gd name="connsiteY9" fmla="*/ 22446 h 96499"/>
                <a:gd name="connsiteX10" fmla="*/ 77031 w 98263"/>
                <a:gd name="connsiteY10" fmla="*/ 20379 h 96499"/>
                <a:gd name="connsiteX11" fmla="*/ 76993 w 98263"/>
                <a:gd name="connsiteY11" fmla="*/ 20379 h 96499"/>
                <a:gd name="connsiteX12" fmla="*/ 44847 w 98263"/>
                <a:gd name="connsiteY12" fmla="*/ 363 h 96499"/>
                <a:gd name="connsiteX13" fmla="*/ 2444 w 98263"/>
                <a:gd name="connsiteY13" fmla="*/ 12112 h 96499"/>
                <a:gd name="connsiteX14" fmla="*/ 683 w 98263"/>
                <a:gd name="connsiteY14" fmla="*/ 19192 h 96499"/>
                <a:gd name="connsiteX15" fmla="*/ 12624 w 98263"/>
                <a:gd name="connsiteY15" fmla="*/ 48010 h 9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8263" h="96499">
                  <a:moveTo>
                    <a:pt x="12623" y="48010"/>
                  </a:moveTo>
                  <a:cubicBezTo>
                    <a:pt x="15684" y="56927"/>
                    <a:pt x="19205" y="65691"/>
                    <a:pt x="23185" y="74225"/>
                  </a:cubicBezTo>
                  <a:cubicBezTo>
                    <a:pt x="24027" y="75986"/>
                    <a:pt x="25787" y="77134"/>
                    <a:pt x="27701" y="77287"/>
                  </a:cubicBezTo>
                  <a:cubicBezTo>
                    <a:pt x="41019" y="77363"/>
                    <a:pt x="53495" y="83716"/>
                    <a:pt x="61417" y="94432"/>
                  </a:cubicBezTo>
                  <a:cubicBezTo>
                    <a:pt x="62412" y="95733"/>
                    <a:pt x="64019" y="96536"/>
                    <a:pt x="65703" y="96499"/>
                  </a:cubicBezTo>
                  <a:cubicBezTo>
                    <a:pt x="67272" y="96499"/>
                    <a:pt x="68765" y="95810"/>
                    <a:pt x="69760" y="94585"/>
                  </a:cubicBezTo>
                  <a:lnTo>
                    <a:pt x="73395" y="90299"/>
                  </a:lnTo>
                  <a:cubicBezTo>
                    <a:pt x="80858" y="81344"/>
                    <a:pt x="88512" y="72158"/>
                    <a:pt x="96625" y="63816"/>
                  </a:cubicBezTo>
                  <a:cubicBezTo>
                    <a:pt x="97276" y="63127"/>
                    <a:pt x="97773" y="62324"/>
                    <a:pt x="98003" y="61405"/>
                  </a:cubicBezTo>
                  <a:cubicBezTo>
                    <a:pt x="99764" y="45906"/>
                    <a:pt x="92492" y="30789"/>
                    <a:pt x="79328" y="22446"/>
                  </a:cubicBezTo>
                  <a:lnTo>
                    <a:pt x="77031" y="20379"/>
                  </a:lnTo>
                  <a:lnTo>
                    <a:pt x="76993" y="20379"/>
                  </a:lnTo>
                  <a:cubicBezTo>
                    <a:pt x="68344" y="10888"/>
                    <a:pt x="57208" y="3961"/>
                    <a:pt x="44847" y="363"/>
                  </a:cubicBezTo>
                  <a:cubicBezTo>
                    <a:pt x="29730" y="-1320"/>
                    <a:pt x="14536" y="2889"/>
                    <a:pt x="2444" y="12112"/>
                  </a:cubicBezTo>
                  <a:cubicBezTo>
                    <a:pt x="71" y="13643"/>
                    <a:pt x="-695" y="16743"/>
                    <a:pt x="683" y="19192"/>
                  </a:cubicBezTo>
                  <a:cubicBezTo>
                    <a:pt x="5429" y="28454"/>
                    <a:pt x="9409" y="38098"/>
                    <a:pt x="12624" y="480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04EADD8-7B70-C8D3-CCDB-09533639988B}"/>
                </a:ext>
              </a:extLst>
            </p:cNvPr>
            <p:cNvSpPr/>
            <p:nvPr/>
          </p:nvSpPr>
          <p:spPr>
            <a:xfrm>
              <a:off x="-9773917" y="10484243"/>
              <a:ext cx="102547" cy="84833"/>
            </a:xfrm>
            <a:custGeom>
              <a:avLst/>
              <a:gdLst>
                <a:gd name="connsiteX0" fmla="*/ 47368 w 102547"/>
                <a:gd name="connsiteY0" fmla="*/ 79590 h 84833"/>
                <a:gd name="connsiteX1" fmla="*/ 49664 w 102547"/>
                <a:gd name="connsiteY1" fmla="*/ 80471 h 84833"/>
                <a:gd name="connsiteX2" fmla="*/ 52611 w 102547"/>
                <a:gd name="connsiteY2" fmla="*/ 80777 h 84833"/>
                <a:gd name="connsiteX3" fmla="*/ 54410 w 102547"/>
                <a:gd name="connsiteY3" fmla="*/ 80777 h 84833"/>
                <a:gd name="connsiteX4" fmla="*/ 60456 w 102547"/>
                <a:gd name="connsiteY4" fmla="*/ 83456 h 84833"/>
                <a:gd name="connsiteX5" fmla="*/ 64054 w 102547"/>
                <a:gd name="connsiteY5" fmla="*/ 84833 h 84833"/>
                <a:gd name="connsiteX6" fmla="*/ 64781 w 102547"/>
                <a:gd name="connsiteY6" fmla="*/ 84833 h 84833"/>
                <a:gd name="connsiteX7" fmla="*/ 68531 w 102547"/>
                <a:gd name="connsiteY7" fmla="*/ 82346 h 84833"/>
                <a:gd name="connsiteX8" fmla="*/ 69641 w 102547"/>
                <a:gd name="connsiteY8" fmla="*/ 80470 h 84833"/>
                <a:gd name="connsiteX9" fmla="*/ 69679 w 102547"/>
                <a:gd name="connsiteY9" fmla="*/ 80432 h 84833"/>
                <a:gd name="connsiteX10" fmla="*/ 71516 w 102547"/>
                <a:gd name="connsiteY10" fmla="*/ 77715 h 84833"/>
                <a:gd name="connsiteX11" fmla="*/ 96354 w 102547"/>
                <a:gd name="connsiteY11" fmla="*/ 60264 h 84833"/>
                <a:gd name="connsiteX12" fmla="*/ 100027 w 102547"/>
                <a:gd name="connsiteY12" fmla="*/ 54945 h 84833"/>
                <a:gd name="connsiteX13" fmla="*/ 102439 w 102547"/>
                <a:gd name="connsiteY13" fmla="*/ 27161 h 84833"/>
                <a:gd name="connsiteX14" fmla="*/ 101482 w 102547"/>
                <a:gd name="connsiteY14" fmla="*/ 22875 h 84833"/>
                <a:gd name="connsiteX15" fmla="*/ 49052 w 102547"/>
                <a:gd name="connsiteY15" fmla="*/ 181 h 84833"/>
                <a:gd name="connsiteX16" fmla="*/ 45875 w 102547"/>
                <a:gd name="connsiteY16" fmla="*/ 181 h 84833"/>
                <a:gd name="connsiteX17" fmla="*/ 257 w 102547"/>
                <a:gd name="connsiteY17" fmla="*/ 13040 h 84833"/>
                <a:gd name="connsiteX18" fmla="*/ 19202 w 102547"/>
                <a:gd name="connsiteY18" fmla="*/ 52419 h 84833"/>
                <a:gd name="connsiteX19" fmla="*/ 47368 w 102547"/>
                <a:gd name="connsiteY19" fmla="*/ 79590 h 8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547" h="84833">
                  <a:moveTo>
                    <a:pt x="47368" y="79590"/>
                  </a:moveTo>
                  <a:cubicBezTo>
                    <a:pt x="48057" y="80050"/>
                    <a:pt x="48822" y="80356"/>
                    <a:pt x="49664" y="80471"/>
                  </a:cubicBezTo>
                  <a:lnTo>
                    <a:pt x="52611" y="80777"/>
                  </a:lnTo>
                  <a:lnTo>
                    <a:pt x="54410" y="80777"/>
                  </a:lnTo>
                  <a:cubicBezTo>
                    <a:pt x="56667" y="81006"/>
                    <a:pt x="58772" y="81925"/>
                    <a:pt x="60456" y="83456"/>
                  </a:cubicBezTo>
                  <a:cubicBezTo>
                    <a:pt x="61451" y="84336"/>
                    <a:pt x="62714" y="84833"/>
                    <a:pt x="64054" y="84833"/>
                  </a:cubicBezTo>
                  <a:lnTo>
                    <a:pt x="64781" y="84833"/>
                  </a:lnTo>
                  <a:cubicBezTo>
                    <a:pt x="66350" y="84604"/>
                    <a:pt x="67728" y="83685"/>
                    <a:pt x="68531" y="82346"/>
                  </a:cubicBezTo>
                  <a:lnTo>
                    <a:pt x="69641" y="80470"/>
                  </a:lnTo>
                  <a:lnTo>
                    <a:pt x="69679" y="80432"/>
                  </a:lnTo>
                  <a:cubicBezTo>
                    <a:pt x="70177" y="79475"/>
                    <a:pt x="70789" y="78557"/>
                    <a:pt x="71516" y="77715"/>
                  </a:cubicBezTo>
                  <a:cubicBezTo>
                    <a:pt x="77907" y="69564"/>
                    <a:pt x="86556" y="63479"/>
                    <a:pt x="96354" y="60264"/>
                  </a:cubicBezTo>
                  <a:cubicBezTo>
                    <a:pt x="98611" y="59499"/>
                    <a:pt x="100104" y="57317"/>
                    <a:pt x="100027" y="54945"/>
                  </a:cubicBezTo>
                  <a:cubicBezTo>
                    <a:pt x="99568" y="45607"/>
                    <a:pt x="100372" y="36270"/>
                    <a:pt x="102439" y="27161"/>
                  </a:cubicBezTo>
                  <a:cubicBezTo>
                    <a:pt x="102745" y="25668"/>
                    <a:pt x="102400" y="24099"/>
                    <a:pt x="101482" y="22875"/>
                  </a:cubicBezTo>
                  <a:cubicBezTo>
                    <a:pt x="88661" y="7338"/>
                    <a:pt x="69144" y="-1120"/>
                    <a:pt x="49052" y="181"/>
                  </a:cubicBezTo>
                  <a:lnTo>
                    <a:pt x="45875" y="181"/>
                  </a:lnTo>
                  <a:cubicBezTo>
                    <a:pt x="24750" y="-508"/>
                    <a:pt x="1979" y="181"/>
                    <a:pt x="257" y="13040"/>
                  </a:cubicBezTo>
                  <a:cubicBezTo>
                    <a:pt x="-1388" y="23142"/>
                    <a:pt x="4850" y="36002"/>
                    <a:pt x="19202" y="52419"/>
                  </a:cubicBezTo>
                  <a:cubicBezTo>
                    <a:pt x="27353" y="62676"/>
                    <a:pt x="36844" y="71822"/>
                    <a:pt x="47368" y="795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0414D85-DB46-173B-86BA-3A5A6659A7C6}"/>
                </a:ext>
              </a:extLst>
            </p:cNvPr>
            <p:cNvSpPr/>
            <p:nvPr/>
          </p:nvSpPr>
          <p:spPr>
            <a:xfrm>
              <a:off x="-9936959" y="10489926"/>
              <a:ext cx="98939" cy="73484"/>
            </a:xfrm>
            <a:custGeom>
              <a:avLst/>
              <a:gdLst>
                <a:gd name="connsiteX0" fmla="*/ 16916 w 98939"/>
                <a:gd name="connsiteY0" fmla="*/ 45006 h 73484"/>
                <a:gd name="connsiteX1" fmla="*/ 20896 w 98939"/>
                <a:gd name="connsiteY1" fmla="*/ 50937 h 73484"/>
                <a:gd name="connsiteX2" fmla="*/ 34520 w 98939"/>
                <a:gd name="connsiteY2" fmla="*/ 70991 h 73484"/>
                <a:gd name="connsiteX3" fmla="*/ 34558 w 98939"/>
                <a:gd name="connsiteY3" fmla="*/ 70991 h 73484"/>
                <a:gd name="connsiteX4" fmla="*/ 38844 w 98939"/>
                <a:gd name="connsiteY4" fmla="*/ 73479 h 73484"/>
                <a:gd name="connsiteX5" fmla="*/ 39189 w 98939"/>
                <a:gd name="connsiteY5" fmla="*/ 73479 h 73484"/>
                <a:gd name="connsiteX6" fmla="*/ 43475 w 98939"/>
                <a:gd name="connsiteY6" fmla="*/ 71489 h 73484"/>
                <a:gd name="connsiteX7" fmla="*/ 89897 w 98939"/>
                <a:gd name="connsiteY7" fmla="*/ 33601 h 73484"/>
                <a:gd name="connsiteX8" fmla="*/ 93571 w 98939"/>
                <a:gd name="connsiteY8" fmla="*/ 31611 h 73484"/>
                <a:gd name="connsiteX9" fmla="*/ 96173 w 98939"/>
                <a:gd name="connsiteY9" fmla="*/ 30195 h 73484"/>
                <a:gd name="connsiteX10" fmla="*/ 96173 w 98939"/>
                <a:gd name="connsiteY10" fmla="*/ 30234 h 73484"/>
                <a:gd name="connsiteX11" fmla="*/ 98929 w 98939"/>
                <a:gd name="connsiteY11" fmla="*/ 25947 h 73484"/>
                <a:gd name="connsiteX12" fmla="*/ 96786 w 98939"/>
                <a:gd name="connsiteY12" fmla="*/ 21278 h 73484"/>
                <a:gd name="connsiteX13" fmla="*/ 46077 w 98939"/>
                <a:gd name="connsiteY13" fmla="*/ 0 h 73484"/>
                <a:gd name="connsiteX14" fmla="*/ 995 w 98939"/>
                <a:gd name="connsiteY14" fmla="*/ 16533 h 73484"/>
                <a:gd name="connsiteX15" fmla="*/ 0 w 98939"/>
                <a:gd name="connsiteY15" fmla="*/ 20092 h 73484"/>
                <a:gd name="connsiteX16" fmla="*/ 1378 w 98939"/>
                <a:gd name="connsiteY16" fmla="*/ 23651 h 73484"/>
                <a:gd name="connsiteX17" fmla="*/ 16915 w 98939"/>
                <a:gd name="connsiteY17" fmla="*/ 45006 h 7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939" h="73484">
                  <a:moveTo>
                    <a:pt x="16916" y="45006"/>
                  </a:moveTo>
                  <a:lnTo>
                    <a:pt x="20896" y="50937"/>
                  </a:lnTo>
                  <a:cubicBezTo>
                    <a:pt x="25527" y="57367"/>
                    <a:pt x="30157" y="63796"/>
                    <a:pt x="34520" y="70991"/>
                  </a:cubicBezTo>
                  <a:lnTo>
                    <a:pt x="34558" y="70991"/>
                  </a:lnTo>
                  <a:cubicBezTo>
                    <a:pt x="35477" y="72446"/>
                    <a:pt x="37084" y="73364"/>
                    <a:pt x="38844" y="73479"/>
                  </a:cubicBezTo>
                  <a:lnTo>
                    <a:pt x="39189" y="73479"/>
                  </a:lnTo>
                  <a:cubicBezTo>
                    <a:pt x="40834" y="73555"/>
                    <a:pt x="42442" y="72790"/>
                    <a:pt x="43475" y="71489"/>
                  </a:cubicBezTo>
                  <a:cubicBezTo>
                    <a:pt x="56832" y="56448"/>
                    <a:pt x="72484" y="43667"/>
                    <a:pt x="89897" y="33601"/>
                  </a:cubicBezTo>
                  <a:cubicBezTo>
                    <a:pt x="91122" y="32836"/>
                    <a:pt x="92385" y="32224"/>
                    <a:pt x="93571" y="31611"/>
                  </a:cubicBezTo>
                  <a:lnTo>
                    <a:pt x="96173" y="30195"/>
                  </a:lnTo>
                  <a:lnTo>
                    <a:pt x="96173" y="30234"/>
                  </a:lnTo>
                  <a:cubicBezTo>
                    <a:pt x="97781" y="29392"/>
                    <a:pt x="98852" y="27746"/>
                    <a:pt x="98929" y="25947"/>
                  </a:cubicBezTo>
                  <a:cubicBezTo>
                    <a:pt x="99044" y="24110"/>
                    <a:pt x="98240" y="22350"/>
                    <a:pt x="96786" y="21278"/>
                  </a:cubicBezTo>
                  <a:cubicBezTo>
                    <a:pt x="82549" y="8956"/>
                    <a:pt x="64792" y="1531"/>
                    <a:pt x="46077" y="0"/>
                  </a:cubicBezTo>
                  <a:cubicBezTo>
                    <a:pt x="32951" y="306"/>
                    <a:pt x="5014" y="0"/>
                    <a:pt x="995" y="16533"/>
                  </a:cubicBezTo>
                  <a:cubicBezTo>
                    <a:pt x="421" y="17643"/>
                    <a:pt x="77" y="18867"/>
                    <a:pt x="0" y="20092"/>
                  </a:cubicBezTo>
                  <a:cubicBezTo>
                    <a:pt x="0" y="21431"/>
                    <a:pt x="459" y="22694"/>
                    <a:pt x="1378" y="23651"/>
                  </a:cubicBezTo>
                  <a:cubicBezTo>
                    <a:pt x="7042" y="30425"/>
                    <a:pt x="12208" y="37543"/>
                    <a:pt x="16915" y="450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15A60BC-DFE5-CE64-30BE-0978AA7C45FB}"/>
                </a:ext>
              </a:extLst>
            </p:cNvPr>
            <p:cNvSpPr/>
            <p:nvPr/>
          </p:nvSpPr>
          <p:spPr>
            <a:xfrm>
              <a:off x="-9814561" y="10345409"/>
              <a:ext cx="120827" cy="115709"/>
            </a:xfrm>
            <a:custGeom>
              <a:avLst/>
              <a:gdLst>
                <a:gd name="connsiteX0" fmla="*/ 60483 w 120827"/>
                <a:gd name="connsiteY0" fmla="*/ 115652 h 115709"/>
                <a:gd name="connsiteX1" fmla="*/ 61899 w 120827"/>
                <a:gd name="connsiteY1" fmla="*/ 115652 h 115709"/>
                <a:gd name="connsiteX2" fmla="*/ 67142 w 120827"/>
                <a:gd name="connsiteY2" fmla="*/ 113777 h 115709"/>
                <a:gd name="connsiteX3" fmla="*/ 68672 w 120827"/>
                <a:gd name="connsiteY3" fmla="*/ 109950 h 115709"/>
                <a:gd name="connsiteX4" fmla="*/ 92667 w 120827"/>
                <a:gd name="connsiteY4" fmla="*/ 41370 h 115709"/>
                <a:gd name="connsiteX5" fmla="*/ 117122 w 120827"/>
                <a:gd name="connsiteY5" fmla="*/ 27554 h 115709"/>
                <a:gd name="connsiteX6" fmla="*/ 120796 w 120827"/>
                <a:gd name="connsiteY6" fmla="*/ 23038 h 115709"/>
                <a:gd name="connsiteX7" fmla="*/ 118193 w 120827"/>
                <a:gd name="connsiteY7" fmla="*/ 17834 h 115709"/>
                <a:gd name="connsiteX8" fmla="*/ 56158 w 120827"/>
                <a:gd name="connsiteY8" fmla="*/ 1263 h 115709"/>
                <a:gd name="connsiteX9" fmla="*/ 12912 w 120827"/>
                <a:gd name="connsiteY9" fmla="*/ 10065 h 115709"/>
                <a:gd name="connsiteX10" fmla="*/ 53 w 120827"/>
                <a:gd name="connsiteY10" fmla="*/ 43283 h 115709"/>
                <a:gd name="connsiteX11" fmla="*/ 3230 w 120827"/>
                <a:gd name="connsiteY11" fmla="*/ 48373 h 115709"/>
                <a:gd name="connsiteX12" fmla="*/ 55737 w 120827"/>
                <a:gd name="connsiteY12" fmla="*/ 112934 h 115709"/>
                <a:gd name="connsiteX13" fmla="*/ 60483 w 120827"/>
                <a:gd name="connsiteY13" fmla="*/ 115651 h 11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827" h="115709">
                  <a:moveTo>
                    <a:pt x="60483" y="115652"/>
                  </a:moveTo>
                  <a:cubicBezTo>
                    <a:pt x="60942" y="115729"/>
                    <a:pt x="61439" y="115729"/>
                    <a:pt x="61899" y="115652"/>
                  </a:cubicBezTo>
                  <a:cubicBezTo>
                    <a:pt x="63390" y="115193"/>
                    <a:pt x="65840" y="115040"/>
                    <a:pt x="67142" y="113777"/>
                  </a:cubicBezTo>
                  <a:cubicBezTo>
                    <a:pt x="68098" y="112744"/>
                    <a:pt x="68672" y="111366"/>
                    <a:pt x="68672" y="109950"/>
                  </a:cubicBezTo>
                  <a:cubicBezTo>
                    <a:pt x="66835" y="84769"/>
                    <a:pt x="75523" y="59931"/>
                    <a:pt x="92667" y="41370"/>
                  </a:cubicBezTo>
                  <a:cubicBezTo>
                    <a:pt x="99594" y="34864"/>
                    <a:pt x="107975" y="30119"/>
                    <a:pt x="117122" y="27554"/>
                  </a:cubicBezTo>
                  <a:cubicBezTo>
                    <a:pt x="119112" y="26942"/>
                    <a:pt x="120566" y="25143"/>
                    <a:pt x="120796" y="23038"/>
                  </a:cubicBezTo>
                  <a:cubicBezTo>
                    <a:pt x="121025" y="20934"/>
                    <a:pt x="119992" y="18905"/>
                    <a:pt x="118193" y="17834"/>
                  </a:cubicBezTo>
                  <a:cubicBezTo>
                    <a:pt x="98905" y="7998"/>
                    <a:pt x="77780" y="2335"/>
                    <a:pt x="56158" y="1263"/>
                  </a:cubicBezTo>
                  <a:cubicBezTo>
                    <a:pt x="41157" y="-2029"/>
                    <a:pt x="25427" y="1186"/>
                    <a:pt x="12912" y="10065"/>
                  </a:cubicBezTo>
                  <a:cubicBezTo>
                    <a:pt x="4110" y="18829"/>
                    <a:pt x="-559" y="30922"/>
                    <a:pt x="53" y="43283"/>
                  </a:cubicBezTo>
                  <a:cubicBezTo>
                    <a:pt x="-23" y="45465"/>
                    <a:pt x="1240" y="47493"/>
                    <a:pt x="3230" y="48373"/>
                  </a:cubicBezTo>
                  <a:cubicBezTo>
                    <a:pt x="27494" y="63374"/>
                    <a:pt x="45978" y="86146"/>
                    <a:pt x="55737" y="112934"/>
                  </a:cubicBezTo>
                  <a:cubicBezTo>
                    <a:pt x="56694" y="114656"/>
                    <a:pt x="58531" y="115690"/>
                    <a:pt x="60483" y="1156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3BDA55E-CDD4-6F92-29A0-F85700FD7661}"/>
                </a:ext>
              </a:extLst>
            </p:cNvPr>
            <p:cNvSpPr/>
            <p:nvPr/>
          </p:nvSpPr>
          <p:spPr>
            <a:xfrm>
              <a:off x="-10059227" y="10299113"/>
              <a:ext cx="102868" cy="71140"/>
            </a:xfrm>
            <a:custGeom>
              <a:avLst/>
              <a:gdLst>
                <a:gd name="connsiteX0" fmla="*/ 5159 w 102868"/>
                <a:gd name="connsiteY0" fmla="*/ 70834 h 71140"/>
                <a:gd name="connsiteX1" fmla="*/ 6996 w 102868"/>
                <a:gd name="connsiteY1" fmla="*/ 71140 h 71140"/>
                <a:gd name="connsiteX2" fmla="*/ 10019 w 102868"/>
                <a:gd name="connsiteY2" fmla="*/ 70222 h 71140"/>
                <a:gd name="connsiteX3" fmla="*/ 70027 w 102868"/>
                <a:gd name="connsiteY3" fmla="*/ 59162 h 71140"/>
                <a:gd name="connsiteX4" fmla="*/ 85602 w 102868"/>
                <a:gd name="connsiteY4" fmla="*/ 62415 h 71140"/>
                <a:gd name="connsiteX5" fmla="*/ 91649 w 102868"/>
                <a:gd name="connsiteY5" fmla="*/ 60348 h 71140"/>
                <a:gd name="connsiteX6" fmla="*/ 98729 w 102868"/>
                <a:gd name="connsiteY6" fmla="*/ 20968 h 71140"/>
                <a:gd name="connsiteX7" fmla="*/ 60918 w 102868"/>
                <a:gd name="connsiteY7" fmla="*/ 571 h 71140"/>
                <a:gd name="connsiteX8" fmla="*/ 60918 w 102868"/>
                <a:gd name="connsiteY8" fmla="*/ 533 h 71140"/>
                <a:gd name="connsiteX9" fmla="*/ 41860 w 102868"/>
                <a:gd name="connsiteY9" fmla="*/ 11669 h 71140"/>
                <a:gd name="connsiteX10" fmla="*/ 40482 w 102868"/>
                <a:gd name="connsiteY10" fmla="*/ 13544 h 71140"/>
                <a:gd name="connsiteX11" fmla="*/ 2289 w 102868"/>
                <a:gd name="connsiteY11" fmla="*/ 56407 h 71140"/>
                <a:gd name="connsiteX12" fmla="*/ 222 w 102868"/>
                <a:gd name="connsiteY12" fmla="*/ 62262 h 71140"/>
                <a:gd name="connsiteX13" fmla="*/ 1868 w 102868"/>
                <a:gd name="connsiteY13" fmla="*/ 67390 h 71140"/>
                <a:gd name="connsiteX14" fmla="*/ 5159 w 102868"/>
                <a:gd name="connsiteY14" fmla="*/ 70835 h 7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868" h="71140">
                  <a:moveTo>
                    <a:pt x="5159" y="70834"/>
                  </a:moveTo>
                  <a:cubicBezTo>
                    <a:pt x="5771" y="71025"/>
                    <a:pt x="6384" y="71140"/>
                    <a:pt x="6996" y="71140"/>
                  </a:cubicBezTo>
                  <a:cubicBezTo>
                    <a:pt x="8068" y="71140"/>
                    <a:pt x="9139" y="70834"/>
                    <a:pt x="10019" y="70222"/>
                  </a:cubicBezTo>
                  <a:cubicBezTo>
                    <a:pt x="28122" y="59736"/>
                    <a:pt x="49323" y="55832"/>
                    <a:pt x="70027" y="59162"/>
                  </a:cubicBezTo>
                  <a:cubicBezTo>
                    <a:pt x="75308" y="59774"/>
                    <a:pt x="80551" y="60846"/>
                    <a:pt x="85602" y="62415"/>
                  </a:cubicBezTo>
                  <a:cubicBezTo>
                    <a:pt x="87860" y="63142"/>
                    <a:pt x="90348" y="62300"/>
                    <a:pt x="91649" y="60348"/>
                  </a:cubicBezTo>
                  <a:cubicBezTo>
                    <a:pt x="98155" y="50742"/>
                    <a:pt x="108794" y="34631"/>
                    <a:pt x="98729" y="20968"/>
                  </a:cubicBezTo>
                  <a:cubicBezTo>
                    <a:pt x="93333" y="13812"/>
                    <a:pt x="73586" y="-3333"/>
                    <a:pt x="60918" y="571"/>
                  </a:cubicBezTo>
                  <a:lnTo>
                    <a:pt x="60918" y="533"/>
                  </a:lnTo>
                  <a:cubicBezTo>
                    <a:pt x="53838" y="2867"/>
                    <a:pt x="47332" y="6656"/>
                    <a:pt x="41860" y="11669"/>
                  </a:cubicBezTo>
                  <a:cubicBezTo>
                    <a:pt x="41247" y="12167"/>
                    <a:pt x="40788" y="12817"/>
                    <a:pt x="40482" y="13544"/>
                  </a:cubicBezTo>
                  <a:cubicBezTo>
                    <a:pt x="31795" y="30957"/>
                    <a:pt x="18591" y="45730"/>
                    <a:pt x="2289" y="56407"/>
                  </a:cubicBezTo>
                  <a:cubicBezTo>
                    <a:pt x="375" y="57670"/>
                    <a:pt x="-428" y="60081"/>
                    <a:pt x="222" y="62262"/>
                  </a:cubicBezTo>
                  <a:lnTo>
                    <a:pt x="1868" y="67390"/>
                  </a:lnTo>
                  <a:cubicBezTo>
                    <a:pt x="2365" y="68998"/>
                    <a:pt x="3590" y="70261"/>
                    <a:pt x="5159" y="708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D39FE98-438D-B8C8-463D-14F113E5C59B}"/>
                </a:ext>
              </a:extLst>
            </p:cNvPr>
            <p:cNvSpPr/>
            <p:nvPr/>
          </p:nvSpPr>
          <p:spPr>
            <a:xfrm>
              <a:off x="-10046574" y="10381630"/>
              <a:ext cx="132504" cy="111218"/>
            </a:xfrm>
            <a:custGeom>
              <a:avLst/>
              <a:gdLst>
                <a:gd name="connsiteX0" fmla="*/ 31009 w 132504"/>
                <a:gd name="connsiteY0" fmla="*/ 36324 h 111218"/>
                <a:gd name="connsiteX1" fmla="*/ 75096 w 132504"/>
                <a:gd name="connsiteY1" fmla="*/ 92772 h 111218"/>
                <a:gd name="connsiteX2" fmla="*/ 81832 w 132504"/>
                <a:gd name="connsiteY2" fmla="*/ 108080 h 111218"/>
                <a:gd name="connsiteX3" fmla="*/ 86347 w 132504"/>
                <a:gd name="connsiteY3" fmla="*/ 111218 h 111218"/>
                <a:gd name="connsiteX4" fmla="*/ 86692 w 132504"/>
                <a:gd name="connsiteY4" fmla="*/ 111218 h 111218"/>
                <a:gd name="connsiteX5" fmla="*/ 91208 w 132504"/>
                <a:gd name="connsiteY5" fmla="*/ 108731 h 111218"/>
                <a:gd name="connsiteX6" fmla="*/ 122091 w 132504"/>
                <a:gd name="connsiteY6" fmla="*/ 88065 h 111218"/>
                <a:gd name="connsiteX7" fmla="*/ 125880 w 132504"/>
                <a:gd name="connsiteY7" fmla="*/ 84008 h 111218"/>
                <a:gd name="connsiteX8" fmla="*/ 132003 w 132504"/>
                <a:gd name="connsiteY8" fmla="*/ 64835 h 111218"/>
                <a:gd name="connsiteX9" fmla="*/ 131391 w 132504"/>
                <a:gd name="connsiteY9" fmla="*/ 59362 h 111218"/>
                <a:gd name="connsiteX10" fmla="*/ 127679 w 132504"/>
                <a:gd name="connsiteY10" fmla="*/ 54387 h 111218"/>
                <a:gd name="connsiteX11" fmla="*/ 65489 w 132504"/>
                <a:gd name="connsiteY11" fmla="*/ 2149 h 111218"/>
                <a:gd name="connsiteX12" fmla="*/ 9080 w 132504"/>
                <a:gd name="connsiteY12" fmla="*/ 6894 h 111218"/>
                <a:gd name="connsiteX13" fmla="*/ 2344 w 132504"/>
                <a:gd name="connsiteY13" fmla="*/ 18376 h 111218"/>
                <a:gd name="connsiteX14" fmla="*/ 660 w 132504"/>
                <a:gd name="connsiteY14" fmla="*/ 23695 h 111218"/>
                <a:gd name="connsiteX15" fmla="*/ 660 w 132504"/>
                <a:gd name="connsiteY15" fmla="*/ 28823 h 111218"/>
                <a:gd name="connsiteX16" fmla="*/ 4946 w 132504"/>
                <a:gd name="connsiteY16" fmla="*/ 31655 h 111218"/>
                <a:gd name="connsiteX17" fmla="*/ 31009 w 132504"/>
                <a:gd name="connsiteY17" fmla="*/ 36324 h 11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504" h="111218">
                  <a:moveTo>
                    <a:pt x="31009" y="36324"/>
                  </a:moveTo>
                  <a:cubicBezTo>
                    <a:pt x="54315" y="43825"/>
                    <a:pt x="64878" y="68701"/>
                    <a:pt x="75096" y="92772"/>
                  </a:cubicBezTo>
                  <a:cubicBezTo>
                    <a:pt x="77316" y="98053"/>
                    <a:pt x="79382" y="103220"/>
                    <a:pt x="81832" y="108080"/>
                  </a:cubicBezTo>
                  <a:cubicBezTo>
                    <a:pt x="82635" y="109879"/>
                    <a:pt x="84396" y="111103"/>
                    <a:pt x="86347" y="111218"/>
                  </a:cubicBezTo>
                  <a:lnTo>
                    <a:pt x="86692" y="111218"/>
                  </a:lnTo>
                  <a:cubicBezTo>
                    <a:pt x="88529" y="111218"/>
                    <a:pt x="90213" y="110261"/>
                    <a:pt x="91208" y="108731"/>
                  </a:cubicBezTo>
                  <a:cubicBezTo>
                    <a:pt x="98709" y="98398"/>
                    <a:pt x="109654" y="91050"/>
                    <a:pt x="122091" y="88065"/>
                  </a:cubicBezTo>
                  <a:cubicBezTo>
                    <a:pt x="124005" y="87491"/>
                    <a:pt x="125459" y="85960"/>
                    <a:pt x="125880" y="84008"/>
                  </a:cubicBezTo>
                  <a:cubicBezTo>
                    <a:pt x="127181" y="77387"/>
                    <a:pt x="129210" y="70958"/>
                    <a:pt x="132003" y="64835"/>
                  </a:cubicBezTo>
                  <a:cubicBezTo>
                    <a:pt x="132845" y="63036"/>
                    <a:pt x="132616" y="60931"/>
                    <a:pt x="131391" y="59362"/>
                  </a:cubicBezTo>
                  <a:lnTo>
                    <a:pt x="127679" y="54387"/>
                  </a:lnTo>
                  <a:cubicBezTo>
                    <a:pt x="111835" y="33263"/>
                    <a:pt x="92088" y="7009"/>
                    <a:pt x="65489" y="2149"/>
                  </a:cubicBezTo>
                  <a:cubicBezTo>
                    <a:pt x="65107" y="2149"/>
                    <a:pt x="25114" y="-5046"/>
                    <a:pt x="9080" y="6894"/>
                  </a:cubicBezTo>
                  <a:cubicBezTo>
                    <a:pt x="5253" y="9573"/>
                    <a:pt x="2803" y="13745"/>
                    <a:pt x="2344" y="18376"/>
                  </a:cubicBezTo>
                  <a:cubicBezTo>
                    <a:pt x="2153" y="20251"/>
                    <a:pt x="1579" y="22050"/>
                    <a:pt x="660" y="23695"/>
                  </a:cubicBezTo>
                  <a:cubicBezTo>
                    <a:pt x="-220" y="25303"/>
                    <a:pt x="-220" y="27254"/>
                    <a:pt x="660" y="28823"/>
                  </a:cubicBezTo>
                  <a:cubicBezTo>
                    <a:pt x="1540" y="30431"/>
                    <a:pt x="3148" y="31502"/>
                    <a:pt x="4946" y="31655"/>
                  </a:cubicBezTo>
                  <a:cubicBezTo>
                    <a:pt x="13787" y="32191"/>
                    <a:pt x="22551" y="33722"/>
                    <a:pt x="31009" y="363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13E42CB-1BAC-50BA-8C66-A9A4CE080903}"/>
                </a:ext>
              </a:extLst>
            </p:cNvPr>
            <p:cNvSpPr/>
            <p:nvPr/>
          </p:nvSpPr>
          <p:spPr>
            <a:xfrm>
              <a:off x="-11645155" y="7799427"/>
              <a:ext cx="1117618" cy="563624"/>
            </a:xfrm>
            <a:custGeom>
              <a:avLst/>
              <a:gdLst>
                <a:gd name="connsiteX0" fmla="*/ 1102994 w 1117618"/>
                <a:gd name="connsiteY0" fmla="*/ 279949 h 563624"/>
                <a:gd name="connsiteX1" fmla="*/ 1051330 w 1117618"/>
                <a:gd name="connsiteY1" fmla="*/ 219712 h 563624"/>
                <a:gd name="connsiteX2" fmla="*/ 962390 w 1117618"/>
                <a:gd name="connsiteY2" fmla="*/ 171645 h 563624"/>
                <a:gd name="connsiteX3" fmla="*/ 930626 w 1117618"/>
                <a:gd name="connsiteY3" fmla="*/ 159131 h 563624"/>
                <a:gd name="connsiteX4" fmla="*/ 741532 w 1117618"/>
                <a:gd name="connsiteY4" fmla="*/ 54458 h 563624"/>
                <a:gd name="connsiteX5" fmla="*/ 739274 w 1117618"/>
                <a:gd name="connsiteY5" fmla="*/ 53693 h 563624"/>
                <a:gd name="connsiteX6" fmla="*/ 703683 w 1117618"/>
                <a:gd name="connsiteY6" fmla="*/ 49024 h 563624"/>
                <a:gd name="connsiteX7" fmla="*/ 486578 w 1117618"/>
                <a:gd name="connsiteY7" fmla="*/ 5052 h 563624"/>
                <a:gd name="connsiteX8" fmla="*/ 465797 w 1117618"/>
                <a:gd name="connsiteY8" fmla="*/ 268 h 563624"/>
                <a:gd name="connsiteX9" fmla="*/ 465835 w 1117618"/>
                <a:gd name="connsiteY9" fmla="*/ 230 h 563624"/>
                <a:gd name="connsiteX10" fmla="*/ 462889 w 1117618"/>
                <a:gd name="connsiteY10" fmla="*/ 230 h 563624"/>
                <a:gd name="connsiteX11" fmla="*/ 285051 w 1117618"/>
                <a:gd name="connsiteY11" fmla="*/ 111026 h 563624"/>
                <a:gd name="connsiteX12" fmla="*/ 226689 w 1117618"/>
                <a:gd name="connsiteY12" fmla="*/ 156184 h 563624"/>
                <a:gd name="connsiteX13" fmla="*/ 226651 w 1117618"/>
                <a:gd name="connsiteY13" fmla="*/ 156223 h 563624"/>
                <a:gd name="connsiteX14" fmla="*/ 3423 w 1117618"/>
                <a:gd name="connsiteY14" fmla="*/ 282743 h 563624"/>
                <a:gd name="connsiteX15" fmla="*/ 247 w 1117618"/>
                <a:gd name="connsiteY15" fmla="*/ 286226 h 563624"/>
                <a:gd name="connsiteX16" fmla="*/ 935 w 1117618"/>
                <a:gd name="connsiteY16" fmla="*/ 290856 h 563624"/>
                <a:gd name="connsiteX17" fmla="*/ 75065 w 1117618"/>
                <a:gd name="connsiteY17" fmla="*/ 375280 h 563624"/>
                <a:gd name="connsiteX18" fmla="*/ 159794 w 1117618"/>
                <a:gd name="connsiteY18" fmla="*/ 476808 h 563624"/>
                <a:gd name="connsiteX19" fmla="*/ 164081 w 1117618"/>
                <a:gd name="connsiteY19" fmla="*/ 479487 h 563624"/>
                <a:gd name="connsiteX20" fmla="*/ 339822 w 1117618"/>
                <a:gd name="connsiteY20" fmla="*/ 501875 h 563624"/>
                <a:gd name="connsiteX21" fmla="*/ 432091 w 1117618"/>
                <a:gd name="connsiteY21" fmla="*/ 532262 h 563624"/>
                <a:gd name="connsiteX22" fmla="*/ 528340 w 1117618"/>
                <a:gd name="connsiteY22" fmla="*/ 563567 h 563624"/>
                <a:gd name="connsiteX23" fmla="*/ 529335 w 1117618"/>
                <a:gd name="connsiteY23" fmla="*/ 563567 h 563624"/>
                <a:gd name="connsiteX24" fmla="*/ 533622 w 1117618"/>
                <a:gd name="connsiteY24" fmla="*/ 561615 h 563624"/>
                <a:gd name="connsiteX25" fmla="*/ 790797 w 1117618"/>
                <a:gd name="connsiteY25" fmla="*/ 421849 h 563624"/>
                <a:gd name="connsiteX26" fmla="*/ 823250 w 1117618"/>
                <a:gd name="connsiteY26" fmla="*/ 406388 h 563624"/>
                <a:gd name="connsiteX27" fmla="*/ 823211 w 1117618"/>
                <a:gd name="connsiteY27" fmla="*/ 406350 h 563624"/>
                <a:gd name="connsiteX28" fmla="*/ 962860 w 1117618"/>
                <a:gd name="connsiteY28" fmla="*/ 359201 h 563624"/>
                <a:gd name="connsiteX29" fmla="*/ 1114716 w 1117618"/>
                <a:gd name="connsiteY29" fmla="*/ 306121 h 563624"/>
                <a:gd name="connsiteX30" fmla="*/ 1117509 w 1117618"/>
                <a:gd name="connsiteY30" fmla="*/ 302485 h 563624"/>
                <a:gd name="connsiteX31" fmla="*/ 1116553 w 1117618"/>
                <a:gd name="connsiteY31" fmla="*/ 298199 h 563624"/>
                <a:gd name="connsiteX32" fmla="*/ 1103005 w 1117618"/>
                <a:gd name="connsiteY32" fmla="*/ 279944 h 563624"/>
                <a:gd name="connsiteX33" fmla="*/ 509503 w 1117618"/>
                <a:gd name="connsiteY33" fmla="*/ 488442 h 563624"/>
                <a:gd name="connsiteX34" fmla="*/ 500280 w 1117618"/>
                <a:gd name="connsiteY34" fmla="*/ 488442 h 563624"/>
                <a:gd name="connsiteX35" fmla="*/ 394578 w 1117618"/>
                <a:gd name="connsiteY35" fmla="*/ 467010 h 563624"/>
                <a:gd name="connsiteX36" fmla="*/ 370353 w 1117618"/>
                <a:gd name="connsiteY36" fmla="*/ 459663 h 563624"/>
                <a:gd name="connsiteX37" fmla="*/ 340349 w 1117618"/>
                <a:gd name="connsiteY37" fmla="*/ 451090 h 563624"/>
                <a:gd name="connsiteX38" fmla="*/ 331777 w 1117618"/>
                <a:gd name="connsiteY38" fmla="*/ 449023 h 563624"/>
                <a:gd name="connsiteX39" fmla="*/ 329710 w 1117618"/>
                <a:gd name="connsiteY39" fmla="*/ 448679 h 563624"/>
                <a:gd name="connsiteX40" fmla="*/ 310767 w 1117618"/>
                <a:gd name="connsiteY40" fmla="*/ 445579 h 563624"/>
                <a:gd name="connsiteX41" fmla="*/ 251678 w 1117618"/>
                <a:gd name="connsiteY41" fmla="*/ 434021 h 563624"/>
                <a:gd name="connsiteX42" fmla="*/ 251678 w 1117618"/>
                <a:gd name="connsiteY42" fmla="*/ 434060 h 563624"/>
                <a:gd name="connsiteX43" fmla="*/ 197067 w 1117618"/>
                <a:gd name="connsiteY43" fmla="*/ 411749 h 563624"/>
                <a:gd name="connsiteX44" fmla="*/ 159830 w 1117618"/>
                <a:gd name="connsiteY44" fmla="*/ 369537 h 563624"/>
                <a:gd name="connsiteX45" fmla="*/ 159179 w 1117618"/>
                <a:gd name="connsiteY45" fmla="*/ 368006 h 563624"/>
                <a:gd name="connsiteX46" fmla="*/ 154893 w 1117618"/>
                <a:gd name="connsiteY46" fmla="*/ 356678 h 563624"/>
                <a:gd name="connsiteX47" fmla="*/ 151219 w 1117618"/>
                <a:gd name="connsiteY47" fmla="*/ 344623 h 563624"/>
                <a:gd name="connsiteX48" fmla="*/ 149765 w 1117618"/>
                <a:gd name="connsiteY48" fmla="*/ 335783 h 563624"/>
                <a:gd name="connsiteX49" fmla="*/ 149191 w 1117618"/>
                <a:gd name="connsiteY49" fmla="*/ 331496 h 563624"/>
                <a:gd name="connsiteX50" fmla="*/ 147621 w 1117618"/>
                <a:gd name="connsiteY50" fmla="*/ 319365 h 563624"/>
                <a:gd name="connsiteX51" fmla="*/ 147354 w 1117618"/>
                <a:gd name="connsiteY51" fmla="*/ 312706 h 563624"/>
                <a:gd name="connsiteX52" fmla="*/ 148119 w 1117618"/>
                <a:gd name="connsiteY52" fmla="*/ 305855 h 563624"/>
                <a:gd name="connsiteX53" fmla="*/ 150186 w 1117618"/>
                <a:gd name="connsiteY53" fmla="*/ 301569 h 563624"/>
                <a:gd name="connsiteX54" fmla="*/ 151372 w 1117618"/>
                <a:gd name="connsiteY54" fmla="*/ 298928 h 563624"/>
                <a:gd name="connsiteX55" fmla="*/ 153783 w 1117618"/>
                <a:gd name="connsiteY55" fmla="*/ 295867 h 563624"/>
                <a:gd name="connsiteX56" fmla="*/ 153783 w 1117618"/>
                <a:gd name="connsiteY56" fmla="*/ 295905 h 563624"/>
                <a:gd name="connsiteX57" fmla="*/ 155543 w 1117618"/>
                <a:gd name="connsiteY57" fmla="*/ 293800 h 563624"/>
                <a:gd name="connsiteX58" fmla="*/ 168019 w 1117618"/>
                <a:gd name="connsiteY58" fmla="*/ 282013 h 563624"/>
                <a:gd name="connsiteX59" fmla="*/ 172305 w 1117618"/>
                <a:gd name="connsiteY59" fmla="*/ 278148 h 563624"/>
                <a:gd name="connsiteX60" fmla="*/ 245975 w 1117618"/>
                <a:gd name="connsiteY60" fmla="*/ 221087 h 563624"/>
                <a:gd name="connsiteX61" fmla="*/ 282752 w 1117618"/>
                <a:gd name="connsiteY61" fmla="*/ 192959 h 563624"/>
                <a:gd name="connsiteX62" fmla="*/ 283250 w 1117618"/>
                <a:gd name="connsiteY62" fmla="*/ 192500 h 563624"/>
                <a:gd name="connsiteX63" fmla="*/ 283020 w 1117618"/>
                <a:gd name="connsiteY63" fmla="*/ 192767 h 563624"/>
                <a:gd name="connsiteX64" fmla="*/ 226381 w 1117618"/>
                <a:gd name="connsiteY64" fmla="*/ 243054 h 563624"/>
                <a:gd name="connsiteX65" fmla="*/ 178505 w 1117618"/>
                <a:gd name="connsiteY65" fmla="*/ 284616 h 563624"/>
                <a:gd name="connsiteX66" fmla="*/ 174219 w 1117618"/>
                <a:gd name="connsiteY66" fmla="*/ 288519 h 563624"/>
                <a:gd name="connsiteX67" fmla="*/ 174296 w 1117618"/>
                <a:gd name="connsiteY67" fmla="*/ 288519 h 563624"/>
                <a:gd name="connsiteX68" fmla="*/ 162738 w 1117618"/>
                <a:gd name="connsiteY68" fmla="*/ 300192 h 563624"/>
                <a:gd name="connsiteX69" fmla="*/ 158145 w 1117618"/>
                <a:gd name="connsiteY69" fmla="*/ 318294 h 563624"/>
                <a:gd name="connsiteX70" fmla="*/ 160671 w 1117618"/>
                <a:gd name="connsiteY70" fmla="*/ 334750 h 563624"/>
                <a:gd name="connsiteX71" fmla="*/ 162049 w 1117618"/>
                <a:gd name="connsiteY71" fmla="*/ 341524 h 563624"/>
                <a:gd name="connsiteX72" fmla="*/ 165646 w 1117618"/>
                <a:gd name="connsiteY72" fmla="*/ 353770 h 563624"/>
                <a:gd name="connsiteX73" fmla="*/ 168555 w 1117618"/>
                <a:gd name="connsiteY73" fmla="*/ 360429 h 563624"/>
                <a:gd name="connsiteX74" fmla="*/ 170392 w 1117618"/>
                <a:gd name="connsiteY74" fmla="*/ 364486 h 563624"/>
                <a:gd name="connsiteX75" fmla="*/ 170430 w 1117618"/>
                <a:gd name="connsiteY75" fmla="*/ 364486 h 563624"/>
                <a:gd name="connsiteX76" fmla="*/ 204146 w 1117618"/>
                <a:gd name="connsiteY76" fmla="*/ 400460 h 563624"/>
                <a:gd name="connsiteX77" fmla="*/ 254854 w 1117618"/>
                <a:gd name="connsiteY77" fmla="*/ 420016 h 563624"/>
                <a:gd name="connsiteX78" fmla="*/ 312757 w 1117618"/>
                <a:gd name="connsiteY78" fmla="*/ 430158 h 563624"/>
                <a:gd name="connsiteX79" fmla="*/ 332007 w 1117618"/>
                <a:gd name="connsiteY79" fmla="*/ 432952 h 563624"/>
                <a:gd name="connsiteX80" fmla="*/ 332007 w 1117618"/>
                <a:gd name="connsiteY80" fmla="*/ 432990 h 563624"/>
                <a:gd name="connsiteX81" fmla="*/ 334686 w 1117618"/>
                <a:gd name="connsiteY81" fmla="*/ 433488 h 563624"/>
                <a:gd name="connsiteX82" fmla="*/ 336178 w 1117618"/>
                <a:gd name="connsiteY82" fmla="*/ 433794 h 563624"/>
                <a:gd name="connsiteX83" fmla="*/ 344062 w 1117618"/>
                <a:gd name="connsiteY83" fmla="*/ 435707 h 563624"/>
                <a:gd name="connsiteX84" fmla="*/ 374525 w 1117618"/>
                <a:gd name="connsiteY84" fmla="*/ 443782 h 563624"/>
                <a:gd name="connsiteX85" fmla="*/ 395573 w 1117618"/>
                <a:gd name="connsiteY85" fmla="*/ 450135 h 563624"/>
                <a:gd name="connsiteX86" fmla="*/ 499364 w 1117618"/>
                <a:gd name="connsiteY86" fmla="*/ 471566 h 563624"/>
                <a:gd name="connsiteX87" fmla="*/ 508434 w 1117618"/>
                <a:gd name="connsiteY87" fmla="*/ 471566 h 563624"/>
                <a:gd name="connsiteX88" fmla="*/ 516050 w 1117618"/>
                <a:gd name="connsiteY88" fmla="*/ 470112 h 563624"/>
                <a:gd name="connsiteX89" fmla="*/ 520987 w 1117618"/>
                <a:gd name="connsiteY89" fmla="*/ 469194 h 563624"/>
                <a:gd name="connsiteX90" fmla="*/ 530478 w 1117618"/>
                <a:gd name="connsiteY90" fmla="*/ 466744 h 563624"/>
                <a:gd name="connsiteX91" fmla="*/ 562204 w 1117618"/>
                <a:gd name="connsiteY91" fmla="*/ 452737 h 563624"/>
                <a:gd name="connsiteX92" fmla="*/ 619264 w 1117618"/>
                <a:gd name="connsiteY92" fmla="*/ 420131 h 563624"/>
                <a:gd name="connsiteX93" fmla="*/ 667983 w 1117618"/>
                <a:gd name="connsiteY93" fmla="*/ 393189 h 563624"/>
                <a:gd name="connsiteX94" fmla="*/ 676555 w 1117618"/>
                <a:gd name="connsiteY94" fmla="*/ 388903 h 563624"/>
                <a:gd name="connsiteX95" fmla="*/ 703842 w 1117618"/>
                <a:gd name="connsiteY95" fmla="*/ 375087 h 563624"/>
                <a:gd name="connsiteX96" fmla="*/ 731435 w 1117618"/>
                <a:gd name="connsiteY96" fmla="*/ 361118 h 563624"/>
                <a:gd name="connsiteX97" fmla="*/ 783789 w 1117618"/>
                <a:gd name="connsiteY97" fmla="*/ 335133 h 563624"/>
                <a:gd name="connsiteX98" fmla="*/ 795116 w 1117618"/>
                <a:gd name="connsiteY98" fmla="*/ 329546 h 563624"/>
                <a:gd name="connsiteX99" fmla="*/ 834152 w 1117618"/>
                <a:gd name="connsiteY99" fmla="*/ 311942 h 563624"/>
                <a:gd name="connsiteX100" fmla="*/ 857803 w 1117618"/>
                <a:gd name="connsiteY100" fmla="*/ 303369 h 563624"/>
                <a:gd name="connsiteX101" fmla="*/ 922364 w 1117618"/>
                <a:gd name="connsiteY101" fmla="*/ 274514 h 563624"/>
                <a:gd name="connsiteX102" fmla="*/ 929865 w 1117618"/>
                <a:gd name="connsiteY102" fmla="*/ 258402 h 563624"/>
                <a:gd name="connsiteX103" fmla="*/ 897489 w 1117618"/>
                <a:gd name="connsiteY103" fmla="*/ 224763 h 563624"/>
                <a:gd name="connsiteX104" fmla="*/ 850340 w 1117618"/>
                <a:gd name="connsiteY104" fmla="*/ 202719 h 563624"/>
                <a:gd name="connsiteX105" fmla="*/ 899517 w 1117618"/>
                <a:gd name="connsiteY105" fmla="*/ 221203 h 563624"/>
                <a:gd name="connsiteX106" fmla="*/ 928946 w 1117618"/>
                <a:gd name="connsiteY106" fmla="*/ 241486 h 563624"/>
                <a:gd name="connsiteX107" fmla="*/ 935108 w 1117618"/>
                <a:gd name="connsiteY107" fmla="*/ 250059 h 563624"/>
                <a:gd name="connsiteX108" fmla="*/ 937442 w 1117618"/>
                <a:gd name="connsiteY108" fmla="*/ 260430 h 563624"/>
                <a:gd name="connsiteX109" fmla="*/ 935529 w 1117618"/>
                <a:gd name="connsiteY109" fmla="*/ 269003 h 563624"/>
                <a:gd name="connsiteX110" fmla="*/ 934725 w 1117618"/>
                <a:gd name="connsiteY110" fmla="*/ 271375 h 563624"/>
                <a:gd name="connsiteX111" fmla="*/ 932697 w 1117618"/>
                <a:gd name="connsiteY111" fmla="*/ 274169 h 563624"/>
                <a:gd name="connsiteX112" fmla="*/ 932697 w 1117618"/>
                <a:gd name="connsiteY112" fmla="*/ 274131 h 563624"/>
                <a:gd name="connsiteX113" fmla="*/ 927683 w 1117618"/>
                <a:gd name="connsiteY113" fmla="*/ 280713 h 563624"/>
                <a:gd name="connsiteX114" fmla="*/ 861285 w 1117618"/>
                <a:gd name="connsiteY114" fmla="*/ 313626 h 563624"/>
                <a:gd name="connsiteX115" fmla="*/ 838362 w 1117618"/>
                <a:gd name="connsiteY115" fmla="*/ 322887 h 563624"/>
                <a:gd name="connsiteX116" fmla="*/ 799173 w 1117618"/>
                <a:gd name="connsiteY116" fmla="*/ 342098 h 563624"/>
                <a:gd name="connsiteX117" fmla="*/ 737636 w 1117618"/>
                <a:gd name="connsiteY117" fmla="*/ 374513 h 563624"/>
                <a:gd name="connsiteX118" fmla="*/ 682756 w 1117618"/>
                <a:gd name="connsiteY118" fmla="*/ 403140 h 563624"/>
                <a:gd name="connsiteX119" fmla="*/ 674681 w 1117618"/>
                <a:gd name="connsiteY119" fmla="*/ 407426 h 563624"/>
                <a:gd name="connsiteX120" fmla="*/ 627532 w 1117618"/>
                <a:gd name="connsiteY120" fmla="*/ 434521 h 563624"/>
                <a:gd name="connsiteX121" fmla="*/ 568444 w 1117618"/>
                <a:gd name="connsiteY121" fmla="*/ 468390 h 563624"/>
                <a:gd name="connsiteX122" fmla="*/ 539779 w 1117618"/>
                <a:gd name="connsiteY122" fmla="*/ 481248 h 563624"/>
                <a:gd name="connsiteX123" fmla="*/ 536985 w 1117618"/>
                <a:gd name="connsiteY123" fmla="*/ 482243 h 563624"/>
                <a:gd name="connsiteX124" fmla="*/ 525351 w 1117618"/>
                <a:gd name="connsiteY124" fmla="*/ 485496 h 563624"/>
                <a:gd name="connsiteX125" fmla="*/ 518348 w 1117618"/>
                <a:gd name="connsiteY125" fmla="*/ 486874 h 56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117618" h="563624">
                  <a:moveTo>
                    <a:pt x="1102994" y="279949"/>
                  </a:moveTo>
                  <a:cubicBezTo>
                    <a:pt x="1087839" y="258172"/>
                    <a:pt x="1070541" y="238005"/>
                    <a:pt x="1051330" y="219712"/>
                  </a:cubicBezTo>
                  <a:cubicBezTo>
                    <a:pt x="1025038" y="198128"/>
                    <a:pt x="994844" y="181786"/>
                    <a:pt x="962390" y="171645"/>
                  </a:cubicBezTo>
                  <a:cubicBezTo>
                    <a:pt x="952134" y="167780"/>
                    <a:pt x="941572" y="163800"/>
                    <a:pt x="930626" y="159131"/>
                  </a:cubicBezTo>
                  <a:cubicBezTo>
                    <a:pt x="864955" y="129242"/>
                    <a:pt x="801735" y="94225"/>
                    <a:pt x="741532" y="54458"/>
                  </a:cubicBezTo>
                  <a:cubicBezTo>
                    <a:pt x="740843" y="54038"/>
                    <a:pt x="740077" y="53770"/>
                    <a:pt x="739274" y="53693"/>
                  </a:cubicBezTo>
                  <a:cubicBezTo>
                    <a:pt x="727449" y="52316"/>
                    <a:pt x="715584" y="50861"/>
                    <a:pt x="703683" y="49024"/>
                  </a:cubicBezTo>
                  <a:cubicBezTo>
                    <a:pt x="630472" y="38385"/>
                    <a:pt x="557333" y="21470"/>
                    <a:pt x="486578" y="5052"/>
                  </a:cubicBezTo>
                  <a:lnTo>
                    <a:pt x="465797" y="268"/>
                  </a:lnTo>
                  <a:lnTo>
                    <a:pt x="465835" y="230"/>
                  </a:lnTo>
                  <a:cubicBezTo>
                    <a:pt x="464879" y="-77"/>
                    <a:pt x="463845" y="-77"/>
                    <a:pt x="462889" y="230"/>
                  </a:cubicBezTo>
                  <a:cubicBezTo>
                    <a:pt x="397600" y="26559"/>
                    <a:pt x="337436" y="64064"/>
                    <a:pt x="285051" y="111026"/>
                  </a:cubicBezTo>
                  <a:cubicBezTo>
                    <a:pt x="266222" y="125989"/>
                    <a:pt x="246781" y="141527"/>
                    <a:pt x="226689" y="156184"/>
                  </a:cubicBezTo>
                  <a:lnTo>
                    <a:pt x="226651" y="156223"/>
                  </a:lnTo>
                  <a:cubicBezTo>
                    <a:pt x="158377" y="208385"/>
                    <a:pt x="83250" y="250942"/>
                    <a:pt x="3423" y="282743"/>
                  </a:cubicBezTo>
                  <a:cubicBezTo>
                    <a:pt x="1892" y="283355"/>
                    <a:pt x="706" y="284618"/>
                    <a:pt x="247" y="286226"/>
                  </a:cubicBezTo>
                  <a:cubicBezTo>
                    <a:pt x="-251" y="287795"/>
                    <a:pt x="17" y="289517"/>
                    <a:pt x="935" y="290856"/>
                  </a:cubicBezTo>
                  <a:cubicBezTo>
                    <a:pt x="23132" y="321128"/>
                    <a:pt x="47931" y="349372"/>
                    <a:pt x="75065" y="375280"/>
                  </a:cubicBezTo>
                  <a:cubicBezTo>
                    <a:pt x="107441" y="405437"/>
                    <a:pt x="135914" y="439574"/>
                    <a:pt x="159794" y="476808"/>
                  </a:cubicBezTo>
                  <a:cubicBezTo>
                    <a:pt x="160675" y="478377"/>
                    <a:pt x="162282" y="479372"/>
                    <a:pt x="164081" y="479487"/>
                  </a:cubicBezTo>
                  <a:cubicBezTo>
                    <a:pt x="223246" y="481401"/>
                    <a:pt x="282068" y="488901"/>
                    <a:pt x="339822" y="501875"/>
                  </a:cubicBezTo>
                  <a:cubicBezTo>
                    <a:pt x="371241" y="509836"/>
                    <a:pt x="402087" y="520016"/>
                    <a:pt x="432091" y="532262"/>
                  </a:cubicBezTo>
                  <a:cubicBezTo>
                    <a:pt x="463358" y="545045"/>
                    <a:pt x="495544" y="555492"/>
                    <a:pt x="528340" y="563567"/>
                  </a:cubicBezTo>
                  <a:cubicBezTo>
                    <a:pt x="528647" y="563644"/>
                    <a:pt x="528991" y="563644"/>
                    <a:pt x="529335" y="563567"/>
                  </a:cubicBezTo>
                  <a:cubicBezTo>
                    <a:pt x="530943" y="563567"/>
                    <a:pt x="532512" y="562840"/>
                    <a:pt x="533622" y="561615"/>
                  </a:cubicBezTo>
                  <a:cubicBezTo>
                    <a:pt x="615328" y="507999"/>
                    <a:pt x="701359" y="461273"/>
                    <a:pt x="790797" y="421849"/>
                  </a:cubicBezTo>
                  <a:lnTo>
                    <a:pt x="823250" y="406388"/>
                  </a:lnTo>
                  <a:lnTo>
                    <a:pt x="823211" y="406350"/>
                  </a:lnTo>
                  <a:cubicBezTo>
                    <a:pt x="868294" y="386603"/>
                    <a:pt x="915021" y="370797"/>
                    <a:pt x="962860" y="359201"/>
                  </a:cubicBezTo>
                  <a:cubicBezTo>
                    <a:pt x="1015175" y="346726"/>
                    <a:pt x="1066034" y="328930"/>
                    <a:pt x="1114716" y="306121"/>
                  </a:cubicBezTo>
                  <a:cubicBezTo>
                    <a:pt x="1116170" y="305393"/>
                    <a:pt x="1117203" y="304054"/>
                    <a:pt x="1117509" y="302485"/>
                  </a:cubicBezTo>
                  <a:cubicBezTo>
                    <a:pt x="1117816" y="300992"/>
                    <a:pt x="1117471" y="299423"/>
                    <a:pt x="1116553" y="298199"/>
                  </a:cubicBezTo>
                  <a:cubicBezTo>
                    <a:pt x="1112037" y="292114"/>
                    <a:pt x="1107521" y="285914"/>
                    <a:pt x="1103005" y="279944"/>
                  </a:cubicBezTo>
                  <a:close/>
                  <a:moveTo>
                    <a:pt x="509503" y="488442"/>
                  </a:moveTo>
                  <a:lnTo>
                    <a:pt x="500280" y="488442"/>
                  </a:lnTo>
                  <a:cubicBezTo>
                    <a:pt x="464191" y="486452"/>
                    <a:pt x="428600" y="479257"/>
                    <a:pt x="394578" y="467010"/>
                  </a:cubicBezTo>
                  <a:cubicBezTo>
                    <a:pt x="386350" y="464485"/>
                    <a:pt x="378237" y="461959"/>
                    <a:pt x="370353" y="459663"/>
                  </a:cubicBezTo>
                  <a:cubicBezTo>
                    <a:pt x="361474" y="456831"/>
                    <a:pt x="351104" y="453616"/>
                    <a:pt x="340349" y="451090"/>
                  </a:cubicBezTo>
                  <a:lnTo>
                    <a:pt x="331777" y="449023"/>
                  </a:lnTo>
                  <a:cubicBezTo>
                    <a:pt x="331050" y="449023"/>
                    <a:pt x="329863" y="448679"/>
                    <a:pt x="329710" y="448679"/>
                  </a:cubicBezTo>
                  <a:lnTo>
                    <a:pt x="310767" y="445579"/>
                  </a:lnTo>
                  <a:cubicBezTo>
                    <a:pt x="291134" y="442364"/>
                    <a:pt x="270813" y="439111"/>
                    <a:pt x="251678" y="434021"/>
                  </a:cubicBezTo>
                  <a:lnTo>
                    <a:pt x="251678" y="434060"/>
                  </a:lnTo>
                  <a:cubicBezTo>
                    <a:pt x="232429" y="429544"/>
                    <a:pt x="214020" y="422004"/>
                    <a:pt x="197067" y="411749"/>
                  </a:cubicBezTo>
                  <a:cubicBezTo>
                    <a:pt x="180955" y="401454"/>
                    <a:pt x="168058" y="386834"/>
                    <a:pt x="159830" y="369537"/>
                  </a:cubicBezTo>
                  <a:lnTo>
                    <a:pt x="159179" y="368006"/>
                  </a:lnTo>
                  <a:cubicBezTo>
                    <a:pt x="157533" y="364102"/>
                    <a:pt x="155811" y="360007"/>
                    <a:pt x="154893" y="356678"/>
                  </a:cubicBezTo>
                  <a:lnTo>
                    <a:pt x="151219" y="344623"/>
                  </a:lnTo>
                  <a:cubicBezTo>
                    <a:pt x="150377" y="340337"/>
                    <a:pt x="150071" y="338117"/>
                    <a:pt x="149765" y="335783"/>
                  </a:cubicBezTo>
                  <a:cubicBezTo>
                    <a:pt x="149765" y="334481"/>
                    <a:pt x="149420" y="333142"/>
                    <a:pt x="149191" y="331496"/>
                  </a:cubicBezTo>
                  <a:cubicBezTo>
                    <a:pt x="148463" y="327210"/>
                    <a:pt x="148042" y="323306"/>
                    <a:pt x="147621" y="319365"/>
                  </a:cubicBezTo>
                  <a:lnTo>
                    <a:pt x="147354" y="312706"/>
                  </a:lnTo>
                  <a:cubicBezTo>
                    <a:pt x="147583" y="310294"/>
                    <a:pt x="148004" y="307386"/>
                    <a:pt x="148119" y="305855"/>
                  </a:cubicBezTo>
                  <a:cubicBezTo>
                    <a:pt x="148234" y="304324"/>
                    <a:pt x="149497" y="302908"/>
                    <a:pt x="150186" y="301569"/>
                  </a:cubicBezTo>
                  <a:lnTo>
                    <a:pt x="151372" y="298928"/>
                  </a:lnTo>
                  <a:cubicBezTo>
                    <a:pt x="152099" y="297857"/>
                    <a:pt x="152941" y="296900"/>
                    <a:pt x="153783" y="295867"/>
                  </a:cubicBezTo>
                  <a:lnTo>
                    <a:pt x="153783" y="295905"/>
                  </a:lnTo>
                  <a:cubicBezTo>
                    <a:pt x="154434" y="295254"/>
                    <a:pt x="155008" y="294527"/>
                    <a:pt x="155543" y="293800"/>
                  </a:cubicBezTo>
                  <a:cubicBezTo>
                    <a:pt x="159485" y="289629"/>
                    <a:pt x="163657" y="285725"/>
                    <a:pt x="168019" y="282013"/>
                  </a:cubicBezTo>
                  <a:lnTo>
                    <a:pt x="172305" y="278148"/>
                  </a:lnTo>
                  <a:cubicBezTo>
                    <a:pt x="200205" y="255568"/>
                    <a:pt x="224544" y="237275"/>
                    <a:pt x="245975" y="221087"/>
                  </a:cubicBezTo>
                  <a:cubicBezTo>
                    <a:pt x="260058" y="210487"/>
                    <a:pt x="272381" y="201226"/>
                    <a:pt x="282752" y="192959"/>
                  </a:cubicBezTo>
                  <a:lnTo>
                    <a:pt x="283250" y="192500"/>
                  </a:lnTo>
                  <a:lnTo>
                    <a:pt x="283020" y="192767"/>
                  </a:lnTo>
                  <a:cubicBezTo>
                    <a:pt x="268630" y="206698"/>
                    <a:pt x="249075" y="223536"/>
                    <a:pt x="226381" y="243054"/>
                  </a:cubicBezTo>
                  <a:cubicBezTo>
                    <a:pt x="211647" y="255913"/>
                    <a:pt x="195574" y="269537"/>
                    <a:pt x="178505" y="284616"/>
                  </a:cubicBezTo>
                  <a:lnTo>
                    <a:pt x="174219" y="288519"/>
                  </a:lnTo>
                  <a:lnTo>
                    <a:pt x="174296" y="288519"/>
                  </a:lnTo>
                  <a:cubicBezTo>
                    <a:pt x="170239" y="292193"/>
                    <a:pt x="166374" y="296097"/>
                    <a:pt x="162738" y="300192"/>
                  </a:cubicBezTo>
                  <a:cubicBezTo>
                    <a:pt x="157992" y="304899"/>
                    <a:pt x="156232" y="311864"/>
                    <a:pt x="158145" y="318294"/>
                  </a:cubicBezTo>
                  <a:lnTo>
                    <a:pt x="160671" y="334750"/>
                  </a:lnTo>
                  <a:cubicBezTo>
                    <a:pt x="161245" y="337812"/>
                    <a:pt x="161781" y="340758"/>
                    <a:pt x="162049" y="341524"/>
                  </a:cubicBezTo>
                  <a:lnTo>
                    <a:pt x="165646" y="353770"/>
                  </a:lnTo>
                  <a:cubicBezTo>
                    <a:pt x="166603" y="356181"/>
                    <a:pt x="167560" y="358324"/>
                    <a:pt x="168555" y="360429"/>
                  </a:cubicBezTo>
                  <a:lnTo>
                    <a:pt x="170392" y="364486"/>
                  </a:lnTo>
                  <a:lnTo>
                    <a:pt x="170430" y="364486"/>
                  </a:lnTo>
                  <a:cubicBezTo>
                    <a:pt x="178237" y="379258"/>
                    <a:pt x="189910" y="391696"/>
                    <a:pt x="204146" y="400460"/>
                  </a:cubicBezTo>
                  <a:cubicBezTo>
                    <a:pt x="219952" y="409530"/>
                    <a:pt x="237059" y="416113"/>
                    <a:pt x="254854" y="420016"/>
                  </a:cubicBezTo>
                  <a:cubicBezTo>
                    <a:pt x="274027" y="424302"/>
                    <a:pt x="294043" y="427479"/>
                    <a:pt x="312757" y="430158"/>
                  </a:cubicBezTo>
                  <a:lnTo>
                    <a:pt x="332007" y="432952"/>
                  </a:lnTo>
                  <a:lnTo>
                    <a:pt x="332007" y="432990"/>
                  </a:lnTo>
                  <a:cubicBezTo>
                    <a:pt x="332925" y="433105"/>
                    <a:pt x="333805" y="433258"/>
                    <a:pt x="334686" y="433488"/>
                  </a:cubicBezTo>
                  <a:lnTo>
                    <a:pt x="336178" y="433794"/>
                  </a:lnTo>
                  <a:lnTo>
                    <a:pt x="344062" y="435707"/>
                  </a:lnTo>
                  <a:cubicBezTo>
                    <a:pt x="353629" y="437736"/>
                    <a:pt x="363350" y="440491"/>
                    <a:pt x="374525" y="443782"/>
                  </a:cubicBezTo>
                  <a:cubicBezTo>
                    <a:pt x="381528" y="445849"/>
                    <a:pt x="388532" y="448069"/>
                    <a:pt x="395573" y="450135"/>
                  </a:cubicBezTo>
                  <a:cubicBezTo>
                    <a:pt x="428983" y="462152"/>
                    <a:pt x="463924" y="469346"/>
                    <a:pt x="499364" y="471566"/>
                  </a:cubicBezTo>
                  <a:lnTo>
                    <a:pt x="508434" y="471566"/>
                  </a:lnTo>
                  <a:lnTo>
                    <a:pt x="516050" y="470112"/>
                  </a:lnTo>
                  <a:cubicBezTo>
                    <a:pt x="517695" y="469691"/>
                    <a:pt x="519341" y="469385"/>
                    <a:pt x="520987" y="469194"/>
                  </a:cubicBezTo>
                  <a:cubicBezTo>
                    <a:pt x="524278" y="469041"/>
                    <a:pt x="527531" y="468237"/>
                    <a:pt x="530478" y="466744"/>
                  </a:cubicBezTo>
                  <a:cubicBezTo>
                    <a:pt x="540925" y="462037"/>
                    <a:pt x="551450" y="457407"/>
                    <a:pt x="562204" y="452737"/>
                  </a:cubicBezTo>
                  <a:cubicBezTo>
                    <a:pt x="583635" y="441027"/>
                    <a:pt x="601163" y="431000"/>
                    <a:pt x="619264" y="420131"/>
                  </a:cubicBezTo>
                  <a:cubicBezTo>
                    <a:pt x="634879" y="410411"/>
                    <a:pt x="651717" y="401647"/>
                    <a:pt x="667983" y="393189"/>
                  </a:cubicBezTo>
                  <a:lnTo>
                    <a:pt x="676555" y="388903"/>
                  </a:lnTo>
                  <a:cubicBezTo>
                    <a:pt x="685740" y="384234"/>
                    <a:pt x="694848" y="379603"/>
                    <a:pt x="703842" y="375087"/>
                  </a:cubicBezTo>
                  <a:lnTo>
                    <a:pt x="731435" y="361118"/>
                  </a:lnTo>
                  <a:cubicBezTo>
                    <a:pt x="749421" y="352240"/>
                    <a:pt x="767026" y="343590"/>
                    <a:pt x="783789" y="335133"/>
                  </a:cubicBezTo>
                  <a:lnTo>
                    <a:pt x="795116" y="329546"/>
                  </a:lnTo>
                  <a:cubicBezTo>
                    <a:pt x="807784" y="322964"/>
                    <a:pt x="820834" y="317109"/>
                    <a:pt x="834152" y="311942"/>
                  </a:cubicBezTo>
                  <a:cubicBezTo>
                    <a:pt x="842112" y="308842"/>
                    <a:pt x="850072" y="306010"/>
                    <a:pt x="857803" y="303369"/>
                  </a:cubicBezTo>
                  <a:cubicBezTo>
                    <a:pt x="880383" y="296289"/>
                    <a:pt x="902043" y="286607"/>
                    <a:pt x="922364" y="274514"/>
                  </a:cubicBezTo>
                  <a:cubicBezTo>
                    <a:pt x="927493" y="270840"/>
                    <a:pt x="930363" y="264716"/>
                    <a:pt x="929865" y="258402"/>
                  </a:cubicBezTo>
                  <a:cubicBezTo>
                    <a:pt x="928679" y="244969"/>
                    <a:pt x="911610" y="232685"/>
                    <a:pt x="897489" y="224763"/>
                  </a:cubicBezTo>
                  <a:cubicBezTo>
                    <a:pt x="882295" y="216381"/>
                    <a:pt x="866528" y="209033"/>
                    <a:pt x="850340" y="202719"/>
                  </a:cubicBezTo>
                  <a:cubicBezTo>
                    <a:pt x="867218" y="207503"/>
                    <a:pt x="883673" y="213664"/>
                    <a:pt x="899517" y="221203"/>
                  </a:cubicBezTo>
                  <a:cubicBezTo>
                    <a:pt x="910538" y="225987"/>
                    <a:pt x="920527" y="232876"/>
                    <a:pt x="928946" y="241486"/>
                  </a:cubicBezTo>
                  <a:cubicBezTo>
                    <a:pt x="931510" y="243936"/>
                    <a:pt x="933577" y="246844"/>
                    <a:pt x="935108" y="250059"/>
                  </a:cubicBezTo>
                  <a:cubicBezTo>
                    <a:pt x="936600" y="253312"/>
                    <a:pt x="937404" y="256833"/>
                    <a:pt x="937442" y="260430"/>
                  </a:cubicBezTo>
                  <a:cubicBezTo>
                    <a:pt x="937366" y="263377"/>
                    <a:pt x="936715" y="266286"/>
                    <a:pt x="935529" y="269003"/>
                  </a:cubicBezTo>
                  <a:lnTo>
                    <a:pt x="934725" y="271375"/>
                  </a:lnTo>
                  <a:lnTo>
                    <a:pt x="932697" y="274169"/>
                  </a:lnTo>
                  <a:lnTo>
                    <a:pt x="932697" y="274131"/>
                  </a:lnTo>
                  <a:cubicBezTo>
                    <a:pt x="931166" y="276427"/>
                    <a:pt x="929482" y="278647"/>
                    <a:pt x="927683" y="280713"/>
                  </a:cubicBezTo>
                  <a:cubicBezTo>
                    <a:pt x="907132" y="294644"/>
                    <a:pt x="884783" y="305704"/>
                    <a:pt x="861285" y="313626"/>
                  </a:cubicBezTo>
                  <a:cubicBezTo>
                    <a:pt x="853708" y="316688"/>
                    <a:pt x="846015" y="319673"/>
                    <a:pt x="838362" y="322887"/>
                  </a:cubicBezTo>
                  <a:cubicBezTo>
                    <a:pt x="826077" y="327901"/>
                    <a:pt x="812377" y="335095"/>
                    <a:pt x="799173" y="342098"/>
                  </a:cubicBezTo>
                  <a:lnTo>
                    <a:pt x="737636" y="374513"/>
                  </a:lnTo>
                  <a:cubicBezTo>
                    <a:pt x="720031" y="383545"/>
                    <a:pt x="701930" y="393112"/>
                    <a:pt x="682756" y="403140"/>
                  </a:cubicBezTo>
                  <a:lnTo>
                    <a:pt x="674681" y="407426"/>
                  </a:lnTo>
                  <a:cubicBezTo>
                    <a:pt x="659373" y="415731"/>
                    <a:pt x="643567" y="424303"/>
                    <a:pt x="627532" y="434521"/>
                  </a:cubicBezTo>
                  <a:cubicBezTo>
                    <a:pt x="613220" y="443093"/>
                    <a:pt x="591252" y="455952"/>
                    <a:pt x="568444" y="468390"/>
                  </a:cubicBezTo>
                  <a:cubicBezTo>
                    <a:pt x="559067" y="472676"/>
                    <a:pt x="549423" y="476962"/>
                    <a:pt x="539779" y="481248"/>
                  </a:cubicBezTo>
                  <a:lnTo>
                    <a:pt x="536985" y="482243"/>
                  </a:lnTo>
                  <a:cubicBezTo>
                    <a:pt x="533311" y="483965"/>
                    <a:pt x="529408" y="485075"/>
                    <a:pt x="525351" y="485496"/>
                  </a:cubicBezTo>
                  <a:cubicBezTo>
                    <a:pt x="522940" y="485879"/>
                    <a:pt x="520491" y="486300"/>
                    <a:pt x="518348" y="4868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630C97DA-BAC7-5EF7-F958-869383126EE1}"/>
                </a:ext>
              </a:extLst>
            </p:cNvPr>
            <p:cNvSpPr/>
            <p:nvPr/>
          </p:nvSpPr>
          <p:spPr>
            <a:xfrm>
              <a:off x="-9884673" y="10537253"/>
              <a:ext cx="110572" cy="95792"/>
            </a:xfrm>
            <a:custGeom>
              <a:avLst/>
              <a:gdLst>
                <a:gd name="connsiteX0" fmla="*/ 4113 w 110572"/>
                <a:gd name="connsiteY0" fmla="*/ 82130 h 95792"/>
                <a:gd name="connsiteX1" fmla="*/ 8820 w 110572"/>
                <a:gd name="connsiteY1" fmla="*/ 84120 h 95792"/>
                <a:gd name="connsiteX2" fmla="*/ 48276 w 110572"/>
                <a:gd name="connsiteY2" fmla="*/ 91850 h 95792"/>
                <a:gd name="connsiteX3" fmla="*/ 51759 w 110572"/>
                <a:gd name="connsiteY3" fmla="*/ 94568 h 95792"/>
                <a:gd name="connsiteX4" fmla="*/ 55165 w 110572"/>
                <a:gd name="connsiteY4" fmla="*/ 95792 h 95792"/>
                <a:gd name="connsiteX5" fmla="*/ 58800 w 110572"/>
                <a:gd name="connsiteY5" fmla="*/ 94376 h 95792"/>
                <a:gd name="connsiteX6" fmla="*/ 80231 w 110572"/>
                <a:gd name="connsiteY6" fmla="*/ 72218 h 95792"/>
                <a:gd name="connsiteX7" fmla="*/ 108551 w 110572"/>
                <a:gd name="connsiteY7" fmla="*/ 44549 h 95792"/>
                <a:gd name="connsiteX8" fmla="*/ 110541 w 110572"/>
                <a:gd name="connsiteY8" fmla="*/ 40952 h 95792"/>
                <a:gd name="connsiteX9" fmla="*/ 109393 w 110572"/>
                <a:gd name="connsiteY9" fmla="*/ 37010 h 95792"/>
                <a:gd name="connsiteX10" fmla="*/ 69783 w 110572"/>
                <a:gd name="connsiteY10" fmla="*/ 3 h 95792"/>
                <a:gd name="connsiteX11" fmla="*/ 46975 w 110572"/>
                <a:gd name="connsiteY11" fmla="*/ 8576 h 95792"/>
                <a:gd name="connsiteX12" fmla="*/ 44449 w 110572"/>
                <a:gd name="connsiteY12" fmla="*/ 10374 h 95792"/>
                <a:gd name="connsiteX13" fmla="*/ 44449 w 110572"/>
                <a:gd name="connsiteY13" fmla="*/ 10413 h 95792"/>
                <a:gd name="connsiteX14" fmla="*/ 17047 w 110572"/>
                <a:gd name="connsiteY14" fmla="*/ 32723 h 95792"/>
                <a:gd name="connsiteX15" fmla="*/ 11192 w 110572"/>
                <a:gd name="connsiteY15" fmla="*/ 39459 h 95792"/>
                <a:gd name="connsiteX16" fmla="*/ 3385 w 110572"/>
                <a:gd name="connsiteY16" fmla="*/ 48376 h 95792"/>
                <a:gd name="connsiteX17" fmla="*/ 284 w 110572"/>
                <a:gd name="connsiteY17" fmla="*/ 55073 h 95792"/>
                <a:gd name="connsiteX18" fmla="*/ 284 w 110572"/>
                <a:gd name="connsiteY18" fmla="*/ 55647 h 95792"/>
                <a:gd name="connsiteX19" fmla="*/ 284 w 110572"/>
                <a:gd name="connsiteY19" fmla="*/ 55609 h 95792"/>
                <a:gd name="connsiteX20" fmla="*/ 1012 w 110572"/>
                <a:gd name="connsiteY20" fmla="*/ 62689 h 95792"/>
                <a:gd name="connsiteX21" fmla="*/ 1318 w 110572"/>
                <a:gd name="connsiteY21" fmla="*/ 65330 h 95792"/>
                <a:gd name="connsiteX22" fmla="*/ 3040 w 110572"/>
                <a:gd name="connsiteY22" fmla="*/ 70573 h 95792"/>
                <a:gd name="connsiteX23" fmla="*/ 2657 w 110572"/>
                <a:gd name="connsiteY23" fmla="*/ 77117 h 95792"/>
                <a:gd name="connsiteX24" fmla="*/ 4112 w 110572"/>
                <a:gd name="connsiteY24" fmla="*/ 82130 h 9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0572" h="95792">
                  <a:moveTo>
                    <a:pt x="4113" y="82130"/>
                  </a:moveTo>
                  <a:cubicBezTo>
                    <a:pt x="5222" y="83584"/>
                    <a:pt x="7021" y="84311"/>
                    <a:pt x="8820" y="84120"/>
                  </a:cubicBezTo>
                  <a:cubicBezTo>
                    <a:pt x="22482" y="81785"/>
                    <a:pt x="36489" y="84503"/>
                    <a:pt x="48276" y="91850"/>
                  </a:cubicBezTo>
                  <a:cubicBezTo>
                    <a:pt x="49501" y="92654"/>
                    <a:pt x="50649" y="93573"/>
                    <a:pt x="51759" y="94568"/>
                  </a:cubicBezTo>
                  <a:cubicBezTo>
                    <a:pt x="52754" y="95333"/>
                    <a:pt x="53940" y="95754"/>
                    <a:pt x="55165" y="95792"/>
                  </a:cubicBezTo>
                  <a:cubicBezTo>
                    <a:pt x="56504" y="95792"/>
                    <a:pt x="57805" y="95256"/>
                    <a:pt x="58800" y="94376"/>
                  </a:cubicBezTo>
                  <a:cubicBezTo>
                    <a:pt x="66454" y="87296"/>
                    <a:pt x="73572" y="79642"/>
                    <a:pt x="80231" y="72218"/>
                  </a:cubicBezTo>
                  <a:cubicBezTo>
                    <a:pt x="88957" y="62306"/>
                    <a:pt x="98448" y="53045"/>
                    <a:pt x="108551" y="44549"/>
                  </a:cubicBezTo>
                  <a:cubicBezTo>
                    <a:pt x="109699" y="43669"/>
                    <a:pt x="110388" y="42368"/>
                    <a:pt x="110541" y="40952"/>
                  </a:cubicBezTo>
                  <a:cubicBezTo>
                    <a:pt x="110694" y="39536"/>
                    <a:pt x="110273" y="38120"/>
                    <a:pt x="109393" y="37010"/>
                  </a:cubicBezTo>
                  <a:cubicBezTo>
                    <a:pt x="105757" y="30619"/>
                    <a:pt x="89607" y="4366"/>
                    <a:pt x="69783" y="3"/>
                  </a:cubicBezTo>
                  <a:cubicBezTo>
                    <a:pt x="61364" y="-112"/>
                    <a:pt x="53212" y="2950"/>
                    <a:pt x="46975" y="8576"/>
                  </a:cubicBezTo>
                  <a:lnTo>
                    <a:pt x="44449" y="10374"/>
                  </a:lnTo>
                  <a:lnTo>
                    <a:pt x="44449" y="10413"/>
                  </a:lnTo>
                  <a:cubicBezTo>
                    <a:pt x="34613" y="16918"/>
                    <a:pt x="25428" y="24419"/>
                    <a:pt x="17047" y="32723"/>
                  </a:cubicBezTo>
                  <a:cubicBezTo>
                    <a:pt x="15899" y="33833"/>
                    <a:pt x="13679" y="36512"/>
                    <a:pt x="11192" y="39459"/>
                  </a:cubicBezTo>
                  <a:cubicBezTo>
                    <a:pt x="8704" y="42406"/>
                    <a:pt x="5068" y="46692"/>
                    <a:pt x="3385" y="48376"/>
                  </a:cubicBezTo>
                  <a:cubicBezTo>
                    <a:pt x="744" y="49409"/>
                    <a:pt x="-634" y="52356"/>
                    <a:pt x="284" y="55073"/>
                  </a:cubicBezTo>
                  <a:lnTo>
                    <a:pt x="284" y="55647"/>
                  </a:lnTo>
                  <a:lnTo>
                    <a:pt x="284" y="55609"/>
                  </a:lnTo>
                  <a:cubicBezTo>
                    <a:pt x="1279" y="57829"/>
                    <a:pt x="1509" y="60316"/>
                    <a:pt x="1012" y="62689"/>
                  </a:cubicBezTo>
                  <a:cubicBezTo>
                    <a:pt x="897" y="63569"/>
                    <a:pt x="1012" y="64488"/>
                    <a:pt x="1318" y="65330"/>
                  </a:cubicBezTo>
                  <a:cubicBezTo>
                    <a:pt x="2007" y="67052"/>
                    <a:pt x="2581" y="68774"/>
                    <a:pt x="3040" y="70573"/>
                  </a:cubicBezTo>
                  <a:cubicBezTo>
                    <a:pt x="3576" y="72754"/>
                    <a:pt x="3461" y="75050"/>
                    <a:pt x="2657" y="77117"/>
                  </a:cubicBezTo>
                  <a:cubicBezTo>
                    <a:pt x="2274" y="78954"/>
                    <a:pt x="2810" y="80829"/>
                    <a:pt x="4112" y="821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AD1F871-3462-CC4B-52DE-0D4145E90D12}"/>
                </a:ext>
              </a:extLst>
            </p:cNvPr>
            <p:cNvSpPr/>
            <p:nvPr/>
          </p:nvSpPr>
          <p:spPr>
            <a:xfrm>
              <a:off x="-9754781" y="9590655"/>
              <a:ext cx="164083" cy="152983"/>
            </a:xfrm>
            <a:custGeom>
              <a:avLst/>
              <a:gdLst>
                <a:gd name="connsiteX0" fmla="*/ 75650 w 164083"/>
                <a:gd name="connsiteY0" fmla="*/ 1203 h 152983"/>
                <a:gd name="connsiteX1" fmla="*/ 70598 w 164083"/>
                <a:gd name="connsiteY1" fmla="*/ 247 h 152983"/>
                <a:gd name="connsiteX2" fmla="*/ 67078 w 164083"/>
                <a:gd name="connsiteY2" fmla="*/ 3959 h 152983"/>
                <a:gd name="connsiteX3" fmla="*/ 15298 w 164083"/>
                <a:gd name="connsiteY3" fmla="*/ 95654 h 152983"/>
                <a:gd name="connsiteX4" fmla="*/ 1865 w 164083"/>
                <a:gd name="connsiteY4" fmla="*/ 108513 h 152983"/>
                <a:gd name="connsiteX5" fmla="*/ 104 w 164083"/>
                <a:gd name="connsiteY5" fmla="*/ 113565 h 152983"/>
                <a:gd name="connsiteX6" fmla="*/ 3625 w 164083"/>
                <a:gd name="connsiteY6" fmla="*/ 117660 h 152983"/>
                <a:gd name="connsiteX7" fmla="*/ 91035 w 164083"/>
                <a:gd name="connsiteY7" fmla="*/ 141426 h 152983"/>
                <a:gd name="connsiteX8" fmla="*/ 99990 w 164083"/>
                <a:gd name="connsiteY8" fmla="*/ 143263 h 152983"/>
                <a:gd name="connsiteX9" fmla="*/ 158237 w 164083"/>
                <a:gd name="connsiteY9" fmla="*/ 152983 h 152983"/>
                <a:gd name="connsiteX10" fmla="*/ 158696 w 164083"/>
                <a:gd name="connsiteY10" fmla="*/ 152983 h 152983"/>
                <a:gd name="connsiteX11" fmla="*/ 162791 w 164083"/>
                <a:gd name="connsiteY11" fmla="*/ 151070 h 152983"/>
                <a:gd name="connsiteX12" fmla="*/ 163901 w 164083"/>
                <a:gd name="connsiteY12" fmla="*/ 146286 h 152983"/>
                <a:gd name="connsiteX13" fmla="*/ 75650 w 164083"/>
                <a:gd name="connsiteY13" fmla="*/ 1200 h 15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083" h="152983">
                  <a:moveTo>
                    <a:pt x="75650" y="1203"/>
                  </a:moveTo>
                  <a:cubicBezTo>
                    <a:pt x="74234" y="55"/>
                    <a:pt x="72321" y="-289"/>
                    <a:pt x="70598" y="247"/>
                  </a:cubicBezTo>
                  <a:cubicBezTo>
                    <a:pt x="68876" y="821"/>
                    <a:pt x="67537" y="2237"/>
                    <a:pt x="67078" y="3959"/>
                  </a:cubicBezTo>
                  <a:cubicBezTo>
                    <a:pt x="57816" y="38402"/>
                    <a:pt x="39983" y="69937"/>
                    <a:pt x="15298" y="95654"/>
                  </a:cubicBezTo>
                  <a:cubicBezTo>
                    <a:pt x="11011" y="99941"/>
                    <a:pt x="6725" y="104227"/>
                    <a:pt x="1865" y="108513"/>
                  </a:cubicBezTo>
                  <a:cubicBezTo>
                    <a:pt x="410" y="109738"/>
                    <a:pt x="-278" y="111689"/>
                    <a:pt x="104" y="113565"/>
                  </a:cubicBezTo>
                  <a:cubicBezTo>
                    <a:pt x="487" y="115478"/>
                    <a:pt x="1826" y="117009"/>
                    <a:pt x="3625" y="117660"/>
                  </a:cubicBezTo>
                  <a:cubicBezTo>
                    <a:pt x="32252" y="127380"/>
                    <a:pt x="61451" y="135341"/>
                    <a:pt x="91035" y="141426"/>
                  </a:cubicBezTo>
                  <a:lnTo>
                    <a:pt x="99990" y="143263"/>
                  </a:lnTo>
                  <a:cubicBezTo>
                    <a:pt x="119201" y="147587"/>
                    <a:pt x="138643" y="150840"/>
                    <a:pt x="158237" y="152983"/>
                  </a:cubicBezTo>
                  <a:lnTo>
                    <a:pt x="158696" y="152983"/>
                  </a:lnTo>
                  <a:cubicBezTo>
                    <a:pt x="160304" y="152983"/>
                    <a:pt x="161796" y="152294"/>
                    <a:pt x="162791" y="151070"/>
                  </a:cubicBezTo>
                  <a:cubicBezTo>
                    <a:pt x="163939" y="149769"/>
                    <a:pt x="164360" y="147970"/>
                    <a:pt x="163901" y="146286"/>
                  </a:cubicBezTo>
                  <a:cubicBezTo>
                    <a:pt x="151118" y="89569"/>
                    <a:pt x="120119" y="38635"/>
                    <a:pt x="75650" y="12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FB5F6D6-0A06-5867-EBE9-C82FCE992AC7}"/>
                </a:ext>
              </a:extLst>
            </p:cNvPr>
            <p:cNvSpPr/>
            <p:nvPr/>
          </p:nvSpPr>
          <p:spPr>
            <a:xfrm>
              <a:off x="-10197186" y="10130566"/>
              <a:ext cx="109520" cy="101792"/>
            </a:xfrm>
            <a:custGeom>
              <a:avLst/>
              <a:gdLst>
                <a:gd name="connsiteX0" fmla="*/ 7625 w 109520"/>
                <a:gd name="connsiteY0" fmla="*/ 90171 h 101792"/>
                <a:gd name="connsiteX1" fmla="*/ 11643 w 109520"/>
                <a:gd name="connsiteY1" fmla="*/ 93041 h 101792"/>
                <a:gd name="connsiteX2" fmla="*/ 31964 w 109520"/>
                <a:gd name="connsiteY2" fmla="*/ 97978 h 101792"/>
                <a:gd name="connsiteX3" fmla="*/ 36021 w 109520"/>
                <a:gd name="connsiteY3" fmla="*/ 99854 h 101792"/>
                <a:gd name="connsiteX4" fmla="*/ 38929 w 109520"/>
                <a:gd name="connsiteY4" fmla="*/ 101270 h 101792"/>
                <a:gd name="connsiteX5" fmla="*/ 38968 w 109520"/>
                <a:gd name="connsiteY5" fmla="*/ 101270 h 101792"/>
                <a:gd name="connsiteX6" fmla="*/ 44211 w 109520"/>
                <a:gd name="connsiteY6" fmla="*/ 100810 h 101792"/>
                <a:gd name="connsiteX7" fmla="*/ 93541 w 109520"/>
                <a:gd name="connsiteY7" fmla="*/ 79800 h 101792"/>
                <a:gd name="connsiteX8" fmla="*/ 97828 w 109520"/>
                <a:gd name="connsiteY8" fmla="*/ 77006 h 101792"/>
                <a:gd name="connsiteX9" fmla="*/ 108582 w 109520"/>
                <a:gd name="connsiteY9" fmla="*/ 59632 h 101792"/>
                <a:gd name="connsiteX10" fmla="*/ 108620 w 109520"/>
                <a:gd name="connsiteY10" fmla="*/ 59671 h 101792"/>
                <a:gd name="connsiteX11" fmla="*/ 108964 w 109520"/>
                <a:gd name="connsiteY11" fmla="*/ 54275 h 101792"/>
                <a:gd name="connsiteX12" fmla="*/ 104678 w 109520"/>
                <a:gd name="connsiteY12" fmla="*/ 46123 h 101792"/>
                <a:gd name="connsiteX13" fmla="*/ 101770 w 109520"/>
                <a:gd name="connsiteY13" fmla="*/ 43444 h 101792"/>
                <a:gd name="connsiteX14" fmla="*/ 96144 w 109520"/>
                <a:gd name="connsiteY14" fmla="*/ 39158 h 101792"/>
                <a:gd name="connsiteX15" fmla="*/ 92164 w 109520"/>
                <a:gd name="connsiteY15" fmla="*/ 32843 h 101792"/>
                <a:gd name="connsiteX16" fmla="*/ 92126 w 109520"/>
                <a:gd name="connsiteY16" fmla="*/ 32882 h 101792"/>
                <a:gd name="connsiteX17" fmla="*/ 60821 w 109520"/>
                <a:gd name="connsiteY17" fmla="*/ 926 h 101792"/>
                <a:gd name="connsiteX18" fmla="*/ 14782 w 109520"/>
                <a:gd name="connsiteY18" fmla="*/ 11642 h 101792"/>
                <a:gd name="connsiteX19" fmla="*/ 6630 w 109520"/>
                <a:gd name="connsiteY19" fmla="*/ 13020 h 101792"/>
                <a:gd name="connsiteX20" fmla="*/ 1196 w 109520"/>
                <a:gd name="connsiteY20" fmla="*/ 14857 h 101792"/>
                <a:gd name="connsiteX21" fmla="*/ 584 w 109520"/>
                <a:gd name="connsiteY21" fmla="*/ 20674 h 101792"/>
                <a:gd name="connsiteX22" fmla="*/ 9156 w 109520"/>
                <a:gd name="connsiteY22" fmla="*/ 78577 h 101792"/>
                <a:gd name="connsiteX23" fmla="*/ 7243 w 109520"/>
                <a:gd name="connsiteY23" fmla="*/ 85121 h 101792"/>
                <a:gd name="connsiteX24" fmla="*/ 7625 w 109520"/>
                <a:gd name="connsiteY24" fmla="*/ 90173 h 10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20" h="101792">
                  <a:moveTo>
                    <a:pt x="7625" y="90171"/>
                  </a:moveTo>
                  <a:cubicBezTo>
                    <a:pt x="8390" y="91740"/>
                    <a:pt x="9921" y="92812"/>
                    <a:pt x="11643" y="93041"/>
                  </a:cubicBezTo>
                  <a:cubicBezTo>
                    <a:pt x="18570" y="94036"/>
                    <a:pt x="25381" y="95682"/>
                    <a:pt x="31964" y="97978"/>
                  </a:cubicBezTo>
                  <a:cubicBezTo>
                    <a:pt x="33380" y="98476"/>
                    <a:pt x="34720" y="99126"/>
                    <a:pt x="36021" y="99854"/>
                  </a:cubicBezTo>
                  <a:lnTo>
                    <a:pt x="38929" y="101270"/>
                  </a:lnTo>
                  <a:lnTo>
                    <a:pt x="38968" y="101270"/>
                  </a:lnTo>
                  <a:cubicBezTo>
                    <a:pt x="40651" y="102112"/>
                    <a:pt x="42680" y="101920"/>
                    <a:pt x="44211" y="100810"/>
                  </a:cubicBezTo>
                  <a:cubicBezTo>
                    <a:pt x="58601" y="89712"/>
                    <a:pt x="75592" y="82479"/>
                    <a:pt x="93541" y="79800"/>
                  </a:cubicBezTo>
                  <a:cubicBezTo>
                    <a:pt x="95378" y="79647"/>
                    <a:pt x="96986" y="78614"/>
                    <a:pt x="97828" y="77006"/>
                  </a:cubicBezTo>
                  <a:cubicBezTo>
                    <a:pt x="101004" y="71343"/>
                    <a:pt x="104716" y="65296"/>
                    <a:pt x="108582" y="59632"/>
                  </a:cubicBezTo>
                  <a:lnTo>
                    <a:pt x="108620" y="59671"/>
                  </a:lnTo>
                  <a:cubicBezTo>
                    <a:pt x="109692" y="58063"/>
                    <a:pt x="109806" y="55997"/>
                    <a:pt x="108964" y="54275"/>
                  </a:cubicBezTo>
                  <a:lnTo>
                    <a:pt x="104678" y="46123"/>
                  </a:lnTo>
                  <a:cubicBezTo>
                    <a:pt x="104066" y="44898"/>
                    <a:pt x="103033" y="43980"/>
                    <a:pt x="101770" y="43444"/>
                  </a:cubicBezTo>
                  <a:cubicBezTo>
                    <a:pt x="99512" y="42640"/>
                    <a:pt x="97522" y="41148"/>
                    <a:pt x="96144" y="39158"/>
                  </a:cubicBezTo>
                  <a:lnTo>
                    <a:pt x="92164" y="32843"/>
                  </a:lnTo>
                  <a:lnTo>
                    <a:pt x="92126" y="32882"/>
                  </a:lnTo>
                  <a:cubicBezTo>
                    <a:pt x="85428" y="19105"/>
                    <a:pt x="74445" y="7929"/>
                    <a:pt x="60821" y="926"/>
                  </a:cubicBezTo>
                  <a:cubicBezTo>
                    <a:pt x="44633" y="-1944"/>
                    <a:pt x="28023" y="1921"/>
                    <a:pt x="14782" y="11642"/>
                  </a:cubicBezTo>
                  <a:cubicBezTo>
                    <a:pt x="12409" y="13288"/>
                    <a:pt x="9424" y="13785"/>
                    <a:pt x="6630" y="13020"/>
                  </a:cubicBezTo>
                  <a:cubicBezTo>
                    <a:pt x="4602" y="12484"/>
                    <a:pt x="2459" y="13211"/>
                    <a:pt x="1196" y="14857"/>
                  </a:cubicBezTo>
                  <a:cubicBezTo>
                    <a:pt x="-143" y="16503"/>
                    <a:pt x="-373" y="18799"/>
                    <a:pt x="584" y="20674"/>
                  </a:cubicBezTo>
                  <a:cubicBezTo>
                    <a:pt x="7855" y="39044"/>
                    <a:pt x="10802" y="58867"/>
                    <a:pt x="9156" y="78577"/>
                  </a:cubicBezTo>
                  <a:cubicBezTo>
                    <a:pt x="9118" y="80873"/>
                    <a:pt x="8467" y="83131"/>
                    <a:pt x="7243" y="85121"/>
                  </a:cubicBezTo>
                  <a:cubicBezTo>
                    <a:pt x="6516" y="86767"/>
                    <a:pt x="6669" y="88680"/>
                    <a:pt x="7625" y="9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B3437D8-4994-FE1F-5991-10474BF6FE33}"/>
                </a:ext>
              </a:extLst>
            </p:cNvPr>
            <p:cNvSpPr/>
            <p:nvPr/>
          </p:nvSpPr>
          <p:spPr>
            <a:xfrm>
              <a:off x="-11402985" y="6766239"/>
              <a:ext cx="89954" cy="111968"/>
            </a:xfrm>
            <a:custGeom>
              <a:avLst/>
              <a:gdLst>
                <a:gd name="connsiteX0" fmla="*/ 86653 w 89954"/>
                <a:gd name="connsiteY0" fmla="*/ 47923 h 111968"/>
                <a:gd name="connsiteX1" fmla="*/ 85161 w 89954"/>
                <a:gd name="connsiteY1" fmla="*/ 44403 h 111968"/>
                <a:gd name="connsiteX2" fmla="*/ 83056 w 89954"/>
                <a:gd name="connsiteY2" fmla="*/ 40576 h 111968"/>
                <a:gd name="connsiteX3" fmla="*/ 83056 w 89954"/>
                <a:gd name="connsiteY3" fmla="*/ 40614 h 111968"/>
                <a:gd name="connsiteX4" fmla="*/ 67288 w 89954"/>
                <a:gd name="connsiteY4" fmla="*/ 7396 h 111968"/>
                <a:gd name="connsiteX5" fmla="*/ 62543 w 89954"/>
                <a:gd name="connsiteY5" fmla="*/ 3722 h 111968"/>
                <a:gd name="connsiteX6" fmla="*/ 52172 w 89954"/>
                <a:gd name="connsiteY6" fmla="*/ 2076 h 111968"/>
                <a:gd name="connsiteX7" fmla="*/ 47885 w 89954"/>
                <a:gd name="connsiteY7" fmla="*/ 469 h 111968"/>
                <a:gd name="connsiteX8" fmla="*/ 41150 w 89954"/>
                <a:gd name="connsiteY8" fmla="*/ 2612 h 111968"/>
                <a:gd name="connsiteX9" fmla="*/ 31889 w 89954"/>
                <a:gd name="connsiteY9" fmla="*/ 16312 h 111968"/>
                <a:gd name="connsiteX10" fmla="*/ 31889 w 89954"/>
                <a:gd name="connsiteY10" fmla="*/ 16351 h 111968"/>
                <a:gd name="connsiteX11" fmla="*/ 13748 w 89954"/>
                <a:gd name="connsiteY11" fmla="*/ 48344 h 111968"/>
                <a:gd name="connsiteX12" fmla="*/ 11950 w 89954"/>
                <a:gd name="connsiteY12" fmla="*/ 53970 h 111968"/>
                <a:gd name="connsiteX13" fmla="*/ 660 w 89954"/>
                <a:gd name="connsiteY13" fmla="*/ 82481 h 111968"/>
                <a:gd name="connsiteX14" fmla="*/ 660 w 89954"/>
                <a:gd name="connsiteY14" fmla="*/ 87571 h 111968"/>
                <a:gd name="connsiteX15" fmla="*/ 3416 w 89954"/>
                <a:gd name="connsiteY15" fmla="*/ 93159 h 111968"/>
                <a:gd name="connsiteX16" fmla="*/ 3377 w 89954"/>
                <a:gd name="connsiteY16" fmla="*/ 93159 h 111968"/>
                <a:gd name="connsiteX17" fmla="*/ 11950 w 89954"/>
                <a:gd name="connsiteY17" fmla="*/ 108505 h 111968"/>
                <a:gd name="connsiteX18" fmla="*/ 20063 w 89954"/>
                <a:gd name="connsiteY18" fmla="*/ 111949 h 111968"/>
                <a:gd name="connsiteX19" fmla="*/ 56381 w 89954"/>
                <a:gd name="connsiteY19" fmla="*/ 97063 h 111968"/>
                <a:gd name="connsiteX20" fmla="*/ 58601 w 89954"/>
                <a:gd name="connsiteY20" fmla="*/ 95876 h 111968"/>
                <a:gd name="connsiteX21" fmla="*/ 87878 w 89954"/>
                <a:gd name="connsiteY21" fmla="*/ 50641 h 111968"/>
                <a:gd name="connsiteX22" fmla="*/ 86653 w 89954"/>
                <a:gd name="connsiteY22" fmla="*/ 47924 h 11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9954" h="111968">
                  <a:moveTo>
                    <a:pt x="86653" y="47923"/>
                  </a:moveTo>
                  <a:cubicBezTo>
                    <a:pt x="86232" y="46967"/>
                    <a:pt x="85811" y="46086"/>
                    <a:pt x="85161" y="44403"/>
                  </a:cubicBezTo>
                  <a:lnTo>
                    <a:pt x="83056" y="40576"/>
                  </a:lnTo>
                  <a:lnTo>
                    <a:pt x="83056" y="40614"/>
                  </a:lnTo>
                  <a:cubicBezTo>
                    <a:pt x="76818" y="30013"/>
                    <a:pt x="71536" y="18915"/>
                    <a:pt x="67288" y="7396"/>
                  </a:cubicBezTo>
                  <a:cubicBezTo>
                    <a:pt x="66600" y="5291"/>
                    <a:pt x="64724" y="3875"/>
                    <a:pt x="62543" y="3722"/>
                  </a:cubicBezTo>
                  <a:cubicBezTo>
                    <a:pt x="59022" y="3645"/>
                    <a:pt x="55539" y="3071"/>
                    <a:pt x="52172" y="2076"/>
                  </a:cubicBezTo>
                  <a:cubicBezTo>
                    <a:pt x="50717" y="1655"/>
                    <a:pt x="49263" y="1119"/>
                    <a:pt x="47885" y="469"/>
                  </a:cubicBezTo>
                  <a:cubicBezTo>
                    <a:pt x="45398" y="-641"/>
                    <a:pt x="42528" y="277"/>
                    <a:pt x="41150" y="2612"/>
                  </a:cubicBezTo>
                  <a:cubicBezTo>
                    <a:pt x="38318" y="7319"/>
                    <a:pt x="35103" y="11835"/>
                    <a:pt x="31889" y="16312"/>
                  </a:cubicBezTo>
                  <a:lnTo>
                    <a:pt x="31889" y="16351"/>
                  </a:lnTo>
                  <a:cubicBezTo>
                    <a:pt x="24235" y="26033"/>
                    <a:pt x="18150" y="36825"/>
                    <a:pt x="13748" y="48344"/>
                  </a:cubicBezTo>
                  <a:lnTo>
                    <a:pt x="11950" y="53970"/>
                  </a:lnTo>
                  <a:cubicBezTo>
                    <a:pt x="9118" y="63805"/>
                    <a:pt x="5329" y="73373"/>
                    <a:pt x="660" y="82481"/>
                  </a:cubicBezTo>
                  <a:cubicBezTo>
                    <a:pt x="-220" y="84051"/>
                    <a:pt x="-220" y="86002"/>
                    <a:pt x="660" y="87571"/>
                  </a:cubicBezTo>
                  <a:cubicBezTo>
                    <a:pt x="1617" y="89408"/>
                    <a:pt x="2497" y="91245"/>
                    <a:pt x="3416" y="93159"/>
                  </a:cubicBezTo>
                  <a:lnTo>
                    <a:pt x="3377" y="93159"/>
                  </a:lnTo>
                  <a:cubicBezTo>
                    <a:pt x="5674" y="98555"/>
                    <a:pt x="8544" y="103683"/>
                    <a:pt x="11950" y="108505"/>
                  </a:cubicBezTo>
                  <a:cubicBezTo>
                    <a:pt x="13940" y="110878"/>
                    <a:pt x="16963" y="112141"/>
                    <a:pt x="20063" y="111949"/>
                  </a:cubicBezTo>
                  <a:cubicBezTo>
                    <a:pt x="33075" y="109653"/>
                    <a:pt x="45475" y="104563"/>
                    <a:pt x="56381" y="97063"/>
                  </a:cubicBezTo>
                  <a:lnTo>
                    <a:pt x="58601" y="95876"/>
                  </a:lnTo>
                  <a:cubicBezTo>
                    <a:pt x="74712" y="86883"/>
                    <a:pt x="96871" y="74445"/>
                    <a:pt x="87878" y="50641"/>
                  </a:cubicBezTo>
                  <a:cubicBezTo>
                    <a:pt x="87495" y="49722"/>
                    <a:pt x="87036" y="48842"/>
                    <a:pt x="86653" y="479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F2C217B-15EB-D810-472A-78CAD777456A}"/>
                </a:ext>
              </a:extLst>
            </p:cNvPr>
            <p:cNvSpPr/>
            <p:nvPr/>
          </p:nvSpPr>
          <p:spPr>
            <a:xfrm>
              <a:off x="-9716798" y="9258650"/>
              <a:ext cx="66220" cy="71632"/>
            </a:xfrm>
            <a:custGeom>
              <a:avLst/>
              <a:gdLst>
                <a:gd name="connsiteX0" fmla="*/ 53636 w 66220"/>
                <a:gd name="connsiteY0" fmla="*/ 14801 h 71632"/>
                <a:gd name="connsiteX1" fmla="*/ 52565 w 66220"/>
                <a:gd name="connsiteY1" fmla="*/ 13462 h 71632"/>
                <a:gd name="connsiteX2" fmla="*/ 4344 w 66220"/>
                <a:gd name="connsiteY2" fmla="*/ 948 h 71632"/>
                <a:gd name="connsiteX3" fmla="*/ 58 w 66220"/>
                <a:gd name="connsiteY3" fmla="*/ 6956 h 71632"/>
                <a:gd name="connsiteX4" fmla="*/ 6373 w 66220"/>
                <a:gd name="connsiteY4" fmla="*/ 54105 h 71632"/>
                <a:gd name="connsiteX5" fmla="*/ 6334 w 66220"/>
                <a:gd name="connsiteY5" fmla="*/ 54105 h 71632"/>
                <a:gd name="connsiteX6" fmla="*/ 11080 w 66220"/>
                <a:gd name="connsiteY6" fmla="*/ 58736 h 71632"/>
                <a:gd name="connsiteX7" fmla="*/ 41084 w 66220"/>
                <a:gd name="connsiteY7" fmla="*/ 70523 h 71632"/>
                <a:gd name="connsiteX8" fmla="*/ 44298 w 66220"/>
                <a:gd name="connsiteY8" fmla="*/ 71632 h 71632"/>
                <a:gd name="connsiteX9" fmla="*/ 46441 w 66220"/>
                <a:gd name="connsiteY9" fmla="*/ 71173 h 71632"/>
                <a:gd name="connsiteX10" fmla="*/ 49580 w 66220"/>
                <a:gd name="connsiteY10" fmla="*/ 66887 h 71632"/>
                <a:gd name="connsiteX11" fmla="*/ 64581 w 66220"/>
                <a:gd name="connsiteY11" fmla="*/ 39600 h 71632"/>
                <a:gd name="connsiteX12" fmla="*/ 65231 w 66220"/>
                <a:gd name="connsiteY12" fmla="*/ 32635 h 71632"/>
                <a:gd name="connsiteX13" fmla="*/ 53636 w 66220"/>
                <a:gd name="connsiteY13" fmla="*/ 14801 h 7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220" h="71632">
                  <a:moveTo>
                    <a:pt x="53636" y="14801"/>
                  </a:moveTo>
                  <a:cubicBezTo>
                    <a:pt x="53330" y="14304"/>
                    <a:pt x="52986" y="13844"/>
                    <a:pt x="52565" y="13462"/>
                  </a:cubicBezTo>
                  <a:cubicBezTo>
                    <a:pt x="39094" y="2440"/>
                    <a:pt x="21451" y="-2153"/>
                    <a:pt x="4344" y="948"/>
                  </a:cubicBezTo>
                  <a:cubicBezTo>
                    <a:pt x="1551" y="1522"/>
                    <a:pt x="-363" y="4124"/>
                    <a:pt x="58" y="6956"/>
                  </a:cubicBezTo>
                  <a:lnTo>
                    <a:pt x="6373" y="54105"/>
                  </a:lnTo>
                  <a:lnTo>
                    <a:pt x="6334" y="54105"/>
                  </a:lnTo>
                  <a:cubicBezTo>
                    <a:pt x="6679" y="56554"/>
                    <a:pt x="8631" y="58468"/>
                    <a:pt x="11080" y="58736"/>
                  </a:cubicBezTo>
                  <a:cubicBezTo>
                    <a:pt x="21949" y="59884"/>
                    <a:pt x="32320" y="63979"/>
                    <a:pt x="41084" y="70523"/>
                  </a:cubicBezTo>
                  <a:cubicBezTo>
                    <a:pt x="41964" y="71250"/>
                    <a:pt x="43112" y="71632"/>
                    <a:pt x="44298" y="71632"/>
                  </a:cubicBezTo>
                  <a:cubicBezTo>
                    <a:pt x="45025" y="71632"/>
                    <a:pt x="45753" y="71479"/>
                    <a:pt x="46441" y="71173"/>
                  </a:cubicBezTo>
                  <a:cubicBezTo>
                    <a:pt x="48202" y="70446"/>
                    <a:pt x="49388" y="68800"/>
                    <a:pt x="49580" y="66887"/>
                  </a:cubicBezTo>
                  <a:cubicBezTo>
                    <a:pt x="51034" y="56248"/>
                    <a:pt x="56391" y="46489"/>
                    <a:pt x="64581" y="39600"/>
                  </a:cubicBezTo>
                  <a:cubicBezTo>
                    <a:pt x="66494" y="37725"/>
                    <a:pt x="66762" y="34778"/>
                    <a:pt x="65231" y="32635"/>
                  </a:cubicBezTo>
                  <a:cubicBezTo>
                    <a:pt x="61060" y="26894"/>
                    <a:pt x="57195" y="20963"/>
                    <a:pt x="53636" y="148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CE3E91C-41C0-74B8-6CB6-D588FD41FE73}"/>
                </a:ext>
              </a:extLst>
            </p:cNvPr>
            <p:cNvSpPr/>
            <p:nvPr/>
          </p:nvSpPr>
          <p:spPr>
            <a:xfrm>
              <a:off x="-9739156" y="9102735"/>
              <a:ext cx="94131" cy="64571"/>
            </a:xfrm>
            <a:custGeom>
              <a:avLst/>
              <a:gdLst>
                <a:gd name="connsiteX0" fmla="*/ 6435 w 94131"/>
                <a:gd name="connsiteY0" fmla="*/ 43255 h 64571"/>
                <a:gd name="connsiteX1" fmla="*/ 10453 w 94131"/>
                <a:gd name="connsiteY1" fmla="*/ 47542 h 64571"/>
                <a:gd name="connsiteX2" fmla="*/ 14739 w 94131"/>
                <a:gd name="connsiteY2" fmla="*/ 49187 h 64571"/>
                <a:gd name="connsiteX3" fmla="*/ 59439 w 94131"/>
                <a:gd name="connsiteY3" fmla="*/ 64571 h 64571"/>
                <a:gd name="connsiteX4" fmla="*/ 92121 w 94131"/>
                <a:gd name="connsiteY4" fmla="*/ 53090 h 64571"/>
                <a:gd name="connsiteX5" fmla="*/ 94111 w 94131"/>
                <a:gd name="connsiteY5" fmla="*/ 48459 h 64571"/>
                <a:gd name="connsiteX6" fmla="*/ 91356 w 94131"/>
                <a:gd name="connsiteY6" fmla="*/ 44173 h 64571"/>
                <a:gd name="connsiteX7" fmla="*/ 87069 w 94131"/>
                <a:gd name="connsiteY7" fmla="*/ 41915 h 64571"/>
                <a:gd name="connsiteX8" fmla="*/ 7659 w 94131"/>
                <a:gd name="connsiteY8" fmla="*/ 545 h 64571"/>
                <a:gd name="connsiteX9" fmla="*/ 7621 w 94131"/>
                <a:gd name="connsiteY9" fmla="*/ 545 h 64571"/>
                <a:gd name="connsiteX10" fmla="*/ 2110 w 94131"/>
                <a:gd name="connsiteY10" fmla="*/ 1081 h 64571"/>
                <a:gd name="connsiteX11" fmla="*/ 81 w 94131"/>
                <a:gd name="connsiteY11" fmla="*/ 6285 h 64571"/>
                <a:gd name="connsiteX12" fmla="*/ 2263 w 94131"/>
                <a:gd name="connsiteY12" fmla="*/ 18915 h 64571"/>
                <a:gd name="connsiteX13" fmla="*/ 6434 w 94131"/>
                <a:gd name="connsiteY13" fmla="*/ 43255 h 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131" h="64571">
                  <a:moveTo>
                    <a:pt x="6435" y="43255"/>
                  </a:moveTo>
                  <a:cubicBezTo>
                    <a:pt x="6741" y="45398"/>
                    <a:pt x="8348" y="47082"/>
                    <a:pt x="10453" y="47542"/>
                  </a:cubicBezTo>
                  <a:cubicBezTo>
                    <a:pt x="11984" y="47809"/>
                    <a:pt x="13438" y="48383"/>
                    <a:pt x="14739" y="49187"/>
                  </a:cubicBezTo>
                  <a:cubicBezTo>
                    <a:pt x="27827" y="58525"/>
                    <a:pt x="43365" y="63883"/>
                    <a:pt x="59439" y="64571"/>
                  </a:cubicBezTo>
                  <a:cubicBezTo>
                    <a:pt x="71340" y="64610"/>
                    <a:pt x="82898" y="60553"/>
                    <a:pt x="92121" y="53090"/>
                  </a:cubicBezTo>
                  <a:cubicBezTo>
                    <a:pt x="93537" y="51981"/>
                    <a:pt x="94264" y="50220"/>
                    <a:pt x="94111" y="48459"/>
                  </a:cubicBezTo>
                  <a:cubicBezTo>
                    <a:pt x="93958" y="46661"/>
                    <a:pt x="92925" y="45053"/>
                    <a:pt x="91356" y="44173"/>
                  </a:cubicBezTo>
                  <a:lnTo>
                    <a:pt x="87069" y="41915"/>
                  </a:lnTo>
                  <a:cubicBezTo>
                    <a:pt x="61352" y="27717"/>
                    <a:pt x="34639" y="13060"/>
                    <a:pt x="7659" y="545"/>
                  </a:cubicBezTo>
                  <a:lnTo>
                    <a:pt x="7621" y="545"/>
                  </a:lnTo>
                  <a:cubicBezTo>
                    <a:pt x="5822" y="-335"/>
                    <a:pt x="3679" y="-144"/>
                    <a:pt x="2110" y="1081"/>
                  </a:cubicBezTo>
                  <a:cubicBezTo>
                    <a:pt x="502" y="2305"/>
                    <a:pt x="-264" y="4295"/>
                    <a:pt x="81" y="6285"/>
                  </a:cubicBezTo>
                  <a:lnTo>
                    <a:pt x="2263" y="18915"/>
                  </a:lnTo>
                  <a:cubicBezTo>
                    <a:pt x="3755" y="27105"/>
                    <a:pt x="5171" y="35103"/>
                    <a:pt x="6434" y="432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F357369-0204-22A6-FEE8-F19F43BD7628}"/>
                </a:ext>
              </a:extLst>
            </p:cNvPr>
            <p:cNvSpPr/>
            <p:nvPr/>
          </p:nvSpPr>
          <p:spPr>
            <a:xfrm>
              <a:off x="-9726744" y="9182378"/>
              <a:ext cx="60326" cy="54582"/>
            </a:xfrm>
            <a:custGeom>
              <a:avLst/>
              <a:gdLst>
                <a:gd name="connsiteX0" fmla="*/ 54472 w 60326"/>
                <a:gd name="connsiteY0" fmla="*/ 8581 h 54582"/>
                <a:gd name="connsiteX1" fmla="*/ 7552 w 60326"/>
                <a:gd name="connsiteY1" fmla="*/ 392 h 54582"/>
                <a:gd name="connsiteX2" fmla="*/ 2118 w 60326"/>
                <a:gd name="connsiteY2" fmla="*/ 1004 h 54582"/>
                <a:gd name="connsiteX3" fmla="*/ 51 w 60326"/>
                <a:gd name="connsiteY3" fmla="*/ 6017 h 54582"/>
                <a:gd name="connsiteX4" fmla="*/ 5677 w 60326"/>
                <a:gd name="connsiteY4" fmla="*/ 48880 h 54582"/>
                <a:gd name="connsiteX5" fmla="*/ 5638 w 60326"/>
                <a:gd name="connsiteY5" fmla="*/ 48880 h 54582"/>
                <a:gd name="connsiteX6" fmla="*/ 7743 w 60326"/>
                <a:gd name="connsiteY6" fmla="*/ 52439 h 54582"/>
                <a:gd name="connsiteX7" fmla="*/ 11723 w 60326"/>
                <a:gd name="connsiteY7" fmla="*/ 53511 h 54582"/>
                <a:gd name="connsiteX8" fmla="*/ 42761 w 60326"/>
                <a:gd name="connsiteY8" fmla="*/ 54582 h 54582"/>
                <a:gd name="connsiteX9" fmla="*/ 43909 w 60326"/>
                <a:gd name="connsiteY9" fmla="*/ 54582 h 54582"/>
                <a:gd name="connsiteX10" fmla="*/ 47353 w 60326"/>
                <a:gd name="connsiteY10" fmla="*/ 53357 h 54582"/>
                <a:gd name="connsiteX11" fmla="*/ 49267 w 60326"/>
                <a:gd name="connsiteY11" fmla="*/ 49071 h 54582"/>
                <a:gd name="connsiteX12" fmla="*/ 52367 w 60326"/>
                <a:gd name="connsiteY12" fmla="*/ 31276 h 54582"/>
                <a:gd name="connsiteX13" fmla="*/ 59523 w 60326"/>
                <a:gd name="connsiteY13" fmla="*/ 16656 h 54582"/>
                <a:gd name="connsiteX14" fmla="*/ 59523 w 60326"/>
                <a:gd name="connsiteY14" fmla="*/ 11031 h 54582"/>
                <a:gd name="connsiteX15" fmla="*/ 54472 w 60326"/>
                <a:gd name="connsiteY15" fmla="*/ 8581 h 5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326" h="54582">
                  <a:moveTo>
                    <a:pt x="54472" y="8581"/>
                  </a:moveTo>
                  <a:cubicBezTo>
                    <a:pt x="38398" y="9997"/>
                    <a:pt x="22209" y="7204"/>
                    <a:pt x="7552" y="392"/>
                  </a:cubicBezTo>
                  <a:cubicBezTo>
                    <a:pt x="5753" y="-297"/>
                    <a:pt x="3725" y="-68"/>
                    <a:pt x="2118" y="1004"/>
                  </a:cubicBezTo>
                  <a:cubicBezTo>
                    <a:pt x="587" y="2190"/>
                    <a:pt x="-217" y="4104"/>
                    <a:pt x="51" y="6017"/>
                  </a:cubicBezTo>
                  <a:lnTo>
                    <a:pt x="5677" y="48880"/>
                  </a:lnTo>
                  <a:lnTo>
                    <a:pt x="5638" y="48880"/>
                  </a:lnTo>
                  <a:cubicBezTo>
                    <a:pt x="5830" y="50296"/>
                    <a:pt x="6595" y="51597"/>
                    <a:pt x="7743" y="52439"/>
                  </a:cubicBezTo>
                  <a:cubicBezTo>
                    <a:pt x="8853" y="53357"/>
                    <a:pt x="10307" y="53740"/>
                    <a:pt x="11723" y="53511"/>
                  </a:cubicBezTo>
                  <a:cubicBezTo>
                    <a:pt x="22056" y="51941"/>
                    <a:pt x="32581" y="52324"/>
                    <a:pt x="42761" y="54582"/>
                  </a:cubicBezTo>
                  <a:lnTo>
                    <a:pt x="43909" y="54582"/>
                  </a:lnTo>
                  <a:cubicBezTo>
                    <a:pt x="45172" y="54582"/>
                    <a:pt x="46397" y="54161"/>
                    <a:pt x="47353" y="53357"/>
                  </a:cubicBezTo>
                  <a:cubicBezTo>
                    <a:pt x="48655" y="52286"/>
                    <a:pt x="49343" y="50717"/>
                    <a:pt x="49267" y="49071"/>
                  </a:cubicBezTo>
                  <a:cubicBezTo>
                    <a:pt x="48961" y="42986"/>
                    <a:pt x="50032" y="36901"/>
                    <a:pt x="52367" y="31276"/>
                  </a:cubicBezTo>
                  <a:cubicBezTo>
                    <a:pt x="54433" y="26262"/>
                    <a:pt x="56844" y="21364"/>
                    <a:pt x="59523" y="16656"/>
                  </a:cubicBezTo>
                  <a:cubicBezTo>
                    <a:pt x="60595" y="14934"/>
                    <a:pt x="60595" y="12753"/>
                    <a:pt x="59523" y="11031"/>
                  </a:cubicBezTo>
                  <a:cubicBezTo>
                    <a:pt x="58375" y="9385"/>
                    <a:pt x="56462" y="8467"/>
                    <a:pt x="54472" y="85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FC8FD022-41AB-8E5C-C915-1A7C2D12812B}"/>
                </a:ext>
              </a:extLst>
            </p:cNvPr>
            <p:cNvSpPr/>
            <p:nvPr/>
          </p:nvSpPr>
          <p:spPr>
            <a:xfrm>
              <a:off x="-11710057" y="8302592"/>
              <a:ext cx="718407" cy="619161"/>
            </a:xfrm>
            <a:custGeom>
              <a:avLst/>
              <a:gdLst>
                <a:gd name="connsiteX0" fmla="*/ 716738 w 718407"/>
                <a:gd name="connsiteY0" fmla="*/ 313275 h 619161"/>
                <a:gd name="connsiteX1" fmla="*/ 717580 w 718407"/>
                <a:gd name="connsiteY1" fmla="*/ 306424 h 619161"/>
                <a:gd name="connsiteX2" fmla="*/ 694121 w 718407"/>
                <a:gd name="connsiteY2" fmla="*/ 270450 h 619161"/>
                <a:gd name="connsiteX3" fmla="*/ 600857 w 718407"/>
                <a:gd name="connsiteY3" fmla="*/ 89781 h 619161"/>
                <a:gd name="connsiteX4" fmla="*/ 596570 w 718407"/>
                <a:gd name="connsiteY4" fmla="*/ 85916 h 619161"/>
                <a:gd name="connsiteX5" fmla="*/ 506559 w 718407"/>
                <a:gd name="connsiteY5" fmla="*/ 56334 h 619161"/>
                <a:gd name="connsiteX6" fmla="*/ 425503 w 718407"/>
                <a:gd name="connsiteY6" fmla="*/ 28434 h 619161"/>
                <a:gd name="connsiteX7" fmla="*/ 213601 w 718407"/>
                <a:gd name="connsiteY7" fmla="*/ 0 h 619161"/>
                <a:gd name="connsiteX8" fmla="*/ 209315 w 718407"/>
                <a:gd name="connsiteY8" fmla="*/ 2143 h 619161"/>
                <a:gd name="connsiteX9" fmla="*/ 626 w 718407"/>
                <a:gd name="connsiteY9" fmla="*/ 272172 h 619161"/>
                <a:gd name="connsiteX10" fmla="*/ 1774 w 718407"/>
                <a:gd name="connsiteY10" fmla="*/ 278640 h 619161"/>
                <a:gd name="connsiteX11" fmla="*/ 5448 w 718407"/>
                <a:gd name="connsiteY11" fmla="*/ 286064 h 619161"/>
                <a:gd name="connsiteX12" fmla="*/ 60671 w 718407"/>
                <a:gd name="connsiteY12" fmla="*/ 410370 h 619161"/>
                <a:gd name="connsiteX13" fmla="*/ 93431 w 718407"/>
                <a:gd name="connsiteY13" fmla="*/ 466971 h 619161"/>
                <a:gd name="connsiteX14" fmla="*/ 139853 w 718407"/>
                <a:gd name="connsiteY14" fmla="*/ 553499 h 619161"/>
                <a:gd name="connsiteX15" fmla="*/ 165571 w 718407"/>
                <a:gd name="connsiteY15" fmla="*/ 600036 h 619161"/>
                <a:gd name="connsiteX16" fmla="*/ 173454 w 718407"/>
                <a:gd name="connsiteY16" fmla="*/ 616071 h 619161"/>
                <a:gd name="connsiteX17" fmla="*/ 178276 w 718407"/>
                <a:gd name="connsiteY17" fmla="*/ 619133 h 619161"/>
                <a:gd name="connsiteX18" fmla="*/ 179884 w 718407"/>
                <a:gd name="connsiteY18" fmla="*/ 619133 h 619161"/>
                <a:gd name="connsiteX19" fmla="*/ 532659 w 718407"/>
                <a:gd name="connsiteY19" fmla="*/ 570147 h 619161"/>
                <a:gd name="connsiteX20" fmla="*/ 532621 w 718407"/>
                <a:gd name="connsiteY20" fmla="*/ 570109 h 619161"/>
                <a:gd name="connsiteX21" fmla="*/ 538935 w 718407"/>
                <a:gd name="connsiteY21" fmla="*/ 566129 h 619161"/>
                <a:gd name="connsiteX22" fmla="*/ 716734 w 718407"/>
                <a:gd name="connsiteY22" fmla="*/ 313274 h 619161"/>
                <a:gd name="connsiteX23" fmla="*/ 395578 w 718407"/>
                <a:gd name="connsiteY23" fmla="*/ 516027 h 619161"/>
                <a:gd name="connsiteX24" fmla="*/ 395539 w 718407"/>
                <a:gd name="connsiteY24" fmla="*/ 516027 h 619161"/>
                <a:gd name="connsiteX25" fmla="*/ 378394 w 718407"/>
                <a:gd name="connsiteY25" fmla="*/ 513539 h 619161"/>
                <a:gd name="connsiteX26" fmla="*/ 318655 w 718407"/>
                <a:gd name="connsiteY26" fmla="*/ 519050 h 619161"/>
                <a:gd name="connsiteX27" fmla="*/ 286354 w 718407"/>
                <a:gd name="connsiteY27" fmla="*/ 523336 h 619161"/>
                <a:gd name="connsiteX28" fmla="*/ 264923 w 718407"/>
                <a:gd name="connsiteY28" fmla="*/ 524484 h 619161"/>
                <a:gd name="connsiteX29" fmla="*/ 262895 w 718407"/>
                <a:gd name="connsiteY29" fmla="*/ 524217 h 619161"/>
                <a:gd name="connsiteX30" fmla="*/ 262895 w 718407"/>
                <a:gd name="connsiteY30" fmla="*/ 524255 h 619161"/>
                <a:gd name="connsiteX31" fmla="*/ 239282 w 718407"/>
                <a:gd name="connsiteY31" fmla="*/ 520543 h 619161"/>
                <a:gd name="connsiteX32" fmla="*/ 201241 w 718407"/>
                <a:gd name="connsiteY32" fmla="*/ 493830 h 619161"/>
                <a:gd name="connsiteX33" fmla="*/ 178356 w 718407"/>
                <a:gd name="connsiteY33" fmla="*/ 450967 h 619161"/>
                <a:gd name="connsiteX34" fmla="*/ 164311 w 718407"/>
                <a:gd name="connsiteY34" fmla="*/ 422915 h 619161"/>
                <a:gd name="connsiteX35" fmla="*/ 145405 w 718407"/>
                <a:gd name="connsiteY35" fmla="*/ 397924 h 619161"/>
                <a:gd name="connsiteX36" fmla="*/ 143033 w 718407"/>
                <a:gd name="connsiteY36" fmla="*/ 395131 h 619161"/>
                <a:gd name="connsiteX37" fmla="*/ 130824 w 718407"/>
                <a:gd name="connsiteY37" fmla="*/ 380473 h 619161"/>
                <a:gd name="connsiteX38" fmla="*/ 121793 w 718407"/>
                <a:gd name="connsiteY38" fmla="*/ 369949 h 619161"/>
                <a:gd name="connsiteX39" fmla="*/ 92210 w 718407"/>
                <a:gd name="connsiteY39" fmla="*/ 320734 h 619161"/>
                <a:gd name="connsiteX40" fmla="*/ 90526 w 718407"/>
                <a:gd name="connsiteY40" fmla="*/ 316448 h 619161"/>
                <a:gd name="connsiteX41" fmla="*/ 90565 w 718407"/>
                <a:gd name="connsiteY41" fmla="*/ 316448 h 619161"/>
                <a:gd name="connsiteX42" fmla="*/ 88230 w 718407"/>
                <a:gd name="connsiteY42" fmla="*/ 309636 h 619161"/>
                <a:gd name="connsiteX43" fmla="*/ 87312 w 718407"/>
                <a:gd name="connsiteY43" fmla="*/ 303053 h 619161"/>
                <a:gd name="connsiteX44" fmla="*/ 86470 w 718407"/>
                <a:gd name="connsiteY44" fmla="*/ 297313 h 619161"/>
                <a:gd name="connsiteX45" fmla="*/ 86470 w 718407"/>
                <a:gd name="connsiteY45" fmla="*/ 277795 h 619161"/>
                <a:gd name="connsiteX46" fmla="*/ 86470 w 718407"/>
                <a:gd name="connsiteY46" fmla="*/ 278178 h 619161"/>
                <a:gd name="connsiteX47" fmla="*/ 128605 w 718407"/>
                <a:gd name="connsiteY47" fmla="*/ 364477 h 619161"/>
                <a:gd name="connsiteX48" fmla="*/ 138823 w 718407"/>
                <a:gd name="connsiteY48" fmla="*/ 375422 h 619161"/>
                <a:gd name="connsiteX49" fmla="*/ 151032 w 718407"/>
                <a:gd name="connsiteY49" fmla="*/ 388548 h 619161"/>
                <a:gd name="connsiteX50" fmla="*/ 153673 w 718407"/>
                <a:gd name="connsiteY50" fmla="*/ 391419 h 619161"/>
                <a:gd name="connsiteX51" fmla="*/ 153673 w 718407"/>
                <a:gd name="connsiteY51" fmla="*/ 391380 h 619161"/>
                <a:gd name="connsiteX52" fmla="*/ 174377 w 718407"/>
                <a:gd name="connsiteY52" fmla="*/ 416869 h 619161"/>
                <a:gd name="connsiteX53" fmla="*/ 192019 w 718407"/>
                <a:gd name="connsiteY53" fmla="*/ 448786 h 619161"/>
                <a:gd name="connsiteX54" fmla="*/ 212609 w 718407"/>
                <a:gd name="connsiteY54" fmla="*/ 484568 h 619161"/>
                <a:gd name="connsiteX55" fmla="*/ 285475 w 718407"/>
                <a:gd name="connsiteY55" fmla="*/ 507071 h 619161"/>
                <a:gd name="connsiteX56" fmla="*/ 314293 w 718407"/>
                <a:gd name="connsiteY56" fmla="*/ 503053 h 619161"/>
                <a:gd name="connsiteX57" fmla="*/ 376404 w 718407"/>
                <a:gd name="connsiteY57" fmla="*/ 496815 h 619161"/>
                <a:gd name="connsiteX58" fmla="*/ 379198 w 718407"/>
                <a:gd name="connsiteY58" fmla="*/ 496815 h 619161"/>
                <a:gd name="connsiteX59" fmla="*/ 400974 w 718407"/>
                <a:gd name="connsiteY59" fmla="*/ 500029 h 619161"/>
                <a:gd name="connsiteX60" fmla="*/ 427151 w 718407"/>
                <a:gd name="connsiteY60" fmla="*/ 502555 h 619161"/>
                <a:gd name="connsiteX61" fmla="*/ 435724 w 718407"/>
                <a:gd name="connsiteY61" fmla="*/ 501139 h 619161"/>
                <a:gd name="connsiteX62" fmla="*/ 438135 w 718407"/>
                <a:gd name="connsiteY62" fmla="*/ 500526 h 619161"/>
                <a:gd name="connsiteX63" fmla="*/ 438135 w 718407"/>
                <a:gd name="connsiteY63" fmla="*/ 500565 h 619161"/>
                <a:gd name="connsiteX64" fmla="*/ 440737 w 718407"/>
                <a:gd name="connsiteY64" fmla="*/ 499876 h 619161"/>
                <a:gd name="connsiteX65" fmla="*/ 444564 w 718407"/>
                <a:gd name="connsiteY65" fmla="*/ 497694 h 619161"/>
                <a:gd name="connsiteX66" fmla="*/ 450420 w 718407"/>
                <a:gd name="connsiteY66" fmla="*/ 494480 h 619161"/>
                <a:gd name="connsiteX67" fmla="*/ 463661 w 718407"/>
                <a:gd name="connsiteY67" fmla="*/ 485907 h 619161"/>
                <a:gd name="connsiteX68" fmla="*/ 492632 w 718407"/>
                <a:gd name="connsiteY68" fmla="*/ 456249 h 619161"/>
                <a:gd name="connsiteX69" fmla="*/ 517354 w 718407"/>
                <a:gd name="connsiteY69" fmla="*/ 422303 h 619161"/>
                <a:gd name="connsiteX70" fmla="*/ 534499 w 718407"/>
                <a:gd name="connsiteY70" fmla="*/ 395935 h 619161"/>
                <a:gd name="connsiteX71" fmla="*/ 561364 w 718407"/>
                <a:gd name="connsiteY71" fmla="*/ 356173 h 619161"/>
                <a:gd name="connsiteX72" fmla="*/ 568483 w 718407"/>
                <a:gd name="connsiteY72" fmla="*/ 346682 h 619161"/>
                <a:gd name="connsiteX73" fmla="*/ 572769 w 718407"/>
                <a:gd name="connsiteY73" fmla="*/ 341285 h 619161"/>
                <a:gd name="connsiteX74" fmla="*/ 581035 w 718407"/>
                <a:gd name="connsiteY74" fmla="*/ 327700 h 619161"/>
                <a:gd name="connsiteX75" fmla="*/ 581073 w 718407"/>
                <a:gd name="connsiteY75" fmla="*/ 327700 h 619161"/>
                <a:gd name="connsiteX76" fmla="*/ 589990 w 718407"/>
                <a:gd name="connsiteY76" fmla="*/ 297696 h 619161"/>
                <a:gd name="connsiteX77" fmla="*/ 577132 w 718407"/>
                <a:gd name="connsiteY77" fmla="*/ 245534 h 619161"/>
                <a:gd name="connsiteX78" fmla="*/ 553289 w 718407"/>
                <a:gd name="connsiteY78" fmla="*/ 210249 h 619161"/>
                <a:gd name="connsiteX79" fmla="*/ 552218 w 718407"/>
                <a:gd name="connsiteY79" fmla="*/ 208833 h 619161"/>
                <a:gd name="connsiteX80" fmla="*/ 553404 w 718407"/>
                <a:gd name="connsiteY80" fmla="*/ 209981 h 619161"/>
                <a:gd name="connsiteX81" fmla="*/ 581035 w 718407"/>
                <a:gd name="connsiteY81" fmla="*/ 242855 h 619161"/>
                <a:gd name="connsiteX82" fmla="*/ 598869 w 718407"/>
                <a:gd name="connsiteY82" fmla="*/ 298193 h 619161"/>
                <a:gd name="connsiteX83" fmla="*/ 590296 w 718407"/>
                <a:gd name="connsiteY83" fmla="*/ 331871 h 619161"/>
                <a:gd name="connsiteX84" fmla="*/ 581724 w 718407"/>
                <a:gd name="connsiteY84" fmla="*/ 348136 h 619161"/>
                <a:gd name="connsiteX85" fmla="*/ 571047 w 718407"/>
                <a:gd name="connsiteY85" fmla="*/ 363099 h 619161"/>
                <a:gd name="connsiteX86" fmla="*/ 548927 w 718407"/>
                <a:gd name="connsiteY86" fmla="*/ 398385 h 619161"/>
                <a:gd name="connsiteX87" fmla="*/ 529371 w 718407"/>
                <a:gd name="connsiteY87" fmla="*/ 430073 h 619161"/>
                <a:gd name="connsiteX88" fmla="*/ 527495 w 718407"/>
                <a:gd name="connsiteY88" fmla="*/ 432943 h 619161"/>
                <a:gd name="connsiteX89" fmla="*/ 527495 w 718407"/>
                <a:gd name="connsiteY89" fmla="*/ 432905 h 619161"/>
                <a:gd name="connsiteX90" fmla="*/ 471162 w 718407"/>
                <a:gd name="connsiteY90" fmla="*/ 499954 h 619161"/>
                <a:gd name="connsiteX91" fmla="*/ 458303 w 718407"/>
                <a:gd name="connsiteY91" fmla="*/ 508833 h 619161"/>
                <a:gd name="connsiteX92" fmla="*/ 452371 w 718407"/>
                <a:gd name="connsiteY92" fmla="*/ 512201 h 619161"/>
                <a:gd name="connsiteX93" fmla="*/ 446210 w 718407"/>
                <a:gd name="connsiteY93" fmla="*/ 515683 h 619161"/>
                <a:gd name="connsiteX94" fmla="*/ 444564 w 718407"/>
                <a:gd name="connsiteY94" fmla="*/ 516181 h 619161"/>
                <a:gd name="connsiteX95" fmla="*/ 439512 w 718407"/>
                <a:gd name="connsiteY95" fmla="*/ 517520 h 619161"/>
                <a:gd name="connsiteX96" fmla="*/ 439474 w 718407"/>
                <a:gd name="connsiteY96" fmla="*/ 517520 h 619161"/>
                <a:gd name="connsiteX97" fmla="*/ 426615 w 718407"/>
                <a:gd name="connsiteY97" fmla="*/ 519243 h 619161"/>
                <a:gd name="connsiteX98" fmla="*/ 395540 w 718407"/>
                <a:gd name="connsiteY98" fmla="*/ 516028 h 61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718407" h="619161">
                  <a:moveTo>
                    <a:pt x="716738" y="313275"/>
                  </a:moveTo>
                  <a:cubicBezTo>
                    <a:pt x="718575" y="311476"/>
                    <a:pt x="718958" y="308644"/>
                    <a:pt x="717580" y="306424"/>
                  </a:cubicBezTo>
                  <a:cubicBezTo>
                    <a:pt x="709926" y="294369"/>
                    <a:pt x="701965" y="282429"/>
                    <a:pt x="694121" y="270450"/>
                  </a:cubicBezTo>
                  <a:cubicBezTo>
                    <a:pt x="653631" y="215571"/>
                    <a:pt x="622172" y="154570"/>
                    <a:pt x="600857" y="89781"/>
                  </a:cubicBezTo>
                  <a:cubicBezTo>
                    <a:pt x="600283" y="87753"/>
                    <a:pt x="598637" y="86260"/>
                    <a:pt x="596570" y="85916"/>
                  </a:cubicBezTo>
                  <a:cubicBezTo>
                    <a:pt x="565687" y="79066"/>
                    <a:pt x="535529" y="69154"/>
                    <a:pt x="506559" y="56334"/>
                  </a:cubicBezTo>
                  <a:cubicBezTo>
                    <a:pt x="480344" y="44891"/>
                    <a:pt x="453211" y="35553"/>
                    <a:pt x="425503" y="28434"/>
                  </a:cubicBezTo>
                  <a:cubicBezTo>
                    <a:pt x="356044" y="11787"/>
                    <a:pt x="285012" y="2257"/>
                    <a:pt x="213601" y="0"/>
                  </a:cubicBezTo>
                  <a:cubicBezTo>
                    <a:pt x="211917" y="77"/>
                    <a:pt x="210348" y="842"/>
                    <a:pt x="209315" y="2143"/>
                  </a:cubicBezTo>
                  <a:cubicBezTo>
                    <a:pt x="121102" y="76043"/>
                    <a:pt x="49886" y="168195"/>
                    <a:pt x="626" y="272172"/>
                  </a:cubicBezTo>
                  <a:cubicBezTo>
                    <a:pt x="-522" y="274354"/>
                    <a:pt x="-63" y="277032"/>
                    <a:pt x="1774" y="278640"/>
                  </a:cubicBezTo>
                  <a:cubicBezTo>
                    <a:pt x="3917" y="280553"/>
                    <a:pt x="5218" y="283232"/>
                    <a:pt x="5448" y="286064"/>
                  </a:cubicBezTo>
                  <a:cubicBezTo>
                    <a:pt x="14480" y="331070"/>
                    <a:pt x="33347" y="373511"/>
                    <a:pt x="60671" y="410370"/>
                  </a:cubicBezTo>
                  <a:cubicBezTo>
                    <a:pt x="72612" y="428625"/>
                    <a:pt x="83518" y="447531"/>
                    <a:pt x="93431" y="466971"/>
                  </a:cubicBezTo>
                  <a:cubicBezTo>
                    <a:pt x="107859" y="496708"/>
                    <a:pt x="124124" y="525601"/>
                    <a:pt x="139853" y="553499"/>
                  </a:cubicBezTo>
                  <a:cubicBezTo>
                    <a:pt x="148426" y="568922"/>
                    <a:pt x="157304" y="584461"/>
                    <a:pt x="165571" y="600036"/>
                  </a:cubicBezTo>
                  <a:cubicBezTo>
                    <a:pt x="168364" y="605662"/>
                    <a:pt x="170928" y="610752"/>
                    <a:pt x="173454" y="616071"/>
                  </a:cubicBezTo>
                  <a:cubicBezTo>
                    <a:pt x="174334" y="617946"/>
                    <a:pt x="176210" y="619133"/>
                    <a:pt x="178276" y="619133"/>
                  </a:cubicBezTo>
                  <a:cubicBezTo>
                    <a:pt x="178812" y="619171"/>
                    <a:pt x="179348" y="619171"/>
                    <a:pt x="179884" y="619133"/>
                  </a:cubicBezTo>
                  <a:cubicBezTo>
                    <a:pt x="279305" y="588211"/>
                    <a:pt x="415622" y="545960"/>
                    <a:pt x="532659" y="570147"/>
                  </a:cubicBezTo>
                  <a:lnTo>
                    <a:pt x="532621" y="570109"/>
                  </a:lnTo>
                  <a:cubicBezTo>
                    <a:pt x="535453" y="570759"/>
                    <a:pt x="538285" y="568961"/>
                    <a:pt x="538935" y="566129"/>
                  </a:cubicBezTo>
                  <a:cubicBezTo>
                    <a:pt x="563850" y="462612"/>
                    <a:pt x="643755" y="381364"/>
                    <a:pt x="716734" y="313274"/>
                  </a:cubicBezTo>
                  <a:close/>
                  <a:moveTo>
                    <a:pt x="395578" y="516027"/>
                  </a:moveTo>
                  <a:lnTo>
                    <a:pt x="395539" y="516027"/>
                  </a:lnTo>
                  <a:cubicBezTo>
                    <a:pt x="389914" y="514802"/>
                    <a:pt x="384173" y="513998"/>
                    <a:pt x="378394" y="513539"/>
                  </a:cubicBezTo>
                  <a:cubicBezTo>
                    <a:pt x="358379" y="513998"/>
                    <a:pt x="338441" y="515835"/>
                    <a:pt x="318655" y="519050"/>
                  </a:cubicBezTo>
                  <a:cubicBezTo>
                    <a:pt x="307938" y="520696"/>
                    <a:pt x="297223" y="522226"/>
                    <a:pt x="286354" y="523336"/>
                  </a:cubicBezTo>
                  <a:lnTo>
                    <a:pt x="264923" y="524484"/>
                  </a:lnTo>
                  <a:lnTo>
                    <a:pt x="262895" y="524217"/>
                  </a:lnTo>
                  <a:lnTo>
                    <a:pt x="262895" y="524255"/>
                  </a:lnTo>
                  <a:cubicBezTo>
                    <a:pt x="254896" y="523872"/>
                    <a:pt x="246974" y="522609"/>
                    <a:pt x="239282" y="520543"/>
                  </a:cubicBezTo>
                  <a:cubicBezTo>
                    <a:pt x="224050" y="516027"/>
                    <a:pt x="210693" y="506650"/>
                    <a:pt x="201241" y="493830"/>
                  </a:cubicBezTo>
                  <a:cubicBezTo>
                    <a:pt x="192133" y="480397"/>
                    <a:pt x="184479" y="466008"/>
                    <a:pt x="178356" y="450967"/>
                  </a:cubicBezTo>
                  <a:cubicBezTo>
                    <a:pt x="174338" y="441285"/>
                    <a:pt x="169631" y="431947"/>
                    <a:pt x="164311" y="422915"/>
                  </a:cubicBezTo>
                  <a:cubicBezTo>
                    <a:pt x="158685" y="414113"/>
                    <a:pt x="152370" y="405770"/>
                    <a:pt x="145405" y="397924"/>
                  </a:cubicBezTo>
                  <a:lnTo>
                    <a:pt x="143033" y="395131"/>
                  </a:lnTo>
                  <a:cubicBezTo>
                    <a:pt x="138746" y="390117"/>
                    <a:pt x="134804" y="385219"/>
                    <a:pt x="130824" y="380473"/>
                  </a:cubicBezTo>
                  <a:lnTo>
                    <a:pt x="121793" y="369949"/>
                  </a:lnTo>
                  <a:cubicBezTo>
                    <a:pt x="109279" y="355291"/>
                    <a:pt x="99290" y="338683"/>
                    <a:pt x="92210" y="320734"/>
                  </a:cubicBezTo>
                  <a:cubicBezTo>
                    <a:pt x="91713" y="319242"/>
                    <a:pt x="91100" y="317749"/>
                    <a:pt x="90526" y="316448"/>
                  </a:cubicBezTo>
                  <a:lnTo>
                    <a:pt x="90565" y="316448"/>
                  </a:lnTo>
                  <a:cubicBezTo>
                    <a:pt x="89646" y="314228"/>
                    <a:pt x="88881" y="311970"/>
                    <a:pt x="88230" y="309636"/>
                  </a:cubicBezTo>
                  <a:cubicBezTo>
                    <a:pt x="87962" y="307454"/>
                    <a:pt x="87618" y="305350"/>
                    <a:pt x="87312" y="303053"/>
                  </a:cubicBezTo>
                  <a:lnTo>
                    <a:pt x="86470" y="297313"/>
                  </a:lnTo>
                  <a:cubicBezTo>
                    <a:pt x="85322" y="290845"/>
                    <a:pt x="85322" y="284263"/>
                    <a:pt x="86470" y="277795"/>
                  </a:cubicBezTo>
                  <a:lnTo>
                    <a:pt x="86470" y="278178"/>
                  </a:lnTo>
                  <a:cubicBezTo>
                    <a:pt x="89378" y="311167"/>
                    <a:pt x="104380" y="341897"/>
                    <a:pt x="128605" y="364477"/>
                  </a:cubicBezTo>
                  <a:lnTo>
                    <a:pt x="138823" y="375422"/>
                  </a:lnTo>
                  <a:cubicBezTo>
                    <a:pt x="142765" y="379708"/>
                    <a:pt x="146822" y="383995"/>
                    <a:pt x="151032" y="388548"/>
                  </a:cubicBezTo>
                  <a:lnTo>
                    <a:pt x="153673" y="391419"/>
                  </a:lnTo>
                  <a:lnTo>
                    <a:pt x="153673" y="391380"/>
                  </a:lnTo>
                  <a:cubicBezTo>
                    <a:pt x="161327" y="399226"/>
                    <a:pt x="168253" y="407760"/>
                    <a:pt x="174377" y="416869"/>
                  </a:cubicBezTo>
                  <a:cubicBezTo>
                    <a:pt x="180997" y="427087"/>
                    <a:pt x="186891" y="437726"/>
                    <a:pt x="192019" y="448786"/>
                  </a:cubicBezTo>
                  <a:cubicBezTo>
                    <a:pt x="197645" y="461377"/>
                    <a:pt x="204533" y="473355"/>
                    <a:pt x="212609" y="484568"/>
                  </a:cubicBezTo>
                  <a:cubicBezTo>
                    <a:pt x="230481" y="505540"/>
                    <a:pt x="258878" y="514304"/>
                    <a:pt x="285475" y="507071"/>
                  </a:cubicBezTo>
                  <a:cubicBezTo>
                    <a:pt x="294775" y="506114"/>
                    <a:pt x="304343" y="504622"/>
                    <a:pt x="314293" y="503053"/>
                  </a:cubicBezTo>
                  <a:cubicBezTo>
                    <a:pt x="334806" y="499340"/>
                    <a:pt x="355548" y="497274"/>
                    <a:pt x="376404" y="496815"/>
                  </a:cubicBezTo>
                  <a:lnTo>
                    <a:pt x="379198" y="496815"/>
                  </a:lnTo>
                  <a:cubicBezTo>
                    <a:pt x="386508" y="497542"/>
                    <a:pt x="393741" y="498613"/>
                    <a:pt x="400974" y="500029"/>
                  </a:cubicBezTo>
                  <a:cubicBezTo>
                    <a:pt x="409547" y="501942"/>
                    <a:pt x="418349" y="502784"/>
                    <a:pt x="427151" y="502555"/>
                  </a:cubicBezTo>
                  <a:cubicBezTo>
                    <a:pt x="430060" y="502516"/>
                    <a:pt x="432969" y="502057"/>
                    <a:pt x="435724" y="501139"/>
                  </a:cubicBezTo>
                  <a:lnTo>
                    <a:pt x="438135" y="500526"/>
                  </a:lnTo>
                  <a:lnTo>
                    <a:pt x="438135" y="500565"/>
                  </a:lnTo>
                  <a:cubicBezTo>
                    <a:pt x="439015" y="500526"/>
                    <a:pt x="439934" y="500297"/>
                    <a:pt x="440737" y="499876"/>
                  </a:cubicBezTo>
                  <a:lnTo>
                    <a:pt x="444564" y="497694"/>
                  </a:lnTo>
                  <a:cubicBezTo>
                    <a:pt x="446401" y="496623"/>
                    <a:pt x="448430" y="495590"/>
                    <a:pt x="450420" y="494480"/>
                  </a:cubicBezTo>
                  <a:cubicBezTo>
                    <a:pt x="455280" y="492337"/>
                    <a:pt x="459758" y="489466"/>
                    <a:pt x="463661" y="485907"/>
                  </a:cubicBezTo>
                  <a:cubicBezTo>
                    <a:pt x="474147" y="476837"/>
                    <a:pt x="483830" y="466925"/>
                    <a:pt x="492632" y="456249"/>
                  </a:cubicBezTo>
                  <a:cubicBezTo>
                    <a:pt x="502888" y="442930"/>
                    <a:pt x="510503" y="432406"/>
                    <a:pt x="517354" y="422303"/>
                  </a:cubicBezTo>
                  <a:cubicBezTo>
                    <a:pt x="523324" y="413463"/>
                    <a:pt x="529026" y="404699"/>
                    <a:pt x="534499" y="395935"/>
                  </a:cubicBezTo>
                  <a:cubicBezTo>
                    <a:pt x="543454" y="382043"/>
                    <a:pt x="551911" y="368917"/>
                    <a:pt x="561364" y="356173"/>
                  </a:cubicBezTo>
                  <a:cubicBezTo>
                    <a:pt x="563775" y="352805"/>
                    <a:pt x="566110" y="349705"/>
                    <a:pt x="568483" y="346682"/>
                  </a:cubicBezTo>
                  <a:lnTo>
                    <a:pt x="572769" y="341285"/>
                  </a:lnTo>
                  <a:cubicBezTo>
                    <a:pt x="575907" y="336502"/>
                    <a:pt x="578548" y="332369"/>
                    <a:pt x="581035" y="327700"/>
                  </a:cubicBezTo>
                  <a:lnTo>
                    <a:pt x="581073" y="327700"/>
                  </a:lnTo>
                  <a:cubicBezTo>
                    <a:pt x="585857" y="318324"/>
                    <a:pt x="588881" y="308144"/>
                    <a:pt x="589990" y="297696"/>
                  </a:cubicBezTo>
                  <a:cubicBezTo>
                    <a:pt x="590985" y="279403"/>
                    <a:pt x="586508" y="261262"/>
                    <a:pt x="577132" y="245534"/>
                  </a:cubicBezTo>
                  <a:cubicBezTo>
                    <a:pt x="570128" y="233173"/>
                    <a:pt x="562130" y="221347"/>
                    <a:pt x="553289" y="210249"/>
                  </a:cubicBezTo>
                  <a:lnTo>
                    <a:pt x="552218" y="208833"/>
                  </a:lnTo>
                  <a:lnTo>
                    <a:pt x="553404" y="209981"/>
                  </a:lnTo>
                  <a:cubicBezTo>
                    <a:pt x="563699" y="220007"/>
                    <a:pt x="572960" y="230991"/>
                    <a:pt x="581035" y="242855"/>
                  </a:cubicBezTo>
                  <a:cubicBezTo>
                    <a:pt x="592555" y="259005"/>
                    <a:pt x="598792" y="278332"/>
                    <a:pt x="598869" y="298193"/>
                  </a:cubicBezTo>
                  <a:cubicBezTo>
                    <a:pt x="598256" y="309904"/>
                    <a:pt x="595348" y="321347"/>
                    <a:pt x="590296" y="331871"/>
                  </a:cubicBezTo>
                  <a:cubicBezTo>
                    <a:pt x="587732" y="337458"/>
                    <a:pt x="584900" y="342893"/>
                    <a:pt x="581724" y="348136"/>
                  </a:cubicBezTo>
                  <a:cubicBezTo>
                    <a:pt x="578165" y="352882"/>
                    <a:pt x="574338" y="358086"/>
                    <a:pt x="571047" y="363099"/>
                  </a:cubicBezTo>
                  <a:cubicBezTo>
                    <a:pt x="563661" y="373930"/>
                    <a:pt x="556504" y="385832"/>
                    <a:pt x="548927" y="398385"/>
                  </a:cubicBezTo>
                  <a:cubicBezTo>
                    <a:pt x="542765" y="408680"/>
                    <a:pt x="536335" y="419319"/>
                    <a:pt x="529371" y="430073"/>
                  </a:cubicBezTo>
                  <a:lnTo>
                    <a:pt x="527495" y="432943"/>
                  </a:lnTo>
                  <a:lnTo>
                    <a:pt x="527495" y="432905"/>
                  </a:lnTo>
                  <a:cubicBezTo>
                    <a:pt x="512494" y="458163"/>
                    <a:pt x="493473" y="480819"/>
                    <a:pt x="471162" y="499954"/>
                  </a:cubicBezTo>
                  <a:cubicBezTo>
                    <a:pt x="467335" y="503514"/>
                    <a:pt x="463010" y="506537"/>
                    <a:pt x="458303" y="508833"/>
                  </a:cubicBezTo>
                  <a:cubicBezTo>
                    <a:pt x="456236" y="509905"/>
                    <a:pt x="454017" y="511053"/>
                    <a:pt x="452371" y="512201"/>
                  </a:cubicBezTo>
                  <a:lnTo>
                    <a:pt x="446210" y="515683"/>
                  </a:lnTo>
                  <a:cubicBezTo>
                    <a:pt x="445636" y="515798"/>
                    <a:pt x="445100" y="515951"/>
                    <a:pt x="444564" y="516181"/>
                  </a:cubicBezTo>
                  <a:lnTo>
                    <a:pt x="439512" y="517520"/>
                  </a:lnTo>
                  <a:lnTo>
                    <a:pt x="439474" y="517520"/>
                  </a:lnTo>
                  <a:cubicBezTo>
                    <a:pt x="435264" y="518554"/>
                    <a:pt x="430978" y="519128"/>
                    <a:pt x="426615" y="519243"/>
                  </a:cubicBezTo>
                  <a:cubicBezTo>
                    <a:pt x="416168" y="519625"/>
                    <a:pt x="405720" y="518515"/>
                    <a:pt x="395540" y="5160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A8A1A15-0454-52A8-DDE2-3A05B7510033}"/>
                </a:ext>
              </a:extLst>
            </p:cNvPr>
            <p:cNvSpPr/>
            <p:nvPr/>
          </p:nvSpPr>
          <p:spPr>
            <a:xfrm>
              <a:off x="-9704896" y="9344229"/>
              <a:ext cx="60263" cy="88241"/>
            </a:xfrm>
            <a:custGeom>
              <a:avLst/>
              <a:gdLst>
                <a:gd name="connsiteX0" fmla="*/ 37913 w 60263"/>
                <a:gd name="connsiteY0" fmla="*/ 35619 h 88241"/>
                <a:gd name="connsiteX1" fmla="*/ 22299 w 60263"/>
                <a:gd name="connsiteY1" fmla="*/ 11739 h 88241"/>
                <a:gd name="connsiteX2" fmla="*/ 7641 w 60263"/>
                <a:gd name="connsiteY2" fmla="*/ 564 h 88241"/>
                <a:gd name="connsiteX3" fmla="*/ 2168 w 60263"/>
                <a:gd name="connsiteY3" fmla="*/ 1062 h 88241"/>
                <a:gd name="connsiteX4" fmla="*/ 64 w 60263"/>
                <a:gd name="connsiteY4" fmla="*/ 6190 h 88241"/>
                <a:gd name="connsiteX5" fmla="*/ 9249 w 60263"/>
                <a:gd name="connsiteY5" fmla="*/ 57625 h 88241"/>
                <a:gd name="connsiteX6" fmla="*/ 9211 w 60263"/>
                <a:gd name="connsiteY6" fmla="*/ 57625 h 88241"/>
                <a:gd name="connsiteX7" fmla="*/ 9785 w 60263"/>
                <a:gd name="connsiteY7" fmla="*/ 70024 h 88241"/>
                <a:gd name="connsiteX8" fmla="*/ 10359 w 60263"/>
                <a:gd name="connsiteY8" fmla="*/ 83955 h 88241"/>
                <a:gd name="connsiteX9" fmla="*/ 15640 w 60263"/>
                <a:gd name="connsiteY9" fmla="*/ 88241 h 88241"/>
                <a:gd name="connsiteX10" fmla="*/ 16214 w 60263"/>
                <a:gd name="connsiteY10" fmla="*/ 88241 h 88241"/>
                <a:gd name="connsiteX11" fmla="*/ 30872 w 60263"/>
                <a:gd name="connsiteY11" fmla="*/ 86901 h 88241"/>
                <a:gd name="connsiteX12" fmla="*/ 51345 w 60263"/>
                <a:gd name="connsiteY12" fmla="*/ 79974 h 88241"/>
                <a:gd name="connsiteX13" fmla="*/ 54675 w 60263"/>
                <a:gd name="connsiteY13" fmla="*/ 76262 h 88241"/>
                <a:gd name="connsiteX14" fmla="*/ 59727 w 60263"/>
                <a:gd name="connsiteY14" fmla="*/ 70139 h 88241"/>
                <a:gd name="connsiteX15" fmla="*/ 59306 w 60263"/>
                <a:gd name="connsiteY15" fmla="*/ 64590 h 88241"/>
                <a:gd name="connsiteX16" fmla="*/ 58923 w 60263"/>
                <a:gd name="connsiteY16" fmla="*/ 62141 h 88241"/>
                <a:gd name="connsiteX17" fmla="*/ 57354 w 60263"/>
                <a:gd name="connsiteY17" fmla="*/ 54793 h 88241"/>
                <a:gd name="connsiteX18" fmla="*/ 52876 w 60263"/>
                <a:gd name="connsiteY18" fmla="*/ 51846 h 88241"/>
                <a:gd name="connsiteX19" fmla="*/ 44304 w 60263"/>
                <a:gd name="connsiteY19" fmla="*/ 46679 h 88241"/>
                <a:gd name="connsiteX20" fmla="*/ 37913 w 60263"/>
                <a:gd name="connsiteY20" fmla="*/ 35619 h 8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263" h="88241">
                  <a:moveTo>
                    <a:pt x="37913" y="35619"/>
                  </a:moveTo>
                  <a:cubicBezTo>
                    <a:pt x="33512" y="27161"/>
                    <a:pt x="28269" y="19163"/>
                    <a:pt x="22299" y="11739"/>
                  </a:cubicBezTo>
                  <a:cubicBezTo>
                    <a:pt x="18280" y="6993"/>
                    <a:pt x="13267" y="3204"/>
                    <a:pt x="7641" y="564"/>
                  </a:cubicBezTo>
                  <a:cubicBezTo>
                    <a:pt x="5881" y="-354"/>
                    <a:pt x="3738" y="-125"/>
                    <a:pt x="2168" y="1062"/>
                  </a:cubicBezTo>
                  <a:cubicBezTo>
                    <a:pt x="562" y="2248"/>
                    <a:pt x="-242" y="4200"/>
                    <a:pt x="64" y="6190"/>
                  </a:cubicBezTo>
                  <a:cubicBezTo>
                    <a:pt x="2589" y="23029"/>
                    <a:pt x="5575" y="39791"/>
                    <a:pt x="9249" y="57625"/>
                  </a:cubicBezTo>
                  <a:lnTo>
                    <a:pt x="9211" y="57625"/>
                  </a:lnTo>
                  <a:cubicBezTo>
                    <a:pt x="9900" y="61720"/>
                    <a:pt x="10091" y="65891"/>
                    <a:pt x="9785" y="70024"/>
                  </a:cubicBezTo>
                  <a:cubicBezTo>
                    <a:pt x="9440" y="74693"/>
                    <a:pt x="9632" y="79362"/>
                    <a:pt x="10359" y="83955"/>
                  </a:cubicBezTo>
                  <a:cubicBezTo>
                    <a:pt x="10856" y="86480"/>
                    <a:pt x="13075" y="88279"/>
                    <a:pt x="15640" y="88241"/>
                  </a:cubicBezTo>
                  <a:lnTo>
                    <a:pt x="16214" y="88241"/>
                  </a:lnTo>
                  <a:lnTo>
                    <a:pt x="30872" y="86901"/>
                  </a:lnTo>
                  <a:cubicBezTo>
                    <a:pt x="51002" y="85103"/>
                    <a:pt x="51345" y="85064"/>
                    <a:pt x="51345" y="79974"/>
                  </a:cubicBezTo>
                  <a:cubicBezTo>
                    <a:pt x="52264" y="78597"/>
                    <a:pt x="53374" y="77334"/>
                    <a:pt x="54675" y="76262"/>
                  </a:cubicBezTo>
                  <a:cubicBezTo>
                    <a:pt x="56665" y="74502"/>
                    <a:pt x="58387" y="72435"/>
                    <a:pt x="59727" y="70139"/>
                  </a:cubicBezTo>
                  <a:cubicBezTo>
                    <a:pt x="60569" y="68340"/>
                    <a:pt x="60416" y="66235"/>
                    <a:pt x="59306" y="64590"/>
                  </a:cubicBezTo>
                  <a:cubicBezTo>
                    <a:pt x="59000" y="64245"/>
                    <a:pt x="58961" y="63595"/>
                    <a:pt x="58923" y="62141"/>
                  </a:cubicBezTo>
                  <a:cubicBezTo>
                    <a:pt x="58961" y="59615"/>
                    <a:pt x="58464" y="57089"/>
                    <a:pt x="57354" y="54793"/>
                  </a:cubicBezTo>
                  <a:cubicBezTo>
                    <a:pt x="56474" y="53071"/>
                    <a:pt x="54790" y="51961"/>
                    <a:pt x="52876" y="51846"/>
                  </a:cubicBezTo>
                  <a:cubicBezTo>
                    <a:pt x="49317" y="51693"/>
                    <a:pt x="46064" y="49741"/>
                    <a:pt x="44304" y="46679"/>
                  </a:cubicBezTo>
                  <a:cubicBezTo>
                    <a:pt x="42046" y="43197"/>
                    <a:pt x="40018" y="39523"/>
                    <a:pt x="37913" y="356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C10524F-D8D5-B058-C12F-9C99D5C48DFF}"/>
                </a:ext>
              </a:extLst>
            </p:cNvPr>
            <p:cNvSpPr/>
            <p:nvPr/>
          </p:nvSpPr>
          <p:spPr>
            <a:xfrm>
              <a:off x="-10552600" y="9017959"/>
              <a:ext cx="649815" cy="637978"/>
            </a:xfrm>
            <a:custGeom>
              <a:avLst/>
              <a:gdLst>
                <a:gd name="connsiteX0" fmla="*/ 39144 w 649815"/>
                <a:gd name="connsiteY0" fmla="*/ 265877 h 637978"/>
                <a:gd name="connsiteX1" fmla="*/ 60882 w 649815"/>
                <a:gd name="connsiteY1" fmla="*/ 342188 h 637978"/>
                <a:gd name="connsiteX2" fmla="*/ 93106 w 649815"/>
                <a:gd name="connsiteY2" fmla="*/ 433615 h 637978"/>
                <a:gd name="connsiteX3" fmla="*/ 176420 w 649815"/>
                <a:gd name="connsiteY3" fmla="*/ 628411 h 637978"/>
                <a:gd name="connsiteX4" fmla="*/ 176420 w 649815"/>
                <a:gd name="connsiteY4" fmla="*/ 628679 h 637978"/>
                <a:gd name="connsiteX5" fmla="*/ 177759 w 649815"/>
                <a:gd name="connsiteY5" fmla="*/ 632124 h 637978"/>
                <a:gd name="connsiteX6" fmla="*/ 182926 w 649815"/>
                <a:gd name="connsiteY6" fmla="*/ 636754 h 637978"/>
                <a:gd name="connsiteX7" fmla="*/ 184992 w 649815"/>
                <a:gd name="connsiteY7" fmla="*/ 636754 h 637978"/>
                <a:gd name="connsiteX8" fmla="*/ 248329 w 649815"/>
                <a:gd name="connsiteY8" fmla="*/ 637979 h 637978"/>
                <a:gd name="connsiteX9" fmla="*/ 516790 w 649815"/>
                <a:gd name="connsiteY9" fmla="*/ 524773 h 637978"/>
                <a:gd name="connsiteX10" fmla="*/ 591646 w 649815"/>
                <a:gd name="connsiteY10" fmla="*/ 385507 h 637978"/>
                <a:gd name="connsiteX11" fmla="*/ 649205 w 649815"/>
                <a:gd name="connsiteY11" fmla="*/ 277238 h 637978"/>
                <a:gd name="connsiteX12" fmla="*/ 649166 w 649815"/>
                <a:gd name="connsiteY12" fmla="*/ 277238 h 637978"/>
                <a:gd name="connsiteX13" fmla="*/ 649664 w 649815"/>
                <a:gd name="connsiteY13" fmla="*/ 273411 h 637978"/>
                <a:gd name="connsiteX14" fmla="*/ 439946 w 649815"/>
                <a:gd name="connsiteY14" fmla="*/ 21017 h 637978"/>
                <a:gd name="connsiteX15" fmla="*/ 377911 w 649815"/>
                <a:gd name="connsiteY15" fmla="*/ 13899 h 637978"/>
                <a:gd name="connsiteX16" fmla="*/ 377949 w 649815"/>
                <a:gd name="connsiteY16" fmla="*/ 13937 h 637978"/>
                <a:gd name="connsiteX17" fmla="*/ 117747 w 649815"/>
                <a:gd name="connsiteY17" fmla="*/ 3030 h 637978"/>
                <a:gd name="connsiteX18" fmla="*/ 112963 w 649815"/>
                <a:gd name="connsiteY18" fmla="*/ 8120 h 637978"/>
                <a:gd name="connsiteX19" fmla="*/ 7144 w 649815"/>
                <a:gd name="connsiteY19" fmla="*/ 147191 h 637978"/>
                <a:gd name="connsiteX20" fmla="*/ 2054 w 649815"/>
                <a:gd name="connsiteY20" fmla="*/ 151247 h 637978"/>
                <a:gd name="connsiteX21" fmla="*/ 2016 w 649815"/>
                <a:gd name="connsiteY21" fmla="*/ 151247 h 637978"/>
                <a:gd name="connsiteX22" fmla="*/ 829 w 649815"/>
                <a:gd name="connsiteY22" fmla="*/ 158327 h 637978"/>
                <a:gd name="connsiteX23" fmla="*/ 39138 w 649815"/>
                <a:gd name="connsiteY23" fmla="*/ 265870 h 637978"/>
                <a:gd name="connsiteX24" fmla="*/ 202022 w 649815"/>
                <a:gd name="connsiteY24" fmla="*/ 87540 h 637978"/>
                <a:gd name="connsiteX25" fmla="*/ 194674 w 649815"/>
                <a:gd name="connsiteY25" fmla="*/ 89300 h 637978"/>
                <a:gd name="connsiteX26" fmla="*/ 194712 w 649815"/>
                <a:gd name="connsiteY26" fmla="*/ 89300 h 637978"/>
                <a:gd name="connsiteX27" fmla="*/ 140752 w 649815"/>
                <a:gd name="connsiteY27" fmla="*/ 108396 h 637978"/>
                <a:gd name="connsiteX28" fmla="*/ 101103 w 649815"/>
                <a:gd name="connsiteY28" fmla="*/ 159448 h 637978"/>
                <a:gd name="connsiteX29" fmla="*/ 108719 w 649815"/>
                <a:gd name="connsiteY29" fmla="*/ 195308 h 637978"/>
                <a:gd name="connsiteX30" fmla="*/ 130610 w 649815"/>
                <a:gd name="connsiteY30" fmla="*/ 240543 h 637978"/>
                <a:gd name="connsiteX31" fmla="*/ 143469 w 649815"/>
                <a:gd name="connsiteY31" fmla="*/ 265419 h 637978"/>
                <a:gd name="connsiteX32" fmla="*/ 143469 w 649815"/>
                <a:gd name="connsiteY32" fmla="*/ 266146 h 637978"/>
                <a:gd name="connsiteX33" fmla="*/ 171176 w 649815"/>
                <a:gd name="connsiteY33" fmla="*/ 344218 h 637978"/>
                <a:gd name="connsiteX34" fmla="*/ 187249 w 649815"/>
                <a:gd name="connsiteY34" fmla="*/ 389682 h 637978"/>
                <a:gd name="connsiteX35" fmla="*/ 129500 w 649815"/>
                <a:gd name="connsiteY35" fmla="*/ 271852 h 637978"/>
                <a:gd name="connsiteX36" fmla="*/ 116067 w 649815"/>
                <a:gd name="connsiteY36" fmla="*/ 248929 h 637978"/>
                <a:gd name="connsiteX37" fmla="*/ 116105 w 649815"/>
                <a:gd name="connsiteY37" fmla="*/ 248929 h 637978"/>
                <a:gd name="connsiteX38" fmla="*/ 90693 w 649815"/>
                <a:gd name="connsiteY38" fmla="*/ 201091 h 637978"/>
                <a:gd name="connsiteX39" fmla="*/ 80629 w 649815"/>
                <a:gd name="connsiteY39" fmla="*/ 159492 h 637978"/>
                <a:gd name="connsiteX40" fmla="*/ 82581 w 649815"/>
                <a:gd name="connsiteY40" fmla="*/ 156392 h 637978"/>
                <a:gd name="connsiteX41" fmla="*/ 102596 w 649815"/>
                <a:gd name="connsiteY41" fmla="*/ 118390 h 637978"/>
                <a:gd name="connsiteX42" fmla="*/ 134246 w 649815"/>
                <a:gd name="connsiteY42" fmla="*/ 96575 h 637978"/>
                <a:gd name="connsiteX43" fmla="*/ 193105 w 649815"/>
                <a:gd name="connsiteY43" fmla="*/ 82109 h 637978"/>
                <a:gd name="connsiteX44" fmla="*/ 229844 w 649815"/>
                <a:gd name="connsiteY44" fmla="*/ 80654 h 637978"/>
                <a:gd name="connsiteX45" fmla="*/ 201907 w 649815"/>
                <a:gd name="connsiteY45" fmla="*/ 87543 h 637978"/>
                <a:gd name="connsiteX46" fmla="*/ 430991 w 649815"/>
                <a:gd name="connsiteY46" fmla="*/ 439012 h 637978"/>
                <a:gd name="connsiteX47" fmla="*/ 449628 w 649815"/>
                <a:gd name="connsiteY47" fmla="*/ 407669 h 637978"/>
                <a:gd name="connsiteX48" fmla="*/ 451886 w 649815"/>
                <a:gd name="connsiteY48" fmla="*/ 403383 h 637978"/>
                <a:gd name="connsiteX49" fmla="*/ 457626 w 649815"/>
                <a:gd name="connsiteY49" fmla="*/ 391557 h 637978"/>
                <a:gd name="connsiteX50" fmla="*/ 465778 w 649815"/>
                <a:gd name="connsiteY50" fmla="*/ 373609 h 637978"/>
                <a:gd name="connsiteX51" fmla="*/ 465816 w 649815"/>
                <a:gd name="connsiteY51" fmla="*/ 373609 h 637978"/>
                <a:gd name="connsiteX52" fmla="*/ 533860 w 649815"/>
                <a:gd name="connsiteY52" fmla="*/ 259032 h 637978"/>
                <a:gd name="connsiteX53" fmla="*/ 541591 w 649815"/>
                <a:gd name="connsiteY53" fmla="*/ 246173 h 637978"/>
                <a:gd name="connsiteX54" fmla="*/ 557396 w 649815"/>
                <a:gd name="connsiteY54" fmla="*/ 216705 h 637978"/>
                <a:gd name="connsiteX55" fmla="*/ 559540 w 649815"/>
                <a:gd name="connsiteY55" fmla="*/ 209395 h 637978"/>
                <a:gd name="connsiteX56" fmla="*/ 560114 w 649815"/>
                <a:gd name="connsiteY56" fmla="*/ 206716 h 637978"/>
                <a:gd name="connsiteX57" fmla="*/ 560114 w 649815"/>
                <a:gd name="connsiteY57" fmla="*/ 205339 h 637978"/>
                <a:gd name="connsiteX58" fmla="*/ 560382 w 649815"/>
                <a:gd name="connsiteY58" fmla="*/ 197608 h 637978"/>
                <a:gd name="connsiteX59" fmla="*/ 560343 w 649815"/>
                <a:gd name="connsiteY59" fmla="*/ 197608 h 637978"/>
                <a:gd name="connsiteX60" fmla="*/ 560343 w 649815"/>
                <a:gd name="connsiteY60" fmla="*/ 196116 h 637978"/>
                <a:gd name="connsiteX61" fmla="*/ 559310 w 649815"/>
                <a:gd name="connsiteY61" fmla="*/ 192174 h 637978"/>
                <a:gd name="connsiteX62" fmla="*/ 552957 w 649815"/>
                <a:gd name="connsiteY62" fmla="*/ 176790 h 637978"/>
                <a:gd name="connsiteX63" fmla="*/ 497236 w 649815"/>
                <a:gd name="connsiteY63" fmla="*/ 127498 h 637978"/>
                <a:gd name="connsiteX64" fmla="*/ 463329 w 649815"/>
                <a:gd name="connsiteY64" fmla="*/ 108210 h 637978"/>
                <a:gd name="connsiteX65" fmla="*/ 499839 w 649815"/>
                <a:gd name="connsiteY65" fmla="*/ 122829 h 637978"/>
                <a:gd name="connsiteX66" fmla="*/ 503628 w 649815"/>
                <a:gd name="connsiteY66" fmla="*/ 125010 h 637978"/>
                <a:gd name="connsiteX67" fmla="*/ 503589 w 649815"/>
                <a:gd name="connsiteY67" fmla="*/ 125010 h 637978"/>
                <a:gd name="connsiteX68" fmla="*/ 562449 w 649815"/>
                <a:gd name="connsiteY68" fmla="*/ 171011 h 637978"/>
                <a:gd name="connsiteX69" fmla="*/ 572055 w 649815"/>
                <a:gd name="connsiteY69" fmla="*/ 192174 h 637978"/>
                <a:gd name="connsiteX70" fmla="*/ 573050 w 649815"/>
                <a:gd name="connsiteY70" fmla="*/ 206220 h 637978"/>
                <a:gd name="connsiteX71" fmla="*/ 572246 w 649815"/>
                <a:gd name="connsiteY71" fmla="*/ 211501 h 637978"/>
                <a:gd name="connsiteX72" fmla="*/ 570332 w 649815"/>
                <a:gd name="connsiteY72" fmla="*/ 219844 h 637978"/>
                <a:gd name="connsiteX73" fmla="*/ 554029 w 649815"/>
                <a:gd name="connsiteY73" fmla="*/ 253789 h 637978"/>
                <a:gd name="connsiteX74" fmla="*/ 546834 w 649815"/>
                <a:gd name="connsiteY74" fmla="*/ 266648 h 637978"/>
                <a:gd name="connsiteX75" fmla="*/ 546796 w 649815"/>
                <a:gd name="connsiteY75" fmla="*/ 266648 h 637978"/>
                <a:gd name="connsiteX76" fmla="*/ 546184 w 649815"/>
                <a:gd name="connsiteY76" fmla="*/ 267949 h 637978"/>
                <a:gd name="connsiteX77" fmla="*/ 481010 w 649815"/>
                <a:gd name="connsiteY77" fmla="*/ 380694 h 637978"/>
                <a:gd name="connsiteX78" fmla="*/ 473279 w 649815"/>
                <a:gd name="connsiteY78" fmla="*/ 397839 h 637978"/>
                <a:gd name="connsiteX79" fmla="*/ 467501 w 649815"/>
                <a:gd name="connsiteY79" fmla="*/ 409473 h 637978"/>
                <a:gd name="connsiteX80" fmla="*/ 464324 w 649815"/>
                <a:gd name="connsiteY80" fmla="*/ 415558 h 637978"/>
                <a:gd name="connsiteX81" fmla="*/ 464362 w 649815"/>
                <a:gd name="connsiteY81" fmla="*/ 415520 h 637978"/>
                <a:gd name="connsiteX82" fmla="*/ 444539 w 649815"/>
                <a:gd name="connsiteY82" fmla="*/ 448280 h 637978"/>
                <a:gd name="connsiteX83" fmla="*/ 397390 w 649815"/>
                <a:gd name="connsiteY83" fmla="*/ 502815 h 637978"/>
                <a:gd name="connsiteX84" fmla="*/ 288554 w 649815"/>
                <a:gd name="connsiteY84" fmla="*/ 553944 h 637978"/>
                <a:gd name="connsiteX85" fmla="*/ 287023 w 649815"/>
                <a:gd name="connsiteY85" fmla="*/ 553944 h 637978"/>
                <a:gd name="connsiteX86" fmla="*/ 212665 w 649815"/>
                <a:gd name="connsiteY86" fmla="*/ 527652 h 637978"/>
                <a:gd name="connsiteX87" fmla="*/ 212244 w 649815"/>
                <a:gd name="connsiteY87" fmla="*/ 527231 h 637978"/>
                <a:gd name="connsiteX88" fmla="*/ 212550 w 649815"/>
                <a:gd name="connsiteY88" fmla="*/ 527461 h 637978"/>
                <a:gd name="connsiteX89" fmla="*/ 287827 w 649815"/>
                <a:gd name="connsiteY89" fmla="*/ 545180 h 637978"/>
                <a:gd name="connsiteX90" fmla="*/ 387366 w 649815"/>
                <a:gd name="connsiteY90" fmla="*/ 491601 h 637978"/>
                <a:gd name="connsiteX91" fmla="*/ 430879 w 649815"/>
                <a:gd name="connsiteY91" fmla="*/ 439018 h 63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49815" h="637978">
                  <a:moveTo>
                    <a:pt x="39144" y="265877"/>
                  </a:moveTo>
                  <a:cubicBezTo>
                    <a:pt x="44464" y="291823"/>
                    <a:pt x="51736" y="317350"/>
                    <a:pt x="60882" y="342188"/>
                  </a:cubicBezTo>
                  <a:cubicBezTo>
                    <a:pt x="72516" y="371694"/>
                    <a:pt x="83002" y="403191"/>
                    <a:pt x="93106" y="433615"/>
                  </a:cubicBezTo>
                  <a:cubicBezTo>
                    <a:pt x="112662" y="501773"/>
                    <a:pt x="140676" y="567218"/>
                    <a:pt x="176420" y="628411"/>
                  </a:cubicBezTo>
                  <a:lnTo>
                    <a:pt x="176420" y="628679"/>
                  </a:lnTo>
                  <a:cubicBezTo>
                    <a:pt x="177185" y="629674"/>
                    <a:pt x="177644" y="630861"/>
                    <a:pt x="177759" y="632124"/>
                  </a:cubicBezTo>
                  <a:cubicBezTo>
                    <a:pt x="178142" y="634688"/>
                    <a:pt x="180285" y="636639"/>
                    <a:pt x="182926" y="636754"/>
                  </a:cubicBezTo>
                  <a:lnTo>
                    <a:pt x="184992" y="636754"/>
                  </a:lnTo>
                  <a:cubicBezTo>
                    <a:pt x="205428" y="637405"/>
                    <a:pt x="226745" y="637979"/>
                    <a:pt x="248329" y="637979"/>
                  </a:cubicBezTo>
                  <a:cubicBezTo>
                    <a:pt x="351199" y="637979"/>
                    <a:pt x="461113" y="623743"/>
                    <a:pt x="516790" y="524773"/>
                  </a:cubicBezTo>
                  <a:cubicBezTo>
                    <a:pt x="542508" y="478734"/>
                    <a:pt x="567537" y="431317"/>
                    <a:pt x="591646" y="385507"/>
                  </a:cubicBezTo>
                  <a:cubicBezTo>
                    <a:pt x="610283" y="349915"/>
                    <a:pt x="629610" y="313100"/>
                    <a:pt x="649205" y="277238"/>
                  </a:cubicBezTo>
                  <a:lnTo>
                    <a:pt x="649166" y="277238"/>
                  </a:lnTo>
                  <a:cubicBezTo>
                    <a:pt x="649817" y="276090"/>
                    <a:pt x="649970" y="274712"/>
                    <a:pt x="649664" y="273411"/>
                  </a:cubicBezTo>
                  <a:cubicBezTo>
                    <a:pt x="622913" y="162694"/>
                    <a:pt x="592565" y="37280"/>
                    <a:pt x="439946" y="21017"/>
                  </a:cubicBezTo>
                  <a:cubicBezTo>
                    <a:pt x="419127" y="18797"/>
                    <a:pt x="398461" y="16310"/>
                    <a:pt x="377911" y="13899"/>
                  </a:cubicBezTo>
                  <a:lnTo>
                    <a:pt x="377949" y="13937"/>
                  </a:lnTo>
                  <a:cubicBezTo>
                    <a:pt x="291918" y="313"/>
                    <a:pt x="204628" y="-3322"/>
                    <a:pt x="117747" y="3030"/>
                  </a:cubicBezTo>
                  <a:cubicBezTo>
                    <a:pt x="115106" y="3298"/>
                    <a:pt x="113078" y="5441"/>
                    <a:pt x="112963" y="8120"/>
                  </a:cubicBezTo>
                  <a:cubicBezTo>
                    <a:pt x="110131" y="64913"/>
                    <a:pt x="55405" y="108619"/>
                    <a:pt x="7144" y="147191"/>
                  </a:cubicBezTo>
                  <a:lnTo>
                    <a:pt x="2054" y="151247"/>
                  </a:lnTo>
                  <a:lnTo>
                    <a:pt x="2016" y="151247"/>
                  </a:lnTo>
                  <a:cubicBezTo>
                    <a:pt x="-128" y="152969"/>
                    <a:pt x="-625" y="156031"/>
                    <a:pt x="829" y="158327"/>
                  </a:cubicBezTo>
                  <a:cubicBezTo>
                    <a:pt x="19811" y="191660"/>
                    <a:pt x="32785" y="228055"/>
                    <a:pt x="39138" y="265870"/>
                  </a:cubicBezTo>
                  <a:close/>
                  <a:moveTo>
                    <a:pt x="202022" y="87540"/>
                  </a:moveTo>
                  <a:lnTo>
                    <a:pt x="194674" y="89300"/>
                  </a:lnTo>
                  <a:lnTo>
                    <a:pt x="194712" y="89300"/>
                  </a:lnTo>
                  <a:cubicBezTo>
                    <a:pt x="175959" y="93318"/>
                    <a:pt x="157820" y="99747"/>
                    <a:pt x="140752" y="108396"/>
                  </a:cubicBezTo>
                  <a:cubicBezTo>
                    <a:pt x="120124" y="118117"/>
                    <a:pt x="105390" y="137099"/>
                    <a:pt x="101103" y="159448"/>
                  </a:cubicBezTo>
                  <a:cubicBezTo>
                    <a:pt x="101333" y="171771"/>
                    <a:pt x="103935" y="183941"/>
                    <a:pt x="108719" y="195308"/>
                  </a:cubicBezTo>
                  <a:cubicBezTo>
                    <a:pt x="115110" y="210807"/>
                    <a:pt x="122420" y="225924"/>
                    <a:pt x="130610" y="240543"/>
                  </a:cubicBezTo>
                  <a:cubicBezTo>
                    <a:pt x="134896" y="248504"/>
                    <a:pt x="139182" y="256502"/>
                    <a:pt x="143469" y="265419"/>
                  </a:cubicBezTo>
                  <a:lnTo>
                    <a:pt x="143469" y="266146"/>
                  </a:lnTo>
                  <a:cubicBezTo>
                    <a:pt x="153457" y="295767"/>
                    <a:pt x="163254" y="322594"/>
                    <a:pt x="171176" y="344218"/>
                  </a:cubicBezTo>
                  <a:cubicBezTo>
                    <a:pt x="177490" y="361363"/>
                    <a:pt x="183613" y="378202"/>
                    <a:pt x="187249" y="389682"/>
                  </a:cubicBezTo>
                  <a:cubicBezTo>
                    <a:pt x="164095" y="352445"/>
                    <a:pt x="144732" y="312951"/>
                    <a:pt x="129500" y="271852"/>
                  </a:cubicBezTo>
                  <a:cubicBezTo>
                    <a:pt x="125635" y="264466"/>
                    <a:pt x="120927" y="256927"/>
                    <a:pt x="116067" y="248929"/>
                  </a:cubicBezTo>
                  <a:lnTo>
                    <a:pt x="116105" y="248929"/>
                  </a:lnTo>
                  <a:cubicBezTo>
                    <a:pt x="106155" y="233774"/>
                    <a:pt x="97697" y="217777"/>
                    <a:pt x="90693" y="201091"/>
                  </a:cubicBezTo>
                  <a:cubicBezTo>
                    <a:pt x="85029" y="187888"/>
                    <a:pt x="81623" y="173843"/>
                    <a:pt x="80629" y="159492"/>
                  </a:cubicBezTo>
                  <a:cubicBezTo>
                    <a:pt x="81624" y="158726"/>
                    <a:pt x="82313" y="157617"/>
                    <a:pt x="82581" y="156392"/>
                  </a:cubicBezTo>
                  <a:cubicBezTo>
                    <a:pt x="85719" y="142155"/>
                    <a:pt x="92607" y="129028"/>
                    <a:pt x="102596" y="118390"/>
                  </a:cubicBezTo>
                  <a:cubicBezTo>
                    <a:pt x="111551" y="109052"/>
                    <a:pt x="122343" y="101628"/>
                    <a:pt x="134246" y="96575"/>
                  </a:cubicBezTo>
                  <a:cubicBezTo>
                    <a:pt x="152960" y="88615"/>
                    <a:pt x="172860" y="83755"/>
                    <a:pt x="193105" y="82109"/>
                  </a:cubicBezTo>
                  <a:cubicBezTo>
                    <a:pt x="205313" y="80999"/>
                    <a:pt x="217598" y="80501"/>
                    <a:pt x="229844" y="80654"/>
                  </a:cubicBezTo>
                  <a:cubicBezTo>
                    <a:pt x="222190" y="82836"/>
                    <a:pt x="212202" y="85170"/>
                    <a:pt x="201907" y="87543"/>
                  </a:cubicBezTo>
                  <a:close/>
                  <a:moveTo>
                    <a:pt x="430991" y="439012"/>
                  </a:moveTo>
                  <a:cubicBezTo>
                    <a:pt x="437803" y="428909"/>
                    <a:pt x="444003" y="418460"/>
                    <a:pt x="449628" y="407669"/>
                  </a:cubicBezTo>
                  <a:lnTo>
                    <a:pt x="451886" y="403383"/>
                  </a:lnTo>
                  <a:cubicBezTo>
                    <a:pt x="454106" y="399096"/>
                    <a:pt x="456478" y="394389"/>
                    <a:pt x="457626" y="391557"/>
                  </a:cubicBezTo>
                  <a:lnTo>
                    <a:pt x="465778" y="373609"/>
                  </a:lnTo>
                  <a:lnTo>
                    <a:pt x="465816" y="373609"/>
                  </a:lnTo>
                  <a:cubicBezTo>
                    <a:pt x="485296" y="333617"/>
                    <a:pt x="508066" y="295308"/>
                    <a:pt x="533860" y="259032"/>
                  </a:cubicBezTo>
                  <a:cubicBezTo>
                    <a:pt x="536462" y="254745"/>
                    <a:pt x="539103" y="250459"/>
                    <a:pt x="541591" y="246173"/>
                  </a:cubicBezTo>
                  <a:cubicBezTo>
                    <a:pt x="547867" y="236912"/>
                    <a:pt x="553187" y="227038"/>
                    <a:pt x="557396" y="216705"/>
                  </a:cubicBezTo>
                  <a:cubicBezTo>
                    <a:pt x="558506" y="214409"/>
                    <a:pt x="559233" y="211921"/>
                    <a:pt x="559540" y="209395"/>
                  </a:cubicBezTo>
                  <a:cubicBezTo>
                    <a:pt x="559654" y="208477"/>
                    <a:pt x="559846" y="207597"/>
                    <a:pt x="560114" y="206716"/>
                  </a:cubicBezTo>
                  <a:cubicBezTo>
                    <a:pt x="560152" y="206257"/>
                    <a:pt x="560152" y="205798"/>
                    <a:pt x="560114" y="205339"/>
                  </a:cubicBezTo>
                  <a:lnTo>
                    <a:pt x="560382" y="197608"/>
                  </a:lnTo>
                  <a:lnTo>
                    <a:pt x="560343" y="197608"/>
                  </a:lnTo>
                  <a:cubicBezTo>
                    <a:pt x="560420" y="197111"/>
                    <a:pt x="560420" y="196613"/>
                    <a:pt x="560343" y="196116"/>
                  </a:cubicBezTo>
                  <a:lnTo>
                    <a:pt x="559310" y="192174"/>
                  </a:lnTo>
                  <a:cubicBezTo>
                    <a:pt x="558353" y="186625"/>
                    <a:pt x="556172" y="181381"/>
                    <a:pt x="552957" y="176790"/>
                  </a:cubicBezTo>
                  <a:cubicBezTo>
                    <a:pt x="537266" y="157348"/>
                    <a:pt x="518438" y="140663"/>
                    <a:pt x="497236" y="127498"/>
                  </a:cubicBezTo>
                  <a:cubicBezTo>
                    <a:pt x="486367" y="120303"/>
                    <a:pt x="475040" y="113874"/>
                    <a:pt x="463329" y="108210"/>
                  </a:cubicBezTo>
                  <a:cubicBezTo>
                    <a:pt x="475958" y="111845"/>
                    <a:pt x="488167" y="116744"/>
                    <a:pt x="499839" y="122829"/>
                  </a:cubicBezTo>
                  <a:lnTo>
                    <a:pt x="503628" y="125010"/>
                  </a:lnTo>
                  <a:lnTo>
                    <a:pt x="503589" y="125010"/>
                  </a:lnTo>
                  <a:cubicBezTo>
                    <a:pt x="526054" y="136338"/>
                    <a:pt x="546031" y="151952"/>
                    <a:pt x="562449" y="171011"/>
                  </a:cubicBezTo>
                  <a:cubicBezTo>
                    <a:pt x="567194" y="177249"/>
                    <a:pt x="570485" y="184482"/>
                    <a:pt x="572055" y="192174"/>
                  </a:cubicBezTo>
                  <a:cubicBezTo>
                    <a:pt x="572705" y="196843"/>
                    <a:pt x="573050" y="201512"/>
                    <a:pt x="573050" y="206220"/>
                  </a:cubicBezTo>
                  <a:cubicBezTo>
                    <a:pt x="572705" y="207904"/>
                    <a:pt x="572437" y="209702"/>
                    <a:pt x="572246" y="211501"/>
                  </a:cubicBezTo>
                  <a:cubicBezTo>
                    <a:pt x="572016" y="214371"/>
                    <a:pt x="571366" y="217165"/>
                    <a:pt x="570332" y="219844"/>
                  </a:cubicBezTo>
                  <a:cubicBezTo>
                    <a:pt x="566199" y="231745"/>
                    <a:pt x="560727" y="243150"/>
                    <a:pt x="554029" y="253789"/>
                  </a:cubicBezTo>
                  <a:cubicBezTo>
                    <a:pt x="551541" y="258075"/>
                    <a:pt x="549054" y="262361"/>
                    <a:pt x="546834" y="266648"/>
                  </a:cubicBezTo>
                  <a:lnTo>
                    <a:pt x="546796" y="266648"/>
                  </a:lnTo>
                  <a:cubicBezTo>
                    <a:pt x="546566" y="267069"/>
                    <a:pt x="546337" y="267490"/>
                    <a:pt x="546184" y="267949"/>
                  </a:cubicBezTo>
                  <a:cubicBezTo>
                    <a:pt x="521882" y="303961"/>
                    <a:pt x="500107" y="341657"/>
                    <a:pt x="481010" y="380694"/>
                  </a:cubicBezTo>
                  <a:lnTo>
                    <a:pt x="473279" y="397839"/>
                  </a:lnTo>
                  <a:cubicBezTo>
                    <a:pt x="471098" y="402623"/>
                    <a:pt x="469299" y="406067"/>
                    <a:pt x="467501" y="409473"/>
                  </a:cubicBezTo>
                  <a:cubicBezTo>
                    <a:pt x="466429" y="411464"/>
                    <a:pt x="465358" y="413454"/>
                    <a:pt x="464324" y="415558"/>
                  </a:cubicBezTo>
                  <a:lnTo>
                    <a:pt x="464362" y="415520"/>
                  </a:lnTo>
                  <a:cubicBezTo>
                    <a:pt x="458392" y="426810"/>
                    <a:pt x="451771" y="437755"/>
                    <a:pt x="444539" y="448280"/>
                  </a:cubicBezTo>
                  <a:cubicBezTo>
                    <a:pt x="431030" y="468257"/>
                    <a:pt x="415186" y="486549"/>
                    <a:pt x="397390" y="502815"/>
                  </a:cubicBezTo>
                  <a:cubicBezTo>
                    <a:pt x="368228" y="532091"/>
                    <a:pt x="329729" y="550193"/>
                    <a:pt x="288554" y="553944"/>
                  </a:cubicBezTo>
                  <a:lnTo>
                    <a:pt x="287023" y="553944"/>
                  </a:lnTo>
                  <a:cubicBezTo>
                    <a:pt x="259928" y="554059"/>
                    <a:pt x="233636" y="544797"/>
                    <a:pt x="212665" y="527652"/>
                  </a:cubicBezTo>
                  <a:lnTo>
                    <a:pt x="212244" y="527231"/>
                  </a:lnTo>
                  <a:lnTo>
                    <a:pt x="212550" y="527461"/>
                  </a:lnTo>
                  <a:cubicBezTo>
                    <a:pt x="235167" y="541047"/>
                    <a:pt x="261497" y="547246"/>
                    <a:pt x="287827" y="545180"/>
                  </a:cubicBezTo>
                  <a:cubicBezTo>
                    <a:pt x="325982" y="538751"/>
                    <a:pt x="360961" y="519922"/>
                    <a:pt x="387366" y="491601"/>
                  </a:cubicBezTo>
                  <a:cubicBezTo>
                    <a:pt x="403784" y="475758"/>
                    <a:pt x="418365" y="458115"/>
                    <a:pt x="430879" y="43901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6A0D368-50C5-8E0D-3900-D476B9D77F10}"/>
                </a:ext>
              </a:extLst>
            </p:cNvPr>
            <p:cNvSpPr/>
            <p:nvPr/>
          </p:nvSpPr>
          <p:spPr>
            <a:xfrm>
              <a:off x="-11087877" y="8120903"/>
              <a:ext cx="912181" cy="540233"/>
            </a:xfrm>
            <a:custGeom>
              <a:avLst/>
              <a:gdLst>
                <a:gd name="connsiteX0" fmla="*/ 583728 w 912181"/>
                <a:gd name="connsiteY0" fmla="*/ 209 h 540233"/>
                <a:gd name="connsiteX1" fmla="*/ 580131 w 912181"/>
                <a:gd name="connsiteY1" fmla="*/ 477 h 540233"/>
                <a:gd name="connsiteX2" fmla="*/ 578753 w 912181"/>
                <a:gd name="connsiteY2" fmla="*/ 1280 h 540233"/>
                <a:gd name="connsiteX3" fmla="*/ 411595 w 912181"/>
                <a:gd name="connsiteY3" fmla="*/ 61900 h 540233"/>
                <a:gd name="connsiteX4" fmla="*/ 245347 w 912181"/>
                <a:gd name="connsiteY4" fmla="*/ 121908 h 540233"/>
                <a:gd name="connsiteX5" fmla="*/ 167506 w 912181"/>
                <a:gd name="connsiteY5" fmla="*/ 161441 h 540233"/>
                <a:gd name="connsiteX6" fmla="*/ 2375 w 912181"/>
                <a:gd name="connsiteY6" fmla="*/ 252218 h 540233"/>
                <a:gd name="connsiteX7" fmla="*/ 155 w 912181"/>
                <a:gd name="connsiteY7" fmla="*/ 257920 h 540233"/>
                <a:gd name="connsiteX8" fmla="*/ 91812 w 912181"/>
                <a:gd name="connsiteY8" fmla="*/ 438168 h 540233"/>
                <a:gd name="connsiteX9" fmla="*/ 117797 w 912181"/>
                <a:gd name="connsiteY9" fmla="*/ 477892 h 540233"/>
                <a:gd name="connsiteX10" fmla="*/ 117797 w 912181"/>
                <a:gd name="connsiteY10" fmla="*/ 477930 h 540233"/>
                <a:gd name="connsiteX11" fmla="*/ 120935 w 912181"/>
                <a:gd name="connsiteY11" fmla="*/ 480227 h 540233"/>
                <a:gd name="connsiteX12" fmla="*/ 194988 w 912181"/>
                <a:gd name="connsiteY12" fmla="*/ 505944 h 540233"/>
                <a:gd name="connsiteX13" fmla="*/ 330424 w 912181"/>
                <a:gd name="connsiteY13" fmla="*/ 540234 h 540233"/>
                <a:gd name="connsiteX14" fmla="*/ 342441 w 912181"/>
                <a:gd name="connsiteY14" fmla="*/ 539851 h 540233"/>
                <a:gd name="connsiteX15" fmla="*/ 428549 w 912181"/>
                <a:gd name="connsiteY15" fmla="*/ 528791 h 540233"/>
                <a:gd name="connsiteX16" fmla="*/ 502985 w 912181"/>
                <a:gd name="connsiteY16" fmla="*/ 518573 h 540233"/>
                <a:gd name="connsiteX17" fmla="*/ 909370 w 912181"/>
                <a:gd name="connsiteY17" fmla="*/ 405524 h 540233"/>
                <a:gd name="connsiteX18" fmla="*/ 911896 w 912181"/>
                <a:gd name="connsiteY18" fmla="*/ 399018 h 540233"/>
                <a:gd name="connsiteX19" fmla="*/ 583731 w 912181"/>
                <a:gd name="connsiteY19" fmla="*/ 206 h 540233"/>
                <a:gd name="connsiteX20" fmla="*/ 814921 w 912181"/>
                <a:gd name="connsiteY20" fmla="*/ 308437 h 540233"/>
                <a:gd name="connsiteX21" fmla="*/ 787826 w 912181"/>
                <a:gd name="connsiteY21" fmla="*/ 252180 h 540233"/>
                <a:gd name="connsiteX22" fmla="*/ 763448 w 912181"/>
                <a:gd name="connsiteY22" fmla="*/ 217890 h 540233"/>
                <a:gd name="connsiteX23" fmla="*/ 760157 w 912181"/>
                <a:gd name="connsiteY23" fmla="*/ 213603 h 540233"/>
                <a:gd name="connsiteX24" fmla="*/ 791653 w 912181"/>
                <a:gd name="connsiteY24" fmla="*/ 249730 h 540233"/>
                <a:gd name="connsiteX25" fmla="*/ 823379 w 912181"/>
                <a:gd name="connsiteY25" fmla="*/ 306523 h 540233"/>
                <a:gd name="connsiteX26" fmla="*/ 826900 w 912181"/>
                <a:gd name="connsiteY26" fmla="*/ 325658 h 540233"/>
                <a:gd name="connsiteX27" fmla="*/ 824910 w 912181"/>
                <a:gd name="connsiteY27" fmla="*/ 346248 h 540233"/>
                <a:gd name="connsiteX28" fmla="*/ 823532 w 912181"/>
                <a:gd name="connsiteY28" fmla="*/ 351338 h 540233"/>
                <a:gd name="connsiteX29" fmla="*/ 823264 w 912181"/>
                <a:gd name="connsiteY29" fmla="*/ 352486 h 540233"/>
                <a:gd name="connsiteX30" fmla="*/ 822652 w 912181"/>
                <a:gd name="connsiteY30" fmla="*/ 353404 h 540233"/>
                <a:gd name="connsiteX31" fmla="*/ 815802 w 912181"/>
                <a:gd name="connsiteY31" fmla="*/ 365077 h 540233"/>
                <a:gd name="connsiteX32" fmla="*/ 811515 w 912181"/>
                <a:gd name="connsiteY32" fmla="*/ 369746 h 540233"/>
                <a:gd name="connsiteX33" fmla="*/ 799536 w 912181"/>
                <a:gd name="connsiteY33" fmla="*/ 380653 h 540233"/>
                <a:gd name="connsiteX34" fmla="*/ 716146 w 912181"/>
                <a:gd name="connsiteY34" fmla="*/ 417698 h 540233"/>
                <a:gd name="connsiteX35" fmla="*/ 513198 w 912181"/>
                <a:gd name="connsiteY35" fmla="*/ 452829 h 540233"/>
                <a:gd name="connsiteX36" fmla="*/ 445039 w 912181"/>
                <a:gd name="connsiteY36" fmla="*/ 457498 h 540233"/>
                <a:gd name="connsiteX37" fmla="*/ 407535 w 912181"/>
                <a:gd name="connsiteY37" fmla="*/ 459144 h 540233"/>
                <a:gd name="connsiteX38" fmla="*/ 365630 w 912181"/>
                <a:gd name="connsiteY38" fmla="*/ 463430 h 540233"/>
                <a:gd name="connsiteX39" fmla="*/ 309487 w 912181"/>
                <a:gd name="connsiteY39" fmla="*/ 468826 h 540233"/>
                <a:gd name="connsiteX40" fmla="*/ 309449 w 912181"/>
                <a:gd name="connsiteY40" fmla="*/ 468826 h 540233"/>
                <a:gd name="connsiteX41" fmla="*/ 218366 w 912181"/>
                <a:gd name="connsiteY41" fmla="*/ 459756 h 540233"/>
                <a:gd name="connsiteX42" fmla="*/ 184076 w 912181"/>
                <a:gd name="connsiteY42" fmla="*/ 435454 h 540233"/>
                <a:gd name="connsiteX43" fmla="*/ 158703 w 912181"/>
                <a:gd name="connsiteY43" fmla="*/ 407135 h 540233"/>
                <a:gd name="connsiteX44" fmla="*/ 102446 w 912181"/>
                <a:gd name="connsiteY44" fmla="*/ 309623 h 540233"/>
                <a:gd name="connsiteX45" fmla="*/ 106311 w 912181"/>
                <a:gd name="connsiteY45" fmla="*/ 316014 h 540233"/>
                <a:gd name="connsiteX46" fmla="*/ 106273 w 912181"/>
                <a:gd name="connsiteY46" fmla="*/ 316014 h 540233"/>
                <a:gd name="connsiteX47" fmla="*/ 165668 w 912181"/>
                <a:gd name="connsiteY47" fmla="*/ 401739 h 540233"/>
                <a:gd name="connsiteX48" fmla="*/ 223532 w 912181"/>
                <a:gd name="connsiteY48" fmla="*/ 448352 h 540233"/>
                <a:gd name="connsiteX49" fmla="*/ 308568 w 912181"/>
                <a:gd name="connsiteY49" fmla="*/ 454054 h 540233"/>
                <a:gd name="connsiteX50" fmla="*/ 358281 w 912181"/>
                <a:gd name="connsiteY50" fmla="*/ 448390 h 540233"/>
                <a:gd name="connsiteX51" fmla="*/ 406540 w 912181"/>
                <a:gd name="connsiteY51" fmla="*/ 442803 h 540233"/>
                <a:gd name="connsiteX52" fmla="*/ 448330 w 912181"/>
                <a:gd name="connsiteY52" fmla="*/ 440545 h 540233"/>
                <a:gd name="connsiteX53" fmla="*/ 512203 w 912181"/>
                <a:gd name="connsiteY53" fmla="*/ 435799 h 540233"/>
                <a:gd name="connsiteX54" fmla="*/ 517905 w 912181"/>
                <a:gd name="connsiteY54" fmla="*/ 435110 h 540233"/>
                <a:gd name="connsiteX55" fmla="*/ 712398 w 912181"/>
                <a:gd name="connsiteY55" fmla="*/ 403384 h 540233"/>
                <a:gd name="connsiteX56" fmla="*/ 792114 w 912181"/>
                <a:gd name="connsiteY56" fmla="*/ 370969 h 540233"/>
                <a:gd name="connsiteX57" fmla="*/ 814923 w 912181"/>
                <a:gd name="connsiteY57" fmla="*/ 308436 h 540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12181" h="540233">
                  <a:moveTo>
                    <a:pt x="583728" y="209"/>
                  </a:moveTo>
                  <a:cubicBezTo>
                    <a:pt x="582542" y="-136"/>
                    <a:pt x="581279" y="-59"/>
                    <a:pt x="580131" y="477"/>
                  </a:cubicBezTo>
                  <a:cubicBezTo>
                    <a:pt x="579634" y="630"/>
                    <a:pt x="579136" y="898"/>
                    <a:pt x="578753" y="1280"/>
                  </a:cubicBezTo>
                  <a:cubicBezTo>
                    <a:pt x="525481" y="27648"/>
                    <a:pt x="469417" y="48008"/>
                    <a:pt x="411595" y="61900"/>
                  </a:cubicBezTo>
                  <a:cubicBezTo>
                    <a:pt x="354189" y="75831"/>
                    <a:pt x="298428" y="95961"/>
                    <a:pt x="245347" y="121908"/>
                  </a:cubicBezTo>
                  <a:cubicBezTo>
                    <a:pt x="220127" y="135264"/>
                    <a:pt x="193414" y="148621"/>
                    <a:pt x="167506" y="161441"/>
                  </a:cubicBezTo>
                  <a:cubicBezTo>
                    <a:pt x="110598" y="188192"/>
                    <a:pt x="55446" y="218502"/>
                    <a:pt x="2375" y="252218"/>
                  </a:cubicBezTo>
                  <a:cubicBezTo>
                    <a:pt x="499" y="253442"/>
                    <a:pt x="-381" y="255738"/>
                    <a:pt x="155" y="257920"/>
                  </a:cubicBezTo>
                  <a:cubicBezTo>
                    <a:pt x="20132" y="322826"/>
                    <a:pt x="51130" y="383793"/>
                    <a:pt x="91812" y="438168"/>
                  </a:cubicBezTo>
                  <a:cubicBezTo>
                    <a:pt x="100385" y="451371"/>
                    <a:pt x="109302" y="464574"/>
                    <a:pt x="117797" y="477892"/>
                  </a:cubicBezTo>
                  <a:lnTo>
                    <a:pt x="117797" y="477930"/>
                  </a:lnTo>
                  <a:cubicBezTo>
                    <a:pt x="118486" y="479078"/>
                    <a:pt x="119634" y="479882"/>
                    <a:pt x="120935" y="480227"/>
                  </a:cubicBezTo>
                  <a:cubicBezTo>
                    <a:pt x="146117" y="487306"/>
                    <a:pt x="170840" y="495918"/>
                    <a:pt x="194988" y="505944"/>
                  </a:cubicBezTo>
                  <a:cubicBezTo>
                    <a:pt x="237583" y="525729"/>
                    <a:pt x="283507" y="537363"/>
                    <a:pt x="330424" y="540234"/>
                  </a:cubicBezTo>
                  <a:cubicBezTo>
                    <a:pt x="334366" y="540234"/>
                    <a:pt x="338384" y="540234"/>
                    <a:pt x="342441" y="539851"/>
                  </a:cubicBezTo>
                  <a:cubicBezTo>
                    <a:pt x="371756" y="538014"/>
                    <a:pt x="400611" y="533307"/>
                    <a:pt x="428549" y="528791"/>
                  </a:cubicBezTo>
                  <a:cubicBezTo>
                    <a:pt x="452812" y="524849"/>
                    <a:pt x="477880" y="520716"/>
                    <a:pt x="502985" y="518573"/>
                  </a:cubicBezTo>
                  <a:cubicBezTo>
                    <a:pt x="645122" y="511263"/>
                    <a:pt x="783889" y="472649"/>
                    <a:pt x="909370" y="405524"/>
                  </a:cubicBezTo>
                  <a:cubicBezTo>
                    <a:pt x="911666" y="404261"/>
                    <a:pt x="912738" y="401505"/>
                    <a:pt x="911896" y="399018"/>
                  </a:cubicBezTo>
                  <a:cubicBezTo>
                    <a:pt x="861686" y="253824"/>
                    <a:pt x="773051" y="54433"/>
                    <a:pt x="583731" y="206"/>
                  </a:cubicBezTo>
                  <a:close/>
                  <a:moveTo>
                    <a:pt x="814921" y="308437"/>
                  </a:moveTo>
                  <a:cubicBezTo>
                    <a:pt x="808836" y="288421"/>
                    <a:pt x="799690" y="269439"/>
                    <a:pt x="787826" y="252180"/>
                  </a:cubicBezTo>
                  <a:cubicBezTo>
                    <a:pt x="779254" y="238900"/>
                    <a:pt x="770681" y="227610"/>
                    <a:pt x="763448" y="217890"/>
                  </a:cubicBezTo>
                  <a:lnTo>
                    <a:pt x="760157" y="213603"/>
                  </a:lnTo>
                  <a:cubicBezTo>
                    <a:pt x="771293" y="225084"/>
                    <a:pt x="781779" y="237139"/>
                    <a:pt x="791653" y="249730"/>
                  </a:cubicBezTo>
                  <a:cubicBezTo>
                    <a:pt x="805392" y="266684"/>
                    <a:pt x="816146" y="285895"/>
                    <a:pt x="823379" y="306523"/>
                  </a:cubicBezTo>
                  <a:cubicBezTo>
                    <a:pt x="825369" y="312723"/>
                    <a:pt x="826555" y="319153"/>
                    <a:pt x="826900" y="325658"/>
                  </a:cubicBezTo>
                  <a:cubicBezTo>
                    <a:pt x="827474" y="332585"/>
                    <a:pt x="826785" y="339550"/>
                    <a:pt x="824910" y="346248"/>
                  </a:cubicBezTo>
                  <a:lnTo>
                    <a:pt x="823532" y="351338"/>
                  </a:lnTo>
                  <a:cubicBezTo>
                    <a:pt x="823417" y="351720"/>
                    <a:pt x="823303" y="352103"/>
                    <a:pt x="823264" y="352486"/>
                  </a:cubicBezTo>
                  <a:lnTo>
                    <a:pt x="822652" y="353404"/>
                  </a:lnTo>
                  <a:lnTo>
                    <a:pt x="815802" y="365077"/>
                  </a:lnTo>
                  <a:lnTo>
                    <a:pt x="811515" y="369746"/>
                  </a:lnTo>
                  <a:cubicBezTo>
                    <a:pt x="807994" y="373840"/>
                    <a:pt x="803976" y="377514"/>
                    <a:pt x="799536" y="380653"/>
                  </a:cubicBezTo>
                  <a:cubicBezTo>
                    <a:pt x="774086" y="397721"/>
                    <a:pt x="745843" y="410235"/>
                    <a:pt x="716146" y="417698"/>
                  </a:cubicBezTo>
                  <a:cubicBezTo>
                    <a:pt x="649479" y="434498"/>
                    <a:pt x="581631" y="446247"/>
                    <a:pt x="513198" y="452829"/>
                  </a:cubicBezTo>
                  <a:cubicBezTo>
                    <a:pt x="490581" y="455661"/>
                    <a:pt x="467810" y="457230"/>
                    <a:pt x="445039" y="457498"/>
                  </a:cubicBezTo>
                  <a:cubicBezTo>
                    <a:pt x="432181" y="457881"/>
                    <a:pt x="419743" y="458264"/>
                    <a:pt x="407535" y="459144"/>
                  </a:cubicBezTo>
                  <a:cubicBezTo>
                    <a:pt x="393566" y="460330"/>
                    <a:pt x="379559" y="461938"/>
                    <a:pt x="365630" y="463430"/>
                  </a:cubicBezTo>
                  <a:cubicBezTo>
                    <a:pt x="347031" y="465573"/>
                    <a:pt x="327819" y="467716"/>
                    <a:pt x="309487" y="468826"/>
                  </a:cubicBezTo>
                  <a:lnTo>
                    <a:pt x="309449" y="468826"/>
                  </a:lnTo>
                  <a:cubicBezTo>
                    <a:pt x="278795" y="472424"/>
                    <a:pt x="247719" y="469324"/>
                    <a:pt x="218366" y="459756"/>
                  </a:cubicBezTo>
                  <a:cubicBezTo>
                    <a:pt x="205545" y="453824"/>
                    <a:pt x="193949" y="445558"/>
                    <a:pt x="184076" y="435454"/>
                  </a:cubicBezTo>
                  <a:cubicBezTo>
                    <a:pt x="174967" y="426614"/>
                    <a:pt x="166471" y="417161"/>
                    <a:pt x="158703" y="407135"/>
                  </a:cubicBezTo>
                  <a:cubicBezTo>
                    <a:pt x="136162" y="376978"/>
                    <a:pt x="117256" y="344256"/>
                    <a:pt x="102446" y="309623"/>
                  </a:cubicBezTo>
                  <a:lnTo>
                    <a:pt x="106311" y="316014"/>
                  </a:lnTo>
                  <a:lnTo>
                    <a:pt x="106273" y="316014"/>
                  </a:lnTo>
                  <a:cubicBezTo>
                    <a:pt x="123647" y="346209"/>
                    <a:pt x="143510" y="374873"/>
                    <a:pt x="165668" y="401739"/>
                  </a:cubicBezTo>
                  <a:cubicBezTo>
                    <a:pt x="181129" y="421524"/>
                    <a:pt x="200915" y="437444"/>
                    <a:pt x="223532" y="448352"/>
                  </a:cubicBezTo>
                  <a:cubicBezTo>
                    <a:pt x="251163" y="456159"/>
                    <a:pt x="280133" y="458111"/>
                    <a:pt x="308568" y="454054"/>
                  </a:cubicBezTo>
                  <a:cubicBezTo>
                    <a:pt x="324756" y="452676"/>
                    <a:pt x="341060" y="450610"/>
                    <a:pt x="358281" y="448390"/>
                  </a:cubicBezTo>
                  <a:cubicBezTo>
                    <a:pt x="373856" y="446400"/>
                    <a:pt x="389854" y="444372"/>
                    <a:pt x="406540" y="442803"/>
                  </a:cubicBezTo>
                  <a:cubicBezTo>
                    <a:pt x="420394" y="441616"/>
                    <a:pt x="434630" y="441042"/>
                    <a:pt x="448330" y="440545"/>
                  </a:cubicBezTo>
                  <a:cubicBezTo>
                    <a:pt x="469685" y="440085"/>
                    <a:pt x="491002" y="438516"/>
                    <a:pt x="512203" y="435799"/>
                  </a:cubicBezTo>
                  <a:lnTo>
                    <a:pt x="517905" y="435110"/>
                  </a:lnTo>
                  <a:cubicBezTo>
                    <a:pt x="583347" y="428681"/>
                    <a:pt x="648325" y="418080"/>
                    <a:pt x="712398" y="403384"/>
                  </a:cubicBezTo>
                  <a:cubicBezTo>
                    <a:pt x="740527" y="396878"/>
                    <a:pt x="767431" y="385933"/>
                    <a:pt x="792114" y="370969"/>
                  </a:cubicBezTo>
                  <a:cubicBezTo>
                    <a:pt x="813852" y="358378"/>
                    <a:pt x="823458" y="332048"/>
                    <a:pt x="814923" y="3084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A03C5C8-45C3-E63C-05E8-AFECF2EF4FDE}"/>
                </a:ext>
              </a:extLst>
            </p:cNvPr>
            <p:cNvSpPr/>
            <p:nvPr/>
          </p:nvSpPr>
          <p:spPr>
            <a:xfrm>
              <a:off x="-11760398" y="7060425"/>
              <a:ext cx="67894" cy="92102"/>
            </a:xfrm>
            <a:custGeom>
              <a:avLst/>
              <a:gdLst>
                <a:gd name="connsiteX0" fmla="*/ 158 w 67894"/>
                <a:gd name="connsiteY0" fmla="*/ 77445 h 92102"/>
                <a:gd name="connsiteX1" fmla="*/ 2837 w 67894"/>
                <a:gd name="connsiteY1" fmla="*/ 80698 h 92102"/>
                <a:gd name="connsiteX2" fmla="*/ 6358 w 67894"/>
                <a:gd name="connsiteY2" fmla="*/ 82574 h 92102"/>
                <a:gd name="connsiteX3" fmla="*/ 6358 w 67894"/>
                <a:gd name="connsiteY3" fmla="*/ 82612 h 92102"/>
                <a:gd name="connsiteX4" fmla="*/ 27789 w 67894"/>
                <a:gd name="connsiteY4" fmla="*/ 91758 h 92102"/>
                <a:gd name="connsiteX5" fmla="*/ 31463 w 67894"/>
                <a:gd name="connsiteY5" fmla="*/ 92103 h 92102"/>
                <a:gd name="connsiteX6" fmla="*/ 48608 w 67894"/>
                <a:gd name="connsiteY6" fmla="*/ 75723 h 92102"/>
                <a:gd name="connsiteX7" fmla="*/ 51593 w 67894"/>
                <a:gd name="connsiteY7" fmla="*/ 69102 h 92102"/>
                <a:gd name="connsiteX8" fmla="*/ 65409 w 67894"/>
                <a:gd name="connsiteY8" fmla="*/ 3813 h 92102"/>
                <a:gd name="connsiteX9" fmla="*/ 63036 w 67894"/>
                <a:gd name="connsiteY9" fmla="*/ 560 h 92102"/>
                <a:gd name="connsiteX10" fmla="*/ 58750 w 67894"/>
                <a:gd name="connsiteY10" fmla="*/ 292 h 92102"/>
                <a:gd name="connsiteX11" fmla="*/ 23503 w 67894"/>
                <a:gd name="connsiteY11" fmla="*/ 8176 h 92102"/>
                <a:gd name="connsiteX12" fmla="*/ 22585 w 67894"/>
                <a:gd name="connsiteY12" fmla="*/ 8176 h 92102"/>
                <a:gd name="connsiteX13" fmla="*/ 17762 w 67894"/>
                <a:gd name="connsiteY13" fmla="*/ 7411 h 92102"/>
                <a:gd name="connsiteX14" fmla="*/ 13859 w 67894"/>
                <a:gd name="connsiteY14" fmla="*/ 6607 h 92102"/>
                <a:gd name="connsiteX15" fmla="*/ 9267 w 67894"/>
                <a:gd name="connsiteY15" fmla="*/ 8138 h 92102"/>
                <a:gd name="connsiteX16" fmla="*/ 7774 w 67894"/>
                <a:gd name="connsiteY16" fmla="*/ 12807 h 92102"/>
                <a:gd name="connsiteX17" fmla="*/ 732 w 67894"/>
                <a:gd name="connsiteY17" fmla="*/ 73426 h 92102"/>
                <a:gd name="connsiteX18" fmla="*/ 158 w 67894"/>
                <a:gd name="connsiteY18" fmla="*/ 77445 h 9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94" h="92102">
                  <a:moveTo>
                    <a:pt x="158" y="77445"/>
                  </a:moveTo>
                  <a:cubicBezTo>
                    <a:pt x="579" y="78861"/>
                    <a:pt x="1536" y="80048"/>
                    <a:pt x="2837" y="80698"/>
                  </a:cubicBezTo>
                  <a:lnTo>
                    <a:pt x="6358" y="82574"/>
                  </a:lnTo>
                  <a:lnTo>
                    <a:pt x="6358" y="82612"/>
                  </a:lnTo>
                  <a:cubicBezTo>
                    <a:pt x="13017" y="86668"/>
                    <a:pt x="20250" y="89768"/>
                    <a:pt x="27789" y="91758"/>
                  </a:cubicBezTo>
                  <a:cubicBezTo>
                    <a:pt x="28976" y="91988"/>
                    <a:pt x="30239" y="92103"/>
                    <a:pt x="31463" y="92103"/>
                  </a:cubicBezTo>
                  <a:cubicBezTo>
                    <a:pt x="42408" y="92103"/>
                    <a:pt x="46121" y="82382"/>
                    <a:pt x="48608" y="75723"/>
                  </a:cubicBezTo>
                  <a:cubicBezTo>
                    <a:pt x="49412" y="73427"/>
                    <a:pt x="50407" y="71207"/>
                    <a:pt x="51593" y="69102"/>
                  </a:cubicBezTo>
                  <a:cubicBezTo>
                    <a:pt x="66327" y="50771"/>
                    <a:pt x="71455" y="26545"/>
                    <a:pt x="65409" y="3813"/>
                  </a:cubicBezTo>
                  <a:cubicBezTo>
                    <a:pt x="65065" y="2474"/>
                    <a:pt x="64223" y="1325"/>
                    <a:pt x="63036" y="560"/>
                  </a:cubicBezTo>
                  <a:cubicBezTo>
                    <a:pt x="61697" y="-90"/>
                    <a:pt x="60166" y="-167"/>
                    <a:pt x="58750" y="292"/>
                  </a:cubicBezTo>
                  <a:cubicBezTo>
                    <a:pt x="47537" y="4885"/>
                    <a:pt x="35597" y="7525"/>
                    <a:pt x="23503" y="8176"/>
                  </a:cubicBezTo>
                  <a:lnTo>
                    <a:pt x="22585" y="8176"/>
                  </a:lnTo>
                  <a:cubicBezTo>
                    <a:pt x="20977" y="8023"/>
                    <a:pt x="19332" y="7755"/>
                    <a:pt x="17762" y="7411"/>
                  </a:cubicBezTo>
                  <a:cubicBezTo>
                    <a:pt x="16461" y="7104"/>
                    <a:pt x="15198" y="6798"/>
                    <a:pt x="13859" y="6607"/>
                  </a:cubicBezTo>
                  <a:cubicBezTo>
                    <a:pt x="12175" y="6454"/>
                    <a:pt x="10491" y="6990"/>
                    <a:pt x="9267" y="8138"/>
                  </a:cubicBezTo>
                  <a:cubicBezTo>
                    <a:pt x="8042" y="9362"/>
                    <a:pt x="7468" y="11123"/>
                    <a:pt x="7774" y="12807"/>
                  </a:cubicBezTo>
                  <a:cubicBezTo>
                    <a:pt x="12405" y="33242"/>
                    <a:pt x="9917" y="54636"/>
                    <a:pt x="732" y="73426"/>
                  </a:cubicBezTo>
                  <a:cubicBezTo>
                    <a:pt x="43" y="74651"/>
                    <a:pt x="-186" y="76105"/>
                    <a:pt x="158" y="774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6D8914C6-2C26-CFEE-EC12-78FA4FCEABBB}"/>
                </a:ext>
              </a:extLst>
            </p:cNvPr>
            <p:cNvSpPr/>
            <p:nvPr/>
          </p:nvSpPr>
          <p:spPr>
            <a:xfrm>
              <a:off x="-11150484" y="8626668"/>
              <a:ext cx="684751" cy="574604"/>
            </a:xfrm>
            <a:custGeom>
              <a:avLst/>
              <a:gdLst>
                <a:gd name="connsiteX0" fmla="*/ 58213 w 684751"/>
                <a:gd name="connsiteY0" fmla="*/ 367369 h 574604"/>
                <a:gd name="connsiteX1" fmla="*/ 146387 w 684751"/>
                <a:gd name="connsiteY1" fmla="*/ 521409 h 574604"/>
                <a:gd name="connsiteX2" fmla="*/ 146349 w 684751"/>
                <a:gd name="connsiteY2" fmla="*/ 521409 h 574604"/>
                <a:gd name="connsiteX3" fmla="*/ 175511 w 684751"/>
                <a:gd name="connsiteY3" fmla="*/ 571582 h 574604"/>
                <a:gd name="connsiteX4" fmla="*/ 180371 w 684751"/>
                <a:gd name="connsiteY4" fmla="*/ 574605 h 574604"/>
                <a:gd name="connsiteX5" fmla="*/ 321166 w 684751"/>
                <a:gd name="connsiteY5" fmla="*/ 568558 h 574604"/>
                <a:gd name="connsiteX6" fmla="*/ 368315 w 684751"/>
                <a:gd name="connsiteY6" fmla="*/ 565994 h 574604"/>
                <a:gd name="connsiteX7" fmla="*/ 407618 w 684751"/>
                <a:gd name="connsiteY7" fmla="*/ 564654 h 574604"/>
                <a:gd name="connsiteX8" fmla="*/ 561277 w 684751"/>
                <a:gd name="connsiteY8" fmla="*/ 538746 h 574604"/>
                <a:gd name="connsiteX9" fmla="*/ 566520 w 684751"/>
                <a:gd name="connsiteY9" fmla="*/ 537406 h 574604"/>
                <a:gd name="connsiteX10" fmla="*/ 569352 w 684751"/>
                <a:gd name="connsiteY10" fmla="*/ 536182 h 574604"/>
                <a:gd name="connsiteX11" fmla="*/ 610644 w 684751"/>
                <a:gd name="connsiteY11" fmla="*/ 495233 h 574604"/>
                <a:gd name="connsiteX12" fmla="*/ 654617 w 684751"/>
                <a:gd name="connsiteY12" fmla="*/ 452370 h 574604"/>
                <a:gd name="connsiteX13" fmla="*/ 652971 w 684751"/>
                <a:gd name="connsiteY13" fmla="*/ 308440 h 574604"/>
                <a:gd name="connsiteX14" fmla="*/ 642217 w 684751"/>
                <a:gd name="connsiteY14" fmla="*/ 288348 h 574604"/>
                <a:gd name="connsiteX15" fmla="*/ 642256 w 684751"/>
                <a:gd name="connsiteY15" fmla="*/ 288348 h 574604"/>
                <a:gd name="connsiteX16" fmla="*/ 590821 w 684751"/>
                <a:gd name="connsiteY16" fmla="*/ 162749 h 574604"/>
                <a:gd name="connsiteX17" fmla="*/ 543365 w 684751"/>
                <a:gd name="connsiteY17" fmla="*/ 45066 h 574604"/>
                <a:gd name="connsiteX18" fmla="*/ 537778 w 684751"/>
                <a:gd name="connsiteY18" fmla="*/ 42080 h 574604"/>
                <a:gd name="connsiteX19" fmla="*/ 523273 w 684751"/>
                <a:gd name="connsiteY19" fmla="*/ 44185 h 574604"/>
                <a:gd name="connsiteX20" fmla="*/ 523311 w 684751"/>
                <a:gd name="connsiteY20" fmla="*/ 44185 h 574604"/>
                <a:gd name="connsiteX21" fmla="*/ 366596 w 684751"/>
                <a:gd name="connsiteY21" fmla="*/ 57044 h 574604"/>
                <a:gd name="connsiteX22" fmla="*/ 249755 w 684751"/>
                <a:gd name="connsiteY22" fmla="*/ 24132 h 574604"/>
                <a:gd name="connsiteX23" fmla="*/ 185040 w 684751"/>
                <a:gd name="connsiteY23" fmla="*/ 175 h 574604"/>
                <a:gd name="connsiteX24" fmla="*/ 179874 w 684751"/>
                <a:gd name="connsiteY24" fmla="*/ 1399 h 574604"/>
                <a:gd name="connsiteX25" fmla="*/ 851 w 684751"/>
                <a:gd name="connsiteY25" fmla="*/ 257389 h 574604"/>
                <a:gd name="connsiteX26" fmla="*/ 277 w 684751"/>
                <a:gd name="connsiteY26" fmla="*/ 258690 h 574604"/>
                <a:gd name="connsiteX27" fmla="*/ 315 w 684751"/>
                <a:gd name="connsiteY27" fmla="*/ 258690 h 574604"/>
                <a:gd name="connsiteX28" fmla="*/ 736 w 684751"/>
                <a:gd name="connsiteY28" fmla="*/ 263168 h 574604"/>
                <a:gd name="connsiteX29" fmla="*/ 58218 w 684751"/>
                <a:gd name="connsiteY29" fmla="*/ 367380 h 574604"/>
                <a:gd name="connsiteX30" fmla="*/ 237393 w 684751"/>
                <a:gd name="connsiteY30" fmla="*/ 461361 h 574604"/>
                <a:gd name="connsiteX31" fmla="*/ 246731 w 684751"/>
                <a:gd name="connsiteY31" fmla="*/ 464193 h 574604"/>
                <a:gd name="connsiteX32" fmla="*/ 255303 w 684751"/>
                <a:gd name="connsiteY32" fmla="*/ 466718 h 574604"/>
                <a:gd name="connsiteX33" fmla="*/ 255265 w 684751"/>
                <a:gd name="connsiteY33" fmla="*/ 466718 h 574604"/>
                <a:gd name="connsiteX34" fmla="*/ 335786 w 684751"/>
                <a:gd name="connsiteY34" fmla="*/ 463389 h 574604"/>
                <a:gd name="connsiteX35" fmla="*/ 340072 w 684751"/>
                <a:gd name="connsiteY35" fmla="*/ 462777 h 574604"/>
                <a:gd name="connsiteX36" fmla="*/ 363226 w 684751"/>
                <a:gd name="connsiteY36" fmla="*/ 459983 h 574604"/>
                <a:gd name="connsiteX37" fmla="*/ 386647 w 684751"/>
                <a:gd name="connsiteY37" fmla="*/ 458146 h 574604"/>
                <a:gd name="connsiteX38" fmla="*/ 433221 w 684751"/>
                <a:gd name="connsiteY38" fmla="*/ 453171 h 574604"/>
                <a:gd name="connsiteX39" fmla="*/ 520477 w 684751"/>
                <a:gd name="connsiteY39" fmla="*/ 427453 h 574604"/>
                <a:gd name="connsiteX40" fmla="*/ 545391 w 684751"/>
                <a:gd name="connsiteY40" fmla="*/ 293771 h 574604"/>
                <a:gd name="connsiteX41" fmla="*/ 531040 w 684751"/>
                <a:gd name="connsiteY41" fmla="*/ 257568 h 574604"/>
                <a:gd name="connsiteX42" fmla="*/ 520171 w 684751"/>
                <a:gd name="connsiteY42" fmla="*/ 229937 h 574604"/>
                <a:gd name="connsiteX43" fmla="*/ 509494 w 684751"/>
                <a:gd name="connsiteY43" fmla="*/ 203109 h 574604"/>
                <a:gd name="connsiteX44" fmla="*/ 499275 w 684751"/>
                <a:gd name="connsiteY44" fmla="*/ 177392 h 574604"/>
                <a:gd name="connsiteX45" fmla="*/ 491736 w 684751"/>
                <a:gd name="connsiteY45" fmla="*/ 160247 h 574604"/>
                <a:gd name="connsiteX46" fmla="*/ 482016 w 684751"/>
                <a:gd name="connsiteY46" fmla="*/ 138012 h 574604"/>
                <a:gd name="connsiteX47" fmla="*/ 481518 w 684751"/>
                <a:gd name="connsiteY47" fmla="*/ 136864 h 574604"/>
                <a:gd name="connsiteX48" fmla="*/ 482284 w 684751"/>
                <a:gd name="connsiteY48" fmla="*/ 138089 h 574604"/>
                <a:gd name="connsiteX49" fmla="*/ 503715 w 684751"/>
                <a:gd name="connsiteY49" fmla="*/ 175211 h 574604"/>
                <a:gd name="connsiteX50" fmla="*/ 519750 w 684751"/>
                <a:gd name="connsiteY50" fmla="*/ 207626 h 574604"/>
                <a:gd name="connsiteX51" fmla="*/ 528820 w 684751"/>
                <a:gd name="connsiteY51" fmla="*/ 226570 h 574604"/>
                <a:gd name="connsiteX52" fmla="*/ 534331 w 684751"/>
                <a:gd name="connsiteY52" fmla="*/ 238511 h 574604"/>
                <a:gd name="connsiteX53" fmla="*/ 557790 w 684751"/>
                <a:gd name="connsiteY53" fmla="*/ 289257 h 574604"/>
                <a:gd name="connsiteX54" fmla="*/ 557752 w 684751"/>
                <a:gd name="connsiteY54" fmla="*/ 289219 h 574604"/>
                <a:gd name="connsiteX55" fmla="*/ 580178 w 684751"/>
                <a:gd name="connsiteY55" fmla="*/ 371920 h 574604"/>
                <a:gd name="connsiteX56" fmla="*/ 571606 w 684751"/>
                <a:gd name="connsiteY56" fmla="*/ 401350 h 574604"/>
                <a:gd name="connsiteX57" fmla="*/ 564832 w 684751"/>
                <a:gd name="connsiteY57" fmla="*/ 411492 h 574604"/>
                <a:gd name="connsiteX58" fmla="*/ 564832 w 684751"/>
                <a:gd name="connsiteY58" fmla="*/ 411530 h 574604"/>
                <a:gd name="connsiteX59" fmla="*/ 527940 w 684751"/>
                <a:gd name="connsiteY59" fmla="*/ 441917 h 574604"/>
                <a:gd name="connsiteX60" fmla="*/ 435632 w 684751"/>
                <a:gd name="connsiteY60" fmla="*/ 469931 h 574604"/>
                <a:gd name="connsiteX61" fmla="*/ 387565 w 684751"/>
                <a:gd name="connsiteY61" fmla="*/ 475212 h 574604"/>
                <a:gd name="connsiteX62" fmla="*/ 364374 w 684751"/>
                <a:gd name="connsiteY62" fmla="*/ 476666 h 574604"/>
                <a:gd name="connsiteX63" fmla="*/ 341794 w 684751"/>
                <a:gd name="connsiteY63" fmla="*/ 479192 h 574604"/>
                <a:gd name="connsiteX64" fmla="*/ 334561 w 684751"/>
                <a:gd name="connsiteY64" fmla="*/ 480111 h 574604"/>
                <a:gd name="connsiteX65" fmla="*/ 252855 w 684751"/>
                <a:gd name="connsiteY65" fmla="*/ 481297 h 574604"/>
                <a:gd name="connsiteX66" fmla="*/ 245852 w 684751"/>
                <a:gd name="connsiteY66" fmla="*/ 478809 h 574604"/>
                <a:gd name="connsiteX67" fmla="*/ 231883 w 684751"/>
                <a:gd name="connsiteY67" fmla="*/ 474523 h 574604"/>
                <a:gd name="connsiteX68" fmla="*/ 222583 w 684751"/>
                <a:gd name="connsiteY68" fmla="*/ 469318 h 574604"/>
                <a:gd name="connsiteX69" fmla="*/ 212633 w 684751"/>
                <a:gd name="connsiteY69" fmla="*/ 463808 h 574604"/>
                <a:gd name="connsiteX70" fmla="*/ 182170 w 684751"/>
                <a:gd name="connsiteY70" fmla="*/ 439276 h 574604"/>
                <a:gd name="connsiteX71" fmla="*/ 136322 w 684751"/>
                <a:gd name="connsiteY71" fmla="*/ 385890 h 574604"/>
                <a:gd name="connsiteX72" fmla="*/ 98244 w 684751"/>
                <a:gd name="connsiteY72" fmla="*/ 293697 h 574604"/>
                <a:gd name="connsiteX73" fmla="*/ 143632 w 684751"/>
                <a:gd name="connsiteY73" fmla="*/ 380799 h 574604"/>
                <a:gd name="connsiteX74" fmla="*/ 190207 w 684751"/>
                <a:gd name="connsiteY74" fmla="*/ 430244 h 574604"/>
                <a:gd name="connsiteX75" fmla="*/ 220975 w 684751"/>
                <a:gd name="connsiteY75" fmla="*/ 452862 h 574604"/>
                <a:gd name="connsiteX76" fmla="*/ 230658 w 684751"/>
                <a:gd name="connsiteY76" fmla="*/ 457914 h 5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84751" h="574604">
                  <a:moveTo>
                    <a:pt x="58213" y="367369"/>
                  </a:moveTo>
                  <a:cubicBezTo>
                    <a:pt x="85691" y="418459"/>
                    <a:pt x="114164" y="471307"/>
                    <a:pt x="146387" y="521409"/>
                  </a:cubicBezTo>
                  <a:lnTo>
                    <a:pt x="146349" y="521409"/>
                  </a:lnTo>
                  <a:cubicBezTo>
                    <a:pt x="157103" y="537521"/>
                    <a:pt x="166823" y="554283"/>
                    <a:pt x="175511" y="571582"/>
                  </a:cubicBezTo>
                  <a:cubicBezTo>
                    <a:pt x="176391" y="573418"/>
                    <a:pt x="178305" y="574605"/>
                    <a:pt x="180371" y="574605"/>
                  </a:cubicBezTo>
                  <a:cubicBezTo>
                    <a:pt x="227520" y="573877"/>
                    <a:pt x="275090" y="571237"/>
                    <a:pt x="321166" y="568558"/>
                  </a:cubicBezTo>
                  <a:cubicBezTo>
                    <a:pt x="336857" y="567716"/>
                    <a:pt x="352586" y="566759"/>
                    <a:pt x="368315" y="565994"/>
                  </a:cubicBezTo>
                  <a:cubicBezTo>
                    <a:pt x="381174" y="565305"/>
                    <a:pt x="394415" y="564961"/>
                    <a:pt x="407618" y="564654"/>
                  </a:cubicBezTo>
                  <a:cubicBezTo>
                    <a:pt x="460125" y="567257"/>
                    <a:pt x="512555" y="558416"/>
                    <a:pt x="561277" y="538746"/>
                  </a:cubicBezTo>
                  <a:cubicBezTo>
                    <a:pt x="562922" y="538019"/>
                    <a:pt x="564721" y="537559"/>
                    <a:pt x="566520" y="537406"/>
                  </a:cubicBezTo>
                  <a:cubicBezTo>
                    <a:pt x="567553" y="537292"/>
                    <a:pt x="568548" y="536871"/>
                    <a:pt x="569352" y="536182"/>
                  </a:cubicBezTo>
                  <a:cubicBezTo>
                    <a:pt x="583933" y="523399"/>
                    <a:pt x="597748" y="509737"/>
                    <a:pt x="610644" y="495233"/>
                  </a:cubicBezTo>
                  <a:cubicBezTo>
                    <a:pt x="624307" y="479925"/>
                    <a:pt x="639002" y="465612"/>
                    <a:pt x="654617" y="452370"/>
                  </a:cubicBezTo>
                  <a:cubicBezTo>
                    <a:pt x="708349" y="409086"/>
                    <a:pt x="678957" y="355623"/>
                    <a:pt x="652971" y="308440"/>
                  </a:cubicBezTo>
                  <a:cubicBezTo>
                    <a:pt x="649259" y="301628"/>
                    <a:pt x="645547" y="294931"/>
                    <a:pt x="642217" y="288348"/>
                  </a:cubicBezTo>
                  <a:lnTo>
                    <a:pt x="642256" y="288348"/>
                  </a:lnTo>
                  <a:cubicBezTo>
                    <a:pt x="622432" y="247629"/>
                    <a:pt x="605249" y="205685"/>
                    <a:pt x="590821" y="162749"/>
                  </a:cubicBezTo>
                  <a:cubicBezTo>
                    <a:pt x="577158" y="122681"/>
                    <a:pt x="561314" y="83377"/>
                    <a:pt x="543365" y="45066"/>
                  </a:cubicBezTo>
                  <a:cubicBezTo>
                    <a:pt x="542370" y="42923"/>
                    <a:pt x="540112" y="41736"/>
                    <a:pt x="537778" y="42080"/>
                  </a:cubicBezTo>
                  <a:lnTo>
                    <a:pt x="523273" y="44185"/>
                  </a:lnTo>
                  <a:lnTo>
                    <a:pt x="523311" y="44185"/>
                  </a:lnTo>
                  <a:cubicBezTo>
                    <a:pt x="471571" y="53217"/>
                    <a:pt x="419099" y="57542"/>
                    <a:pt x="366596" y="57044"/>
                  </a:cubicBezTo>
                  <a:cubicBezTo>
                    <a:pt x="326030" y="52949"/>
                    <a:pt x="286496" y="41813"/>
                    <a:pt x="249755" y="24132"/>
                  </a:cubicBezTo>
                  <a:cubicBezTo>
                    <a:pt x="228631" y="15023"/>
                    <a:pt x="207007" y="7025"/>
                    <a:pt x="185040" y="175"/>
                  </a:cubicBezTo>
                  <a:cubicBezTo>
                    <a:pt x="183203" y="-285"/>
                    <a:pt x="181290" y="175"/>
                    <a:pt x="179874" y="1399"/>
                  </a:cubicBezTo>
                  <a:cubicBezTo>
                    <a:pt x="97861" y="77327"/>
                    <a:pt x="22473" y="153980"/>
                    <a:pt x="851" y="257389"/>
                  </a:cubicBezTo>
                  <a:lnTo>
                    <a:pt x="277" y="258690"/>
                  </a:lnTo>
                  <a:lnTo>
                    <a:pt x="315" y="258690"/>
                  </a:lnTo>
                  <a:cubicBezTo>
                    <a:pt x="-221" y="260183"/>
                    <a:pt x="-68" y="261828"/>
                    <a:pt x="736" y="263168"/>
                  </a:cubicBezTo>
                  <a:cubicBezTo>
                    <a:pt x="20828" y="297610"/>
                    <a:pt x="39733" y="333087"/>
                    <a:pt x="58218" y="367380"/>
                  </a:cubicBezTo>
                  <a:close/>
                  <a:moveTo>
                    <a:pt x="237393" y="461361"/>
                  </a:moveTo>
                  <a:cubicBezTo>
                    <a:pt x="240493" y="462432"/>
                    <a:pt x="243554" y="463274"/>
                    <a:pt x="246731" y="464193"/>
                  </a:cubicBezTo>
                  <a:cubicBezTo>
                    <a:pt x="249907" y="465111"/>
                    <a:pt x="252050" y="465685"/>
                    <a:pt x="255303" y="466718"/>
                  </a:cubicBezTo>
                  <a:lnTo>
                    <a:pt x="255265" y="466718"/>
                  </a:lnTo>
                  <a:cubicBezTo>
                    <a:pt x="282131" y="469704"/>
                    <a:pt x="309264" y="468594"/>
                    <a:pt x="335786" y="463389"/>
                  </a:cubicBezTo>
                  <a:lnTo>
                    <a:pt x="340072" y="462777"/>
                  </a:lnTo>
                  <a:cubicBezTo>
                    <a:pt x="347956" y="461629"/>
                    <a:pt x="355571" y="460710"/>
                    <a:pt x="363226" y="459983"/>
                  </a:cubicBezTo>
                  <a:lnTo>
                    <a:pt x="386647" y="458146"/>
                  </a:lnTo>
                  <a:cubicBezTo>
                    <a:pt x="402069" y="457189"/>
                    <a:pt x="417760" y="455582"/>
                    <a:pt x="433221" y="453171"/>
                  </a:cubicBezTo>
                  <a:cubicBezTo>
                    <a:pt x="463493" y="449344"/>
                    <a:pt x="492961" y="440695"/>
                    <a:pt x="520477" y="427453"/>
                  </a:cubicBezTo>
                  <a:cubicBezTo>
                    <a:pt x="564066" y="404338"/>
                    <a:pt x="572217" y="360634"/>
                    <a:pt x="545391" y="293771"/>
                  </a:cubicBezTo>
                  <a:cubicBezTo>
                    <a:pt x="540262" y="281180"/>
                    <a:pt x="535517" y="269126"/>
                    <a:pt x="531040" y="257568"/>
                  </a:cubicBezTo>
                  <a:cubicBezTo>
                    <a:pt x="527328" y="248039"/>
                    <a:pt x="523769" y="238853"/>
                    <a:pt x="520171" y="229937"/>
                  </a:cubicBezTo>
                  <a:cubicBezTo>
                    <a:pt x="516573" y="221021"/>
                    <a:pt x="512785" y="211644"/>
                    <a:pt x="509494" y="203109"/>
                  </a:cubicBezTo>
                  <a:cubicBezTo>
                    <a:pt x="506203" y="194575"/>
                    <a:pt x="502682" y="185467"/>
                    <a:pt x="499275" y="177392"/>
                  </a:cubicBezTo>
                  <a:lnTo>
                    <a:pt x="491736" y="160247"/>
                  </a:lnTo>
                  <a:cubicBezTo>
                    <a:pt x="488177" y="152019"/>
                    <a:pt x="484962" y="144594"/>
                    <a:pt x="482016" y="138012"/>
                  </a:cubicBezTo>
                  <a:lnTo>
                    <a:pt x="481518" y="136864"/>
                  </a:lnTo>
                  <a:lnTo>
                    <a:pt x="482284" y="138089"/>
                  </a:lnTo>
                  <a:lnTo>
                    <a:pt x="503715" y="175211"/>
                  </a:lnTo>
                  <a:cubicBezTo>
                    <a:pt x="508920" y="184779"/>
                    <a:pt x="514124" y="195877"/>
                    <a:pt x="519750" y="207626"/>
                  </a:cubicBezTo>
                  <a:cubicBezTo>
                    <a:pt x="522620" y="213749"/>
                    <a:pt x="525682" y="220140"/>
                    <a:pt x="528820" y="226570"/>
                  </a:cubicBezTo>
                  <a:lnTo>
                    <a:pt x="534331" y="238511"/>
                  </a:lnTo>
                  <a:cubicBezTo>
                    <a:pt x="541717" y="254316"/>
                    <a:pt x="549601" y="271347"/>
                    <a:pt x="557790" y="289257"/>
                  </a:cubicBezTo>
                  <a:lnTo>
                    <a:pt x="557752" y="289219"/>
                  </a:lnTo>
                  <a:cubicBezTo>
                    <a:pt x="571529" y="314669"/>
                    <a:pt x="579183" y="342988"/>
                    <a:pt x="580178" y="371920"/>
                  </a:cubicBezTo>
                  <a:cubicBezTo>
                    <a:pt x="580178" y="382330"/>
                    <a:pt x="577193" y="392548"/>
                    <a:pt x="571606" y="401350"/>
                  </a:cubicBezTo>
                  <a:lnTo>
                    <a:pt x="564832" y="411492"/>
                  </a:lnTo>
                  <a:lnTo>
                    <a:pt x="564832" y="411530"/>
                  </a:lnTo>
                  <a:cubicBezTo>
                    <a:pt x="554729" y="424044"/>
                    <a:pt x="542176" y="434377"/>
                    <a:pt x="527940" y="441917"/>
                  </a:cubicBezTo>
                  <a:cubicBezTo>
                    <a:pt x="499008" y="456460"/>
                    <a:pt x="467779" y="465950"/>
                    <a:pt x="435632" y="469931"/>
                  </a:cubicBezTo>
                  <a:cubicBezTo>
                    <a:pt x="421013" y="472150"/>
                    <a:pt x="405246" y="473873"/>
                    <a:pt x="387565" y="475212"/>
                  </a:cubicBezTo>
                  <a:lnTo>
                    <a:pt x="364374" y="476666"/>
                  </a:lnTo>
                  <a:cubicBezTo>
                    <a:pt x="356375" y="477355"/>
                    <a:pt x="349066" y="478312"/>
                    <a:pt x="341794" y="479192"/>
                  </a:cubicBezTo>
                  <a:lnTo>
                    <a:pt x="334561" y="480111"/>
                  </a:lnTo>
                  <a:cubicBezTo>
                    <a:pt x="307581" y="484856"/>
                    <a:pt x="279988" y="485277"/>
                    <a:pt x="252855" y="481297"/>
                  </a:cubicBezTo>
                  <a:lnTo>
                    <a:pt x="245852" y="478809"/>
                  </a:lnTo>
                  <a:cubicBezTo>
                    <a:pt x="240915" y="477393"/>
                    <a:pt x="235978" y="475939"/>
                    <a:pt x="231883" y="474523"/>
                  </a:cubicBezTo>
                  <a:cubicBezTo>
                    <a:pt x="228821" y="472763"/>
                    <a:pt x="225721" y="471041"/>
                    <a:pt x="222583" y="469318"/>
                  </a:cubicBezTo>
                  <a:lnTo>
                    <a:pt x="212633" y="463808"/>
                  </a:lnTo>
                  <a:cubicBezTo>
                    <a:pt x="201956" y="456307"/>
                    <a:pt x="191776" y="448117"/>
                    <a:pt x="182170" y="439276"/>
                  </a:cubicBezTo>
                  <a:cubicBezTo>
                    <a:pt x="165063" y="423165"/>
                    <a:pt x="149679" y="405254"/>
                    <a:pt x="136322" y="385890"/>
                  </a:cubicBezTo>
                  <a:cubicBezTo>
                    <a:pt x="116345" y="358680"/>
                    <a:pt x="103257" y="327069"/>
                    <a:pt x="98244" y="293697"/>
                  </a:cubicBezTo>
                  <a:cubicBezTo>
                    <a:pt x="107237" y="325537"/>
                    <a:pt x="122698" y="355158"/>
                    <a:pt x="143632" y="380799"/>
                  </a:cubicBezTo>
                  <a:cubicBezTo>
                    <a:pt x="157448" y="398786"/>
                    <a:pt x="173062" y="415357"/>
                    <a:pt x="190207" y="430244"/>
                  </a:cubicBezTo>
                  <a:cubicBezTo>
                    <a:pt x="199889" y="438549"/>
                    <a:pt x="210184" y="446126"/>
                    <a:pt x="220975" y="452862"/>
                  </a:cubicBezTo>
                  <a:cubicBezTo>
                    <a:pt x="224190" y="454508"/>
                    <a:pt x="227405" y="456192"/>
                    <a:pt x="230658" y="4579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F50CB13-A757-A0E7-3D26-CC69A69F03D0}"/>
                </a:ext>
              </a:extLst>
            </p:cNvPr>
            <p:cNvSpPr/>
            <p:nvPr/>
          </p:nvSpPr>
          <p:spPr>
            <a:xfrm>
              <a:off x="-11100381" y="6689681"/>
              <a:ext cx="113889" cy="151306"/>
            </a:xfrm>
            <a:custGeom>
              <a:avLst/>
              <a:gdLst>
                <a:gd name="connsiteX0" fmla="*/ 110882 w 113889"/>
                <a:gd name="connsiteY0" fmla="*/ 861 h 151306"/>
                <a:gd name="connsiteX1" fmla="*/ 105104 w 113889"/>
                <a:gd name="connsiteY1" fmla="*/ 861 h 151306"/>
                <a:gd name="connsiteX2" fmla="*/ 39662 w 113889"/>
                <a:gd name="connsiteY2" fmla="*/ 30597 h 151306"/>
                <a:gd name="connsiteX3" fmla="*/ 35376 w 113889"/>
                <a:gd name="connsiteY3" fmla="*/ 33697 h 151306"/>
                <a:gd name="connsiteX4" fmla="*/ 31625 w 113889"/>
                <a:gd name="connsiteY4" fmla="*/ 37984 h 151306"/>
                <a:gd name="connsiteX5" fmla="*/ 26841 w 113889"/>
                <a:gd name="connsiteY5" fmla="*/ 40854 h 151306"/>
                <a:gd name="connsiteX6" fmla="*/ 24201 w 113889"/>
                <a:gd name="connsiteY6" fmla="*/ 42538 h 151306"/>
                <a:gd name="connsiteX7" fmla="*/ 22172 w 113889"/>
                <a:gd name="connsiteY7" fmla="*/ 44566 h 151306"/>
                <a:gd name="connsiteX8" fmla="*/ 1545 w 113889"/>
                <a:gd name="connsiteY8" fmla="*/ 146750 h 151306"/>
                <a:gd name="connsiteX9" fmla="*/ 5065 w 113889"/>
                <a:gd name="connsiteY9" fmla="*/ 151036 h 151306"/>
                <a:gd name="connsiteX10" fmla="*/ 6826 w 113889"/>
                <a:gd name="connsiteY10" fmla="*/ 151304 h 151306"/>
                <a:gd name="connsiteX11" fmla="*/ 10424 w 113889"/>
                <a:gd name="connsiteY11" fmla="*/ 149927 h 151306"/>
                <a:gd name="connsiteX12" fmla="*/ 53286 w 113889"/>
                <a:gd name="connsiteY12" fmla="*/ 130180 h 151306"/>
                <a:gd name="connsiteX13" fmla="*/ 57572 w 113889"/>
                <a:gd name="connsiteY13" fmla="*/ 126238 h 151306"/>
                <a:gd name="connsiteX14" fmla="*/ 57993 w 113889"/>
                <a:gd name="connsiteY14" fmla="*/ 124516 h 151306"/>
                <a:gd name="connsiteX15" fmla="*/ 58567 w 113889"/>
                <a:gd name="connsiteY15" fmla="*/ 122258 h 151306"/>
                <a:gd name="connsiteX16" fmla="*/ 111074 w 113889"/>
                <a:gd name="connsiteY16" fmla="*/ 60375 h 151306"/>
                <a:gd name="connsiteX17" fmla="*/ 113868 w 113889"/>
                <a:gd name="connsiteY17" fmla="*/ 54941 h 151306"/>
                <a:gd name="connsiteX18" fmla="*/ 113409 w 113889"/>
                <a:gd name="connsiteY18" fmla="*/ 5993 h 151306"/>
                <a:gd name="connsiteX19" fmla="*/ 110883 w 113889"/>
                <a:gd name="connsiteY19" fmla="*/ 865 h 15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889" h="151306">
                  <a:moveTo>
                    <a:pt x="110882" y="861"/>
                  </a:moveTo>
                  <a:cubicBezTo>
                    <a:pt x="109122" y="-287"/>
                    <a:pt x="106864" y="-287"/>
                    <a:pt x="105104" y="861"/>
                  </a:cubicBezTo>
                  <a:cubicBezTo>
                    <a:pt x="85854" y="15671"/>
                    <a:pt x="63466" y="25813"/>
                    <a:pt x="39662" y="30597"/>
                  </a:cubicBezTo>
                  <a:cubicBezTo>
                    <a:pt x="37787" y="30789"/>
                    <a:pt x="36141" y="31975"/>
                    <a:pt x="35376" y="33697"/>
                  </a:cubicBezTo>
                  <a:cubicBezTo>
                    <a:pt x="34572" y="35458"/>
                    <a:pt x="33271" y="36950"/>
                    <a:pt x="31625" y="37984"/>
                  </a:cubicBezTo>
                  <a:cubicBezTo>
                    <a:pt x="29941" y="38902"/>
                    <a:pt x="28372" y="39897"/>
                    <a:pt x="26841" y="40854"/>
                  </a:cubicBezTo>
                  <a:lnTo>
                    <a:pt x="24201" y="42538"/>
                  </a:lnTo>
                  <a:cubicBezTo>
                    <a:pt x="23359" y="43035"/>
                    <a:pt x="22670" y="43762"/>
                    <a:pt x="22172" y="44566"/>
                  </a:cubicBezTo>
                  <a:cubicBezTo>
                    <a:pt x="3803" y="75258"/>
                    <a:pt x="-3469" y="111347"/>
                    <a:pt x="1545" y="146750"/>
                  </a:cubicBezTo>
                  <a:cubicBezTo>
                    <a:pt x="1812" y="148740"/>
                    <a:pt x="3190" y="150386"/>
                    <a:pt x="5065" y="151036"/>
                  </a:cubicBezTo>
                  <a:cubicBezTo>
                    <a:pt x="5639" y="151228"/>
                    <a:pt x="6214" y="151304"/>
                    <a:pt x="6826" y="151304"/>
                  </a:cubicBezTo>
                  <a:cubicBezTo>
                    <a:pt x="8166" y="151343"/>
                    <a:pt x="9428" y="150845"/>
                    <a:pt x="10424" y="149927"/>
                  </a:cubicBezTo>
                  <a:cubicBezTo>
                    <a:pt x="22593" y="139479"/>
                    <a:pt x="37442" y="132629"/>
                    <a:pt x="53286" y="130180"/>
                  </a:cubicBezTo>
                  <a:cubicBezTo>
                    <a:pt x="55391" y="129835"/>
                    <a:pt x="57075" y="128304"/>
                    <a:pt x="57572" y="126238"/>
                  </a:cubicBezTo>
                  <a:lnTo>
                    <a:pt x="57993" y="124516"/>
                  </a:lnTo>
                  <a:cubicBezTo>
                    <a:pt x="58146" y="123750"/>
                    <a:pt x="58338" y="122985"/>
                    <a:pt x="58567" y="122258"/>
                  </a:cubicBezTo>
                  <a:cubicBezTo>
                    <a:pt x="69206" y="96655"/>
                    <a:pt x="87575" y="75032"/>
                    <a:pt x="111074" y="60375"/>
                  </a:cubicBezTo>
                  <a:cubicBezTo>
                    <a:pt x="112987" y="59265"/>
                    <a:pt x="114059" y="57160"/>
                    <a:pt x="113868" y="54941"/>
                  </a:cubicBezTo>
                  <a:cubicBezTo>
                    <a:pt x="112031" y="38715"/>
                    <a:pt x="111916" y="22296"/>
                    <a:pt x="113409" y="5993"/>
                  </a:cubicBezTo>
                  <a:cubicBezTo>
                    <a:pt x="113638" y="3965"/>
                    <a:pt x="112643" y="1975"/>
                    <a:pt x="110883" y="86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381FF7C-1AB1-E94E-4E70-A9E909BC1A26}"/>
                </a:ext>
              </a:extLst>
            </p:cNvPr>
            <p:cNvSpPr/>
            <p:nvPr/>
          </p:nvSpPr>
          <p:spPr>
            <a:xfrm>
              <a:off x="-10580966" y="8543459"/>
              <a:ext cx="579340" cy="483790"/>
            </a:xfrm>
            <a:custGeom>
              <a:avLst/>
              <a:gdLst>
                <a:gd name="connsiteX0" fmla="*/ 474974 w 579340"/>
                <a:gd name="connsiteY0" fmla="*/ 158525 h 483790"/>
                <a:gd name="connsiteX1" fmla="*/ 484580 w 579340"/>
                <a:gd name="connsiteY1" fmla="*/ 184510 h 483790"/>
                <a:gd name="connsiteX2" fmla="*/ 491162 w 579340"/>
                <a:gd name="connsiteY2" fmla="*/ 187993 h 483790"/>
                <a:gd name="connsiteX3" fmla="*/ 494874 w 579340"/>
                <a:gd name="connsiteY3" fmla="*/ 181487 h 483790"/>
                <a:gd name="connsiteX4" fmla="*/ 485881 w 579340"/>
                <a:gd name="connsiteY4" fmla="*/ 144595 h 483790"/>
                <a:gd name="connsiteX5" fmla="*/ 485843 w 579340"/>
                <a:gd name="connsiteY5" fmla="*/ 144556 h 483790"/>
                <a:gd name="connsiteX6" fmla="*/ 427825 w 579340"/>
                <a:gd name="connsiteY6" fmla="*/ 1890 h 483790"/>
                <a:gd name="connsiteX7" fmla="*/ 421128 w 579340"/>
                <a:gd name="connsiteY7" fmla="*/ 666 h 483790"/>
                <a:gd name="connsiteX8" fmla="*/ 38882 w 579340"/>
                <a:gd name="connsiteY8" fmla="*/ 116703 h 483790"/>
                <a:gd name="connsiteX9" fmla="*/ 4592 w 579340"/>
                <a:gd name="connsiteY9" fmla="*/ 120492 h 483790"/>
                <a:gd name="connsiteX10" fmla="*/ 574 w 579340"/>
                <a:gd name="connsiteY10" fmla="*/ 123247 h 483790"/>
                <a:gd name="connsiteX11" fmla="*/ 574 w 579340"/>
                <a:gd name="connsiteY11" fmla="*/ 128069 h 483790"/>
                <a:gd name="connsiteX12" fmla="*/ 66781 w 579340"/>
                <a:gd name="connsiteY12" fmla="*/ 294278 h 483790"/>
                <a:gd name="connsiteX13" fmla="*/ 100612 w 579340"/>
                <a:gd name="connsiteY13" fmla="*/ 365958 h 483790"/>
                <a:gd name="connsiteX14" fmla="*/ 137963 w 579340"/>
                <a:gd name="connsiteY14" fmla="*/ 449501 h 483790"/>
                <a:gd name="connsiteX15" fmla="*/ 143704 w 579340"/>
                <a:gd name="connsiteY15" fmla="*/ 453328 h 483790"/>
                <a:gd name="connsiteX16" fmla="*/ 562649 w 579340"/>
                <a:gd name="connsiteY16" fmla="*/ 481533 h 483790"/>
                <a:gd name="connsiteX17" fmla="*/ 567280 w 579340"/>
                <a:gd name="connsiteY17" fmla="*/ 483370 h 483790"/>
                <a:gd name="connsiteX18" fmla="*/ 569423 w 579340"/>
                <a:gd name="connsiteY18" fmla="*/ 483791 h 483790"/>
                <a:gd name="connsiteX19" fmla="*/ 571949 w 579340"/>
                <a:gd name="connsiteY19" fmla="*/ 483178 h 483790"/>
                <a:gd name="connsiteX20" fmla="*/ 574704 w 579340"/>
                <a:gd name="connsiteY20" fmla="*/ 479390 h 483790"/>
                <a:gd name="connsiteX21" fmla="*/ 541027 w 579340"/>
                <a:gd name="connsiteY21" fmla="*/ 290795 h 483790"/>
                <a:gd name="connsiteX22" fmla="*/ 535745 w 579340"/>
                <a:gd name="connsiteY22" fmla="*/ 280845 h 483790"/>
                <a:gd name="connsiteX23" fmla="*/ 500154 w 579340"/>
                <a:gd name="connsiteY23" fmla="*/ 200171 h 483790"/>
                <a:gd name="connsiteX24" fmla="*/ 493533 w 579340"/>
                <a:gd name="connsiteY24" fmla="*/ 196497 h 483790"/>
                <a:gd name="connsiteX25" fmla="*/ 489821 w 579340"/>
                <a:gd name="connsiteY25" fmla="*/ 203118 h 483790"/>
                <a:gd name="connsiteX26" fmla="*/ 500269 w 579340"/>
                <a:gd name="connsiteY26" fmla="*/ 258456 h 483790"/>
                <a:gd name="connsiteX27" fmla="*/ 500499 w 579340"/>
                <a:gd name="connsiteY27" fmla="*/ 388112 h 483790"/>
                <a:gd name="connsiteX28" fmla="*/ 499389 w 579340"/>
                <a:gd name="connsiteY28" fmla="*/ 395957 h 483790"/>
                <a:gd name="connsiteX29" fmla="*/ 407158 w 579340"/>
                <a:gd name="connsiteY29" fmla="*/ 384093 h 483790"/>
                <a:gd name="connsiteX30" fmla="*/ 313779 w 579340"/>
                <a:gd name="connsiteY30" fmla="*/ 384093 h 483790"/>
                <a:gd name="connsiteX31" fmla="*/ 248720 w 579340"/>
                <a:gd name="connsiteY31" fmla="*/ 387461 h 483790"/>
                <a:gd name="connsiteX32" fmla="*/ 233910 w 579340"/>
                <a:gd name="connsiteY32" fmla="*/ 386275 h 483790"/>
                <a:gd name="connsiteX33" fmla="*/ 230542 w 579340"/>
                <a:gd name="connsiteY33" fmla="*/ 385854 h 483790"/>
                <a:gd name="connsiteX34" fmla="*/ 230504 w 579340"/>
                <a:gd name="connsiteY34" fmla="*/ 385854 h 483790"/>
                <a:gd name="connsiteX35" fmla="*/ 212555 w 579340"/>
                <a:gd name="connsiteY35" fmla="*/ 382142 h 483790"/>
                <a:gd name="connsiteX36" fmla="*/ 181978 w 579340"/>
                <a:gd name="connsiteY36" fmla="*/ 363121 h 483790"/>
                <a:gd name="connsiteX37" fmla="*/ 149946 w 579340"/>
                <a:gd name="connsiteY37" fmla="*/ 309697 h 483790"/>
                <a:gd name="connsiteX38" fmla="*/ 134599 w 579340"/>
                <a:gd name="connsiteY38" fmla="*/ 223283 h 483790"/>
                <a:gd name="connsiteX39" fmla="*/ 134599 w 579340"/>
                <a:gd name="connsiteY39" fmla="*/ 222556 h 483790"/>
                <a:gd name="connsiteX40" fmla="*/ 134599 w 579340"/>
                <a:gd name="connsiteY40" fmla="*/ 223283 h 483790"/>
                <a:gd name="connsiteX41" fmla="*/ 134867 w 579340"/>
                <a:gd name="connsiteY41" fmla="*/ 224661 h 483790"/>
                <a:gd name="connsiteX42" fmla="*/ 134867 w 579340"/>
                <a:gd name="connsiteY42" fmla="*/ 224622 h 483790"/>
                <a:gd name="connsiteX43" fmla="*/ 157868 w 579340"/>
                <a:gd name="connsiteY43" fmla="*/ 306368 h 483790"/>
                <a:gd name="connsiteX44" fmla="*/ 189900 w 579340"/>
                <a:gd name="connsiteY44" fmla="*/ 353861 h 483790"/>
                <a:gd name="connsiteX45" fmla="*/ 250213 w 579340"/>
                <a:gd name="connsiteY45" fmla="*/ 372958 h 483790"/>
                <a:gd name="connsiteX46" fmla="*/ 312823 w 579340"/>
                <a:gd name="connsiteY46" fmla="*/ 368021 h 483790"/>
                <a:gd name="connsiteX47" fmla="*/ 325031 w 579340"/>
                <a:gd name="connsiteY47" fmla="*/ 366605 h 483790"/>
                <a:gd name="connsiteX48" fmla="*/ 366018 w 579340"/>
                <a:gd name="connsiteY48" fmla="*/ 363620 h 483790"/>
                <a:gd name="connsiteX49" fmla="*/ 376390 w 579340"/>
                <a:gd name="connsiteY49" fmla="*/ 363620 h 483790"/>
                <a:gd name="connsiteX50" fmla="*/ 382666 w 579340"/>
                <a:gd name="connsiteY50" fmla="*/ 363850 h 483790"/>
                <a:gd name="connsiteX51" fmla="*/ 434101 w 579340"/>
                <a:gd name="connsiteY51" fmla="*/ 370891 h 483790"/>
                <a:gd name="connsiteX52" fmla="*/ 479757 w 579340"/>
                <a:gd name="connsiteY52" fmla="*/ 376976 h 483790"/>
                <a:gd name="connsiteX53" fmla="*/ 479719 w 579340"/>
                <a:gd name="connsiteY53" fmla="*/ 376938 h 483790"/>
                <a:gd name="connsiteX54" fmla="*/ 483699 w 579340"/>
                <a:gd name="connsiteY54" fmla="*/ 375866 h 483790"/>
                <a:gd name="connsiteX55" fmla="*/ 485728 w 579340"/>
                <a:gd name="connsiteY55" fmla="*/ 372231 h 483790"/>
                <a:gd name="connsiteX56" fmla="*/ 487144 w 579340"/>
                <a:gd name="connsiteY56" fmla="*/ 259867 h 483790"/>
                <a:gd name="connsiteX57" fmla="*/ 468391 w 579340"/>
                <a:gd name="connsiteY57" fmla="*/ 161092 h 483790"/>
                <a:gd name="connsiteX58" fmla="*/ 439688 w 579340"/>
                <a:gd name="connsiteY58" fmla="*/ 109007 h 483790"/>
                <a:gd name="connsiteX59" fmla="*/ 474973 w 579340"/>
                <a:gd name="connsiteY59" fmla="*/ 158529 h 4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79340" h="483790">
                  <a:moveTo>
                    <a:pt x="474974" y="158525"/>
                  </a:moveTo>
                  <a:cubicBezTo>
                    <a:pt x="478074" y="165605"/>
                    <a:pt x="481173" y="174140"/>
                    <a:pt x="484580" y="184510"/>
                  </a:cubicBezTo>
                  <a:cubicBezTo>
                    <a:pt x="485537" y="187189"/>
                    <a:pt x="488406" y="188720"/>
                    <a:pt x="491162" y="187993"/>
                  </a:cubicBezTo>
                  <a:cubicBezTo>
                    <a:pt x="493956" y="187151"/>
                    <a:pt x="495563" y="184280"/>
                    <a:pt x="494874" y="181487"/>
                  </a:cubicBezTo>
                  <a:cubicBezTo>
                    <a:pt x="491660" y="169355"/>
                    <a:pt x="488789" y="156994"/>
                    <a:pt x="485881" y="144595"/>
                  </a:cubicBezTo>
                  <a:lnTo>
                    <a:pt x="485843" y="144556"/>
                  </a:lnTo>
                  <a:cubicBezTo>
                    <a:pt x="478150" y="93083"/>
                    <a:pt x="458250" y="44136"/>
                    <a:pt x="427825" y="1890"/>
                  </a:cubicBezTo>
                  <a:cubicBezTo>
                    <a:pt x="426141" y="-61"/>
                    <a:pt x="423347" y="-559"/>
                    <a:pt x="421128" y="666"/>
                  </a:cubicBezTo>
                  <a:cubicBezTo>
                    <a:pt x="303983" y="67447"/>
                    <a:pt x="173368" y="107092"/>
                    <a:pt x="38882" y="116703"/>
                  </a:cubicBezTo>
                  <a:cubicBezTo>
                    <a:pt x="27325" y="117660"/>
                    <a:pt x="15997" y="119076"/>
                    <a:pt x="4592" y="120492"/>
                  </a:cubicBezTo>
                  <a:cubicBezTo>
                    <a:pt x="2909" y="120721"/>
                    <a:pt x="1416" y="121755"/>
                    <a:pt x="574" y="123247"/>
                  </a:cubicBezTo>
                  <a:cubicBezTo>
                    <a:pt x="-191" y="124740"/>
                    <a:pt x="-191" y="126538"/>
                    <a:pt x="574" y="128069"/>
                  </a:cubicBezTo>
                  <a:cubicBezTo>
                    <a:pt x="25603" y="182259"/>
                    <a:pt x="47685" y="237748"/>
                    <a:pt x="66781" y="294278"/>
                  </a:cubicBezTo>
                  <a:cubicBezTo>
                    <a:pt x="76234" y="319000"/>
                    <a:pt x="87524" y="342958"/>
                    <a:pt x="100612" y="365958"/>
                  </a:cubicBezTo>
                  <a:cubicBezTo>
                    <a:pt x="115996" y="392402"/>
                    <a:pt x="128511" y="420416"/>
                    <a:pt x="137963" y="449501"/>
                  </a:cubicBezTo>
                  <a:cubicBezTo>
                    <a:pt x="138614" y="452065"/>
                    <a:pt x="141101" y="453749"/>
                    <a:pt x="143704" y="453328"/>
                  </a:cubicBezTo>
                  <a:cubicBezTo>
                    <a:pt x="283960" y="438977"/>
                    <a:pt x="425597" y="448506"/>
                    <a:pt x="562649" y="481533"/>
                  </a:cubicBezTo>
                  <a:cubicBezTo>
                    <a:pt x="564257" y="481992"/>
                    <a:pt x="565826" y="482604"/>
                    <a:pt x="567280" y="483370"/>
                  </a:cubicBezTo>
                  <a:cubicBezTo>
                    <a:pt x="567969" y="483638"/>
                    <a:pt x="568696" y="483791"/>
                    <a:pt x="569423" y="483791"/>
                  </a:cubicBezTo>
                  <a:cubicBezTo>
                    <a:pt x="570303" y="483791"/>
                    <a:pt x="571184" y="483599"/>
                    <a:pt x="571949" y="483178"/>
                  </a:cubicBezTo>
                  <a:cubicBezTo>
                    <a:pt x="573403" y="482413"/>
                    <a:pt x="574436" y="480997"/>
                    <a:pt x="574704" y="479390"/>
                  </a:cubicBezTo>
                  <a:cubicBezTo>
                    <a:pt x="586874" y="414522"/>
                    <a:pt x="574896" y="347432"/>
                    <a:pt x="541027" y="290795"/>
                  </a:cubicBezTo>
                  <a:lnTo>
                    <a:pt x="535745" y="280845"/>
                  </a:lnTo>
                  <a:cubicBezTo>
                    <a:pt x="521853" y="254898"/>
                    <a:pt x="509951" y="227918"/>
                    <a:pt x="500154" y="200171"/>
                  </a:cubicBezTo>
                  <a:cubicBezTo>
                    <a:pt x="499351" y="197301"/>
                    <a:pt x="496365" y="195655"/>
                    <a:pt x="493533" y="196497"/>
                  </a:cubicBezTo>
                  <a:cubicBezTo>
                    <a:pt x="490663" y="197301"/>
                    <a:pt x="489018" y="200286"/>
                    <a:pt x="489821" y="203118"/>
                  </a:cubicBezTo>
                  <a:cubicBezTo>
                    <a:pt x="494452" y="221335"/>
                    <a:pt x="497935" y="239819"/>
                    <a:pt x="500269" y="258456"/>
                  </a:cubicBezTo>
                  <a:cubicBezTo>
                    <a:pt x="505742" y="301510"/>
                    <a:pt x="505818" y="345061"/>
                    <a:pt x="500499" y="388112"/>
                  </a:cubicBezTo>
                  <a:lnTo>
                    <a:pt x="499389" y="395957"/>
                  </a:lnTo>
                  <a:lnTo>
                    <a:pt x="407158" y="384093"/>
                  </a:lnTo>
                  <a:cubicBezTo>
                    <a:pt x="376196" y="379310"/>
                    <a:pt x="344701" y="379310"/>
                    <a:pt x="313779" y="384093"/>
                  </a:cubicBezTo>
                  <a:cubicBezTo>
                    <a:pt x="292195" y="386964"/>
                    <a:pt x="270457" y="388112"/>
                    <a:pt x="248720" y="387461"/>
                  </a:cubicBezTo>
                  <a:cubicBezTo>
                    <a:pt x="243783" y="387385"/>
                    <a:pt x="238808" y="387002"/>
                    <a:pt x="233910" y="386275"/>
                  </a:cubicBezTo>
                  <a:lnTo>
                    <a:pt x="230542" y="385854"/>
                  </a:lnTo>
                  <a:lnTo>
                    <a:pt x="230504" y="385854"/>
                  </a:lnTo>
                  <a:cubicBezTo>
                    <a:pt x="224419" y="385280"/>
                    <a:pt x="218410" y="384017"/>
                    <a:pt x="212555" y="382142"/>
                  </a:cubicBezTo>
                  <a:cubicBezTo>
                    <a:pt x="200998" y="378315"/>
                    <a:pt x="190512" y="371809"/>
                    <a:pt x="181978" y="363121"/>
                  </a:cubicBezTo>
                  <a:cubicBezTo>
                    <a:pt x="167473" y="347890"/>
                    <a:pt x="156566" y="329635"/>
                    <a:pt x="149946" y="309697"/>
                  </a:cubicBezTo>
                  <a:cubicBezTo>
                    <a:pt x="140187" y="281913"/>
                    <a:pt x="135021" y="252713"/>
                    <a:pt x="134599" y="223283"/>
                  </a:cubicBezTo>
                  <a:lnTo>
                    <a:pt x="134599" y="222556"/>
                  </a:lnTo>
                  <a:lnTo>
                    <a:pt x="134599" y="223283"/>
                  </a:lnTo>
                  <a:lnTo>
                    <a:pt x="134867" y="224661"/>
                  </a:lnTo>
                  <a:lnTo>
                    <a:pt x="134867" y="224622"/>
                  </a:lnTo>
                  <a:cubicBezTo>
                    <a:pt x="139460" y="252675"/>
                    <a:pt x="147190" y="280076"/>
                    <a:pt x="157868" y="306368"/>
                  </a:cubicBezTo>
                  <a:cubicBezTo>
                    <a:pt x="165025" y="324316"/>
                    <a:pt x="175970" y="340505"/>
                    <a:pt x="189900" y="353861"/>
                  </a:cubicBezTo>
                  <a:cubicBezTo>
                    <a:pt x="206509" y="368290"/>
                    <a:pt x="228323" y="375178"/>
                    <a:pt x="250213" y="372958"/>
                  </a:cubicBezTo>
                  <a:cubicBezTo>
                    <a:pt x="271147" y="372652"/>
                    <a:pt x="292080" y="371006"/>
                    <a:pt x="312823" y="368021"/>
                  </a:cubicBezTo>
                  <a:lnTo>
                    <a:pt x="325031" y="366605"/>
                  </a:lnTo>
                  <a:cubicBezTo>
                    <a:pt x="338617" y="364844"/>
                    <a:pt x="352318" y="363850"/>
                    <a:pt x="366018" y="363620"/>
                  </a:cubicBezTo>
                  <a:lnTo>
                    <a:pt x="376390" y="363620"/>
                  </a:lnTo>
                  <a:cubicBezTo>
                    <a:pt x="378609" y="363888"/>
                    <a:pt x="379604" y="363620"/>
                    <a:pt x="382666" y="363850"/>
                  </a:cubicBezTo>
                  <a:lnTo>
                    <a:pt x="434101" y="370891"/>
                  </a:lnTo>
                  <a:lnTo>
                    <a:pt x="479757" y="376976"/>
                  </a:lnTo>
                  <a:lnTo>
                    <a:pt x="479719" y="376938"/>
                  </a:lnTo>
                  <a:cubicBezTo>
                    <a:pt x="481135" y="377244"/>
                    <a:pt x="482628" y="376823"/>
                    <a:pt x="483699" y="375866"/>
                  </a:cubicBezTo>
                  <a:cubicBezTo>
                    <a:pt x="484847" y="374986"/>
                    <a:pt x="485613" y="373647"/>
                    <a:pt x="485728" y="372231"/>
                  </a:cubicBezTo>
                  <a:cubicBezTo>
                    <a:pt x="489822" y="334917"/>
                    <a:pt x="490320" y="297298"/>
                    <a:pt x="487144" y="259867"/>
                  </a:cubicBezTo>
                  <a:cubicBezTo>
                    <a:pt x="485000" y="226304"/>
                    <a:pt x="478724" y="193086"/>
                    <a:pt x="468391" y="161092"/>
                  </a:cubicBezTo>
                  <a:cubicBezTo>
                    <a:pt x="462497" y="141919"/>
                    <a:pt x="452738" y="124200"/>
                    <a:pt x="439688" y="109007"/>
                  </a:cubicBezTo>
                  <a:cubicBezTo>
                    <a:pt x="455149" y="122554"/>
                    <a:pt x="467243" y="139508"/>
                    <a:pt x="474973" y="1585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37432DC-70CF-9B28-44DE-DAFB15E842AE}"/>
                </a:ext>
              </a:extLst>
            </p:cNvPr>
            <p:cNvSpPr/>
            <p:nvPr/>
          </p:nvSpPr>
          <p:spPr>
            <a:xfrm>
              <a:off x="-11661510" y="8889389"/>
              <a:ext cx="684840" cy="1024220"/>
            </a:xfrm>
            <a:custGeom>
              <a:avLst/>
              <a:gdLst>
                <a:gd name="connsiteX0" fmla="*/ 348608 w 684840"/>
                <a:gd name="connsiteY0" fmla="*/ 1024207 h 1024220"/>
                <a:gd name="connsiteX1" fmla="*/ 655876 w 684840"/>
                <a:gd name="connsiteY1" fmla="*/ 969404 h 1024220"/>
                <a:gd name="connsiteX2" fmla="*/ 658670 w 684840"/>
                <a:gd name="connsiteY2" fmla="*/ 966993 h 1024220"/>
                <a:gd name="connsiteX3" fmla="*/ 659627 w 684840"/>
                <a:gd name="connsiteY3" fmla="*/ 962171 h 1024220"/>
                <a:gd name="connsiteX4" fmla="*/ 646270 w 684840"/>
                <a:gd name="connsiteY4" fmla="*/ 528765 h 1024220"/>
                <a:gd name="connsiteX5" fmla="*/ 657483 w 684840"/>
                <a:gd name="connsiteY5" fmla="*/ 495125 h 1024220"/>
                <a:gd name="connsiteX6" fmla="*/ 680024 w 684840"/>
                <a:gd name="connsiteY6" fmla="*/ 352763 h 1024220"/>
                <a:gd name="connsiteX7" fmla="*/ 680063 w 684840"/>
                <a:gd name="connsiteY7" fmla="*/ 352801 h 1024220"/>
                <a:gd name="connsiteX8" fmla="*/ 621892 w 684840"/>
                <a:gd name="connsiteY8" fmla="*/ 250431 h 1024220"/>
                <a:gd name="connsiteX9" fmla="*/ 616917 w 684840"/>
                <a:gd name="connsiteY9" fmla="*/ 243007 h 1024220"/>
                <a:gd name="connsiteX10" fmla="*/ 540912 w 684840"/>
                <a:gd name="connsiteY10" fmla="*/ 107649 h 1024220"/>
                <a:gd name="connsiteX11" fmla="*/ 489133 w 684840"/>
                <a:gd name="connsiteY11" fmla="*/ 10979 h 1024220"/>
                <a:gd name="connsiteX12" fmla="*/ 489133 w 684840"/>
                <a:gd name="connsiteY12" fmla="*/ 11017 h 1024220"/>
                <a:gd name="connsiteX13" fmla="*/ 485765 w 684840"/>
                <a:gd name="connsiteY13" fmla="*/ 8530 h 1024220"/>
                <a:gd name="connsiteX14" fmla="*/ 139877 w 684840"/>
                <a:gd name="connsiteY14" fmla="*/ 55411 h 1024220"/>
                <a:gd name="connsiteX15" fmla="*/ 139838 w 684840"/>
                <a:gd name="connsiteY15" fmla="*/ 55411 h 1024220"/>
                <a:gd name="connsiteX16" fmla="*/ 136317 w 684840"/>
                <a:gd name="connsiteY16" fmla="*/ 61917 h 1024220"/>
                <a:gd name="connsiteX17" fmla="*/ 136777 w 684840"/>
                <a:gd name="connsiteY17" fmla="*/ 215036 h 1024220"/>
                <a:gd name="connsiteX18" fmla="*/ 132490 w 684840"/>
                <a:gd name="connsiteY18" fmla="*/ 248407 h 1024220"/>
                <a:gd name="connsiteX19" fmla="*/ 127401 w 684840"/>
                <a:gd name="connsiteY19" fmla="*/ 294829 h 1024220"/>
                <a:gd name="connsiteX20" fmla="*/ 85610 w 684840"/>
                <a:gd name="connsiteY20" fmla="*/ 560577 h 1024220"/>
                <a:gd name="connsiteX21" fmla="*/ 51320 w 684840"/>
                <a:gd name="connsiteY21" fmla="*/ 669266 h 1024220"/>
                <a:gd name="connsiteX22" fmla="*/ 51320 w 684840"/>
                <a:gd name="connsiteY22" fmla="*/ 669305 h 1024220"/>
                <a:gd name="connsiteX23" fmla="*/ 306 w 684840"/>
                <a:gd name="connsiteY23" fmla="*/ 891082 h 1024220"/>
                <a:gd name="connsiteX24" fmla="*/ 0 w 684840"/>
                <a:gd name="connsiteY24" fmla="*/ 893072 h 1024220"/>
                <a:gd name="connsiteX25" fmla="*/ 1339 w 684840"/>
                <a:gd name="connsiteY25" fmla="*/ 896593 h 1024220"/>
                <a:gd name="connsiteX26" fmla="*/ 348599 w 684840"/>
                <a:gd name="connsiteY26" fmla="*/ 1024221 h 1024220"/>
                <a:gd name="connsiteX27" fmla="*/ 563949 w 684840"/>
                <a:gd name="connsiteY27" fmla="*/ 376489 h 1024220"/>
                <a:gd name="connsiteX28" fmla="*/ 516494 w 684840"/>
                <a:gd name="connsiteY28" fmla="*/ 295739 h 1024220"/>
                <a:gd name="connsiteX29" fmla="*/ 514198 w 684840"/>
                <a:gd name="connsiteY29" fmla="*/ 291452 h 1024220"/>
                <a:gd name="connsiteX30" fmla="*/ 514159 w 684840"/>
                <a:gd name="connsiteY30" fmla="*/ 291452 h 1024220"/>
                <a:gd name="connsiteX31" fmla="*/ 438767 w 684840"/>
                <a:gd name="connsiteY31" fmla="*/ 182919 h 1024220"/>
                <a:gd name="connsiteX32" fmla="*/ 375086 w 684840"/>
                <a:gd name="connsiteY32" fmla="*/ 136574 h 1024220"/>
                <a:gd name="connsiteX33" fmla="*/ 361615 w 684840"/>
                <a:gd name="connsiteY33" fmla="*/ 130834 h 1024220"/>
                <a:gd name="connsiteX34" fmla="*/ 355645 w 684840"/>
                <a:gd name="connsiteY34" fmla="*/ 128537 h 1024220"/>
                <a:gd name="connsiteX35" fmla="*/ 334979 w 684840"/>
                <a:gd name="connsiteY35" fmla="*/ 120807 h 1024220"/>
                <a:gd name="connsiteX36" fmla="*/ 335017 w 684840"/>
                <a:gd name="connsiteY36" fmla="*/ 120807 h 1024220"/>
                <a:gd name="connsiteX37" fmla="*/ 293685 w 684840"/>
                <a:gd name="connsiteY37" fmla="*/ 108484 h 1024220"/>
                <a:gd name="connsiteX38" fmla="*/ 225564 w 684840"/>
                <a:gd name="connsiteY38" fmla="*/ 129341 h 1024220"/>
                <a:gd name="connsiteX39" fmla="*/ 221278 w 684840"/>
                <a:gd name="connsiteY39" fmla="*/ 139713 h 1024220"/>
                <a:gd name="connsiteX40" fmla="*/ 220092 w 684840"/>
                <a:gd name="connsiteY40" fmla="*/ 146142 h 1024220"/>
                <a:gd name="connsiteX41" fmla="*/ 219824 w 684840"/>
                <a:gd name="connsiteY41" fmla="*/ 148170 h 1024220"/>
                <a:gd name="connsiteX42" fmla="*/ 217795 w 684840"/>
                <a:gd name="connsiteY42" fmla="*/ 166923 h 1024220"/>
                <a:gd name="connsiteX43" fmla="*/ 218255 w 684840"/>
                <a:gd name="connsiteY43" fmla="*/ 206264 h 1024220"/>
                <a:gd name="connsiteX44" fmla="*/ 219250 w 684840"/>
                <a:gd name="connsiteY44" fmla="*/ 225437 h 1024220"/>
                <a:gd name="connsiteX45" fmla="*/ 219020 w 684840"/>
                <a:gd name="connsiteY45" fmla="*/ 281580 h 1024220"/>
                <a:gd name="connsiteX46" fmla="*/ 210448 w 684840"/>
                <a:gd name="connsiteY46" fmla="*/ 345874 h 1024220"/>
                <a:gd name="connsiteX47" fmla="*/ 196632 w 684840"/>
                <a:gd name="connsiteY47" fmla="*/ 439176 h 1024220"/>
                <a:gd name="connsiteX48" fmla="*/ 201683 w 684840"/>
                <a:gd name="connsiteY48" fmla="*/ 345338 h 1024220"/>
                <a:gd name="connsiteX49" fmla="*/ 206620 w 684840"/>
                <a:gd name="connsiteY49" fmla="*/ 280661 h 1024220"/>
                <a:gd name="connsiteX50" fmla="*/ 206620 w 684840"/>
                <a:gd name="connsiteY50" fmla="*/ 280699 h 1024220"/>
                <a:gd name="connsiteX51" fmla="*/ 205089 w 684840"/>
                <a:gd name="connsiteY51" fmla="*/ 228039 h 1024220"/>
                <a:gd name="connsiteX52" fmla="*/ 203329 w 684840"/>
                <a:gd name="connsiteY52" fmla="*/ 207297 h 1024220"/>
                <a:gd name="connsiteX53" fmla="*/ 201951 w 684840"/>
                <a:gd name="connsiteY53" fmla="*/ 166195 h 1024220"/>
                <a:gd name="connsiteX54" fmla="*/ 201951 w 684840"/>
                <a:gd name="connsiteY54" fmla="*/ 164013 h 1024220"/>
                <a:gd name="connsiteX55" fmla="*/ 204094 w 684840"/>
                <a:gd name="connsiteY55" fmla="*/ 143922 h 1024220"/>
                <a:gd name="connsiteX56" fmla="*/ 205051 w 684840"/>
                <a:gd name="connsiteY56" fmla="*/ 139214 h 1024220"/>
                <a:gd name="connsiteX57" fmla="*/ 206697 w 684840"/>
                <a:gd name="connsiteY57" fmla="*/ 132249 h 1024220"/>
                <a:gd name="connsiteX58" fmla="*/ 210600 w 684840"/>
                <a:gd name="connsiteY58" fmla="*/ 122643 h 1024220"/>
                <a:gd name="connsiteX59" fmla="*/ 210562 w 684840"/>
                <a:gd name="connsiteY59" fmla="*/ 122643 h 1024220"/>
                <a:gd name="connsiteX60" fmla="*/ 248679 w 684840"/>
                <a:gd name="connsiteY60" fmla="*/ 91491 h 1024220"/>
                <a:gd name="connsiteX61" fmla="*/ 296745 w 684840"/>
                <a:gd name="connsiteY61" fmla="*/ 91798 h 1024220"/>
                <a:gd name="connsiteX62" fmla="*/ 340718 w 684840"/>
                <a:gd name="connsiteY62" fmla="*/ 105116 h 1024220"/>
                <a:gd name="connsiteX63" fmla="*/ 353079 w 684840"/>
                <a:gd name="connsiteY63" fmla="*/ 109785 h 1024220"/>
                <a:gd name="connsiteX64" fmla="*/ 353041 w 684840"/>
                <a:gd name="connsiteY64" fmla="*/ 109785 h 1024220"/>
                <a:gd name="connsiteX65" fmla="*/ 381858 w 684840"/>
                <a:gd name="connsiteY65" fmla="*/ 121840 h 1024220"/>
                <a:gd name="connsiteX66" fmla="*/ 449443 w 684840"/>
                <a:gd name="connsiteY66" fmla="*/ 172548 h 1024220"/>
                <a:gd name="connsiteX67" fmla="*/ 524337 w 684840"/>
                <a:gd name="connsiteY67" fmla="*/ 291417 h 1024220"/>
                <a:gd name="connsiteX68" fmla="*/ 564061 w 684840"/>
                <a:gd name="connsiteY68" fmla="*/ 376339 h 1024220"/>
                <a:gd name="connsiteX69" fmla="*/ 564368 w 684840"/>
                <a:gd name="connsiteY69" fmla="*/ 376913 h 1024220"/>
                <a:gd name="connsiteX70" fmla="*/ 238880 w 684840"/>
                <a:gd name="connsiteY70" fmla="*/ 914489 h 1024220"/>
                <a:gd name="connsiteX71" fmla="*/ 363637 w 684840"/>
                <a:gd name="connsiteY71" fmla="*/ 918010 h 1024220"/>
                <a:gd name="connsiteX72" fmla="*/ 437116 w 684840"/>
                <a:gd name="connsiteY72" fmla="*/ 912767 h 1024220"/>
                <a:gd name="connsiteX73" fmla="*/ 454261 w 684840"/>
                <a:gd name="connsiteY73" fmla="*/ 909782 h 1024220"/>
                <a:gd name="connsiteX74" fmla="*/ 474314 w 684840"/>
                <a:gd name="connsiteY74" fmla="*/ 906146 h 1024220"/>
                <a:gd name="connsiteX75" fmla="*/ 484609 w 684840"/>
                <a:gd name="connsiteY75" fmla="*/ 903046 h 1024220"/>
                <a:gd name="connsiteX76" fmla="*/ 487441 w 684840"/>
                <a:gd name="connsiteY76" fmla="*/ 901745 h 1024220"/>
                <a:gd name="connsiteX77" fmla="*/ 491727 w 684840"/>
                <a:gd name="connsiteY77" fmla="*/ 899679 h 1024220"/>
                <a:gd name="connsiteX78" fmla="*/ 499305 w 684840"/>
                <a:gd name="connsiteY78" fmla="*/ 894933 h 1024220"/>
                <a:gd name="connsiteX79" fmla="*/ 500836 w 684840"/>
                <a:gd name="connsiteY79" fmla="*/ 893402 h 1024220"/>
                <a:gd name="connsiteX80" fmla="*/ 504739 w 684840"/>
                <a:gd name="connsiteY80" fmla="*/ 889460 h 1024220"/>
                <a:gd name="connsiteX81" fmla="*/ 517598 w 684840"/>
                <a:gd name="connsiteY81" fmla="*/ 822181 h 1024220"/>
                <a:gd name="connsiteX82" fmla="*/ 517598 w 684840"/>
                <a:gd name="connsiteY82" fmla="*/ 818354 h 1024220"/>
                <a:gd name="connsiteX83" fmla="*/ 518708 w 684840"/>
                <a:gd name="connsiteY83" fmla="*/ 779778 h 1024220"/>
                <a:gd name="connsiteX84" fmla="*/ 522267 w 684840"/>
                <a:gd name="connsiteY84" fmla="*/ 750846 h 1024220"/>
                <a:gd name="connsiteX85" fmla="*/ 523109 w 684840"/>
                <a:gd name="connsiteY85" fmla="*/ 743690 h 1024220"/>
                <a:gd name="connsiteX86" fmla="*/ 525635 w 684840"/>
                <a:gd name="connsiteY86" fmla="*/ 724325 h 1024220"/>
                <a:gd name="connsiteX87" fmla="*/ 527510 w 684840"/>
                <a:gd name="connsiteY87" fmla="*/ 709782 h 1024220"/>
                <a:gd name="connsiteX88" fmla="*/ 529538 w 684840"/>
                <a:gd name="connsiteY88" fmla="*/ 699870 h 1024220"/>
                <a:gd name="connsiteX89" fmla="*/ 534284 w 684840"/>
                <a:gd name="connsiteY89" fmla="*/ 677214 h 1024220"/>
                <a:gd name="connsiteX90" fmla="*/ 547984 w 684840"/>
                <a:gd name="connsiteY90" fmla="*/ 619809 h 1024220"/>
                <a:gd name="connsiteX91" fmla="*/ 548022 w 684840"/>
                <a:gd name="connsiteY91" fmla="*/ 619809 h 1024220"/>
                <a:gd name="connsiteX92" fmla="*/ 573740 w 684840"/>
                <a:gd name="connsiteY92" fmla="*/ 539173 h 1024220"/>
                <a:gd name="connsiteX93" fmla="*/ 556595 w 684840"/>
                <a:gd name="connsiteY93" fmla="*/ 621684 h 1024220"/>
                <a:gd name="connsiteX94" fmla="*/ 546492 w 684840"/>
                <a:gd name="connsiteY94" fmla="*/ 677405 h 1024220"/>
                <a:gd name="connsiteX95" fmla="*/ 545574 w 684840"/>
                <a:gd name="connsiteY95" fmla="*/ 683031 h 1024220"/>
                <a:gd name="connsiteX96" fmla="*/ 541019 w 684840"/>
                <a:gd name="connsiteY96" fmla="*/ 710853 h 1024220"/>
                <a:gd name="connsiteX97" fmla="*/ 538111 w 684840"/>
                <a:gd name="connsiteY97" fmla="*/ 742081 h 1024220"/>
                <a:gd name="connsiteX98" fmla="*/ 537767 w 684840"/>
                <a:gd name="connsiteY98" fmla="*/ 745028 h 1024220"/>
                <a:gd name="connsiteX99" fmla="*/ 536006 w 684840"/>
                <a:gd name="connsiteY99" fmla="*/ 764622 h 1024220"/>
                <a:gd name="connsiteX100" fmla="*/ 534514 w 684840"/>
                <a:gd name="connsiteY100" fmla="*/ 781308 h 1024220"/>
                <a:gd name="connsiteX101" fmla="*/ 533786 w 684840"/>
                <a:gd name="connsiteY101" fmla="*/ 818315 h 1024220"/>
                <a:gd name="connsiteX102" fmla="*/ 533365 w 684840"/>
                <a:gd name="connsiteY102" fmla="*/ 858498 h 1024220"/>
                <a:gd name="connsiteX103" fmla="*/ 518172 w 684840"/>
                <a:gd name="connsiteY103" fmla="*/ 900366 h 1024220"/>
                <a:gd name="connsiteX104" fmla="*/ 509944 w 684840"/>
                <a:gd name="connsiteY104" fmla="*/ 908555 h 1024220"/>
                <a:gd name="connsiteX105" fmla="*/ 505390 w 684840"/>
                <a:gd name="connsiteY105" fmla="*/ 911426 h 1024220"/>
                <a:gd name="connsiteX106" fmla="*/ 499917 w 684840"/>
                <a:gd name="connsiteY106" fmla="*/ 914946 h 1024220"/>
                <a:gd name="connsiteX107" fmla="*/ 488705 w 684840"/>
                <a:gd name="connsiteY107" fmla="*/ 919845 h 1024220"/>
                <a:gd name="connsiteX108" fmla="*/ 479443 w 684840"/>
                <a:gd name="connsiteY108" fmla="*/ 922371 h 1024220"/>
                <a:gd name="connsiteX109" fmla="*/ 452386 w 684840"/>
                <a:gd name="connsiteY109" fmla="*/ 927116 h 1024220"/>
                <a:gd name="connsiteX110" fmla="*/ 439260 w 684840"/>
                <a:gd name="connsiteY110" fmla="*/ 929260 h 1024220"/>
                <a:gd name="connsiteX111" fmla="*/ 439260 w 684840"/>
                <a:gd name="connsiteY111" fmla="*/ 929221 h 1024220"/>
                <a:gd name="connsiteX112" fmla="*/ 364021 w 684840"/>
                <a:gd name="connsiteY112" fmla="*/ 932704 h 1024220"/>
                <a:gd name="connsiteX113" fmla="*/ 238226 w 684840"/>
                <a:gd name="connsiteY113" fmla="*/ 923442 h 1024220"/>
                <a:gd name="connsiteX114" fmla="*/ 154950 w 684840"/>
                <a:gd name="connsiteY114" fmla="*/ 909933 h 1024220"/>
                <a:gd name="connsiteX115" fmla="*/ 238876 w 684840"/>
                <a:gd name="connsiteY115" fmla="*/ 914487 h 102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684840" h="1024220">
                  <a:moveTo>
                    <a:pt x="348608" y="1024207"/>
                  </a:moveTo>
                  <a:cubicBezTo>
                    <a:pt x="453428" y="1023633"/>
                    <a:pt x="557336" y="1005111"/>
                    <a:pt x="655876" y="969404"/>
                  </a:cubicBezTo>
                  <a:cubicBezTo>
                    <a:pt x="657062" y="968945"/>
                    <a:pt x="658058" y="968103"/>
                    <a:pt x="658670" y="966993"/>
                  </a:cubicBezTo>
                  <a:cubicBezTo>
                    <a:pt x="659780" y="965653"/>
                    <a:pt x="660124" y="963816"/>
                    <a:pt x="659627" y="962171"/>
                  </a:cubicBezTo>
                  <a:cubicBezTo>
                    <a:pt x="615539" y="821641"/>
                    <a:pt x="610908" y="671735"/>
                    <a:pt x="646270" y="528765"/>
                  </a:cubicBezTo>
                  <a:cubicBezTo>
                    <a:pt x="649140" y="519082"/>
                    <a:pt x="653197" y="507334"/>
                    <a:pt x="657483" y="495125"/>
                  </a:cubicBezTo>
                  <a:cubicBezTo>
                    <a:pt x="673863" y="448244"/>
                    <a:pt x="694298" y="389767"/>
                    <a:pt x="680024" y="352763"/>
                  </a:cubicBezTo>
                  <a:lnTo>
                    <a:pt x="680063" y="352801"/>
                  </a:lnTo>
                  <a:cubicBezTo>
                    <a:pt x="664563" y="316598"/>
                    <a:pt x="645045" y="282270"/>
                    <a:pt x="621892" y="250431"/>
                  </a:cubicBezTo>
                  <a:lnTo>
                    <a:pt x="616917" y="243007"/>
                  </a:lnTo>
                  <a:cubicBezTo>
                    <a:pt x="588979" y="199417"/>
                    <a:pt x="563607" y="154220"/>
                    <a:pt x="540912" y="107649"/>
                  </a:cubicBezTo>
                  <a:cubicBezTo>
                    <a:pt x="524533" y="75656"/>
                    <a:pt x="507618" y="42591"/>
                    <a:pt x="489133" y="10979"/>
                  </a:cubicBezTo>
                  <a:lnTo>
                    <a:pt x="489133" y="11017"/>
                  </a:lnTo>
                  <a:cubicBezTo>
                    <a:pt x="488367" y="9754"/>
                    <a:pt x="487181" y="8874"/>
                    <a:pt x="485765" y="8530"/>
                  </a:cubicBezTo>
                  <a:cubicBezTo>
                    <a:pt x="374019" y="-17915"/>
                    <a:pt x="244549" y="22613"/>
                    <a:pt x="139877" y="55411"/>
                  </a:cubicBezTo>
                  <a:lnTo>
                    <a:pt x="139838" y="55411"/>
                  </a:lnTo>
                  <a:cubicBezTo>
                    <a:pt x="137083" y="56253"/>
                    <a:pt x="135514" y="59161"/>
                    <a:pt x="136317" y="61917"/>
                  </a:cubicBezTo>
                  <a:cubicBezTo>
                    <a:pt x="146803" y="112395"/>
                    <a:pt x="146956" y="164483"/>
                    <a:pt x="136777" y="215036"/>
                  </a:cubicBezTo>
                  <a:cubicBezTo>
                    <a:pt x="135361" y="225867"/>
                    <a:pt x="133945" y="236965"/>
                    <a:pt x="132490" y="248407"/>
                  </a:cubicBezTo>
                  <a:cubicBezTo>
                    <a:pt x="130730" y="263792"/>
                    <a:pt x="129046" y="279291"/>
                    <a:pt x="127401" y="294829"/>
                  </a:cubicBezTo>
                  <a:cubicBezTo>
                    <a:pt x="119900" y="384304"/>
                    <a:pt x="105931" y="473127"/>
                    <a:pt x="85610" y="560577"/>
                  </a:cubicBezTo>
                  <a:cubicBezTo>
                    <a:pt x="75889" y="597966"/>
                    <a:pt x="63452" y="634208"/>
                    <a:pt x="51320" y="669266"/>
                  </a:cubicBezTo>
                  <a:lnTo>
                    <a:pt x="51320" y="669305"/>
                  </a:lnTo>
                  <a:cubicBezTo>
                    <a:pt x="22886" y="740105"/>
                    <a:pt x="5703" y="814920"/>
                    <a:pt x="306" y="891082"/>
                  </a:cubicBezTo>
                  <a:cubicBezTo>
                    <a:pt x="115" y="891733"/>
                    <a:pt x="38" y="892384"/>
                    <a:pt x="0" y="893072"/>
                  </a:cubicBezTo>
                  <a:cubicBezTo>
                    <a:pt x="0" y="894374"/>
                    <a:pt x="459" y="895637"/>
                    <a:pt x="1339" y="896593"/>
                  </a:cubicBezTo>
                  <a:cubicBezTo>
                    <a:pt x="84730" y="991044"/>
                    <a:pt x="216612" y="1024221"/>
                    <a:pt x="348599" y="1024221"/>
                  </a:cubicBezTo>
                  <a:close/>
                  <a:moveTo>
                    <a:pt x="563949" y="376489"/>
                  </a:moveTo>
                  <a:cubicBezTo>
                    <a:pt x="551779" y="358655"/>
                    <a:pt x="536586" y="331789"/>
                    <a:pt x="516494" y="295739"/>
                  </a:cubicBezTo>
                  <a:lnTo>
                    <a:pt x="514198" y="291452"/>
                  </a:lnTo>
                  <a:lnTo>
                    <a:pt x="514159" y="291452"/>
                  </a:lnTo>
                  <a:cubicBezTo>
                    <a:pt x="493953" y="252111"/>
                    <a:pt x="468618" y="215601"/>
                    <a:pt x="438767" y="182919"/>
                  </a:cubicBezTo>
                  <a:cubicBezTo>
                    <a:pt x="420512" y="163785"/>
                    <a:pt x="398928" y="148094"/>
                    <a:pt x="375086" y="136574"/>
                  </a:cubicBezTo>
                  <a:cubicBezTo>
                    <a:pt x="370762" y="134316"/>
                    <a:pt x="366246" y="132403"/>
                    <a:pt x="361615" y="130834"/>
                  </a:cubicBezTo>
                  <a:cubicBezTo>
                    <a:pt x="359625" y="130106"/>
                    <a:pt x="357711" y="129379"/>
                    <a:pt x="355645" y="128537"/>
                  </a:cubicBezTo>
                  <a:cubicBezTo>
                    <a:pt x="348833" y="125973"/>
                    <a:pt x="342059" y="123409"/>
                    <a:pt x="334979" y="120807"/>
                  </a:cubicBezTo>
                  <a:lnTo>
                    <a:pt x="335017" y="120807"/>
                  </a:lnTo>
                  <a:cubicBezTo>
                    <a:pt x="321584" y="115564"/>
                    <a:pt x="307769" y="111431"/>
                    <a:pt x="293685" y="108484"/>
                  </a:cubicBezTo>
                  <a:cubicBezTo>
                    <a:pt x="260581" y="100868"/>
                    <a:pt x="233906" y="109058"/>
                    <a:pt x="225564" y="129341"/>
                  </a:cubicBezTo>
                  <a:lnTo>
                    <a:pt x="221278" y="139713"/>
                  </a:lnTo>
                  <a:cubicBezTo>
                    <a:pt x="220666" y="141817"/>
                    <a:pt x="220283" y="143961"/>
                    <a:pt x="220092" y="146142"/>
                  </a:cubicBezTo>
                  <a:lnTo>
                    <a:pt x="219824" y="148170"/>
                  </a:lnTo>
                  <a:cubicBezTo>
                    <a:pt x="218523" y="154332"/>
                    <a:pt x="217834" y="160608"/>
                    <a:pt x="217795" y="166923"/>
                  </a:cubicBezTo>
                  <a:cubicBezTo>
                    <a:pt x="217260" y="180049"/>
                    <a:pt x="217413" y="193176"/>
                    <a:pt x="218255" y="206264"/>
                  </a:cubicBezTo>
                  <a:cubicBezTo>
                    <a:pt x="218523" y="212579"/>
                    <a:pt x="218867" y="219123"/>
                    <a:pt x="219250" y="225437"/>
                  </a:cubicBezTo>
                  <a:cubicBezTo>
                    <a:pt x="220895" y="244112"/>
                    <a:pt x="220819" y="262903"/>
                    <a:pt x="219020" y="281580"/>
                  </a:cubicBezTo>
                  <a:lnTo>
                    <a:pt x="210448" y="345874"/>
                  </a:lnTo>
                  <a:cubicBezTo>
                    <a:pt x="204401" y="391989"/>
                    <a:pt x="199885" y="420960"/>
                    <a:pt x="196632" y="439176"/>
                  </a:cubicBezTo>
                  <a:cubicBezTo>
                    <a:pt x="197129" y="420691"/>
                    <a:pt x="198545" y="391453"/>
                    <a:pt x="201683" y="345338"/>
                  </a:cubicBezTo>
                  <a:cubicBezTo>
                    <a:pt x="203329" y="325398"/>
                    <a:pt x="204975" y="303662"/>
                    <a:pt x="206620" y="280661"/>
                  </a:cubicBezTo>
                  <a:lnTo>
                    <a:pt x="206620" y="280699"/>
                  </a:lnTo>
                  <a:cubicBezTo>
                    <a:pt x="207845" y="263133"/>
                    <a:pt x="207309" y="245490"/>
                    <a:pt x="205089" y="228039"/>
                  </a:cubicBezTo>
                  <a:cubicBezTo>
                    <a:pt x="204477" y="221342"/>
                    <a:pt x="203865" y="214454"/>
                    <a:pt x="203329" y="207297"/>
                  </a:cubicBezTo>
                  <a:cubicBezTo>
                    <a:pt x="202181" y="193635"/>
                    <a:pt x="201722" y="179934"/>
                    <a:pt x="201951" y="166195"/>
                  </a:cubicBezTo>
                  <a:lnTo>
                    <a:pt x="201951" y="164013"/>
                  </a:lnTo>
                  <a:cubicBezTo>
                    <a:pt x="201990" y="157278"/>
                    <a:pt x="202717" y="150542"/>
                    <a:pt x="204094" y="143922"/>
                  </a:cubicBezTo>
                  <a:cubicBezTo>
                    <a:pt x="204439" y="142467"/>
                    <a:pt x="204745" y="140860"/>
                    <a:pt x="205051" y="139214"/>
                  </a:cubicBezTo>
                  <a:cubicBezTo>
                    <a:pt x="205396" y="136842"/>
                    <a:pt x="205931" y="134507"/>
                    <a:pt x="206697" y="132249"/>
                  </a:cubicBezTo>
                  <a:lnTo>
                    <a:pt x="210600" y="122643"/>
                  </a:lnTo>
                  <a:lnTo>
                    <a:pt x="210562" y="122643"/>
                  </a:lnTo>
                  <a:cubicBezTo>
                    <a:pt x="217795" y="106952"/>
                    <a:pt x="231879" y="95472"/>
                    <a:pt x="248679" y="91491"/>
                  </a:cubicBezTo>
                  <a:cubicBezTo>
                    <a:pt x="264523" y="87970"/>
                    <a:pt x="280941" y="88047"/>
                    <a:pt x="296745" y="91798"/>
                  </a:cubicBezTo>
                  <a:cubicBezTo>
                    <a:pt x="311747" y="95012"/>
                    <a:pt x="326443" y="99452"/>
                    <a:pt x="340718" y="105116"/>
                  </a:cubicBezTo>
                  <a:cubicBezTo>
                    <a:pt x="344507" y="106608"/>
                    <a:pt x="348716" y="108177"/>
                    <a:pt x="353079" y="109785"/>
                  </a:cubicBezTo>
                  <a:lnTo>
                    <a:pt x="353041" y="109785"/>
                  </a:lnTo>
                  <a:cubicBezTo>
                    <a:pt x="362914" y="113229"/>
                    <a:pt x="372520" y="117247"/>
                    <a:pt x="381858" y="121840"/>
                  </a:cubicBezTo>
                  <a:cubicBezTo>
                    <a:pt x="407308" y="134431"/>
                    <a:pt x="430231" y="151615"/>
                    <a:pt x="449443" y="172548"/>
                  </a:cubicBezTo>
                  <a:cubicBezTo>
                    <a:pt x="480135" y="208254"/>
                    <a:pt x="505393" y="248285"/>
                    <a:pt x="524337" y="291417"/>
                  </a:cubicBezTo>
                  <a:cubicBezTo>
                    <a:pt x="541137" y="327199"/>
                    <a:pt x="554724" y="356170"/>
                    <a:pt x="564061" y="376339"/>
                  </a:cubicBezTo>
                  <a:lnTo>
                    <a:pt x="564368" y="376913"/>
                  </a:lnTo>
                  <a:close/>
                  <a:moveTo>
                    <a:pt x="238880" y="914489"/>
                  </a:moveTo>
                  <a:cubicBezTo>
                    <a:pt x="278988" y="916862"/>
                    <a:pt x="318749" y="918775"/>
                    <a:pt x="363637" y="918010"/>
                  </a:cubicBezTo>
                  <a:cubicBezTo>
                    <a:pt x="388206" y="917551"/>
                    <a:pt x="412737" y="915790"/>
                    <a:pt x="437116" y="912767"/>
                  </a:cubicBezTo>
                  <a:cubicBezTo>
                    <a:pt x="442588" y="911695"/>
                    <a:pt x="448443" y="910739"/>
                    <a:pt x="454261" y="909782"/>
                  </a:cubicBezTo>
                  <a:cubicBezTo>
                    <a:pt x="461073" y="908672"/>
                    <a:pt x="467846" y="907524"/>
                    <a:pt x="474314" y="906146"/>
                  </a:cubicBezTo>
                  <a:lnTo>
                    <a:pt x="484609" y="903046"/>
                  </a:lnTo>
                  <a:lnTo>
                    <a:pt x="487441" y="901745"/>
                  </a:lnTo>
                  <a:lnTo>
                    <a:pt x="491727" y="899679"/>
                  </a:lnTo>
                  <a:lnTo>
                    <a:pt x="499305" y="894933"/>
                  </a:lnTo>
                  <a:lnTo>
                    <a:pt x="500836" y="893402"/>
                  </a:lnTo>
                  <a:cubicBezTo>
                    <a:pt x="502213" y="892178"/>
                    <a:pt x="503514" y="890876"/>
                    <a:pt x="504739" y="889460"/>
                  </a:cubicBezTo>
                  <a:cubicBezTo>
                    <a:pt x="516335" y="869063"/>
                    <a:pt x="520851" y="845411"/>
                    <a:pt x="517598" y="822181"/>
                  </a:cubicBezTo>
                  <a:lnTo>
                    <a:pt x="517598" y="818354"/>
                  </a:lnTo>
                  <a:cubicBezTo>
                    <a:pt x="517177" y="805496"/>
                    <a:pt x="517560" y="792599"/>
                    <a:pt x="518708" y="779778"/>
                  </a:cubicBezTo>
                  <a:cubicBezTo>
                    <a:pt x="520009" y="770057"/>
                    <a:pt x="521157" y="760375"/>
                    <a:pt x="522267" y="750846"/>
                  </a:cubicBezTo>
                  <a:lnTo>
                    <a:pt x="523109" y="743690"/>
                  </a:lnTo>
                  <a:cubicBezTo>
                    <a:pt x="523912" y="737184"/>
                    <a:pt x="524793" y="730831"/>
                    <a:pt x="525635" y="724325"/>
                  </a:cubicBezTo>
                  <a:lnTo>
                    <a:pt x="527510" y="709782"/>
                  </a:lnTo>
                  <a:lnTo>
                    <a:pt x="529538" y="699870"/>
                  </a:lnTo>
                  <a:cubicBezTo>
                    <a:pt x="531107" y="692216"/>
                    <a:pt x="532638" y="684715"/>
                    <a:pt x="534284" y="677214"/>
                  </a:cubicBezTo>
                  <a:cubicBezTo>
                    <a:pt x="538149" y="657925"/>
                    <a:pt x="542473" y="637681"/>
                    <a:pt x="547984" y="619809"/>
                  </a:cubicBezTo>
                  <a:lnTo>
                    <a:pt x="548022" y="619809"/>
                  </a:lnTo>
                  <a:cubicBezTo>
                    <a:pt x="555217" y="592522"/>
                    <a:pt x="563828" y="565619"/>
                    <a:pt x="573740" y="539173"/>
                  </a:cubicBezTo>
                  <a:cubicBezTo>
                    <a:pt x="569760" y="558806"/>
                    <a:pt x="563866" y="587011"/>
                    <a:pt x="556595" y="621684"/>
                  </a:cubicBezTo>
                  <a:cubicBezTo>
                    <a:pt x="552691" y="638829"/>
                    <a:pt x="549706" y="657620"/>
                    <a:pt x="546492" y="677405"/>
                  </a:cubicBezTo>
                  <a:lnTo>
                    <a:pt x="545574" y="683031"/>
                  </a:lnTo>
                  <a:cubicBezTo>
                    <a:pt x="544158" y="691948"/>
                    <a:pt x="542742" y="701018"/>
                    <a:pt x="541019" y="710853"/>
                  </a:cubicBezTo>
                  <a:cubicBezTo>
                    <a:pt x="540216" y="721071"/>
                    <a:pt x="539183" y="731481"/>
                    <a:pt x="538111" y="742081"/>
                  </a:cubicBezTo>
                  <a:lnTo>
                    <a:pt x="537767" y="745028"/>
                  </a:lnTo>
                  <a:cubicBezTo>
                    <a:pt x="537154" y="751572"/>
                    <a:pt x="536580" y="757887"/>
                    <a:pt x="536006" y="764622"/>
                  </a:cubicBezTo>
                  <a:lnTo>
                    <a:pt x="534514" y="781308"/>
                  </a:lnTo>
                  <a:cubicBezTo>
                    <a:pt x="533557" y="793631"/>
                    <a:pt x="533327" y="805992"/>
                    <a:pt x="533786" y="818315"/>
                  </a:cubicBezTo>
                  <a:cubicBezTo>
                    <a:pt x="534590" y="831709"/>
                    <a:pt x="534437" y="845142"/>
                    <a:pt x="533365" y="858498"/>
                  </a:cubicBezTo>
                  <a:cubicBezTo>
                    <a:pt x="532638" y="873692"/>
                    <a:pt x="527319" y="888273"/>
                    <a:pt x="518172" y="900366"/>
                  </a:cubicBezTo>
                  <a:cubicBezTo>
                    <a:pt x="515225" y="903504"/>
                    <a:pt x="512087" y="906451"/>
                    <a:pt x="509944" y="908555"/>
                  </a:cubicBezTo>
                  <a:lnTo>
                    <a:pt x="505390" y="911426"/>
                  </a:lnTo>
                  <a:cubicBezTo>
                    <a:pt x="503400" y="912765"/>
                    <a:pt x="501448" y="914028"/>
                    <a:pt x="499917" y="914946"/>
                  </a:cubicBezTo>
                  <a:lnTo>
                    <a:pt x="488705" y="919845"/>
                  </a:lnTo>
                  <a:lnTo>
                    <a:pt x="479443" y="922371"/>
                  </a:lnTo>
                  <a:cubicBezTo>
                    <a:pt x="469761" y="924361"/>
                    <a:pt x="460997" y="925739"/>
                    <a:pt x="452386" y="927116"/>
                  </a:cubicBezTo>
                  <a:cubicBezTo>
                    <a:pt x="447870" y="927805"/>
                    <a:pt x="443431" y="928532"/>
                    <a:pt x="439260" y="929260"/>
                  </a:cubicBezTo>
                  <a:lnTo>
                    <a:pt x="439260" y="929221"/>
                  </a:lnTo>
                  <a:cubicBezTo>
                    <a:pt x="414270" y="932053"/>
                    <a:pt x="389164" y="933240"/>
                    <a:pt x="364021" y="932704"/>
                  </a:cubicBezTo>
                  <a:cubicBezTo>
                    <a:pt x="321924" y="932321"/>
                    <a:pt x="279904" y="929221"/>
                    <a:pt x="238226" y="923442"/>
                  </a:cubicBezTo>
                  <a:cubicBezTo>
                    <a:pt x="200414" y="918161"/>
                    <a:pt x="173129" y="913531"/>
                    <a:pt x="154950" y="909933"/>
                  </a:cubicBezTo>
                  <a:cubicBezTo>
                    <a:pt x="179941" y="910507"/>
                    <a:pt x="215685" y="912956"/>
                    <a:pt x="238876" y="9144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0A4E914-F26F-E31A-2A5B-8D45803C600A}"/>
                </a:ext>
              </a:extLst>
            </p:cNvPr>
            <p:cNvSpPr/>
            <p:nvPr/>
          </p:nvSpPr>
          <p:spPr>
            <a:xfrm>
              <a:off x="-9442937" y="9253911"/>
              <a:ext cx="89700" cy="77843"/>
            </a:xfrm>
            <a:custGeom>
              <a:avLst/>
              <a:gdLst>
                <a:gd name="connsiteX0" fmla="*/ 15201 w 89700"/>
                <a:gd name="connsiteY0" fmla="*/ 77344 h 77843"/>
                <a:gd name="connsiteX1" fmla="*/ 17459 w 89700"/>
                <a:gd name="connsiteY1" fmla="*/ 77841 h 77843"/>
                <a:gd name="connsiteX2" fmla="*/ 21286 w 89700"/>
                <a:gd name="connsiteY2" fmla="*/ 76234 h 77843"/>
                <a:gd name="connsiteX3" fmla="*/ 55039 w 89700"/>
                <a:gd name="connsiteY3" fmla="*/ 68082 h 77843"/>
                <a:gd name="connsiteX4" fmla="*/ 63994 w 89700"/>
                <a:gd name="connsiteY4" fmla="*/ 72369 h 77843"/>
                <a:gd name="connsiteX5" fmla="*/ 68970 w 89700"/>
                <a:gd name="connsiteY5" fmla="*/ 74741 h 77843"/>
                <a:gd name="connsiteX6" fmla="*/ 73600 w 89700"/>
                <a:gd name="connsiteY6" fmla="*/ 74741 h 77843"/>
                <a:gd name="connsiteX7" fmla="*/ 76432 w 89700"/>
                <a:gd name="connsiteY7" fmla="*/ 71106 h 77843"/>
                <a:gd name="connsiteX8" fmla="*/ 88947 w 89700"/>
                <a:gd name="connsiteY8" fmla="*/ 41102 h 77843"/>
                <a:gd name="connsiteX9" fmla="*/ 89482 w 89700"/>
                <a:gd name="connsiteY9" fmla="*/ 36816 h 77843"/>
                <a:gd name="connsiteX10" fmla="*/ 86842 w 89700"/>
                <a:gd name="connsiteY10" fmla="*/ 33525 h 77843"/>
                <a:gd name="connsiteX11" fmla="*/ 23543 w 89700"/>
                <a:gd name="connsiteY11" fmla="*/ 421 h 77843"/>
                <a:gd name="connsiteX12" fmla="*/ 23543 w 89700"/>
                <a:gd name="connsiteY12" fmla="*/ 459 h 77843"/>
                <a:gd name="connsiteX13" fmla="*/ 19257 w 89700"/>
                <a:gd name="connsiteY13" fmla="*/ 459 h 77843"/>
                <a:gd name="connsiteX14" fmla="*/ 16195 w 89700"/>
                <a:gd name="connsiteY14" fmla="*/ 3483 h 77843"/>
                <a:gd name="connsiteX15" fmla="*/ 15698 w 89700"/>
                <a:gd name="connsiteY15" fmla="*/ 5243 h 77843"/>
                <a:gd name="connsiteX16" fmla="*/ 543 w 89700"/>
                <a:gd name="connsiteY16" fmla="*/ 59549 h 77843"/>
                <a:gd name="connsiteX17" fmla="*/ 15200 w 89700"/>
                <a:gd name="connsiteY17" fmla="*/ 77344 h 7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700" h="77843">
                  <a:moveTo>
                    <a:pt x="15201" y="77344"/>
                  </a:moveTo>
                  <a:cubicBezTo>
                    <a:pt x="15890" y="77688"/>
                    <a:pt x="16655" y="77841"/>
                    <a:pt x="17459" y="77841"/>
                  </a:cubicBezTo>
                  <a:cubicBezTo>
                    <a:pt x="18913" y="77880"/>
                    <a:pt x="20291" y="77267"/>
                    <a:pt x="21286" y="76234"/>
                  </a:cubicBezTo>
                  <a:cubicBezTo>
                    <a:pt x="29513" y="66399"/>
                    <a:pt x="43214" y="63069"/>
                    <a:pt x="55039" y="68082"/>
                  </a:cubicBezTo>
                  <a:cubicBezTo>
                    <a:pt x="58101" y="69307"/>
                    <a:pt x="61048" y="70723"/>
                    <a:pt x="63994" y="72369"/>
                  </a:cubicBezTo>
                  <a:lnTo>
                    <a:pt x="68970" y="74741"/>
                  </a:lnTo>
                  <a:cubicBezTo>
                    <a:pt x="70462" y="75430"/>
                    <a:pt x="72146" y="75430"/>
                    <a:pt x="73600" y="74741"/>
                  </a:cubicBezTo>
                  <a:cubicBezTo>
                    <a:pt x="75055" y="74014"/>
                    <a:pt x="76088" y="72675"/>
                    <a:pt x="76432" y="71106"/>
                  </a:cubicBezTo>
                  <a:cubicBezTo>
                    <a:pt x="78920" y="60467"/>
                    <a:pt x="83168" y="50325"/>
                    <a:pt x="88947" y="41102"/>
                  </a:cubicBezTo>
                  <a:cubicBezTo>
                    <a:pt x="89712" y="39801"/>
                    <a:pt x="89903" y="38232"/>
                    <a:pt x="89482" y="36816"/>
                  </a:cubicBezTo>
                  <a:cubicBezTo>
                    <a:pt x="89100" y="35400"/>
                    <a:pt x="88143" y="34213"/>
                    <a:pt x="86842" y="33525"/>
                  </a:cubicBezTo>
                  <a:cubicBezTo>
                    <a:pt x="62463" y="20206"/>
                    <a:pt x="42295" y="9720"/>
                    <a:pt x="23543" y="421"/>
                  </a:cubicBezTo>
                  <a:lnTo>
                    <a:pt x="23543" y="459"/>
                  </a:lnTo>
                  <a:cubicBezTo>
                    <a:pt x="22165" y="-153"/>
                    <a:pt x="20634" y="-153"/>
                    <a:pt x="19257" y="459"/>
                  </a:cubicBezTo>
                  <a:cubicBezTo>
                    <a:pt x="17841" y="957"/>
                    <a:pt x="16731" y="2105"/>
                    <a:pt x="16195" y="3483"/>
                  </a:cubicBezTo>
                  <a:lnTo>
                    <a:pt x="15698" y="5243"/>
                  </a:lnTo>
                  <a:cubicBezTo>
                    <a:pt x="3643" y="20628"/>
                    <a:pt x="-1830" y="40145"/>
                    <a:pt x="543" y="59549"/>
                  </a:cubicBezTo>
                  <a:cubicBezTo>
                    <a:pt x="2418" y="67432"/>
                    <a:pt x="7814" y="73977"/>
                    <a:pt x="15200" y="773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C0E39AE-1681-A521-E3BC-51FA5735D8FB}"/>
                </a:ext>
              </a:extLst>
            </p:cNvPr>
            <p:cNvSpPr/>
            <p:nvPr/>
          </p:nvSpPr>
          <p:spPr>
            <a:xfrm>
              <a:off x="-9411859" y="9465318"/>
              <a:ext cx="91054" cy="76179"/>
            </a:xfrm>
            <a:custGeom>
              <a:avLst/>
              <a:gdLst>
                <a:gd name="connsiteX0" fmla="*/ 90422 w 91054"/>
                <a:gd name="connsiteY0" fmla="*/ 32782 h 76179"/>
                <a:gd name="connsiteX1" fmla="*/ 87093 w 91054"/>
                <a:gd name="connsiteY1" fmla="*/ 30141 h 76179"/>
                <a:gd name="connsiteX2" fmla="*/ 81773 w 91054"/>
                <a:gd name="connsiteY2" fmla="*/ 27347 h 76179"/>
                <a:gd name="connsiteX3" fmla="*/ 18245 w 91054"/>
                <a:gd name="connsiteY3" fmla="*/ 673 h 76179"/>
                <a:gd name="connsiteX4" fmla="*/ 3396 w 91054"/>
                <a:gd name="connsiteY4" fmla="*/ 13531 h 76179"/>
                <a:gd name="connsiteX5" fmla="*/ 6075 w 91054"/>
                <a:gd name="connsiteY5" fmla="*/ 63551 h 76179"/>
                <a:gd name="connsiteX6" fmla="*/ 6994 w 91054"/>
                <a:gd name="connsiteY6" fmla="*/ 65120 h 76179"/>
                <a:gd name="connsiteX7" fmla="*/ 8984 w 91054"/>
                <a:gd name="connsiteY7" fmla="*/ 67378 h 76179"/>
                <a:gd name="connsiteX8" fmla="*/ 14227 w 91054"/>
                <a:gd name="connsiteY8" fmla="*/ 73884 h 76179"/>
                <a:gd name="connsiteX9" fmla="*/ 14188 w 91054"/>
                <a:gd name="connsiteY9" fmla="*/ 73884 h 76179"/>
                <a:gd name="connsiteX10" fmla="*/ 18475 w 91054"/>
                <a:gd name="connsiteY10" fmla="*/ 76180 h 76179"/>
                <a:gd name="connsiteX11" fmla="*/ 21613 w 91054"/>
                <a:gd name="connsiteY11" fmla="*/ 75185 h 76179"/>
                <a:gd name="connsiteX12" fmla="*/ 43771 w 91054"/>
                <a:gd name="connsiteY12" fmla="*/ 66804 h 76179"/>
                <a:gd name="connsiteX13" fmla="*/ 81046 w 91054"/>
                <a:gd name="connsiteY13" fmla="*/ 75682 h 76179"/>
                <a:gd name="connsiteX14" fmla="*/ 86481 w 91054"/>
                <a:gd name="connsiteY14" fmla="*/ 75070 h 76179"/>
                <a:gd name="connsiteX15" fmla="*/ 88547 w 91054"/>
                <a:gd name="connsiteY15" fmla="*/ 69942 h 76179"/>
                <a:gd name="connsiteX16" fmla="*/ 90690 w 91054"/>
                <a:gd name="connsiteY16" fmla="*/ 37144 h 76179"/>
                <a:gd name="connsiteX17" fmla="*/ 90422 w 91054"/>
                <a:gd name="connsiteY17" fmla="*/ 32781 h 7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054" h="76179">
                  <a:moveTo>
                    <a:pt x="90422" y="32782"/>
                  </a:moveTo>
                  <a:cubicBezTo>
                    <a:pt x="89734" y="31481"/>
                    <a:pt x="88547" y="30524"/>
                    <a:pt x="87093" y="30141"/>
                  </a:cubicBezTo>
                  <a:cubicBezTo>
                    <a:pt x="85141" y="29644"/>
                    <a:pt x="83304" y="28687"/>
                    <a:pt x="81773" y="27347"/>
                  </a:cubicBezTo>
                  <a:cubicBezTo>
                    <a:pt x="73928" y="20459"/>
                    <a:pt x="40250" y="-4379"/>
                    <a:pt x="18245" y="673"/>
                  </a:cubicBezTo>
                  <a:cubicBezTo>
                    <a:pt x="11433" y="2165"/>
                    <a:pt x="5845" y="6987"/>
                    <a:pt x="3396" y="13531"/>
                  </a:cubicBezTo>
                  <a:cubicBezTo>
                    <a:pt x="-1923" y="29988"/>
                    <a:pt x="-967" y="47783"/>
                    <a:pt x="6075" y="63551"/>
                  </a:cubicBezTo>
                  <a:cubicBezTo>
                    <a:pt x="6305" y="64125"/>
                    <a:pt x="6611" y="64660"/>
                    <a:pt x="6994" y="65120"/>
                  </a:cubicBezTo>
                  <a:lnTo>
                    <a:pt x="8984" y="67378"/>
                  </a:lnTo>
                  <a:cubicBezTo>
                    <a:pt x="10821" y="69521"/>
                    <a:pt x="12581" y="71664"/>
                    <a:pt x="14227" y="73884"/>
                  </a:cubicBezTo>
                  <a:lnTo>
                    <a:pt x="14188" y="73884"/>
                  </a:lnTo>
                  <a:cubicBezTo>
                    <a:pt x="15183" y="75300"/>
                    <a:pt x="16752" y="76141"/>
                    <a:pt x="18475" y="76180"/>
                  </a:cubicBezTo>
                  <a:cubicBezTo>
                    <a:pt x="19584" y="76141"/>
                    <a:pt x="20694" y="75797"/>
                    <a:pt x="21613" y="75185"/>
                  </a:cubicBezTo>
                  <a:cubicBezTo>
                    <a:pt x="27927" y="70133"/>
                    <a:pt x="35696" y="67186"/>
                    <a:pt x="43771" y="66804"/>
                  </a:cubicBezTo>
                  <a:cubicBezTo>
                    <a:pt x="56668" y="67110"/>
                    <a:pt x="69374" y="70133"/>
                    <a:pt x="81046" y="75682"/>
                  </a:cubicBezTo>
                  <a:cubicBezTo>
                    <a:pt x="82845" y="76409"/>
                    <a:pt x="84911" y="76141"/>
                    <a:pt x="86481" y="75070"/>
                  </a:cubicBezTo>
                  <a:cubicBezTo>
                    <a:pt x="88050" y="73845"/>
                    <a:pt x="88853" y="71893"/>
                    <a:pt x="88547" y="69942"/>
                  </a:cubicBezTo>
                  <a:cubicBezTo>
                    <a:pt x="86557" y="58996"/>
                    <a:pt x="87284" y="47745"/>
                    <a:pt x="90690" y="37144"/>
                  </a:cubicBezTo>
                  <a:cubicBezTo>
                    <a:pt x="91264" y="35728"/>
                    <a:pt x="91150" y="34121"/>
                    <a:pt x="90422" y="327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A87DC40-3332-7A8F-A101-E170ABD8A1A0}"/>
                </a:ext>
              </a:extLst>
            </p:cNvPr>
            <p:cNvSpPr/>
            <p:nvPr/>
          </p:nvSpPr>
          <p:spPr>
            <a:xfrm>
              <a:off x="-9421444" y="9345000"/>
              <a:ext cx="86260" cy="74150"/>
            </a:xfrm>
            <a:custGeom>
              <a:avLst/>
              <a:gdLst>
                <a:gd name="connsiteX0" fmla="*/ 4975 w 86260"/>
                <a:gd name="connsiteY0" fmla="*/ 39943 h 74150"/>
                <a:gd name="connsiteX1" fmla="*/ 47837 w 86260"/>
                <a:gd name="connsiteY1" fmla="*/ 71899 h 74150"/>
                <a:gd name="connsiteX2" fmla="*/ 52123 w 86260"/>
                <a:gd name="connsiteY2" fmla="*/ 74004 h 74150"/>
                <a:gd name="connsiteX3" fmla="*/ 56410 w 86260"/>
                <a:gd name="connsiteY3" fmla="*/ 71822 h 74150"/>
                <a:gd name="connsiteX4" fmla="*/ 56410 w 86260"/>
                <a:gd name="connsiteY4" fmla="*/ 71784 h 74150"/>
                <a:gd name="connsiteX5" fmla="*/ 72751 w 86260"/>
                <a:gd name="connsiteY5" fmla="*/ 54639 h 74150"/>
                <a:gd name="connsiteX6" fmla="*/ 83697 w 86260"/>
                <a:gd name="connsiteY6" fmla="*/ 46793 h 74150"/>
                <a:gd name="connsiteX7" fmla="*/ 86223 w 86260"/>
                <a:gd name="connsiteY7" fmla="*/ 42966 h 74150"/>
                <a:gd name="connsiteX8" fmla="*/ 84807 w 86260"/>
                <a:gd name="connsiteY8" fmla="*/ 38680 h 74150"/>
                <a:gd name="connsiteX9" fmla="*/ 50517 w 86260"/>
                <a:gd name="connsiteY9" fmla="*/ 12388 h 74150"/>
                <a:gd name="connsiteX10" fmla="*/ 46881 w 86260"/>
                <a:gd name="connsiteY10" fmla="*/ 10207 h 74150"/>
                <a:gd name="connsiteX11" fmla="*/ 25450 w 86260"/>
                <a:gd name="connsiteY11" fmla="*/ 65 h 74150"/>
                <a:gd name="connsiteX12" fmla="*/ 21393 w 86260"/>
                <a:gd name="connsiteY12" fmla="*/ 1137 h 74150"/>
                <a:gd name="connsiteX13" fmla="*/ 19288 w 86260"/>
                <a:gd name="connsiteY13" fmla="*/ 4696 h 74150"/>
                <a:gd name="connsiteX14" fmla="*/ 10716 w 86260"/>
                <a:gd name="connsiteY14" fmla="*/ 13689 h 74150"/>
                <a:gd name="connsiteX15" fmla="*/ 6429 w 86260"/>
                <a:gd name="connsiteY15" fmla="*/ 16560 h 74150"/>
                <a:gd name="connsiteX16" fmla="*/ 1722 w 86260"/>
                <a:gd name="connsiteY16" fmla="*/ 27314 h 74150"/>
                <a:gd name="connsiteX17" fmla="*/ 880 w 86260"/>
                <a:gd name="connsiteY17" fmla="*/ 29342 h 74150"/>
                <a:gd name="connsiteX18" fmla="*/ 0 w 86260"/>
                <a:gd name="connsiteY18" fmla="*/ 32212 h 74150"/>
                <a:gd name="connsiteX19" fmla="*/ 1033 w 86260"/>
                <a:gd name="connsiteY19" fmla="*/ 35542 h 74150"/>
                <a:gd name="connsiteX20" fmla="*/ 2028 w 86260"/>
                <a:gd name="connsiteY20" fmla="*/ 37455 h 74150"/>
                <a:gd name="connsiteX21" fmla="*/ 4975 w 86260"/>
                <a:gd name="connsiteY21" fmla="*/ 39943 h 7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260" h="74150">
                  <a:moveTo>
                    <a:pt x="4975" y="39943"/>
                  </a:moveTo>
                  <a:cubicBezTo>
                    <a:pt x="21890" y="46526"/>
                    <a:pt x="36739" y="57548"/>
                    <a:pt x="47837" y="71899"/>
                  </a:cubicBezTo>
                  <a:cubicBezTo>
                    <a:pt x="48870" y="73200"/>
                    <a:pt x="50439" y="74004"/>
                    <a:pt x="52123" y="74004"/>
                  </a:cubicBezTo>
                  <a:cubicBezTo>
                    <a:pt x="53578" y="74616"/>
                    <a:pt x="55414" y="73200"/>
                    <a:pt x="56410" y="71822"/>
                  </a:cubicBezTo>
                  <a:lnTo>
                    <a:pt x="56410" y="71784"/>
                  </a:lnTo>
                  <a:cubicBezTo>
                    <a:pt x="61117" y="65431"/>
                    <a:pt x="66628" y="59652"/>
                    <a:pt x="72751" y="54639"/>
                  </a:cubicBezTo>
                  <a:cubicBezTo>
                    <a:pt x="76234" y="51807"/>
                    <a:pt x="79870" y="49204"/>
                    <a:pt x="83697" y="46793"/>
                  </a:cubicBezTo>
                  <a:cubicBezTo>
                    <a:pt x="85036" y="45951"/>
                    <a:pt x="85993" y="44535"/>
                    <a:pt x="86223" y="42966"/>
                  </a:cubicBezTo>
                  <a:cubicBezTo>
                    <a:pt x="86414" y="41397"/>
                    <a:pt x="85878" y="39828"/>
                    <a:pt x="84807" y="38680"/>
                  </a:cubicBezTo>
                  <a:cubicBezTo>
                    <a:pt x="74856" y="28118"/>
                    <a:pt x="63299" y="19239"/>
                    <a:pt x="50517" y="12388"/>
                  </a:cubicBezTo>
                  <a:cubicBezTo>
                    <a:pt x="49675" y="11929"/>
                    <a:pt x="48412" y="11087"/>
                    <a:pt x="46881" y="10207"/>
                  </a:cubicBezTo>
                  <a:cubicBezTo>
                    <a:pt x="40375" y="5615"/>
                    <a:pt x="33104" y="2170"/>
                    <a:pt x="25450" y="65"/>
                  </a:cubicBezTo>
                  <a:cubicBezTo>
                    <a:pt x="23995" y="-165"/>
                    <a:pt x="22541" y="218"/>
                    <a:pt x="21393" y="1137"/>
                  </a:cubicBezTo>
                  <a:cubicBezTo>
                    <a:pt x="20245" y="1979"/>
                    <a:pt x="19479" y="3242"/>
                    <a:pt x="19288" y="4696"/>
                  </a:cubicBezTo>
                  <a:cubicBezTo>
                    <a:pt x="19059" y="9403"/>
                    <a:pt x="15423" y="13230"/>
                    <a:pt x="10716" y="13689"/>
                  </a:cubicBezTo>
                  <a:cubicBezTo>
                    <a:pt x="8917" y="13842"/>
                    <a:pt x="7271" y="14914"/>
                    <a:pt x="6429" y="16560"/>
                  </a:cubicBezTo>
                  <a:cubicBezTo>
                    <a:pt x="4592" y="20195"/>
                    <a:pt x="3138" y="23793"/>
                    <a:pt x="1722" y="27314"/>
                  </a:cubicBezTo>
                  <a:lnTo>
                    <a:pt x="880" y="29342"/>
                  </a:lnTo>
                  <a:cubicBezTo>
                    <a:pt x="344" y="30184"/>
                    <a:pt x="77" y="31179"/>
                    <a:pt x="0" y="32212"/>
                  </a:cubicBezTo>
                  <a:cubicBezTo>
                    <a:pt x="191" y="33361"/>
                    <a:pt x="536" y="34471"/>
                    <a:pt x="1033" y="35542"/>
                  </a:cubicBezTo>
                  <a:lnTo>
                    <a:pt x="2028" y="37455"/>
                  </a:lnTo>
                  <a:cubicBezTo>
                    <a:pt x="2641" y="38642"/>
                    <a:pt x="3712" y="39560"/>
                    <a:pt x="4975" y="3994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48E3664-04EF-ACEC-7F24-F48520DCA931}"/>
                </a:ext>
              </a:extLst>
            </p:cNvPr>
            <p:cNvSpPr/>
            <p:nvPr/>
          </p:nvSpPr>
          <p:spPr>
            <a:xfrm>
              <a:off x="-9343749" y="9304230"/>
              <a:ext cx="78356" cy="86491"/>
            </a:xfrm>
            <a:custGeom>
              <a:avLst/>
              <a:gdLst>
                <a:gd name="connsiteX0" fmla="*/ 34755 w 78356"/>
                <a:gd name="connsiteY0" fmla="*/ 75619 h 86491"/>
                <a:gd name="connsiteX1" fmla="*/ 38390 w 78356"/>
                <a:gd name="connsiteY1" fmla="*/ 77838 h 86491"/>
                <a:gd name="connsiteX2" fmla="*/ 62883 w 78356"/>
                <a:gd name="connsiteY2" fmla="*/ 86028 h 86491"/>
                <a:gd name="connsiteX3" fmla="*/ 65065 w 78356"/>
                <a:gd name="connsiteY3" fmla="*/ 86487 h 86491"/>
                <a:gd name="connsiteX4" fmla="*/ 67629 w 78356"/>
                <a:gd name="connsiteY4" fmla="*/ 85837 h 86491"/>
                <a:gd name="connsiteX5" fmla="*/ 70346 w 78356"/>
                <a:gd name="connsiteY5" fmla="*/ 81933 h 86491"/>
                <a:gd name="connsiteX6" fmla="*/ 74900 w 78356"/>
                <a:gd name="connsiteY6" fmla="*/ 57364 h 86491"/>
                <a:gd name="connsiteX7" fmla="*/ 78268 w 78356"/>
                <a:gd name="connsiteY7" fmla="*/ 39759 h 86491"/>
                <a:gd name="connsiteX8" fmla="*/ 75512 w 78356"/>
                <a:gd name="connsiteY8" fmla="*/ 34096 h 86491"/>
                <a:gd name="connsiteX9" fmla="*/ 45815 w 78356"/>
                <a:gd name="connsiteY9" fmla="*/ 16951 h 86491"/>
                <a:gd name="connsiteX10" fmla="*/ 27560 w 78356"/>
                <a:gd name="connsiteY10" fmla="*/ 6388 h 86491"/>
                <a:gd name="connsiteX11" fmla="*/ 17686 w 78356"/>
                <a:gd name="connsiteY11" fmla="*/ 724 h 86491"/>
                <a:gd name="connsiteX12" fmla="*/ 10453 w 78356"/>
                <a:gd name="connsiteY12" fmla="*/ 2523 h 86491"/>
                <a:gd name="connsiteX13" fmla="*/ 82 w 78356"/>
                <a:gd name="connsiteY13" fmla="*/ 39109 h 86491"/>
                <a:gd name="connsiteX14" fmla="*/ 2263 w 78356"/>
                <a:gd name="connsiteY14" fmla="*/ 42975 h 86491"/>
                <a:gd name="connsiteX15" fmla="*/ 34755 w 78356"/>
                <a:gd name="connsiteY15" fmla="*/ 75619 h 8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356" h="86491">
                  <a:moveTo>
                    <a:pt x="34755" y="75619"/>
                  </a:moveTo>
                  <a:cubicBezTo>
                    <a:pt x="35597" y="76843"/>
                    <a:pt x="36936" y="77647"/>
                    <a:pt x="38390" y="77838"/>
                  </a:cubicBezTo>
                  <a:cubicBezTo>
                    <a:pt x="46924" y="79369"/>
                    <a:pt x="55190" y="82125"/>
                    <a:pt x="62883" y="86028"/>
                  </a:cubicBezTo>
                  <a:cubicBezTo>
                    <a:pt x="63572" y="86334"/>
                    <a:pt x="64299" y="86487"/>
                    <a:pt x="65065" y="86487"/>
                  </a:cubicBezTo>
                  <a:cubicBezTo>
                    <a:pt x="65983" y="86526"/>
                    <a:pt x="66863" y="86258"/>
                    <a:pt x="67629" y="85837"/>
                  </a:cubicBezTo>
                  <a:cubicBezTo>
                    <a:pt x="69083" y="84995"/>
                    <a:pt x="70078" y="83579"/>
                    <a:pt x="70346" y="81933"/>
                  </a:cubicBezTo>
                  <a:cubicBezTo>
                    <a:pt x="71532" y="73782"/>
                    <a:pt x="73254" y="65515"/>
                    <a:pt x="74900" y="57364"/>
                  </a:cubicBezTo>
                  <a:cubicBezTo>
                    <a:pt x="76086" y="51394"/>
                    <a:pt x="77311" y="45500"/>
                    <a:pt x="78268" y="39759"/>
                  </a:cubicBezTo>
                  <a:cubicBezTo>
                    <a:pt x="78689" y="37463"/>
                    <a:pt x="77579" y="35167"/>
                    <a:pt x="75512" y="34096"/>
                  </a:cubicBezTo>
                  <a:cubicBezTo>
                    <a:pt x="67246" y="29809"/>
                    <a:pt x="56377" y="23762"/>
                    <a:pt x="45815" y="16951"/>
                  </a:cubicBezTo>
                  <a:cubicBezTo>
                    <a:pt x="39730" y="13315"/>
                    <a:pt x="33645" y="9832"/>
                    <a:pt x="27560" y="6388"/>
                  </a:cubicBezTo>
                  <a:lnTo>
                    <a:pt x="17686" y="724"/>
                  </a:lnTo>
                  <a:cubicBezTo>
                    <a:pt x="15199" y="-730"/>
                    <a:pt x="11984" y="74"/>
                    <a:pt x="10453" y="2523"/>
                  </a:cubicBezTo>
                  <a:cubicBezTo>
                    <a:pt x="3067" y="13239"/>
                    <a:pt x="-607" y="26097"/>
                    <a:pt x="82" y="39109"/>
                  </a:cubicBezTo>
                  <a:cubicBezTo>
                    <a:pt x="197" y="40640"/>
                    <a:pt x="1000" y="42056"/>
                    <a:pt x="2263" y="42975"/>
                  </a:cubicBezTo>
                  <a:cubicBezTo>
                    <a:pt x="14778" y="52006"/>
                    <a:pt x="25761" y="63067"/>
                    <a:pt x="34755" y="7561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5D092A3-EB8F-84C7-B6C6-A54CF3498971}"/>
                </a:ext>
              </a:extLst>
            </p:cNvPr>
            <p:cNvSpPr/>
            <p:nvPr/>
          </p:nvSpPr>
          <p:spPr>
            <a:xfrm>
              <a:off x="-9301793" y="9482319"/>
              <a:ext cx="83767" cy="106755"/>
            </a:xfrm>
            <a:custGeom>
              <a:avLst/>
              <a:gdLst>
                <a:gd name="connsiteX0" fmla="*/ 60986 w 83767"/>
                <a:gd name="connsiteY0" fmla="*/ 1869 h 106755"/>
                <a:gd name="connsiteX1" fmla="*/ 56700 w 83767"/>
                <a:gd name="connsiteY1" fmla="*/ 70 h 106755"/>
                <a:gd name="connsiteX2" fmla="*/ 6988 w 83767"/>
                <a:gd name="connsiteY2" fmla="*/ 17215 h 106755"/>
                <a:gd name="connsiteX3" fmla="*/ 329 w 83767"/>
                <a:gd name="connsiteY3" fmla="*/ 41402 h 106755"/>
                <a:gd name="connsiteX4" fmla="*/ 14335 w 83767"/>
                <a:gd name="connsiteY4" fmla="*/ 86982 h 106755"/>
                <a:gd name="connsiteX5" fmla="*/ 16364 w 83767"/>
                <a:gd name="connsiteY5" fmla="*/ 91957 h 106755"/>
                <a:gd name="connsiteX6" fmla="*/ 21760 w 83767"/>
                <a:gd name="connsiteY6" fmla="*/ 95286 h 106755"/>
                <a:gd name="connsiteX7" fmla="*/ 39976 w 83767"/>
                <a:gd name="connsiteY7" fmla="*/ 96128 h 106755"/>
                <a:gd name="connsiteX8" fmla="*/ 75339 w 83767"/>
                <a:gd name="connsiteY8" fmla="*/ 106347 h 106755"/>
                <a:gd name="connsiteX9" fmla="*/ 80428 w 83767"/>
                <a:gd name="connsiteY9" fmla="*/ 105849 h 106755"/>
                <a:gd name="connsiteX10" fmla="*/ 82839 w 83767"/>
                <a:gd name="connsiteY10" fmla="*/ 101410 h 106755"/>
                <a:gd name="connsiteX11" fmla="*/ 83604 w 83767"/>
                <a:gd name="connsiteY11" fmla="*/ 93564 h 106755"/>
                <a:gd name="connsiteX12" fmla="*/ 82839 w 83767"/>
                <a:gd name="connsiteY12" fmla="*/ 89278 h 106755"/>
                <a:gd name="connsiteX13" fmla="*/ 60605 w 83767"/>
                <a:gd name="connsiteY13" fmla="*/ 24678 h 106755"/>
                <a:gd name="connsiteX14" fmla="*/ 62403 w 83767"/>
                <a:gd name="connsiteY14" fmla="*/ 6117 h 106755"/>
                <a:gd name="connsiteX15" fmla="*/ 60987 w 83767"/>
                <a:gd name="connsiteY15" fmla="*/ 1869 h 10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767" h="106755">
                  <a:moveTo>
                    <a:pt x="60986" y="1869"/>
                  </a:moveTo>
                  <a:cubicBezTo>
                    <a:pt x="59915" y="682"/>
                    <a:pt x="58307" y="-6"/>
                    <a:pt x="56700" y="70"/>
                  </a:cubicBezTo>
                  <a:cubicBezTo>
                    <a:pt x="38560" y="-733"/>
                    <a:pt x="20764" y="5390"/>
                    <a:pt x="6988" y="17215"/>
                  </a:cubicBezTo>
                  <a:cubicBezTo>
                    <a:pt x="1477" y="23989"/>
                    <a:pt x="-934" y="32753"/>
                    <a:pt x="329" y="41402"/>
                  </a:cubicBezTo>
                  <a:cubicBezTo>
                    <a:pt x="2778" y="57208"/>
                    <a:pt x="7485" y="72554"/>
                    <a:pt x="14335" y="86982"/>
                  </a:cubicBezTo>
                  <a:lnTo>
                    <a:pt x="16364" y="91957"/>
                  </a:lnTo>
                  <a:cubicBezTo>
                    <a:pt x="17359" y="94062"/>
                    <a:pt x="19464" y="95324"/>
                    <a:pt x="21760" y="95286"/>
                  </a:cubicBezTo>
                  <a:cubicBezTo>
                    <a:pt x="27845" y="94750"/>
                    <a:pt x="33968" y="95057"/>
                    <a:pt x="39976" y="96128"/>
                  </a:cubicBezTo>
                  <a:cubicBezTo>
                    <a:pt x="52108" y="98195"/>
                    <a:pt x="63972" y="101639"/>
                    <a:pt x="75339" y="106347"/>
                  </a:cubicBezTo>
                  <a:cubicBezTo>
                    <a:pt x="77022" y="107035"/>
                    <a:pt x="78898" y="106844"/>
                    <a:pt x="80428" y="105849"/>
                  </a:cubicBezTo>
                  <a:cubicBezTo>
                    <a:pt x="81920" y="104892"/>
                    <a:pt x="82839" y="103208"/>
                    <a:pt x="82839" y="101410"/>
                  </a:cubicBezTo>
                  <a:cubicBezTo>
                    <a:pt x="82801" y="98769"/>
                    <a:pt x="83030" y="96129"/>
                    <a:pt x="83604" y="93564"/>
                  </a:cubicBezTo>
                  <a:cubicBezTo>
                    <a:pt x="83987" y="92072"/>
                    <a:pt x="83681" y="90541"/>
                    <a:pt x="82839" y="89278"/>
                  </a:cubicBezTo>
                  <a:cubicBezTo>
                    <a:pt x="67914" y="71099"/>
                    <a:pt x="60031" y="48176"/>
                    <a:pt x="60605" y="24678"/>
                  </a:cubicBezTo>
                  <a:cubicBezTo>
                    <a:pt x="60796" y="18440"/>
                    <a:pt x="61408" y="12240"/>
                    <a:pt x="62403" y="6117"/>
                  </a:cubicBezTo>
                  <a:cubicBezTo>
                    <a:pt x="62595" y="4548"/>
                    <a:pt x="62059" y="3017"/>
                    <a:pt x="60987" y="18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A927D21-68A0-6328-798B-E16A7879EF80}"/>
                </a:ext>
              </a:extLst>
            </p:cNvPr>
            <p:cNvSpPr/>
            <p:nvPr/>
          </p:nvSpPr>
          <p:spPr>
            <a:xfrm>
              <a:off x="-9115693" y="9426900"/>
              <a:ext cx="146909" cy="117135"/>
            </a:xfrm>
            <a:custGeom>
              <a:avLst/>
              <a:gdLst>
                <a:gd name="connsiteX0" fmla="*/ 49178 w 146909"/>
                <a:gd name="connsiteY0" fmla="*/ 116561 h 117135"/>
                <a:gd name="connsiteX1" fmla="*/ 51513 w 146909"/>
                <a:gd name="connsiteY1" fmla="*/ 117135 h 117135"/>
                <a:gd name="connsiteX2" fmla="*/ 55187 w 146909"/>
                <a:gd name="connsiteY2" fmla="*/ 115680 h 117135"/>
                <a:gd name="connsiteX3" fmla="*/ 96939 w 146909"/>
                <a:gd name="connsiteY3" fmla="*/ 90728 h 117135"/>
                <a:gd name="connsiteX4" fmla="*/ 140873 w 146909"/>
                <a:gd name="connsiteY4" fmla="*/ 83189 h 117135"/>
                <a:gd name="connsiteX5" fmla="*/ 146231 w 146909"/>
                <a:gd name="connsiteY5" fmla="*/ 80510 h 117135"/>
                <a:gd name="connsiteX6" fmla="*/ 145810 w 146909"/>
                <a:gd name="connsiteY6" fmla="*/ 74655 h 117135"/>
                <a:gd name="connsiteX7" fmla="*/ 53465 w 146909"/>
                <a:gd name="connsiteY7" fmla="*/ 1788 h 117135"/>
                <a:gd name="connsiteX8" fmla="*/ 49982 w 146909"/>
                <a:gd name="connsiteY8" fmla="*/ 373 h 117135"/>
                <a:gd name="connsiteX9" fmla="*/ 47302 w 146909"/>
                <a:gd name="connsiteY9" fmla="*/ 67 h 117135"/>
                <a:gd name="connsiteX10" fmla="*/ 30885 w 146909"/>
                <a:gd name="connsiteY10" fmla="*/ 12275 h 117135"/>
                <a:gd name="connsiteX11" fmla="*/ 17643 w 146909"/>
                <a:gd name="connsiteY11" fmla="*/ 35122 h 117135"/>
                <a:gd name="connsiteX12" fmla="*/ 0 w 146909"/>
                <a:gd name="connsiteY12" fmla="*/ 64742 h 117135"/>
                <a:gd name="connsiteX13" fmla="*/ 16571 w 146909"/>
                <a:gd name="connsiteY13" fmla="*/ 93215 h 117135"/>
                <a:gd name="connsiteX14" fmla="*/ 49177 w 146909"/>
                <a:gd name="connsiteY14" fmla="*/ 116559 h 11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909" h="117135">
                  <a:moveTo>
                    <a:pt x="49178" y="116561"/>
                  </a:moveTo>
                  <a:cubicBezTo>
                    <a:pt x="49905" y="116944"/>
                    <a:pt x="50709" y="117135"/>
                    <a:pt x="51513" y="117135"/>
                  </a:cubicBezTo>
                  <a:cubicBezTo>
                    <a:pt x="52890" y="117135"/>
                    <a:pt x="54192" y="116599"/>
                    <a:pt x="55187" y="115680"/>
                  </a:cubicBezTo>
                  <a:cubicBezTo>
                    <a:pt x="67662" y="105156"/>
                    <a:pt x="81746" y="96737"/>
                    <a:pt x="96939" y="90728"/>
                  </a:cubicBezTo>
                  <a:cubicBezTo>
                    <a:pt x="110601" y="84222"/>
                    <a:pt x="125794" y="81620"/>
                    <a:pt x="140873" y="83189"/>
                  </a:cubicBezTo>
                  <a:cubicBezTo>
                    <a:pt x="143055" y="83610"/>
                    <a:pt x="145236" y="82500"/>
                    <a:pt x="146231" y="80510"/>
                  </a:cubicBezTo>
                  <a:cubicBezTo>
                    <a:pt x="147265" y="78673"/>
                    <a:pt x="147111" y="76377"/>
                    <a:pt x="145810" y="74655"/>
                  </a:cubicBezTo>
                  <a:cubicBezTo>
                    <a:pt x="121432" y="43197"/>
                    <a:pt x="89744" y="18168"/>
                    <a:pt x="53465" y="1788"/>
                  </a:cubicBezTo>
                  <a:lnTo>
                    <a:pt x="49982" y="373"/>
                  </a:lnTo>
                  <a:cubicBezTo>
                    <a:pt x="49140" y="28"/>
                    <a:pt x="48183" y="-87"/>
                    <a:pt x="47302" y="67"/>
                  </a:cubicBezTo>
                  <a:cubicBezTo>
                    <a:pt x="39955" y="717"/>
                    <a:pt x="33602" y="5424"/>
                    <a:pt x="30885" y="12275"/>
                  </a:cubicBezTo>
                  <a:cubicBezTo>
                    <a:pt x="28091" y="20732"/>
                    <a:pt x="23575" y="28540"/>
                    <a:pt x="17643" y="35122"/>
                  </a:cubicBezTo>
                  <a:cubicBezTo>
                    <a:pt x="8076" y="42278"/>
                    <a:pt x="1723" y="52917"/>
                    <a:pt x="0" y="64742"/>
                  </a:cubicBezTo>
                  <a:cubicBezTo>
                    <a:pt x="1339" y="76109"/>
                    <a:pt x="7310" y="86441"/>
                    <a:pt x="16571" y="93215"/>
                  </a:cubicBezTo>
                  <a:cubicBezTo>
                    <a:pt x="26177" y="102629"/>
                    <a:pt x="37161" y="110474"/>
                    <a:pt x="49177" y="1165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6745054-4A2D-C5F2-C38E-F5E49B06950C}"/>
                </a:ext>
              </a:extLst>
            </p:cNvPr>
            <p:cNvSpPr/>
            <p:nvPr/>
          </p:nvSpPr>
          <p:spPr>
            <a:xfrm>
              <a:off x="-9251101" y="9353620"/>
              <a:ext cx="116986" cy="88134"/>
            </a:xfrm>
            <a:custGeom>
              <a:avLst/>
              <a:gdLst>
                <a:gd name="connsiteX0" fmla="*/ 37138 w 116986"/>
                <a:gd name="connsiteY0" fmla="*/ 83639 h 88134"/>
                <a:gd name="connsiteX1" fmla="*/ 38630 w 116986"/>
                <a:gd name="connsiteY1" fmla="*/ 78435 h 88134"/>
                <a:gd name="connsiteX2" fmla="*/ 37865 w 116986"/>
                <a:gd name="connsiteY2" fmla="*/ 83754 h 88134"/>
                <a:gd name="connsiteX3" fmla="*/ 47050 w 116986"/>
                <a:gd name="connsiteY3" fmla="*/ 85400 h 88134"/>
                <a:gd name="connsiteX4" fmla="*/ 68022 w 116986"/>
                <a:gd name="connsiteY4" fmla="*/ 88079 h 88134"/>
                <a:gd name="connsiteX5" fmla="*/ 91175 w 116986"/>
                <a:gd name="connsiteY5" fmla="*/ 79009 h 88134"/>
                <a:gd name="connsiteX6" fmla="*/ 105030 w 116986"/>
                <a:gd name="connsiteY6" fmla="*/ 63089 h 88134"/>
                <a:gd name="connsiteX7" fmla="*/ 115592 w 116986"/>
                <a:gd name="connsiteY7" fmla="*/ 50880 h 88134"/>
                <a:gd name="connsiteX8" fmla="*/ 116855 w 116986"/>
                <a:gd name="connsiteY8" fmla="*/ 46096 h 88134"/>
                <a:gd name="connsiteX9" fmla="*/ 113602 w 116986"/>
                <a:gd name="connsiteY9" fmla="*/ 42308 h 88134"/>
                <a:gd name="connsiteX10" fmla="*/ 99595 w 116986"/>
                <a:gd name="connsiteY10" fmla="*/ 36567 h 88134"/>
                <a:gd name="connsiteX11" fmla="*/ 15171 w 116986"/>
                <a:gd name="connsiteY11" fmla="*/ 517 h 88134"/>
                <a:gd name="connsiteX12" fmla="*/ 10502 w 116986"/>
                <a:gd name="connsiteY12" fmla="*/ 517 h 88134"/>
                <a:gd name="connsiteX13" fmla="*/ 7670 w 116986"/>
                <a:gd name="connsiteY13" fmla="*/ 4267 h 88134"/>
                <a:gd name="connsiteX14" fmla="*/ 5910 w 116986"/>
                <a:gd name="connsiteY14" fmla="*/ 12572 h 88134"/>
                <a:gd name="connsiteX15" fmla="*/ 54 w 116986"/>
                <a:gd name="connsiteY15" fmla="*/ 49962 h 88134"/>
                <a:gd name="connsiteX16" fmla="*/ 37138 w 116986"/>
                <a:gd name="connsiteY16" fmla="*/ 83639 h 8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986" h="88134">
                  <a:moveTo>
                    <a:pt x="37138" y="83639"/>
                  </a:moveTo>
                  <a:lnTo>
                    <a:pt x="38630" y="78435"/>
                  </a:lnTo>
                  <a:lnTo>
                    <a:pt x="37865" y="83754"/>
                  </a:lnTo>
                  <a:cubicBezTo>
                    <a:pt x="40735" y="84099"/>
                    <a:pt x="43873" y="84749"/>
                    <a:pt x="47050" y="85400"/>
                  </a:cubicBezTo>
                  <a:cubicBezTo>
                    <a:pt x="53938" y="86969"/>
                    <a:pt x="60942" y="87849"/>
                    <a:pt x="68022" y="88079"/>
                  </a:cubicBezTo>
                  <a:cubicBezTo>
                    <a:pt x="76709" y="88615"/>
                    <a:pt x="85167" y="85285"/>
                    <a:pt x="91175" y="79009"/>
                  </a:cubicBezTo>
                  <a:cubicBezTo>
                    <a:pt x="95921" y="73881"/>
                    <a:pt x="100475" y="68446"/>
                    <a:pt x="105030" y="63089"/>
                  </a:cubicBezTo>
                  <a:cubicBezTo>
                    <a:pt x="108512" y="59032"/>
                    <a:pt x="112033" y="54860"/>
                    <a:pt x="115592" y="50880"/>
                  </a:cubicBezTo>
                  <a:cubicBezTo>
                    <a:pt x="116778" y="49579"/>
                    <a:pt x="117238" y="47780"/>
                    <a:pt x="116855" y="46096"/>
                  </a:cubicBezTo>
                  <a:cubicBezTo>
                    <a:pt x="116434" y="44374"/>
                    <a:pt x="115248" y="42958"/>
                    <a:pt x="113602" y="42308"/>
                  </a:cubicBezTo>
                  <a:lnTo>
                    <a:pt x="99595" y="36567"/>
                  </a:lnTo>
                  <a:cubicBezTo>
                    <a:pt x="71734" y="25201"/>
                    <a:pt x="42956" y="13566"/>
                    <a:pt x="15171" y="517"/>
                  </a:cubicBezTo>
                  <a:cubicBezTo>
                    <a:pt x="13678" y="-172"/>
                    <a:pt x="11956" y="-172"/>
                    <a:pt x="10502" y="517"/>
                  </a:cubicBezTo>
                  <a:cubicBezTo>
                    <a:pt x="9009" y="1282"/>
                    <a:pt x="7976" y="2660"/>
                    <a:pt x="7670" y="4267"/>
                  </a:cubicBezTo>
                  <a:lnTo>
                    <a:pt x="5910" y="12572"/>
                  </a:lnTo>
                  <a:cubicBezTo>
                    <a:pt x="2963" y="24856"/>
                    <a:pt x="1011" y="37370"/>
                    <a:pt x="54" y="49962"/>
                  </a:cubicBezTo>
                  <a:cubicBezTo>
                    <a:pt x="-1132" y="78358"/>
                    <a:pt x="17352" y="80883"/>
                    <a:pt x="37138" y="836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11104E3-9736-2EB0-35D6-90425755086E}"/>
                </a:ext>
              </a:extLst>
            </p:cNvPr>
            <p:cNvSpPr/>
            <p:nvPr/>
          </p:nvSpPr>
          <p:spPr>
            <a:xfrm>
              <a:off x="-9566781" y="9204914"/>
              <a:ext cx="71637" cy="62366"/>
            </a:xfrm>
            <a:custGeom>
              <a:avLst/>
              <a:gdLst>
                <a:gd name="connsiteX0" fmla="*/ 8547 w 71637"/>
                <a:gd name="connsiteY0" fmla="*/ 53450 h 62366"/>
                <a:gd name="connsiteX1" fmla="*/ 20679 w 71637"/>
                <a:gd name="connsiteY1" fmla="*/ 59573 h 62366"/>
                <a:gd name="connsiteX2" fmla="*/ 24965 w 71637"/>
                <a:gd name="connsiteY2" fmla="*/ 62099 h 62366"/>
                <a:gd name="connsiteX3" fmla="*/ 28295 w 71637"/>
                <a:gd name="connsiteY3" fmla="*/ 62367 h 62366"/>
                <a:gd name="connsiteX4" fmla="*/ 36867 w 71637"/>
                <a:gd name="connsiteY4" fmla="*/ 61486 h 62366"/>
                <a:gd name="connsiteX5" fmla="*/ 53629 w 71637"/>
                <a:gd name="connsiteY5" fmla="*/ 54942 h 62366"/>
                <a:gd name="connsiteX6" fmla="*/ 62546 w 71637"/>
                <a:gd name="connsiteY6" fmla="*/ 38945 h 62366"/>
                <a:gd name="connsiteX7" fmla="*/ 63617 w 71637"/>
                <a:gd name="connsiteY7" fmla="*/ 35654 h 62366"/>
                <a:gd name="connsiteX8" fmla="*/ 70965 w 71637"/>
                <a:gd name="connsiteY8" fmla="*/ 19619 h 62366"/>
                <a:gd name="connsiteX9" fmla="*/ 71349 w 71637"/>
                <a:gd name="connsiteY9" fmla="*/ 15333 h 62366"/>
                <a:gd name="connsiteX10" fmla="*/ 68439 w 71637"/>
                <a:gd name="connsiteY10" fmla="*/ 12118 h 62366"/>
                <a:gd name="connsiteX11" fmla="*/ 52634 w 71637"/>
                <a:gd name="connsiteY11" fmla="*/ 5306 h 62366"/>
                <a:gd name="connsiteX12" fmla="*/ 41307 w 71637"/>
                <a:gd name="connsiteY12" fmla="*/ 446 h 62366"/>
                <a:gd name="connsiteX13" fmla="*/ 36370 w 71637"/>
                <a:gd name="connsiteY13" fmla="*/ 752 h 62366"/>
                <a:gd name="connsiteX14" fmla="*/ 30667 w 71637"/>
                <a:gd name="connsiteY14" fmla="*/ 2092 h 62366"/>
                <a:gd name="connsiteX15" fmla="*/ 6060 w 71637"/>
                <a:gd name="connsiteY15" fmla="*/ 13649 h 62366"/>
                <a:gd name="connsiteX16" fmla="*/ 3075 w 71637"/>
                <a:gd name="connsiteY16" fmla="*/ 50044 h 62366"/>
                <a:gd name="connsiteX17" fmla="*/ 8547 w 71637"/>
                <a:gd name="connsiteY17" fmla="*/ 53450 h 6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637" h="62366">
                  <a:moveTo>
                    <a:pt x="8547" y="53450"/>
                  </a:moveTo>
                  <a:cubicBezTo>
                    <a:pt x="13484" y="52876"/>
                    <a:pt x="18230" y="55287"/>
                    <a:pt x="20679" y="59573"/>
                  </a:cubicBezTo>
                  <a:cubicBezTo>
                    <a:pt x="21559" y="61142"/>
                    <a:pt x="23205" y="62099"/>
                    <a:pt x="24965" y="62099"/>
                  </a:cubicBezTo>
                  <a:cubicBezTo>
                    <a:pt x="26075" y="62290"/>
                    <a:pt x="27185" y="62367"/>
                    <a:pt x="28295" y="62367"/>
                  </a:cubicBezTo>
                  <a:cubicBezTo>
                    <a:pt x="31165" y="62328"/>
                    <a:pt x="34035" y="62060"/>
                    <a:pt x="36867" y="61486"/>
                  </a:cubicBezTo>
                  <a:cubicBezTo>
                    <a:pt x="42837" y="60453"/>
                    <a:pt x="48501" y="58233"/>
                    <a:pt x="53629" y="54942"/>
                  </a:cubicBezTo>
                  <a:cubicBezTo>
                    <a:pt x="58145" y="50656"/>
                    <a:pt x="61245" y="45069"/>
                    <a:pt x="62546" y="38945"/>
                  </a:cubicBezTo>
                  <a:cubicBezTo>
                    <a:pt x="62929" y="37797"/>
                    <a:pt x="63235" y="36649"/>
                    <a:pt x="63617" y="35654"/>
                  </a:cubicBezTo>
                  <a:cubicBezTo>
                    <a:pt x="65607" y="30105"/>
                    <a:pt x="68095" y="24747"/>
                    <a:pt x="70965" y="19619"/>
                  </a:cubicBezTo>
                  <a:cubicBezTo>
                    <a:pt x="71692" y="18318"/>
                    <a:pt x="71845" y="16749"/>
                    <a:pt x="71349" y="15333"/>
                  </a:cubicBezTo>
                  <a:cubicBezTo>
                    <a:pt x="70889" y="13917"/>
                    <a:pt x="69818" y="12731"/>
                    <a:pt x="68439" y="12118"/>
                  </a:cubicBezTo>
                  <a:cubicBezTo>
                    <a:pt x="63235" y="9746"/>
                    <a:pt x="57954" y="7564"/>
                    <a:pt x="52634" y="5306"/>
                  </a:cubicBezTo>
                  <a:lnTo>
                    <a:pt x="41307" y="446"/>
                  </a:lnTo>
                  <a:cubicBezTo>
                    <a:pt x="39699" y="-243"/>
                    <a:pt x="37901" y="-128"/>
                    <a:pt x="36370" y="752"/>
                  </a:cubicBezTo>
                  <a:cubicBezTo>
                    <a:pt x="34724" y="1900"/>
                    <a:pt x="32696" y="2398"/>
                    <a:pt x="30667" y="2092"/>
                  </a:cubicBezTo>
                  <a:cubicBezTo>
                    <a:pt x="21023" y="1441"/>
                    <a:pt x="11724" y="5842"/>
                    <a:pt x="6060" y="13649"/>
                  </a:cubicBezTo>
                  <a:cubicBezTo>
                    <a:pt x="-791" y="24595"/>
                    <a:pt x="-1900" y="38180"/>
                    <a:pt x="3075" y="50044"/>
                  </a:cubicBezTo>
                  <a:cubicBezTo>
                    <a:pt x="3917" y="52302"/>
                    <a:pt x="6175" y="53718"/>
                    <a:pt x="8547" y="534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E9B85E8-54F6-D434-5A79-446A2C9BDDEA}"/>
                </a:ext>
              </a:extLst>
            </p:cNvPr>
            <p:cNvSpPr/>
            <p:nvPr/>
          </p:nvSpPr>
          <p:spPr>
            <a:xfrm>
              <a:off x="-9469691" y="9398742"/>
              <a:ext cx="78062" cy="92265"/>
            </a:xfrm>
            <a:custGeom>
              <a:avLst/>
              <a:gdLst>
                <a:gd name="connsiteX0" fmla="*/ 77714 w 78062"/>
                <a:gd name="connsiteY0" fmla="*/ 39988 h 92265"/>
                <a:gd name="connsiteX1" fmla="*/ 76796 w 78062"/>
                <a:gd name="connsiteY1" fmla="*/ 34591 h 92265"/>
                <a:gd name="connsiteX2" fmla="*/ 20653 w 78062"/>
                <a:gd name="connsiteY2" fmla="*/ 684 h 92265"/>
                <a:gd name="connsiteX3" fmla="*/ 5269 w 78062"/>
                <a:gd name="connsiteY3" fmla="*/ 19552 h 92265"/>
                <a:gd name="connsiteX4" fmla="*/ 2705 w 78062"/>
                <a:gd name="connsiteY4" fmla="*/ 58128 h 92265"/>
                <a:gd name="connsiteX5" fmla="*/ 2322 w 78062"/>
                <a:gd name="connsiteY5" fmla="*/ 60960 h 92265"/>
                <a:gd name="connsiteX6" fmla="*/ 2322 w 78062"/>
                <a:gd name="connsiteY6" fmla="*/ 61381 h 92265"/>
                <a:gd name="connsiteX7" fmla="*/ 1939 w 78062"/>
                <a:gd name="connsiteY7" fmla="*/ 62797 h 92265"/>
                <a:gd name="connsiteX8" fmla="*/ 1136 w 78062"/>
                <a:gd name="connsiteY8" fmla="*/ 64404 h 92265"/>
                <a:gd name="connsiteX9" fmla="*/ 523 w 78062"/>
                <a:gd name="connsiteY9" fmla="*/ 65629 h 92265"/>
                <a:gd name="connsiteX10" fmla="*/ 562 w 78062"/>
                <a:gd name="connsiteY10" fmla="*/ 65667 h 92265"/>
                <a:gd name="connsiteX11" fmla="*/ 1748 w 78062"/>
                <a:gd name="connsiteY11" fmla="*/ 71943 h 92265"/>
                <a:gd name="connsiteX12" fmla="*/ 26126 w 78062"/>
                <a:gd name="connsiteY12" fmla="*/ 91309 h 92265"/>
                <a:gd name="connsiteX13" fmla="*/ 29188 w 78062"/>
                <a:gd name="connsiteY13" fmla="*/ 92265 h 92265"/>
                <a:gd name="connsiteX14" fmla="*/ 34507 w 78062"/>
                <a:gd name="connsiteY14" fmla="*/ 87596 h 92265"/>
                <a:gd name="connsiteX15" fmla="*/ 51040 w 78062"/>
                <a:gd name="connsiteY15" fmla="*/ 53306 h 92265"/>
                <a:gd name="connsiteX16" fmla="*/ 73351 w 78062"/>
                <a:gd name="connsiteY16" fmla="*/ 43242 h 92265"/>
                <a:gd name="connsiteX17" fmla="*/ 77714 w 78062"/>
                <a:gd name="connsiteY17" fmla="*/ 39989 h 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062" h="92265">
                  <a:moveTo>
                    <a:pt x="77714" y="39988"/>
                  </a:moveTo>
                  <a:cubicBezTo>
                    <a:pt x="78403" y="38151"/>
                    <a:pt x="78059" y="36084"/>
                    <a:pt x="76796" y="34591"/>
                  </a:cubicBezTo>
                  <a:cubicBezTo>
                    <a:pt x="73313" y="30535"/>
                    <a:pt x="42927" y="-5362"/>
                    <a:pt x="20653" y="684"/>
                  </a:cubicBezTo>
                  <a:cubicBezTo>
                    <a:pt x="15257" y="1986"/>
                    <a:pt x="8216" y="6348"/>
                    <a:pt x="5269" y="19552"/>
                  </a:cubicBezTo>
                  <a:cubicBezTo>
                    <a:pt x="2513" y="32220"/>
                    <a:pt x="1672" y="45193"/>
                    <a:pt x="2705" y="58128"/>
                  </a:cubicBezTo>
                  <a:cubicBezTo>
                    <a:pt x="2437" y="59046"/>
                    <a:pt x="2322" y="60003"/>
                    <a:pt x="2322" y="60960"/>
                  </a:cubicBezTo>
                  <a:lnTo>
                    <a:pt x="2322" y="61381"/>
                  </a:lnTo>
                  <a:cubicBezTo>
                    <a:pt x="2131" y="61840"/>
                    <a:pt x="1978" y="62299"/>
                    <a:pt x="1939" y="62797"/>
                  </a:cubicBezTo>
                  <a:cubicBezTo>
                    <a:pt x="1748" y="63371"/>
                    <a:pt x="1480" y="63907"/>
                    <a:pt x="1136" y="64404"/>
                  </a:cubicBezTo>
                  <a:lnTo>
                    <a:pt x="523" y="65629"/>
                  </a:lnTo>
                  <a:lnTo>
                    <a:pt x="562" y="65667"/>
                  </a:lnTo>
                  <a:cubicBezTo>
                    <a:pt x="-510" y="67772"/>
                    <a:pt x="-12" y="70374"/>
                    <a:pt x="1748" y="71943"/>
                  </a:cubicBezTo>
                  <a:cubicBezTo>
                    <a:pt x="9479" y="78909"/>
                    <a:pt x="17592" y="85376"/>
                    <a:pt x="26126" y="91309"/>
                  </a:cubicBezTo>
                  <a:cubicBezTo>
                    <a:pt x="27045" y="91921"/>
                    <a:pt x="28078" y="92265"/>
                    <a:pt x="29188" y="92265"/>
                  </a:cubicBezTo>
                  <a:cubicBezTo>
                    <a:pt x="31867" y="92227"/>
                    <a:pt x="34125" y="90275"/>
                    <a:pt x="34507" y="87596"/>
                  </a:cubicBezTo>
                  <a:cubicBezTo>
                    <a:pt x="35770" y="74585"/>
                    <a:pt x="41625" y="62415"/>
                    <a:pt x="51040" y="53306"/>
                  </a:cubicBezTo>
                  <a:cubicBezTo>
                    <a:pt x="57240" y="47719"/>
                    <a:pt x="65047" y="44198"/>
                    <a:pt x="73351" y="43242"/>
                  </a:cubicBezTo>
                  <a:cubicBezTo>
                    <a:pt x="75264" y="43012"/>
                    <a:pt x="76948" y="41787"/>
                    <a:pt x="77714" y="399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4041AB2-A147-95A8-285A-B656153526DC}"/>
                </a:ext>
              </a:extLst>
            </p:cNvPr>
            <p:cNvSpPr/>
            <p:nvPr/>
          </p:nvSpPr>
          <p:spPr>
            <a:xfrm>
              <a:off x="-9520900" y="9231435"/>
              <a:ext cx="73377" cy="89767"/>
            </a:xfrm>
            <a:custGeom>
              <a:avLst/>
              <a:gdLst>
                <a:gd name="connsiteX0" fmla="*/ 189 w 73377"/>
                <a:gd name="connsiteY0" fmla="*/ 60337 h 89767"/>
                <a:gd name="connsiteX1" fmla="*/ 1528 w 73377"/>
                <a:gd name="connsiteY1" fmla="*/ 65466 h 89767"/>
                <a:gd name="connsiteX2" fmla="*/ 4284 w 73377"/>
                <a:gd name="connsiteY2" fmla="*/ 69752 h 89767"/>
                <a:gd name="connsiteX3" fmla="*/ 8188 w 73377"/>
                <a:gd name="connsiteY3" fmla="*/ 73273 h 89767"/>
                <a:gd name="connsiteX4" fmla="*/ 47070 w 73377"/>
                <a:gd name="connsiteY4" fmla="*/ 89002 h 89767"/>
                <a:gd name="connsiteX5" fmla="*/ 49788 w 73377"/>
                <a:gd name="connsiteY5" fmla="*/ 89767 h 89767"/>
                <a:gd name="connsiteX6" fmla="*/ 52888 w 73377"/>
                <a:gd name="connsiteY6" fmla="*/ 88772 h 89767"/>
                <a:gd name="connsiteX7" fmla="*/ 55031 w 73377"/>
                <a:gd name="connsiteY7" fmla="*/ 83376 h 89767"/>
                <a:gd name="connsiteX8" fmla="*/ 71257 w 73377"/>
                <a:gd name="connsiteY8" fmla="*/ 16901 h 89767"/>
                <a:gd name="connsiteX9" fmla="*/ 73247 w 73377"/>
                <a:gd name="connsiteY9" fmla="*/ 13801 h 89767"/>
                <a:gd name="connsiteX10" fmla="*/ 70415 w 73377"/>
                <a:gd name="connsiteY10" fmla="*/ 7831 h 89767"/>
                <a:gd name="connsiteX11" fmla="*/ 54800 w 73377"/>
                <a:gd name="connsiteY11" fmla="*/ 559 h 89767"/>
                <a:gd name="connsiteX12" fmla="*/ 54800 w 73377"/>
                <a:gd name="connsiteY12" fmla="*/ 521 h 89767"/>
                <a:gd name="connsiteX13" fmla="*/ 48180 w 73377"/>
                <a:gd name="connsiteY13" fmla="*/ 2396 h 89767"/>
                <a:gd name="connsiteX14" fmla="*/ 39110 w 73377"/>
                <a:gd name="connsiteY14" fmla="*/ 21455 h 89767"/>
                <a:gd name="connsiteX15" fmla="*/ 30537 w 73377"/>
                <a:gd name="connsiteY15" fmla="*/ 39327 h 89767"/>
                <a:gd name="connsiteX16" fmla="*/ 3940 w 73377"/>
                <a:gd name="connsiteY16" fmla="*/ 56472 h 89767"/>
                <a:gd name="connsiteX17" fmla="*/ 190 w 73377"/>
                <a:gd name="connsiteY17" fmla="*/ 60337 h 8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377" h="89767">
                  <a:moveTo>
                    <a:pt x="189" y="60337"/>
                  </a:moveTo>
                  <a:cubicBezTo>
                    <a:pt x="-308" y="62136"/>
                    <a:pt x="189" y="64126"/>
                    <a:pt x="1528" y="65466"/>
                  </a:cubicBezTo>
                  <a:cubicBezTo>
                    <a:pt x="2753" y="66690"/>
                    <a:pt x="3672" y="68145"/>
                    <a:pt x="4284" y="69752"/>
                  </a:cubicBezTo>
                  <a:cubicBezTo>
                    <a:pt x="4858" y="71512"/>
                    <a:pt x="6351" y="72852"/>
                    <a:pt x="8188" y="73273"/>
                  </a:cubicBezTo>
                  <a:cubicBezTo>
                    <a:pt x="21888" y="76373"/>
                    <a:pt x="35015" y="81692"/>
                    <a:pt x="47070" y="89002"/>
                  </a:cubicBezTo>
                  <a:cubicBezTo>
                    <a:pt x="47874" y="89500"/>
                    <a:pt x="48831" y="89767"/>
                    <a:pt x="49788" y="89767"/>
                  </a:cubicBezTo>
                  <a:cubicBezTo>
                    <a:pt x="50897" y="89767"/>
                    <a:pt x="51969" y="89423"/>
                    <a:pt x="52888" y="88772"/>
                  </a:cubicBezTo>
                  <a:cubicBezTo>
                    <a:pt x="54610" y="87548"/>
                    <a:pt x="55452" y="85443"/>
                    <a:pt x="55031" y="83376"/>
                  </a:cubicBezTo>
                  <a:cubicBezTo>
                    <a:pt x="51242" y="59917"/>
                    <a:pt x="57097" y="35960"/>
                    <a:pt x="71257" y="16901"/>
                  </a:cubicBezTo>
                  <a:cubicBezTo>
                    <a:pt x="72252" y="16136"/>
                    <a:pt x="72941" y="15025"/>
                    <a:pt x="73247" y="13801"/>
                  </a:cubicBezTo>
                  <a:cubicBezTo>
                    <a:pt x="73783" y="11390"/>
                    <a:pt x="72635" y="8902"/>
                    <a:pt x="70415" y="7831"/>
                  </a:cubicBezTo>
                  <a:cubicBezTo>
                    <a:pt x="65440" y="5343"/>
                    <a:pt x="60427" y="3085"/>
                    <a:pt x="54800" y="559"/>
                  </a:cubicBezTo>
                  <a:lnTo>
                    <a:pt x="54800" y="521"/>
                  </a:lnTo>
                  <a:cubicBezTo>
                    <a:pt x="52428" y="-627"/>
                    <a:pt x="49596" y="177"/>
                    <a:pt x="48180" y="2396"/>
                  </a:cubicBezTo>
                  <a:cubicBezTo>
                    <a:pt x="44391" y="8366"/>
                    <a:pt x="41368" y="14758"/>
                    <a:pt x="39110" y="21455"/>
                  </a:cubicBezTo>
                  <a:cubicBezTo>
                    <a:pt x="37043" y="27731"/>
                    <a:pt x="34135" y="33739"/>
                    <a:pt x="30537" y="39327"/>
                  </a:cubicBezTo>
                  <a:cubicBezTo>
                    <a:pt x="23802" y="47784"/>
                    <a:pt x="14426" y="53793"/>
                    <a:pt x="3940" y="56472"/>
                  </a:cubicBezTo>
                  <a:cubicBezTo>
                    <a:pt x="2065" y="56969"/>
                    <a:pt x="649" y="58462"/>
                    <a:pt x="190" y="603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C2891F2-61AF-C925-ACEC-5D252F34A9E3}"/>
                </a:ext>
              </a:extLst>
            </p:cNvPr>
            <p:cNvSpPr/>
            <p:nvPr/>
          </p:nvSpPr>
          <p:spPr>
            <a:xfrm>
              <a:off x="-9650890" y="9168044"/>
              <a:ext cx="81896" cy="111587"/>
            </a:xfrm>
            <a:custGeom>
              <a:avLst/>
              <a:gdLst>
                <a:gd name="connsiteX0" fmla="*/ 9969 w 81896"/>
                <a:gd name="connsiteY0" fmla="*/ 95513 h 111587"/>
                <a:gd name="connsiteX1" fmla="*/ 16283 w 81896"/>
                <a:gd name="connsiteY1" fmla="*/ 105386 h 111587"/>
                <a:gd name="connsiteX2" fmla="*/ 16781 w 81896"/>
                <a:gd name="connsiteY2" fmla="*/ 106075 h 111587"/>
                <a:gd name="connsiteX3" fmla="*/ 17852 w 81896"/>
                <a:gd name="connsiteY3" fmla="*/ 107529 h 111587"/>
                <a:gd name="connsiteX4" fmla="*/ 19345 w 81896"/>
                <a:gd name="connsiteY4" fmla="*/ 109596 h 111587"/>
                <a:gd name="connsiteX5" fmla="*/ 23631 w 81896"/>
                <a:gd name="connsiteY5" fmla="*/ 111586 h 111587"/>
                <a:gd name="connsiteX6" fmla="*/ 25966 w 81896"/>
                <a:gd name="connsiteY6" fmla="*/ 111088 h 111587"/>
                <a:gd name="connsiteX7" fmla="*/ 60791 w 81896"/>
                <a:gd name="connsiteY7" fmla="*/ 102516 h 111587"/>
                <a:gd name="connsiteX8" fmla="*/ 65078 w 81896"/>
                <a:gd name="connsiteY8" fmla="*/ 100105 h 111587"/>
                <a:gd name="connsiteX9" fmla="*/ 65690 w 81896"/>
                <a:gd name="connsiteY9" fmla="*/ 95321 h 111587"/>
                <a:gd name="connsiteX10" fmla="*/ 79964 w 81896"/>
                <a:gd name="connsiteY10" fmla="*/ 25976 h 111587"/>
                <a:gd name="connsiteX11" fmla="*/ 81840 w 81896"/>
                <a:gd name="connsiteY11" fmla="*/ 21116 h 111587"/>
                <a:gd name="connsiteX12" fmla="*/ 78702 w 81896"/>
                <a:gd name="connsiteY12" fmla="*/ 16829 h 111587"/>
                <a:gd name="connsiteX13" fmla="*/ 44412 w 81896"/>
                <a:gd name="connsiteY13" fmla="*/ 526 h 111587"/>
                <a:gd name="connsiteX14" fmla="*/ 44412 w 81896"/>
                <a:gd name="connsiteY14" fmla="*/ 564 h 111587"/>
                <a:gd name="connsiteX15" fmla="*/ 37485 w 81896"/>
                <a:gd name="connsiteY15" fmla="*/ 2707 h 111587"/>
                <a:gd name="connsiteX16" fmla="*/ 20914 w 81896"/>
                <a:gd name="connsiteY16" fmla="*/ 23297 h 111587"/>
                <a:gd name="connsiteX17" fmla="*/ 12839 w 81896"/>
                <a:gd name="connsiteY17" fmla="*/ 32176 h 111587"/>
                <a:gd name="connsiteX18" fmla="*/ 9969 w 81896"/>
                <a:gd name="connsiteY18" fmla="*/ 95512 h 11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896" h="111587">
                  <a:moveTo>
                    <a:pt x="9969" y="95513"/>
                  </a:moveTo>
                  <a:cubicBezTo>
                    <a:pt x="12341" y="98651"/>
                    <a:pt x="14446" y="101942"/>
                    <a:pt x="16283" y="105386"/>
                  </a:cubicBezTo>
                  <a:lnTo>
                    <a:pt x="16781" y="106075"/>
                  </a:lnTo>
                  <a:lnTo>
                    <a:pt x="17852" y="107529"/>
                  </a:lnTo>
                  <a:cubicBezTo>
                    <a:pt x="18312" y="108256"/>
                    <a:pt x="18809" y="108945"/>
                    <a:pt x="19345" y="109596"/>
                  </a:cubicBezTo>
                  <a:cubicBezTo>
                    <a:pt x="20378" y="110897"/>
                    <a:pt x="21985" y="111624"/>
                    <a:pt x="23631" y="111586"/>
                  </a:cubicBezTo>
                  <a:cubicBezTo>
                    <a:pt x="24435" y="111586"/>
                    <a:pt x="25238" y="111433"/>
                    <a:pt x="25966" y="111088"/>
                  </a:cubicBezTo>
                  <a:cubicBezTo>
                    <a:pt x="36873" y="105883"/>
                    <a:pt x="48736" y="102975"/>
                    <a:pt x="60791" y="102516"/>
                  </a:cubicBezTo>
                  <a:cubicBezTo>
                    <a:pt x="62552" y="102477"/>
                    <a:pt x="64121" y="101559"/>
                    <a:pt x="65078" y="100105"/>
                  </a:cubicBezTo>
                  <a:cubicBezTo>
                    <a:pt x="66034" y="98689"/>
                    <a:pt x="66264" y="96928"/>
                    <a:pt x="65690" y="95321"/>
                  </a:cubicBezTo>
                  <a:cubicBezTo>
                    <a:pt x="55778" y="71441"/>
                    <a:pt x="61442" y="43962"/>
                    <a:pt x="79964" y="25976"/>
                  </a:cubicBezTo>
                  <a:cubicBezTo>
                    <a:pt x="81418" y="24789"/>
                    <a:pt x="82107" y="22953"/>
                    <a:pt x="81840" y="21116"/>
                  </a:cubicBezTo>
                  <a:cubicBezTo>
                    <a:pt x="81610" y="19240"/>
                    <a:pt x="80424" y="17633"/>
                    <a:pt x="78702" y="16829"/>
                  </a:cubicBezTo>
                  <a:cubicBezTo>
                    <a:pt x="67258" y="11816"/>
                    <a:pt x="56083" y="6344"/>
                    <a:pt x="44412" y="526"/>
                  </a:cubicBezTo>
                  <a:lnTo>
                    <a:pt x="44412" y="564"/>
                  </a:lnTo>
                  <a:cubicBezTo>
                    <a:pt x="41924" y="-699"/>
                    <a:pt x="38862" y="220"/>
                    <a:pt x="37485" y="2707"/>
                  </a:cubicBezTo>
                  <a:cubicBezTo>
                    <a:pt x="32701" y="10132"/>
                    <a:pt x="27151" y="17058"/>
                    <a:pt x="20914" y="23297"/>
                  </a:cubicBezTo>
                  <a:cubicBezTo>
                    <a:pt x="18197" y="26206"/>
                    <a:pt x="15480" y="29153"/>
                    <a:pt x="12839" y="32176"/>
                  </a:cubicBezTo>
                  <a:cubicBezTo>
                    <a:pt x="-3120" y="49895"/>
                    <a:pt x="-4344" y="76454"/>
                    <a:pt x="9969" y="955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BC60F80-A906-1BE9-ECF0-CABBEABA471B}"/>
                </a:ext>
              </a:extLst>
            </p:cNvPr>
            <p:cNvSpPr/>
            <p:nvPr/>
          </p:nvSpPr>
          <p:spPr>
            <a:xfrm>
              <a:off x="-9541822" y="9326405"/>
              <a:ext cx="90533" cy="75985"/>
            </a:xfrm>
            <a:custGeom>
              <a:avLst/>
              <a:gdLst>
                <a:gd name="connsiteX0" fmla="*/ 8081 w 90533"/>
                <a:gd name="connsiteY0" fmla="*/ 46977 h 75985"/>
                <a:gd name="connsiteX1" fmla="*/ 49566 w 90533"/>
                <a:gd name="connsiteY1" fmla="*/ 74149 h 75985"/>
                <a:gd name="connsiteX2" fmla="*/ 53584 w 90533"/>
                <a:gd name="connsiteY2" fmla="*/ 75986 h 75985"/>
                <a:gd name="connsiteX3" fmla="*/ 54311 w 90533"/>
                <a:gd name="connsiteY3" fmla="*/ 75986 h 75985"/>
                <a:gd name="connsiteX4" fmla="*/ 58597 w 90533"/>
                <a:gd name="connsiteY4" fmla="*/ 73039 h 75985"/>
                <a:gd name="connsiteX5" fmla="*/ 85845 w 90533"/>
                <a:gd name="connsiteY5" fmla="*/ 53062 h 75985"/>
                <a:gd name="connsiteX6" fmla="*/ 89902 w 90533"/>
                <a:gd name="connsiteY6" fmla="*/ 50153 h 75985"/>
                <a:gd name="connsiteX7" fmla="*/ 89902 w 90533"/>
                <a:gd name="connsiteY7" fmla="*/ 45139 h 75985"/>
                <a:gd name="connsiteX8" fmla="*/ 80143 w 90533"/>
                <a:gd name="connsiteY8" fmla="*/ 32052 h 75985"/>
                <a:gd name="connsiteX9" fmla="*/ 38467 w 90533"/>
                <a:gd name="connsiteY9" fmla="*/ 6717 h 75985"/>
                <a:gd name="connsiteX10" fmla="*/ 35099 w 90533"/>
                <a:gd name="connsiteY10" fmla="*/ 5378 h 75985"/>
                <a:gd name="connsiteX11" fmla="*/ 1805 w 90533"/>
                <a:gd name="connsiteY11" fmla="*/ 8171 h 75985"/>
                <a:gd name="connsiteX12" fmla="*/ 1766 w 90533"/>
                <a:gd name="connsiteY12" fmla="*/ 8171 h 75985"/>
                <a:gd name="connsiteX13" fmla="*/ 4637 w 90533"/>
                <a:gd name="connsiteY13" fmla="*/ 41160 h 75985"/>
                <a:gd name="connsiteX14" fmla="*/ 4981 w 90533"/>
                <a:gd name="connsiteY14" fmla="*/ 43303 h 75985"/>
                <a:gd name="connsiteX15" fmla="*/ 8081 w 90533"/>
                <a:gd name="connsiteY15" fmla="*/ 46977 h 7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533" h="75985">
                  <a:moveTo>
                    <a:pt x="8081" y="46977"/>
                  </a:moveTo>
                  <a:cubicBezTo>
                    <a:pt x="24039" y="52259"/>
                    <a:pt x="38352" y="61635"/>
                    <a:pt x="49566" y="74149"/>
                  </a:cubicBezTo>
                  <a:cubicBezTo>
                    <a:pt x="50561" y="75335"/>
                    <a:pt x="52053" y="75986"/>
                    <a:pt x="53584" y="75986"/>
                  </a:cubicBezTo>
                  <a:lnTo>
                    <a:pt x="54311" y="75986"/>
                  </a:lnTo>
                  <a:cubicBezTo>
                    <a:pt x="56186" y="75794"/>
                    <a:pt x="57794" y="74685"/>
                    <a:pt x="58597" y="73039"/>
                  </a:cubicBezTo>
                  <a:cubicBezTo>
                    <a:pt x="63343" y="61902"/>
                    <a:pt x="73791" y="54248"/>
                    <a:pt x="85845" y="53062"/>
                  </a:cubicBezTo>
                  <a:cubicBezTo>
                    <a:pt x="87605" y="52832"/>
                    <a:pt x="89098" y="51722"/>
                    <a:pt x="89902" y="50153"/>
                  </a:cubicBezTo>
                  <a:cubicBezTo>
                    <a:pt x="90744" y="48584"/>
                    <a:pt x="90744" y="46709"/>
                    <a:pt x="89902" y="45139"/>
                  </a:cubicBezTo>
                  <a:cubicBezTo>
                    <a:pt x="87414" y="40241"/>
                    <a:pt x="84123" y="35802"/>
                    <a:pt x="80143" y="32052"/>
                  </a:cubicBezTo>
                  <a:cubicBezTo>
                    <a:pt x="67973" y="21068"/>
                    <a:pt x="53813" y="12457"/>
                    <a:pt x="38467" y="6717"/>
                  </a:cubicBezTo>
                  <a:lnTo>
                    <a:pt x="35099" y="5378"/>
                  </a:lnTo>
                  <a:cubicBezTo>
                    <a:pt x="26259" y="1704"/>
                    <a:pt x="7966" y="-5912"/>
                    <a:pt x="1805" y="8171"/>
                  </a:cubicBezTo>
                  <a:lnTo>
                    <a:pt x="1766" y="8171"/>
                  </a:lnTo>
                  <a:cubicBezTo>
                    <a:pt x="-1334" y="19155"/>
                    <a:pt x="-339" y="30866"/>
                    <a:pt x="4637" y="41160"/>
                  </a:cubicBezTo>
                  <a:cubicBezTo>
                    <a:pt x="4713" y="41849"/>
                    <a:pt x="4828" y="42576"/>
                    <a:pt x="4981" y="43303"/>
                  </a:cubicBezTo>
                  <a:cubicBezTo>
                    <a:pt x="5402" y="44911"/>
                    <a:pt x="6550" y="46288"/>
                    <a:pt x="8081" y="4697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D2A893E-D04C-2D38-D488-BDD222107067}"/>
                </a:ext>
              </a:extLst>
            </p:cNvPr>
            <p:cNvSpPr/>
            <p:nvPr/>
          </p:nvSpPr>
          <p:spPr>
            <a:xfrm>
              <a:off x="-9620036" y="9387719"/>
              <a:ext cx="129971" cy="104070"/>
            </a:xfrm>
            <a:custGeom>
              <a:avLst/>
              <a:gdLst>
                <a:gd name="connsiteX0" fmla="*/ 54846 w 129971"/>
                <a:gd name="connsiteY0" fmla="*/ 104013 h 104070"/>
                <a:gd name="connsiteX1" fmla="*/ 56186 w 129971"/>
                <a:gd name="connsiteY1" fmla="*/ 104013 h 104070"/>
                <a:gd name="connsiteX2" fmla="*/ 60166 w 129971"/>
                <a:gd name="connsiteY2" fmla="*/ 102214 h 104070"/>
                <a:gd name="connsiteX3" fmla="*/ 121169 w 129971"/>
                <a:gd name="connsiteY3" fmla="*/ 75425 h 104070"/>
                <a:gd name="connsiteX4" fmla="*/ 125685 w 129971"/>
                <a:gd name="connsiteY4" fmla="*/ 74162 h 104070"/>
                <a:gd name="connsiteX5" fmla="*/ 129971 w 129971"/>
                <a:gd name="connsiteY5" fmla="*/ 68116 h 104070"/>
                <a:gd name="connsiteX6" fmla="*/ 64146 w 129971"/>
                <a:gd name="connsiteY6" fmla="*/ 1487 h 104070"/>
                <a:gd name="connsiteX7" fmla="*/ 273 w 129971"/>
                <a:gd name="connsiteY7" fmla="*/ 37346 h 104070"/>
                <a:gd name="connsiteX8" fmla="*/ 656 w 129971"/>
                <a:gd name="connsiteY8" fmla="*/ 41633 h 104070"/>
                <a:gd name="connsiteX9" fmla="*/ 4024 w 129971"/>
                <a:gd name="connsiteY9" fmla="*/ 44312 h 104070"/>
                <a:gd name="connsiteX10" fmla="*/ 17724 w 129971"/>
                <a:gd name="connsiteY10" fmla="*/ 49555 h 104070"/>
                <a:gd name="connsiteX11" fmla="*/ 50904 w 129971"/>
                <a:gd name="connsiteY11" fmla="*/ 99918 h 104070"/>
                <a:gd name="connsiteX12" fmla="*/ 54846 w 129971"/>
                <a:gd name="connsiteY12" fmla="*/ 104013 h 10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971" h="104070">
                  <a:moveTo>
                    <a:pt x="54846" y="104013"/>
                  </a:moveTo>
                  <a:cubicBezTo>
                    <a:pt x="55306" y="104089"/>
                    <a:pt x="55727" y="104089"/>
                    <a:pt x="56186" y="104013"/>
                  </a:cubicBezTo>
                  <a:cubicBezTo>
                    <a:pt x="57717" y="104013"/>
                    <a:pt x="59171" y="103362"/>
                    <a:pt x="60166" y="102214"/>
                  </a:cubicBezTo>
                  <a:cubicBezTo>
                    <a:pt x="74862" y="83845"/>
                    <a:pt x="97671" y="73818"/>
                    <a:pt x="121169" y="75425"/>
                  </a:cubicBezTo>
                  <a:cubicBezTo>
                    <a:pt x="122776" y="75655"/>
                    <a:pt x="124422" y="75196"/>
                    <a:pt x="125685" y="74162"/>
                  </a:cubicBezTo>
                  <a:cubicBezTo>
                    <a:pt x="128211" y="73167"/>
                    <a:pt x="129895" y="70794"/>
                    <a:pt x="129971" y="68116"/>
                  </a:cubicBezTo>
                  <a:cubicBezTo>
                    <a:pt x="125761" y="33520"/>
                    <a:pt x="98704" y="6118"/>
                    <a:pt x="64146" y="1487"/>
                  </a:cubicBezTo>
                  <a:cubicBezTo>
                    <a:pt x="36782" y="-5057"/>
                    <a:pt x="8960" y="10557"/>
                    <a:pt x="273" y="37346"/>
                  </a:cubicBezTo>
                  <a:cubicBezTo>
                    <a:pt x="-186" y="38762"/>
                    <a:pt x="-71" y="40293"/>
                    <a:pt x="656" y="41633"/>
                  </a:cubicBezTo>
                  <a:cubicBezTo>
                    <a:pt x="1345" y="42934"/>
                    <a:pt x="2569" y="43929"/>
                    <a:pt x="4024" y="44312"/>
                  </a:cubicBezTo>
                  <a:cubicBezTo>
                    <a:pt x="8770" y="45498"/>
                    <a:pt x="13400" y="47258"/>
                    <a:pt x="17724" y="49555"/>
                  </a:cubicBezTo>
                  <a:cubicBezTo>
                    <a:pt x="36361" y="59888"/>
                    <a:pt x="48761" y="78717"/>
                    <a:pt x="50904" y="99918"/>
                  </a:cubicBezTo>
                  <a:cubicBezTo>
                    <a:pt x="51287" y="101946"/>
                    <a:pt x="52817" y="103554"/>
                    <a:pt x="54846" y="1040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5047F938-CBF2-389E-9B65-84E21B3E72E4}"/>
                </a:ext>
              </a:extLst>
            </p:cNvPr>
            <p:cNvSpPr/>
            <p:nvPr/>
          </p:nvSpPr>
          <p:spPr>
            <a:xfrm>
              <a:off x="-9642905" y="9294416"/>
              <a:ext cx="93253" cy="92008"/>
            </a:xfrm>
            <a:custGeom>
              <a:avLst/>
              <a:gdLst>
                <a:gd name="connsiteX0" fmla="*/ 93195 w 93253"/>
                <a:gd name="connsiteY0" fmla="*/ 12541 h 92008"/>
                <a:gd name="connsiteX1" fmla="*/ 90363 w 93253"/>
                <a:gd name="connsiteY1" fmla="*/ 8485 h 92008"/>
                <a:gd name="connsiteX2" fmla="*/ 7890 w 93253"/>
                <a:gd name="connsiteY2" fmla="*/ 20386 h 92008"/>
                <a:gd name="connsiteX3" fmla="*/ 4178 w 93253"/>
                <a:gd name="connsiteY3" fmla="*/ 55098 h 92008"/>
                <a:gd name="connsiteX4" fmla="*/ 7010 w 93253"/>
                <a:gd name="connsiteY4" fmla="*/ 63670 h 92008"/>
                <a:gd name="connsiteX5" fmla="*/ 15199 w 93253"/>
                <a:gd name="connsiteY5" fmla="*/ 88890 h 92008"/>
                <a:gd name="connsiteX6" fmla="*/ 18835 w 93253"/>
                <a:gd name="connsiteY6" fmla="*/ 91952 h 92008"/>
                <a:gd name="connsiteX7" fmla="*/ 20098 w 93253"/>
                <a:gd name="connsiteY7" fmla="*/ 91952 h 92008"/>
                <a:gd name="connsiteX8" fmla="*/ 23466 w 93253"/>
                <a:gd name="connsiteY8" fmla="*/ 90765 h 92008"/>
                <a:gd name="connsiteX9" fmla="*/ 73791 w 93253"/>
                <a:gd name="connsiteY9" fmla="*/ 73046 h 92008"/>
                <a:gd name="connsiteX10" fmla="*/ 77809 w 93253"/>
                <a:gd name="connsiteY10" fmla="*/ 71094 h 92008"/>
                <a:gd name="connsiteX11" fmla="*/ 78919 w 93253"/>
                <a:gd name="connsiteY11" fmla="*/ 66808 h 92008"/>
                <a:gd name="connsiteX12" fmla="*/ 91511 w 93253"/>
                <a:gd name="connsiteY12" fmla="*/ 17210 h 92008"/>
                <a:gd name="connsiteX13" fmla="*/ 93195 w 93253"/>
                <a:gd name="connsiteY13" fmla="*/ 12541 h 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253" h="92008">
                  <a:moveTo>
                    <a:pt x="93195" y="12541"/>
                  </a:moveTo>
                  <a:cubicBezTo>
                    <a:pt x="93003" y="10819"/>
                    <a:pt x="91932" y="9288"/>
                    <a:pt x="90363" y="8485"/>
                  </a:cubicBezTo>
                  <a:cubicBezTo>
                    <a:pt x="63267" y="-6287"/>
                    <a:pt x="29704" y="-1427"/>
                    <a:pt x="7890" y="20386"/>
                  </a:cubicBezTo>
                  <a:cubicBezTo>
                    <a:pt x="-1027" y="29801"/>
                    <a:pt x="-2558" y="43999"/>
                    <a:pt x="4178" y="55098"/>
                  </a:cubicBezTo>
                  <a:cubicBezTo>
                    <a:pt x="5134" y="57738"/>
                    <a:pt x="6168" y="60570"/>
                    <a:pt x="7010" y="63670"/>
                  </a:cubicBezTo>
                  <a:cubicBezTo>
                    <a:pt x="9191" y="72243"/>
                    <a:pt x="11908" y="80662"/>
                    <a:pt x="15199" y="88890"/>
                  </a:cubicBezTo>
                  <a:cubicBezTo>
                    <a:pt x="15812" y="90421"/>
                    <a:pt x="17190" y="91607"/>
                    <a:pt x="18835" y="91952"/>
                  </a:cubicBezTo>
                  <a:cubicBezTo>
                    <a:pt x="19256" y="92028"/>
                    <a:pt x="19677" y="92028"/>
                    <a:pt x="20098" y="91952"/>
                  </a:cubicBezTo>
                  <a:cubicBezTo>
                    <a:pt x="21323" y="91990"/>
                    <a:pt x="22509" y="91569"/>
                    <a:pt x="23466" y="90765"/>
                  </a:cubicBezTo>
                  <a:cubicBezTo>
                    <a:pt x="37779" y="79438"/>
                    <a:pt x="55498" y="73199"/>
                    <a:pt x="73791" y="73046"/>
                  </a:cubicBezTo>
                  <a:cubicBezTo>
                    <a:pt x="75360" y="73008"/>
                    <a:pt x="76814" y="72319"/>
                    <a:pt x="77809" y="71094"/>
                  </a:cubicBezTo>
                  <a:cubicBezTo>
                    <a:pt x="78804" y="69908"/>
                    <a:pt x="79187" y="68339"/>
                    <a:pt x="78919" y="66808"/>
                  </a:cubicBezTo>
                  <a:cubicBezTo>
                    <a:pt x="74595" y="49204"/>
                    <a:pt x="79302" y="30605"/>
                    <a:pt x="91511" y="17210"/>
                  </a:cubicBezTo>
                  <a:cubicBezTo>
                    <a:pt x="92812" y="16024"/>
                    <a:pt x="93462" y="14263"/>
                    <a:pt x="93195" y="125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52A69F37-2AC1-83F4-5365-3DFF3F982BDE}"/>
                </a:ext>
              </a:extLst>
            </p:cNvPr>
            <p:cNvSpPr/>
            <p:nvPr/>
          </p:nvSpPr>
          <p:spPr>
            <a:xfrm>
              <a:off x="-9684879" y="9454183"/>
              <a:ext cx="98202" cy="88261"/>
            </a:xfrm>
            <a:custGeom>
              <a:avLst/>
              <a:gdLst>
                <a:gd name="connsiteX0" fmla="*/ 97156 w 98202"/>
                <a:gd name="connsiteY0" fmla="*/ 67136 h 88261"/>
                <a:gd name="connsiteX1" fmla="*/ 98151 w 98202"/>
                <a:gd name="connsiteY1" fmla="*/ 63118 h 88261"/>
                <a:gd name="connsiteX2" fmla="*/ 97577 w 98202"/>
                <a:gd name="connsiteY2" fmla="*/ 60018 h 88261"/>
                <a:gd name="connsiteX3" fmla="*/ 61757 w 98202"/>
                <a:gd name="connsiteY3" fmla="*/ 1886 h 88261"/>
                <a:gd name="connsiteX4" fmla="*/ 4734 w 98202"/>
                <a:gd name="connsiteY4" fmla="*/ 2345 h 88261"/>
                <a:gd name="connsiteX5" fmla="*/ 1099 w 98202"/>
                <a:gd name="connsiteY5" fmla="*/ 4373 h 88261"/>
                <a:gd name="connsiteX6" fmla="*/ 65 w 98202"/>
                <a:gd name="connsiteY6" fmla="*/ 8468 h 88261"/>
                <a:gd name="connsiteX7" fmla="*/ 5385 w 98202"/>
                <a:gd name="connsiteY7" fmla="*/ 62123 h 88261"/>
                <a:gd name="connsiteX8" fmla="*/ 7949 w 98202"/>
                <a:gd name="connsiteY8" fmla="*/ 66409 h 88261"/>
                <a:gd name="connsiteX9" fmla="*/ 38603 w 98202"/>
                <a:gd name="connsiteY9" fmla="*/ 87190 h 88261"/>
                <a:gd name="connsiteX10" fmla="*/ 41856 w 98202"/>
                <a:gd name="connsiteY10" fmla="*/ 88262 h 88261"/>
                <a:gd name="connsiteX11" fmla="*/ 44382 w 98202"/>
                <a:gd name="connsiteY11" fmla="*/ 87611 h 88261"/>
                <a:gd name="connsiteX12" fmla="*/ 93635 w 98202"/>
                <a:gd name="connsiteY12" fmla="*/ 69280 h 88261"/>
                <a:gd name="connsiteX13" fmla="*/ 97156 w 98202"/>
                <a:gd name="connsiteY13" fmla="*/ 67137 h 8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202" h="88261">
                  <a:moveTo>
                    <a:pt x="97156" y="67136"/>
                  </a:moveTo>
                  <a:cubicBezTo>
                    <a:pt x="97998" y="65988"/>
                    <a:pt x="98342" y="64534"/>
                    <a:pt x="98151" y="63118"/>
                  </a:cubicBezTo>
                  <a:lnTo>
                    <a:pt x="97577" y="60018"/>
                  </a:lnTo>
                  <a:cubicBezTo>
                    <a:pt x="93750" y="36405"/>
                    <a:pt x="89004" y="7053"/>
                    <a:pt x="61757" y="1886"/>
                  </a:cubicBezTo>
                  <a:cubicBezTo>
                    <a:pt x="42813" y="-755"/>
                    <a:pt x="23601" y="-640"/>
                    <a:pt x="4734" y="2345"/>
                  </a:cubicBezTo>
                  <a:cubicBezTo>
                    <a:pt x="3318" y="2536"/>
                    <a:pt x="2017" y="3263"/>
                    <a:pt x="1099" y="4373"/>
                  </a:cubicBezTo>
                  <a:cubicBezTo>
                    <a:pt x="218" y="5559"/>
                    <a:pt x="-164" y="7014"/>
                    <a:pt x="65" y="8468"/>
                  </a:cubicBezTo>
                  <a:cubicBezTo>
                    <a:pt x="2859" y="26225"/>
                    <a:pt x="4619" y="44136"/>
                    <a:pt x="5385" y="62123"/>
                  </a:cubicBezTo>
                  <a:cubicBezTo>
                    <a:pt x="5461" y="63884"/>
                    <a:pt x="6418" y="65491"/>
                    <a:pt x="7949" y="66409"/>
                  </a:cubicBezTo>
                  <a:cubicBezTo>
                    <a:pt x="18549" y="72762"/>
                    <a:pt x="28768" y="79727"/>
                    <a:pt x="38603" y="87190"/>
                  </a:cubicBezTo>
                  <a:cubicBezTo>
                    <a:pt x="39560" y="87879"/>
                    <a:pt x="40670" y="88262"/>
                    <a:pt x="41856" y="88262"/>
                  </a:cubicBezTo>
                  <a:cubicBezTo>
                    <a:pt x="42737" y="88262"/>
                    <a:pt x="43617" y="88032"/>
                    <a:pt x="44382" y="87611"/>
                  </a:cubicBezTo>
                  <a:cubicBezTo>
                    <a:pt x="59652" y="78771"/>
                    <a:pt x="76299" y="72571"/>
                    <a:pt x="93635" y="69280"/>
                  </a:cubicBezTo>
                  <a:cubicBezTo>
                    <a:pt x="95051" y="69050"/>
                    <a:pt x="96314" y="68285"/>
                    <a:pt x="97156" y="6713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D4CAFD33-6E6A-FB8F-9353-673F8FA7113F}"/>
                </a:ext>
              </a:extLst>
            </p:cNvPr>
            <p:cNvSpPr/>
            <p:nvPr/>
          </p:nvSpPr>
          <p:spPr>
            <a:xfrm>
              <a:off x="-11432564" y="6927035"/>
              <a:ext cx="111125" cy="157440"/>
            </a:xfrm>
            <a:custGeom>
              <a:avLst/>
              <a:gdLst>
                <a:gd name="connsiteX0" fmla="*/ 61173 w 111125"/>
                <a:gd name="connsiteY0" fmla="*/ 142745 h 157440"/>
                <a:gd name="connsiteX1" fmla="*/ 82604 w 111125"/>
                <a:gd name="connsiteY1" fmla="*/ 156867 h 157440"/>
                <a:gd name="connsiteX2" fmla="*/ 84938 w 111125"/>
                <a:gd name="connsiteY2" fmla="*/ 157441 h 157440"/>
                <a:gd name="connsiteX3" fmla="*/ 90067 w 111125"/>
                <a:gd name="connsiteY3" fmla="*/ 153652 h 157440"/>
                <a:gd name="connsiteX4" fmla="*/ 90641 w 111125"/>
                <a:gd name="connsiteY4" fmla="*/ 151777 h 157440"/>
                <a:gd name="connsiteX5" fmla="*/ 110695 w 111125"/>
                <a:gd name="connsiteY5" fmla="*/ 93070 h 157440"/>
                <a:gd name="connsiteX6" fmla="*/ 110695 w 111125"/>
                <a:gd name="connsiteY6" fmla="*/ 88784 h 157440"/>
                <a:gd name="connsiteX7" fmla="*/ 107556 w 111125"/>
                <a:gd name="connsiteY7" fmla="*/ 85875 h 157440"/>
                <a:gd name="connsiteX8" fmla="*/ 101357 w 111125"/>
                <a:gd name="connsiteY8" fmla="*/ 81168 h 157440"/>
                <a:gd name="connsiteX9" fmla="*/ 98754 w 111125"/>
                <a:gd name="connsiteY9" fmla="*/ 77188 h 157440"/>
                <a:gd name="connsiteX10" fmla="*/ 98716 w 111125"/>
                <a:gd name="connsiteY10" fmla="*/ 77188 h 157440"/>
                <a:gd name="connsiteX11" fmla="*/ 56504 w 111125"/>
                <a:gd name="connsiteY11" fmla="*/ 3326 h 157440"/>
                <a:gd name="connsiteX12" fmla="*/ 52715 w 111125"/>
                <a:gd name="connsiteY12" fmla="*/ 112 h 157440"/>
                <a:gd name="connsiteX13" fmla="*/ 47932 w 111125"/>
                <a:gd name="connsiteY13" fmla="*/ 1375 h 157440"/>
                <a:gd name="connsiteX14" fmla="*/ 31896 w 111125"/>
                <a:gd name="connsiteY14" fmla="*/ 17869 h 157440"/>
                <a:gd name="connsiteX15" fmla="*/ 19688 w 111125"/>
                <a:gd name="connsiteY15" fmla="*/ 38076 h 157440"/>
                <a:gd name="connsiteX16" fmla="*/ 13909 w 111125"/>
                <a:gd name="connsiteY16" fmla="*/ 48524 h 157440"/>
                <a:gd name="connsiteX17" fmla="*/ 1051 w 111125"/>
                <a:gd name="connsiteY17" fmla="*/ 69190 h 157440"/>
                <a:gd name="connsiteX18" fmla="*/ 209 w 111125"/>
                <a:gd name="connsiteY18" fmla="*/ 73897 h 157440"/>
                <a:gd name="connsiteX19" fmla="*/ 3385 w 111125"/>
                <a:gd name="connsiteY19" fmla="*/ 77379 h 157440"/>
                <a:gd name="connsiteX20" fmla="*/ 6332 w 111125"/>
                <a:gd name="connsiteY20" fmla="*/ 78489 h 157440"/>
                <a:gd name="connsiteX21" fmla="*/ 60331 w 111125"/>
                <a:gd name="connsiteY21" fmla="*/ 137349 h 157440"/>
                <a:gd name="connsiteX22" fmla="*/ 60369 w 111125"/>
                <a:gd name="connsiteY22" fmla="*/ 137310 h 157440"/>
                <a:gd name="connsiteX23" fmla="*/ 61173 w 111125"/>
                <a:gd name="connsiteY23" fmla="*/ 142745 h 15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125" h="157440">
                  <a:moveTo>
                    <a:pt x="61173" y="142745"/>
                  </a:moveTo>
                  <a:cubicBezTo>
                    <a:pt x="67258" y="148868"/>
                    <a:pt x="74567" y="153690"/>
                    <a:pt x="82604" y="156867"/>
                  </a:cubicBezTo>
                  <a:cubicBezTo>
                    <a:pt x="83331" y="157249"/>
                    <a:pt x="84135" y="157441"/>
                    <a:pt x="84938" y="157441"/>
                  </a:cubicBezTo>
                  <a:cubicBezTo>
                    <a:pt x="87273" y="157402"/>
                    <a:pt x="89340" y="155872"/>
                    <a:pt x="90067" y="153652"/>
                  </a:cubicBezTo>
                  <a:lnTo>
                    <a:pt x="90641" y="151777"/>
                  </a:lnTo>
                  <a:cubicBezTo>
                    <a:pt x="96266" y="133598"/>
                    <a:pt x="102696" y="112971"/>
                    <a:pt x="110695" y="93070"/>
                  </a:cubicBezTo>
                  <a:cubicBezTo>
                    <a:pt x="111269" y="91693"/>
                    <a:pt x="111269" y="90123"/>
                    <a:pt x="110695" y="88784"/>
                  </a:cubicBezTo>
                  <a:cubicBezTo>
                    <a:pt x="110082" y="87406"/>
                    <a:pt x="108972" y="86373"/>
                    <a:pt x="107556" y="85875"/>
                  </a:cubicBezTo>
                  <a:cubicBezTo>
                    <a:pt x="104992" y="85110"/>
                    <a:pt x="102773" y="83426"/>
                    <a:pt x="101357" y="81168"/>
                  </a:cubicBezTo>
                  <a:lnTo>
                    <a:pt x="98754" y="77188"/>
                  </a:lnTo>
                  <a:lnTo>
                    <a:pt x="98716" y="77188"/>
                  </a:lnTo>
                  <a:cubicBezTo>
                    <a:pt x="82107" y="54111"/>
                    <a:pt x="67985" y="29351"/>
                    <a:pt x="56504" y="3326"/>
                  </a:cubicBezTo>
                  <a:cubicBezTo>
                    <a:pt x="55815" y="1719"/>
                    <a:pt x="54437" y="533"/>
                    <a:pt x="52715" y="112"/>
                  </a:cubicBezTo>
                  <a:cubicBezTo>
                    <a:pt x="51031" y="-233"/>
                    <a:pt x="49271" y="227"/>
                    <a:pt x="47932" y="1375"/>
                  </a:cubicBezTo>
                  <a:cubicBezTo>
                    <a:pt x="42191" y="6465"/>
                    <a:pt x="36833" y="11975"/>
                    <a:pt x="31896" y="17869"/>
                  </a:cubicBezTo>
                  <a:cubicBezTo>
                    <a:pt x="27304" y="24260"/>
                    <a:pt x="23209" y="30995"/>
                    <a:pt x="19688" y="38076"/>
                  </a:cubicBezTo>
                  <a:cubicBezTo>
                    <a:pt x="17851" y="41558"/>
                    <a:pt x="16014" y="45079"/>
                    <a:pt x="13909" y="48524"/>
                  </a:cubicBezTo>
                  <a:cubicBezTo>
                    <a:pt x="10044" y="55680"/>
                    <a:pt x="5758" y="62569"/>
                    <a:pt x="1051" y="69190"/>
                  </a:cubicBezTo>
                  <a:cubicBezTo>
                    <a:pt x="56" y="70529"/>
                    <a:pt x="-250" y="72290"/>
                    <a:pt x="209" y="73897"/>
                  </a:cubicBezTo>
                  <a:cubicBezTo>
                    <a:pt x="668" y="75504"/>
                    <a:pt x="1854" y="76767"/>
                    <a:pt x="3385" y="77379"/>
                  </a:cubicBezTo>
                  <a:lnTo>
                    <a:pt x="6332" y="78489"/>
                  </a:lnTo>
                  <a:cubicBezTo>
                    <a:pt x="21755" y="86794"/>
                    <a:pt x="68713" y="112014"/>
                    <a:pt x="60331" y="137349"/>
                  </a:cubicBezTo>
                  <a:lnTo>
                    <a:pt x="60369" y="137310"/>
                  </a:lnTo>
                  <a:cubicBezTo>
                    <a:pt x="59642" y="139147"/>
                    <a:pt x="59948" y="141214"/>
                    <a:pt x="61173" y="1427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AA6AC41-A027-E7DA-26A2-019AAE8C41BC}"/>
                </a:ext>
              </a:extLst>
            </p:cNvPr>
            <p:cNvSpPr/>
            <p:nvPr/>
          </p:nvSpPr>
          <p:spPr>
            <a:xfrm>
              <a:off x="-11752264" y="7162725"/>
              <a:ext cx="64332" cy="77393"/>
            </a:xfrm>
            <a:custGeom>
              <a:avLst/>
              <a:gdLst>
                <a:gd name="connsiteX0" fmla="*/ 1429 w 64332"/>
                <a:gd name="connsiteY0" fmla="*/ 65376 h 77393"/>
                <a:gd name="connsiteX1" fmla="*/ 5448 w 64332"/>
                <a:gd name="connsiteY1" fmla="*/ 72877 h 77393"/>
                <a:gd name="connsiteX2" fmla="*/ 10767 w 64332"/>
                <a:gd name="connsiteY2" fmla="*/ 77393 h 77393"/>
                <a:gd name="connsiteX3" fmla="*/ 11150 w 64332"/>
                <a:gd name="connsiteY3" fmla="*/ 77393 h 77393"/>
                <a:gd name="connsiteX4" fmla="*/ 14824 w 64332"/>
                <a:gd name="connsiteY4" fmla="*/ 75480 h 77393"/>
                <a:gd name="connsiteX5" fmla="*/ 25042 w 64332"/>
                <a:gd name="connsiteY5" fmla="*/ 76360 h 77393"/>
                <a:gd name="connsiteX6" fmla="*/ 30859 w 64332"/>
                <a:gd name="connsiteY6" fmla="*/ 76857 h 77393"/>
                <a:gd name="connsiteX7" fmla="*/ 56998 w 64332"/>
                <a:gd name="connsiteY7" fmla="*/ 58564 h 77393"/>
                <a:gd name="connsiteX8" fmla="*/ 61552 w 64332"/>
                <a:gd name="connsiteY8" fmla="*/ 4144 h 77393"/>
                <a:gd name="connsiteX9" fmla="*/ 57572 w 64332"/>
                <a:gd name="connsiteY9" fmla="*/ 87 h 77393"/>
                <a:gd name="connsiteX10" fmla="*/ 52214 w 64332"/>
                <a:gd name="connsiteY10" fmla="*/ 1886 h 77393"/>
                <a:gd name="connsiteX11" fmla="*/ 28066 w 64332"/>
                <a:gd name="connsiteY11" fmla="*/ 14247 h 77393"/>
                <a:gd name="connsiteX12" fmla="*/ 9352 w 64332"/>
                <a:gd name="connsiteY12" fmla="*/ 10612 h 77393"/>
                <a:gd name="connsiteX13" fmla="*/ 4070 w 64332"/>
                <a:gd name="connsiteY13" fmla="*/ 11492 h 77393"/>
                <a:gd name="connsiteX14" fmla="*/ 2195 w 64332"/>
                <a:gd name="connsiteY14" fmla="*/ 16543 h 77393"/>
                <a:gd name="connsiteX15" fmla="*/ 243 w 64332"/>
                <a:gd name="connsiteY15" fmla="*/ 60133 h 77393"/>
                <a:gd name="connsiteX16" fmla="*/ 1430 w 64332"/>
                <a:gd name="connsiteY16" fmla="*/ 65376 h 7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332" h="77393">
                  <a:moveTo>
                    <a:pt x="1429" y="65376"/>
                  </a:moveTo>
                  <a:cubicBezTo>
                    <a:pt x="3572" y="67366"/>
                    <a:pt x="4988" y="70007"/>
                    <a:pt x="5448" y="72877"/>
                  </a:cubicBezTo>
                  <a:cubicBezTo>
                    <a:pt x="5869" y="75480"/>
                    <a:pt x="8126" y="77355"/>
                    <a:pt x="10767" y="77393"/>
                  </a:cubicBezTo>
                  <a:lnTo>
                    <a:pt x="11150" y="77393"/>
                  </a:lnTo>
                  <a:cubicBezTo>
                    <a:pt x="12566" y="77278"/>
                    <a:pt x="13905" y="76590"/>
                    <a:pt x="14824" y="75480"/>
                  </a:cubicBezTo>
                  <a:cubicBezTo>
                    <a:pt x="18268" y="75327"/>
                    <a:pt x="21674" y="75595"/>
                    <a:pt x="25042" y="76360"/>
                  </a:cubicBezTo>
                  <a:cubicBezTo>
                    <a:pt x="27530" y="76628"/>
                    <a:pt x="29673" y="76857"/>
                    <a:pt x="30859" y="76857"/>
                  </a:cubicBezTo>
                  <a:cubicBezTo>
                    <a:pt x="42800" y="77661"/>
                    <a:pt x="53706" y="70045"/>
                    <a:pt x="56998" y="58564"/>
                  </a:cubicBezTo>
                  <a:cubicBezTo>
                    <a:pt x="64843" y="41496"/>
                    <a:pt x="66451" y="22246"/>
                    <a:pt x="61552" y="4144"/>
                  </a:cubicBezTo>
                  <a:cubicBezTo>
                    <a:pt x="61055" y="2154"/>
                    <a:pt x="59524" y="623"/>
                    <a:pt x="57572" y="87"/>
                  </a:cubicBezTo>
                  <a:cubicBezTo>
                    <a:pt x="55582" y="-257"/>
                    <a:pt x="53554" y="432"/>
                    <a:pt x="52214" y="1886"/>
                  </a:cubicBezTo>
                  <a:cubicBezTo>
                    <a:pt x="46359" y="9310"/>
                    <a:pt x="37519" y="13827"/>
                    <a:pt x="28066" y="14247"/>
                  </a:cubicBezTo>
                  <a:cubicBezTo>
                    <a:pt x="21637" y="14362"/>
                    <a:pt x="15284" y="13099"/>
                    <a:pt x="9352" y="10612"/>
                  </a:cubicBezTo>
                  <a:cubicBezTo>
                    <a:pt x="7553" y="9961"/>
                    <a:pt x="5563" y="10305"/>
                    <a:pt x="4070" y="11492"/>
                  </a:cubicBezTo>
                  <a:cubicBezTo>
                    <a:pt x="2578" y="12716"/>
                    <a:pt x="1889" y="14668"/>
                    <a:pt x="2195" y="16543"/>
                  </a:cubicBezTo>
                  <a:cubicBezTo>
                    <a:pt x="5027" y="31048"/>
                    <a:pt x="4338" y="45973"/>
                    <a:pt x="243" y="60133"/>
                  </a:cubicBezTo>
                  <a:cubicBezTo>
                    <a:pt x="-331" y="61970"/>
                    <a:pt x="129" y="63960"/>
                    <a:pt x="1430" y="6537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62B28A01-7731-3D5C-4D95-AFDD6C6BFBA6}"/>
                </a:ext>
              </a:extLst>
            </p:cNvPr>
            <p:cNvSpPr/>
            <p:nvPr/>
          </p:nvSpPr>
          <p:spPr>
            <a:xfrm>
              <a:off x="-11507669" y="7029320"/>
              <a:ext cx="111417" cy="78289"/>
            </a:xfrm>
            <a:custGeom>
              <a:avLst/>
              <a:gdLst>
                <a:gd name="connsiteX0" fmla="*/ 38404 w 111417"/>
                <a:gd name="connsiteY0" fmla="*/ 7836 h 78289"/>
                <a:gd name="connsiteX1" fmla="*/ 35687 w 111417"/>
                <a:gd name="connsiteY1" fmla="*/ 11050 h 78289"/>
                <a:gd name="connsiteX2" fmla="*/ 25316 w 111417"/>
                <a:gd name="connsiteY2" fmla="*/ 24176 h 78289"/>
                <a:gd name="connsiteX3" fmla="*/ 25354 w 111417"/>
                <a:gd name="connsiteY3" fmla="*/ 24176 h 78289"/>
                <a:gd name="connsiteX4" fmla="*/ 13491 w 111417"/>
                <a:gd name="connsiteY4" fmla="*/ 29266 h 78289"/>
                <a:gd name="connsiteX5" fmla="*/ 9741 w 111417"/>
                <a:gd name="connsiteY5" fmla="*/ 30223 h 78289"/>
                <a:gd name="connsiteX6" fmla="*/ 5952 w 111417"/>
                <a:gd name="connsiteY6" fmla="*/ 32749 h 78289"/>
                <a:gd name="connsiteX7" fmla="*/ 3655 w 111417"/>
                <a:gd name="connsiteY7" fmla="*/ 35504 h 78289"/>
                <a:gd name="connsiteX8" fmla="*/ 1551 w 111417"/>
                <a:gd name="connsiteY8" fmla="*/ 38489 h 78289"/>
                <a:gd name="connsiteX9" fmla="*/ 862 w 111417"/>
                <a:gd name="connsiteY9" fmla="*/ 45225 h 78289"/>
                <a:gd name="connsiteX10" fmla="*/ 6526 w 111417"/>
                <a:gd name="connsiteY10" fmla="*/ 53491 h 78289"/>
                <a:gd name="connsiteX11" fmla="*/ 18772 w 111417"/>
                <a:gd name="connsiteY11" fmla="*/ 74616 h 78289"/>
                <a:gd name="connsiteX12" fmla="*/ 22331 w 111417"/>
                <a:gd name="connsiteY12" fmla="*/ 78060 h 78289"/>
                <a:gd name="connsiteX13" fmla="*/ 23824 w 111417"/>
                <a:gd name="connsiteY13" fmla="*/ 78290 h 78289"/>
                <a:gd name="connsiteX14" fmla="*/ 27192 w 111417"/>
                <a:gd name="connsiteY14" fmla="*/ 77104 h 78289"/>
                <a:gd name="connsiteX15" fmla="*/ 61482 w 111417"/>
                <a:gd name="connsiteY15" fmla="*/ 55672 h 78289"/>
                <a:gd name="connsiteX16" fmla="*/ 67567 w 111417"/>
                <a:gd name="connsiteY16" fmla="*/ 52534 h 78289"/>
                <a:gd name="connsiteX17" fmla="*/ 104420 w 111417"/>
                <a:gd name="connsiteY17" fmla="*/ 32442 h 78289"/>
                <a:gd name="connsiteX18" fmla="*/ 107023 w 111417"/>
                <a:gd name="connsiteY18" fmla="*/ 30873 h 78289"/>
                <a:gd name="connsiteX19" fmla="*/ 108248 w 111417"/>
                <a:gd name="connsiteY19" fmla="*/ 30146 h 78289"/>
                <a:gd name="connsiteX20" fmla="*/ 111118 w 111417"/>
                <a:gd name="connsiteY20" fmla="*/ 23449 h 78289"/>
                <a:gd name="connsiteX21" fmla="*/ 104689 w 111417"/>
                <a:gd name="connsiteY21" fmla="*/ 20081 h 78289"/>
                <a:gd name="connsiteX22" fmla="*/ 99905 w 111417"/>
                <a:gd name="connsiteY22" fmla="*/ 20081 h 78289"/>
                <a:gd name="connsiteX23" fmla="*/ 90911 w 111417"/>
                <a:gd name="connsiteY23" fmla="*/ 12886 h 78289"/>
                <a:gd name="connsiteX24" fmla="*/ 90911 w 111417"/>
                <a:gd name="connsiteY24" fmla="*/ 12848 h 78289"/>
                <a:gd name="connsiteX25" fmla="*/ 39476 w 111417"/>
                <a:gd name="connsiteY25" fmla="*/ 6840 h 78289"/>
                <a:gd name="connsiteX26" fmla="*/ 38404 w 111417"/>
                <a:gd name="connsiteY26" fmla="*/ 7835 h 7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417" h="78289">
                  <a:moveTo>
                    <a:pt x="38404" y="7836"/>
                  </a:moveTo>
                  <a:lnTo>
                    <a:pt x="35687" y="11050"/>
                  </a:lnTo>
                  <a:cubicBezTo>
                    <a:pt x="32166" y="15337"/>
                    <a:pt x="28531" y="19623"/>
                    <a:pt x="25316" y="24176"/>
                  </a:cubicBezTo>
                  <a:lnTo>
                    <a:pt x="25354" y="24176"/>
                  </a:lnTo>
                  <a:cubicBezTo>
                    <a:pt x="22637" y="27927"/>
                    <a:pt x="18083" y="29879"/>
                    <a:pt x="13491" y="29266"/>
                  </a:cubicBezTo>
                  <a:cubicBezTo>
                    <a:pt x="12190" y="28999"/>
                    <a:pt x="10774" y="29343"/>
                    <a:pt x="9741" y="30223"/>
                  </a:cubicBezTo>
                  <a:cubicBezTo>
                    <a:pt x="8516" y="31142"/>
                    <a:pt x="7253" y="31984"/>
                    <a:pt x="5952" y="32749"/>
                  </a:cubicBezTo>
                  <a:cubicBezTo>
                    <a:pt x="4880" y="33361"/>
                    <a:pt x="4076" y="34318"/>
                    <a:pt x="3655" y="35504"/>
                  </a:cubicBezTo>
                  <a:cubicBezTo>
                    <a:pt x="3158" y="36653"/>
                    <a:pt x="2469" y="37648"/>
                    <a:pt x="1551" y="38489"/>
                  </a:cubicBezTo>
                  <a:cubicBezTo>
                    <a:pt x="-210" y="40326"/>
                    <a:pt x="-516" y="43082"/>
                    <a:pt x="862" y="45225"/>
                  </a:cubicBezTo>
                  <a:cubicBezTo>
                    <a:pt x="2623" y="47980"/>
                    <a:pt x="4536" y="50736"/>
                    <a:pt x="6526" y="53491"/>
                  </a:cubicBezTo>
                  <a:cubicBezTo>
                    <a:pt x="11539" y="59959"/>
                    <a:pt x="15672" y="67077"/>
                    <a:pt x="18772" y="74616"/>
                  </a:cubicBezTo>
                  <a:cubicBezTo>
                    <a:pt x="19308" y="76300"/>
                    <a:pt x="20647" y="77563"/>
                    <a:pt x="22331" y="78060"/>
                  </a:cubicBezTo>
                  <a:cubicBezTo>
                    <a:pt x="22829" y="78213"/>
                    <a:pt x="23326" y="78252"/>
                    <a:pt x="23824" y="78290"/>
                  </a:cubicBezTo>
                  <a:cubicBezTo>
                    <a:pt x="25048" y="78252"/>
                    <a:pt x="26235" y="77869"/>
                    <a:pt x="27192" y="77104"/>
                  </a:cubicBezTo>
                  <a:cubicBezTo>
                    <a:pt x="37792" y="68761"/>
                    <a:pt x="49312" y="61566"/>
                    <a:pt x="61482" y="55672"/>
                  </a:cubicBezTo>
                  <a:lnTo>
                    <a:pt x="67567" y="52534"/>
                  </a:lnTo>
                  <a:cubicBezTo>
                    <a:pt x="79851" y="46181"/>
                    <a:pt x="92595" y="39675"/>
                    <a:pt x="104420" y="32442"/>
                  </a:cubicBezTo>
                  <a:lnTo>
                    <a:pt x="107023" y="30873"/>
                  </a:lnTo>
                  <a:cubicBezTo>
                    <a:pt x="107406" y="30605"/>
                    <a:pt x="107827" y="30337"/>
                    <a:pt x="108248" y="30146"/>
                  </a:cubicBezTo>
                  <a:cubicBezTo>
                    <a:pt x="110773" y="28998"/>
                    <a:pt x="112036" y="26089"/>
                    <a:pt x="111118" y="23449"/>
                  </a:cubicBezTo>
                  <a:cubicBezTo>
                    <a:pt x="110161" y="20808"/>
                    <a:pt x="107367" y="19354"/>
                    <a:pt x="104689" y="20081"/>
                  </a:cubicBezTo>
                  <a:cubicBezTo>
                    <a:pt x="103158" y="20732"/>
                    <a:pt x="101436" y="20732"/>
                    <a:pt x="99905" y="20081"/>
                  </a:cubicBezTo>
                  <a:lnTo>
                    <a:pt x="90911" y="12886"/>
                  </a:lnTo>
                  <a:lnTo>
                    <a:pt x="90911" y="12848"/>
                  </a:lnTo>
                  <a:cubicBezTo>
                    <a:pt x="77631" y="-1619"/>
                    <a:pt x="55741" y="-4221"/>
                    <a:pt x="39476" y="6840"/>
                  </a:cubicBezTo>
                  <a:cubicBezTo>
                    <a:pt x="39094" y="7107"/>
                    <a:pt x="38711" y="7452"/>
                    <a:pt x="38404" y="78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8828DC5-8243-1B77-CBF8-51D14126BC98}"/>
                </a:ext>
              </a:extLst>
            </p:cNvPr>
            <p:cNvSpPr/>
            <p:nvPr/>
          </p:nvSpPr>
          <p:spPr>
            <a:xfrm>
              <a:off x="-11359852" y="6853211"/>
              <a:ext cx="131916" cy="137299"/>
            </a:xfrm>
            <a:custGeom>
              <a:avLst/>
              <a:gdLst>
                <a:gd name="connsiteX0" fmla="*/ 28139 w 131916"/>
                <a:gd name="connsiteY0" fmla="*/ 29875 h 137299"/>
                <a:gd name="connsiteX1" fmla="*/ 25383 w 131916"/>
                <a:gd name="connsiteY1" fmla="*/ 31291 h 137299"/>
                <a:gd name="connsiteX2" fmla="*/ 3302 w 131916"/>
                <a:gd name="connsiteY2" fmla="*/ 41777 h 137299"/>
                <a:gd name="connsiteX3" fmla="*/ 3340 w 131916"/>
                <a:gd name="connsiteY3" fmla="*/ 41777 h 137299"/>
                <a:gd name="connsiteX4" fmla="*/ 163 w 131916"/>
                <a:gd name="connsiteY4" fmla="*/ 48091 h 137299"/>
                <a:gd name="connsiteX5" fmla="*/ 44403 w 131916"/>
                <a:gd name="connsiteY5" fmla="*/ 134888 h 137299"/>
                <a:gd name="connsiteX6" fmla="*/ 48690 w 131916"/>
                <a:gd name="connsiteY6" fmla="*/ 137299 h 137299"/>
                <a:gd name="connsiteX7" fmla="*/ 53282 w 131916"/>
                <a:gd name="connsiteY7" fmla="*/ 134620 h 137299"/>
                <a:gd name="connsiteX8" fmla="*/ 95187 w 131916"/>
                <a:gd name="connsiteY8" fmla="*/ 92753 h 137299"/>
                <a:gd name="connsiteX9" fmla="*/ 127679 w 131916"/>
                <a:gd name="connsiteY9" fmla="*/ 81731 h 137299"/>
                <a:gd name="connsiteX10" fmla="*/ 131467 w 131916"/>
                <a:gd name="connsiteY10" fmla="*/ 78708 h 137299"/>
                <a:gd name="connsiteX11" fmla="*/ 131200 w 131916"/>
                <a:gd name="connsiteY11" fmla="*/ 73848 h 137299"/>
                <a:gd name="connsiteX12" fmla="*/ 117767 w 131916"/>
                <a:gd name="connsiteY12" fmla="*/ 47211 h 137299"/>
                <a:gd name="connsiteX13" fmla="*/ 115356 w 131916"/>
                <a:gd name="connsiteY13" fmla="*/ 41968 h 137299"/>
                <a:gd name="connsiteX14" fmla="*/ 78616 w 131916"/>
                <a:gd name="connsiteY14" fmla="*/ 5153 h 137299"/>
                <a:gd name="connsiteX15" fmla="*/ 78655 w 131916"/>
                <a:gd name="connsiteY15" fmla="*/ 5191 h 137299"/>
                <a:gd name="connsiteX16" fmla="*/ 70465 w 131916"/>
                <a:gd name="connsiteY16" fmla="*/ 1593 h 137299"/>
                <a:gd name="connsiteX17" fmla="*/ 66370 w 131916"/>
                <a:gd name="connsiteY17" fmla="*/ 24 h 137299"/>
                <a:gd name="connsiteX18" fmla="*/ 62467 w 131916"/>
                <a:gd name="connsiteY18" fmla="*/ 2053 h 137299"/>
                <a:gd name="connsiteX19" fmla="*/ 28138 w 131916"/>
                <a:gd name="connsiteY19" fmla="*/ 29875 h 13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1916" h="137299">
                  <a:moveTo>
                    <a:pt x="28139" y="29875"/>
                  </a:moveTo>
                  <a:lnTo>
                    <a:pt x="25383" y="31291"/>
                  </a:lnTo>
                  <a:cubicBezTo>
                    <a:pt x="18189" y="34965"/>
                    <a:pt x="10764" y="38792"/>
                    <a:pt x="3302" y="41777"/>
                  </a:cubicBezTo>
                  <a:lnTo>
                    <a:pt x="3340" y="41777"/>
                  </a:lnTo>
                  <a:cubicBezTo>
                    <a:pt x="852" y="42810"/>
                    <a:pt x="-487" y="45489"/>
                    <a:pt x="163" y="48091"/>
                  </a:cubicBezTo>
                  <a:cubicBezTo>
                    <a:pt x="9693" y="79396"/>
                    <a:pt x="24656" y="108788"/>
                    <a:pt x="44403" y="134888"/>
                  </a:cubicBezTo>
                  <a:cubicBezTo>
                    <a:pt x="45360" y="136342"/>
                    <a:pt x="46929" y="137223"/>
                    <a:pt x="48690" y="137299"/>
                  </a:cubicBezTo>
                  <a:cubicBezTo>
                    <a:pt x="50565" y="137261"/>
                    <a:pt x="52287" y="136266"/>
                    <a:pt x="53282" y="134620"/>
                  </a:cubicBezTo>
                  <a:cubicBezTo>
                    <a:pt x="62850" y="116901"/>
                    <a:pt x="77430" y="102320"/>
                    <a:pt x="95187" y="92753"/>
                  </a:cubicBezTo>
                  <a:cubicBezTo>
                    <a:pt x="105520" y="87778"/>
                    <a:pt x="116428" y="84066"/>
                    <a:pt x="127679" y="81731"/>
                  </a:cubicBezTo>
                  <a:cubicBezTo>
                    <a:pt x="129363" y="81387"/>
                    <a:pt x="130740" y="80277"/>
                    <a:pt x="131467" y="78708"/>
                  </a:cubicBezTo>
                  <a:cubicBezTo>
                    <a:pt x="132156" y="77139"/>
                    <a:pt x="132042" y="75340"/>
                    <a:pt x="131200" y="73848"/>
                  </a:cubicBezTo>
                  <a:cubicBezTo>
                    <a:pt x="126454" y="65275"/>
                    <a:pt x="122130" y="56320"/>
                    <a:pt x="117767" y="47211"/>
                  </a:cubicBezTo>
                  <a:lnTo>
                    <a:pt x="115356" y="41968"/>
                  </a:lnTo>
                  <a:cubicBezTo>
                    <a:pt x="108620" y="27387"/>
                    <a:pt x="98516" y="5420"/>
                    <a:pt x="78616" y="5153"/>
                  </a:cubicBezTo>
                  <a:lnTo>
                    <a:pt x="78655" y="5191"/>
                  </a:lnTo>
                  <a:cubicBezTo>
                    <a:pt x="75555" y="5076"/>
                    <a:pt x="72608" y="3813"/>
                    <a:pt x="70465" y="1593"/>
                  </a:cubicBezTo>
                  <a:cubicBezTo>
                    <a:pt x="69432" y="445"/>
                    <a:pt x="67901" y="-129"/>
                    <a:pt x="66370" y="24"/>
                  </a:cubicBezTo>
                  <a:cubicBezTo>
                    <a:pt x="64839" y="139"/>
                    <a:pt x="63423" y="866"/>
                    <a:pt x="62467" y="2053"/>
                  </a:cubicBezTo>
                  <a:cubicBezTo>
                    <a:pt x="53052" y="13572"/>
                    <a:pt x="41380" y="23024"/>
                    <a:pt x="28138" y="298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C2E37F93-E8EA-0D21-6D1D-2AC403EEDF65}"/>
                </a:ext>
              </a:extLst>
            </p:cNvPr>
            <p:cNvSpPr/>
            <p:nvPr/>
          </p:nvSpPr>
          <p:spPr>
            <a:xfrm>
              <a:off x="-11498360" y="6845786"/>
              <a:ext cx="97606" cy="83257"/>
            </a:xfrm>
            <a:custGeom>
              <a:avLst/>
              <a:gdLst>
                <a:gd name="connsiteX0" fmla="*/ 82490 w 97606"/>
                <a:gd name="connsiteY0" fmla="*/ 32205 h 83257"/>
                <a:gd name="connsiteX1" fmla="*/ 77400 w 97606"/>
                <a:gd name="connsiteY1" fmla="*/ 22293 h 83257"/>
                <a:gd name="connsiteX2" fmla="*/ 77362 w 97606"/>
                <a:gd name="connsiteY2" fmla="*/ 22293 h 83257"/>
                <a:gd name="connsiteX3" fmla="*/ 72310 w 97606"/>
                <a:gd name="connsiteY3" fmla="*/ 19653 h 83257"/>
                <a:gd name="connsiteX4" fmla="*/ 30902 w 97606"/>
                <a:gd name="connsiteY4" fmla="*/ 10583 h 83257"/>
                <a:gd name="connsiteX5" fmla="*/ 9853 w 97606"/>
                <a:gd name="connsiteY5" fmla="*/ 747 h 83257"/>
                <a:gd name="connsiteX6" fmla="*/ 4649 w 97606"/>
                <a:gd name="connsiteY6" fmla="*/ 633 h 83257"/>
                <a:gd name="connsiteX7" fmla="*/ 1817 w 97606"/>
                <a:gd name="connsiteY7" fmla="*/ 5034 h 83257"/>
                <a:gd name="connsiteX8" fmla="*/ 20339 w 97606"/>
                <a:gd name="connsiteY8" fmla="*/ 73614 h 83257"/>
                <a:gd name="connsiteX9" fmla="*/ 45521 w 97606"/>
                <a:gd name="connsiteY9" fmla="*/ 83258 h 83257"/>
                <a:gd name="connsiteX10" fmla="*/ 95463 w 97606"/>
                <a:gd name="connsiteY10" fmla="*/ 60028 h 83257"/>
                <a:gd name="connsiteX11" fmla="*/ 97607 w 97606"/>
                <a:gd name="connsiteY11" fmla="*/ 55742 h 83257"/>
                <a:gd name="connsiteX12" fmla="*/ 95502 w 97606"/>
                <a:gd name="connsiteY12" fmla="*/ 51455 h 83257"/>
                <a:gd name="connsiteX13" fmla="*/ 82490 w 97606"/>
                <a:gd name="connsiteY13" fmla="*/ 32206 h 8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606" h="83257">
                  <a:moveTo>
                    <a:pt x="82490" y="32205"/>
                  </a:moveTo>
                  <a:cubicBezTo>
                    <a:pt x="80844" y="28837"/>
                    <a:pt x="79237" y="25470"/>
                    <a:pt x="77400" y="22293"/>
                  </a:cubicBezTo>
                  <a:lnTo>
                    <a:pt x="77362" y="22293"/>
                  </a:lnTo>
                  <a:cubicBezTo>
                    <a:pt x="76290" y="20571"/>
                    <a:pt x="74338" y="19576"/>
                    <a:pt x="72310" y="19653"/>
                  </a:cubicBezTo>
                  <a:cubicBezTo>
                    <a:pt x="58074" y="19308"/>
                    <a:pt x="43990" y="16247"/>
                    <a:pt x="30902" y="10583"/>
                  </a:cubicBezTo>
                  <a:cubicBezTo>
                    <a:pt x="23592" y="7980"/>
                    <a:pt x="16551" y="4689"/>
                    <a:pt x="9853" y="747"/>
                  </a:cubicBezTo>
                  <a:cubicBezTo>
                    <a:pt x="8246" y="-209"/>
                    <a:pt x="6294" y="-248"/>
                    <a:pt x="4649" y="633"/>
                  </a:cubicBezTo>
                  <a:cubicBezTo>
                    <a:pt x="3003" y="1513"/>
                    <a:pt x="1931" y="3158"/>
                    <a:pt x="1817" y="5034"/>
                  </a:cubicBezTo>
                  <a:cubicBezTo>
                    <a:pt x="-3618" y="29527"/>
                    <a:pt x="3309" y="55129"/>
                    <a:pt x="20339" y="73614"/>
                  </a:cubicBezTo>
                  <a:cubicBezTo>
                    <a:pt x="27266" y="79775"/>
                    <a:pt x="36221" y="83181"/>
                    <a:pt x="45521" y="83258"/>
                  </a:cubicBezTo>
                  <a:cubicBezTo>
                    <a:pt x="64158" y="80770"/>
                    <a:pt x="81571" y="72696"/>
                    <a:pt x="95463" y="60028"/>
                  </a:cubicBezTo>
                  <a:cubicBezTo>
                    <a:pt x="96803" y="58995"/>
                    <a:pt x="97607" y="57426"/>
                    <a:pt x="97607" y="55742"/>
                  </a:cubicBezTo>
                  <a:cubicBezTo>
                    <a:pt x="97607" y="54058"/>
                    <a:pt x="96841" y="52450"/>
                    <a:pt x="95502" y="51455"/>
                  </a:cubicBezTo>
                  <a:cubicBezTo>
                    <a:pt x="89761" y="46098"/>
                    <a:pt x="85284" y="39515"/>
                    <a:pt x="82490" y="322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EB392303-2223-B48A-85EF-DE880B88A52C}"/>
                </a:ext>
              </a:extLst>
            </p:cNvPr>
            <p:cNvSpPr/>
            <p:nvPr/>
          </p:nvSpPr>
          <p:spPr>
            <a:xfrm>
              <a:off x="-11178138" y="6891138"/>
              <a:ext cx="129553" cy="76467"/>
            </a:xfrm>
            <a:custGeom>
              <a:avLst/>
              <a:gdLst>
                <a:gd name="connsiteX0" fmla="*/ 1024 w 129553"/>
                <a:gd name="connsiteY0" fmla="*/ 37759 h 76467"/>
                <a:gd name="connsiteX1" fmla="*/ 297 w 129553"/>
                <a:gd name="connsiteY1" fmla="*/ 42657 h 76467"/>
                <a:gd name="connsiteX2" fmla="*/ 3856 w 129553"/>
                <a:gd name="connsiteY2" fmla="*/ 46063 h 76467"/>
                <a:gd name="connsiteX3" fmla="*/ 59577 w 129553"/>
                <a:gd name="connsiteY3" fmla="*/ 75340 h 76467"/>
                <a:gd name="connsiteX4" fmla="*/ 65585 w 129553"/>
                <a:gd name="connsiteY4" fmla="*/ 75685 h 76467"/>
                <a:gd name="connsiteX5" fmla="*/ 92719 w 129553"/>
                <a:gd name="connsiteY5" fmla="*/ 59611 h 76467"/>
                <a:gd name="connsiteX6" fmla="*/ 127009 w 129553"/>
                <a:gd name="connsiteY6" fmla="*/ 39176 h 76467"/>
                <a:gd name="connsiteX7" fmla="*/ 129496 w 129553"/>
                <a:gd name="connsiteY7" fmla="*/ 35463 h 76467"/>
                <a:gd name="connsiteX8" fmla="*/ 128195 w 129553"/>
                <a:gd name="connsiteY8" fmla="*/ 31177 h 76467"/>
                <a:gd name="connsiteX9" fmla="*/ 79171 w 129553"/>
                <a:gd name="connsiteY9" fmla="*/ 523 h 76467"/>
                <a:gd name="connsiteX10" fmla="*/ 1023 w 129553"/>
                <a:gd name="connsiteY10" fmla="*/ 37760 h 7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553" h="76467">
                  <a:moveTo>
                    <a:pt x="1024" y="37759"/>
                  </a:moveTo>
                  <a:cubicBezTo>
                    <a:pt x="-10" y="39175"/>
                    <a:pt x="-277" y="41012"/>
                    <a:pt x="297" y="42657"/>
                  </a:cubicBezTo>
                  <a:cubicBezTo>
                    <a:pt x="871" y="44303"/>
                    <a:pt x="2172" y="45566"/>
                    <a:pt x="3856" y="46063"/>
                  </a:cubicBezTo>
                  <a:cubicBezTo>
                    <a:pt x="24024" y="52416"/>
                    <a:pt x="42892" y="62329"/>
                    <a:pt x="59577" y="75340"/>
                  </a:cubicBezTo>
                  <a:cubicBezTo>
                    <a:pt x="61299" y="76718"/>
                    <a:pt x="63710" y="76833"/>
                    <a:pt x="65585" y="75685"/>
                  </a:cubicBezTo>
                  <a:cubicBezTo>
                    <a:pt x="74502" y="70327"/>
                    <a:pt x="83534" y="65008"/>
                    <a:pt x="92719" y="59611"/>
                  </a:cubicBezTo>
                  <a:cubicBezTo>
                    <a:pt x="104123" y="52952"/>
                    <a:pt x="115604" y="46179"/>
                    <a:pt x="127009" y="39176"/>
                  </a:cubicBezTo>
                  <a:cubicBezTo>
                    <a:pt x="128348" y="38372"/>
                    <a:pt x="129267" y="36994"/>
                    <a:pt x="129496" y="35463"/>
                  </a:cubicBezTo>
                  <a:cubicBezTo>
                    <a:pt x="129726" y="33894"/>
                    <a:pt x="129267" y="32325"/>
                    <a:pt x="128195" y="31177"/>
                  </a:cubicBezTo>
                  <a:cubicBezTo>
                    <a:pt x="115030" y="16596"/>
                    <a:pt x="98038" y="5996"/>
                    <a:pt x="79171" y="523"/>
                  </a:cubicBezTo>
                  <a:cubicBezTo>
                    <a:pt x="48134" y="-2998"/>
                    <a:pt x="17824" y="11468"/>
                    <a:pt x="1023" y="377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1528E3A-FBA9-559B-5A18-FD2993C4B73A}"/>
                </a:ext>
              </a:extLst>
            </p:cNvPr>
            <p:cNvSpPr/>
            <p:nvPr/>
          </p:nvSpPr>
          <p:spPr>
            <a:xfrm>
              <a:off x="-11310587" y="6730978"/>
              <a:ext cx="102856" cy="97339"/>
            </a:xfrm>
            <a:custGeom>
              <a:avLst/>
              <a:gdLst>
                <a:gd name="connsiteX0" fmla="*/ 96440 w 102856"/>
                <a:gd name="connsiteY0" fmla="*/ 18083 h 97339"/>
                <a:gd name="connsiteX1" fmla="*/ 90623 w 102856"/>
                <a:gd name="connsiteY1" fmla="*/ 3502 h 97339"/>
                <a:gd name="connsiteX2" fmla="*/ 87791 w 102856"/>
                <a:gd name="connsiteY2" fmla="*/ 402 h 97339"/>
                <a:gd name="connsiteX3" fmla="*/ 83505 w 102856"/>
                <a:gd name="connsiteY3" fmla="*/ 402 h 97339"/>
                <a:gd name="connsiteX4" fmla="*/ 78913 w 102856"/>
                <a:gd name="connsiteY4" fmla="*/ 2239 h 97339"/>
                <a:gd name="connsiteX5" fmla="*/ 44968 w 102856"/>
                <a:gd name="connsiteY5" fmla="*/ 16399 h 97339"/>
                <a:gd name="connsiteX6" fmla="*/ 35285 w 102856"/>
                <a:gd name="connsiteY6" fmla="*/ 20685 h 97339"/>
                <a:gd name="connsiteX7" fmla="*/ 3636 w 102856"/>
                <a:gd name="connsiteY7" fmla="*/ 33927 h 97339"/>
                <a:gd name="connsiteX8" fmla="*/ 459 w 102856"/>
                <a:gd name="connsiteY8" fmla="*/ 36759 h 97339"/>
                <a:gd name="connsiteX9" fmla="*/ 459 w 102856"/>
                <a:gd name="connsiteY9" fmla="*/ 41045 h 97339"/>
                <a:gd name="connsiteX10" fmla="*/ 4745 w 102856"/>
                <a:gd name="connsiteY10" fmla="*/ 50191 h 97339"/>
                <a:gd name="connsiteX11" fmla="*/ 6659 w 102856"/>
                <a:gd name="connsiteY11" fmla="*/ 52181 h 97339"/>
                <a:gd name="connsiteX12" fmla="*/ 11710 w 102856"/>
                <a:gd name="connsiteY12" fmla="*/ 59261 h 97339"/>
                <a:gd name="connsiteX13" fmla="*/ 13050 w 102856"/>
                <a:gd name="connsiteY13" fmla="*/ 63892 h 97339"/>
                <a:gd name="connsiteX14" fmla="*/ 14045 w 102856"/>
                <a:gd name="connsiteY14" fmla="*/ 66762 h 97339"/>
                <a:gd name="connsiteX15" fmla="*/ 23000 w 102856"/>
                <a:gd name="connsiteY15" fmla="*/ 87084 h 97339"/>
                <a:gd name="connsiteX16" fmla="*/ 23574 w 102856"/>
                <a:gd name="connsiteY16" fmla="*/ 88461 h 97339"/>
                <a:gd name="connsiteX17" fmla="*/ 29965 w 102856"/>
                <a:gd name="connsiteY17" fmla="*/ 96115 h 97339"/>
                <a:gd name="connsiteX18" fmla="*/ 33333 w 102856"/>
                <a:gd name="connsiteY18" fmla="*/ 97340 h 97339"/>
                <a:gd name="connsiteX19" fmla="*/ 37619 w 102856"/>
                <a:gd name="connsiteY19" fmla="*/ 95388 h 97339"/>
                <a:gd name="connsiteX20" fmla="*/ 38652 w 102856"/>
                <a:gd name="connsiteY20" fmla="*/ 93475 h 97339"/>
                <a:gd name="connsiteX21" fmla="*/ 71909 w 102856"/>
                <a:gd name="connsiteY21" fmla="*/ 70206 h 97339"/>
                <a:gd name="connsiteX22" fmla="*/ 78223 w 102856"/>
                <a:gd name="connsiteY22" fmla="*/ 66762 h 97339"/>
                <a:gd name="connsiteX23" fmla="*/ 100420 w 102856"/>
                <a:gd name="connsiteY23" fmla="*/ 28186 h 97339"/>
                <a:gd name="connsiteX24" fmla="*/ 96440 w 102856"/>
                <a:gd name="connsiteY24" fmla="*/ 18083 h 9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2856" h="97339">
                  <a:moveTo>
                    <a:pt x="96440" y="18083"/>
                  </a:moveTo>
                  <a:cubicBezTo>
                    <a:pt x="94374" y="13223"/>
                    <a:pt x="92384" y="8401"/>
                    <a:pt x="90623" y="3502"/>
                  </a:cubicBezTo>
                  <a:cubicBezTo>
                    <a:pt x="90126" y="2124"/>
                    <a:pt x="89092" y="1052"/>
                    <a:pt x="87791" y="402"/>
                  </a:cubicBezTo>
                  <a:cubicBezTo>
                    <a:pt x="86414" y="-134"/>
                    <a:pt x="84883" y="-134"/>
                    <a:pt x="83505" y="402"/>
                  </a:cubicBezTo>
                  <a:lnTo>
                    <a:pt x="78913" y="2239"/>
                  </a:lnTo>
                  <a:cubicBezTo>
                    <a:pt x="67470" y="6793"/>
                    <a:pt x="55950" y="11462"/>
                    <a:pt x="44968" y="16399"/>
                  </a:cubicBezTo>
                  <a:lnTo>
                    <a:pt x="35285" y="20685"/>
                  </a:lnTo>
                  <a:cubicBezTo>
                    <a:pt x="24990" y="25698"/>
                    <a:pt x="14428" y="30099"/>
                    <a:pt x="3636" y="33927"/>
                  </a:cubicBezTo>
                  <a:cubicBezTo>
                    <a:pt x="2220" y="34386"/>
                    <a:pt x="1072" y="35419"/>
                    <a:pt x="459" y="36759"/>
                  </a:cubicBezTo>
                  <a:cubicBezTo>
                    <a:pt x="-153" y="38136"/>
                    <a:pt x="-153" y="39667"/>
                    <a:pt x="459" y="41045"/>
                  </a:cubicBezTo>
                  <a:cubicBezTo>
                    <a:pt x="1684" y="43992"/>
                    <a:pt x="3215" y="47015"/>
                    <a:pt x="4745" y="50191"/>
                  </a:cubicBezTo>
                  <a:cubicBezTo>
                    <a:pt x="5166" y="51033"/>
                    <a:pt x="5817" y="51722"/>
                    <a:pt x="6659" y="52181"/>
                  </a:cubicBezTo>
                  <a:cubicBezTo>
                    <a:pt x="9299" y="53712"/>
                    <a:pt x="11136" y="56276"/>
                    <a:pt x="11710" y="59261"/>
                  </a:cubicBezTo>
                  <a:cubicBezTo>
                    <a:pt x="12055" y="60677"/>
                    <a:pt x="12514" y="62208"/>
                    <a:pt x="13050" y="63892"/>
                  </a:cubicBezTo>
                  <a:lnTo>
                    <a:pt x="14045" y="66762"/>
                  </a:lnTo>
                  <a:cubicBezTo>
                    <a:pt x="17680" y="73230"/>
                    <a:pt x="20666" y="80042"/>
                    <a:pt x="23000" y="87084"/>
                  </a:cubicBezTo>
                  <a:cubicBezTo>
                    <a:pt x="23153" y="87543"/>
                    <a:pt x="23383" y="88002"/>
                    <a:pt x="23574" y="88461"/>
                  </a:cubicBezTo>
                  <a:cubicBezTo>
                    <a:pt x="25373" y="91255"/>
                    <a:pt x="27516" y="93857"/>
                    <a:pt x="29965" y="96115"/>
                  </a:cubicBezTo>
                  <a:cubicBezTo>
                    <a:pt x="30922" y="96919"/>
                    <a:pt x="32108" y="97340"/>
                    <a:pt x="33333" y="97340"/>
                  </a:cubicBezTo>
                  <a:cubicBezTo>
                    <a:pt x="34979" y="97340"/>
                    <a:pt x="36548" y="96651"/>
                    <a:pt x="37619" y="95388"/>
                  </a:cubicBezTo>
                  <a:cubicBezTo>
                    <a:pt x="38040" y="94814"/>
                    <a:pt x="38423" y="94164"/>
                    <a:pt x="38652" y="93475"/>
                  </a:cubicBezTo>
                  <a:cubicBezTo>
                    <a:pt x="49215" y="84979"/>
                    <a:pt x="60313" y="77209"/>
                    <a:pt x="71909" y="70206"/>
                  </a:cubicBezTo>
                  <a:cubicBezTo>
                    <a:pt x="73975" y="69020"/>
                    <a:pt x="76195" y="67910"/>
                    <a:pt x="78223" y="66762"/>
                  </a:cubicBezTo>
                  <a:cubicBezTo>
                    <a:pt x="92078" y="59414"/>
                    <a:pt x="109299" y="50268"/>
                    <a:pt x="100420" y="28186"/>
                  </a:cubicBezTo>
                  <a:cubicBezTo>
                    <a:pt x="99501" y="24933"/>
                    <a:pt x="97856" y="21374"/>
                    <a:pt x="96440" y="180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E5627409-F0A3-1BD9-D381-D371AE68FC41}"/>
                </a:ext>
              </a:extLst>
            </p:cNvPr>
            <p:cNvSpPr/>
            <p:nvPr/>
          </p:nvSpPr>
          <p:spPr>
            <a:xfrm>
              <a:off x="-11235044" y="6760661"/>
              <a:ext cx="117131" cy="140251"/>
            </a:xfrm>
            <a:custGeom>
              <a:avLst/>
              <a:gdLst>
                <a:gd name="connsiteX0" fmla="*/ 115145 w 117131"/>
                <a:gd name="connsiteY0" fmla="*/ 1224 h 140251"/>
                <a:gd name="connsiteX1" fmla="*/ 109251 w 117131"/>
                <a:gd name="connsiteY1" fmla="*/ 612 h 140251"/>
                <a:gd name="connsiteX2" fmla="*/ 55367 w 117131"/>
                <a:gd name="connsiteY2" fmla="*/ 22655 h 140251"/>
                <a:gd name="connsiteX3" fmla="*/ 51693 w 117131"/>
                <a:gd name="connsiteY3" fmla="*/ 26329 h 140251"/>
                <a:gd name="connsiteX4" fmla="*/ 12352 w 117131"/>
                <a:gd name="connsiteY4" fmla="*/ 59816 h 140251"/>
                <a:gd name="connsiteX5" fmla="*/ 2746 w 117131"/>
                <a:gd name="connsiteY5" fmla="*/ 65020 h 140251"/>
                <a:gd name="connsiteX6" fmla="*/ 2746 w 117131"/>
                <a:gd name="connsiteY6" fmla="*/ 64982 h 140251"/>
                <a:gd name="connsiteX7" fmla="*/ 105 w 117131"/>
                <a:gd name="connsiteY7" fmla="*/ 70723 h 140251"/>
                <a:gd name="connsiteX8" fmla="*/ 41973 w 117131"/>
                <a:gd name="connsiteY8" fmla="*/ 137963 h 140251"/>
                <a:gd name="connsiteX9" fmla="*/ 42011 w 117131"/>
                <a:gd name="connsiteY9" fmla="*/ 138002 h 140251"/>
                <a:gd name="connsiteX10" fmla="*/ 43848 w 117131"/>
                <a:gd name="connsiteY10" fmla="*/ 138882 h 140251"/>
                <a:gd name="connsiteX11" fmla="*/ 45264 w 117131"/>
                <a:gd name="connsiteY11" fmla="*/ 139647 h 140251"/>
                <a:gd name="connsiteX12" fmla="*/ 51464 w 117131"/>
                <a:gd name="connsiteY12" fmla="*/ 138729 h 140251"/>
                <a:gd name="connsiteX13" fmla="*/ 112581 w 117131"/>
                <a:gd name="connsiteY13" fmla="*/ 106467 h 140251"/>
                <a:gd name="connsiteX14" fmla="*/ 116331 w 117131"/>
                <a:gd name="connsiteY14" fmla="*/ 103979 h 140251"/>
                <a:gd name="connsiteX15" fmla="*/ 116867 w 117131"/>
                <a:gd name="connsiteY15" fmla="*/ 99693 h 140251"/>
                <a:gd name="connsiteX16" fmla="*/ 116867 w 117131"/>
                <a:gd name="connsiteY16" fmla="*/ 7003 h 140251"/>
                <a:gd name="connsiteX17" fmla="*/ 115145 w 117131"/>
                <a:gd name="connsiteY17" fmla="*/ 1224 h 14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131" h="140251">
                  <a:moveTo>
                    <a:pt x="115145" y="1224"/>
                  </a:moveTo>
                  <a:cubicBezTo>
                    <a:pt x="113499" y="-154"/>
                    <a:pt x="111165" y="-383"/>
                    <a:pt x="109251" y="612"/>
                  </a:cubicBezTo>
                  <a:cubicBezTo>
                    <a:pt x="92145" y="9911"/>
                    <a:pt x="74082" y="17297"/>
                    <a:pt x="55367" y="22655"/>
                  </a:cubicBezTo>
                  <a:cubicBezTo>
                    <a:pt x="53568" y="23114"/>
                    <a:pt x="52152" y="24530"/>
                    <a:pt x="51693" y="26329"/>
                  </a:cubicBezTo>
                  <a:cubicBezTo>
                    <a:pt x="47407" y="41292"/>
                    <a:pt x="27966" y="51587"/>
                    <a:pt x="12352" y="59816"/>
                  </a:cubicBezTo>
                  <a:cubicBezTo>
                    <a:pt x="8984" y="61614"/>
                    <a:pt x="5693" y="63298"/>
                    <a:pt x="2746" y="65020"/>
                  </a:cubicBezTo>
                  <a:lnTo>
                    <a:pt x="2746" y="64982"/>
                  </a:lnTo>
                  <a:cubicBezTo>
                    <a:pt x="718" y="66130"/>
                    <a:pt x="-354" y="68465"/>
                    <a:pt x="105" y="70723"/>
                  </a:cubicBezTo>
                  <a:cubicBezTo>
                    <a:pt x="5195" y="94986"/>
                    <a:pt x="12964" y="131687"/>
                    <a:pt x="41973" y="137963"/>
                  </a:cubicBezTo>
                  <a:lnTo>
                    <a:pt x="42011" y="138002"/>
                  </a:lnTo>
                  <a:cubicBezTo>
                    <a:pt x="42623" y="138231"/>
                    <a:pt x="43235" y="138537"/>
                    <a:pt x="43848" y="138882"/>
                  </a:cubicBezTo>
                  <a:lnTo>
                    <a:pt x="45264" y="139647"/>
                  </a:lnTo>
                  <a:cubicBezTo>
                    <a:pt x="47292" y="140719"/>
                    <a:pt x="49818" y="140336"/>
                    <a:pt x="51464" y="138729"/>
                  </a:cubicBezTo>
                  <a:cubicBezTo>
                    <a:pt x="67996" y="121889"/>
                    <a:pt x="89351" y="110600"/>
                    <a:pt x="112581" y="106467"/>
                  </a:cubicBezTo>
                  <a:cubicBezTo>
                    <a:pt x="114150" y="106275"/>
                    <a:pt x="115528" y="105357"/>
                    <a:pt x="116331" y="103979"/>
                  </a:cubicBezTo>
                  <a:cubicBezTo>
                    <a:pt x="117097" y="102716"/>
                    <a:pt x="117288" y="101147"/>
                    <a:pt x="116867" y="99693"/>
                  </a:cubicBezTo>
                  <a:cubicBezTo>
                    <a:pt x="107453" y="69536"/>
                    <a:pt x="107453" y="37198"/>
                    <a:pt x="116867" y="7003"/>
                  </a:cubicBezTo>
                  <a:cubicBezTo>
                    <a:pt x="117556" y="4898"/>
                    <a:pt x="116867" y="2602"/>
                    <a:pt x="115145" y="12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DE4DFA1-694C-3E5C-7641-C14205E3FA81}"/>
                </a:ext>
              </a:extLst>
            </p:cNvPr>
            <p:cNvSpPr/>
            <p:nvPr/>
          </p:nvSpPr>
          <p:spPr>
            <a:xfrm>
              <a:off x="-11670720" y="7186422"/>
              <a:ext cx="86655" cy="87560"/>
            </a:xfrm>
            <a:custGeom>
              <a:avLst/>
              <a:gdLst>
                <a:gd name="connsiteX0" fmla="*/ 74974 w 86655"/>
                <a:gd name="connsiteY0" fmla="*/ 5724 h 87560"/>
                <a:gd name="connsiteX1" fmla="*/ 72028 w 86655"/>
                <a:gd name="connsiteY1" fmla="*/ 2777 h 87560"/>
                <a:gd name="connsiteX2" fmla="*/ 67742 w 86655"/>
                <a:gd name="connsiteY2" fmla="*/ 2777 h 87560"/>
                <a:gd name="connsiteX3" fmla="*/ 14086 w 86655"/>
                <a:gd name="connsiteY3" fmla="*/ 481 h 87560"/>
                <a:gd name="connsiteX4" fmla="*/ 8958 w 86655"/>
                <a:gd name="connsiteY4" fmla="*/ 902 h 87560"/>
                <a:gd name="connsiteX5" fmla="*/ 6509 w 86655"/>
                <a:gd name="connsiteY5" fmla="*/ 5188 h 87560"/>
                <a:gd name="connsiteX6" fmla="*/ 347 w 86655"/>
                <a:gd name="connsiteY6" fmla="*/ 40474 h 87560"/>
                <a:gd name="connsiteX7" fmla="*/ 2108 w 86655"/>
                <a:gd name="connsiteY7" fmla="*/ 46635 h 87560"/>
                <a:gd name="connsiteX8" fmla="*/ 7006 w 86655"/>
                <a:gd name="connsiteY8" fmla="*/ 55705 h 87560"/>
                <a:gd name="connsiteX9" fmla="*/ 22544 w 86655"/>
                <a:gd name="connsiteY9" fmla="*/ 83719 h 87560"/>
                <a:gd name="connsiteX10" fmla="*/ 24189 w 86655"/>
                <a:gd name="connsiteY10" fmla="*/ 85633 h 87560"/>
                <a:gd name="connsiteX11" fmla="*/ 28246 w 86655"/>
                <a:gd name="connsiteY11" fmla="*/ 87470 h 87560"/>
                <a:gd name="connsiteX12" fmla="*/ 32111 w 86655"/>
                <a:gd name="connsiteY12" fmla="*/ 85862 h 87560"/>
                <a:gd name="connsiteX13" fmla="*/ 68200 w 86655"/>
                <a:gd name="connsiteY13" fmla="*/ 62785 h 87560"/>
                <a:gd name="connsiteX14" fmla="*/ 70381 w 86655"/>
                <a:gd name="connsiteY14" fmla="*/ 62402 h 87560"/>
                <a:gd name="connsiteX15" fmla="*/ 73481 w 86655"/>
                <a:gd name="connsiteY15" fmla="*/ 61790 h 87560"/>
                <a:gd name="connsiteX16" fmla="*/ 77232 w 86655"/>
                <a:gd name="connsiteY16" fmla="*/ 58422 h 87560"/>
                <a:gd name="connsiteX17" fmla="*/ 86149 w 86655"/>
                <a:gd name="connsiteY17" fmla="*/ 36493 h 87560"/>
                <a:gd name="connsiteX18" fmla="*/ 85077 w 86655"/>
                <a:gd name="connsiteY18" fmla="*/ 30179 h 87560"/>
                <a:gd name="connsiteX19" fmla="*/ 74974 w 86655"/>
                <a:gd name="connsiteY19" fmla="*/ 5724 h 8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55" h="87560">
                  <a:moveTo>
                    <a:pt x="74974" y="5724"/>
                  </a:moveTo>
                  <a:cubicBezTo>
                    <a:pt x="74400" y="4385"/>
                    <a:pt x="73329" y="3351"/>
                    <a:pt x="72028" y="2777"/>
                  </a:cubicBezTo>
                  <a:cubicBezTo>
                    <a:pt x="70650" y="2165"/>
                    <a:pt x="69081" y="2165"/>
                    <a:pt x="67742" y="2777"/>
                  </a:cubicBezTo>
                  <a:cubicBezTo>
                    <a:pt x="50329" y="9589"/>
                    <a:pt x="30849" y="8748"/>
                    <a:pt x="14086" y="481"/>
                  </a:cubicBezTo>
                  <a:cubicBezTo>
                    <a:pt x="12441" y="-284"/>
                    <a:pt x="10489" y="-131"/>
                    <a:pt x="8958" y="902"/>
                  </a:cubicBezTo>
                  <a:cubicBezTo>
                    <a:pt x="7504" y="1821"/>
                    <a:pt x="6585" y="3428"/>
                    <a:pt x="6509" y="5188"/>
                  </a:cubicBezTo>
                  <a:cubicBezTo>
                    <a:pt x="6585" y="17206"/>
                    <a:pt x="4519" y="29145"/>
                    <a:pt x="347" y="40474"/>
                  </a:cubicBezTo>
                  <a:cubicBezTo>
                    <a:pt x="-495" y="42693"/>
                    <a:pt x="233" y="45181"/>
                    <a:pt x="2108" y="46635"/>
                  </a:cubicBezTo>
                  <a:cubicBezTo>
                    <a:pt x="5093" y="48702"/>
                    <a:pt x="6892" y="52070"/>
                    <a:pt x="7006" y="55705"/>
                  </a:cubicBezTo>
                  <a:cubicBezTo>
                    <a:pt x="8920" y="66498"/>
                    <a:pt x="14393" y="76371"/>
                    <a:pt x="22544" y="83719"/>
                  </a:cubicBezTo>
                  <a:lnTo>
                    <a:pt x="24189" y="85633"/>
                  </a:lnTo>
                  <a:cubicBezTo>
                    <a:pt x="25223" y="86781"/>
                    <a:pt x="26945" y="87891"/>
                    <a:pt x="28246" y="87470"/>
                  </a:cubicBezTo>
                  <a:cubicBezTo>
                    <a:pt x="29700" y="87470"/>
                    <a:pt x="31078" y="86896"/>
                    <a:pt x="32111" y="85862"/>
                  </a:cubicBezTo>
                  <a:cubicBezTo>
                    <a:pt x="41717" y="74917"/>
                    <a:pt x="54231" y="66919"/>
                    <a:pt x="68200" y="62785"/>
                  </a:cubicBezTo>
                  <a:cubicBezTo>
                    <a:pt x="68927" y="62594"/>
                    <a:pt x="69654" y="62479"/>
                    <a:pt x="70381" y="62402"/>
                  </a:cubicBezTo>
                  <a:cubicBezTo>
                    <a:pt x="71415" y="62249"/>
                    <a:pt x="72448" y="62058"/>
                    <a:pt x="73481" y="61790"/>
                  </a:cubicBezTo>
                  <a:cubicBezTo>
                    <a:pt x="75203" y="61407"/>
                    <a:pt x="76658" y="60106"/>
                    <a:pt x="77232" y="58422"/>
                  </a:cubicBezTo>
                  <a:cubicBezTo>
                    <a:pt x="79796" y="50960"/>
                    <a:pt x="82781" y="43650"/>
                    <a:pt x="86149" y="36493"/>
                  </a:cubicBezTo>
                  <a:cubicBezTo>
                    <a:pt x="87105" y="34389"/>
                    <a:pt x="86684" y="31863"/>
                    <a:pt x="85077" y="30179"/>
                  </a:cubicBezTo>
                  <a:cubicBezTo>
                    <a:pt x="81709" y="22295"/>
                    <a:pt x="78227" y="13875"/>
                    <a:pt x="74974" y="57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9DA55C81-470E-E57A-1B20-E4B65A6CE46B}"/>
                </a:ext>
              </a:extLst>
            </p:cNvPr>
            <p:cNvSpPr/>
            <p:nvPr/>
          </p:nvSpPr>
          <p:spPr>
            <a:xfrm>
              <a:off x="-11680005" y="7097342"/>
              <a:ext cx="81429" cy="72463"/>
            </a:xfrm>
            <a:custGeom>
              <a:avLst/>
              <a:gdLst>
                <a:gd name="connsiteX0" fmla="*/ 80634 w 81429"/>
                <a:gd name="connsiteY0" fmla="*/ 7022 h 72463"/>
                <a:gd name="connsiteX1" fmla="*/ 78223 w 81429"/>
                <a:gd name="connsiteY1" fmla="*/ 2735 h 72463"/>
                <a:gd name="connsiteX2" fmla="*/ 73477 w 81429"/>
                <a:gd name="connsiteY2" fmla="*/ 2199 h 72463"/>
                <a:gd name="connsiteX3" fmla="*/ 50821 w 81429"/>
                <a:gd name="connsiteY3" fmla="*/ 7289 h 72463"/>
                <a:gd name="connsiteX4" fmla="*/ 20053 w 81429"/>
                <a:gd name="connsiteY4" fmla="*/ 745 h 72463"/>
                <a:gd name="connsiteX5" fmla="*/ 15192 w 81429"/>
                <a:gd name="connsiteY5" fmla="*/ 477 h 72463"/>
                <a:gd name="connsiteX6" fmla="*/ 12054 w 81429"/>
                <a:gd name="connsiteY6" fmla="*/ 4266 h 72463"/>
                <a:gd name="connsiteX7" fmla="*/ 11480 w 81429"/>
                <a:gd name="connsiteY7" fmla="*/ 7022 h 72463"/>
                <a:gd name="connsiteX8" fmla="*/ 11480 w 81429"/>
                <a:gd name="connsiteY8" fmla="*/ 6983 h 72463"/>
                <a:gd name="connsiteX9" fmla="*/ 688 w 81429"/>
                <a:gd name="connsiteY9" fmla="*/ 31093 h 72463"/>
                <a:gd name="connsiteX10" fmla="*/ 2563 w 81429"/>
                <a:gd name="connsiteY10" fmla="*/ 38250 h 72463"/>
                <a:gd name="connsiteX11" fmla="*/ 7500 w 81429"/>
                <a:gd name="connsiteY11" fmla="*/ 44832 h 72463"/>
                <a:gd name="connsiteX12" fmla="*/ 7959 w 81429"/>
                <a:gd name="connsiteY12" fmla="*/ 46516 h 72463"/>
                <a:gd name="connsiteX13" fmla="*/ 8992 w 81429"/>
                <a:gd name="connsiteY13" fmla="*/ 48200 h 72463"/>
                <a:gd name="connsiteX14" fmla="*/ 55031 w 81429"/>
                <a:gd name="connsiteY14" fmla="*/ 72464 h 72463"/>
                <a:gd name="connsiteX15" fmla="*/ 60542 w 81429"/>
                <a:gd name="connsiteY15" fmla="*/ 72004 h 72463"/>
                <a:gd name="connsiteX16" fmla="*/ 79141 w 81429"/>
                <a:gd name="connsiteY16" fmla="*/ 53213 h 72463"/>
                <a:gd name="connsiteX17" fmla="*/ 80710 w 81429"/>
                <a:gd name="connsiteY17" fmla="*/ 9355 h 7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429" h="72463">
                  <a:moveTo>
                    <a:pt x="80634" y="7022"/>
                  </a:moveTo>
                  <a:cubicBezTo>
                    <a:pt x="80596" y="5299"/>
                    <a:pt x="79677" y="3692"/>
                    <a:pt x="78223" y="2735"/>
                  </a:cubicBezTo>
                  <a:cubicBezTo>
                    <a:pt x="76845" y="1740"/>
                    <a:pt x="75046" y="1511"/>
                    <a:pt x="73477" y="2199"/>
                  </a:cubicBezTo>
                  <a:cubicBezTo>
                    <a:pt x="66129" y="4725"/>
                    <a:pt x="58553" y="6447"/>
                    <a:pt x="50821" y="7289"/>
                  </a:cubicBezTo>
                  <a:cubicBezTo>
                    <a:pt x="40145" y="8629"/>
                    <a:pt x="29276" y="6333"/>
                    <a:pt x="20053" y="745"/>
                  </a:cubicBezTo>
                  <a:cubicBezTo>
                    <a:pt x="18560" y="-135"/>
                    <a:pt x="16761" y="-250"/>
                    <a:pt x="15192" y="477"/>
                  </a:cubicBezTo>
                  <a:cubicBezTo>
                    <a:pt x="13585" y="1166"/>
                    <a:pt x="12398" y="2544"/>
                    <a:pt x="12054" y="4266"/>
                  </a:cubicBezTo>
                  <a:lnTo>
                    <a:pt x="11480" y="7022"/>
                  </a:lnTo>
                  <a:lnTo>
                    <a:pt x="11480" y="6983"/>
                  </a:lnTo>
                  <a:cubicBezTo>
                    <a:pt x="8725" y="15364"/>
                    <a:pt x="5089" y="23440"/>
                    <a:pt x="688" y="31093"/>
                  </a:cubicBezTo>
                  <a:cubicBezTo>
                    <a:pt x="-728" y="33581"/>
                    <a:pt x="113" y="36757"/>
                    <a:pt x="2563" y="38250"/>
                  </a:cubicBezTo>
                  <a:cubicBezTo>
                    <a:pt x="5050" y="39666"/>
                    <a:pt x="6849" y="42038"/>
                    <a:pt x="7500" y="44832"/>
                  </a:cubicBezTo>
                  <a:lnTo>
                    <a:pt x="7959" y="46516"/>
                  </a:lnTo>
                  <a:cubicBezTo>
                    <a:pt x="8265" y="47473"/>
                    <a:pt x="8227" y="47549"/>
                    <a:pt x="8992" y="48200"/>
                  </a:cubicBezTo>
                  <a:cubicBezTo>
                    <a:pt x="20090" y="62590"/>
                    <a:pt x="36892" y="71430"/>
                    <a:pt x="55031" y="72464"/>
                  </a:cubicBezTo>
                  <a:cubicBezTo>
                    <a:pt x="56868" y="72464"/>
                    <a:pt x="58705" y="72310"/>
                    <a:pt x="60542" y="72004"/>
                  </a:cubicBezTo>
                  <a:cubicBezTo>
                    <a:pt x="70148" y="70435"/>
                    <a:pt x="77687" y="62858"/>
                    <a:pt x="79141" y="53213"/>
                  </a:cubicBezTo>
                  <a:cubicBezTo>
                    <a:pt x="81514" y="38709"/>
                    <a:pt x="82049" y="23975"/>
                    <a:pt x="80710" y="93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5830641-10F8-3B8D-4C77-A4DB7BAA7EDD}"/>
                </a:ext>
              </a:extLst>
            </p:cNvPr>
            <p:cNvSpPr/>
            <p:nvPr/>
          </p:nvSpPr>
          <p:spPr>
            <a:xfrm>
              <a:off x="-11015634" y="6755284"/>
              <a:ext cx="177346" cy="103954"/>
            </a:xfrm>
            <a:custGeom>
              <a:avLst/>
              <a:gdLst>
                <a:gd name="connsiteX0" fmla="*/ 92853 w 177346"/>
                <a:gd name="connsiteY0" fmla="*/ 4338 h 103954"/>
                <a:gd name="connsiteX1" fmla="*/ 68590 w 177346"/>
                <a:gd name="connsiteY1" fmla="*/ 7208 h 103954"/>
                <a:gd name="connsiteX2" fmla="*/ 661 w 177346"/>
                <a:gd name="connsiteY2" fmla="*/ 58183 h 103954"/>
                <a:gd name="connsiteX3" fmla="*/ 393 w 177346"/>
                <a:gd name="connsiteY3" fmla="*/ 62814 h 103954"/>
                <a:gd name="connsiteX4" fmla="*/ 3913 w 177346"/>
                <a:gd name="connsiteY4" fmla="*/ 65914 h 103954"/>
                <a:gd name="connsiteX5" fmla="*/ 69394 w 177346"/>
                <a:gd name="connsiteY5" fmla="*/ 102844 h 103954"/>
                <a:gd name="connsiteX6" fmla="*/ 72723 w 177346"/>
                <a:gd name="connsiteY6" fmla="*/ 103954 h 103954"/>
                <a:gd name="connsiteX7" fmla="*/ 75823 w 177346"/>
                <a:gd name="connsiteY7" fmla="*/ 102997 h 103954"/>
                <a:gd name="connsiteX8" fmla="*/ 175862 w 177346"/>
                <a:gd name="connsiteY8" fmla="*/ 15206 h 103954"/>
                <a:gd name="connsiteX9" fmla="*/ 177239 w 177346"/>
                <a:gd name="connsiteY9" fmla="*/ 10422 h 103954"/>
                <a:gd name="connsiteX10" fmla="*/ 174063 w 177346"/>
                <a:gd name="connsiteY10" fmla="*/ 6634 h 103954"/>
                <a:gd name="connsiteX11" fmla="*/ 92853 w 177346"/>
                <a:gd name="connsiteY11" fmla="*/ 4338 h 1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346" h="103954">
                  <a:moveTo>
                    <a:pt x="92853" y="4338"/>
                  </a:moveTo>
                  <a:cubicBezTo>
                    <a:pt x="84013" y="5562"/>
                    <a:pt x="75708" y="6787"/>
                    <a:pt x="68590" y="7208"/>
                  </a:cubicBezTo>
                  <a:cubicBezTo>
                    <a:pt x="38089" y="9925"/>
                    <a:pt x="11759" y="29673"/>
                    <a:pt x="661" y="58183"/>
                  </a:cubicBezTo>
                  <a:cubicBezTo>
                    <a:pt x="-105" y="59599"/>
                    <a:pt x="-220" y="61321"/>
                    <a:pt x="393" y="62814"/>
                  </a:cubicBezTo>
                  <a:cubicBezTo>
                    <a:pt x="1043" y="64345"/>
                    <a:pt x="2344" y="65455"/>
                    <a:pt x="3913" y="65914"/>
                  </a:cubicBezTo>
                  <a:cubicBezTo>
                    <a:pt x="27871" y="73951"/>
                    <a:pt x="50105" y="86504"/>
                    <a:pt x="69394" y="102844"/>
                  </a:cubicBezTo>
                  <a:cubicBezTo>
                    <a:pt x="70350" y="103571"/>
                    <a:pt x="71498" y="103954"/>
                    <a:pt x="72723" y="103954"/>
                  </a:cubicBezTo>
                  <a:cubicBezTo>
                    <a:pt x="73833" y="103954"/>
                    <a:pt x="74905" y="103610"/>
                    <a:pt x="75823" y="102997"/>
                  </a:cubicBezTo>
                  <a:cubicBezTo>
                    <a:pt x="112371" y="77547"/>
                    <a:pt x="145933" y="48118"/>
                    <a:pt x="175862" y="15206"/>
                  </a:cubicBezTo>
                  <a:cubicBezTo>
                    <a:pt x="177086" y="13943"/>
                    <a:pt x="177584" y="12145"/>
                    <a:pt x="177239" y="10422"/>
                  </a:cubicBezTo>
                  <a:cubicBezTo>
                    <a:pt x="176857" y="8738"/>
                    <a:pt x="175709" y="7284"/>
                    <a:pt x="174063" y="6634"/>
                  </a:cubicBezTo>
                  <a:cubicBezTo>
                    <a:pt x="147695" y="-1365"/>
                    <a:pt x="119643" y="-2130"/>
                    <a:pt x="92853" y="43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614BFE0-EA59-CA23-D59E-6BD0E28B2ED6}"/>
                </a:ext>
              </a:extLst>
            </p:cNvPr>
            <p:cNvSpPr/>
            <p:nvPr/>
          </p:nvSpPr>
          <p:spPr>
            <a:xfrm>
              <a:off x="-11568276" y="7179240"/>
              <a:ext cx="134548" cy="137444"/>
            </a:xfrm>
            <a:custGeom>
              <a:avLst/>
              <a:gdLst>
                <a:gd name="connsiteX0" fmla="*/ 355 w 134548"/>
                <a:gd name="connsiteY0" fmla="*/ 66301 h 137444"/>
                <a:gd name="connsiteX1" fmla="*/ 2804 w 134548"/>
                <a:gd name="connsiteY1" fmla="*/ 72921 h 137444"/>
                <a:gd name="connsiteX2" fmla="*/ 37094 w 134548"/>
                <a:gd name="connsiteY2" fmla="*/ 123859 h 137444"/>
                <a:gd name="connsiteX3" fmla="*/ 41648 w 134548"/>
                <a:gd name="connsiteY3" fmla="*/ 134268 h 137444"/>
                <a:gd name="connsiteX4" fmla="*/ 46508 w 134548"/>
                <a:gd name="connsiteY4" fmla="*/ 137445 h 137444"/>
                <a:gd name="connsiteX5" fmla="*/ 46776 w 134548"/>
                <a:gd name="connsiteY5" fmla="*/ 137445 h 137444"/>
                <a:gd name="connsiteX6" fmla="*/ 51636 w 134548"/>
                <a:gd name="connsiteY6" fmla="*/ 133771 h 137444"/>
                <a:gd name="connsiteX7" fmla="*/ 116313 w 134548"/>
                <a:gd name="connsiteY7" fmla="*/ 65879 h 137444"/>
                <a:gd name="connsiteX8" fmla="*/ 124120 w 134548"/>
                <a:gd name="connsiteY8" fmla="*/ 65152 h 137444"/>
                <a:gd name="connsiteX9" fmla="*/ 129631 w 134548"/>
                <a:gd name="connsiteY9" fmla="*/ 64731 h 137444"/>
                <a:gd name="connsiteX10" fmla="*/ 129631 w 134548"/>
                <a:gd name="connsiteY10" fmla="*/ 64693 h 137444"/>
                <a:gd name="connsiteX11" fmla="*/ 133918 w 134548"/>
                <a:gd name="connsiteY11" fmla="*/ 61861 h 137444"/>
                <a:gd name="connsiteX12" fmla="*/ 133918 w 134548"/>
                <a:gd name="connsiteY12" fmla="*/ 56809 h 137444"/>
                <a:gd name="connsiteX13" fmla="*/ 63577 w 134548"/>
                <a:gd name="connsiteY13" fmla="*/ 285 h 137444"/>
                <a:gd name="connsiteX14" fmla="*/ 355 w 134548"/>
                <a:gd name="connsiteY14" fmla="*/ 66301 h 13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548" h="137444">
                  <a:moveTo>
                    <a:pt x="355" y="66301"/>
                  </a:moveTo>
                  <a:cubicBezTo>
                    <a:pt x="-602" y="68788"/>
                    <a:pt x="431" y="71620"/>
                    <a:pt x="2804" y="72921"/>
                  </a:cubicBezTo>
                  <a:cubicBezTo>
                    <a:pt x="19337" y="85856"/>
                    <a:pt x="31315" y="103690"/>
                    <a:pt x="37094" y="123859"/>
                  </a:cubicBezTo>
                  <a:cubicBezTo>
                    <a:pt x="38586" y="127341"/>
                    <a:pt x="40079" y="130786"/>
                    <a:pt x="41648" y="134268"/>
                  </a:cubicBezTo>
                  <a:cubicBezTo>
                    <a:pt x="42490" y="136182"/>
                    <a:pt x="44403" y="137445"/>
                    <a:pt x="46508" y="137445"/>
                  </a:cubicBezTo>
                  <a:lnTo>
                    <a:pt x="46776" y="137445"/>
                  </a:lnTo>
                  <a:cubicBezTo>
                    <a:pt x="48996" y="137330"/>
                    <a:pt x="50909" y="135875"/>
                    <a:pt x="51636" y="133771"/>
                  </a:cubicBezTo>
                  <a:cubicBezTo>
                    <a:pt x="57645" y="115554"/>
                    <a:pt x="76015" y="72462"/>
                    <a:pt x="116313" y="65879"/>
                  </a:cubicBezTo>
                  <a:cubicBezTo>
                    <a:pt x="118954" y="65458"/>
                    <a:pt x="121594" y="65305"/>
                    <a:pt x="124120" y="65152"/>
                  </a:cubicBezTo>
                  <a:cubicBezTo>
                    <a:pt x="125957" y="65152"/>
                    <a:pt x="127794" y="65152"/>
                    <a:pt x="129631" y="64731"/>
                  </a:cubicBezTo>
                  <a:lnTo>
                    <a:pt x="129631" y="64693"/>
                  </a:lnTo>
                  <a:cubicBezTo>
                    <a:pt x="131468" y="64578"/>
                    <a:pt x="133076" y="63507"/>
                    <a:pt x="133918" y="61861"/>
                  </a:cubicBezTo>
                  <a:cubicBezTo>
                    <a:pt x="134759" y="60292"/>
                    <a:pt x="134759" y="58378"/>
                    <a:pt x="133918" y="56809"/>
                  </a:cubicBezTo>
                  <a:cubicBezTo>
                    <a:pt x="111759" y="15707"/>
                    <a:pt x="88759" y="-2548"/>
                    <a:pt x="63577" y="285"/>
                  </a:cubicBezTo>
                  <a:cubicBezTo>
                    <a:pt x="38433" y="3117"/>
                    <a:pt x="16045" y="26079"/>
                    <a:pt x="355" y="663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E2D0DEF-516E-3CD1-490F-289EAB24C89E}"/>
                </a:ext>
              </a:extLst>
            </p:cNvPr>
            <p:cNvSpPr/>
            <p:nvPr/>
          </p:nvSpPr>
          <p:spPr>
            <a:xfrm>
              <a:off x="-11749339" y="7254824"/>
              <a:ext cx="91094" cy="107294"/>
            </a:xfrm>
            <a:custGeom>
              <a:avLst/>
              <a:gdLst>
                <a:gd name="connsiteX0" fmla="*/ 13396 w 91094"/>
                <a:gd name="connsiteY0" fmla="*/ 97995 h 107294"/>
                <a:gd name="connsiteX1" fmla="*/ 17453 w 91094"/>
                <a:gd name="connsiteY1" fmla="*/ 104654 h 107294"/>
                <a:gd name="connsiteX2" fmla="*/ 17491 w 91094"/>
                <a:gd name="connsiteY2" fmla="*/ 104654 h 107294"/>
                <a:gd name="connsiteX3" fmla="*/ 22122 w 91094"/>
                <a:gd name="connsiteY3" fmla="*/ 107295 h 107294"/>
                <a:gd name="connsiteX4" fmla="*/ 23959 w 91094"/>
                <a:gd name="connsiteY4" fmla="*/ 106950 h 107294"/>
                <a:gd name="connsiteX5" fmla="*/ 61349 w 91094"/>
                <a:gd name="connsiteY5" fmla="*/ 101669 h 107294"/>
                <a:gd name="connsiteX6" fmla="*/ 66706 w 91094"/>
                <a:gd name="connsiteY6" fmla="*/ 97995 h 107294"/>
                <a:gd name="connsiteX7" fmla="*/ 90320 w 91094"/>
                <a:gd name="connsiteY7" fmla="*/ 45221 h 107294"/>
                <a:gd name="connsiteX8" fmla="*/ 90320 w 91094"/>
                <a:gd name="connsiteY8" fmla="*/ 39672 h 107294"/>
                <a:gd name="connsiteX9" fmla="*/ 79374 w 91094"/>
                <a:gd name="connsiteY9" fmla="*/ 24593 h 107294"/>
                <a:gd name="connsiteX10" fmla="*/ 79374 w 91094"/>
                <a:gd name="connsiteY10" fmla="*/ 24555 h 107294"/>
                <a:gd name="connsiteX11" fmla="*/ 65176 w 91094"/>
                <a:gd name="connsiteY11" fmla="*/ 3123 h 107294"/>
                <a:gd name="connsiteX12" fmla="*/ 61694 w 91094"/>
                <a:gd name="connsiteY12" fmla="*/ 138 h 107294"/>
                <a:gd name="connsiteX13" fmla="*/ 57139 w 91094"/>
                <a:gd name="connsiteY13" fmla="*/ 980 h 107294"/>
                <a:gd name="connsiteX14" fmla="*/ 54652 w 91094"/>
                <a:gd name="connsiteY14" fmla="*/ 3047 h 107294"/>
                <a:gd name="connsiteX15" fmla="*/ 52088 w 91094"/>
                <a:gd name="connsiteY15" fmla="*/ 5075 h 107294"/>
                <a:gd name="connsiteX16" fmla="*/ 33259 w 91094"/>
                <a:gd name="connsiteY16" fmla="*/ 9361 h 107294"/>
                <a:gd name="connsiteX17" fmla="*/ 28513 w 91094"/>
                <a:gd name="connsiteY17" fmla="*/ 12576 h 107294"/>
                <a:gd name="connsiteX18" fmla="*/ 15654 w 91094"/>
                <a:gd name="connsiteY18" fmla="*/ 33357 h 107294"/>
                <a:gd name="connsiteX19" fmla="*/ 2796 w 91094"/>
                <a:gd name="connsiteY19" fmla="*/ 53257 h 107294"/>
                <a:gd name="connsiteX20" fmla="*/ 13396 w 91094"/>
                <a:gd name="connsiteY20" fmla="*/ 97994 h 1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094" h="107294">
                  <a:moveTo>
                    <a:pt x="13396" y="97995"/>
                  </a:moveTo>
                  <a:cubicBezTo>
                    <a:pt x="14774" y="100253"/>
                    <a:pt x="16190" y="102281"/>
                    <a:pt x="17453" y="104654"/>
                  </a:cubicBezTo>
                  <a:lnTo>
                    <a:pt x="17491" y="104654"/>
                  </a:lnTo>
                  <a:cubicBezTo>
                    <a:pt x="18448" y="106261"/>
                    <a:pt x="20208" y="107295"/>
                    <a:pt x="22122" y="107295"/>
                  </a:cubicBezTo>
                  <a:cubicBezTo>
                    <a:pt x="22734" y="107295"/>
                    <a:pt x="23385" y="107180"/>
                    <a:pt x="23959" y="106950"/>
                  </a:cubicBezTo>
                  <a:cubicBezTo>
                    <a:pt x="35938" y="102626"/>
                    <a:pt x="48643" y="100827"/>
                    <a:pt x="61349" y="101669"/>
                  </a:cubicBezTo>
                  <a:cubicBezTo>
                    <a:pt x="63798" y="101975"/>
                    <a:pt x="66094" y="100406"/>
                    <a:pt x="66706" y="97995"/>
                  </a:cubicBezTo>
                  <a:cubicBezTo>
                    <a:pt x="72715" y="79625"/>
                    <a:pt x="80637" y="61945"/>
                    <a:pt x="90320" y="45221"/>
                  </a:cubicBezTo>
                  <a:cubicBezTo>
                    <a:pt x="91353" y="43537"/>
                    <a:pt x="91353" y="41356"/>
                    <a:pt x="90320" y="39672"/>
                  </a:cubicBezTo>
                  <a:cubicBezTo>
                    <a:pt x="86837" y="34276"/>
                    <a:pt x="83087" y="29339"/>
                    <a:pt x="79374" y="24593"/>
                  </a:cubicBezTo>
                  <a:lnTo>
                    <a:pt x="79374" y="24555"/>
                  </a:lnTo>
                  <a:cubicBezTo>
                    <a:pt x="73787" y="18049"/>
                    <a:pt x="69041" y="10816"/>
                    <a:pt x="65176" y="3123"/>
                  </a:cubicBezTo>
                  <a:cubicBezTo>
                    <a:pt x="64526" y="1669"/>
                    <a:pt x="63224" y="559"/>
                    <a:pt x="61694" y="138"/>
                  </a:cubicBezTo>
                  <a:cubicBezTo>
                    <a:pt x="60124" y="-206"/>
                    <a:pt x="58479" y="100"/>
                    <a:pt x="57139" y="980"/>
                  </a:cubicBezTo>
                  <a:cubicBezTo>
                    <a:pt x="56297" y="1631"/>
                    <a:pt x="55456" y="2358"/>
                    <a:pt x="54652" y="3047"/>
                  </a:cubicBezTo>
                  <a:cubicBezTo>
                    <a:pt x="53848" y="3812"/>
                    <a:pt x="53006" y="4501"/>
                    <a:pt x="52088" y="5075"/>
                  </a:cubicBezTo>
                  <a:cubicBezTo>
                    <a:pt x="46232" y="8022"/>
                    <a:pt x="39803" y="9476"/>
                    <a:pt x="33259" y="9361"/>
                  </a:cubicBezTo>
                  <a:cubicBezTo>
                    <a:pt x="31192" y="9400"/>
                    <a:pt x="29317" y="10662"/>
                    <a:pt x="28513" y="12576"/>
                  </a:cubicBezTo>
                  <a:cubicBezTo>
                    <a:pt x="24954" y="19924"/>
                    <a:pt x="20629" y="26889"/>
                    <a:pt x="15654" y="33357"/>
                  </a:cubicBezTo>
                  <a:cubicBezTo>
                    <a:pt x="10871" y="39633"/>
                    <a:pt x="6546" y="46292"/>
                    <a:pt x="2796" y="53257"/>
                  </a:cubicBezTo>
                  <a:cubicBezTo>
                    <a:pt x="-4897" y="69024"/>
                    <a:pt x="4824" y="84447"/>
                    <a:pt x="13396" y="979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EAB3B3E-A189-6B01-8D8E-DE77D623E7FF}"/>
                </a:ext>
              </a:extLst>
            </p:cNvPr>
            <p:cNvSpPr/>
            <p:nvPr/>
          </p:nvSpPr>
          <p:spPr>
            <a:xfrm>
              <a:off x="-11578906" y="7045428"/>
              <a:ext cx="70783" cy="141389"/>
            </a:xfrm>
            <a:custGeom>
              <a:avLst/>
              <a:gdLst>
                <a:gd name="connsiteX0" fmla="*/ 70551 w 70783"/>
                <a:gd name="connsiteY0" fmla="*/ 93226 h 141389"/>
                <a:gd name="connsiteX1" fmla="*/ 68063 w 70783"/>
                <a:gd name="connsiteY1" fmla="*/ 69422 h 141389"/>
                <a:gd name="connsiteX2" fmla="*/ 57615 w 70783"/>
                <a:gd name="connsiteY2" fmla="*/ 51779 h 141389"/>
                <a:gd name="connsiteX3" fmla="*/ 49043 w 70783"/>
                <a:gd name="connsiteY3" fmla="*/ 37887 h 141389"/>
                <a:gd name="connsiteX4" fmla="*/ 45484 w 70783"/>
                <a:gd name="connsiteY4" fmla="*/ 17987 h 141389"/>
                <a:gd name="connsiteX5" fmla="*/ 43494 w 70783"/>
                <a:gd name="connsiteY5" fmla="*/ 12744 h 141389"/>
                <a:gd name="connsiteX6" fmla="*/ 23785 w 70783"/>
                <a:gd name="connsiteY6" fmla="*/ 459 h 141389"/>
                <a:gd name="connsiteX7" fmla="*/ 19499 w 70783"/>
                <a:gd name="connsiteY7" fmla="*/ 459 h 141389"/>
                <a:gd name="connsiteX8" fmla="*/ 16475 w 70783"/>
                <a:gd name="connsiteY8" fmla="*/ 3444 h 141389"/>
                <a:gd name="connsiteX9" fmla="*/ 8668 w 70783"/>
                <a:gd name="connsiteY9" fmla="*/ 21087 h 141389"/>
                <a:gd name="connsiteX10" fmla="*/ 8668 w 70783"/>
                <a:gd name="connsiteY10" fmla="*/ 21125 h 141389"/>
                <a:gd name="connsiteX11" fmla="*/ 2851 w 70783"/>
                <a:gd name="connsiteY11" fmla="*/ 31075 h 141389"/>
                <a:gd name="connsiteX12" fmla="*/ 2392 w 70783"/>
                <a:gd name="connsiteY12" fmla="*/ 36663 h 141389"/>
                <a:gd name="connsiteX13" fmla="*/ 3042 w 70783"/>
                <a:gd name="connsiteY13" fmla="*/ 39112 h 141389"/>
                <a:gd name="connsiteX14" fmla="*/ 3961 w 70783"/>
                <a:gd name="connsiteY14" fmla="*/ 59089 h 141389"/>
                <a:gd name="connsiteX15" fmla="*/ 3923 w 70783"/>
                <a:gd name="connsiteY15" fmla="*/ 59089 h 141389"/>
                <a:gd name="connsiteX16" fmla="*/ 287 w 70783"/>
                <a:gd name="connsiteY16" fmla="*/ 118217 h 141389"/>
                <a:gd name="connsiteX17" fmla="*/ 287 w 70783"/>
                <a:gd name="connsiteY17" fmla="*/ 121623 h 141389"/>
                <a:gd name="connsiteX18" fmla="*/ 1091 w 70783"/>
                <a:gd name="connsiteY18" fmla="*/ 123384 h 141389"/>
                <a:gd name="connsiteX19" fmla="*/ 1512 w 70783"/>
                <a:gd name="connsiteY19" fmla="*/ 124493 h 141389"/>
                <a:gd name="connsiteX20" fmla="*/ 3923 w 70783"/>
                <a:gd name="connsiteY20" fmla="*/ 128014 h 141389"/>
                <a:gd name="connsiteX21" fmla="*/ 9969 w 70783"/>
                <a:gd name="connsiteY21" fmla="*/ 137276 h 141389"/>
                <a:gd name="connsiteX22" fmla="*/ 13873 w 70783"/>
                <a:gd name="connsiteY22" fmla="*/ 141332 h 141389"/>
                <a:gd name="connsiteX23" fmla="*/ 15212 w 70783"/>
                <a:gd name="connsiteY23" fmla="*/ 141332 h 141389"/>
                <a:gd name="connsiteX24" fmla="*/ 19499 w 70783"/>
                <a:gd name="connsiteY24" fmla="*/ 139495 h 141389"/>
                <a:gd name="connsiteX25" fmla="*/ 66035 w 70783"/>
                <a:gd name="connsiteY25" fmla="*/ 111137 h 141389"/>
                <a:gd name="connsiteX26" fmla="*/ 70589 w 70783"/>
                <a:gd name="connsiteY26" fmla="*/ 105818 h 141389"/>
                <a:gd name="connsiteX27" fmla="*/ 70589 w 70783"/>
                <a:gd name="connsiteY27" fmla="*/ 104440 h 141389"/>
                <a:gd name="connsiteX28" fmla="*/ 70321 w 70783"/>
                <a:gd name="connsiteY28" fmla="*/ 102756 h 141389"/>
                <a:gd name="connsiteX29" fmla="*/ 70321 w 70783"/>
                <a:gd name="connsiteY29" fmla="*/ 94949 h 141389"/>
                <a:gd name="connsiteX30" fmla="*/ 70551 w 70783"/>
                <a:gd name="connsiteY30" fmla="*/ 93227 h 14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0783" h="141389">
                  <a:moveTo>
                    <a:pt x="70551" y="93226"/>
                  </a:moveTo>
                  <a:cubicBezTo>
                    <a:pt x="71239" y="85189"/>
                    <a:pt x="70398" y="77115"/>
                    <a:pt x="68063" y="69422"/>
                  </a:cubicBezTo>
                  <a:cubicBezTo>
                    <a:pt x="65384" y="63107"/>
                    <a:pt x="61863" y="57175"/>
                    <a:pt x="57615" y="51779"/>
                  </a:cubicBezTo>
                  <a:cubicBezTo>
                    <a:pt x="54286" y="47455"/>
                    <a:pt x="51416" y="42786"/>
                    <a:pt x="49043" y="37887"/>
                  </a:cubicBezTo>
                  <a:cubicBezTo>
                    <a:pt x="45866" y="31764"/>
                    <a:pt x="44642" y="24837"/>
                    <a:pt x="45484" y="17987"/>
                  </a:cubicBezTo>
                  <a:cubicBezTo>
                    <a:pt x="45905" y="15997"/>
                    <a:pt x="45101" y="13969"/>
                    <a:pt x="43494" y="12744"/>
                  </a:cubicBezTo>
                  <a:cubicBezTo>
                    <a:pt x="37409" y="7884"/>
                    <a:pt x="30788" y="3789"/>
                    <a:pt x="23785" y="459"/>
                  </a:cubicBezTo>
                  <a:cubicBezTo>
                    <a:pt x="22407" y="-153"/>
                    <a:pt x="20838" y="-153"/>
                    <a:pt x="19499" y="459"/>
                  </a:cubicBezTo>
                  <a:cubicBezTo>
                    <a:pt x="18121" y="995"/>
                    <a:pt x="17049" y="2105"/>
                    <a:pt x="16475" y="3444"/>
                  </a:cubicBezTo>
                  <a:cubicBezTo>
                    <a:pt x="13949" y="9874"/>
                    <a:pt x="11194" y="15844"/>
                    <a:pt x="8668" y="21087"/>
                  </a:cubicBezTo>
                  <a:lnTo>
                    <a:pt x="8668" y="21125"/>
                  </a:lnTo>
                  <a:cubicBezTo>
                    <a:pt x="7061" y="24608"/>
                    <a:pt x="5109" y="27937"/>
                    <a:pt x="2851" y="31075"/>
                  </a:cubicBezTo>
                  <a:cubicBezTo>
                    <a:pt x="1894" y="32759"/>
                    <a:pt x="1741" y="34826"/>
                    <a:pt x="2392" y="36663"/>
                  </a:cubicBezTo>
                  <a:cubicBezTo>
                    <a:pt x="2736" y="37428"/>
                    <a:pt x="2966" y="38270"/>
                    <a:pt x="3042" y="39112"/>
                  </a:cubicBezTo>
                  <a:cubicBezTo>
                    <a:pt x="3042" y="45273"/>
                    <a:pt x="3502" y="51971"/>
                    <a:pt x="3961" y="59089"/>
                  </a:cubicBezTo>
                  <a:lnTo>
                    <a:pt x="3923" y="59089"/>
                  </a:lnTo>
                  <a:cubicBezTo>
                    <a:pt x="6487" y="78836"/>
                    <a:pt x="5262" y="98928"/>
                    <a:pt x="287" y="118217"/>
                  </a:cubicBezTo>
                  <a:cubicBezTo>
                    <a:pt x="-96" y="119327"/>
                    <a:pt x="-96" y="120513"/>
                    <a:pt x="287" y="121623"/>
                  </a:cubicBezTo>
                  <a:cubicBezTo>
                    <a:pt x="287" y="121968"/>
                    <a:pt x="976" y="123077"/>
                    <a:pt x="1091" y="123384"/>
                  </a:cubicBezTo>
                  <a:lnTo>
                    <a:pt x="1512" y="124493"/>
                  </a:lnTo>
                  <a:cubicBezTo>
                    <a:pt x="1780" y="125948"/>
                    <a:pt x="2660" y="127249"/>
                    <a:pt x="3923" y="128014"/>
                  </a:cubicBezTo>
                  <a:cubicBezTo>
                    <a:pt x="7137" y="130157"/>
                    <a:pt x="9319" y="133487"/>
                    <a:pt x="9969" y="137276"/>
                  </a:cubicBezTo>
                  <a:cubicBezTo>
                    <a:pt x="10390" y="139266"/>
                    <a:pt x="11883" y="140835"/>
                    <a:pt x="13873" y="141332"/>
                  </a:cubicBezTo>
                  <a:cubicBezTo>
                    <a:pt x="14294" y="141409"/>
                    <a:pt x="14753" y="141409"/>
                    <a:pt x="15212" y="141332"/>
                  </a:cubicBezTo>
                  <a:cubicBezTo>
                    <a:pt x="16820" y="141409"/>
                    <a:pt x="18389" y="140720"/>
                    <a:pt x="19499" y="139495"/>
                  </a:cubicBezTo>
                  <a:cubicBezTo>
                    <a:pt x="31018" y="124685"/>
                    <a:pt x="47589" y="114619"/>
                    <a:pt x="66035" y="111137"/>
                  </a:cubicBezTo>
                  <a:cubicBezTo>
                    <a:pt x="68637" y="110716"/>
                    <a:pt x="70551" y="108458"/>
                    <a:pt x="70589" y="105818"/>
                  </a:cubicBezTo>
                  <a:lnTo>
                    <a:pt x="70589" y="104440"/>
                  </a:lnTo>
                  <a:cubicBezTo>
                    <a:pt x="70589" y="103866"/>
                    <a:pt x="70513" y="103292"/>
                    <a:pt x="70321" y="102756"/>
                  </a:cubicBezTo>
                  <a:cubicBezTo>
                    <a:pt x="69403" y="100230"/>
                    <a:pt x="69403" y="97475"/>
                    <a:pt x="70321" y="94949"/>
                  </a:cubicBezTo>
                  <a:cubicBezTo>
                    <a:pt x="70474" y="94413"/>
                    <a:pt x="70551" y="93801"/>
                    <a:pt x="70551" y="9322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1499398-84B4-BE7F-2EEC-1956A60636A4}"/>
                </a:ext>
              </a:extLst>
            </p:cNvPr>
            <p:cNvSpPr/>
            <p:nvPr/>
          </p:nvSpPr>
          <p:spPr>
            <a:xfrm>
              <a:off x="-11658199" y="7271168"/>
              <a:ext cx="123289" cy="142079"/>
            </a:xfrm>
            <a:custGeom>
              <a:avLst/>
              <a:gdLst>
                <a:gd name="connsiteX0" fmla="*/ 54028 w 123289"/>
                <a:gd name="connsiteY0" fmla="*/ 5723 h 142079"/>
                <a:gd name="connsiteX1" fmla="*/ 220 w 123289"/>
                <a:gd name="connsiteY1" fmla="*/ 84789 h 142079"/>
                <a:gd name="connsiteX2" fmla="*/ 947 w 123289"/>
                <a:gd name="connsiteY2" fmla="*/ 89879 h 142079"/>
                <a:gd name="connsiteX3" fmla="*/ 1674 w 123289"/>
                <a:gd name="connsiteY3" fmla="*/ 91525 h 142079"/>
                <a:gd name="connsiteX4" fmla="*/ 3970 w 123289"/>
                <a:gd name="connsiteY4" fmla="*/ 93898 h 142079"/>
                <a:gd name="connsiteX5" fmla="*/ 27353 w 123289"/>
                <a:gd name="connsiteY5" fmla="*/ 137372 h 142079"/>
                <a:gd name="connsiteX6" fmla="*/ 30568 w 123289"/>
                <a:gd name="connsiteY6" fmla="*/ 141659 h 142079"/>
                <a:gd name="connsiteX7" fmla="*/ 32673 w 123289"/>
                <a:gd name="connsiteY7" fmla="*/ 142080 h 142079"/>
                <a:gd name="connsiteX8" fmla="*/ 35658 w 123289"/>
                <a:gd name="connsiteY8" fmla="*/ 140932 h 142079"/>
                <a:gd name="connsiteX9" fmla="*/ 65662 w 123289"/>
                <a:gd name="connsiteY9" fmla="*/ 121566 h 142079"/>
                <a:gd name="connsiteX10" fmla="*/ 90460 w 123289"/>
                <a:gd name="connsiteY10" fmla="*/ 105608 h 142079"/>
                <a:gd name="connsiteX11" fmla="*/ 120464 w 123289"/>
                <a:gd name="connsiteY11" fmla="*/ 86779 h 142079"/>
                <a:gd name="connsiteX12" fmla="*/ 123181 w 123289"/>
                <a:gd name="connsiteY12" fmla="*/ 83220 h 142079"/>
                <a:gd name="connsiteX13" fmla="*/ 122224 w 123289"/>
                <a:gd name="connsiteY13" fmla="*/ 78933 h 142079"/>
                <a:gd name="connsiteX14" fmla="*/ 103893 w 123289"/>
                <a:gd name="connsiteY14" fmla="*/ 45601 h 142079"/>
                <a:gd name="connsiteX15" fmla="*/ 103434 w 123289"/>
                <a:gd name="connsiteY15" fmla="*/ 43955 h 142079"/>
                <a:gd name="connsiteX16" fmla="*/ 78137 w 123289"/>
                <a:gd name="connsiteY16" fmla="*/ 1093 h 142079"/>
                <a:gd name="connsiteX17" fmla="*/ 54027 w 123289"/>
                <a:gd name="connsiteY17" fmla="*/ 5723 h 142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289" h="142079">
                  <a:moveTo>
                    <a:pt x="54028" y="5723"/>
                  </a:moveTo>
                  <a:cubicBezTo>
                    <a:pt x="27812" y="25356"/>
                    <a:pt x="8830" y="53179"/>
                    <a:pt x="220" y="84789"/>
                  </a:cubicBezTo>
                  <a:cubicBezTo>
                    <a:pt x="-239" y="86512"/>
                    <a:pt x="29" y="88348"/>
                    <a:pt x="947" y="89879"/>
                  </a:cubicBezTo>
                  <a:lnTo>
                    <a:pt x="1674" y="91525"/>
                  </a:lnTo>
                  <a:cubicBezTo>
                    <a:pt x="2172" y="92520"/>
                    <a:pt x="2975" y="93362"/>
                    <a:pt x="3970" y="93898"/>
                  </a:cubicBezTo>
                  <a:cubicBezTo>
                    <a:pt x="18666" y="103465"/>
                    <a:pt x="27468" y="119844"/>
                    <a:pt x="27353" y="137372"/>
                  </a:cubicBezTo>
                  <a:cubicBezTo>
                    <a:pt x="27545" y="139286"/>
                    <a:pt x="28769" y="140932"/>
                    <a:pt x="30568" y="141659"/>
                  </a:cubicBezTo>
                  <a:cubicBezTo>
                    <a:pt x="31218" y="141965"/>
                    <a:pt x="31946" y="142080"/>
                    <a:pt x="32673" y="142080"/>
                  </a:cubicBezTo>
                  <a:cubicBezTo>
                    <a:pt x="33744" y="142003"/>
                    <a:pt x="34816" y="141620"/>
                    <a:pt x="35658" y="140932"/>
                  </a:cubicBezTo>
                  <a:cubicBezTo>
                    <a:pt x="45302" y="133928"/>
                    <a:pt x="55329" y="127461"/>
                    <a:pt x="65662" y="121566"/>
                  </a:cubicBezTo>
                  <a:cubicBezTo>
                    <a:pt x="73775" y="116898"/>
                    <a:pt x="82233" y="111157"/>
                    <a:pt x="90460" y="105608"/>
                  </a:cubicBezTo>
                  <a:cubicBezTo>
                    <a:pt x="100334" y="99025"/>
                    <a:pt x="110476" y="92137"/>
                    <a:pt x="120464" y="86779"/>
                  </a:cubicBezTo>
                  <a:cubicBezTo>
                    <a:pt x="121841" y="86052"/>
                    <a:pt x="122836" y="84751"/>
                    <a:pt x="123181" y="83220"/>
                  </a:cubicBezTo>
                  <a:cubicBezTo>
                    <a:pt x="123487" y="81727"/>
                    <a:pt x="123143" y="80196"/>
                    <a:pt x="122224" y="78933"/>
                  </a:cubicBezTo>
                  <a:cubicBezTo>
                    <a:pt x="114264" y="68984"/>
                    <a:pt x="108026" y="57693"/>
                    <a:pt x="103893" y="45601"/>
                  </a:cubicBezTo>
                  <a:lnTo>
                    <a:pt x="103434" y="43955"/>
                  </a:lnTo>
                  <a:cubicBezTo>
                    <a:pt x="99147" y="28340"/>
                    <a:pt x="93062" y="6910"/>
                    <a:pt x="78137" y="1093"/>
                  </a:cubicBezTo>
                  <a:cubicBezTo>
                    <a:pt x="69833" y="-1357"/>
                    <a:pt x="60840" y="365"/>
                    <a:pt x="54027" y="57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6017329-D1C2-8B5D-013A-DAA0BD0EA20C}"/>
                </a:ext>
              </a:extLst>
            </p:cNvPr>
            <p:cNvSpPr/>
            <p:nvPr/>
          </p:nvSpPr>
          <p:spPr>
            <a:xfrm>
              <a:off x="-11632273" y="6960575"/>
              <a:ext cx="67292" cy="44955"/>
            </a:xfrm>
            <a:custGeom>
              <a:avLst/>
              <a:gdLst>
                <a:gd name="connsiteX0" fmla="*/ 54162 w 67292"/>
                <a:gd name="connsiteY0" fmla="*/ 9862 h 44955"/>
                <a:gd name="connsiteX1" fmla="*/ 7778 w 67292"/>
                <a:gd name="connsiteY1" fmla="*/ 562 h 44955"/>
                <a:gd name="connsiteX2" fmla="*/ 2382 w 67292"/>
                <a:gd name="connsiteY2" fmla="*/ 830 h 44955"/>
                <a:gd name="connsiteX3" fmla="*/ 10 w 67292"/>
                <a:gd name="connsiteY3" fmla="*/ 5691 h 44955"/>
                <a:gd name="connsiteX4" fmla="*/ 737 w 67292"/>
                <a:gd name="connsiteY4" fmla="*/ 35197 h 44955"/>
                <a:gd name="connsiteX5" fmla="*/ 737 w 67292"/>
                <a:gd name="connsiteY5" fmla="*/ 35158 h 44955"/>
                <a:gd name="connsiteX6" fmla="*/ 2382 w 67292"/>
                <a:gd name="connsiteY6" fmla="*/ 39215 h 44955"/>
                <a:gd name="connsiteX7" fmla="*/ 6669 w 67292"/>
                <a:gd name="connsiteY7" fmla="*/ 40631 h 44955"/>
                <a:gd name="connsiteX8" fmla="*/ 8199 w 67292"/>
                <a:gd name="connsiteY8" fmla="*/ 40631 h 44955"/>
                <a:gd name="connsiteX9" fmla="*/ 59634 w 67292"/>
                <a:gd name="connsiteY9" fmla="*/ 44420 h 44955"/>
                <a:gd name="connsiteX10" fmla="*/ 61931 w 67292"/>
                <a:gd name="connsiteY10" fmla="*/ 44955 h 44955"/>
                <a:gd name="connsiteX11" fmla="*/ 65490 w 67292"/>
                <a:gd name="connsiteY11" fmla="*/ 43578 h 44955"/>
                <a:gd name="connsiteX12" fmla="*/ 66982 w 67292"/>
                <a:gd name="connsiteY12" fmla="*/ 37799 h 44955"/>
                <a:gd name="connsiteX13" fmla="*/ 60400 w 67292"/>
                <a:gd name="connsiteY13" fmla="*/ 14263 h 44955"/>
                <a:gd name="connsiteX14" fmla="*/ 58218 w 67292"/>
                <a:gd name="connsiteY14" fmla="*/ 10742 h 44955"/>
                <a:gd name="connsiteX15" fmla="*/ 54162 w 67292"/>
                <a:gd name="connsiteY15" fmla="*/ 9862 h 4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292" h="44955">
                  <a:moveTo>
                    <a:pt x="54162" y="9862"/>
                  </a:moveTo>
                  <a:cubicBezTo>
                    <a:pt x="38127" y="11622"/>
                    <a:pt x="21938" y="8370"/>
                    <a:pt x="7778" y="562"/>
                  </a:cubicBezTo>
                  <a:cubicBezTo>
                    <a:pt x="6056" y="-280"/>
                    <a:pt x="4028" y="-165"/>
                    <a:pt x="2382" y="830"/>
                  </a:cubicBezTo>
                  <a:cubicBezTo>
                    <a:pt x="813" y="1902"/>
                    <a:pt x="-105" y="3777"/>
                    <a:pt x="10" y="5691"/>
                  </a:cubicBezTo>
                  <a:cubicBezTo>
                    <a:pt x="737" y="15602"/>
                    <a:pt x="966" y="25247"/>
                    <a:pt x="737" y="35197"/>
                  </a:cubicBezTo>
                  <a:lnTo>
                    <a:pt x="737" y="35158"/>
                  </a:lnTo>
                  <a:cubicBezTo>
                    <a:pt x="660" y="36689"/>
                    <a:pt x="1273" y="38182"/>
                    <a:pt x="2382" y="39215"/>
                  </a:cubicBezTo>
                  <a:cubicBezTo>
                    <a:pt x="3492" y="40401"/>
                    <a:pt x="5100" y="40937"/>
                    <a:pt x="6669" y="40631"/>
                  </a:cubicBezTo>
                  <a:lnTo>
                    <a:pt x="8199" y="40631"/>
                  </a:lnTo>
                  <a:cubicBezTo>
                    <a:pt x="25383" y="37416"/>
                    <a:pt x="43102" y="38717"/>
                    <a:pt x="59634" y="44420"/>
                  </a:cubicBezTo>
                  <a:cubicBezTo>
                    <a:pt x="60323" y="44764"/>
                    <a:pt x="61127" y="44955"/>
                    <a:pt x="61931" y="44955"/>
                  </a:cubicBezTo>
                  <a:cubicBezTo>
                    <a:pt x="63232" y="44955"/>
                    <a:pt x="64533" y="44496"/>
                    <a:pt x="65490" y="43578"/>
                  </a:cubicBezTo>
                  <a:cubicBezTo>
                    <a:pt x="67135" y="42124"/>
                    <a:pt x="67709" y="39827"/>
                    <a:pt x="66982" y="37799"/>
                  </a:cubicBezTo>
                  <a:cubicBezTo>
                    <a:pt x="64227" y="30107"/>
                    <a:pt x="62045" y="22262"/>
                    <a:pt x="60400" y="14263"/>
                  </a:cubicBezTo>
                  <a:cubicBezTo>
                    <a:pt x="60170" y="12847"/>
                    <a:pt x="59367" y="11584"/>
                    <a:pt x="58218" y="10742"/>
                  </a:cubicBezTo>
                  <a:cubicBezTo>
                    <a:pt x="57032" y="9901"/>
                    <a:pt x="55578" y="9594"/>
                    <a:pt x="54162" y="98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474DFA0-3DA5-B51A-542D-D8AE511DC6BE}"/>
                </a:ext>
              </a:extLst>
            </p:cNvPr>
            <p:cNvSpPr/>
            <p:nvPr/>
          </p:nvSpPr>
          <p:spPr>
            <a:xfrm>
              <a:off x="-11499052" y="7269259"/>
              <a:ext cx="146157" cy="110600"/>
            </a:xfrm>
            <a:custGeom>
              <a:avLst/>
              <a:gdLst>
                <a:gd name="connsiteX0" fmla="*/ 69661 w 146157"/>
                <a:gd name="connsiteY0" fmla="*/ 110601 h 110600"/>
                <a:gd name="connsiteX1" fmla="*/ 70082 w 146157"/>
                <a:gd name="connsiteY1" fmla="*/ 110601 h 110600"/>
                <a:gd name="connsiteX2" fmla="*/ 73641 w 146157"/>
                <a:gd name="connsiteY2" fmla="*/ 108917 h 110600"/>
                <a:gd name="connsiteX3" fmla="*/ 83056 w 146157"/>
                <a:gd name="connsiteY3" fmla="*/ 97857 h 110600"/>
                <a:gd name="connsiteX4" fmla="*/ 129095 w 146157"/>
                <a:gd name="connsiteY4" fmla="*/ 46422 h 110600"/>
                <a:gd name="connsiteX5" fmla="*/ 144365 w 146157"/>
                <a:gd name="connsiteY5" fmla="*/ 31343 h 110600"/>
                <a:gd name="connsiteX6" fmla="*/ 146125 w 146157"/>
                <a:gd name="connsiteY6" fmla="*/ 26789 h 110600"/>
                <a:gd name="connsiteX7" fmla="*/ 143408 w 146157"/>
                <a:gd name="connsiteY7" fmla="*/ 22770 h 110600"/>
                <a:gd name="connsiteX8" fmla="*/ 73182 w 146157"/>
                <a:gd name="connsiteY8" fmla="*/ 0 h 110600"/>
                <a:gd name="connsiteX9" fmla="*/ 71919 w 146157"/>
                <a:gd name="connsiteY9" fmla="*/ 0 h 110600"/>
                <a:gd name="connsiteX10" fmla="*/ 48 w 146157"/>
                <a:gd name="connsiteY10" fmla="*/ 72866 h 110600"/>
                <a:gd name="connsiteX11" fmla="*/ 1158 w 146157"/>
                <a:gd name="connsiteY11" fmla="*/ 76885 h 110600"/>
                <a:gd name="connsiteX12" fmla="*/ 5061 w 146157"/>
                <a:gd name="connsiteY12" fmla="*/ 78913 h 110600"/>
                <a:gd name="connsiteX13" fmla="*/ 66408 w 146157"/>
                <a:gd name="connsiteY13" fmla="*/ 109414 h 110600"/>
                <a:gd name="connsiteX14" fmla="*/ 69661 w 146157"/>
                <a:gd name="connsiteY14" fmla="*/ 110601 h 11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157" h="110600">
                  <a:moveTo>
                    <a:pt x="69661" y="110601"/>
                  </a:moveTo>
                  <a:lnTo>
                    <a:pt x="70082" y="110601"/>
                  </a:lnTo>
                  <a:cubicBezTo>
                    <a:pt x="71422" y="110486"/>
                    <a:pt x="72723" y="109912"/>
                    <a:pt x="73641" y="108917"/>
                  </a:cubicBezTo>
                  <a:lnTo>
                    <a:pt x="83056" y="97857"/>
                  </a:lnTo>
                  <a:cubicBezTo>
                    <a:pt x="97675" y="80712"/>
                    <a:pt x="112753" y="62993"/>
                    <a:pt x="129095" y="46422"/>
                  </a:cubicBezTo>
                  <a:cubicBezTo>
                    <a:pt x="133955" y="41370"/>
                    <a:pt x="139045" y="36434"/>
                    <a:pt x="144365" y="31343"/>
                  </a:cubicBezTo>
                  <a:cubicBezTo>
                    <a:pt x="145666" y="30195"/>
                    <a:pt x="146316" y="28511"/>
                    <a:pt x="146125" y="26789"/>
                  </a:cubicBezTo>
                  <a:cubicBezTo>
                    <a:pt x="145934" y="25105"/>
                    <a:pt x="144939" y="23574"/>
                    <a:pt x="143408" y="22770"/>
                  </a:cubicBezTo>
                  <a:cubicBezTo>
                    <a:pt x="122627" y="8649"/>
                    <a:pt x="98287" y="765"/>
                    <a:pt x="73182" y="0"/>
                  </a:cubicBezTo>
                  <a:lnTo>
                    <a:pt x="71919" y="0"/>
                  </a:lnTo>
                  <a:cubicBezTo>
                    <a:pt x="33343" y="0"/>
                    <a:pt x="6324" y="27171"/>
                    <a:pt x="48" y="72866"/>
                  </a:cubicBezTo>
                  <a:cubicBezTo>
                    <a:pt x="-143" y="74321"/>
                    <a:pt x="239" y="75775"/>
                    <a:pt x="1158" y="76885"/>
                  </a:cubicBezTo>
                  <a:cubicBezTo>
                    <a:pt x="2076" y="78109"/>
                    <a:pt x="3531" y="78875"/>
                    <a:pt x="5061" y="78913"/>
                  </a:cubicBezTo>
                  <a:cubicBezTo>
                    <a:pt x="28139" y="82587"/>
                    <a:pt x="49532" y="93225"/>
                    <a:pt x="66408" y="109414"/>
                  </a:cubicBezTo>
                  <a:cubicBezTo>
                    <a:pt x="67327" y="110141"/>
                    <a:pt x="68475" y="110562"/>
                    <a:pt x="69661" y="11060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B1F6343-BC0E-979A-E6A4-27B422027FA1}"/>
                </a:ext>
              </a:extLst>
            </p:cNvPr>
            <p:cNvSpPr/>
            <p:nvPr/>
          </p:nvSpPr>
          <p:spPr>
            <a:xfrm>
              <a:off x="-11399615" y="7106010"/>
              <a:ext cx="187068" cy="171177"/>
            </a:xfrm>
            <a:custGeom>
              <a:avLst/>
              <a:gdLst>
                <a:gd name="connsiteX0" fmla="*/ 67510 w 187068"/>
                <a:gd name="connsiteY0" fmla="*/ 171175 h 171177"/>
                <a:gd name="connsiteX1" fmla="*/ 71108 w 187068"/>
                <a:gd name="connsiteY1" fmla="*/ 169759 h 171177"/>
                <a:gd name="connsiteX2" fmla="*/ 179944 w 187068"/>
                <a:gd name="connsiteY2" fmla="*/ 29650 h 171177"/>
                <a:gd name="connsiteX3" fmla="*/ 185723 w 187068"/>
                <a:gd name="connsiteY3" fmla="*/ 19394 h 171177"/>
                <a:gd name="connsiteX4" fmla="*/ 186909 w 187068"/>
                <a:gd name="connsiteY4" fmla="*/ 14572 h 171177"/>
                <a:gd name="connsiteX5" fmla="*/ 183580 w 187068"/>
                <a:gd name="connsiteY5" fmla="*/ 10821 h 171177"/>
                <a:gd name="connsiteX6" fmla="*/ 59930 w 187068"/>
                <a:gd name="connsiteY6" fmla="*/ 12696 h 171177"/>
                <a:gd name="connsiteX7" fmla="*/ 24148 w 187068"/>
                <a:gd name="connsiteY7" fmla="*/ 73316 h 171177"/>
                <a:gd name="connsiteX8" fmla="*/ 17757 w 187068"/>
                <a:gd name="connsiteY8" fmla="*/ 90461 h 171177"/>
                <a:gd name="connsiteX9" fmla="*/ 11940 w 187068"/>
                <a:gd name="connsiteY9" fmla="*/ 103091 h 171177"/>
                <a:gd name="connsiteX10" fmla="*/ 11940 w 187068"/>
                <a:gd name="connsiteY10" fmla="*/ 103129 h 171177"/>
                <a:gd name="connsiteX11" fmla="*/ 77 w 187068"/>
                <a:gd name="connsiteY11" fmla="*/ 135315 h 171177"/>
                <a:gd name="connsiteX12" fmla="*/ 3942 w 187068"/>
                <a:gd name="connsiteY12" fmla="*/ 141476 h 171177"/>
                <a:gd name="connsiteX13" fmla="*/ 64562 w 187068"/>
                <a:gd name="connsiteY13" fmla="*/ 170332 h 171177"/>
                <a:gd name="connsiteX14" fmla="*/ 67509 w 187068"/>
                <a:gd name="connsiteY14" fmla="*/ 171174 h 17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68" h="171177">
                  <a:moveTo>
                    <a:pt x="67510" y="171175"/>
                  </a:moveTo>
                  <a:cubicBezTo>
                    <a:pt x="68850" y="171214"/>
                    <a:pt x="70151" y="170716"/>
                    <a:pt x="71108" y="169759"/>
                  </a:cubicBezTo>
                  <a:cubicBezTo>
                    <a:pt x="118793" y="133135"/>
                    <a:pt x="156259" y="84914"/>
                    <a:pt x="179944" y="29650"/>
                  </a:cubicBezTo>
                  <a:cubicBezTo>
                    <a:pt x="181245" y="25900"/>
                    <a:pt x="183197" y="22455"/>
                    <a:pt x="185723" y="19394"/>
                  </a:cubicBezTo>
                  <a:cubicBezTo>
                    <a:pt x="186909" y="18093"/>
                    <a:pt x="187330" y="16256"/>
                    <a:pt x="186909" y="14572"/>
                  </a:cubicBezTo>
                  <a:cubicBezTo>
                    <a:pt x="186488" y="12849"/>
                    <a:pt x="185226" y="11433"/>
                    <a:pt x="183580" y="10821"/>
                  </a:cubicBezTo>
                  <a:cubicBezTo>
                    <a:pt x="143626" y="-4219"/>
                    <a:pt x="99424" y="-3569"/>
                    <a:pt x="59930" y="12696"/>
                  </a:cubicBezTo>
                  <a:cubicBezTo>
                    <a:pt x="42402" y="29000"/>
                    <a:pt x="29965" y="50086"/>
                    <a:pt x="24148" y="73316"/>
                  </a:cubicBezTo>
                  <a:cubicBezTo>
                    <a:pt x="22005" y="79286"/>
                    <a:pt x="19862" y="85027"/>
                    <a:pt x="17757" y="90461"/>
                  </a:cubicBezTo>
                  <a:cubicBezTo>
                    <a:pt x="15920" y="94748"/>
                    <a:pt x="13892" y="99034"/>
                    <a:pt x="11940" y="103091"/>
                  </a:cubicBezTo>
                  <a:lnTo>
                    <a:pt x="11940" y="103129"/>
                  </a:lnTo>
                  <a:cubicBezTo>
                    <a:pt x="6582" y="113271"/>
                    <a:pt x="2602" y="124101"/>
                    <a:pt x="77" y="135315"/>
                  </a:cubicBezTo>
                  <a:cubicBezTo>
                    <a:pt x="-383" y="138032"/>
                    <a:pt x="1263" y="140711"/>
                    <a:pt x="3942" y="141476"/>
                  </a:cubicBezTo>
                  <a:cubicBezTo>
                    <a:pt x="25411" y="148173"/>
                    <a:pt x="45847" y="157894"/>
                    <a:pt x="64562" y="170332"/>
                  </a:cubicBezTo>
                  <a:cubicBezTo>
                    <a:pt x="65442" y="170906"/>
                    <a:pt x="66475" y="171212"/>
                    <a:pt x="67509" y="1711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AC3FBE1-783E-2548-EF33-CCFA501283CE}"/>
                </a:ext>
              </a:extLst>
            </p:cNvPr>
            <p:cNvSpPr/>
            <p:nvPr/>
          </p:nvSpPr>
          <p:spPr>
            <a:xfrm>
              <a:off x="-11485182" y="7085753"/>
              <a:ext cx="120406" cy="124127"/>
            </a:xfrm>
            <a:custGeom>
              <a:avLst/>
              <a:gdLst>
                <a:gd name="connsiteX0" fmla="*/ 51970 w 120406"/>
                <a:gd name="connsiteY0" fmla="*/ 19688 h 124127"/>
                <a:gd name="connsiteX1" fmla="*/ 880 w 120406"/>
                <a:gd name="connsiteY1" fmla="*/ 60905 h 124127"/>
                <a:gd name="connsiteX2" fmla="*/ 0 w 120406"/>
                <a:gd name="connsiteY2" fmla="*/ 63813 h 124127"/>
                <a:gd name="connsiteX3" fmla="*/ 612 w 120406"/>
                <a:gd name="connsiteY3" fmla="*/ 68903 h 124127"/>
                <a:gd name="connsiteX4" fmla="*/ 4210 w 120406"/>
                <a:gd name="connsiteY4" fmla="*/ 72922 h 124127"/>
                <a:gd name="connsiteX5" fmla="*/ 61501 w 120406"/>
                <a:gd name="connsiteY5" fmla="*/ 121716 h 124127"/>
                <a:gd name="connsiteX6" fmla="*/ 65787 w 120406"/>
                <a:gd name="connsiteY6" fmla="*/ 124127 h 124127"/>
                <a:gd name="connsiteX7" fmla="*/ 66361 w 120406"/>
                <a:gd name="connsiteY7" fmla="*/ 124127 h 124127"/>
                <a:gd name="connsiteX8" fmla="*/ 66323 w 120406"/>
                <a:gd name="connsiteY8" fmla="*/ 124127 h 124127"/>
                <a:gd name="connsiteX9" fmla="*/ 70609 w 120406"/>
                <a:gd name="connsiteY9" fmla="*/ 120798 h 124127"/>
                <a:gd name="connsiteX10" fmla="*/ 85457 w 120406"/>
                <a:gd name="connsiteY10" fmla="*/ 86929 h 124127"/>
                <a:gd name="connsiteX11" fmla="*/ 95369 w 120406"/>
                <a:gd name="connsiteY11" fmla="*/ 65077 h 124127"/>
                <a:gd name="connsiteX12" fmla="*/ 95331 w 120406"/>
                <a:gd name="connsiteY12" fmla="*/ 65077 h 124127"/>
                <a:gd name="connsiteX13" fmla="*/ 119250 w 120406"/>
                <a:gd name="connsiteY13" fmla="*/ 23860 h 124127"/>
                <a:gd name="connsiteX14" fmla="*/ 120283 w 120406"/>
                <a:gd name="connsiteY14" fmla="*/ 19383 h 124127"/>
                <a:gd name="connsiteX15" fmla="*/ 117489 w 120406"/>
                <a:gd name="connsiteY15" fmla="*/ 15517 h 124127"/>
                <a:gd name="connsiteX16" fmla="*/ 97206 w 120406"/>
                <a:gd name="connsiteY16" fmla="*/ 1510 h 124127"/>
                <a:gd name="connsiteX17" fmla="*/ 90815 w 120406"/>
                <a:gd name="connsiteY17" fmla="*/ 745 h 124127"/>
                <a:gd name="connsiteX18" fmla="*/ 68312 w 120406"/>
                <a:gd name="connsiteY18" fmla="*/ 11652 h 124127"/>
                <a:gd name="connsiteX19" fmla="*/ 51970 w 120406"/>
                <a:gd name="connsiteY19" fmla="*/ 19689 h 12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406" h="124127">
                  <a:moveTo>
                    <a:pt x="51970" y="19688"/>
                  </a:moveTo>
                  <a:cubicBezTo>
                    <a:pt x="31611" y="28720"/>
                    <a:pt x="14007" y="42918"/>
                    <a:pt x="880" y="60905"/>
                  </a:cubicBezTo>
                  <a:cubicBezTo>
                    <a:pt x="306" y="61747"/>
                    <a:pt x="0" y="62780"/>
                    <a:pt x="0" y="63813"/>
                  </a:cubicBezTo>
                  <a:cubicBezTo>
                    <a:pt x="38" y="65536"/>
                    <a:pt x="230" y="67258"/>
                    <a:pt x="612" y="68903"/>
                  </a:cubicBezTo>
                  <a:cubicBezTo>
                    <a:pt x="995" y="70817"/>
                    <a:pt x="2373" y="72309"/>
                    <a:pt x="4210" y="72922"/>
                  </a:cubicBezTo>
                  <a:cubicBezTo>
                    <a:pt x="28243" y="82298"/>
                    <a:pt x="48411" y="99481"/>
                    <a:pt x="61501" y="121716"/>
                  </a:cubicBezTo>
                  <a:cubicBezTo>
                    <a:pt x="62419" y="123171"/>
                    <a:pt x="64026" y="124089"/>
                    <a:pt x="65787" y="124127"/>
                  </a:cubicBezTo>
                  <a:lnTo>
                    <a:pt x="66361" y="124127"/>
                  </a:lnTo>
                  <a:lnTo>
                    <a:pt x="66323" y="124127"/>
                  </a:lnTo>
                  <a:cubicBezTo>
                    <a:pt x="68274" y="123898"/>
                    <a:pt x="69920" y="122597"/>
                    <a:pt x="70609" y="120798"/>
                  </a:cubicBezTo>
                  <a:cubicBezTo>
                    <a:pt x="74895" y="109355"/>
                    <a:pt x="80330" y="97951"/>
                    <a:pt x="85457" y="86929"/>
                  </a:cubicBezTo>
                  <a:cubicBezTo>
                    <a:pt x="88902" y="79505"/>
                    <a:pt x="92269" y="72195"/>
                    <a:pt x="95369" y="65077"/>
                  </a:cubicBezTo>
                  <a:lnTo>
                    <a:pt x="95331" y="65077"/>
                  </a:lnTo>
                  <a:cubicBezTo>
                    <a:pt x="101263" y="50228"/>
                    <a:pt x="109338" y="36374"/>
                    <a:pt x="119250" y="23860"/>
                  </a:cubicBezTo>
                  <a:cubicBezTo>
                    <a:pt x="120245" y="22597"/>
                    <a:pt x="120627" y="20952"/>
                    <a:pt x="120283" y="19383"/>
                  </a:cubicBezTo>
                  <a:cubicBezTo>
                    <a:pt x="119977" y="17737"/>
                    <a:pt x="118943" y="16321"/>
                    <a:pt x="117489" y="15517"/>
                  </a:cubicBezTo>
                  <a:cubicBezTo>
                    <a:pt x="110180" y="11690"/>
                    <a:pt x="103368" y="6983"/>
                    <a:pt x="97206" y="1510"/>
                  </a:cubicBezTo>
                  <a:cubicBezTo>
                    <a:pt x="95484" y="-174"/>
                    <a:pt x="92843" y="-480"/>
                    <a:pt x="90815" y="745"/>
                  </a:cubicBezTo>
                  <a:cubicBezTo>
                    <a:pt x="83505" y="4763"/>
                    <a:pt x="75966" y="8399"/>
                    <a:pt x="68312" y="11652"/>
                  </a:cubicBezTo>
                  <a:cubicBezTo>
                    <a:pt x="62571" y="14484"/>
                    <a:pt x="56754" y="17086"/>
                    <a:pt x="51970" y="196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D3D33B4-C217-EECB-6B75-A72CCFEE902F}"/>
                </a:ext>
              </a:extLst>
            </p:cNvPr>
            <p:cNvSpPr/>
            <p:nvPr/>
          </p:nvSpPr>
          <p:spPr>
            <a:xfrm>
              <a:off x="-11995053" y="7797018"/>
              <a:ext cx="38794" cy="35276"/>
            </a:xfrm>
            <a:custGeom>
              <a:avLst/>
              <a:gdLst>
                <a:gd name="connsiteX0" fmla="*/ 26036 w 38794"/>
                <a:gd name="connsiteY0" fmla="*/ 298 h 35276"/>
                <a:gd name="connsiteX1" fmla="*/ 21482 w 38794"/>
                <a:gd name="connsiteY1" fmla="*/ 834 h 35276"/>
                <a:gd name="connsiteX2" fmla="*/ 4682 w 38794"/>
                <a:gd name="connsiteY2" fmla="*/ 10937 h 35276"/>
                <a:gd name="connsiteX3" fmla="*/ 2615 w 38794"/>
                <a:gd name="connsiteY3" fmla="*/ 12161 h 35276"/>
                <a:gd name="connsiteX4" fmla="*/ 2654 w 38794"/>
                <a:gd name="connsiteY4" fmla="*/ 12199 h 35276"/>
                <a:gd name="connsiteX5" fmla="*/ 166 w 38794"/>
                <a:gd name="connsiteY5" fmla="*/ 15452 h 35276"/>
                <a:gd name="connsiteX6" fmla="*/ 740 w 38794"/>
                <a:gd name="connsiteY6" fmla="*/ 19471 h 35276"/>
                <a:gd name="connsiteX7" fmla="*/ 6404 w 38794"/>
                <a:gd name="connsiteY7" fmla="*/ 30302 h 35276"/>
                <a:gd name="connsiteX8" fmla="*/ 7361 w 38794"/>
                <a:gd name="connsiteY8" fmla="*/ 32292 h 35276"/>
                <a:gd name="connsiteX9" fmla="*/ 12145 w 38794"/>
                <a:gd name="connsiteY9" fmla="*/ 35277 h 35276"/>
                <a:gd name="connsiteX10" fmla="*/ 14020 w 38794"/>
                <a:gd name="connsiteY10" fmla="*/ 34971 h 35276"/>
                <a:gd name="connsiteX11" fmla="*/ 23013 w 38794"/>
                <a:gd name="connsiteY11" fmla="*/ 31526 h 35276"/>
                <a:gd name="connsiteX12" fmla="*/ 35260 w 38794"/>
                <a:gd name="connsiteY12" fmla="*/ 26972 h 35276"/>
                <a:gd name="connsiteX13" fmla="*/ 35298 w 38794"/>
                <a:gd name="connsiteY13" fmla="*/ 26972 h 35276"/>
                <a:gd name="connsiteX14" fmla="*/ 38551 w 38794"/>
                <a:gd name="connsiteY14" fmla="*/ 23528 h 35276"/>
                <a:gd name="connsiteX15" fmla="*/ 37786 w 38794"/>
                <a:gd name="connsiteY15" fmla="*/ 18859 h 35276"/>
                <a:gd name="connsiteX16" fmla="*/ 29213 w 38794"/>
                <a:gd name="connsiteY16" fmla="*/ 3551 h 35276"/>
                <a:gd name="connsiteX17" fmla="*/ 26037 w 38794"/>
                <a:gd name="connsiteY17" fmla="*/ 298 h 3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794" h="35276">
                  <a:moveTo>
                    <a:pt x="26036" y="298"/>
                  </a:moveTo>
                  <a:cubicBezTo>
                    <a:pt x="24506" y="-238"/>
                    <a:pt x="22822" y="-46"/>
                    <a:pt x="21482" y="834"/>
                  </a:cubicBezTo>
                  <a:cubicBezTo>
                    <a:pt x="15857" y="4355"/>
                    <a:pt x="10308" y="7646"/>
                    <a:pt x="4682" y="10937"/>
                  </a:cubicBezTo>
                  <a:lnTo>
                    <a:pt x="2615" y="12161"/>
                  </a:lnTo>
                  <a:lnTo>
                    <a:pt x="2654" y="12199"/>
                  </a:lnTo>
                  <a:cubicBezTo>
                    <a:pt x="1429" y="12927"/>
                    <a:pt x="549" y="14075"/>
                    <a:pt x="166" y="15452"/>
                  </a:cubicBezTo>
                  <a:cubicBezTo>
                    <a:pt x="-178" y="16830"/>
                    <a:pt x="13" y="18284"/>
                    <a:pt x="740" y="19471"/>
                  </a:cubicBezTo>
                  <a:cubicBezTo>
                    <a:pt x="2845" y="23145"/>
                    <a:pt x="4644" y="26819"/>
                    <a:pt x="6404" y="30302"/>
                  </a:cubicBezTo>
                  <a:lnTo>
                    <a:pt x="7361" y="32292"/>
                  </a:lnTo>
                  <a:cubicBezTo>
                    <a:pt x="8279" y="34129"/>
                    <a:pt x="10116" y="35277"/>
                    <a:pt x="12145" y="35277"/>
                  </a:cubicBezTo>
                  <a:cubicBezTo>
                    <a:pt x="12795" y="35238"/>
                    <a:pt x="13408" y="35162"/>
                    <a:pt x="14020" y="34971"/>
                  </a:cubicBezTo>
                  <a:lnTo>
                    <a:pt x="23013" y="31526"/>
                  </a:lnTo>
                  <a:lnTo>
                    <a:pt x="35260" y="26972"/>
                  </a:lnTo>
                  <a:lnTo>
                    <a:pt x="35298" y="26972"/>
                  </a:lnTo>
                  <a:cubicBezTo>
                    <a:pt x="36867" y="26398"/>
                    <a:pt x="38092" y="25135"/>
                    <a:pt x="38551" y="23528"/>
                  </a:cubicBezTo>
                  <a:cubicBezTo>
                    <a:pt x="39048" y="21921"/>
                    <a:pt x="38781" y="20198"/>
                    <a:pt x="37786" y="18859"/>
                  </a:cubicBezTo>
                  <a:cubicBezTo>
                    <a:pt x="34226" y="14152"/>
                    <a:pt x="31356" y="9024"/>
                    <a:pt x="29213" y="3551"/>
                  </a:cubicBezTo>
                  <a:cubicBezTo>
                    <a:pt x="28677" y="2020"/>
                    <a:pt x="27529" y="834"/>
                    <a:pt x="26037" y="29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C6B52B6-D7ED-8D00-29F1-7E48ABB4CEF5}"/>
                </a:ext>
              </a:extLst>
            </p:cNvPr>
            <p:cNvSpPr/>
            <p:nvPr/>
          </p:nvSpPr>
          <p:spPr>
            <a:xfrm>
              <a:off x="-11316836" y="6955187"/>
              <a:ext cx="174397" cy="136746"/>
            </a:xfrm>
            <a:custGeom>
              <a:avLst/>
              <a:gdLst>
                <a:gd name="connsiteX0" fmla="*/ 102101 w 174397"/>
                <a:gd name="connsiteY0" fmla="*/ 136440 h 136746"/>
                <a:gd name="connsiteX1" fmla="*/ 103785 w 174397"/>
                <a:gd name="connsiteY1" fmla="*/ 136746 h 136746"/>
                <a:gd name="connsiteX2" fmla="*/ 108377 w 174397"/>
                <a:gd name="connsiteY2" fmla="*/ 134106 h 136746"/>
                <a:gd name="connsiteX3" fmla="*/ 113008 w 174397"/>
                <a:gd name="connsiteY3" fmla="*/ 128135 h 136746"/>
                <a:gd name="connsiteX4" fmla="*/ 152235 w 174397"/>
                <a:gd name="connsiteY4" fmla="*/ 55269 h 136746"/>
                <a:gd name="connsiteX5" fmla="*/ 163716 w 174397"/>
                <a:gd name="connsiteY5" fmla="*/ 38851 h 136746"/>
                <a:gd name="connsiteX6" fmla="*/ 165094 w 174397"/>
                <a:gd name="connsiteY6" fmla="*/ 37512 h 136746"/>
                <a:gd name="connsiteX7" fmla="*/ 172135 w 174397"/>
                <a:gd name="connsiteY7" fmla="*/ 30891 h 136746"/>
                <a:gd name="connsiteX8" fmla="*/ 174393 w 174397"/>
                <a:gd name="connsiteY8" fmla="*/ 26413 h 136746"/>
                <a:gd name="connsiteX9" fmla="*/ 171867 w 174397"/>
                <a:gd name="connsiteY9" fmla="*/ 22127 h 136746"/>
                <a:gd name="connsiteX10" fmla="*/ 44005 w 174397"/>
                <a:gd name="connsiteY10" fmla="*/ 29628 h 136746"/>
                <a:gd name="connsiteX11" fmla="*/ 263 w 174397"/>
                <a:gd name="connsiteY11" fmla="*/ 123926 h 136746"/>
                <a:gd name="connsiteX12" fmla="*/ 1258 w 174397"/>
                <a:gd name="connsiteY12" fmla="*/ 128977 h 136746"/>
                <a:gd name="connsiteX13" fmla="*/ 6118 w 174397"/>
                <a:gd name="connsiteY13" fmla="*/ 130814 h 136746"/>
                <a:gd name="connsiteX14" fmla="*/ 102100 w 174397"/>
                <a:gd name="connsiteY14" fmla="*/ 136440 h 13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397" h="136746">
                  <a:moveTo>
                    <a:pt x="102101" y="136440"/>
                  </a:moveTo>
                  <a:cubicBezTo>
                    <a:pt x="102637" y="136631"/>
                    <a:pt x="103211" y="136746"/>
                    <a:pt x="103785" y="136746"/>
                  </a:cubicBezTo>
                  <a:cubicBezTo>
                    <a:pt x="105698" y="136708"/>
                    <a:pt x="107420" y="135751"/>
                    <a:pt x="108377" y="134106"/>
                  </a:cubicBezTo>
                  <a:cubicBezTo>
                    <a:pt x="109678" y="131924"/>
                    <a:pt x="111209" y="129934"/>
                    <a:pt x="113008" y="128135"/>
                  </a:cubicBezTo>
                  <a:cubicBezTo>
                    <a:pt x="132219" y="107661"/>
                    <a:pt x="145728" y="82556"/>
                    <a:pt x="152235" y="55269"/>
                  </a:cubicBezTo>
                  <a:cubicBezTo>
                    <a:pt x="153727" y="48457"/>
                    <a:pt x="157860" y="42563"/>
                    <a:pt x="163716" y="38851"/>
                  </a:cubicBezTo>
                  <a:cubicBezTo>
                    <a:pt x="164252" y="38468"/>
                    <a:pt x="164711" y="38047"/>
                    <a:pt x="165094" y="37512"/>
                  </a:cubicBezTo>
                  <a:cubicBezTo>
                    <a:pt x="167122" y="34986"/>
                    <a:pt x="169495" y="32766"/>
                    <a:pt x="172135" y="30891"/>
                  </a:cubicBezTo>
                  <a:cubicBezTo>
                    <a:pt x="173590" y="29896"/>
                    <a:pt x="174470" y="28212"/>
                    <a:pt x="174393" y="26413"/>
                  </a:cubicBezTo>
                  <a:cubicBezTo>
                    <a:pt x="174279" y="24653"/>
                    <a:pt x="173322" y="23084"/>
                    <a:pt x="171867" y="22127"/>
                  </a:cubicBezTo>
                  <a:cubicBezTo>
                    <a:pt x="147489" y="7010"/>
                    <a:pt x="86142" y="-22572"/>
                    <a:pt x="44005" y="29628"/>
                  </a:cubicBezTo>
                  <a:cubicBezTo>
                    <a:pt x="23454" y="57948"/>
                    <a:pt x="8605" y="89941"/>
                    <a:pt x="263" y="123926"/>
                  </a:cubicBezTo>
                  <a:cubicBezTo>
                    <a:pt x="-311" y="125686"/>
                    <a:pt x="71" y="127599"/>
                    <a:pt x="1258" y="128977"/>
                  </a:cubicBezTo>
                  <a:cubicBezTo>
                    <a:pt x="2406" y="130431"/>
                    <a:pt x="4281" y="131159"/>
                    <a:pt x="6118" y="130814"/>
                  </a:cubicBezTo>
                  <a:cubicBezTo>
                    <a:pt x="38111" y="125303"/>
                    <a:pt x="70948" y="127217"/>
                    <a:pt x="102100" y="1364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AB18F45-3D75-2926-CE9E-2DAD24619F00}"/>
                </a:ext>
              </a:extLst>
            </p:cNvPr>
            <p:cNvSpPr/>
            <p:nvPr/>
          </p:nvSpPr>
          <p:spPr>
            <a:xfrm>
              <a:off x="-11945363" y="7730659"/>
              <a:ext cx="53524" cy="80137"/>
            </a:xfrm>
            <a:custGeom>
              <a:avLst/>
              <a:gdLst>
                <a:gd name="connsiteX0" fmla="*/ 38362 w 53524"/>
                <a:gd name="connsiteY0" fmla="*/ 1604 h 80137"/>
                <a:gd name="connsiteX1" fmla="*/ 34075 w 53524"/>
                <a:gd name="connsiteY1" fmla="*/ 35 h 80137"/>
                <a:gd name="connsiteX2" fmla="*/ 27876 w 53524"/>
                <a:gd name="connsiteY2" fmla="*/ 35 h 80137"/>
                <a:gd name="connsiteX3" fmla="*/ 22020 w 53524"/>
                <a:gd name="connsiteY3" fmla="*/ 4704 h 80137"/>
                <a:gd name="connsiteX4" fmla="*/ 1584 w 53524"/>
                <a:gd name="connsiteY4" fmla="*/ 43930 h 80137"/>
                <a:gd name="connsiteX5" fmla="*/ 15 w 53524"/>
                <a:gd name="connsiteY5" fmla="*/ 48217 h 80137"/>
                <a:gd name="connsiteX6" fmla="*/ 17428 w 53524"/>
                <a:gd name="connsiteY6" fmla="*/ 79292 h 80137"/>
                <a:gd name="connsiteX7" fmla="*/ 20336 w 53524"/>
                <a:gd name="connsiteY7" fmla="*/ 80134 h 80137"/>
                <a:gd name="connsiteX8" fmla="*/ 22097 w 53524"/>
                <a:gd name="connsiteY8" fmla="*/ 79866 h 80137"/>
                <a:gd name="connsiteX9" fmla="*/ 50073 w 53524"/>
                <a:gd name="connsiteY9" fmla="*/ 69457 h 80137"/>
                <a:gd name="connsiteX10" fmla="*/ 50111 w 53524"/>
                <a:gd name="connsiteY10" fmla="*/ 69457 h 80137"/>
                <a:gd name="connsiteX11" fmla="*/ 53249 w 53524"/>
                <a:gd name="connsiteY11" fmla="*/ 66089 h 80137"/>
                <a:gd name="connsiteX12" fmla="*/ 52637 w 53524"/>
                <a:gd name="connsiteY12" fmla="*/ 61497 h 80137"/>
                <a:gd name="connsiteX13" fmla="*/ 39778 w 53524"/>
                <a:gd name="connsiteY13" fmla="*/ 6082 h 80137"/>
                <a:gd name="connsiteX14" fmla="*/ 38362 w 53524"/>
                <a:gd name="connsiteY14" fmla="*/ 1604 h 8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524" h="80137">
                  <a:moveTo>
                    <a:pt x="38362" y="1604"/>
                  </a:moveTo>
                  <a:cubicBezTo>
                    <a:pt x="37252" y="456"/>
                    <a:pt x="35644" y="-157"/>
                    <a:pt x="34075" y="35"/>
                  </a:cubicBezTo>
                  <a:cubicBezTo>
                    <a:pt x="32009" y="149"/>
                    <a:pt x="29942" y="149"/>
                    <a:pt x="27876" y="35"/>
                  </a:cubicBezTo>
                  <a:cubicBezTo>
                    <a:pt x="25082" y="-4"/>
                    <a:pt x="22594" y="1948"/>
                    <a:pt x="22020" y="4704"/>
                  </a:cubicBezTo>
                  <a:cubicBezTo>
                    <a:pt x="19839" y="19705"/>
                    <a:pt x="12644" y="33559"/>
                    <a:pt x="1584" y="43930"/>
                  </a:cubicBezTo>
                  <a:cubicBezTo>
                    <a:pt x="436" y="45040"/>
                    <a:pt x="-100" y="46609"/>
                    <a:pt x="15" y="48217"/>
                  </a:cubicBezTo>
                  <a:cubicBezTo>
                    <a:pt x="436" y="60769"/>
                    <a:pt x="6942" y="72365"/>
                    <a:pt x="17428" y="79292"/>
                  </a:cubicBezTo>
                  <a:cubicBezTo>
                    <a:pt x="18308" y="79866"/>
                    <a:pt x="19303" y="80172"/>
                    <a:pt x="20336" y="80134"/>
                  </a:cubicBezTo>
                  <a:cubicBezTo>
                    <a:pt x="20949" y="80134"/>
                    <a:pt x="21523" y="80058"/>
                    <a:pt x="22097" y="79866"/>
                  </a:cubicBezTo>
                  <a:cubicBezTo>
                    <a:pt x="31511" y="76537"/>
                    <a:pt x="40926" y="73016"/>
                    <a:pt x="50073" y="69457"/>
                  </a:cubicBezTo>
                  <a:lnTo>
                    <a:pt x="50111" y="69457"/>
                  </a:lnTo>
                  <a:cubicBezTo>
                    <a:pt x="51642" y="68883"/>
                    <a:pt x="52790" y="67658"/>
                    <a:pt x="53249" y="66089"/>
                  </a:cubicBezTo>
                  <a:cubicBezTo>
                    <a:pt x="53785" y="64520"/>
                    <a:pt x="53517" y="62836"/>
                    <a:pt x="52637" y="61497"/>
                  </a:cubicBezTo>
                  <a:cubicBezTo>
                    <a:pt x="42113" y="45040"/>
                    <a:pt x="37596" y="25484"/>
                    <a:pt x="39778" y="6082"/>
                  </a:cubicBezTo>
                  <a:cubicBezTo>
                    <a:pt x="40007" y="4436"/>
                    <a:pt x="39472" y="2791"/>
                    <a:pt x="38362" y="16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65CC1EF-37EE-5200-5D49-1C931AB684EA}"/>
                </a:ext>
              </a:extLst>
            </p:cNvPr>
            <p:cNvSpPr/>
            <p:nvPr/>
          </p:nvSpPr>
          <p:spPr>
            <a:xfrm>
              <a:off x="-11975607" y="7599210"/>
              <a:ext cx="111504" cy="108082"/>
            </a:xfrm>
            <a:custGeom>
              <a:avLst/>
              <a:gdLst>
                <a:gd name="connsiteX0" fmla="*/ 107304 w 111504"/>
                <a:gd name="connsiteY0" fmla="*/ 87104 h 108082"/>
                <a:gd name="connsiteX1" fmla="*/ 110978 w 111504"/>
                <a:gd name="connsiteY1" fmla="*/ 84158 h 108082"/>
                <a:gd name="connsiteX2" fmla="*/ 110940 w 111504"/>
                <a:gd name="connsiteY2" fmla="*/ 79450 h 108082"/>
                <a:gd name="connsiteX3" fmla="*/ 100071 w 111504"/>
                <a:gd name="connsiteY3" fmla="*/ 39840 h 108082"/>
                <a:gd name="connsiteX4" fmla="*/ 99841 w 111504"/>
                <a:gd name="connsiteY4" fmla="*/ 29890 h 108082"/>
                <a:gd name="connsiteX5" fmla="*/ 99841 w 111504"/>
                <a:gd name="connsiteY5" fmla="*/ 29929 h 108082"/>
                <a:gd name="connsiteX6" fmla="*/ 94828 w 111504"/>
                <a:gd name="connsiteY6" fmla="*/ 24571 h 108082"/>
                <a:gd name="connsiteX7" fmla="*/ 47450 w 111504"/>
                <a:gd name="connsiteY7" fmla="*/ 11712 h 108082"/>
                <a:gd name="connsiteX8" fmla="*/ 37079 w 111504"/>
                <a:gd name="connsiteY8" fmla="*/ 1953 h 108082"/>
                <a:gd name="connsiteX9" fmla="*/ 32793 w 111504"/>
                <a:gd name="connsiteY9" fmla="*/ 1 h 108082"/>
                <a:gd name="connsiteX10" fmla="*/ 28506 w 111504"/>
                <a:gd name="connsiteY10" fmla="*/ 2412 h 108082"/>
                <a:gd name="connsiteX11" fmla="*/ 2368 w 111504"/>
                <a:gd name="connsiteY11" fmla="*/ 28513 h 108082"/>
                <a:gd name="connsiteX12" fmla="*/ 110 w 111504"/>
                <a:gd name="connsiteY12" fmla="*/ 31996 h 108082"/>
                <a:gd name="connsiteX13" fmla="*/ 1028 w 111504"/>
                <a:gd name="connsiteY13" fmla="*/ 36282 h 108082"/>
                <a:gd name="connsiteX14" fmla="*/ 11897 w 111504"/>
                <a:gd name="connsiteY14" fmla="*/ 86263 h 108082"/>
                <a:gd name="connsiteX15" fmla="*/ 15418 w 111504"/>
                <a:gd name="connsiteY15" fmla="*/ 92692 h 108082"/>
                <a:gd name="connsiteX16" fmla="*/ 17982 w 111504"/>
                <a:gd name="connsiteY16" fmla="*/ 93917 h 108082"/>
                <a:gd name="connsiteX17" fmla="*/ 58434 w 111504"/>
                <a:gd name="connsiteY17" fmla="*/ 108077 h 108082"/>
                <a:gd name="connsiteX18" fmla="*/ 101296 w 111504"/>
                <a:gd name="connsiteY18" fmla="*/ 90434 h 108082"/>
                <a:gd name="connsiteX19" fmla="*/ 107304 w 111504"/>
                <a:gd name="connsiteY19" fmla="*/ 87105 h 10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504" h="108082">
                  <a:moveTo>
                    <a:pt x="107304" y="87104"/>
                  </a:moveTo>
                  <a:cubicBezTo>
                    <a:pt x="108912" y="86722"/>
                    <a:pt x="110289" y="85650"/>
                    <a:pt x="110978" y="84158"/>
                  </a:cubicBezTo>
                  <a:cubicBezTo>
                    <a:pt x="111705" y="82665"/>
                    <a:pt x="111667" y="80943"/>
                    <a:pt x="110940" y="79450"/>
                  </a:cubicBezTo>
                  <a:cubicBezTo>
                    <a:pt x="104855" y="67051"/>
                    <a:pt x="101143" y="53618"/>
                    <a:pt x="100071" y="39840"/>
                  </a:cubicBezTo>
                  <a:cubicBezTo>
                    <a:pt x="99841" y="36664"/>
                    <a:pt x="99841" y="33296"/>
                    <a:pt x="99841" y="29890"/>
                  </a:cubicBezTo>
                  <a:lnTo>
                    <a:pt x="99841" y="29929"/>
                  </a:lnTo>
                  <a:cubicBezTo>
                    <a:pt x="99841" y="27097"/>
                    <a:pt x="97660" y="24762"/>
                    <a:pt x="94828" y="24571"/>
                  </a:cubicBezTo>
                  <a:cubicBezTo>
                    <a:pt x="78181" y="24686"/>
                    <a:pt x="61801" y="20208"/>
                    <a:pt x="47450" y="11712"/>
                  </a:cubicBezTo>
                  <a:cubicBezTo>
                    <a:pt x="43546" y="8957"/>
                    <a:pt x="40064" y="5704"/>
                    <a:pt x="37079" y="1953"/>
                  </a:cubicBezTo>
                  <a:cubicBezTo>
                    <a:pt x="36046" y="690"/>
                    <a:pt x="34476" y="-37"/>
                    <a:pt x="32793" y="1"/>
                  </a:cubicBezTo>
                  <a:cubicBezTo>
                    <a:pt x="31070" y="40"/>
                    <a:pt x="29463" y="920"/>
                    <a:pt x="28506" y="2412"/>
                  </a:cubicBezTo>
                  <a:cubicBezTo>
                    <a:pt x="21618" y="12746"/>
                    <a:pt x="12739" y="21624"/>
                    <a:pt x="2368" y="28513"/>
                  </a:cubicBezTo>
                  <a:cubicBezTo>
                    <a:pt x="1181" y="29317"/>
                    <a:pt x="339" y="30580"/>
                    <a:pt x="110" y="31996"/>
                  </a:cubicBezTo>
                  <a:cubicBezTo>
                    <a:pt x="-197" y="33526"/>
                    <a:pt x="148" y="35057"/>
                    <a:pt x="1028" y="36282"/>
                  </a:cubicBezTo>
                  <a:cubicBezTo>
                    <a:pt x="12471" y="50251"/>
                    <a:pt x="16489" y="68849"/>
                    <a:pt x="11897" y="86263"/>
                  </a:cubicBezTo>
                  <a:cubicBezTo>
                    <a:pt x="11170" y="89018"/>
                    <a:pt x="12701" y="91850"/>
                    <a:pt x="15418" y="92692"/>
                  </a:cubicBezTo>
                  <a:cubicBezTo>
                    <a:pt x="16336" y="92922"/>
                    <a:pt x="17217" y="93343"/>
                    <a:pt x="17982" y="93917"/>
                  </a:cubicBezTo>
                  <a:cubicBezTo>
                    <a:pt x="29501" y="103064"/>
                    <a:pt x="43738" y="108039"/>
                    <a:pt x="58434" y="108077"/>
                  </a:cubicBezTo>
                  <a:cubicBezTo>
                    <a:pt x="74545" y="108306"/>
                    <a:pt x="90007" y="101915"/>
                    <a:pt x="101296" y="90434"/>
                  </a:cubicBezTo>
                  <a:cubicBezTo>
                    <a:pt x="102942" y="88750"/>
                    <a:pt x="105008" y="87602"/>
                    <a:pt x="107304" y="871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88CE6A85-C15C-425C-9737-518213D19FBE}"/>
                </a:ext>
              </a:extLst>
            </p:cNvPr>
            <p:cNvSpPr/>
            <p:nvPr/>
          </p:nvSpPr>
          <p:spPr>
            <a:xfrm>
              <a:off x="-12037150" y="7712579"/>
              <a:ext cx="89778" cy="78552"/>
            </a:xfrm>
            <a:custGeom>
              <a:avLst/>
              <a:gdLst>
                <a:gd name="connsiteX0" fmla="*/ 86454 w 89778"/>
                <a:gd name="connsiteY0" fmla="*/ 10964 h 78552"/>
                <a:gd name="connsiteX1" fmla="*/ 67739 w 89778"/>
                <a:gd name="connsiteY1" fmla="*/ 938 h 78552"/>
                <a:gd name="connsiteX2" fmla="*/ 60468 w 89778"/>
                <a:gd name="connsiteY2" fmla="*/ 2239 h 78552"/>
                <a:gd name="connsiteX3" fmla="*/ 48681 w 89778"/>
                <a:gd name="connsiteY3" fmla="*/ 12801 h 78552"/>
                <a:gd name="connsiteX4" fmla="*/ 18677 w 89778"/>
                <a:gd name="connsiteY4" fmla="*/ 21641 h 78552"/>
                <a:gd name="connsiteX5" fmla="*/ 7579 w 89778"/>
                <a:gd name="connsiteY5" fmla="*/ 24206 h 78552"/>
                <a:gd name="connsiteX6" fmla="*/ 7541 w 89778"/>
                <a:gd name="connsiteY6" fmla="*/ 24206 h 78552"/>
                <a:gd name="connsiteX7" fmla="*/ 3255 w 89778"/>
                <a:gd name="connsiteY7" fmla="*/ 29410 h 78552"/>
                <a:gd name="connsiteX8" fmla="*/ 232 w 89778"/>
                <a:gd name="connsiteY8" fmla="*/ 55702 h 78552"/>
                <a:gd name="connsiteX9" fmla="*/ 691 w 89778"/>
                <a:gd name="connsiteY9" fmla="*/ 59988 h 78552"/>
                <a:gd name="connsiteX10" fmla="*/ 4059 w 89778"/>
                <a:gd name="connsiteY10" fmla="*/ 62514 h 78552"/>
                <a:gd name="connsiteX11" fmla="*/ 9416 w 89778"/>
                <a:gd name="connsiteY11" fmla="*/ 65116 h 78552"/>
                <a:gd name="connsiteX12" fmla="*/ 22542 w 89778"/>
                <a:gd name="connsiteY12" fmla="*/ 76941 h 78552"/>
                <a:gd name="connsiteX13" fmla="*/ 26408 w 89778"/>
                <a:gd name="connsiteY13" fmla="*/ 78549 h 78552"/>
                <a:gd name="connsiteX14" fmla="*/ 29125 w 89778"/>
                <a:gd name="connsiteY14" fmla="*/ 77860 h 78552"/>
                <a:gd name="connsiteX15" fmla="*/ 37276 w 89778"/>
                <a:gd name="connsiteY15" fmla="*/ 73229 h 78552"/>
                <a:gd name="connsiteX16" fmla="*/ 89745 w 89778"/>
                <a:gd name="connsiteY16" fmla="*/ 16436 h 78552"/>
                <a:gd name="connsiteX17" fmla="*/ 86454 w 89778"/>
                <a:gd name="connsiteY17" fmla="*/ 10964 h 7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9778" h="78552">
                  <a:moveTo>
                    <a:pt x="86454" y="10964"/>
                  </a:moveTo>
                  <a:cubicBezTo>
                    <a:pt x="79910" y="8247"/>
                    <a:pt x="73634" y="4879"/>
                    <a:pt x="67739" y="938"/>
                  </a:cubicBezTo>
                  <a:cubicBezTo>
                    <a:pt x="65367" y="-708"/>
                    <a:pt x="62114" y="-134"/>
                    <a:pt x="60468" y="2239"/>
                  </a:cubicBezTo>
                  <a:cubicBezTo>
                    <a:pt x="57560" y="6755"/>
                    <a:pt x="53503" y="10429"/>
                    <a:pt x="48681" y="12801"/>
                  </a:cubicBezTo>
                  <a:cubicBezTo>
                    <a:pt x="38999" y="16858"/>
                    <a:pt x="28972" y="19805"/>
                    <a:pt x="18677" y="21641"/>
                  </a:cubicBezTo>
                  <a:cubicBezTo>
                    <a:pt x="14965" y="22445"/>
                    <a:pt x="11253" y="23287"/>
                    <a:pt x="7579" y="24206"/>
                  </a:cubicBezTo>
                  <a:lnTo>
                    <a:pt x="7541" y="24206"/>
                  </a:lnTo>
                  <a:cubicBezTo>
                    <a:pt x="5092" y="24703"/>
                    <a:pt x="3293" y="26885"/>
                    <a:pt x="3255" y="29410"/>
                  </a:cubicBezTo>
                  <a:cubicBezTo>
                    <a:pt x="3561" y="38289"/>
                    <a:pt x="2528" y="47130"/>
                    <a:pt x="232" y="55702"/>
                  </a:cubicBezTo>
                  <a:cubicBezTo>
                    <a:pt x="-189" y="57156"/>
                    <a:pt x="-36" y="58687"/>
                    <a:pt x="691" y="59988"/>
                  </a:cubicBezTo>
                  <a:cubicBezTo>
                    <a:pt x="1418" y="61251"/>
                    <a:pt x="2643" y="62170"/>
                    <a:pt x="4059" y="62514"/>
                  </a:cubicBezTo>
                  <a:cubicBezTo>
                    <a:pt x="5972" y="63088"/>
                    <a:pt x="7771" y="63930"/>
                    <a:pt x="9416" y="65116"/>
                  </a:cubicBezTo>
                  <a:cubicBezTo>
                    <a:pt x="14085" y="68675"/>
                    <a:pt x="18486" y="72656"/>
                    <a:pt x="22542" y="76941"/>
                  </a:cubicBezTo>
                  <a:cubicBezTo>
                    <a:pt x="23576" y="77975"/>
                    <a:pt x="24953" y="78549"/>
                    <a:pt x="26408" y="78549"/>
                  </a:cubicBezTo>
                  <a:cubicBezTo>
                    <a:pt x="27364" y="78587"/>
                    <a:pt x="28283" y="78319"/>
                    <a:pt x="29125" y="77860"/>
                  </a:cubicBezTo>
                  <a:lnTo>
                    <a:pt x="37276" y="73229"/>
                  </a:lnTo>
                  <a:cubicBezTo>
                    <a:pt x="60583" y="60371"/>
                    <a:pt x="86989" y="45407"/>
                    <a:pt x="89745" y="16436"/>
                  </a:cubicBezTo>
                  <a:cubicBezTo>
                    <a:pt x="90013" y="14102"/>
                    <a:pt x="88673" y="11844"/>
                    <a:pt x="86454" y="109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6288AAC2-E710-2EB1-270B-1F4E35F417EE}"/>
                </a:ext>
              </a:extLst>
            </p:cNvPr>
            <p:cNvSpPr/>
            <p:nvPr/>
          </p:nvSpPr>
          <p:spPr>
            <a:xfrm>
              <a:off x="-11725683" y="7472911"/>
              <a:ext cx="159262" cy="105299"/>
            </a:xfrm>
            <a:custGeom>
              <a:avLst/>
              <a:gdLst>
                <a:gd name="connsiteX0" fmla="*/ 84674 w 159262"/>
                <a:gd name="connsiteY0" fmla="*/ 105242 h 105299"/>
                <a:gd name="connsiteX1" fmla="*/ 89496 w 159262"/>
                <a:gd name="connsiteY1" fmla="*/ 102257 h 105299"/>
                <a:gd name="connsiteX2" fmla="*/ 98757 w 159262"/>
                <a:gd name="connsiteY2" fmla="*/ 85725 h 105299"/>
                <a:gd name="connsiteX3" fmla="*/ 156928 w 159262"/>
                <a:gd name="connsiteY3" fmla="*/ 32070 h 105299"/>
                <a:gd name="connsiteX4" fmla="*/ 159262 w 159262"/>
                <a:gd name="connsiteY4" fmla="*/ 27783 h 105299"/>
                <a:gd name="connsiteX5" fmla="*/ 156966 w 159262"/>
                <a:gd name="connsiteY5" fmla="*/ 23497 h 105299"/>
                <a:gd name="connsiteX6" fmla="*/ 73346 w 159262"/>
                <a:gd name="connsiteY6" fmla="*/ 765 h 105299"/>
                <a:gd name="connsiteX7" fmla="*/ 23480 w 159262"/>
                <a:gd name="connsiteY7" fmla="*/ 14312 h 105299"/>
                <a:gd name="connsiteX8" fmla="*/ 21 w 159262"/>
                <a:gd name="connsiteY8" fmla="*/ 71680 h 105299"/>
                <a:gd name="connsiteX9" fmla="*/ 3963 w 159262"/>
                <a:gd name="connsiteY9" fmla="*/ 76999 h 105299"/>
                <a:gd name="connsiteX10" fmla="*/ 41429 w 159262"/>
                <a:gd name="connsiteY10" fmla="*/ 90930 h 105299"/>
                <a:gd name="connsiteX11" fmla="*/ 74494 w 159262"/>
                <a:gd name="connsiteY11" fmla="*/ 102678 h 105299"/>
                <a:gd name="connsiteX12" fmla="*/ 83066 w 159262"/>
                <a:gd name="connsiteY12" fmla="*/ 105242 h 105299"/>
                <a:gd name="connsiteX13" fmla="*/ 84674 w 159262"/>
                <a:gd name="connsiteY13" fmla="*/ 105242 h 10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9262" h="105299">
                  <a:moveTo>
                    <a:pt x="84674" y="105242"/>
                  </a:moveTo>
                  <a:cubicBezTo>
                    <a:pt x="86740" y="105242"/>
                    <a:pt x="88577" y="104056"/>
                    <a:pt x="89496" y="102257"/>
                  </a:cubicBezTo>
                  <a:cubicBezTo>
                    <a:pt x="92290" y="96593"/>
                    <a:pt x="95351" y="91083"/>
                    <a:pt x="98757" y="85725"/>
                  </a:cubicBezTo>
                  <a:cubicBezTo>
                    <a:pt x="114525" y="64293"/>
                    <a:pt x="134272" y="46077"/>
                    <a:pt x="156928" y="32070"/>
                  </a:cubicBezTo>
                  <a:cubicBezTo>
                    <a:pt x="158344" y="31113"/>
                    <a:pt x="159224" y="29506"/>
                    <a:pt x="159262" y="27783"/>
                  </a:cubicBezTo>
                  <a:cubicBezTo>
                    <a:pt x="159262" y="26061"/>
                    <a:pt x="158382" y="24454"/>
                    <a:pt x="156966" y="23497"/>
                  </a:cubicBezTo>
                  <a:cubicBezTo>
                    <a:pt x="131172" y="9643"/>
                    <a:pt x="102584" y="1875"/>
                    <a:pt x="73346" y="765"/>
                  </a:cubicBezTo>
                  <a:cubicBezTo>
                    <a:pt x="55550" y="-2029"/>
                    <a:pt x="37410" y="2908"/>
                    <a:pt x="23480" y="14312"/>
                  </a:cubicBezTo>
                  <a:cubicBezTo>
                    <a:pt x="8019" y="29353"/>
                    <a:pt x="-477" y="50133"/>
                    <a:pt x="21" y="71680"/>
                  </a:cubicBezTo>
                  <a:cubicBezTo>
                    <a:pt x="-18" y="74129"/>
                    <a:pt x="1590" y="76310"/>
                    <a:pt x="3963" y="76999"/>
                  </a:cubicBezTo>
                  <a:cubicBezTo>
                    <a:pt x="16898" y="80405"/>
                    <a:pt x="29451" y="85074"/>
                    <a:pt x="41429" y="90930"/>
                  </a:cubicBezTo>
                  <a:cubicBezTo>
                    <a:pt x="52106" y="95752"/>
                    <a:pt x="63167" y="99655"/>
                    <a:pt x="74494" y="102678"/>
                  </a:cubicBezTo>
                  <a:lnTo>
                    <a:pt x="83066" y="105242"/>
                  </a:lnTo>
                  <a:cubicBezTo>
                    <a:pt x="83602" y="105319"/>
                    <a:pt x="84138" y="105319"/>
                    <a:pt x="84674" y="1052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C9B590F-97D3-C2C0-407E-B8D4B64FB8AF}"/>
                </a:ext>
              </a:extLst>
            </p:cNvPr>
            <p:cNvSpPr/>
            <p:nvPr/>
          </p:nvSpPr>
          <p:spPr>
            <a:xfrm>
              <a:off x="-12039169" y="7749273"/>
              <a:ext cx="803541" cy="319679"/>
            </a:xfrm>
            <a:custGeom>
              <a:avLst/>
              <a:gdLst>
                <a:gd name="connsiteX0" fmla="*/ 22342 w 803541"/>
                <a:gd name="connsiteY0" fmla="*/ 231543 h 319679"/>
                <a:gd name="connsiteX1" fmla="*/ 24906 w 803541"/>
                <a:gd name="connsiteY1" fmla="*/ 287264 h 319679"/>
                <a:gd name="connsiteX2" fmla="*/ 26207 w 803541"/>
                <a:gd name="connsiteY2" fmla="*/ 291206 h 319679"/>
                <a:gd name="connsiteX3" fmla="*/ 29919 w 803541"/>
                <a:gd name="connsiteY3" fmla="*/ 293082 h 319679"/>
                <a:gd name="connsiteX4" fmla="*/ 133054 w 803541"/>
                <a:gd name="connsiteY4" fmla="*/ 295378 h 319679"/>
                <a:gd name="connsiteX5" fmla="*/ 365393 w 803541"/>
                <a:gd name="connsiteY5" fmla="*/ 319411 h 319679"/>
                <a:gd name="connsiteX6" fmla="*/ 367001 w 803541"/>
                <a:gd name="connsiteY6" fmla="*/ 319679 h 319679"/>
                <a:gd name="connsiteX7" fmla="*/ 370521 w 803541"/>
                <a:gd name="connsiteY7" fmla="*/ 318340 h 319679"/>
                <a:gd name="connsiteX8" fmla="*/ 375305 w 803541"/>
                <a:gd name="connsiteY8" fmla="*/ 315661 h 319679"/>
                <a:gd name="connsiteX9" fmla="*/ 614150 w 803541"/>
                <a:gd name="connsiteY9" fmla="*/ 169664 h 319679"/>
                <a:gd name="connsiteX10" fmla="*/ 800452 w 803541"/>
                <a:gd name="connsiteY10" fmla="*/ 46514 h 319679"/>
                <a:gd name="connsiteX11" fmla="*/ 803514 w 803541"/>
                <a:gd name="connsiteY11" fmla="*/ 41079 h 319679"/>
                <a:gd name="connsiteX12" fmla="*/ 799228 w 803541"/>
                <a:gd name="connsiteY12" fmla="*/ 36448 h 319679"/>
                <a:gd name="connsiteX13" fmla="*/ 589196 w 803541"/>
                <a:gd name="connsiteY13" fmla="*/ 1699 h 319679"/>
                <a:gd name="connsiteX14" fmla="*/ 186289 w 803541"/>
                <a:gd name="connsiteY14" fmla="*/ 98140 h 319679"/>
                <a:gd name="connsiteX15" fmla="*/ 57319 w 803541"/>
                <a:gd name="connsiteY15" fmla="*/ 149575 h 319679"/>
                <a:gd name="connsiteX16" fmla="*/ 19241 w 803541"/>
                <a:gd name="connsiteY16" fmla="*/ 162855 h 319679"/>
                <a:gd name="connsiteX17" fmla="*/ 3588 w 803541"/>
                <a:gd name="connsiteY17" fmla="*/ 168251 h 319679"/>
                <a:gd name="connsiteX18" fmla="*/ 3626 w 803541"/>
                <a:gd name="connsiteY18" fmla="*/ 168251 h 319679"/>
                <a:gd name="connsiteX19" fmla="*/ 182 w 803541"/>
                <a:gd name="connsiteY19" fmla="*/ 171925 h 319679"/>
                <a:gd name="connsiteX20" fmla="*/ 1330 w 803541"/>
                <a:gd name="connsiteY20" fmla="*/ 176862 h 319679"/>
                <a:gd name="connsiteX21" fmla="*/ 22340 w 803541"/>
                <a:gd name="connsiteY21" fmla="*/ 231550 h 319679"/>
                <a:gd name="connsiteX22" fmla="*/ 315335 w 803541"/>
                <a:gd name="connsiteY22" fmla="*/ 228061 h 319679"/>
                <a:gd name="connsiteX23" fmla="*/ 249014 w 803541"/>
                <a:gd name="connsiteY23" fmla="*/ 236633 h 319679"/>
                <a:gd name="connsiteX24" fmla="*/ 249052 w 803541"/>
                <a:gd name="connsiteY24" fmla="*/ 236671 h 319679"/>
                <a:gd name="connsiteX25" fmla="*/ 159844 w 803541"/>
                <a:gd name="connsiteY25" fmla="*/ 236671 h 319679"/>
                <a:gd name="connsiteX26" fmla="*/ 104620 w 803541"/>
                <a:gd name="connsiteY26" fmla="*/ 214781 h 319679"/>
                <a:gd name="connsiteX27" fmla="*/ 104888 w 803541"/>
                <a:gd name="connsiteY27" fmla="*/ 214781 h 319679"/>
                <a:gd name="connsiteX28" fmla="*/ 160609 w 803541"/>
                <a:gd name="connsiteY28" fmla="*/ 227639 h 319679"/>
                <a:gd name="connsiteX29" fmla="*/ 247214 w 803541"/>
                <a:gd name="connsiteY29" fmla="*/ 222052 h 319679"/>
                <a:gd name="connsiteX30" fmla="*/ 291952 w 803541"/>
                <a:gd name="connsiteY30" fmla="*/ 215163 h 319679"/>
                <a:gd name="connsiteX31" fmla="*/ 353682 w 803541"/>
                <a:gd name="connsiteY31" fmla="*/ 205902 h 319679"/>
                <a:gd name="connsiteX32" fmla="*/ 381619 w 803541"/>
                <a:gd name="connsiteY32" fmla="*/ 202305 h 319679"/>
                <a:gd name="connsiteX33" fmla="*/ 381619 w 803541"/>
                <a:gd name="connsiteY33" fmla="*/ 202266 h 319679"/>
                <a:gd name="connsiteX34" fmla="*/ 458466 w 803541"/>
                <a:gd name="connsiteY34" fmla="*/ 186422 h 319679"/>
                <a:gd name="connsiteX35" fmla="*/ 529151 w 803541"/>
                <a:gd name="connsiteY35" fmla="*/ 139886 h 319679"/>
                <a:gd name="connsiteX36" fmla="*/ 576299 w 803541"/>
                <a:gd name="connsiteY36" fmla="*/ 104371 h 319679"/>
                <a:gd name="connsiteX37" fmla="*/ 565928 w 803541"/>
                <a:gd name="connsiteY37" fmla="*/ 114743 h 319679"/>
                <a:gd name="connsiteX38" fmla="*/ 534623 w 803541"/>
                <a:gd name="connsiteY38" fmla="*/ 146469 h 319679"/>
                <a:gd name="connsiteX39" fmla="*/ 530605 w 803541"/>
                <a:gd name="connsiteY39" fmla="*/ 150334 h 319679"/>
                <a:gd name="connsiteX40" fmla="*/ 462025 w 803541"/>
                <a:gd name="connsiteY40" fmla="*/ 200735 h 319679"/>
                <a:gd name="connsiteX41" fmla="*/ 447597 w 803541"/>
                <a:gd name="connsiteY41" fmla="*/ 205864 h 319679"/>
                <a:gd name="connsiteX42" fmla="*/ 438412 w 803541"/>
                <a:gd name="connsiteY42" fmla="*/ 208734 h 319679"/>
                <a:gd name="connsiteX43" fmla="*/ 424328 w 803541"/>
                <a:gd name="connsiteY43" fmla="*/ 211451 h 319679"/>
                <a:gd name="connsiteX44" fmla="*/ 411470 w 803541"/>
                <a:gd name="connsiteY44" fmla="*/ 213747 h 319679"/>
                <a:gd name="connsiteX45" fmla="*/ 373811 w 803541"/>
                <a:gd name="connsiteY45" fmla="*/ 219794 h 319679"/>
                <a:gd name="connsiteX46" fmla="*/ 356399 w 803541"/>
                <a:gd name="connsiteY46" fmla="*/ 222588 h 319679"/>
                <a:gd name="connsiteX47" fmla="*/ 315259 w 803541"/>
                <a:gd name="connsiteY47" fmla="*/ 228099 h 31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3541" h="319679">
                  <a:moveTo>
                    <a:pt x="22342" y="231543"/>
                  </a:moveTo>
                  <a:cubicBezTo>
                    <a:pt x="25136" y="249989"/>
                    <a:pt x="26016" y="268666"/>
                    <a:pt x="24906" y="287264"/>
                  </a:cubicBezTo>
                  <a:cubicBezTo>
                    <a:pt x="24791" y="288719"/>
                    <a:pt x="25250" y="290135"/>
                    <a:pt x="26207" y="291206"/>
                  </a:cubicBezTo>
                  <a:cubicBezTo>
                    <a:pt x="27164" y="292316"/>
                    <a:pt x="28503" y="292967"/>
                    <a:pt x="29919" y="293082"/>
                  </a:cubicBezTo>
                  <a:cubicBezTo>
                    <a:pt x="64209" y="295148"/>
                    <a:pt x="99226" y="295263"/>
                    <a:pt x="133054" y="295378"/>
                  </a:cubicBezTo>
                  <a:cubicBezTo>
                    <a:pt x="211278" y="291857"/>
                    <a:pt x="289583" y="299932"/>
                    <a:pt x="365393" y="319411"/>
                  </a:cubicBezTo>
                  <a:cubicBezTo>
                    <a:pt x="365929" y="319603"/>
                    <a:pt x="366465" y="319679"/>
                    <a:pt x="367001" y="319679"/>
                  </a:cubicBezTo>
                  <a:cubicBezTo>
                    <a:pt x="368302" y="319679"/>
                    <a:pt x="369526" y="319220"/>
                    <a:pt x="370521" y="318340"/>
                  </a:cubicBezTo>
                  <a:cubicBezTo>
                    <a:pt x="371937" y="317153"/>
                    <a:pt x="373545" y="316235"/>
                    <a:pt x="375305" y="315661"/>
                  </a:cubicBezTo>
                  <a:cubicBezTo>
                    <a:pt x="462102" y="279840"/>
                    <a:pt x="542699" y="230586"/>
                    <a:pt x="614150" y="169664"/>
                  </a:cubicBezTo>
                  <a:cubicBezTo>
                    <a:pt x="671746" y="122170"/>
                    <a:pt x="734204" y="80915"/>
                    <a:pt x="800452" y="46514"/>
                  </a:cubicBezTo>
                  <a:cubicBezTo>
                    <a:pt x="802519" y="45519"/>
                    <a:pt x="803743" y="43337"/>
                    <a:pt x="803514" y="41079"/>
                  </a:cubicBezTo>
                  <a:cubicBezTo>
                    <a:pt x="803284" y="38745"/>
                    <a:pt x="801524" y="36869"/>
                    <a:pt x="799228" y="36448"/>
                  </a:cubicBezTo>
                  <a:cubicBezTo>
                    <a:pt x="730035" y="20299"/>
                    <a:pt x="659883" y="8665"/>
                    <a:pt x="589196" y="1699"/>
                  </a:cubicBezTo>
                  <a:cubicBezTo>
                    <a:pt x="446795" y="-10433"/>
                    <a:pt x="314298" y="44561"/>
                    <a:pt x="186289" y="98140"/>
                  </a:cubicBezTo>
                  <a:cubicBezTo>
                    <a:pt x="144077" y="115744"/>
                    <a:pt x="100564" y="133960"/>
                    <a:pt x="57319" y="149575"/>
                  </a:cubicBezTo>
                  <a:cubicBezTo>
                    <a:pt x="44844" y="154091"/>
                    <a:pt x="32099" y="158415"/>
                    <a:pt x="19241" y="162855"/>
                  </a:cubicBezTo>
                  <a:lnTo>
                    <a:pt x="3588" y="168251"/>
                  </a:lnTo>
                  <a:lnTo>
                    <a:pt x="3626" y="168251"/>
                  </a:lnTo>
                  <a:cubicBezTo>
                    <a:pt x="1904" y="168825"/>
                    <a:pt x="641" y="170203"/>
                    <a:pt x="182" y="171925"/>
                  </a:cubicBezTo>
                  <a:cubicBezTo>
                    <a:pt x="-277" y="173686"/>
                    <a:pt x="144" y="175523"/>
                    <a:pt x="1330" y="176862"/>
                  </a:cubicBezTo>
                  <a:cubicBezTo>
                    <a:pt x="13347" y="192744"/>
                    <a:pt x="20618" y="211726"/>
                    <a:pt x="22340" y="231550"/>
                  </a:cubicBezTo>
                  <a:close/>
                  <a:moveTo>
                    <a:pt x="315335" y="228061"/>
                  </a:moveTo>
                  <a:cubicBezTo>
                    <a:pt x="292182" y="231314"/>
                    <a:pt x="270291" y="234452"/>
                    <a:pt x="249014" y="236633"/>
                  </a:cubicBezTo>
                  <a:lnTo>
                    <a:pt x="249052" y="236671"/>
                  </a:lnTo>
                  <a:cubicBezTo>
                    <a:pt x="219431" y="240307"/>
                    <a:pt x="189466" y="240307"/>
                    <a:pt x="159844" y="236671"/>
                  </a:cubicBezTo>
                  <a:cubicBezTo>
                    <a:pt x="139752" y="234643"/>
                    <a:pt x="120655" y="227104"/>
                    <a:pt x="104620" y="214781"/>
                  </a:cubicBezTo>
                  <a:lnTo>
                    <a:pt x="104888" y="214781"/>
                  </a:lnTo>
                  <a:cubicBezTo>
                    <a:pt x="122339" y="223047"/>
                    <a:pt x="141322" y="227410"/>
                    <a:pt x="160609" y="227639"/>
                  </a:cubicBezTo>
                  <a:cubicBezTo>
                    <a:pt x="189580" y="228481"/>
                    <a:pt x="218589" y="226568"/>
                    <a:pt x="247214" y="222052"/>
                  </a:cubicBezTo>
                  <a:cubicBezTo>
                    <a:pt x="261298" y="220062"/>
                    <a:pt x="276376" y="217766"/>
                    <a:pt x="291952" y="215163"/>
                  </a:cubicBezTo>
                  <a:cubicBezTo>
                    <a:pt x="311929" y="211949"/>
                    <a:pt x="332556" y="208658"/>
                    <a:pt x="353682" y="205902"/>
                  </a:cubicBezTo>
                  <a:cubicBezTo>
                    <a:pt x="362637" y="204486"/>
                    <a:pt x="372013" y="203415"/>
                    <a:pt x="381619" y="202305"/>
                  </a:cubicBezTo>
                  <a:lnTo>
                    <a:pt x="381619" y="202266"/>
                  </a:lnTo>
                  <a:cubicBezTo>
                    <a:pt x="407835" y="200429"/>
                    <a:pt x="433667" y="195072"/>
                    <a:pt x="458466" y="186422"/>
                  </a:cubicBezTo>
                  <a:cubicBezTo>
                    <a:pt x="484184" y="174443"/>
                    <a:pt x="507988" y="158792"/>
                    <a:pt x="529151" y="139886"/>
                  </a:cubicBezTo>
                  <a:cubicBezTo>
                    <a:pt x="543999" y="126913"/>
                    <a:pt x="559767" y="115048"/>
                    <a:pt x="576299" y="104371"/>
                  </a:cubicBezTo>
                  <a:lnTo>
                    <a:pt x="565928" y="114743"/>
                  </a:lnTo>
                  <a:cubicBezTo>
                    <a:pt x="557355" y="123315"/>
                    <a:pt x="546601" y="133992"/>
                    <a:pt x="534623" y="146469"/>
                  </a:cubicBezTo>
                  <a:lnTo>
                    <a:pt x="530605" y="150334"/>
                  </a:lnTo>
                  <a:cubicBezTo>
                    <a:pt x="510972" y="171153"/>
                    <a:pt x="487742" y="188221"/>
                    <a:pt x="462025" y="200735"/>
                  </a:cubicBezTo>
                  <a:cubicBezTo>
                    <a:pt x="457356" y="202879"/>
                    <a:pt x="452534" y="204601"/>
                    <a:pt x="447597" y="205864"/>
                  </a:cubicBezTo>
                  <a:cubicBezTo>
                    <a:pt x="444458" y="206782"/>
                    <a:pt x="441320" y="207662"/>
                    <a:pt x="438412" y="208734"/>
                  </a:cubicBezTo>
                  <a:lnTo>
                    <a:pt x="424328" y="211451"/>
                  </a:lnTo>
                  <a:cubicBezTo>
                    <a:pt x="419774" y="212140"/>
                    <a:pt x="415488" y="212867"/>
                    <a:pt x="411470" y="213747"/>
                  </a:cubicBezTo>
                  <a:cubicBezTo>
                    <a:pt x="399109" y="215699"/>
                    <a:pt x="386555" y="217689"/>
                    <a:pt x="373811" y="219794"/>
                  </a:cubicBezTo>
                  <a:lnTo>
                    <a:pt x="356399" y="222588"/>
                  </a:lnTo>
                  <a:cubicBezTo>
                    <a:pt x="342124" y="224272"/>
                    <a:pt x="328500" y="226185"/>
                    <a:pt x="315259" y="22809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FD77FD93-9B1A-5237-7895-805E61AF2D5D}"/>
                </a:ext>
              </a:extLst>
            </p:cNvPr>
            <p:cNvSpPr/>
            <p:nvPr/>
          </p:nvSpPr>
          <p:spPr>
            <a:xfrm>
              <a:off x="-11776735" y="7574015"/>
              <a:ext cx="128917" cy="108647"/>
            </a:xfrm>
            <a:custGeom>
              <a:avLst/>
              <a:gdLst>
                <a:gd name="connsiteX0" fmla="*/ 120933 w 128917"/>
                <a:gd name="connsiteY0" fmla="*/ 79773 h 108647"/>
                <a:gd name="connsiteX1" fmla="*/ 128740 w 128917"/>
                <a:gd name="connsiteY1" fmla="*/ 32891 h 108647"/>
                <a:gd name="connsiteX2" fmla="*/ 125143 w 128917"/>
                <a:gd name="connsiteY2" fmla="*/ 26386 h 108647"/>
                <a:gd name="connsiteX3" fmla="*/ 117412 w 128917"/>
                <a:gd name="connsiteY3" fmla="*/ 24013 h 108647"/>
                <a:gd name="connsiteX4" fmla="*/ 117412 w 128917"/>
                <a:gd name="connsiteY4" fmla="*/ 24051 h 108647"/>
                <a:gd name="connsiteX5" fmla="*/ 79295 w 128917"/>
                <a:gd name="connsiteY5" fmla="*/ 10006 h 108647"/>
                <a:gd name="connsiteX6" fmla="*/ 73670 w 128917"/>
                <a:gd name="connsiteY6" fmla="*/ 7289 h 108647"/>
                <a:gd name="connsiteX7" fmla="*/ 30807 w 128917"/>
                <a:gd name="connsiteY7" fmla="*/ 9432 h 108647"/>
                <a:gd name="connsiteX8" fmla="*/ 2526 w 128917"/>
                <a:gd name="connsiteY8" fmla="*/ 70014 h 108647"/>
                <a:gd name="connsiteX9" fmla="*/ 12131 w 128917"/>
                <a:gd name="connsiteY9" fmla="*/ 97377 h 108647"/>
                <a:gd name="connsiteX10" fmla="*/ 15002 w 128917"/>
                <a:gd name="connsiteY10" fmla="*/ 105108 h 108647"/>
                <a:gd name="connsiteX11" fmla="*/ 20053 w 128917"/>
                <a:gd name="connsiteY11" fmla="*/ 108590 h 108647"/>
                <a:gd name="connsiteX12" fmla="*/ 21354 w 128917"/>
                <a:gd name="connsiteY12" fmla="*/ 108590 h 108647"/>
                <a:gd name="connsiteX13" fmla="*/ 53004 w 128917"/>
                <a:gd name="connsiteY13" fmla="*/ 99176 h 108647"/>
                <a:gd name="connsiteX14" fmla="*/ 115959 w 128917"/>
                <a:gd name="connsiteY14" fmla="*/ 84747 h 108647"/>
                <a:gd name="connsiteX15" fmla="*/ 120934 w 128917"/>
                <a:gd name="connsiteY15" fmla="*/ 79772 h 10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8917" h="108647">
                  <a:moveTo>
                    <a:pt x="120933" y="79773"/>
                  </a:moveTo>
                  <a:cubicBezTo>
                    <a:pt x="122234" y="63967"/>
                    <a:pt x="124836" y="48277"/>
                    <a:pt x="128740" y="32891"/>
                  </a:cubicBezTo>
                  <a:cubicBezTo>
                    <a:pt x="129467" y="30136"/>
                    <a:pt x="127898" y="27228"/>
                    <a:pt x="125143" y="26386"/>
                  </a:cubicBezTo>
                  <a:lnTo>
                    <a:pt x="117412" y="24013"/>
                  </a:lnTo>
                  <a:lnTo>
                    <a:pt x="117412" y="24051"/>
                  </a:lnTo>
                  <a:cubicBezTo>
                    <a:pt x="104362" y="20416"/>
                    <a:pt x="91618" y="15746"/>
                    <a:pt x="79295" y="10006"/>
                  </a:cubicBezTo>
                  <a:lnTo>
                    <a:pt x="73670" y="7289"/>
                  </a:lnTo>
                  <a:cubicBezTo>
                    <a:pt x="56525" y="-1016"/>
                    <a:pt x="49253" y="-4536"/>
                    <a:pt x="30807" y="9432"/>
                  </a:cubicBezTo>
                  <a:cubicBezTo>
                    <a:pt x="12361" y="23401"/>
                    <a:pt x="-7042" y="38440"/>
                    <a:pt x="2526" y="70014"/>
                  </a:cubicBezTo>
                  <a:cubicBezTo>
                    <a:pt x="5434" y="79351"/>
                    <a:pt x="8802" y="88383"/>
                    <a:pt x="12131" y="97377"/>
                  </a:cubicBezTo>
                  <a:lnTo>
                    <a:pt x="15002" y="105108"/>
                  </a:lnTo>
                  <a:cubicBezTo>
                    <a:pt x="15805" y="107212"/>
                    <a:pt x="17795" y="108590"/>
                    <a:pt x="20053" y="108590"/>
                  </a:cubicBezTo>
                  <a:cubicBezTo>
                    <a:pt x="20474" y="108667"/>
                    <a:pt x="20933" y="108667"/>
                    <a:pt x="21354" y="108590"/>
                  </a:cubicBezTo>
                  <a:cubicBezTo>
                    <a:pt x="32300" y="105758"/>
                    <a:pt x="42786" y="102428"/>
                    <a:pt x="53004" y="99176"/>
                  </a:cubicBezTo>
                  <a:cubicBezTo>
                    <a:pt x="73287" y="91636"/>
                    <a:pt x="94451" y="86815"/>
                    <a:pt x="115959" y="84747"/>
                  </a:cubicBezTo>
                  <a:cubicBezTo>
                    <a:pt x="118638" y="84518"/>
                    <a:pt x="120742" y="82413"/>
                    <a:pt x="120934" y="7977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8EAB94A9-4E5F-1305-5059-2B5139827566}"/>
                </a:ext>
              </a:extLst>
            </p:cNvPr>
            <p:cNvSpPr/>
            <p:nvPr/>
          </p:nvSpPr>
          <p:spPr>
            <a:xfrm>
              <a:off x="-11777345" y="7682667"/>
              <a:ext cx="117555" cy="71051"/>
            </a:xfrm>
            <a:custGeom>
              <a:avLst/>
              <a:gdLst>
                <a:gd name="connsiteX0" fmla="*/ 111647 w 117555"/>
                <a:gd name="connsiteY0" fmla="*/ 23 h 71051"/>
                <a:gd name="connsiteX1" fmla="*/ 73071 w 117555"/>
                <a:gd name="connsiteY1" fmla="*/ 11045 h 71051"/>
                <a:gd name="connsiteX2" fmla="*/ 38781 w 117555"/>
                <a:gd name="connsiteY2" fmla="*/ 21569 h 71051"/>
                <a:gd name="connsiteX3" fmla="*/ 2309 w 117555"/>
                <a:gd name="connsiteY3" fmla="*/ 51840 h 71051"/>
                <a:gd name="connsiteX4" fmla="*/ 51 w 117555"/>
                <a:gd name="connsiteY4" fmla="*/ 65120 h 71051"/>
                <a:gd name="connsiteX5" fmla="*/ 2041 w 117555"/>
                <a:gd name="connsiteY5" fmla="*/ 69903 h 71051"/>
                <a:gd name="connsiteX6" fmla="*/ 5371 w 117555"/>
                <a:gd name="connsiteY6" fmla="*/ 71052 h 71051"/>
                <a:gd name="connsiteX7" fmla="*/ 7246 w 117555"/>
                <a:gd name="connsiteY7" fmla="*/ 70746 h 71051"/>
                <a:gd name="connsiteX8" fmla="*/ 13369 w 117555"/>
                <a:gd name="connsiteY8" fmla="*/ 68335 h 71051"/>
                <a:gd name="connsiteX9" fmla="*/ 51945 w 117555"/>
                <a:gd name="connsiteY9" fmla="*/ 53601 h 71051"/>
                <a:gd name="connsiteX10" fmla="*/ 109963 w 117555"/>
                <a:gd name="connsiteY10" fmla="*/ 34083 h 71051"/>
                <a:gd name="connsiteX11" fmla="*/ 113714 w 117555"/>
                <a:gd name="connsiteY11" fmla="*/ 29108 h 71051"/>
                <a:gd name="connsiteX12" fmla="*/ 117541 w 117555"/>
                <a:gd name="connsiteY12" fmla="*/ 6031 h 71051"/>
                <a:gd name="connsiteX13" fmla="*/ 117541 w 117555"/>
                <a:gd name="connsiteY13" fmla="*/ 6069 h 71051"/>
                <a:gd name="connsiteX14" fmla="*/ 116010 w 117555"/>
                <a:gd name="connsiteY14" fmla="*/ 1783 h 71051"/>
                <a:gd name="connsiteX15" fmla="*/ 111647 w 117555"/>
                <a:gd name="connsiteY15" fmla="*/ 22 h 7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555" h="71051">
                  <a:moveTo>
                    <a:pt x="111647" y="23"/>
                  </a:moveTo>
                  <a:cubicBezTo>
                    <a:pt x="98406" y="2127"/>
                    <a:pt x="85432" y="5801"/>
                    <a:pt x="73071" y="11045"/>
                  </a:cubicBezTo>
                  <a:cubicBezTo>
                    <a:pt x="62011" y="15599"/>
                    <a:pt x="50530" y="19158"/>
                    <a:pt x="38781" y="21569"/>
                  </a:cubicBezTo>
                  <a:cubicBezTo>
                    <a:pt x="20909" y="24783"/>
                    <a:pt x="7782" y="28916"/>
                    <a:pt x="2309" y="51840"/>
                  </a:cubicBezTo>
                  <a:cubicBezTo>
                    <a:pt x="1161" y="56202"/>
                    <a:pt x="434" y="60642"/>
                    <a:pt x="51" y="65120"/>
                  </a:cubicBezTo>
                  <a:cubicBezTo>
                    <a:pt x="-217" y="66957"/>
                    <a:pt x="587" y="68794"/>
                    <a:pt x="2041" y="69903"/>
                  </a:cubicBezTo>
                  <a:cubicBezTo>
                    <a:pt x="2998" y="70669"/>
                    <a:pt x="4146" y="71052"/>
                    <a:pt x="5371" y="71052"/>
                  </a:cubicBezTo>
                  <a:cubicBezTo>
                    <a:pt x="5983" y="71013"/>
                    <a:pt x="6634" y="70937"/>
                    <a:pt x="7246" y="70746"/>
                  </a:cubicBezTo>
                  <a:lnTo>
                    <a:pt x="13369" y="68335"/>
                  </a:lnTo>
                  <a:cubicBezTo>
                    <a:pt x="26266" y="63513"/>
                    <a:pt x="39125" y="58576"/>
                    <a:pt x="51945" y="53601"/>
                  </a:cubicBezTo>
                  <a:cubicBezTo>
                    <a:pt x="69396" y="46903"/>
                    <a:pt x="87805" y="40742"/>
                    <a:pt x="109963" y="34083"/>
                  </a:cubicBezTo>
                  <a:cubicBezTo>
                    <a:pt x="112183" y="33470"/>
                    <a:pt x="113714" y="31404"/>
                    <a:pt x="113714" y="29108"/>
                  </a:cubicBezTo>
                  <a:cubicBezTo>
                    <a:pt x="115397" y="20956"/>
                    <a:pt x="116546" y="13378"/>
                    <a:pt x="117541" y="6031"/>
                  </a:cubicBezTo>
                  <a:lnTo>
                    <a:pt x="117541" y="6069"/>
                  </a:lnTo>
                  <a:cubicBezTo>
                    <a:pt x="117655" y="4461"/>
                    <a:pt x="117120" y="2892"/>
                    <a:pt x="116010" y="1783"/>
                  </a:cubicBezTo>
                  <a:cubicBezTo>
                    <a:pt x="114938" y="520"/>
                    <a:pt x="113293" y="-131"/>
                    <a:pt x="111647" y="2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169B3E8-974F-C128-02BD-27161B176821}"/>
                </a:ext>
              </a:extLst>
            </p:cNvPr>
            <p:cNvSpPr/>
            <p:nvPr/>
          </p:nvSpPr>
          <p:spPr>
            <a:xfrm>
              <a:off x="-11752757" y="7380178"/>
              <a:ext cx="101055" cy="100421"/>
            </a:xfrm>
            <a:custGeom>
              <a:avLst/>
              <a:gdLst>
                <a:gd name="connsiteX0" fmla="*/ 15247 w 101055"/>
                <a:gd name="connsiteY0" fmla="*/ 98240 h 100421"/>
                <a:gd name="connsiteX1" fmla="*/ 19533 w 101055"/>
                <a:gd name="connsiteY1" fmla="*/ 100422 h 100421"/>
                <a:gd name="connsiteX2" fmla="*/ 23819 w 101055"/>
                <a:gd name="connsiteY2" fmla="*/ 98202 h 100421"/>
                <a:gd name="connsiteX3" fmla="*/ 85511 w 101055"/>
                <a:gd name="connsiteY3" fmla="*/ 67241 h 100421"/>
                <a:gd name="connsiteX4" fmla="*/ 93815 w 101055"/>
                <a:gd name="connsiteY4" fmla="*/ 65366 h 100421"/>
                <a:gd name="connsiteX5" fmla="*/ 94542 w 101055"/>
                <a:gd name="connsiteY5" fmla="*/ 63567 h 100421"/>
                <a:gd name="connsiteX6" fmla="*/ 96685 w 101055"/>
                <a:gd name="connsiteY6" fmla="*/ 61424 h 100421"/>
                <a:gd name="connsiteX7" fmla="*/ 99747 w 101055"/>
                <a:gd name="connsiteY7" fmla="*/ 58363 h 100421"/>
                <a:gd name="connsiteX8" fmla="*/ 100895 w 101055"/>
                <a:gd name="connsiteY8" fmla="*/ 53579 h 100421"/>
                <a:gd name="connsiteX9" fmla="*/ 86161 w 101055"/>
                <a:gd name="connsiteY9" fmla="*/ 18944 h 100421"/>
                <a:gd name="connsiteX10" fmla="*/ 79043 w 101055"/>
                <a:gd name="connsiteY10" fmla="*/ 4937 h 100421"/>
                <a:gd name="connsiteX11" fmla="*/ 79043 w 101055"/>
                <a:gd name="connsiteY11" fmla="*/ 4899 h 100421"/>
                <a:gd name="connsiteX12" fmla="*/ 75637 w 101055"/>
                <a:gd name="connsiteY12" fmla="*/ 1990 h 100421"/>
                <a:gd name="connsiteX13" fmla="*/ 59526 w 101055"/>
                <a:gd name="connsiteY13" fmla="*/ 115 h 100421"/>
                <a:gd name="connsiteX14" fmla="*/ 55239 w 101055"/>
                <a:gd name="connsiteY14" fmla="*/ 115 h 100421"/>
                <a:gd name="connsiteX15" fmla="*/ 6637 w 101055"/>
                <a:gd name="connsiteY15" fmla="*/ 26559 h 100421"/>
                <a:gd name="connsiteX16" fmla="*/ 15248 w 101055"/>
                <a:gd name="connsiteY16" fmla="*/ 98239 h 1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055" h="100421">
                  <a:moveTo>
                    <a:pt x="15247" y="98240"/>
                  </a:moveTo>
                  <a:cubicBezTo>
                    <a:pt x="16280" y="99580"/>
                    <a:pt x="17849" y="100383"/>
                    <a:pt x="19533" y="100422"/>
                  </a:cubicBezTo>
                  <a:cubicBezTo>
                    <a:pt x="21255" y="100422"/>
                    <a:pt x="22824" y="99580"/>
                    <a:pt x="23819" y="98202"/>
                  </a:cubicBezTo>
                  <a:cubicBezTo>
                    <a:pt x="37214" y="77421"/>
                    <a:pt x="60826" y="65558"/>
                    <a:pt x="85511" y="67241"/>
                  </a:cubicBezTo>
                  <a:cubicBezTo>
                    <a:pt x="88381" y="68619"/>
                    <a:pt x="91825" y="67854"/>
                    <a:pt x="93815" y="65366"/>
                  </a:cubicBezTo>
                  <a:cubicBezTo>
                    <a:pt x="94236" y="64830"/>
                    <a:pt x="94466" y="64218"/>
                    <a:pt x="94542" y="63567"/>
                  </a:cubicBezTo>
                  <a:cubicBezTo>
                    <a:pt x="95231" y="62802"/>
                    <a:pt x="95958" y="62151"/>
                    <a:pt x="96685" y="61424"/>
                  </a:cubicBezTo>
                  <a:cubicBezTo>
                    <a:pt x="97795" y="60467"/>
                    <a:pt x="98790" y="59472"/>
                    <a:pt x="99747" y="58363"/>
                  </a:cubicBezTo>
                  <a:cubicBezTo>
                    <a:pt x="100895" y="57061"/>
                    <a:pt x="101316" y="55263"/>
                    <a:pt x="100895" y="53579"/>
                  </a:cubicBezTo>
                  <a:cubicBezTo>
                    <a:pt x="97413" y="41447"/>
                    <a:pt x="92438" y="29851"/>
                    <a:pt x="86161" y="18944"/>
                  </a:cubicBezTo>
                  <a:cubicBezTo>
                    <a:pt x="83712" y="14313"/>
                    <a:pt x="81263" y="9644"/>
                    <a:pt x="79043" y="4937"/>
                  </a:cubicBezTo>
                  <a:lnTo>
                    <a:pt x="79043" y="4899"/>
                  </a:lnTo>
                  <a:cubicBezTo>
                    <a:pt x="78354" y="3521"/>
                    <a:pt x="77130" y="2449"/>
                    <a:pt x="75637" y="1990"/>
                  </a:cubicBezTo>
                  <a:cubicBezTo>
                    <a:pt x="70394" y="612"/>
                    <a:pt x="64960" y="-38"/>
                    <a:pt x="59526" y="115"/>
                  </a:cubicBezTo>
                  <a:cubicBezTo>
                    <a:pt x="58110" y="-38"/>
                    <a:pt x="56655" y="-38"/>
                    <a:pt x="55239" y="115"/>
                  </a:cubicBezTo>
                  <a:cubicBezTo>
                    <a:pt x="35645" y="306"/>
                    <a:pt x="17428" y="10218"/>
                    <a:pt x="6637" y="26559"/>
                  </a:cubicBezTo>
                  <a:cubicBezTo>
                    <a:pt x="-4691" y="50095"/>
                    <a:pt x="-1323" y="78071"/>
                    <a:pt x="15248" y="982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D732EE93-7A3F-93D5-3DA8-A1F884826044}"/>
                </a:ext>
              </a:extLst>
            </p:cNvPr>
            <p:cNvSpPr/>
            <p:nvPr/>
          </p:nvSpPr>
          <p:spPr>
            <a:xfrm>
              <a:off x="-11625045" y="7372898"/>
              <a:ext cx="178605" cy="112672"/>
            </a:xfrm>
            <a:custGeom>
              <a:avLst/>
              <a:gdLst>
                <a:gd name="connsiteX0" fmla="*/ 83673 w 178605"/>
                <a:gd name="connsiteY0" fmla="*/ 112673 h 112672"/>
                <a:gd name="connsiteX1" fmla="*/ 86505 w 178605"/>
                <a:gd name="connsiteY1" fmla="*/ 111793 h 112672"/>
                <a:gd name="connsiteX2" fmla="*/ 99785 w 178605"/>
                <a:gd name="connsiteY2" fmla="*/ 102761 h 112672"/>
                <a:gd name="connsiteX3" fmla="*/ 177282 w 178605"/>
                <a:gd name="connsiteY3" fmla="*/ 30967 h 112672"/>
                <a:gd name="connsiteX4" fmla="*/ 176900 w 178605"/>
                <a:gd name="connsiteY4" fmla="*/ 23542 h 112672"/>
                <a:gd name="connsiteX5" fmla="*/ 136831 w 178605"/>
                <a:gd name="connsiteY5" fmla="*/ 198 h 112672"/>
                <a:gd name="connsiteX6" fmla="*/ 82488 w 178605"/>
                <a:gd name="connsiteY6" fmla="*/ 18567 h 112672"/>
                <a:gd name="connsiteX7" fmla="*/ 69322 w 178605"/>
                <a:gd name="connsiteY7" fmla="*/ 27140 h 112672"/>
                <a:gd name="connsiteX8" fmla="*/ 65342 w 178605"/>
                <a:gd name="connsiteY8" fmla="*/ 29398 h 112672"/>
                <a:gd name="connsiteX9" fmla="*/ 65342 w 178605"/>
                <a:gd name="connsiteY9" fmla="*/ 29436 h 112672"/>
                <a:gd name="connsiteX10" fmla="*/ 1852 w 178605"/>
                <a:gd name="connsiteY10" fmla="*/ 70997 h 112672"/>
                <a:gd name="connsiteX11" fmla="*/ 206 w 178605"/>
                <a:gd name="connsiteY11" fmla="*/ 76508 h 112672"/>
                <a:gd name="connsiteX12" fmla="*/ 4492 w 178605"/>
                <a:gd name="connsiteY12" fmla="*/ 80373 h 112672"/>
                <a:gd name="connsiteX13" fmla="*/ 79999 w 178605"/>
                <a:gd name="connsiteY13" fmla="*/ 111257 h 112672"/>
                <a:gd name="connsiteX14" fmla="*/ 83673 w 178605"/>
                <a:gd name="connsiteY14" fmla="*/ 112673 h 11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605" h="112672">
                  <a:moveTo>
                    <a:pt x="83673" y="112673"/>
                  </a:moveTo>
                  <a:cubicBezTo>
                    <a:pt x="84706" y="112673"/>
                    <a:pt x="85663" y="112367"/>
                    <a:pt x="86505" y="111793"/>
                  </a:cubicBezTo>
                  <a:cubicBezTo>
                    <a:pt x="91059" y="108961"/>
                    <a:pt x="95575" y="105784"/>
                    <a:pt x="99785" y="102761"/>
                  </a:cubicBezTo>
                  <a:cubicBezTo>
                    <a:pt x="128564" y="82209"/>
                    <a:pt x="154626" y="58100"/>
                    <a:pt x="177282" y="30967"/>
                  </a:cubicBezTo>
                  <a:cubicBezTo>
                    <a:pt x="179196" y="28785"/>
                    <a:pt x="179004" y="25532"/>
                    <a:pt x="176900" y="23542"/>
                  </a:cubicBezTo>
                  <a:cubicBezTo>
                    <a:pt x="165993" y="12176"/>
                    <a:pt x="152101" y="4101"/>
                    <a:pt x="136831" y="198"/>
                  </a:cubicBezTo>
                  <a:cubicBezTo>
                    <a:pt x="116969" y="-1257"/>
                    <a:pt x="97375" y="5364"/>
                    <a:pt x="82488" y="18567"/>
                  </a:cubicBezTo>
                  <a:cubicBezTo>
                    <a:pt x="78201" y="21552"/>
                    <a:pt x="73647" y="24537"/>
                    <a:pt x="69322" y="27140"/>
                  </a:cubicBezTo>
                  <a:lnTo>
                    <a:pt x="65342" y="29398"/>
                  </a:lnTo>
                  <a:lnTo>
                    <a:pt x="65342" y="29436"/>
                  </a:lnTo>
                  <a:cubicBezTo>
                    <a:pt x="42954" y="41299"/>
                    <a:pt x="21676" y="55230"/>
                    <a:pt x="1852" y="70997"/>
                  </a:cubicBezTo>
                  <a:cubicBezTo>
                    <a:pt x="282" y="72375"/>
                    <a:pt x="-368" y="74518"/>
                    <a:pt x="206" y="76508"/>
                  </a:cubicBezTo>
                  <a:cubicBezTo>
                    <a:pt x="780" y="78536"/>
                    <a:pt x="2426" y="80029"/>
                    <a:pt x="4492" y="80373"/>
                  </a:cubicBezTo>
                  <a:cubicBezTo>
                    <a:pt x="32123" y="83014"/>
                    <a:pt x="58415" y="93730"/>
                    <a:pt x="79999" y="111257"/>
                  </a:cubicBezTo>
                  <a:cubicBezTo>
                    <a:pt x="80994" y="112175"/>
                    <a:pt x="82333" y="112673"/>
                    <a:pt x="83673" y="1126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88592B7-E8D1-23F7-C35C-625895CF4975}"/>
                </a:ext>
              </a:extLst>
            </p:cNvPr>
            <p:cNvSpPr/>
            <p:nvPr/>
          </p:nvSpPr>
          <p:spPr>
            <a:xfrm>
              <a:off x="-11080895" y="6844394"/>
              <a:ext cx="112399" cy="68962"/>
            </a:xfrm>
            <a:custGeom>
              <a:avLst/>
              <a:gdLst>
                <a:gd name="connsiteX0" fmla="*/ 60046 w 112399"/>
                <a:gd name="connsiteY0" fmla="*/ 67662 h 68962"/>
                <a:gd name="connsiteX1" fmla="*/ 110065 w 112399"/>
                <a:gd name="connsiteY1" fmla="*/ 35476 h 68962"/>
                <a:gd name="connsiteX2" fmla="*/ 112400 w 112399"/>
                <a:gd name="connsiteY2" fmla="*/ 31190 h 68962"/>
                <a:gd name="connsiteX3" fmla="*/ 109989 w 112399"/>
                <a:gd name="connsiteY3" fmla="*/ 26904 h 68962"/>
                <a:gd name="connsiteX4" fmla="*/ 72904 w 112399"/>
                <a:gd name="connsiteY4" fmla="*/ 6314 h 68962"/>
                <a:gd name="connsiteX5" fmla="*/ 459 w 112399"/>
                <a:gd name="connsiteY5" fmla="*/ 21661 h 68962"/>
                <a:gd name="connsiteX6" fmla="*/ 459 w 112399"/>
                <a:gd name="connsiteY6" fmla="*/ 25947 h 68962"/>
                <a:gd name="connsiteX7" fmla="*/ 3329 w 112399"/>
                <a:gd name="connsiteY7" fmla="*/ 29008 h 68962"/>
                <a:gd name="connsiteX8" fmla="*/ 53081 w 112399"/>
                <a:gd name="connsiteY8" fmla="*/ 66819 h 68962"/>
                <a:gd name="connsiteX9" fmla="*/ 57367 w 112399"/>
                <a:gd name="connsiteY9" fmla="*/ 68963 h 68962"/>
                <a:gd name="connsiteX10" fmla="*/ 60046 w 112399"/>
                <a:gd name="connsiteY10" fmla="*/ 67661 h 6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399" h="68962">
                  <a:moveTo>
                    <a:pt x="60046" y="67662"/>
                  </a:moveTo>
                  <a:cubicBezTo>
                    <a:pt x="75890" y="57980"/>
                    <a:pt x="92231" y="47417"/>
                    <a:pt x="110065" y="35476"/>
                  </a:cubicBezTo>
                  <a:cubicBezTo>
                    <a:pt x="111443" y="34481"/>
                    <a:pt x="112323" y="32912"/>
                    <a:pt x="112400" y="31190"/>
                  </a:cubicBezTo>
                  <a:cubicBezTo>
                    <a:pt x="112323" y="29468"/>
                    <a:pt x="111443" y="27861"/>
                    <a:pt x="109989" y="26904"/>
                  </a:cubicBezTo>
                  <a:cubicBezTo>
                    <a:pt x="98278" y="18944"/>
                    <a:pt x="85840" y="12055"/>
                    <a:pt x="72904" y="6314"/>
                  </a:cubicBezTo>
                  <a:cubicBezTo>
                    <a:pt x="50325" y="-3674"/>
                    <a:pt x="12514" y="-4019"/>
                    <a:pt x="459" y="21661"/>
                  </a:cubicBezTo>
                  <a:cubicBezTo>
                    <a:pt x="-153" y="23038"/>
                    <a:pt x="-153" y="24607"/>
                    <a:pt x="459" y="25947"/>
                  </a:cubicBezTo>
                  <a:cubicBezTo>
                    <a:pt x="918" y="27324"/>
                    <a:pt x="1990" y="28434"/>
                    <a:pt x="3329" y="29008"/>
                  </a:cubicBezTo>
                  <a:cubicBezTo>
                    <a:pt x="22733" y="37351"/>
                    <a:pt x="39840" y="50325"/>
                    <a:pt x="53081" y="66819"/>
                  </a:cubicBezTo>
                  <a:cubicBezTo>
                    <a:pt x="54076" y="68159"/>
                    <a:pt x="55683" y="68963"/>
                    <a:pt x="57367" y="68963"/>
                  </a:cubicBezTo>
                  <a:cubicBezTo>
                    <a:pt x="58362" y="68771"/>
                    <a:pt x="59280" y="68312"/>
                    <a:pt x="60046" y="676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7C8DF375-DC47-20B7-A4F7-D431860ED9A9}"/>
                </a:ext>
              </a:extLst>
            </p:cNvPr>
            <p:cNvSpPr/>
            <p:nvPr/>
          </p:nvSpPr>
          <p:spPr>
            <a:xfrm>
              <a:off x="-12109314" y="7662347"/>
              <a:ext cx="52703" cy="119596"/>
            </a:xfrm>
            <a:custGeom>
              <a:avLst/>
              <a:gdLst>
                <a:gd name="connsiteX0" fmla="*/ 50163 w 52703"/>
                <a:gd name="connsiteY0" fmla="*/ 57179 h 119596"/>
                <a:gd name="connsiteX1" fmla="*/ 48518 w 52703"/>
                <a:gd name="connsiteY1" fmla="*/ 45392 h 119596"/>
                <a:gd name="connsiteX2" fmla="*/ 48173 w 52703"/>
                <a:gd name="connsiteY2" fmla="*/ 38886 h 119596"/>
                <a:gd name="connsiteX3" fmla="*/ 34319 w 52703"/>
                <a:gd name="connsiteY3" fmla="*/ 1267 h 119596"/>
                <a:gd name="connsiteX4" fmla="*/ 34319 w 52703"/>
                <a:gd name="connsiteY4" fmla="*/ 1229 h 119596"/>
                <a:gd name="connsiteX5" fmla="*/ 5081 w 52703"/>
                <a:gd name="connsiteY5" fmla="*/ 425 h 119596"/>
                <a:gd name="connsiteX6" fmla="*/ 1292 w 52703"/>
                <a:gd name="connsiteY6" fmla="*/ 2301 h 119596"/>
                <a:gd name="connsiteX7" fmla="*/ 29 w 52703"/>
                <a:gd name="connsiteY7" fmla="*/ 6319 h 119596"/>
                <a:gd name="connsiteX8" fmla="*/ 29229 w 52703"/>
                <a:gd name="connsiteY8" fmla="*/ 116458 h 119596"/>
                <a:gd name="connsiteX9" fmla="*/ 33018 w 52703"/>
                <a:gd name="connsiteY9" fmla="*/ 119597 h 119596"/>
                <a:gd name="connsiteX10" fmla="*/ 34128 w 52703"/>
                <a:gd name="connsiteY10" fmla="*/ 119597 h 119596"/>
                <a:gd name="connsiteX11" fmla="*/ 37725 w 52703"/>
                <a:gd name="connsiteY11" fmla="*/ 118181 h 119596"/>
                <a:gd name="connsiteX12" fmla="*/ 50163 w 52703"/>
                <a:gd name="connsiteY12" fmla="*/ 57178 h 11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03" h="119596">
                  <a:moveTo>
                    <a:pt x="50163" y="57179"/>
                  </a:moveTo>
                  <a:cubicBezTo>
                    <a:pt x="49589" y="53314"/>
                    <a:pt x="49054" y="49372"/>
                    <a:pt x="48518" y="45392"/>
                  </a:cubicBezTo>
                  <a:cubicBezTo>
                    <a:pt x="48518" y="43938"/>
                    <a:pt x="48518" y="41565"/>
                    <a:pt x="48173" y="38886"/>
                  </a:cubicBezTo>
                  <a:cubicBezTo>
                    <a:pt x="47714" y="23923"/>
                    <a:pt x="47025" y="3524"/>
                    <a:pt x="34319" y="1267"/>
                  </a:cubicBezTo>
                  <a:lnTo>
                    <a:pt x="34319" y="1229"/>
                  </a:lnTo>
                  <a:cubicBezTo>
                    <a:pt x="24637" y="-72"/>
                    <a:pt x="14839" y="-340"/>
                    <a:pt x="5081" y="425"/>
                  </a:cubicBezTo>
                  <a:cubicBezTo>
                    <a:pt x="3626" y="502"/>
                    <a:pt x="2249" y="1191"/>
                    <a:pt x="1292" y="2301"/>
                  </a:cubicBezTo>
                  <a:cubicBezTo>
                    <a:pt x="335" y="3410"/>
                    <a:pt x="-124" y="4865"/>
                    <a:pt x="29" y="6319"/>
                  </a:cubicBezTo>
                  <a:cubicBezTo>
                    <a:pt x="4047" y="44321"/>
                    <a:pt x="13883" y="81482"/>
                    <a:pt x="29229" y="116458"/>
                  </a:cubicBezTo>
                  <a:cubicBezTo>
                    <a:pt x="29918" y="118027"/>
                    <a:pt x="31296" y="119214"/>
                    <a:pt x="33018" y="119597"/>
                  </a:cubicBezTo>
                  <a:lnTo>
                    <a:pt x="34128" y="119597"/>
                  </a:lnTo>
                  <a:cubicBezTo>
                    <a:pt x="35467" y="119597"/>
                    <a:pt x="36730" y="119061"/>
                    <a:pt x="37725" y="118181"/>
                  </a:cubicBezTo>
                  <a:cubicBezTo>
                    <a:pt x="56669" y="101074"/>
                    <a:pt x="53531" y="79719"/>
                    <a:pt x="50163" y="571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35699FA-4CF5-DFDE-FE4B-A796557EEEC6}"/>
                </a:ext>
              </a:extLst>
            </p:cNvPr>
            <p:cNvSpPr/>
            <p:nvPr/>
          </p:nvSpPr>
          <p:spPr>
            <a:xfrm>
              <a:off x="-13779064" y="9717208"/>
              <a:ext cx="235706" cy="213786"/>
            </a:xfrm>
            <a:custGeom>
              <a:avLst/>
              <a:gdLst>
                <a:gd name="connsiteX0" fmla="*/ 39801 w 235706"/>
                <a:gd name="connsiteY0" fmla="*/ 17002 h 213786"/>
                <a:gd name="connsiteX1" fmla="*/ 37275 w 235706"/>
                <a:gd name="connsiteY1" fmla="*/ 23279 h 213786"/>
                <a:gd name="connsiteX2" fmla="*/ 36548 w 235706"/>
                <a:gd name="connsiteY2" fmla="*/ 85926 h 213786"/>
                <a:gd name="connsiteX3" fmla="*/ 23689 w 235706"/>
                <a:gd name="connsiteY3" fmla="*/ 120216 h 213786"/>
                <a:gd name="connsiteX4" fmla="*/ 0 w 235706"/>
                <a:gd name="connsiteY4" fmla="*/ 206516 h 213786"/>
                <a:gd name="connsiteX5" fmla="*/ 5320 w 235706"/>
                <a:gd name="connsiteY5" fmla="*/ 211682 h 213786"/>
                <a:gd name="connsiteX6" fmla="*/ 34749 w 235706"/>
                <a:gd name="connsiteY6" fmla="*/ 213787 h 213786"/>
                <a:gd name="connsiteX7" fmla="*/ 234826 w 235706"/>
                <a:gd name="connsiteY7" fmla="*/ 67594 h 213786"/>
                <a:gd name="connsiteX8" fmla="*/ 234444 w 235706"/>
                <a:gd name="connsiteY8" fmla="*/ 61241 h 213786"/>
                <a:gd name="connsiteX9" fmla="*/ 145121 w 235706"/>
                <a:gd name="connsiteY9" fmla="*/ 3874 h 213786"/>
                <a:gd name="connsiteX10" fmla="*/ 39802 w 235706"/>
                <a:gd name="connsiteY10" fmla="*/ 17000 h 21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706" h="213786">
                  <a:moveTo>
                    <a:pt x="39801" y="17002"/>
                  </a:moveTo>
                  <a:cubicBezTo>
                    <a:pt x="37582" y="18227"/>
                    <a:pt x="36510" y="20829"/>
                    <a:pt x="37275" y="23279"/>
                  </a:cubicBezTo>
                  <a:cubicBezTo>
                    <a:pt x="42901" y="43792"/>
                    <a:pt x="42671" y="65529"/>
                    <a:pt x="36548" y="85926"/>
                  </a:cubicBezTo>
                  <a:cubicBezTo>
                    <a:pt x="32836" y="97561"/>
                    <a:pt x="28550" y="109004"/>
                    <a:pt x="23689" y="120216"/>
                  </a:cubicBezTo>
                  <a:cubicBezTo>
                    <a:pt x="10257" y="147159"/>
                    <a:pt x="2220" y="176474"/>
                    <a:pt x="0" y="206516"/>
                  </a:cubicBezTo>
                  <a:cubicBezTo>
                    <a:pt x="77" y="209386"/>
                    <a:pt x="2449" y="211682"/>
                    <a:pt x="5320" y="211682"/>
                  </a:cubicBezTo>
                  <a:cubicBezTo>
                    <a:pt x="15078" y="213060"/>
                    <a:pt x="24914" y="213749"/>
                    <a:pt x="34749" y="213787"/>
                  </a:cubicBezTo>
                  <a:cubicBezTo>
                    <a:pt x="130386" y="213787"/>
                    <a:pt x="185998" y="142069"/>
                    <a:pt x="234826" y="67594"/>
                  </a:cubicBezTo>
                  <a:cubicBezTo>
                    <a:pt x="236128" y="65604"/>
                    <a:pt x="235975" y="63040"/>
                    <a:pt x="234444" y="61241"/>
                  </a:cubicBezTo>
                  <a:cubicBezTo>
                    <a:pt x="212286" y="32271"/>
                    <a:pt x="180712" y="11950"/>
                    <a:pt x="145121" y="3874"/>
                  </a:cubicBezTo>
                  <a:cubicBezTo>
                    <a:pt x="109568" y="-4201"/>
                    <a:pt x="72293" y="430"/>
                    <a:pt x="39802" y="17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3FE3DD0-1A26-B1D7-998D-0F4AD11204B5}"/>
                </a:ext>
              </a:extLst>
            </p:cNvPr>
            <p:cNvSpPr/>
            <p:nvPr/>
          </p:nvSpPr>
          <p:spPr>
            <a:xfrm>
              <a:off x="-13891949" y="9562999"/>
              <a:ext cx="211886" cy="143220"/>
            </a:xfrm>
            <a:custGeom>
              <a:avLst/>
              <a:gdLst>
                <a:gd name="connsiteX0" fmla="*/ 5769 w 211886"/>
                <a:gd name="connsiteY0" fmla="*/ 116249 h 143220"/>
                <a:gd name="connsiteX1" fmla="*/ 130075 w 211886"/>
                <a:gd name="connsiteY1" fmla="*/ 141699 h 143220"/>
                <a:gd name="connsiteX2" fmla="*/ 133749 w 211886"/>
                <a:gd name="connsiteY2" fmla="*/ 143192 h 143220"/>
                <a:gd name="connsiteX3" fmla="*/ 135126 w 211886"/>
                <a:gd name="connsiteY3" fmla="*/ 143192 h 143220"/>
                <a:gd name="connsiteX4" fmla="*/ 138877 w 211886"/>
                <a:gd name="connsiteY4" fmla="*/ 139518 h 143220"/>
                <a:gd name="connsiteX5" fmla="*/ 179481 w 211886"/>
                <a:gd name="connsiteY5" fmla="*/ 72851 h 143220"/>
                <a:gd name="connsiteX6" fmla="*/ 211169 w 211886"/>
                <a:gd name="connsiteY6" fmla="*/ 28612 h 143220"/>
                <a:gd name="connsiteX7" fmla="*/ 211628 w 211886"/>
                <a:gd name="connsiteY7" fmla="*/ 24325 h 143220"/>
                <a:gd name="connsiteX8" fmla="*/ 209026 w 211886"/>
                <a:gd name="connsiteY8" fmla="*/ 21111 h 143220"/>
                <a:gd name="connsiteX9" fmla="*/ 77724 w 211886"/>
                <a:gd name="connsiteY9" fmla="*/ 1631 h 143220"/>
                <a:gd name="connsiteX10" fmla="*/ 40182 w 211886"/>
                <a:gd name="connsiteY10" fmla="*/ 1631 h 143220"/>
                <a:gd name="connsiteX11" fmla="*/ 33791 w 211886"/>
                <a:gd name="connsiteY11" fmla="*/ 4999 h 143220"/>
                <a:gd name="connsiteX12" fmla="*/ 189 w 211886"/>
                <a:gd name="connsiteY12" fmla="*/ 109554 h 143220"/>
                <a:gd name="connsiteX13" fmla="*/ 189 w 211886"/>
                <a:gd name="connsiteY13" fmla="*/ 109515 h 143220"/>
                <a:gd name="connsiteX14" fmla="*/ 1261 w 211886"/>
                <a:gd name="connsiteY14" fmla="*/ 114337 h 143220"/>
                <a:gd name="connsiteX15" fmla="*/ 5777 w 211886"/>
                <a:gd name="connsiteY15" fmla="*/ 116251 h 14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886" h="143220">
                  <a:moveTo>
                    <a:pt x="5769" y="116249"/>
                  </a:moveTo>
                  <a:cubicBezTo>
                    <a:pt x="48937" y="107218"/>
                    <a:pt x="93905" y="116441"/>
                    <a:pt x="130075" y="141699"/>
                  </a:cubicBezTo>
                  <a:cubicBezTo>
                    <a:pt x="131070" y="142656"/>
                    <a:pt x="132371" y="143192"/>
                    <a:pt x="133749" y="143192"/>
                  </a:cubicBezTo>
                  <a:cubicBezTo>
                    <a:pt x="134208" y="143230"/>
                    <a:pt x="134667" y="143230"/>
                    <a:pt x="135126" y="143192"/>
                  </a:cubicBezTo>
                  <a:cubicBezTo>
                    <a:pt x="136925" y="142694"/>
                    <a:pt x="138341" y="141317"/>
                    <a:pt x="138877" y="139518"/>
                  </a:cubicBezTo>
                  <a:cubicBezTo>
                    <a:pt x="147794" y="114796"/>
                    <a:pt x="161609" y="92102"/>
                    <a:pt x="179481" y="72851"/>
                  </a:cubicBezTo>
                  <a:cubicBezTo>
                    <a:pt x="191268" y="59035"/>
                    <a:pt x="201869" y="44225"/>
                    <a:pt x="211169" y="28612"/>
                  </a:cubicBezTo>
                  <a:cubicBezTo>
                    <a:pt x="211934" y="27310"/>
                    <a:pt x="212087" y="25741"/>
                    <a:pt x="211628" y="24325"/>
                  </a:cubicBezTo>
                  <a:cubicBezTo>
                    <a:pt x="211207" y="22948"/>
                    <a:pt x="210289" y="21799"/>
                    <a:pt x="209026" y="21111"/>
                  </a:cubicBezTo>
                  <a:cubicBezTo>
                    <a:pt x="167694" y="3315"/>
                    <a:pt x="122421" y="-3421"/>
                    <a:pt x="77724" y="1631"/>
                  </a:cubicBezTo>
                  <a:cubicBezTo>
                    <a:pt x="65478" y="1899"/>
                    <a:pt x="53308" y="2205"/>
                    <a:pt x="40182" y="1631"/>
                  </a:cubicBezTo>
                  <a:cubicBezTo>
                    <a:pt x="37503" y="942"/>
                    <a:pt x="34709" y="2396"/>
                    <a:pt x="33791" y="4999"/>
                  </a:cubicBezTo>
                  <a:cubicBezTo>
                    <a:pt x="24874" y="28726"/>
                    <a:pt x="11785" y="66192"/>
                    <a:pt x="189" y="109554"/>
                  </a:cubicBezTo>
                  <a:lnTo>
                    <a:pt x="189" y="109515"/>
                  </a:lnTo>
                  <a:cubicBezTo>
                    <a:pt x="-270" y="111200"/>
                    <a:pt x="113" y="112998"/>
                    <a:pt x="1261" y="114337"/>
                  </a:cubicBezTo>
                  <a:cubicBezTo>
                    <a:pt x="2409" y="115601"/>
                    <a:pt x="4055" y="116327"/>
                    <a:pt x="5777" y="1162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E3926CC-4EEA-DAC2-AB4B-D7CBA2CD29C1}"/>
                </a:ext>
              </a:extLst>
            </p:cNvPr>
            <p:cNvSpPr/>
            <p:nvPr/>
          </p:nvSpPr>
          <p:spPr>
            <a:xfrm>
              <a:off x="-13918420" y="9702677"/>
              <a:ext cx="155703" cy="263424"/>
            </a:xfrm>
            <a:custGeom>
              <a:avLst/>
              <a:gdLst>
                <a:gd name="connsiteX0" fmla="*/ 139675 w 155703"/>
                <a:gd name="connsiteY0" fmla="*/ 25950 h 263424"/>
                <a:gd name="connsiteX1" fmla="*/ 22226 w 155703"/>
                <a:gd name="connsiteY1" fmla="*/ 1917 h 263424"/>
                <a:gd name="connsiteX2" fmla="*/ 22226 w 155703"/>
                <a:gd name="connsiteY2" fmla="*/ 1878 h 263424"/>
                <a:gd name="connsiteX3" fmla="*/ 17519 w 155703"/>
                <a:gd name="connsiteY3" fmla="*/ 6164 h 263424"/>
                <a:gd name="connsiteX4" fmla="*/ 49169 w 155703"/>
                <a:gd name="connsiteY4" fmla="*/ 262654 h 263424"/>
                <a:gd name="connsiteX5" fmla="*/ 51963 w 155703"/>
                <a:gd name="connsiteY5" fmla="*/ 263419 h 263424"/>
                <a:gd name="connsiteX6" fmla="*/ 54068 w 155703"/>
                <a:gd name="connsiteY6" fmla="*/ 262998 h 263424"/>
                <a:gd name="connsiteX7" fmla="*/ 56249 w 155703"/>
                <a:gd name="connsiteY7" fmla="*/ 261965 h 263424"/>
                <a:gd name="connsiteX8" fmla="*/ 58392 w 155703"/>
                <a:gd name="connsiteY8" fmla="*/ 261008 h 263424"/>
                <a:gd name="connsiteX9" fmla="*/ 113425 w 155703"/>
                <a:gd name="connsiteY9" fmla="*/ 232956 h 263424"/>
                <a:gd name="connsiteX10" fmla="*/ 115989 w 155703"/>
                <a:gd name="connsiteY10" fmla="*/ 227981 h 263424"/>
                <a:gd name="connsiteX11" fmla="*/ 135659 w 155703"/>
                <a:gd name="connsiteY11" fmla="*/ 145815 h 263424"/>
                <a:gd name="connsiteX12" fmla="*/ 152575 w 155703"/>
                <a:gd name="connsiteY12" fmla="*/ 93615 h 263424"/>
                <a:gd name="connsiteX13" fmla="*/ 139678 w 155703"/>
                <a:gd name="connsiteY13" fmla="*/ 25954 h 26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703" h="263424">
                  <a:moveTo>
                    <a:pt x="139675" y="25950"/>
                  </a:moveTo>
                  <a:cubicBezTo>
                    <a:pt x="113459" y="-3059"/>
                    <a:pt x="60073" y="-1757"/>
                    <a:pt x="22226" y="1917"/>
                  </a:cubicBezTo>
                  <a:lnTo>
                    <a:pt x="22226" y="1878"/>
                  </a:lnTo>
                  <a:cubicBezTo>
                    <a:pt x="19892" y="2108"/>
                    <a:pt x="17979" y="3868"/>
                    <a:pt x="17519" y="6164"/>
                  </a:cubicBezTo>
                  <a:cubicBezTo>
                    <a:pt x="-4372" y="101227"/>
                    <a:pt x="-16771" y="222848"/>
                    <a:pt x="49169" y="262654"/>
                  </a:cubicBezTo>
                  <a:cubicBezTo>
                    <a:pt x="50011" y="263151"/>
                    <a:pt x="50968" y="263419"/>
                    <a:pt x="51963" y="263419"/>
                  </a:cubicBezTo>
                  <a:cubicBezTo>
                    <a:pt x="52690" y="263457"/>
                    <a:pt x="53379" y="263304"/>
                    <a:pt x="54068" y="262998"/>
                  </a:cubicBezTo>
                  <a:lnTo>
                    <a:pt x="56249" y="261965"/>
                  </a:lnTo>
                  <a:cubicBezTo>
                    <a:pt x="56938" y="261582"/>
                    <a:pt x="57627" y="261276"/>
                    <a:pt x="58392" y="261008"/>
                  </a:cubicBezTo>
                  <a:cubicBezTo>
                    <a:pt x="77603" y="253507"/>
                    <a:pt x="96050" y="244130"/>
                    <a:pt x="113425" y="232956"/>
                  </a:cubicBezTo>
                  <a:cubicBezTo>
                    <a:pt x="115147" y="231922"/>
                    <a:pt x="116142" y="230009"/>
                    <a:pt x="115989" y="227981"/>
                  </a:cubicBezTo>
                  <a:cubicBezTo>
                    <a:pt x="116639" y="199508"/>
                    <a:pt x="123337" y="171494"/>
                    <a:pt x="135659" y="145815"/>
                  </a:cubicBezTo>
                  <a:cubicBezTo>
                    <a:pt x="142778" y="128937"/>
                    <a:pt x="148442" y="111487"/>
                    <a:pt x="152575" y="93615"/>
                  </a:cubicBezTo>
                  <a:cubicBezTo>
                    <a:pt x="159540" y="70308"/>
                    <a:pt x="154718" y="45050"/>
                    <a:pt x="139678" y="259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73BAD16-4B77-FE28-31CF-6AF3865BBD5A}"/>
                </a:ext>
              </a:extLst>
            </p:cNvPr>
            <p:cNvSpPr/>
            <p:nvPr/>
          </p:nvSpPr>
          <p:spPr>
            <a:xfrm>
              <a:off x="-13717276" y="9209776"/>
              <a:ext cx="111395" cy="127151"/>
            </a:xfrm>
            <a:custGeom>
              <a:avLst/>
              <a:gdLst>
                <a:gd name="connsiteX0" fmla="*/ 20239 w 111395"/>
                <a:gd name="connsiteY0" fmla="*/ 107174 h 127151"/>
                <a:gd name="connsiteX1" fmla="*/ 42589 w 111395"/>
                <a:gd name="connsiteY1" fmla="*/ 125582 h 127151"/>
                <a:gd name="connsiteX2" fmla="*/ 46339 w 111395"/>
                <a:gd name="connsiteY2" fmla="*/ 127151 h 127151"/>
                <a:gd name="connsiteX3" fmla="*/ 47105 w 111395"/>
                <a:gd name="connsiteY3" fmla="*/ 127151 h 127151"/>
                <a:gd name="connsiteX4" fmla="*/ 51046 w 111395"/>
                <a:gd name="connsiteY4" fmla="*/ 124396 h 127151"/>
                <a:gd name="connsiteX5" fmla="*/ 59619 w 111395"/>
                <a:gd name="connsiteY5" fmla="*/ 107978 h 127151"/>
                <a:gd name="connsiteX6" fmla="*/ 107189 w 111395"/>
                <a:gd name="connsiteY6" fmla="*/ 44756 h 127151"/>
                <a:gd name="connsiteX7" fmla="*/ 108375 w 111395"/>
                <a:gd name="connsiteY7" fmla="*/ 44258 h 127151"/>
                <a:gd name="connsiteX8" fmla="*/ 111092 w 111395"/>
                <a:gd name="connsiteY8" fmla="*/ 41426 h 127151"/>
                <a:gd name="connsiteX9" fmla="*/ 110748 w 111395"/>
                <a:gd name="connsiteY9" fmla="*/ 37638 h 127151"/>
                <a:gd name="connsiteX10" fmla="*/ 109408 w 111395"/>
                <a:gd name="connsiteY10" fmla="*/ 34040 h 127151"/>
                <a:gd name="connsiteX11" fmla="*/ 61647 w 111395"/>
                <a:gd name="connsiteY11" fmla="*/ 669 h 127151"/>
                <a:gd name="connsiteX12" fmla="*/ 54682 w 111395"/>
                <a:gd name="connsiteY12" fmla="*/ 2353 h 127151"/>
                <a:gd name="connsiteX13" fmla="*/ 760 w 111395"/>
                <a:gd name="connsiteY13" fmla="*/ 85590 h 127151"/>
                <a:gd name="connsiteX14" fmla="*/ 798 w 111395"/>
                <a:gd name="connsiteY14" fmla="*/ 85590 h 127151"/>
                <a:gd name="connsiteX15" fmla="*/ 1678 w 111395"/>
                <a:gd name="connsiteY15" fmla="*/ 92288 h 127151"/>
                <a:gd name="connsiteX16" fmla="*/ 20239 w 111395"/>
                <a:gd name="connsiteY16" fmla="*/ 107174 h 12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395" h="127151">
                  <a:moveTo>
                    <a:pt x="20239" y="107174"/>
                  </a:moveTo>
                  <a:cubicBezTo>
                    <a:pt x="28085" y="112800"/>
                    <a:pt x="35547" y="118961"/>
                    <a:pt x="42589" y="125582"/>
                  </a:cubicBezTo>
                  <a:cubicBezTo>
                    <a:pt x="43584" y="126577"/>
                    <a:pt x="44923" y="127151"/>
                    <a:pt x="46339" y="127151"/>
                  </a:cubicBezTo>
                  <a:lnTo>
                    <a:pt x="47105" y="127151"/>
                  </a:lnTo>
                  <a:cubicBezTo>
                    <a:pt x="48788" y="126883"/>
                    <a:pt x="50243" y="125888"/>
                    <a:pt x="51046" y="124396"/>
                  </a:cubicBezTo>
                  <a:cubicBezTo>
                    <a:pt x="53955" y="119038"/>
                    <a:pt x="56825" y="113527"/>
                    <a:pt x="59619" y="107978"/>
                  </a:cubicBezTo>
                  <a:cubicBezTo>
                    <a:pt x="69607" y="83064"/>
                    <a:pt x="86025" y="61250"/>
                    <a:pt x="107189" y="44756"/>
                  </a:cubicBezTo>
                  <a:cubicBezTo>
                    <a:pt x="107610" y="44641"/>
                    <a:pt x="107992" y="44450"/>
                    <a:pt x="108375" y="44258"/>
                  </a:cubicBezTo>
                  <a:cubicBezTo>
                    <a:pt x="109638" y="43761"/>
                    <a:pt x="110633" y="42727"/>
                    <a:pt x="111092" y="41426"/>
                  </a:cubicBezTo>
                  <a:cubicBezTo>
                    <a:pt x="111590" y="40163"/>
                    <a:pt x="111475" y="38786"/>
                    <a:pt x="110748" y="37638"/>
                  </a:cubicBezTo>
                  <a:cubicBezTo>
                    <a:pt x="110748" y="36337"/>
                    <a:pt x="110289" y="35035"/>
                    <a:pt x="109408" y="34040"/>
                  </a:cubicBezTo>
                  <a:cubicBezTo>
                    <a:pt x="95592" y="20148"/>
                    <a:pt x="79405" y="8859"/>
                    <a:pt x="61647" y="669"/>
                  </a:cubicBezTo>
                  <a:cubicBezTo>
                    <a:pt x="59236" y="-670"/>
                    <a:pt x="56213" y="57"/>
                    <a:pt x="54682" y="2353"/>
                  </a:cubicBezTo>
                  <a:cubicBezTo>
                    <a:pt x="34476" y="32357"/>
                    <a:pt x="16833" y="59528"/>
                    <a:pt x="760" y="85590"/>
                  </a:cubicBezTo>
                  <a:lnTo>
                    <a:pt x="798" y="85590"/>
                  </a:lnTo>
                  <a:cubicBezTo>
                    <a:pt x="-542" y="87772"/>
                    <a:pt x="-159" y="90566"/>
                    <a:pt x="1678" y="92288"/>
                  </a:cubicBezTo>
                  <a:cubicBezTo>
                    <a:pt x="7572" y="97607"/>
                    <a:pt x="13772" y="102583"/>
                    <a:pt x="20239" y="1071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EEE1623-85C7-514C-19F2-65B139A31B65}"/>
                </a:ext>
              </a:extLst>
            </p:cNvPr>
            <p:cNvSpPr/>
            <p:nvPr/>
          </p:nvSpPr>
          <p:spPr>
            <a:xfrm>
              <a:off x="-13830288" y="9323220"/>
              <a:ext cx="144384" cy="187714"/>
            </a:xfrm>
            <a:custGeom>
              <a:avLst/>
              <a:gdLst>
                <a:gd name="connsiteX0" fmla="*/ 5398 w 144384"/>
                <a:gd name="connsiteY0" fmla="*/ 187714 h 187714"/>
                <a:gd name="connsiteX1" fmla="*/ 8996 w 144384"/>
                <a:gd name="connsiteY1" fmla="*/ 186298 h 187714"/>
                <a:gd name="connsiteX2" fmla="*/ 35479 w 144384"/>
                <a:gd name="connsiteY2" fmla="*/ 161155 h 187714"/>
                <a:gd name="connsiteX3" fmla="*/ 84617 w 144384"/>
                <a:gd name="connsiteY3" fmla="*/ 117412 h 187714"/>
                <a:gd name="connsiteX4" fmla="*/ 88903 w 144384"/>
                <a:gd name="connsiteY4" fmla="*/ 114312 h 187714"/>
                <a:gd name="connsiteX5" fmla="*/ 88903 w 144384"/>
                <a:gd name="connsiteY5" fmla="*/ 114351 h 187714"/>
                <a:gd name="connsiteX6" fmla="*/ 142788 w 144384"/>
                <a:gd name="connsiteY6" fmla="*/ 59548 h 187714"/>
                <a:gd name="connsiteX7" fmla="*/ 142788 w 144384"/>
                <a:gd name="connsiteY7" fmla="*/ 55568 h 187714"/>
                <a:gd name="connsiteX8" fmla="*/ 143783 w 144384"/>
                <a:gd name="connsiteY8" fmla="*/ 44546 h 187714"/>
                <a:gd name="connsiteX9" fmla="*/ 144204 w 144384"/>
                <a:gd name="connsiteY9" fmla="*/ 40604 h 187714"/>
                <a:gd name="connsiteX10" fmla="*/ 133985 w 144384"/>
                <a:gd name="connsiteY10" fmla="*/ 26214 h 187714"/>
                <a:gd name="connsiteX11" fmla="*/ 124992 w 144384"/>
                <a:gd name="connsiteY11" fmla="*/ 18942 h 187714"/>
                <a:gd name="connsiteX12" fmla="*/ 103560 w 144384"/>
                <a:gd name="connsiteY12" fmla="*/ 1338 h 187714"/>
                <a:gd name="connsiteX13" fmla="*/ 103560 w 144384"/>
                <a:gd name="connsiteY13" fmla="*/ 1300 h 187714"/>
                <a:gd name="connsiteX14" fmla="*/ 99274 w 144384"/>
                <a:gd name="connsiteY14" fmla="*/ 75 h 187714"/>
                <a:gd name="connsiteX15" fmla="*/ 95485 w 144384"/>
                <a:gd name="connsiteY15" fmla="*/ 2601 h 187714"/>
                <a:gd name="connsiteX16" fmla="*/ 499 w 144384"/>
                <a:gd name="connsiteY16" fmla="*/ 180096 h 187714"/>
                <a:gd name="connsiteX17" fmla="*/ 844 w 144384"/>
                <a:gd name="connsiteY17" fmla="*/ 185224 h 187714"/>
                <a:gd name="connsiteX18" fmla="*/ 5360 w 144384"/>
                <a:gd name="connsiteY18" fmla="*/ 187711 h 18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4384" h="187714">
                  <a:moveTo>
                    <a:pt x="5398" y="187714"/>
                  </a:moveTo>
                  <a:cubicBezTo>
                    <a:pt x="6738" y="187714"/>
                    <a:pt x="8039" y="187217"/>
                    <a:pt x="8996" y="186298"/>
                  </a:cubicBezTo>
                  <a:cubicBezTo>
                    <a:pt x="18066" y="178147"/>
                    <a:pt x="26791" y="169651"/>
                    <a:pt x="35479" y="161155"/>
                  </a:cubicBezTo>
                  <a:cubicBezTo>
                    <a:pt x="50863" y="145502"/>
                    <a:pt x="67281" y="130883"/>
                    <a:pt x="84617" y="117412"/>
                  </a:cubicBezTo>
                  <a:lnTo>
                    <a:pt x="88903" y="114312"/>
                  </a:lnTo>
                  <a:lnTo>
                    <a:pt x="88903" y="114351"/>
                  </a:lnTo>
                  <a:cubicBezTo>
                    <a:pt x="111138" y="100842"/>
                    <a:pt x="129661" y="82012"/>
                    <a:pt x="142788" y="59548"/>
                  </a:cubicBezTo>
                  <a:cubicBezTo>
                    <a:pt x="143285" y="58285"/>
                    <a:pt x="143285" y="56869"/>
                    <a:pt x="142788" y="55568"/>
                  </a:cubicBezTo>
                  <a:cubicBezTo>
                    <a:pt x="141486" y="51932"/>
                    <a:pt x="141831" y="47914"/>
                    <a:pt x="143783" y="44546"/>
                  </a:cubicBezTo>
                  <a:cubicBezTo>
                    <a:pt x="144395" y="43321"/>
                    <a:pt x="144548" y="41943"/>
                    <a:pt x="144204" y="40604"/>
                  </a:cubicBezTo>
                  <a:cubicBezTo>
                    <a:pt x="142367" y="34863"/>
                    <a:pt x="138808" y="29811"/>
                    <a:pt x="133985" y="26214"/>
                  </a:cubicBezTo>
                  <a:lnTo>
                    <a:pt x="124992" y="18942"/>
                  </a:lnTo>
                  <a:cubicBezTo>
                    <a:pt x="117797" y="13164"/>
                    <a:pt x="110679" y="7423"/>
                    <a:pt x="103560" y="1338"/>
                  </a:cubicBezTo>
                  <a:lnTo>
                    <a:pt x="103560" y="1300"/>
                  </a:lnTo>
                  <a:cubicBezTo>
                    <a:pt x="102412" y="266"/>
                    <a:pt x="100805" y="-193"/>
                    <a:pt x="99274" y="75"/>
                  </a:cubicBezTo>
                  <a:cubicBezTo>
                    <a:pt x="97705" y="266"/>
                    <a:pt x="96289" y="1185"/>
                    <a:pt x="95485" y="2601"/>
                  </a:cubicBezTo>
                  <a:cubicBezTo>
                    <a:pt x="59014" y="63948"/>
                    <a:pt x="26905" y="123615"/>
                    <a:pt x="499" y="180096"/>
                  </a:cubicBezTo>
                  <a:cubicBezTo>
                    <a:pt x="-266" y="181741"/>
                    <a:pt x="-151" y="183693"/>
                    <a:pt x="844" y="185224"/>
                  </a:cubicBezTo>
                  <a:cubicBezTo>
                    <a:pt x="1839" y="186755"/>
                    <a:pt x="3523" y="187711"/>
                    <a:pt x="5360" y="1877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CB941007-DFA7-3538-7401-006BF200C123}"/>
                </a:ext>
              </a:extLst>
            </p:cNvPr>
            <p:cNvSpPr/>
            <p:nvPr/>
          </p:nvSpPr>
          <p:spPr>
            <a:xfrm>
              <a:off x="-13268343" y="9131093"/>
              <a:ext cx="125124" cy="102385"/>
            </a:xfrm>
            <a:custGeom>
              <a:avLst/>
              <a:gdLst>
                <a:gd name="connsiteX0" fmla="*/ 69197 w 125124"/>
                <a:gd name="connsiteY0" fmla="*/ 102386 h 102385"/>
                <a:gd name="connsiteX1" fmla="*/ 71493 w 125124"/>
                <a:gd name="connsiteY1" fmla="*/ 101888 h 102385"/>
                <a:gd name="connsiteX2" fmla="*/ 72642 w 125124"/>
                <a:gd name="connsiteY2" fmla="*/ 101161 h 102385"/>
                <a:gd name="connsiteX3" fmla="*/ 118911 w 125124"/>
                <a:gd name="connsiteY3" fmla="*/ 56040 h 102385"/>
                <a:gd name="connsiteX4" fmla="*/ 124651 w 125124"/>
                <a:gd name="connsiteY4" fmla="*/ 32504 h 102385"/>
                <a:gd name="connsiteX5" fmla="*/ 100235 w 125124"/>
                <a:gd name="connsiteY5" fmla="*/ 12030 h 102385"/>
                <a:gd name="connsiteX6" fmla="*/ 97594 w 125124"/>
                <a:gd name="connsiteY6" fmla="*/ 10653 h 102385"/>
                <a:gd name="connsiteX7" fmla="*/ 40839 w 125124"/>
                <a:gd name="connsiteY7" fmla="*/ 20450 h 102385"/>
                <a:gd name="connsiteX8" fmla="*/ 21054 w 125124"/>
                <a:gd name="connsiteY8" fmla="*/ 42532 h 102385"/>
                <a:gd name="connsiteX9" fmla="*/ 1038 w 125124"/>
                <a:gd name="connsiteY9" fmla="*/ 64805 h 102385"/>
                <a:gd name="connsiteX10" fmla="*/ 235 w 125124"/>
                <a:gd name="connsiteY10" fmla="*/ 69588 h 102385"/>
                <a:gd name="connsiteX11" fmla="*/ 3564 w 125124"/>
                <a:gd name="connsiteY11" fmla="*/ 73071 h 102385"/>
                <a:gd name="connsiteX12" fmla="*/ 13973 w 125124"/>
                <a:gd name="connsiteY12" fmla="*/ 76668 h 102385"/>
                <a:gd name="connsiteX13" fmla="*/ 14012 w 125124"/>
                <a:gd name="connsiteY13" fmla="*/ 76668 h 102385"/>
                <a:gd name="connsiteX14" fmla="*/ 58482 w 125124"/>
                <a:gd name="connsiteY14" fmla="*/ 95841 h 102385"/>
                <a:gd name="connsiteX15" fmla="*/ 65830 w 125124"/>
                <a:gd name="connsiteY15" fmla="*/ 101199 h 102385"/>
                <a:gd name="connsiteX16" fmla="*/ 69198 w 125124"/>
                <a:gd name="connsiteY16" fmla="*/ 102385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4" h="102385">
                  <a:moveTo>
                    <a:pt x="69197" y="102386"/>
                  </a:moveTo>
                  <a:cubicBezTo>
                    <a:pt x="70001" y="102386"/>
                    <a:pt x="70766" y="102232"/>
                    <a:pt x="71493" y="101888"/>
                  </a:cubicBezTo>
                  <a:cubicBezTo>
                    <a:pt x="71876" y="101697"/>
                    <a:pt x="72259" y="101429"/>
                    <a:pt x="72642" y="101161"/>
                  </a:cubicBezTo>
                  <a:cubicBezTo>
                    <a:pt x="91240" y="89756"/>
                    <a:pt x="107084" y="74333"/>
                    <a:pt x="118911" y="56040"/>
                  </a:cubicBezTo>
                  <a:cubicBezTo>
                    <a:pt x="124077" y="49343"/>
                    <a:pt x="126143" y="40809"/>
                    <a:pt x="124651" y="32504"/>
                  </a:cubicBezTo>
                  <a:cubicBezTo>
                    <a:pt x="122010" y="23205"/>
                    <a:pt x="112405" y="18268"/>
                    <a:pt x="100235" y="12030"/>
                  </a:cubicBezTo>
                  <a:lnTo>
                    <a:pt x="97594" y="10653"/>
                  </a:lnTo>
                  <a:cubicBezTo>
                    <a:pt x="69810" y="-3583"/>
                    <a:pt x="60855" y="-6492"/>
                    <a:pt x="40839" y="20450"/>
                  </a:cubicBezTo>
                  <a:cubicBezTo>
                    <a:pt x="34716" y="28219"/>
                    <a:pt x="28133" y="35605"/>
                    <a:pt x="21054" y="42532"/>
                  </a:cubicBezTo>
                  <a:cubicBezTo>
                    <a:pt x="13936" y="49535"/>
                    <a:pt x="7238" y="56960"/>
                    <a:pt x="1038" y="64805"/>
                  </a:cubicBezTo>
                  <a:cubicBezTo>
                    <a:pt x="43" y="66182"/>
                    <a:pt x="-263" y="67942"/>
                    <a:pt x="235" y="69588"/>
                  </a:cubicBezTo>
                  <a:cubicBezTo>
                    <a:pt x="732" y="71195"/>
                    <a:pt x="1995" y="72497"/>
                    <a:pt x="3564" y="73071"/>
                  </a:cubicBezTo>
                  <a:lnTo>
                    <a:pt x="13973" y="76668"/>
                  </a:lnTo>
                  <a:lnTo>
                    <a:pt x="14012" y="76668"/>
                  </a:lnTo>
                  <a:cubicBezTo>
                    <a:pt x="29549" y="81261"/>
                    <a:pt x="44475" y="87690"/>
                    <a:pt x="58482" y="95841"/>
                  </a:cubicBezTo>
                  <a:cubicBezTo>
                    <a:pt x="61123" y="97640"/>
                    <a:pt x="63572" y="99400"/>
                    <a:pt x="65830" y="101199"/>
                  </a:cubicBezTo>
                  <a:cubicBezTo>
                    <a:pt x="66786" y="101965"/>
                    <a:pt x="67973" y="102385"/>
                    <a:pt x="69198" y="10238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D9482DF-13FA-001F-F38D-B74F06A709C3}"/>
                </a:ext>
              </a:extLst>
            </p:cNvPr>
            <p:cNvSpPr/>
            <p:nvPr/>
          </p:nvSpPr>
          <p:spPr>
            <a:xfrm>
              <a:off x="-13578817" y="9018211"/>
              <a:ext cx="112651" cy="98086"/>
            </a:xfrm>
            <a:custGeom>
              <a:avLst/>
              <a:gdLst>
                <a:gd name="connsiteX0" fmla="*/ 35987 w 112651"/>
                <a:gd name="connsiteY0" fmla="*/ 91922 h 98086"/>
                <a:gd name="connsiteX1" fmla="*/ 55007 w 112651"/>
                <a:gd name="connsiteY1" fmla="*/ 97701 h 98086"/>
                <a:gd name="connsiteX2" fmla="*/ 57074 w 112651"/>
                <a:gd name="connsiteY2" fmla="*/ 98084 h 98086"/>
                <a:gd name="connsiteX3" fmla="*/ 60595 w 112651"/>
                <a:gd name="connsiteY3" fmla="*/ 96783 h 98086"/>
                <a:gd name="connsiteX4" fmla="*/ 82026 w 112651"/>
                <a:gd name="connsiteY4" fmla="*/ 82125 h 98086"/>
                <a:gd name="connsiteX5" fmla="*/ 106021 w 112651"/>
                <a:gd name="connsiteY5" fmla="*/ 65707 h 98086"/>
                <a:gd name="connsiteX6" fmla="*/ 109619 w 112651"/>
                <a:gd name="connsiteY6" fmla="*/ 61115 h 98086"/>
                <a:gd name="connsiteX7" fmla="*/ 110920 w 112651"/>
                <a:gd name="connsiteY7" fmla="*/ 59546 h 98086"/>
                <a:gd name="connsiteX8" fmla="*/ 100663 w 112651"/>
                <a:gd name="connsiteY8" fmla="*/ 38114 h 98086"/>
                <a:gd name="connsiteX9" fmla="*/ 94004 w 112651"/>
                <a:gd name="connsiteY9" fmla="*/ 33139 h 98086"/>
                <a:gd name="connsiteX10" fmla="*/ 94004 w 112651"/>
                <a:gd name="connsiteY10" fmla="*/ 33177 h 98086"/>
                <a:gd name="connsiteX11" fmla="*/ 71387 w 112651"/>
                <a:gd name="connsiteY11" fmla="*/ 2906 h 98086"/>
                <a:gd name="connsiteX12" fmla="*/ 67368 w 112651"/>
                <a:gd name="connsiteY12" fmla="*/ 74 h 98086"/>
                <a:gd name="connsiteX13" fmla="*/ 62737 w 112651"/>
                <a:gd name="connsiteY13" fmla="*/ 1796 h 98086"/>
                <a:gd name="connsiteX14" fmla="*/ 12451 w 112651"/>
                <a:gd name="connsiteY14" fmla="*/ 61001 h 98086"/>
                <a:gd name="connsiteX15" fmla="*/ 5218 w 112651"/>
                <a:gd name="connsiteY15" fmla="*/ 70492 h 98086"/>
                <a:gd name="connsiteX16" fmla="*/ 1199 w 112651"/>
                <a:gd name="connsiteY16" fmla="*/ 75850 h 98086"/>
                <a:gd name="connsiteX17" fmla="*/ 1199 w 112651"/>
                <a:gd name="connsiteY17" fmla="*/ 75811 h 98086"/>
                <a:gd name="connsiteX18" fmla="*/ 281 w 112651"/>
                <a:gd name="connsiteY18" fmla="*/ 80901 h 98086"/>
                <a:gd name="connsiteX19" fmla="*/ 4108 w 112651"/>
                <a:gd name="connsiteY19" fmla="*/ 84384 h 98086"/>
                <a:gd name="connsiteX20" fmla="*/ 35987 w 112651"/>
                <a:gd name="connsiteY20" fmla="*/ 91923 h 9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651" h="98086">
                  <a:moveTo>
                    <a:pt x="35987" y="91922"/>
                  </a:moveTo>
                  <a:cubicBezTo>
                    <a:pt x="42493" y="93300"/>
                    <a:pt x="48846" y="95252"/>
                    <a:pt x="55007" y="97701"/>
                  </a:cubicBezTo>
                  <a:cubicBezTo>
                    <a:pt x="55658" y="97969"/>
                    <a:pt x="56385" y="98084"/>
                    <a:pt x="57074" y="98084"/>
                  </a:cubicBezTo>
                  <a:cubicBezTo>
                    <a:pt x="58375" y="98122"/>
                    <a:pt x="59638" y="97663"/>
                    <a:pt x="60595" y="96783"/>
                  </a:cubicBezTo>
                  <a:cubicBezTo>
                    <a:pt x="67254" y="91234"/>
                    <a:pt x="74449" y="86335"/>
                    <a:pt x="82026" y="82125"/>
                  </a:cubicBezTo>
                  <a:cubicBezTo>
                    <a:pt x="90560" y="77456"/>
                    <a:pt x="98597" y="71945"/>
                    <a:pt x="106021" y="65707"/>
                  </a:cubicBezTo>
                  <a:cubicBezTo>
                    <a:pt x="107437" y="64329"/>
                    <a:pt x="108624" y="62799"/>
                    <a:pt x="109619" y="61115"/>
                  </a:cubicBezTo>
                  <a:cubicBezTo>
                    <a:pt x="110155" y="60694"/>
                    <a:pt x="110614" y="60158"/>
                    <a:pt x="110920" y="59546"/>
                  </a:cubicBezTo>
                  <a:cubicBezTo>
                    <a:pt x="116507" y="49289"/>
                    <a:pt x="107361" y="42898"/>
                    <a:pt x="100663" y="38114"/>
                  </a:cubicBezTo>
                  <a:cubicBezTo>
                    <a:pt x="98520" y="36622"/>
                    <a:pt x="96147" y="34976"/>
                    <a:pt x="94004" y="33139"/>
                  </a:cubicBezTo>
                  <a:lnTo>
                    <a:pt x="94004" y="33177"/>
                  </a:lnTo>
                  <a:cubicBezTo>
                    <a:pt x="84628" y="24605"/>
                    <a:pt x="76936" y="14310"/>
                    <a:pt x="71387" y="2906"/>
                  </a:cubicBezTo>
                  <a:cubicBezTo>
                    <a:pt x="70583" y="1337"/>
                    <a:pt x="69090" y="304"/>
                    <a:pt x="67368" y="74"/>
                  </a:cubicBezTo>
                  <a:cubicBezTo>
                    <a:pt x="65608" y="-232"/>
                    <a:pt x="63847" y="419"/>
                    <a:pt x="62737" y="1796"/>
                  </a:cubicBezTo>
                  <a:cubicBezTo>
                    <a:pt x="44597" y="21658"/>
                    <a:pt x="27682" y="41559"/>
                    <a:pt x="12451" y="61001"/>
                  </a:cubicBezTo>
                  <a:cubicBezTo>
                    <a:pt x="10001" y="63986"/>
                    <a:pt x="7591" y="67277"/>
                    <a:pt x="5218" y="70492"/>
                  </a:cubicBezTo>
                  <a:lnTo>
                    <a:pt x="1199" y="75850"/>
                  </a:lnTo>
                  <a:lnTo>
                    <a:pt x="1199" y="75811"/>
                  </a:lnTo>
                  <a:cubicBezTo>
                    <a:pt x="13" y="77227"/>
                    <a:pt x="-293" y="79141"/>
                    <a:pt x="281" y="80901"/>
                  </a:cubicBezTo>
                  <a:cubicBezTo>
                    <a:pt x="855" y="82623"/>
                    <a:pt x="2309" y="83963"/>
                    <a:pt x="4108" y="84384"/>
                  </a:cubicBezTo>
                  <a:cubicBezTo>
                    <a:pt x="14555" y="86986"/>
                    <a:pt x="25118" y="89550"/>
                    <a:pt x="35987" y="9192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52733FB2-82F3-54A2-AC78-36E612C47062}"/>
                </a:ext>
              </a:extLst>
            </p:cNvPr>
            <p:cNvSpPr/>
            <p:nvPr/>
          </p:nvSpPr>
          <p:spPr>
            <a:xfrm>
              <a:off x="-13643769" y="9121656"/>
              <a:ext cx="115852" cy="101618"/>
            </a:xfrm>
            <a:custGeom>
              <a:avLst/>
              <a:gdLst>
                <a:gd name="connsiteX0" fmla="*/ 48819 w 115852"/>
                <a:gd name="connsiteY0" fmla="*/ 100164 h 101618"/>
                <a:gd name="connsiteX1" fmla="*/ 52454 w 115852"/>
                <a:gd name="connsiteY1" fmla="*/ 101619 h 101618"/>
                <a:gd name="connsiteX2" fmla="*/ 56013 w 115852"/>
                <a:gd name="connsiteY2" fmla="*/ 100241 h 101618"/>
                <a:gd name="connsiteX3" fmla="*/ 85634 w 115852"/>
                <a:gd name="connsiteY3" fmla="*/ 70658 h 101618"/>
                <a:gd name="connsiteX4" fmla="*/ 105688 w 115852"/>
                <a:gd name="connsiteY4" fmla="*/ 38971 h 101618"/>
                <a:gd name="connsiteX5" fmla="*/ 108175 w 115852"/>
                <a:gd name="connsiteY5" fmla="*/ 32350 h 101618"/>
                <a:gd name="connsiteX6" fmla="*/ 109898 w 115852"/>
                <a:gd name="connsiteY6" fmla="*/ 27681 h 101618"/>
                <a:gd name="connsiteX7" fmla="*/ 115370 w 115852"/>
                <a:gd name="connsiteY7" fmla="*/ 24581 h 101618"/>
                <a:gd name="connsiteX8" fmla="*/ 112729 w 115852"/>
                <a:gd name="connsiteY8" fmla="*/ 17501 h 101618"/>
                <a:gd name="connsiteX9" fmla="*/ 112462 w 115852"/>
                <a:gd name="connsiteY9" fmla="*/ 17501 h 101618"/>
                <a:gd name="connsiteX10" fmla="*/ 65313 w 115852"/>
                <a:gd name="connsiteY10" fmla="*/ 3801 h 101618"/>
                <a:gd name="connsiteX11" fmla="*/ 49316 w 115852"/>
                <a:gd name="connsiteY11" fmla="*/ 203 h 101618"/>
                <a:gd name="connsiteX12" fmla="*/ 43805 w 115852"/>
                <a:gd name="connsiteY12" fmla="*/ 2155 h 101618"/>
                <a:gd name="connsiteX13" fmla="*/ 943 w 115852"/>
                <a:gd name="connsiteY13" fmla="*/ 61512 h 101618"/>
                <a:gd name="connsiteX14" fmla="*/ 139 w 115852"/>
                <a:gd name="connsiteY14" fmla="*/ 65798 h 101618"/>
                <a:gd name="connsiteX15" fmla="*/ 2780 w 115852"/>
                <a:gd name="connsiteY15" fmla="*/ 69281 h 101618"/>
                <a:gd name="connsiteX16" fmla="*/ 48818 w 115852"/>
                <a:gd name="connsiteY16" fmla="*/ 100164 h 10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852" h="101618">
                  <a:moveTo>
                    <a:pt x="48819" y="100164"/>
                  </a:moveTo>
                  <a:cubicBezTo>
                    <a:pt x="49814" y="101083"/>
                    <a:pt x="51115" y="101619"/>
                    <a:pt x="52454" y="101619"/>
                  </a:cubicBezTo>
                  <a:cubicBezTo>
                    <a:pt x="53755" y="101580"/>
                    <a:pt x="55056" y="101121"/>
                    <a:pt x="56013" y="100241"/>
                  </a:cubicBezTo>
                  <a:cubicBezTo>
                    <a:pt x="66652" y="91171"/>
                    <a:pt x="76565" y="81297"/>
                    <a:pt x="85634" y="70658"/>
                  </a:cubicBezTo>
                  <a:cubicBezTo>
                    <a:pt x="93632" y="60976"/>
                    <a:pt x="100368" y="50337"/>
                    <a:pt x="105688" y="38971"/>
                  </a:cubicBezTo>
                  <a:cubicBezTo>
                    <a:pt x="106683" y="36828"/>
                    <a:pt x="107525" y="34608"/>
                    <a:pt x="108175" y="32350"/>
                  </a:cubicBezTo>
                  <a:cubicBezTo>
                    <a:pt x="108635" y="30972"/>
                    <a:pt x="109323" y="28906"/>
                    <a:pt x="109898" y="27681"/>
                  </a:cubicBezTo>
                  <a:cubicBezTo>
                    <a:pt x="112194" y="27872"/>
                    <a:pt x="114375" y="26648"/>
                    <a:pt x="115370" y="24581"/>
                  </a:cubicBezTo>
                  <a:cubicBezTo>
                    <a:pt x="116595" y="21902"/>
                    <a:pt x="115408" y="18726"/>
                    <a:pt x="112729" y="17501"/>
                  </a:cubicBezTo>
                  <a:lnTo>
                    <a:pt x="112462" y="17501"/>
                  </a:lnTo>
                  <a:cubicBezTo>
                    <a:pt x="97268" y="11339"/>
                    <a:pt x="81462" y="6747"/>
                    <a:pt x="65313" y="3801"/>
                  </a:cubicBezTo>
                  <a:cubicBezTo>
                    <a:pt x="59993" y="2653"/>
                    <a:pt x="54636" y="1504"/>
                    <a:pt x="49316" y="203"/>
                  </a:cubicBezTo>
                  <a:cubicBezTo>
                    <a:pt x="47249" y="-409"/>
                    <a:pt x="45030" y="395"/>
                    <a:pt x="43805" y="2155"/>
                  </a:cubicBezTo>
                  <a:cubicBezTo>
                    <a:pt x="27885" y="23587"/>
                    <a:pt x="13801" y="42913"/>
                    <a:pt x="943" y="61512"/>
                  </a:cubicBezTo>
                  <a:cubicBezTo>
                    <a:pt x="101" y="62775"/>
                    <a:pt x="-205" y="64344"/>
                    <a:pt x="139" y="65798"/>
                  </a:cubicBezTo>
                  <a:cubicBezTo>
                    <a:pt x="522" y="67291"/>
                    <a:pt x="1478" y="68516"/>
                    <a:pt x="2780" y="69281"/>
                  </a:cubicBezTo>
                  <a:cubicBezTo>
                    <a:pt x="19350" y="77624"/>
                    <a:pt x="34811" y="87995"/>
                    <a:pt x="48818" y="10016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DAC772A2-0F04-D316-6B0B-70CA669C8CD2}"/>
                </a:ext>
              </a:extLst>
            </p:cNvPr>
            <p:cNvSpPr/>
            <p:nvPr/>
          </p:nvSpPr>
          <p:spPr>
            <a:xfrm>
              <a:off x="-13076083" y="9078358"/>
              <a:ext cx="162516" cy="169646"/>
            </a:xfrm>
            <a:custGeom>
              <a:avLst/>
              <a:gdLst>
                <a:gd name="connsiteX0" fmla="*/ 92963 w 162516"/>
                <a:gd name="connsiteY0" fmla="*/ 8654 h 169646"/>
                <a:gd name="connsiteX1" fmla="*/ 49182 w 162516"/>
                <a:gd name="connsiteY1" fmla="*/ 6281 h 169646"/>
                <a:gd name="connsiteX2" fmla="*/ 49182 w 162516"/>
                <a:gd name="connsiteY2" fmla="*/ 6319 h 169646"/>
                <a:gd name="connsiteX3" fmla="*/ 48149 w 162516"/>
                <a:gd name="connsiteY3" fmla="*/ 7314 h 169646"/>
                <a:gd name="connsiteX4" fmla="*/ 36017 w 162516"/>
                <a:gd name="connsiteY4" fmla="*/ 20976 h 169646"/>
                <a:gd name="connsiteX5" fmla="*/ 25952 w 162516"/>
                <a:gd name="connsiteY5" fmla="*/ 36323 h 169646"/>
                <a:gd name="connsiteX6" fmla="*/ 235 w 162516"/>
                <a:gd name="connsiteY6" fmla="*/ 85385 h 169646"/>
                <a:gd name="connsiteX7" fmla="*/ 3602 w 162516"/>
                <a:gd name="connsiteY7" fmla="*/ 92044 h 169646"/>
                <a:gd name="connsiteX8" fmla="*/ 32458 w 162516"/>
                <a:gd name="connsiteY8" fmla="*/ 105247 h 169646"/>
                <a:gd name="connsiteX9" fmla="*/ 64682 w 162516"/>
                <a:gd name="connsiteY9" fmla="*/ 130735 h 169646"/>
                <a:gd name="connsiteX10" fmla="*/ 78268 w 162516"/>
                <a:gd name="connsiteY10" fmla="*/ 160394 h 169646"/>
                <a:gd name="connsiteX11" fmla="*/ 80640 w 162516"/>
                <a:gd name="connsiteY11" fmla="*/ 166403 h 169646"/>
                <a:gd name="connsiteX12" fmla="*/ 80602 w 162516"/>
                <a:gd name="connsiteY12" fmla="*/ 166403 h 169646"/>
                <a:gd name="connsiteX13" fmla="*/ 84199 w 162516"/>
                <a:gd name="connsiteY13" fmla="*/ 169618 h 169646"/>
                <a:gd name="connsiteX14" fmla="*/ 85577 w 162516"/>
                <a:gd name="connsiteY14" fmla="*/ 169618 h 169646"/>
                <a:gd name="connsiteX15" fmla="*/ 88754 w 162516"/>
                <a:gd name="connsiteY15" fmla="*/ 168623 h 169646"/>
                <a:gd name="connsiteX16" fmla="*/ 160472 w 162516"/>
                <a:gd name="connsiteY16" fmla="*/ 111829 h 169646"/>
                <a:gd name="connsiteX17" fmla="*/ 162385 w 162516"/>
                <a:gd name="connsiteY17" fmla="*/ 106472 h 169646"/>
                <a:gd name="connsiteX18" fmla="*/ 145240 w 162516"/>
                <a:gd name="connsiteY18" fmla="*/ 54463 h 169646"/>
                <a:gd name="connsiteX19" fmla="*/ 92964 w 162516"/>
                <a:gd name="connsiteY19" fmla="*/ 865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2516" h="169646">
                  <a:moveTo>
                    <a:pt x="92963" y="8654"/>
                  </a:moveTo>
                  <a:cubicBezTo>
                    <a:pt x="73905" y="-2023"/>
                    <a:pt x="60778" y="-2827"/>
                    <a:pt x="49182" y="6281"/>
                  </a:cubicBezTo>
                  <a:lnTo>
                    <a:pt x="49182" y="6319"/>
                  </a:lnTo>
                  <a:cubicBezTo>
                    <a:pt x="48799" y="6587"/>
                    <a:pt x="48455" y="6931"/>
                    <a:pt x="48149" y="7314"/>
                  </a:cubicBezTo>
                  <a:cubicBezTo>
                    <a:pt x="44475" y="12174"/>
                    <a:pt x="40418" y="16729"/>
                    <a:pt x="36017" y="20976"/>
                  </a:cubicBezTo>
                  <a:lnTo>
                    <a:pt x="25952" y="36323"/>
                  </a:lnTo>
                  <a:cubicBezTo>
                    <a:pt x="15045" y="51324"/>
                    <a:pt x="6358" y="67858"/>
                    <a:pt x="235" y="85385"/>
                  </a:cubicBezTo>
                  <a:cubicBezTo>
                    <a:pt x="-607" y="88140"/>
                    <a:pt x="885" y="91048"/>
                    <a:pt x="3602" y="92044"/>
                  </a:cubicBezTo>
                  <a:cubicBezTo>
                    <a:pt x="13553" y="95603"/>
                    <a:pt x="23235" y="100042"/>
                    <a:pt x="32458" y="105247"/>
                  </a:cubicBezTo>
                  <a:cubicBezTo>
                    <a:pt x="45088" y="111064"/>
                    <a:pt x="56109" y="119790"/>
                    <a:pt x="64682" y="130735"/>
                  </a:cubicBezTo>
                  <a:cubicBezTo>
                    <a:pt x="70078" y="140188"/>
                    <a:pt x="74594" y="150139"/>
                    <a:pt x="78268" y="160394"/>
                  </a:cubicBezTo>
                  <a:lnTo>
                    <a:pt x="80640" y="166403"/>
                  </a:lnTo>
                  <a:lnTo>
                    <a:pt x="80602" y="166403"/>
                  </a:lnTo>
                  <a:cubicBezTo>
                    <a:pt x="81253" y="167972"/>
                    <a:pt x="82592" y="169158"/>
                    <a:pt x="84199" y="169618"/>
                  </a:cubicBezTo>
                  <a:cubicBezTo>
                    <a:pt x="84659" y="169656"/>
                    <a:pt x="85118" y="169656"/>
                    <a:pt x="85577" y="169618"/>
                  </a:cubicBezTo>
                  <a:cubicBezTo>
                    <a:pt x="86725" y="169618"/>
                    <a:pt x="87835" y="169273"/>
                    <a:pt x="88754" y="168623"/>
                  </a:cubicBezTo>
                  <a:cubicBezTo>
                    <a:pt x="112520" y="149411"/>
                    <a:pt x="136438" y="130506"/>
                    <a:pt x="160472" y="111829"/>
                  </a:cubicBezTo>
                  <a:cubicBezTo>
                    <a:pt x="162079" y="110567"/>
                    <a:pt x="162844" y="108462"/>
                    <a:pt x="162385" y="106472"/>
                  </a:cubicBezTo>
                  <a:cubicBezTo>
                    <a:pt x="159553" y="88331"/>
                    <a:pt x="153774" y="70766"/>
                    <a:pt x="145240" y="54463"/>
                  </a:cubicBezTo>
                  <a:cubicBezTo>
                    <a:pt x="131807" y="35174"/>
                    <a:pt x="113859" y="19445"/>
                    <a:pt x="92964" y="865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599257B-48C2-0E69-F12B-AB3E5C66A10E}"/>
                </a:ext>
              </a:extLst>
            </p:cNvPr>
            <p:cNvSpPr/>
            <p:nvPr/>
          </p:nvSpPr>
          <p:spPr>
            <a:xfrm>
              <a:off x="-13185920" y="9187335"/>
              <a:ext cx="172444" cy="172053"/>
            </a:xfrm>
            <a:custGeom>
              <a:avLst/>
              <a:gdLst>
                <a:gd name="connsiteX0" fmla="*/ 134612 w 172444"/>
                <a:gd name="connsiteY0" fmla="*/ 20083 h 172053"/>
                <a:gd name="connsiteX1" fmla="*/ 66300 w 172444"/>
                <a:gd name="connsiteY1" fmla="*/ 68 h 172053"/>
                <a:gd name="connsiteX2" fmla="*/ 62435 w 172444"/>
                <a:gd name="connsiteY2" fmla="*/ 2900 h 172053"/>
                <a:gd name="connsiteX3" fmla="*/ 2427 w 172444"/>
                <a:gd name="connsiteY3" fmla="*/ 66083 h 172053"/>
                <a:gd name="connsiteX4" fmla="*/ 169 w 172444"/>
                <a:gd name="connsiteY4" fmla="*/ 71900 h 172053"/>
                <a:gd name="connsiteX5" fmla="*/ 2351 w 172444"/>
                <a:gd name="connsiteY5" fmla="*/ 98728 h 172053"/>
                <a:gd name="connsiteX6" fmla="*/ 4915 w 172444"/>
                <a:gd name="connsiteY6" fmla="*/ 103512 h 172053"/>
                <a:gd name="connsiteX7" fmla="*/ 65458 w 172444"/>
                <a:gd name="connsiteY7" fmla="*/ 169757 h 172053"/>
                <a:gd name="connsiteX8" fmla="*/ 69477 w 172444"/>
                <a:gd name="connsiteY8" fmla="*/ 172053 h 172053"/>
                <a:gd name="connsiteX9" fmla="*/ 69898 w 172444"/>
                <a:gd name="connsiteY9" fmla="*/ 172053 h 172053"/>
                <a:gd name="connsiteX10" fmla="*/ 73725 w 172444"/>
                <a:gd name="connsiteY10" fmla="*/ 170446 h 172053"/>
                <a:gd name="connsiteX11" fmla="*/ 145940 w 172444"/>
                <a:gd name="connsiteY11" fmla="*/ 102516 h 172053"/>
                <a:gd name="connsiteX12" fmla="*/ 166950 w 172444"/>
                <a:gd name="connsiteY12" fmla="*/ 85371 h 172053"/>
                <a:gd name="connsiteX13" fmla="*/ 170433 w 172444"/>
                <a:gd name="connsiteY13" fmla="*/ 82578 h 172053"/>
                <a:gd name="connsiteX14" fmla="*/ 170395 w 172444"/>
                <a:gd name="connsiteY14" fmla="*/ 82578 h 172053"/>
                <a:gd name="connsiteX15" fmla="*/ 172040 w 172444"/>
                <a:gd name="connsiteY15" fmla="*/ 76301 h 172053"/>
                <a:gd name="connsiteX16" fmla="*/ 168251 w 172444"/>
                <a:gd name="connsiteY16" fmla="*/ 66925 h 172053"/>
                <a:gd name="connsiteX17" fmla="*/ 168251 w 172444"/>
                <a:gd name="connsiteY17" fmla="*/ 66887 h 172053"/>
                <a:gd name="connsiteX18" fmla="*/ 134612 w 172444"/>
                <a:gd name="connsiteY18" fmla="*/ 20083 h 17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2444" h="172053">
                  <a:moveTo>
                    <a:pt x="134612" y="20083"/>
                  </a:moveTo>
                  <a:cubicBezTo>
                    <a:pt x="114597" y="6267"/>
                    <a:pt x="90640" y="-774"/>
                    <a:pt x="66300" y="68"/>
                  </a:cubicBezTo>
                  <a:cubicBezTo>
                    <a:pt x="64654" y="374"/>
                    <a:pt x="63200" y="1407"/>
                    <a:pt x="62435" y="2900"/>
                  </a:cubicBezTo>
                  <a:cubicBezTo>
                    <a:pt x="48237" y="28808"/>
                    <a:pt x="27532" y="50546"/>
                    <a:pt x="2427" y="66083"/>
                  </a:cubicBezTo>
                  <a:cubicBezTo>
                    <a:pt x="514" y="67346"/>
                    <a:pt x="-405" y="69681"/>
                    <a:pt x="169" y="71900"/>
                  </a:cubicBezTo>
                  <a:cubicBezTo>
                    <a:pt x="2083" y="80702"/>
                    <a:pt x="2810" y="89734"/>
                    <a:pt x="2351" y="98728"/>
                  </a:cubicBezTo>
                  <a:cubicBezTo>
                    <a:pt x="2312" y="100680"/>
                    <a:pt x="3269" y="102478"/>
                    <a:pt x="4915" y="103512"/>
                  </a:cubicBezTo>
                  <a:cubicBezTo>
                    <a:pt x="29331" y="121345"/>
                    <a:pt x="49921" y="143848"/>
                    <a:pt x="65458" y="169757"/>
                  </a:cubicBezTo>
                  <a:cubicBezTo>
                    <a:pt x="66415" y="171058"/>
                    <a:pt x="67869" y="171900"/>
                    <a:pt x="69477" y="172053"/>
                  </a:cubicBezTo>
                  <a:lnTo>
                    <a:pt x="69898" y="172053"/>
                  </a:lnTo>
                  <a:cubicBezTo>
                    <a:pt x="71314" y="172053"/>
                    <a:pt x="72691" y="171479"/>
                    <a:pt x="73725" y="170446"/>
                  </a:cubicBezTo>
                  <a:cubicBezTo>
                    <a:pt x="96572" y="146565"/>
                    <a:pt x="120682" y="123910"/>
                    <a:pt x="145940" y="102516"/>
                  </a:cubicBezTo>
                  <a:cubicBezTo>
                    <a:pt x="152944" y="96738"/>
                    <a:pt x="159947" y="91112"/>
                    <a:pt x="166950" y="85371"/>
                  </a:cubicBezTo>
                  <a:lnTo>
                    <a:pt x="170433" y="82578"/>
                  </a:lnTo>
                  <a:lnTo>
                    <a:pt x="170395" y="82578"/>
                  </a:lnTo>
                  <a:cubicBezTo>
                    <a:pt x="172270" y="81085"/>
                    <a:pt x="172959" y="78521"/>
                    <a:pt x="172040" y="76301"/>
                  </a:cubicBezTo>
                  <a:cubicBezTo>
                    <a:pt x="170701" y="73201"/>
                    <a:pt x="169476" y="70102"/>
                    <a:pt x="168251" y="66925"/>
                  </a:cubicBezTo>
                  <a:lnTo>
                    <a:pt x="168251" y="66887"/>
                  </a:lnTo>
                  <a:cubicBezTo>
                    <a:pt x="163200" y="47676"/>
                    <a:pt x="151221" y="30989"/>
                    <a:pt x="134612" y="2008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EAA752D-9BE8-2453-E9C3-B97F53961E96}"/>
                </a:ext>
              </a:extLst>
            </p:cNvPr>
            <p:cNvSpPr/>
            <p:nvPr/>
          </p:nvSpPr>
          <p:spPr>
            <a:xfrm>
              <a:off x="-13394606" y="7727587"/>
              <a:ext cx="180603" cy="389448"/>
            </a:xfrm>
            <a:custGeom>
              <a:avLst/>
              <a:gdLst>
                <a:gd name="connsiteX0" fmla="*/ 26361 w 180603"/>
                <a:gd name="connsiteY0" fmla="*/ 213747 h 389448"/>
                <a:gd name="connsiteX1" fmla="*/ 26782 w 180603"/>
                <a:gd name="connsiteY1" fmla="*/ 214015 h 389448"/>
                <a:gd name="connsiteX2" fmla="*/ 26782 w 180603"/>
                <a:gd name="connsiteY2" fmla="*/ 213977 h 389448"/>
                <a:gd name="connsiteX3" fmla="*/ 48978 w 180603"/>
                <a:gd name="connsiteY3" fmla="*/ 282557 h 389448"/>
                <a:gd name="connsiteX4" fmla="*/ 94750 w 180603"/>
                <a:gd name="connsiteY4" fmla="*/ 318454 h 389448"/>
                <a:gd name="connsiteX5" fmla="*/ 94750 w 180603"/>
                <a:gd name="connsiteY5" fmla="*/ 319870 h 389448"/>
                <a:gd name="connsiteX6" fmla="*/ 158469 w 180603"/>
                <a:gd name="connsiteY6" fmla="*/ 388450 h 389448"/>
                <a:gd name="connsiteX7" fmla="*/ 161531 w 180603"/>
                <a:gd name="connsiteY7" fmla="*/ 389445 h 389448"/>
                <a:gd name="connsiteX8" fmla="*/ 166047 w 180603"/>
                <a:gd name="connsiteY8" fmla="*/ 388029 h 389448"/>
                <a:gd name="connsiteX9" fmla="*/ 178293 w 180603"/>
                <a:gd name="connsiteY9" fmla="*/ 379189 h 389448"/>
                <a:gd name="connsiteX10" fmla="*/ 180589 w 180603"/>
                <a:gd name="connsiteY10" fmla="*/ 375209 h 389448"/>
                <a:gd name="connsiteX11" fmla="*/ 178982 w 180603"/>
                <a:gd name="connsiteY11" fmla="*/ 370923 h 389448"/>
                <a:gd name="connsiteX12" fmla="*/ 166123 w 180603"/>
                <a:gd name="connsiteY12" fmla="*/ 360704 h 389448"/>
                <a:gd name="connsiteX13" fmla="*/ 147906 w 180603"/>
                <a:gd name="connsiteY13" fmla="*/ 343559 h 389448"/>
                <a:gd name="connsiteX14" fmla="*/ 142128 w 180603"/>
                <a:gd name="connsiteY14" fmla="*/ 329591 h 389448"/>
                <a:gd name="connsiteX15" fmla="*/ 142970 w 180603"/>
                <a:gd name="connsiteY15" fmla="*/ 329591 h 389448"/>
                <a:gd name="connsiteX16" fmla="*/ 143467 w 180603"/>
                <a:gd name="connsiteY16" fmla="*/ 308159 h 389448"/>
                <a:gd name="connsiteX17" fmla="*/ 137841 w 180603"/>
                <a:gd name="connsiteY17" fmla="*/ 307815 h 389448"/>
                <a:gd name="connsiteX18" fmla="*/ 137880 w 180603"/>
                <a:gd name="connsiteY18" fmla="*/ 307815 h 389448"/>
                <a:gd name="connsiteX19" fmla="*/ 135851 w 180603"/>
                <a:gd name="connsiteY19" fmla="*/ 304332 h 389448"/>
                <a:gd name="connsiteX20" fmla="*/ 130493 w 180603"/>
                <a:gd name="connsiteY20" fmla="*/ 304332 h 389448"/>
                <a:gd name="connsiteX21" fmla="*/ 126207 w 180603"/>
                <a:gd name="connsiteY21" fmla="*/ 305978 h 389448"/>
                <a:gd name="connsiteX22" fmla="*/ 63215 w 180603"/>
                <a:gd name="connsiteY22" fmla="*/ 265641 h 389448"/>
                <a:gd name="connsiteX23" fmla="*/ 51121 w 180603"/>
                <a:gd name="connsiteY23" fmla="*/ 191818 h 389448"/>
                <a:gd name="connsiteX24" fmla="*/ 56211 w 180603"/>
                <a:gd name="connsiteY24" fmla="*/ 189483 h 389448"/>
                <a:gd name="connsiteX25" fmla="*/ 94251 w 180603"/>
                <a:gd name="connsiteY25" fmla="*/ 189101 h 389448"/>
                <a:gd name="connsiteX26" fmla="*/ 99265 w 180603"/>
                <a:gd name="connsiteY26" fmla="*/ 187570 h 389448"/>
                <a:gd name="connsiteX27" fmla="*/ 100566 w 180603"/>
                <a:gd name="connsiteY27" fmla="*/ 182480 h 389448"/>
                <a:gd name="connsiteX28" fmla="*/ 97925 w 180603"/>
                <a:gd name="connsiteY28" fmla="*/ 174979 h 389448"/>
                <a:gd name="connsiteX29" fmla="*/ 89353 w 180603"/>
                <a:gd name="connsiteY29" fmla="*/ 152247 h 389448"/>
                <a:gd name="connsiteX30" fmla="*/ 89353 w 180603"/>
                <a:gd name="connsiteY30" fmla="*/ 152285 h 389448"/>
                <a:gd name="connsiteX31" fmla="*/ 75691 w 180603"/>
                <a:gd name="connsiteY31" fmla="*/ 98056 h 389448"/>
                <a:gd name="connsiteX32" fmla="*/ 159388 w 180603"/>
                <a:gd name="connsiteY32" fmla="*/ 40919 h 389448"/>
                <a:gd name="connsiteX33" fmla="*/ 162947 w 180603"/>
                <a:gd name="connsiteY33" fmla="*/ 37360 h 389448"/>
                <a:gd name="connsiteX34" fmla="*/ 161952 w 180603"/>
                <a:gd name="connsiteY34" fmla="*/ 32423 h 389448"/>
                <a:gd name="connsiteX35" fmla="*/ 149782 w 180603"/>
                <a:gd name="connsiteY35" fmla="*/ 16197 h 389448"/>
                <a:gd name="connsiteX36" fmla="*/ 139334 w 180603"/>
                <a:gd name="connsiteY36" fmla="*/ 2152 h 389448"/>
                <a:gd name="connsiteX37" fmla="*/ 139334 w 180603"/>
                <a:gd name="connsiteY37" fmla="*/ 2113 h 389448"/>
                <a:gd name="connsiteX38" fmla="*/ 132484 w 180603"/>
                <a:gd name="connsiteY38" fmla="*/ 736 h 389448"/>
                <a:gd name="connsiteX39" fmla="*/ 340 w 180603"/>
                <a:gd name="connsiteY39" fmla="*/ 170040 h 389448"/>
                <a:gd name="connsiteX40" fmla="*/ 914 w 180603"/>
                <a:gd name="connsiteY40" fmla="*/ 174977 h 389448"/>
                <a:gd name="connsiteX41" fmla="*/ 26364 w 180603"/>
                <a:gd name="connsiteY41" fmla="*/ 213744 h 38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0603" h="389448">
                  <a:moveTo>
                    <a:pt x="26361" y="213747"/>
                  </a:moveTo>
                  <a:lnTo>
                    <a:pt x="26782" y="214015"/>
                  </a:lnTo>
                  <a:lnTo>
                    <a:pt x="26782" y="213977"/>
                  </a:lnTo>
                  <a:cubicBezTo>
                    <a:pt x="26667" y="238622"/>
                    <a:pt x="34474" y="262657"/>
                    <a:pt x="48978" y="282557"/>
                  </a:cubicBezTo>
                  <a:cubicBezTo>
                    <a:pt x="60803" y="298362"/>
                    <a:pt x="76571" y="310762"/>
                    <a:pt x="94750" y="318454"/>
                  </a:cubicBezTo>
                  <a:cubicBezTo>
                    <a:pt x="94750" y="318914"/>
                    <a:pt x="94520" y="319449"/>
                    <a:pt x="94750" y="319870"/>
                  </a:cubicBezTo>
                  <a:cubicBezTo>
                    <a:pt x="113196" y="345205"/>
                    <a:pt x="134589" y="368206"/>
                    <a:pt x="158469" y="388450"/>
                  </a:cubicBezTo>
                  <a:cubicBezTo>
                    <a:pt x="159349" y="389139"/>
                    <a:pt x="160421" y="389484"/>
                    <a:pt x="161531" y="389445"/>
                  </a:cubicBezTo>
                  <a:cubicBezTo>
                    <a:pt x="163138" y="389407"/>
                    <a:pt x="164707" y="388910"/>
                    <a:pt x="166047" y="388029"/>
                  </a:cubicBezTo>
                  <a:cubicBezTo>
                    <a:pt x="170103" y="384968"/>
                    <a:pt x="174236" y="382021"/>
                    <a:pt x="178293" y="379189"/>
                  </a:cubicBezTo>
                  <a:cubicBezTo>
                    <a:pt x="179633" y="378309"/>
                    <a:pt x="180513" y="376816"/>
                    <a:pt x="180589" y="375209"/>
                  </a:cubicBezTo>
                  <a:cubicBezTo>
                    <a:pt x="180704" y="373602"/>
                    <a:pt x="180130" y="372033"/>
                    <a:pt x="178982" y="370923"/>
                  </a:cubicBezTo>
                  <a:cubicBezTo>
                    <a:pt x="174925" y="367249"/>
                    <a:pt x="170639" y="363843"/>
                    <a:pt x="166123" y="360704"/>
                  </a:cubicBezTo>
                  <a:cubicBezTo>
                    <a:pt x="158928" y="356303"/>
                    <a:pt x="152729" y="350486"/>
                    <a:pt x="147906" y="343559"/>
                  </a:cubicBezTo>
                  <a:cubicBezTo>
                    <a:pt x="145457" y="339120"/>
                    <a:pt x="143544" y="334451"/>
                    <a:pt x="142128" y="329591"/>
                  </a:cubicBezTo>
                  <a:lnTo>
                    <a:pt x="142970" y="329591"/>
                  </a:lnTo>
                  <a:lnTo>
                    <a:pt x="143467" y="308159"/>
                  </a:lnTo>
                  <a:cubicBezTo>
                    <a:pt x="142319" y="308159"/>
                    <a:pt x="140291" y="308159"/>
                    <a:pt x="137841" y="307815"/>
                  </a:cubicBezTo>
                  <a:lnTo>
                    <a:pt x="137880" y="307815"/>
                  </a:lnTo>
                  <a:cubicBezTo>
                    <a:pt x="137650" y="306437"/>
                    <a:pt x="136923" y="305212"/>
                    <a:pt x="135851" y="304332"/>
                  </a:cubicBezTo>
                  <a:cubicBezTo>
                    <a:pt x="134206" y="303376"/>
                    <a:pt x="132139" y="303376"/>
                    <a:pt x="130493" y="304332"/>
                  </a:cubicBezTo>
                  <a:cubicBezTo>
                    <a:pt x="129269" y="305059"/>
                    <a:pt x="127700" y="305327"/>
                    <a:pt x="126207" y="305978"/>
                  </a:cubicBezTo>
                  <a:cubicBezTo>
                    <a:pt x="100452" y="302074"/>
                    <a:pt x="77527" y="287417"/>
                    <a:pt x="63215" y="265641"/>
                  </a:cubicBezTo>
                  <a:cubicBezTo>
                    <a:pt x="48864" y="243865"/>
                    <a:pt x="44500" y="217038"/>
                    <a:pt x="51121" y="191818"/>
                  </a:cubicBezTo>
                  <a:cubicBezTo>
                    <a:pt x="52728" y="190861"/>
                    <a:pt x="54450" y="190096"/>
                    <a:pt x="56211" y="189483"/>
                  </a:cubicBezTo>
                  <a:cubicBezTo>
                    <a:pt x="68648" y="186192"/>
                    <a:pt x="81737" y="186039"/>
                    <a:pt x="94251" y="189101"/>
                  </a:cubicBezTo>
                  <a:cubicBezTo>
                    <a:pt x="96050" y="189483"/>
                    <a:pt x="97925" y="188909"/>
                    <a:pt x="99265" y="187570"/>
                  </a:cubicBezTo>
                  <a:cubicBezTo>
                    <a:pt x="100566" y="186230"/>
                    <a:pt x="101063" y="184317"/>
                    <a:pt x="100566" y="182480"/>
                  </a:cubicBezTo>
                  <a:cubicBezTo>
                    <a:pt x="99877" y="179916"/>
                    <a:pt x="98997" y="177428"/>
                    <a:pt x="97925" y="174979"/>
                  </a:cubicBezTo>
                  <a:cubicBezTo>
                    <a:pt x="95706" y="167746"/>
                    <a:pt x="92606" y="160245"/>
                    <a:pt x="89353" y="152247"/>
                  </a:cubicBezTo>
                  <a:lnTo>
                    <a:pt x="89353" y="152285"/>
                  </a:lnTo>
                  <a:cubicBezTo>
                    <a:pt x="80742" y="135485"/>
                    <a:pt x="76073" y="116923"/>
                    <a:pt x="75691" y="98056"/>
                  </a:cubicBezTo>
                  <a:cubicBezTo>
                    <a:pt x="77145" y="83322"/>
                    <a:pt x="92836" y="61393"/>
                    <a:pt x="159388" y="40919"/>
                  </a:cubicBezTo>
                  <a:cubicBezTo>
                    <a:pt x="161110" y="40421"/>
                    <a:pt x="162449" y="39082"/>
                    <a:pt x="162947" y="37360"/>
                  </a:cubicBezTo>
                  <a:cubicBezTo>
                    <a:pt x="163444" y="35638"/>
                    <a:pt x="163061" y="33801"/>
                    <a:pt x="161952" y="32423"/>
                  </a:cubicBezTo>
                  <a:cubicBezTo>
                    <a:pt x="157665" y="27180"/>
                    <a:pt x="153724" y="21668"/>
                    <a:pt x="149782" y="16197"/>
                  </a:cubicBezTo>
                  <a:cubicBezTo>
                    <a:pt x="146337" y="11413"/>
                    <a:pt x="142931" y="6668"/>
                    <a:pt x="139334" y="2152"/>
                  </a:cubicBezTo>
                  <a:lnTo>
                    <a:pt x="139334" y="2113"/>
                  </a:lnTo>
                  <a:cubicBezTo>
                    <a:pt x="137727" y="-30"/>
                    <a:pt x="134780" y="-642"/>
                    <a:pt x="132484" y="736"/>
                  </a:cubicBezTo>
                  <a:cubicBezTo>
                    <a:pt x="69836" y="39810"/>
                    <a:pt x="23030" y="99814"/>
                    <a:pt x="340" y="170040"/>
                  </a:cubicBezTo>
                  <a:cubicBezTo>
                    <a:pt x="-273" y="171686"/>
                    <a:pt x="-43" y="173523"/>
                    <a:pt x="914" y="174977"/>
                  </a:cubicBezTo>
                  <a:cubicBezTo>
                    <a:pt x="10099" y="188219"/>
                    <a:pt x="18556" y="201116"/>
                    <a:pt x="26364" y="2137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588CAE23-DB2E-6487-23CF-27FA145871D9}"/>
                </a:ext>
              </a:extLst>
            </p:cNvPr>
            <p:cNvSpPr/>
            <p:nvPr/>
          </p:nvSpPr>
          <p:spPr>
            <a:xfrm>
              <a:off x="-12969319" y="8984372"/>
              <a:ext cx="176723" cy="183705"/>
            </a:xfrm>
            <a:custGeom>
              <a:avLst/>
              <a:gdLst>
                <a:gd name="connsiteX0" fmla="*/ 155396 w 176723"/>
                <a:gd name="connsiteY0" fmla="*/ 96173 h 183705"/>
                <a:gd name="connsiteX1" fmla="*/ 121106 w 176723"/>
                <a:gd name="connsiteY1" fmla="*/ 52392 h 183705"/>
                <a:gd name="connsiteX2" fmla="*/ 121106 w 176723"/>
                <a:gd name="connsiteY2" fmla="*/ 52430 h 183705"/>
                <a:gd name="connsiteX3" fmla="*/ 87965 w 176723"/>
                <a:gd name="connsiteY3" fmla="*/ 2564 h 183705"/>
                <a:gd name="connsiteX4" fmla="*/ 39936 w 176723"/>
                <a:gd name="connsiteY4" fmla="*/ 15997 h 183705"/>
                <a:gd name="connsiteX5" fmla="*/ 1972 w 176723"/>
                <a:gd name="connsiteY5" fmla="*/ 74397 h 183705"/>
                <a:gd name="connsiteX6" fmla="*/ 556 w 176723"/>
                <a:gd name="connsiteY6" fmla="*/ 76387 h 183705"/>
                <a:gd name="connsiteX7" fmla="*/ 2737 w 176723"/>
                <a:gd name="connsiteY7" fmla="*/ 83467 h 183705"/>
                <a:gd name="connsiteX8" fmla="*/ 44222 w 176723"/>
                <a:gd name="connsiteY8" fmla="*/ 115844 h 183705"/>
                <a:gd name="connsiteX9" fmla="*/ 74800 w 176723"/>
                <a:gd name="connsiteY9" fmla="*/ 179831 h 183705"/>
                <a:gd name="connsiteX10" fmla="*/ 78283 w 176723"/>
                <a:gd name="connsiteY10" fmla="*/ 183505 h 183705"/>
                <a:gd name="connsiteX11" fmla="*/ 79929 w 176723"/>
                <a:gd name="connsiteY11" fmla="*/ 183696 h 183705"/>
                <a:gd name="connsiteX12" fmla="*/ 83220 w 176723"/>
                <a:gd name="connsiteY12" fmla="*/ 182625 h 183705"/>
                <a:gd name="connsiteX13" fmla="*/ 174570 w 176723"/>
                <a:gd name="connsiteY13" fmla="*/ 114428 h 183705"/>
                <a:gd name="connsiteX14" fmla="*/ 174532 w 176723"/>
                <a:gd name="connsiteY14" fmla="*/ 114428 h 183705"/>
                <a:gd name="connsiteX15" fmla="*/ 176713 w 176723"/>
                <a:gd name="connsiteY15" fmla="*/ 109835 h 183705"/>
                <a:gd name="connsiteX16" fmla="*/ 174111 w 176723"/>
                <a:gd name="connsiteY16" fmla="*/ 105549 h 183705"/>
                <a:gd name="connsiteX17" fmla="*/ 155397 w 176723"/>
                <a:gd name="connsiteY17" fmla="*/ 96173 h 183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6723" h="183705">
                  <a:moveTo>
                    <a:pt x="155396" y="96173"/>
                  </a:moveTo>
                  <a:cubicBezTo>
                    <a:pt x="135802" y="87601"/>
                    <a:pt x="121680" y="81401"/>
                    <a:pt x="121106" y="52392"/>
                  </a:cubicBezTo>
                  <a:lnTo>
                    <a:pt x="121106" y="52430"/>
                  </a:lnTo>
                  <a:cubicBezTo>
                    <a:pt x="121183" y="30616"/>
                    <a:pt x="108095" y="10945"/>
                    <a:pt x="87965" y="2564"/>
                  </a:cubicBezTo>
                  <a:cubicBezTo>
                    <a:pt x="70743" y="-3674"/>
                    <a:pt x="51454" y="1722"/>
                    <a:pt x="39936" y="15997"/>
                  </a:cubicBezTo>
                  <a:cubicBezTo>
                    <a:pt x="24092" y="33180"/>
                    <a:pt x="11271" y="52927"/>
                    <a:pt x="1972" y="74397"/>
                  </a:cubicBezTo>
                  <a:cubicBezTo>
                    <a:pt x="1436" y="75009"/>
                    <a:pt x="977" y="75660"/>
                    <a:pt x="556" y="76387"/>
                  </a:cubicBezTo>
                  <a:cubicBezTo>
                    <a:pt x="-707" y="78951"/>
                    <a:pt x="250" y="82051"/>
                    <a:pt x="2737" y="83467"/>
                  </a:cubicBezTo>
                  <a:cubicBezTo>
                    <a:pt x="18505" y="91542"/>
                    <a:pt x="32588" y="102526"/>
                    <a:pt x="44222" y="115844"/>
                  </a:cubicBezTo>
                  <a:cubicBezTo>
                    <a:pt x="58880" y="134749"/>
                    <a:pt x="69289" y="156563"/>
                    <a:pt x="74800" y="179831"/>
                  </a:cubicBezTo>
                  <a:cubicBezTo>
                    <a:pt x="75298" y="181553"/>
                    <a:pt x="76599" y="182931"/>
                    <a:pt x="78283" y="183505"/>
                  </a:cubicBezTo>
                  <a:cubicBezTo>
                    <a:pt x="78819" y="183658"/>
                    <a:pt x="79393" y="183734"/>
                    <a:pt x="79929" y="183696"/>
                  </a:cubicBezTo>
                  <a:cubicBezTo>
                    <a:pt x="81115" y="183734"/>
                    <a:pt x="82263" y="183352"/>
                    <a:pt x="83220" y="182625"/>
                  </a:cubicBezTo>
                  <a:cubicBezTo>
                    <a:pt x="112726" y="159969"/>
                    <a:pt x="143457" y="137007"/>
                    <a:pt x="174570" y="114428"/>
                  </a:cubicBezTo>
                  <a:lnTo>
                    <a:pt x="174532" y="114428"/>
                  </a:lnTo>
                  <a:cubicBezTo>
                    <a:pt x="175986" y="113356"/>
                    <a:pt x="176828" y="111634"/>
                    <a:pt x="176713" y="109835"/>
                  </a:cubicBezTo>
                  <a:cubicBezTo>
                    <a:pt x="176599" y="108075"/>
                    <a:pt x="175642" y="106467"/>
                    <a:pt x="174111" y="105549"/>
                  </a:cubicBezTo>
                  <a:cubicBezTo>
                    <a:pt x="168064" y="102066"/>
                    <a:pt x="161788" y="98928"/>
                    <a:pt x="155397" y="96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D12CAF0-3B98-2FC8-9D70-ADCD6050AEAC}"/>
                </a:ext>
              </a:extLst>
            </p:cNvPr>
            <p:cNvSpPr/>
            <p:nvPr/>
          </p:nvSpPr>
          <p:spPr>
            <a:xfrm>
              <a:off x="-13723603" y="9590720"/>
              <a:ext cx="243639" cy="166169"/>
            </a:xfrm>
            <a:custGeom>
              <a:avLst/>
              <a:gdLst>
                <a:gd name="connsiteX0" fmla="*/ 100535 w 243639"/>
                <a:gd name="connsiteY0" fmla="*/ 2412 h 166169"/>
                <a:gd name="connsiteX1" fmla="*/ 73938 w 243639"/>
                <a:gd name="connsiteY1" fmla="*/ 2909 h 166169"/>
                <a:gd name="connsiteX2" fmla="*/ 55530 w 243639"/>
                <a:gd name="connsiteY2" fmla="*/ 22121 h 166169"/>
                <a:gd name="connsiteX3" fmla="*/ 44967 w 243639"/>
                <a:gd name="connsiteY3" fmla="*/ 36969 h 166169"/>
                <a:gd name="connsiteX4" fmla="*/ 41791 w 243639"/>
                <a:gd name="connsiteY4" fmla="*/ 40834 h 166169"/>
                <a:gd name="connsiteX5" fmla="*/ 498 w 243639"/>
                <a:gd name="connsiteY5" fmla="*/ 100077 h 166169"/>
                <a:gd name="connsiteX6" fmla="*/ 1263 w 243639"/>
                <a:gd name="connsiteY6" fmla="*/ 105856 h 166169"/>
                <a:gd name="connsiteX7" fmla="*/ 6851 w 243639"/>
                <a:gd name="connsiteY7" fmla="*/ 107501 h 166169"/>
                <a:gd name="connsiteX8" fmla="*/ 106811 w 243639"/>
                <a:gd name="connsiteY8" fmla="*/ 109912 h 166169"/>
                <a:gd name="connsiteX9" fmla="*/ 190623 w 243639"/>
                <a:gd name="connsiteY9" fmla="*/ 164485 h 166169"/>
                <a:gd name="connsiteX10" fmla="*/ 194526 w 243639"/>
                <a:gd name="connsiteY10" fmla="*/ 166169 h 166169"/>
                <a:gd name="connsiteX11" fmla="*/ 195024 w 243639"/>
                <a:gd name="connsiteY11" fmla="*/ 166169 h 166169"/>
                <a:gd name="connsiteX12" fmla="*/ 199042 w 243639"/>
                <a:gd name="connsiteY12" fmla="*/ 163720 h 166169"/>
                <a:gd name="connsiteX13" fmla="*/ 232260 w 243639"/>
                <a:gd name="connsiteY13" fmla="*/ 114505 h 166169"/>
                <a:gd name="connsiteX14" fmla="*/ 242555 w 243639"/>
                <a:gd name="connsiteY14" fmla="*/ 100651 h 166169"/>
                <a:gd name="connsiteX15" fmla="*/ 243206 w 243639"/>
                <a:gd name="connsiteY15" fmla="*/ 95293 h 166169"/>
                <a:gd name="connsiteX16" fmla="*/ 100540 w 243639"/>
                <a:gd name="connsiteY16" fmla="*/ 2411 h 1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639" h="166169">
                  <a:moveTo>
                    <a:pt x="100535" y="2412"/>
                  </a:moveTo>
                  <a:cubicBezTo>
                    <a:pt x="91962" y="-956"/>
                    <a:pt x="82394" y="-803"/>
                    <a:pt x="73938" y="2909"/>
                  </a:cubicBezTo>
                  <a:cubicBezTo>
                    <a:pt x="65480" y="6622"/>
                    <a:pt x="58859" y="13548"/>
                    <a:pt x="55530" y="22121"/>
                  </a:cubicBezTo>
                  <a:cubicBezTo>
                    <a:pt x="52315" y="27287"/>
                    <a:pt x="48756" y="32223"/>
                    <a:pt x="44967" y="36969"/>
                  </a:cubicBezTo>
                  <a:lnTo>
                    <a:pt x="41791" y="40834"/>
                  </a:lnTo>
                  <a:cubicBezTo>
                    <a:pt x="25603" y="58783"/>
                    <a:pt x="11711" y="78684"/>
                    <a:pt x="498" y="100077"/>
                  </a:cubicBezTo>
                  <a:cubicBezTo>
                    <a:pt x="-382" y="101990"/>
                    <a:pt x="-76" y="104248"/>
                    <a:pt x="1263" y="105856"/>
                  </a:cubicBezTo>
                  <a:cubicBezTo>
                    <a:pt x="2679" y="107386"/>
                    <a:pt x="4822" y="108037"/>
                    <a:pt x="6851" y="107501"/>
                  </a:cubicBezTo>
                  <a:cubicBezTo>
                    <a:pt x="39763" y="99005"/>
                    <a:pt x="74359" y="99847"/>
                    <a:pt x="106811" y="109912"/>
                  </a:cubicBezTo>
                  <a:cubicBezTo>
                    <a:pt x="139302" y="119977"/>
                    <a:pt x="168311" y="138882"/>
                    <a:pt x="190623" y="164485"/>
                  </a:cubicBezTo>
                  <a:cubicBezTo>
                    <a:pt x="191656" y="165518"/>
                    <a:pt x="193072" y="166131"/>
                    <a:pt x="194526" y="166169"/>
                  </a:cubicBezTo>
                  <a:lnTo>
                    <a:pt x="195024" y="166169"/>
                  </a:lnTo>
                  <a:cubicBezTo>
                    <a:pt x="196669" y="166016"/>
                    <a:pt x="198162" y="165097"/>
                    <a:pt x="199042" y="163720"/>
                  </a:cubicBezTo>
                  <a:cubicBezTo>
                    <a:pt x="209452" y="147570"/>
                    <a:pt x="220473" y="130464"/>
                    <a:pt x="232260" y="114505"/>
                  </a:cubicBezTo>
                  <a:lnTo>
                    <a:pt x="242555" y="100651"/>
                  </a:lnTo>
                  <a:cubicBezTo>
                    <a:pt x="243703" y="99120"/>
                    <a:pt x="243971" y="97092"/>
                    <a:pt x="243206" y="95293"/>
                  </a:cubicBezTo>
                  <a:cubicBezTo>
                    <a:pt x="223228" y="49598"/>
                    <a:pt x="153883" y="16687"/>
                    <a:pt x="100540" y="241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CBDDDFE-2C6B-9C54-8CF1-D16A9535427F}"/>
                </a:ext>
              </a:extLst>
            </p:cNvPr>
            <p:cNvSpPr/>
            <p:nvPr/>
          </p:nvSpPr>
          <p:spPr>
            <a:xfrm>
              <a:off x="-13646906" y="9462538"/>
              <a:ext cx="219484" cy="201185"/>
            </a:xfrm>
            <a:custGeom>
              <a:avLst/>
              <a:gdLst>
                <a:gd name="connsiteX0" fmla="*/ 160115 w 219484"/>
                <a:gd name="connsiteY0" fmla="*/ 74359 h 201185"/>
                <a:gd name="connsiteX1" fmla="*/ 118172 w 219484"/>
                <a:gd name="connsiteY1" fmla="*/ 37275 h 201185"/>
                <a:gd name="connsiteX2" fmla="*/ 113082 w 219484"/>
                <a:gd name="connsiteY2" fmla="*/ 30271 h 201185"/>
                <a:gd name="connsiteX3" fmla="*/ 77262 w 219484"/>
                <a:gd name="connsiteY3" fmla="*/ 0 h 201185"/>
                <a:gd name="connsiteX4" fmla="*/ 76764 w 219484"/>
                <a:gd name="connsiteY4" fmla="*/ 0 h 201185"/>
                <a:gd name="connsiteX5" fmla="*/ 76726 w 219484"/>
                <a:gd name="connsiteY5" fmla="*/ 38 h 201185"/>
                <a:gd name="connsiteX6" fmla="*/ 49363 w 219484"/>
                <a:gd name="connsiteY6" fmla="*/ 17374 h 201185"/>
                <a:gd name="connsiteX7" fmla="*/ 453 w 219484"/>
                <a:gd name="connsiteY7" fmla="*/ 94527 h 201185"/>
                <a:gd name="connsiteX8" fmla="*/ 874 w 219484"/>
                <a:gd name="connsiteY8" fmla="*/ 99578 h 201185"/>
                <a:gd name="connsiteX9" fmla="*/ 5390 w 219484"/>
                <a:gd name="connsiteY9" fmla="*/ 102028 h 201185"/>
                <a:gd name="connsiteX10" fmla="*/ 17789 w 219484"/>
                <a:gd name="connsiteY10" fmla="*/ 103980 h 201185"/>
                <a:gd name="connsiteX11" fmla="*/ 180246 w 219484"/>
                <a:gd name="connsiteY11" fmla="*/ 198737 h 201185"/>
                <a:gd name="connsiteX12" fmla="*/ 184532 w 219484"/>
                <a:gd name="connsiteY12" fmla="*/ 201186 h 201185"/>
                <a:gd name="connsiteX13" fmla="*/ 184800 w 219484"/>
                <a:gd name="connsiteY13" fmla="*/ 201186 h 201185"/>
                <a:gd name="connsiteX14" fmla="*/ 189086 w 219484"/>
                <a:gd name="connsiteY14" fmla="*/ 199158 h 201185"/>
                <a:gd name="connsiteX15" fmla="*/ 218094 w 219484"/>
                <a:gd name="connsiteY15" fmla="*/ 164562 h 201185"/>
                <a:gd name="connsiteX16" fmla="*/ 219357 w 219484"/>
                <a:gd name="connsiteY16" fmla="*/ 159816 h 201185"/>
                <a:gd name="connsiteX17" fmla="*/ 160115 w 219484"/>
                <a:gd name="connsiteY17" fmla="*/ 74359 h 20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484" h="201185">
                  <a:moveTo>
                    <a:pt x="160115" y="74359"/>
                  </a:moveTo>
                  <a:cubicBezTo>
                    <a:pt x="144080" y="64485"/>
                    <a:pt x="129921" y="51970"/>
                    <a:pt x="118172" y="37275"/>
                  </a:cubicBezTo>
                  <a:lnTo>
                    <a:pt x="113082" y="30271"/>
                  </a:lnTo>
                  <a:cubicBezTo>
                    <a:pt x="101448" y="14236"/>
                    <a:pt x="91383" y="268"/>
                    <a:pt x="77262" y="0"/>
                  </a:cubicBezTo>
                  <a:lnTo>
                    <a:pt x="76764" y="0"/>
                  </a:lnTo>
                  <a:lnTo>
                    <a:pt x="76726" y="38"/>
                  </a:lnTo>
                  <a:cubicBezTo>
                    <a:pt x="65475" y="1378"/>
                    <a:pt x="55371" y="7769"/>
                    <a:pt x="49363" y="17374"/>
                  </a:cubicBezTo>
                  <a:cubicBezTo>
                    <a:pt x="29577" y="40719"/>
                    <a:pt x="13121" y="66705"/>
                    <a:pt x="453" y="94527"/>
                  </a:cubicBezTo>
                  <a:cubicBezTo>
                    <a:pt x="-274" y="96172"/>
                    <a:pt x="-121" y="98086"/>
                    <a:pt x="874" y="99578"/>
                  </a:cubicBezTo>
                  <a:cubicBezTo>
                    <a:pt x="1869" y="101109"/>
                    <a:pt x="3553" y="102028"/>
                    <a:pt x="5390" y="102028"/>
                  </a:cubicBezTo>
                  <a:cubicBezTo>
                    <a:pt x="9600" y="102104"/>
                    <a:pt x="13771" y="102717"/>
                    <a:pt x="17789" y="103980"/>
                  </a:cubicBezTo>
                  <a:cubicBezTo>
                    <a:pt x="81088" y="116303"/>
                    <a:pt x="138382" y="149674"/>
                    <a:pt x="180246" y="198737"/>
                  </a:cubicBezTo>
                  <a:cubicBezTo>
                    <a:pt x="181164" y="200229"/>
                    <a:pt x="182771" y="201148"/>
                    <a:pt x="184532" y="201186"/>
                  </a:cubicBezTo>
                  <a:lnTo>
                    <a:pt x="184800" y="201186"/>
                  </a:lnTo>
                  <a:cubicBezTo>
                    <a:pt x="186445" y="201186"/>
                    <a:pt x="188014" y="200459"/>
                    <a:pt x="189086" y="199158"/>
                  </a:cubicBezTo>
                  <a:cubicBezTo>
                    <a:pt x="197659" y="188595"/>
                    <a:pt x="207647" y="176272"/>
                    <a:pt x="218094" y="164562"/>
                  </a:cubicBezTo>
                  <a:cubicBezTo>
                    <a:pt x="219242" y="163299"/>
                    <a:pt x="219740" y="161500"/>
                    <a:pt x="219357" y="159816"/>
                  </a:cubicBezTo>
                  <a:cubicBezTo>
                    <a:pt x="211856" y="124531"/>
                    <a:pt x="190502" y="93724"/>
                    <a:pt x="160115" y="743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22A362C-BC5B-4582-2E2F-584C16C0DC9D}"/>
                </a:ext>
              </a:extLst>
            </p:cNvPr>
            <p:cNvSpPr/>
            <p:nvPr/>
          </p:nvSpPr>
          <p:spPr>
            <a:xfrm>
              <a:off x="-13506846" y="9363343"/>
              <a:ext cx="199417" cy="235811"/>
            </a:xfrm>
            <a:custGeom>
              <a:avLst/>
              <a:gdLst>
                <a:gd name="connsiteX0" fmla="*/ 121261 w 199417"/>
                <a:gd name="connsiteY0" fmla="*/ 144 h 235811"/>
                <a:gd name="connsiteX1" fmla="*/ 119424 w 199417"/>
                <a:gd name="connsiteY1" fmla="*/ 144 h 235811"/>
                <a:gd name="connsiteX2" fmla="*/ 115865 w 199417"/>
                <a:gd name="connsiteY2" fmla="*/ 144 h 235811"/>
                <a:gd name="connsiteX3" fmla="*/ 113377 w 199417"/>
                <a:gd name="connsiteY3" fmla="*/ 144 h 235811"/>
                <a:gd name="connsiteX4" fmla="*/ 108861 w 199417"/>
                <a:gd name="connsiteY4" fmla="*/ 2631 h 235811"/>
                <a:gd name="connsiteX5" fmla="*/ 77518 w 199417"/>
                <a:gd name="connsiteY5" fmla="*/ 33821 h 235811"/>
                <a:gd name="connsiteX6" fmla="*/ 49160 w 199417"/>
                <a:gd name="connsiteY6" fmla="*/ 60113 h 235811"/>
                <a:gd name="connsiteX7" fmla="*/ 30217 w 199417"/>
                <a:gd name="connsiteY7" fmla="*/ 84185 h 235811"/>
                <a:gd name="connsiteX8" fmla="*/ 1361 w 199417"/>
                <a:gd name="connsiteY8" fmla="*/ 119699 h 235811"/>
                <a:gd name="connsiteX9" fmla="*/ 1399 w 199417"/>
                <a:gd name="connsiteY9" fmla="*/ 119738 h 235811"/>
                <a:gd name="connsiteX10" fmla="*/ 1055 w 199417"/>
                <a:gd name="connsiteY10" fmla="*/ 126511 h 235811"/>
                <a:gd name="connsiteX11" fmla="*/ 3925 w 199417"/>
                <a:gd name="connsiteY11" fmla="*/ 129994 h 235811"/>
                <a:gd name="connsiteX12" fmla="*/ 32513 w 199417"/>
                <a:gd name="connsiteY12" fmla="*/ 151885 h 235811"/>
                <a:gd name="connsiteX13" fmla="*/ 56241 w 199417"/>
                <a:gd name="connsiteY13" fmla="*/ 169413 h 235811"/>
                <a:gd name="connsiteX14" fmla="*/ 96425 w 199417"/>
                <a:gd name="connsiteY14" fmla="*/ 232215 h 235811"/>
                <a:gd name="connsiteX15" fmla="*/ 101476 w 199417"/>
                <a:gd name="connsiteY15" fmla="*/ 235812 h 235811"/>
                <a:gd name="connsiteX16" fmla="*/ 105265 w 199417"/>
                <a:gd name="connsiteY16" fmla="*/ 234243 h 235811"/>
                <a:gd name="connsiteX17" fmla="*/ 189765 w 199417"/>
                <a:gd name="connsiteY17" fmla="*/ 160419 h 235811"/>
                <a:gd name="connsiteX18" fmla="*/ 191335 w 199417"/>
                <a:gd name="connsiteY18" fmla="*/ 158506 h 235811"/>
                <a:gd name="connsiteX19" fmla="*/ 197381 w 199417"/>
                <a:gd name="connsiteY19" fmla="*/ 151694 h 235811"/>
                <a:gd name="connsiteX20" fmla="*/ 199333 w 199417"/>
                <a:gd name="connsiteY20" fmla="*/ 146451 h 235811"/>
                <a:gd name="connsiteX21" fmla="*/ 176524 w 199417"/>
                <a:gd name="connsiteY21" fmla="*/ 46755 h 235811"/>
                <a:gd name="connsiteX22" fmla="*/ 121263 w 199417"/>
                <a:gd name="connsiteY22" fmla="*/ 142 h 23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417" h="235811">
                  <a:moveTo>
                    <a:pt x="121261" y="144"/>
                  </a:moveTo>
                  <a:cubicBezTo>
                    <a:pt x="120648" y="-48"/>
                    <a:pt x="120036" y="-48"/>
                    <a:pt x="119424" y="144"/>
                  </a:cubicBezTo>
                  <a:cubicBezTo>
                    <a:pt x="118237" y="258"/>
                    <a:pt x="117051" y="258"/>
                    <a:pt x="115865" y="144"/>
                  </a:cubicBezTo>
                  <a:lnTo>
                    <a:pt x="113377" y="144"/>
                  </a:lnTo>
                  <a:cubicBezTo>
                    <a:pt x="111540" y="182"/>
                    <a:pt x="109856" y="1100"/>
                    <a:pt x="108861" y="2631"/>
                  </a:cubicBezTo>
                  <a:cubicBezTo>
                    <a:pt x="100174" y="14648"/>
                    <a:pt x="89573" y="25172"/>
                    <a:pt x="77518" y="33821"/>
                  </a:cubicBezTo>
                  <a:cubicBezTo>
                    <a:pt x="67147" y="41552"/>
                    <a:pt x="57656" y="50392"/>
                    <a:pt x="49160" y="60113"/>
                  </a:cubicBezTo>
                  <a:cubicBezTo>
                    <a:pt x="42654" y="67997"/>
                    <a:pt x="36301" y="76110"/>
                    <a:pt x="30217" y="84185"/>
                  </a:cubicBezTo>
                  <a:cubicBezTo>
                    <a:pt x="20993" y="96086"/>
                    <a:pt x="11541" y="108448"/>
                    <a:pt x="1361" y="119699"/>
                  </a:cubicBezTo>
                  <a:lnTo>
                    <a:pt x="1399" y="119738"/>
                  </a:lnTo>
                  <a:cubicBezTo>
                    <a:pt x="-323" y="121651"/>
                    <a:pt x="-476" y="124483"/>
                    <a:pt x="1055" y="126511"/>
                  </a:cubicBezTo>
                  <a:cubicBezTo>
                    <a:pt x="1897" y="127736"/>
                    <a:pt x="2853" y="128922"/>
                    <a:pt x="3925" y="129994"/>
                  </a:cubicBezTo>
                  <a:cubicBezTo>
                    <a:pt x="12689" y="138184"/>
                    <a:pt x="22295" y="145531"/>
                    <a:pt x="32513" y="151885"/>
                  </a:cubicBezTo>
                  <a:cubicBezTo>
                    <a:pt x="40818" y="157166"/>
                    <a:pt x="48778" y="163021"/>
                    <a:pt x="56241" y="169413"/>
                  </a:cubicBezTo>
                  <a:cubicBezTo>
                    <a:pt x="74801" y="186558"/>
                    <a:pt x="88656" y="208180"/>
                    <a:pt x="96425" y="232215"/>
                  </a:cubicBezTo>
                  <a:cubicBezTo>
                    <a:pt x="97152" y="234396"/>
                    <a:pt x="99180" y="235812"/>
                    <a:pt x="101476" y="235812"/>
                  </a:cubicBezTo>
                  <a:cubicBezTo>
                    <a:pt x="102892" y="235812"/>
                    <a:pt x="104270" y="235238"/>
                    <a:pt x="105265" y="234243"/>
                  </a:cubicBezTo>
                  <a:cubicBezTo>
                    <a:pt x="131404" y="207377"/>
                    <a:pt x="159647" y="182693"/>
                    <a:pt x="189765" y="160419"/>
                  </a:cubicBezTo>
                  <a:cubicBezTo>
                    <a:pt x="190454" y="159922"/>
                    <a:pt x="190990" y="159271"/>
                    <a:pt x="191335" y="158506"/>
                  </a:cubicBezTo>
                  <a:cubicBezTo>
                    <a:pt x="192865" y="155827"/>
                    <a:pt x="194894" y="153492"/>
                    <a:pt x="197381" y="151694"/>
                  </a:cubicBezTo>
                  <a:cubicBezTo>
                    <a:pt x="198950" y="150431"/>
                    <a:pt x="199678" y="148402"/>
                    <a:pt x="199333" y="146451"/>
                  </a:cubicBezTo>
                  <a:cubicBezTo>
                    <a:pt x="193440" y="112850"/>
                    <a:pt x="185824" y="79555"/>
                    <a:pt x="176524" y="46755"/>
                  </a:cubicBezTo>
                  <a:cubicBezTo>
                    <a:pt x="169674" y="21190"/>
                    <a:pt x="147631" y="2591"/>
                    <a:pt x="121263" y="14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A6E39D6E-C467-7BBB-094E-10AC3C71A43A}"/>
                </a:ext>
              </a:extLst>
            </p:cNvPr>
            <p:cNvSpPr/>
            <p:nvPr/>
          </p:nvSpPr>
          <p:spPr>
            <a:xfrm>
              <a:off x="-13336868" y="9309115"/>
              <a:ext cx="200816" cy="188945"/>
            </a:xfrm>
            <a:custGeom>
              <a:avLst/>
              <a:gdLst>
                <a:gd name="connsiteX0" fmla="*/ 59443 w 200816"/>
                <a:gd name="connsiteY0" fmla="*/ 7738 h 188945"/>
                <a:gd name="connsiteX1" fmla="*/ 13442 w 200816"/>
                <a:gd name="connsiteY1" fmla="*/ 30049 h 188945"/>
                <a:gd name="connsiteX2" fmla="*/ 2765 w 200816"/>
                <a:gd name="connsiteY2" fmla="*/ 35904 h 188945"/>
                <a:gd name="connsiteX3" fmla="*/ 2765 w 200816"/>
                <a:gd name="connsiteY3" fmla="*/ 35942 h 188945"/>
                <a:gd name="connsiteX4" fmla="*/ 10 w 200816"/>
                <a:gd name="connsiteY4" fmla="*/ 40229 h 188945"/>
                <a:gd name="connsiteX5" fmla="*/ 2344 w 200816"/>
                <a:gd name="connsiteY5" fmla="*/ 44898 h 188945"/>
                <a:gd name="connsiteX6" fmla="*/ 14323 w 200816"/>
                <a:gd name="connsiteY6" fmla="*/ 56761 h 188945"/>
                <a:gd name="connsiteX7" fmla="*/ 51522 w 200816"/>
                <a:gd name="connsiteY7" fmla="*/ 184506 h 188945"/>
                <a:gd name="connsiteX8" fmla="*/ 54469 w 200816"/>
                <a:gd name="connsiteY8" fmla="*/ 188410 h 188945"/>
                <a:gd name="connsiteX9" fmla="*/ 56804 w 200816"/>
                <a:gd name="connsiteY9" fmla="*/ 188945 h 188945"/>
                <a:gd name="connsiteX10" fmla="*/ 59368 w 200816"/>
                <a:gd name="connsiteY10" fmla="*/ 188257 h 188945"/>
                <a:gd name="connsiteX11" fmla="*/ 199320 w 200816"/>
                <a:gd name="connsiteY11" fmla="*/ 74139 h 188945"/>
                <a:gd name="connsiteX12" fmla="*/ 199741 w 200816"/>
                <a:gd name="connsiteY12" fmla="*/ 67136 h 188945"/>
                <a:gd name="connsiteX13" fmla="*/ 59446 w 200816"/>
                <a:gd name="connsiteY13" fmla="*/ 7741 h 18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816" h="188945">
                  <a:moveTo>
                    <a:pt x="59443" y="7738"/>
                  </a:moveTo>
                  <a:cubicBezTo>
                    <a:pt x="43523" y="13861"/>
                    <a:pt x="28138" y="21324"/>
                    <a:pt x="13442" y="30049"/>
                  </a:cubicBezTo>
                  <a:lnTo>
                    <a:pt x="2765" y="35904"/>
                  </a:lnTo>
                  <a:lnTo>
                    <a:pt x="2765" y="35942"/>
                  </a:lnTo>
                  <a:cubicBezTo>
                    <a:pt x="1196" y="36784"/>
                    <a:pt x="125" y="38392"/>
                    <a:pt x="10" y="40229"/>
                  </a:cubicBezTo>
                  <a:cubicBezTo>
                    <a:pt x="-105" y="42066"/>
                    <a:pt x="775" y="43864"/>
                    <a:pt x="2344" y="44898"/>
                  </a:cubicBezTo>
                  <a:cubicBezTo>
                    <a:pt x="7167" y="47921"/>
                    <a:pt x="11223" y="51978"/>
                    <a:pt x="14323" y="56761"/>
                  </a:cubicBezTo>
                  <a:cubicBezTo>
                    <a:pt x="33956" y="96869"/>
                    <a:pt x="46547" y="140113"/>
                    <a:pt x="51522" y="184506"/>
                  </a:cubicBezTo>
                  <a:cubicBezTo>
                    <a:pt x="51790" y="186190"/>
                    <a:pt x="52900" y="187644"/>
                    <a:pt x="54469" y="188410"/>
                  </a:cubicBezTo>
                  <a:cubicBezTo>
                    <a:pt x="55196" y="188754"/>
                    <a:pt x="56000" y="188945"/>
                    <a:pt x="56804" y="188945"/>
                  </a:cubicBezTo>
                  <a:cubicBezTo>
                    <a:pt x="57684" y="188945"/>
                    <a:pt x="58564" y="188716"/>
                    <a:pt x="59368" y="188257"/>
                  </a:cubicBezTo>
                  <a:cubicBezTo>
                    <a:pt x="111491" y="157449"/>
                    <a:pt x="158681" y="118988"/>
                    <a:pt x="199320" y="74139"/>
                  </a:cubicBezTo>
                  <a:cubicBezTo>
                    <a:pt x="201157" y="72226"/>
                    <a:pt x="201310" y="69241"/>
                    <a:pt x="199741" y="67136"/>
                  </a:cubicBezTo>
                  <a:cubicBezTo>
                    <a:pt x="168742" y="27068"/>
                    <a:pt x="133725" y="-18474"/>
                    <a:pt x="59446" y="77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1A16D21F-EF23-C142-D017-CD721EBA5C01}"/>
                </a:ext>
              </a:extLst>
            </p:cNvPr>
            <p:cNvSpPr/>
            <p:nvPr/>
          </p:nvSpPr>
          <p:spPr>
            <a:xfrm>
              <a:off x="-13069364" y="8848111"/>
              <a:ext cx="87255" cy="63798"/>
            </a:xfrm>
            <a:custGeom>
              <a:avLst/>
              <a:gdLst>
                <a:gd name="connsiteX0" fmla="*/ 37063 w 87255"/>
                <a:gd name="connsiteY0" fmla="*/ 63629 h 63798"/>
                <a:gd name="connsiteX1" fmla="*/ 46975 w 87255"/>
                <a:gd name="connsiteY1" fmla="*/ 63629 h 63798"/>
                <a:gd name="connsiteX2" fmla="*/ 82222 w 87255"/>
                <a:gd name="connsiteY2" fmla="*/ 56243 h 63798"/>
                <a:gd name="connsiteX3" fmla="*/ 87044 w 87255"/>
                <a:gd name="connsiteY3" fmla="*/ 48436 h 63798"/>
                <a:gd name="connsiteX4" fmla="*/ 65613 w 87255"/>
                <a:gd name="connsiteY4" fmla="*/ 2359 h 63798"/>
                <a:gd name="connsiteX5" fmla="*/ 61327 w 87255"/>
                <a:gd name="connsiteY5" fmla="*/ 139 h 63798"/>
                <a:gd name="connsiteX6" fmla="*/ 57041 w 87255"/>
                <a:gd name="connsiteY6" fmla="*/ 2206 h 63798"/>
                <a:gd name="connsiteX7" fmla="*/ 18043 w 87255"/>
                <a:gd name="connsiteY7" fmla="*/ 23637 h 63798"/>
                <a:gd name="connsiteX8" fmla="*/ 7174 w 87255"/>
                <a:gd name="connsiteY8" fmla="*/ 26546 h 63798"/>
                <a:gd name="connsiteX9" fmla="*/ 4074 w 87255"/>
                <a:gd name="connsiteY9" fmla="*/ 27273 h 63798"/>
                <a:gd name="connsiteX10" fmla="*/ 400 w 87255"/>
                <a:gd name="connsiteY10" fmla="*/ 30411 h 63798"/>
                <a:gd name="connsiteX11" fmla="*/ 783 w 87255"/>
                <a:gd name="connsiteY11" fmla="*/ 35233 h 63798"/>
                <a:gd name="connsiteX12" fmla="*/ 37063 w 87255"/>
                <a:gd name="connsiteY12" fmla="*/ 63629 h 6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255" h="63798">
                  <a:moveTo>
                    <a:pt x="37063" y="63629"/>
                  </a:moveTo>
                  <a:lnTo>
                    <a:pt x="46975" y="63629"/>
                  </a:lnTo>
                  <a:cubicBezTo>
                    <a:pt x="59183" y="64510"/>
                    <a:pt x="71392" y="61945"/>
                    <a:pt x="82222" y="56243"/>
                  </a:cubicBezTo>
                  <a:cubicBezTo>
                    <a:pt x="84825" y="54445"/>
                    <a:pt x="86585" y="51613"/>
                    <a:pt x="87044" y="48436"/>
                  </a:cubicBezTo>
                  <a:cubicBezTo>
                    <a:pt x="88613" y="39404"/>
                    <a:pt x="81457" y="23867"/>
                    <a:pt x="65613" y="2359"/>
                  </a:cubicBezTo>
                  <a:cubicBezTo>
                    <a:pt x="64618" y="982"/>
                    <a:pt x="63049" y="139"/>
                    <a:pt x="61327" y="139"/>
                  </a:cubicBezTo>
                  <a:cubicBezTo>
                    <a:pt x="59413" y="-435"/>
                    <a:pt x="58074" y="866"/>
                    <a:pt x="57041" y="2206"/>
                  </a:cubicBezTo>
                  <a:cubicBezTo>
                    <a:pt x="46746" y="13419"/>
                    <a:pt x="33045" y="20921"/>
                    <a:pt x="18043" y="23637"/>
                  </a:cubicBezTo>
                  <a:cubicBezTo>
                    <a:pt x="14484" y="24747"/>
                    <a:pt x="10810" y="25627"/>
                    <a:pt x="7174" y="26546"/>
                  </a:cubicBezTo>
                  <a:lnTo>
                    <a:pt x="4074" y="27273"/>
                  </a:lnTo>
                  <a:cubicBezTo>
                    <a:pt x="2429" y="27694"/>
                    <a:pt x="1051" y="28842"/>
                    <a:pt x="400" y="30411"/>
                  </a:cubicBezTo>
                  <a:cubicBezTo>
                    <a:pt x="-250" y="31980"/>
                    <a:pt x="-97" y="33779"/>
                    <a:pt x="783" y="35233"/>
                  </a:cubicBezTo>
                  <a:cubicBezTo>
                    <a:pt x="7097" y="45795"/>
                    <a:pt x="17699" y="63285"/>
                    <a:pt x="37063" y="636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F3276BE-A9C3-C056-BDD4-5F763F02ED64}"/>
                </a:ext>
              </a:extLst>
            </p:cNvPr>
            <p:cNvSpPr/>
            <p:nvPr/>
          </p:nvSpPr>
          <p:spPr>
            <a:xfrm>
              <a:off x="-13042199" y="8974168"/>
              <a:ext cx="90428" cy="79946"/>
            </a:xfrm>
            <a:custGeom>
              <a:avLst/>
              <a:gdLst>
                <a:gd name="connsiteX0" fmla="*/ 3138 w 90428"/>
                <a:gd name="connsiteY0" fmla="*/ 38875 h 79946"/>
                <a:gd name="connsiteX1" fmla="*/ 7424 w 90428"/>
                <a:gd name="connsiteY1" fmla="*/ 45343 h 79946"/>
                <a:gd name="connsiteX2" fmla="*/ 8840 w 90428"/>
                <a:gd name="connsiteY2" fmla="*/ 47448 h 79946"/>
                <a:gd name="connsiteX3" fmla="*/ 22273 w 90428"/>
                <a:gd name="connsiteY3" fmla="*/ 72362 h 79946"/>
                <a:gd name="connsiteX4" fmla="*/ 27784 w 90428"/>
                <a:gd name="connsiteY4" fmla="*/ 76036 h 79946"/>
                <a:gd name="connsiteX5" fmla="*/ 42671 w 90428"/>
                <a:gd name="connsiteY5" fmla="*/ 78256 h 79946"/>
                <a:gd name="connsiteX6" fmla="*/ 46192 w 90428"/>
                <a:gd name="connsiteY6" fmla="*/ 79633 h 79946"/>
                <a:gd name="connsiteX7" fmla="*/ 48105 w 90428"/>
                <a:gd name="connsiteY7" fmla="*/ 79939 h 79946"/>
                <a:gd name="connsiteX8" fmla="*/ 50822 w 90428"/>
                <a:gd name="connsiteY8" fmla="*/ 79251 h 79946"/>
                <a:gd name="connsiteX9" fmla="*/ 53424 w 90428"/>
                <a:gd name="connsiteY9" fmla="*/ 75347 h 79946"/>
                <a:gd name="connsiteX10" fmla="*/ 53922 w 90428"/>
                <a:gd name="connsiteY10" fmla="*/ 72056 h 79946"/>
                <a:gd name="connsiteX11" fmla="*/ 89131 w 90428"/>
                <a:gd name="connsiteY11" fmla="*/ 16335 h 79946"/>
                <a:gd name="connsiteX12" fmla="*/ 89552 w 90428"/>
                <a:gd name="connsiteY12" fmla="*/ 9867 h 79946"/>
                <a:gd name="connsiteX13" fmla="*/ 85266 w 90428"/>
                <a:gd name="connsiteY13" fmla="*/ 2749 h 79946"/>
                <a:gd name="connsiteX14" fmla="*/ 80980 w 90428"/>
                <a:gd name="connsiteY14" fmla="*/ 31 h 79946"/>
                <a:gd name="connsiteX15" fmla="*/ 76349 w 90428"/>
                <a:gd name="connsiteY15" fmla="*/ 1868 h 79946"/>
                <a:gd name="connsiteX16" fmla="*/ 5855 w 90428"/>
                <a:gd name="connsiteY16" fmla="*/ 26859 h 79946"/>
                <a:gd name="connsiteX17" fmla="*/ 804 w 90428"/>
                <a:gd name="connsiteY17" fmla="*/ 29461 h 79946"/>
                <a:gd name="connsiteX18" fmla="*/ 804 w 90428"/>
                <a:gd name="connsiteY18" fmla="*/ 35087 h 7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0428" h="79946">
                  <a:moveTo>
                    <a:pt x="3138" y="38875"/>
                  </a:moveTo>
                  <a:cubicBezTo>
                    <a:pt x="4477" y="41095"/>
                    <a:pt x="5855" y="43391"/>
                    <a:pt x="7424" y="45343"/>
                  </a:cubicBezTo>
                  <a:lnTo>
                    <a:pt x="8840" y="47448"/>
                  </a:lnTo>
                  <a:cubicBezTo>
                    <a:pt x="14428" y="55102"/>
                    <a:pt x="18943" y="63483"/>
                    <a:pt x="22273" y="72362"/>
                  </a:cubicBezTo>
                  <a:cubicBezTo>
                    <a:pt x="23115" y="74658"/>
                    <a:pt x="25335" y="76112"/>
                    <a:pt x="27784" y="76036"/>
                  </a:cubicBezTo>
                  <a:cubicBezTo>
                    <a:pt x="32835" y="75615"/>
                    <a:pt x="37964" y="76380"/>
                    <a:pt x="42671" y="78256"/>
                  </a:cubicBezTo>
                  <a:lnTo>
                    <a:pt x="46192" y="79633"/>
                  </a:lnTo>
                  <a:cubicBezTo>
                    <a:pt x="46804" y="79863"/>
                    <a:pt x="47454" y="79978"/>
                    <a:pt x="48105" y="79939"/>
                  </a:cubicBezTo>
                  <a:cubicBezTo>
                    <a:pt x="49062" y="79939"/>
                    <a:pt x="49980" y="79710"/>
                    <a:pt x="50822" y="79251"/>
                  </a:cubicBezTo>
                  <a:cubicBezTo>
                    <a:pt x="52238" y="78409"/>
                    <a:pt x="53195" y="76993"/>
                    <a:pt x="53424" y="75347"/>
                  </a:cubicBezTo>
                  <a:cubicBezTo>
                    <a:pt x="53424" y="73969"/>
                    <a:pt x="53807" y="72783"/>
                    <a:pt x="53922" y="72056"/>
                  </a:cubicBezTo>
                  <a:cubicBezTo>
                    <a:pt x="62954" y="51887"/>
                    <a:pt x="74779" y="33135"/>
                    <a:pt x="89131" y="16335"/>
                  </a:cubicBezTo>
                  <a:cubicBezTo>
                    <a:pt x="90700" y="14498"/>
                    <a:pt x="90853" y="11857"/>
                    <a:pt x="89552" y="9867"/>
                  </a:cubicBezTo>
                  <a:cubicBezTo>
                    <a:pt x="87983" y="7456"/>
                    <a:pt x="86643" y="5236"/>
                    <a:pt x="85266" y="2749"/>
                  </a:cubicBezTo>
                  <a:cubicBezTo>
                    <a:pt x="84386" y="1179"/>
                    <a:pt x="82778" y="185"/>
                    <a:pt x="80980" y="31"/>
                  </a:cubicBezTo>
                  <a:cubicBezTo>
                    <a:pt x="79219" y="-160"/>
                    <a:pt x="77497" y="529"/>
                    <a:pt x="76349" y="1868"/>
                  </a:cubicBezTo>
                  <a:cubicBezTo>
                    <a:pt x="57865" y="20505"/>
                    <a:pt x="31917" y="29729"/>
                    <a:pt x="5855" y="26859"/>
                  </a:cubicBezTo>
                  <a:cubicBezTo>
                    <a:pt x="3827" y="26782"/>
                    <a:pt x="1875" y="27739"/>
                    <a:pt x="804" y="29461"/>
                  </a:cubicBezTo>
                  <a:cubicBezTo>
                    <a:pt x="-268" y="31183"/>
                    <a:pt x="-268" y="33365"/>
                    <a:pt x="804" y="350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F800E91F-7429-62E6-7328-177FC16D1E60}"/>
                </a:ext>
              </a:extLst>
            </p:cNvPr>
            <p:cNvSpPr/>
            <p:nvPr/>
          </p:nvSpPr>
          <p:spPr>
            <a:xfrm>
              <a:off x="-12955920" y="8906292"/>
              <a:ext cx="57247" cy="61658"/>
            </a:xfrm>
            <a:custGeom>
              <a:avLst/>
              <a:gdLst>
                <a:gd name="connsiteX0" fmla="*/ 20317 w 57247"/>
                <a:gd name="connsiteY0" fmla="*/ 58941 h 61658"/>
                <a:gd name="connsiteX1" fmla="*/ 23838 w 57247"/>
                <a:gd name="connsiteY1" fmla="*/ 61658 h 61658"/>
                <a:gd name="connsiteX2" fmla="*/ 25025 w 57247"/>
                <a:gd name="connsiteY2" fmla="*/ 61658 h 61658"/>
                <a:gd name="connsiteX3" fmla="*/ 28163 w 57247"/>
                <a:gd name="connsiteY3" fmla="*/ 60663 h 61658"/>
                <a:gd name="connsiteX4" fmla="*/ 52846 w 57247"/>
                <a:gd name="connsiteY4" fmla="*/ 49909 h 61658"/>
                <a:gd name="connsiteX5" fmla="*/ 56520 w 57247"/>
                <a:gd name="connsiteY5" fmla="*/ 47306 h 61658"/>
                <a:gd name="connsiteX6" fmla="*/ 56903 w 57247"/>
                <a:gd name="connsiteY6" fmla="*/ 42752 h 61658"/>
                <a:gd name="connsiteX7" fmla="*/ 33482 w 57247"/>
                <a:gd name="connsiteY7" fmla="*/ 6204 h 61658"/>
                <a:gd name="connsiteX8" fmla="*/ 31339 w 57247"/>
                <a:gd name="connsiteY8" fmla="*/ 2683 h 61658"/>
                <a:gd name="connsiteX9" fmla="*/ 24297 w 57247"/>
                <a:gd name="connsiteY9" fmla="*/ 540 h 61658"/>
                <a:gd name="connsiteX10" fmla="*/ 3784 w 57247"/>
                <a:gd name="connsiteY10" fmla="*/ 9113 h 61658"/>
                <a:gd name="connsiteX11" fmla="*/ 455 w 57247"/>
                <a:gd name="connsiteY11" fmla="*/ 12021 h 61658"/>
                <a:gd name="connsiteX12" fmla="*/ 493 w 57247"/>
                <a:gd name="connsiteY12" fmla="*/ 16422 h 61658"/>
                <a:gd name="connsiteX13" fmla="*/ 6233 w 57247"/>
                <a:gd name="connsiteY13" fmla="*/ 29281 h 61658"/>
                <a:gd name="connsiteX14" fmla="*/ 20317 w 57247"/>
                <a:gd name="connsiteY14" fmla="*/ 58940 h 6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247" h="61658">
                  <a:moveTo>
                    <a:pt x="20317" y="58941"/>
                  </a:moveTo>
                  <a:cubicBezTo>
                    <a:pt x="21044" y="60319"/>
                    <a:pt x="22346" y="61275"/>
                    <a:pt x="23838" y="61658"/>
                  </a:cubicBezTo>
                  <a:lnTo>
                    <a:pt x="25025" y="61658"/>
                  </a:lnTo>
                  <a:cubicBezTo>
                    <a:pt x="26134" y="61658"/>
                    <a:pt x="27244" y="61314"/>
                    <a:pt x="28163" y="60663"/>
                  </a:cubicBezTo>
                  <a:cubicBezTo>
                    <a:pt x="35472" y="55229"/>
                    <a:pt x="43892" y="51555"/>
                    <a:pt x="52846" y="49909"/>
                  </a:cubicBezTo>
                  <a:cubicBezTo>
                    <a:pt x="54416" y="49641"/>
                    <a:pt x="55755" y="48684"/>
                    <a:pt x="56520" y="47306"/>
                  </a:cubicBezTo>
                  <a:cubicBezTo>
                    <a:pt x="57324" y="45929"/>
                    <a:pt x="57477" y="44245"/>
                    <a:pt x="56903" y="42752"/>
                  </a:cubicBezTo>
                  <a:cubicBezTo>
                    <a:pt x="52005" y="28936"/>
                    <a:pt x="43968" y="16422"/>
                    <a:pt x="33482" y="6204"/>
                  </a:cubicBezTo>
                  <a:cubicBezTo>
                    <a:pt x="32602" y="5132"/>
                    <a:pt x="31875" y="3946"/>
                    <a:pt x="31339" y="2683"/>
                  </a:cubicBezTo>
                  <a:cubicBezTo>
                    <a:pt x="29923" y="234"/>
                    <a:pt x="26861" y="-685"/>
                    <a:pt x="24297" y="540"/>
                  </a:cubicBezTo>
                  <a:cubicBezTo>
                    <a:pt x="17677" y="3908"/>
                    <a:pt x="10826" y="6778"/>
                    <a:pt x="3784" y="9113"/>
                  </a:cubicBezTo>
                  <a:cubicBezTo>
                    <a:pt x="2292" y="9572"/>
                    <a:pt x="1105" y="10643"/>
                    <a:pt x="455" y="12021"/>
                  </a:cubicBezTo>
                  <a:cubicBezTo>
                    <a:pt x="-158" y="13437"/>
                    <a:pt x="-158" y="15044"/>
                    <a:pt x="493" y="16422"/>
                  </a:cubicBezTo>
                  <a:cubicBezTo>
                    <a:pt x="2483" y="20708"/>
                    <a:pt x="4358" y="24995"/>
                    <a:pt x="6233" y="29281"/>
                  </a:cubicBezTo>
                  <a:cubicBezTo>
                    <a:pt x="10558" y="39040"/>
                    <a:pt x="14997" y="49143"/>
                    <a:pt x="20317" y="589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B6F898D-FB6A-9964-8F9D-D30F38EEB1BB}"/>
                </a:ext>
              </a:extLst>
            </p:cNvPr>
            <p:cNvSpPr/>
            <p:nvPr/>
          </p:nvSpPr>
          <p:spPr>
            <a:xfrm>
              <a:off x="-13055280" y="8930542"/>
              <a:ext cx="81077" cy="45560"/>
            </a:xfrm>
            <a:custGeom>
              <a:avLst/>
              <a:gdLst>
                <a:gd name="connsiteX0" fmla="*/ 81076 w 81077"/>
                <a:gd name="connsiteY0" fmla="*/ 5496 h 45560"/>
                <a:gd name="connsiteX1" fmla="*/ 78971 w 81077"/>
                <a:gd name="connsiteY1" fmla="*/ 1210 h 45560"/>
                <a:gd name="connsiteX2" fmla="*/ 74417 w 81077"/>
                <a:gd name="connsiteY2" fmla="*/ 214 h 45560"/>
                <a:gd name="connsiteX3" fmla="*/ 16859 w 81077"/>
                <a:gd name="connsiteY3" fmla="*/ 4501 h 45560"/>
                <a:gd name="connsiteX4" fmla="*/ 14257 w 81077"/>
                <a:gd name="connsiteY4" fmla="*/ 4041 h 45560"/>
                <a:gd name="connsiteX5" fmla="*/ 8210 w 81077"/>
                <a:gd name="connsiteY5" fmla="*/ 2817 h 45560"/>
                <a:gd name="connsiteX6" fmla="*/ 3350 w 81077"/>
                <a:gd name="connsiteY6" fmla="*/ 3506 h 45560"/>
                <a:gd name="connsiteX7" fmla="*/ 1130 w 81077"/>
                <a:gd name="connsiteY7" fmla="*/ 7792 h 45560"/>
                <a:gd name="connsiteX8" fmla="*/ 1130 w 81077"/>
                <a:gd name="connsiteY8" fmla="*/ 14834 h 45560"/>
                <a:gd name="connsiteX9" fmla="*/ 174 w 81077"/>
                <a:gd name="connsiteY9" fmla="*/ 32246 h 45560"/>
                <a:gd name="connsiteX10" fmla="*/ 3082 w 81077"/>
                <a:gd name="connsiteY10" fmla="*/ 38369 h 45560"/>
                <a:gd name="connsiteX11" fmla="*/ 33927 w 81077"/>
                <a:gd name="connsiteY11" fmla="*/ 45220 h 45560"/>
                <a:gd name="connsiteX12" fmla="*/ 66266 w 81077"/>
                <a:gd name="connsiteY12" fmla="*/ 35729 h 45560"/>
                <a:gd name="connsiteX13" fmla="*/ 81076 w 81077"/>
                <a:gd name="connsiteY13" fmla="*/ 5495 h 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077" h="45560">
                  <a:moveTo>
                    <a:pt x="81076" y="5496"/>
                  </a:moveTo>
                  <a:cubicBezTo>
                    <a:pt x="81115" y="3812"/>
                    <a:pt x="80311" y="2204"/>
                    <a:pt x="78971" y="1210"/>
                  </a:cubicBezTo>
                  <a:cubicBezTo>
                    <a:pt x="77747" y="100"/>
                    <a:pt x="76025" y="-283"/>
                    <a:pt x="74417" y="214"/>
                  </a:cubicBezTo>
                  <a:cubicBezTo>
                    <a:pt x="55780" y="5764"/>
                    <a:pt x="36148" y="7218"/>
                    <a:pt x="16859" y="4501"/>
                  </a:cubicBezTo>
                  <a:lnTo>
                    <a:pt x="14257" y="4041"/>
                  </a:lnTo>
                  <a:cubicBezTo>
                    <a:pt x="12229" y="3735"/>
                    <a:pt x="10200" y="3353"/>
                    <a:pt x="8210" y="2817"/>
                  </a:cubicBezTo>
                  <a:cubicBezTo>
                    <a:pt x="6564" y="2205"/>
                    <a:pt x="4766" y="2472"/>
                    <a:pt x="3350" y="3506"/>
                  </a:cubicBezTo>
                  <a:cubicBezTo>
                    <a:pt x="2010" y="4539"/>
                    <a:pt x="1168" y="6108"/>
                    <a:pt x="1130" y="7792"/>
                  </a:cubicBezTo>
                  <a:lnTo>
                    <a:pt x="1130" y="14834"/>
                  </a:lnTo>
                  <a:cubicBezTo>
                    <a:pt x="1628" y="20651"/>
                    <a:pt x="1322" y="26506"/>
                    <a:pt x="174" y="32246"/>
                  </a:cubicBezTo>
                  <a:cubicBezTo>
                    <a:pt x="-477" y="34695"/>
                    <a:pt x="748" y="37298"/>
                    <a:pt x="3082" y="38369"/>
                  </a:cubicBezTo>
                  <a:cubicBezTo>
                    <a:pt x="12726" y="42923"/>
                    <a:pt x="23251" y="45258"/>
                    <a:pt x="33927" y="45220"/>
                  </a:cubicBezTo>
                  <a:cubicBezTo>
                    <a:pt x="45562" y="46712"/>
                    <a:pt x="57272" y="43268"/>
                    <a:pt x="66266" y="35729"/>
                  </a:cubicBezTo>
                  <a:cubicBezTo>
                    <a:pt x="75221" y="28189"/>
                    <a:pt x="80578" y="17206"/>
                    <a:pt x="81076" y="54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E9D3FCC-99ED-A092-ABFC-215B04632153}"/>
                </a:ext>
              </a:extLst>
            </p:cNvPr>
            <p:cNvSpPr/>
            <p:nvPr/>
          </p:nvSpPr>
          <p:spPr>
            <a:xfrm>
              <a:off x="-12979024" y="8807085"/>
              <a:ext cx="71727" cy="81295"/>
            </a:xfrm>
            <a:custGeom>
              <a:avLst/>
              <a:gdLst>
                <a:gd name="connsiteX0" fmla="*/ 5212 w 71727"/>
                <a:gd name="connsiteY0" fmla="*/ 29708 h 81295"/>
                <a:gd name="connsiteX1" fmla="*/ 619 w 71727"/>
                <a:gd name="connsiteY1" fmla="*/ 32540 h 81295"/>
                <a:gd name="connsiteX2" fmla="*/ 887 w 71727"/>
                <a:gd name="connsiteY2" fmla="*/ 37974 h 81295"/>
                <a:gd name="connsiteX3" fmla="*/ 18835 w 71727"/>
                <a:gd name="connsiteY3" fmla="*/ 77124 h 81295"/>
                <a:gd name="connsiteX4" fmla="*/ 21438 w 71727"/>
                <a:gd name="connsiteY4" fmla="*/ 80607 h 81295"/>
                <a:gd name="connsiteX5" fmla="*/ 24078 w 71727"/>
                <a:gd name="connsiteY5" fmla="*/ 81296 h 81295"/>
                <a:gd name="connsiteX6" fmla="*/ 25724 w 71727"/>
                <a:gd name="connsiteY6" fmla="*/ 80990 h 81295"/>
                <a:gd name="connsiteX7" fmla="*/ 68127 w 71727"/>
                <a:gd name="connsiteY7" fmla="*/ 44901 h 81295"/>
                <a:gd name="connsiteX8" fmla="*/ 71724 w 71727"/>
                <a:gd name="connsiteY8" fmla="*/ 5445 h 81295"/>
                <a:gd name="connsiteX9" fmla="*/ 67859 w 71727"/>
                <a:gd name="connsiteY9" fmla="*/ 202 h 81295"/>
                <a:gd name="connsiteX10" fmla="*/ 61774 w 71727"/>
                <a:gd name="connsiteY10" fmla="*/ 2575 h 81295"/>
                <a:gd name="connsiteX11" fmla="*/ 52245 w 71727"/>
                <a:gd name="connsiteY11" fmla="*/ 14706 h 81295"/>
                <a:gd name="connsiteX12" fmla="*/ 5211 w 71727"/>
                <a:gd name="connsiteY12" fmla="*/ 29708 h 8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727" h="81295">
                  <a:moveTo>
                    <a:pt x="5212" y="29708"/>
                  </a:moveTo>
                  <a:cubicBezTo>
                    <a:pt x="3260" y="29746"/>
                    <a:pt x="1538" y="30818"/>
                    <a:pt x="619" y="32540"/>
                  </a:cubicBezTo>
                  <a:cubicBezTo>
                    <a:pt x="-299" y="34262"/>
                    <a:pt x="-184" y="36328"/>
                    <a:pt x="887" y="37974"/>
                  </a:cubicBezTo>
                  <a:cubicBezTo>
                    <a:pt x="9039" y="49915"/>
                    <a:pt x="15123" y="63156"/>
                    <a:pt x="18835" y="77124"/>
                  </a:cubicBezTo>
                  <a:cubicBezTo>
                    <a:pt x="19180" y="78617"/>
                    <a:pt x="20137" y="79880"/>
                    <a:pt x="21438" y="80607"/>
                  </a:cubicBezTo>
                  <a:cubicBezTo>
                    <a:pt x="22242" y="81066"/>
                    <a:pt x="23160" y="81296"/>
                    <a:pt x="24078" y="81296"/>
                  </a:cubicBezTo>
                  <a:cubicBezTo>
                    <a:pt x="24653" y="81296"/>
                    <a:pt x="25188" y="81219"/>
                    <a:pt x="25724" y="80990"/>
                  </a:cubicBezTo>
                  <a:cubicBezTo>
                    <a:pt x="41759" y="75670"/>
                    <a:pt x="63688" y="68131"/>
                    <a:pt x="68127" y="44901"/>
                  </a:cubicBezTo>
                  <a:cubicBezTo>
                    <a:pt x="70500" y="31889"/>
                    <a:pt x="71686" y="18686"/>
                    <a:pt x="71724" y="5445"/>
                  </a:cubicBezTo>
                  <a:cubicBezTo>
                    <a:pt x="71801" y="3034"/>
                    <a:pt x="70194" y="852"/>
                    <a:pt x="67859" y="202"/>
                  </a:cubicBezTo>
                  <a:cubicBezTo>
                    <a:pt x="65563" y="-449"/>
                    <a:pt x="63075" y="508"/>
                    <a:pt x="61774" y="2575"/>
                  </a:cubicBezTo>
                  <a:cubicBezTo>
                    <a:pt x="59172" y="7014"/>
                    <a:pt x="55957" y="11109"/>
                    <a:pt x="52245" y="14706"/>
                  </a:cubicBezTo>
                  <a:cubicBezTo>
                    <a:pt x="38927" y="25269"/>
                    <a:pt x="22203" y="30589"/>
                    <a:pt x="5211" y="297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2D6B30F-F35B-0458-58B8-36ADAE65F08F}"/>
                </a:ext>
              </a:extLst>
            </p:cNvPr>
            <p:cNvSpPr/>
            <p:nvPr/>
          </p:nvSpPr>
          <p:spPr>
            <a:xfrm>
              <a:off x="-12855914" y="8936418"/>
              <a:ext cx="140398" cy="141997"/>
            </a:xfrm>
            <a:custGeom>
              <a:avLst/>
              <a:gdLst>
                <a:gd name="connsiteX0" fmla="*/ 86275 w 140398"/>
                <a:gd name="connsiteY0" fmla="*/ 20291 h 141997"/>
                <a:gd name="connsiteX1" fmla="*/ 45938 w 140398"/>
                <a:gd name="connsiteY1" fmla="*/ 1042 h 141997"/>
                <a:gd name="connsiteX2" fmla="*/ 45938 w 140398"/>
                <a:gd name="connsiteY2" fmla="*/ 1080 h 141997"/>
                <a:gd name="connsiteX3" fmla="*/ 44369 w 140398"/>
                <a:gd name="connsiteY3" fmla="*/ 1769 h 141997"/>
                <a:gd name="connsiteX4" fmla="*/ 40083 w 140398"/>
                <a:gd name="connsiteY4" fmla="*/ 3261 h 141997"/>
                <a:gd name="connsiteX5" fmla="*/ 38055 w 140398"/>
                <a:gd name="connsiteY5" fmla="*/ 3950 h 141997"/>
                <a:gd name="connsiteX6" fmla="*/ 35797 w 140398"/>
                <a:gd name="connsiteY6" fmla="*/ 5098 h 141997"/>
                <a:gd name="connsiteX7" fmla="*/ 35758 w 140398"/>
                <a:gd name="connsiteY7" fmla="*/ 5098 h 141997"/>
                <a:gd name="connsiteX8" fmla="*/ 32965 w 140398"/>
                <a:gd name="connsiteY8" fmla="*/ 6591 h 141997"/>
                <a:gd name="connsiteX9" fmla="*/ 29329 w 140398"/>
                <a:gd name="connsiteY9" fmla="*/ 8734 h 141997"/>
                <a:gd name="connsiteX10" fmla="*/ 588 w 140398"/>
                <a:gd name="connsiteY10" fmla="*/ 34222 h 141997"/>
                <a:gd name="connsiteX11" fmla="*/ 1621 w 140398"/>
                <a:gd name="connsiteY11" fmla="*/ 40461 h 141997"/>
                <a:gd name="connsiteX12" fmla="*/ 31358 w 140398"/>
                <a:gd name="connsiteY12" fmla="*/ 109041 h 141997"/>
                <a:gd name="connsiteX13" fmla="*/ 62701 w 140398"/>
                <a:gd name="connsiteY13" fmla="*/ 130012 h 141997"/>
                <a:gd name="connsiteX14" fmla="*/ 76746 w 140398"/>
                <a:gd name="connsiteY14" fmla="*/ 135447 h 141997"/>
                <a:gd name="connsiteX15" fmla="*/ 78200 w 140398"/>
                <a:gd name="connsiteY15" fmla="*/ 136480 h 141997"/>
                <a:gd name="connsiteX16" fmla="*/ 84285 w 140398"/>
                <a:gd name="connsiteY16" fmla="*/ 140766 h 141997"/>
                <a:gd name="connsiteX17" fmla="*/ 90791 w 140398"/>
                <a:gd name="connsiteY17" fmla="*/ 140958 h 141997"/>
                <a:gd name="connsiteX18" fmla="*/ 103650 w 140398"/>
                <a:gd name="connsiteY18" fmla="*/ 131620 h 141997"/>
                <a:gd name="connsiteX19" fmla="*/ 122632 w 140398"/>
                <a:gd name="connsiteY19" fmla="*/ 117957 h 141997"/>
                <a:gd name="connsiteX20" fmla="*/ 124430 w 140398"/>
                <a:gd name="connsiteY20" fmla="*/ 116924 h 141997"/>
                <a:gd name="connsiteX21" fmla="*/ 128104 w 140398"/>
                <a:gd name="connsiteY21" fmla="*/ 114551 h 141997"/>
                <a:gd name="connsiteX22" fmla="*/ 136677 w 140398"/>
                <a:gd name="connsiteY22" fmla="*/ 108773 h 141997"/>
                <a:gd name="connsiteX23" fmla="*/ 139968 w 140398"/>
                <a:gd name="connsiteY23" fmla="*/ 105788 h 141997"/>
                <a:gd name="connsiteX24" fmla="*/ 139968 w 140398"/>
                <a:gd name="connsiteY24" fmla="*/ 101501 h 141997"/>
                <a:gd name="connsiteX25" fmla="*/ 86275 w 140398"/>
                <a:gd name="connsiteY25" fmla="*/ 20292 h 14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0398" h="141997">
                  <a:moveTo>
                    <a:pt x="86275" y="20291"/>
                  </a:moveTo>
                  <a:cubicBezTo>
                    <a:pt x="74641" y="8007"/>
                    <a:pt x="63696" y="-3589"/>
                    <a:pt x="45938" y="1042"/>
                  </a:cubicBezTo>
                  <a:lnTo>
                    <a:pt x="45938" y="1080"/>
                  </a:lnTo>
                  <a:cubicBezTo>
                    <a:pt x="45364" y="1195"/>
                    <a:pt x="44867" y="1424"/>
                    <a:pt x="44369" y="1769"/>
                  </a:cubicBezTo>
                  <a:cubicBezTo>
                    <a:pt x="43106" y="2611"/>
                    <a:pt x="41614" y="3147"/>
                    <a:pt x="40083" y="3261"/>
                  </a:cubicBezTo>
                  <a:cubicBezTo>
                    <a:pt x="39356" y="3338"/>
                    <a:pt x="38667" y="3568"/>
                    <a:pt x="38055" y="3950"/>
                  </a:cubicBezTo>
                  <a:lnTo>
                    <a:pt x="35797" y="5098"/>
                  </a:lnTo>
                  <a:lnTo>
                    <a:pt x="35758" y="5098"/>
                  </a:lnTo>
                  <a:cubicBezTo>
                    <a:pt x="34802" y="5558"/>
                    <a:pt x="33883" y="6055"/>
                    <a:pt x="32965" y="6591"/>
                  </a:cubicBezTo>
                  <a:lnTo>
                    <a:pt x="29329" y="8734"/>
                  </a:lnTo>
                  <a:cubicBezTo>
                    <a:pt x="17542" y="14398"/>
                    <a:pt x="7591" y="23200"/>
                    <a:pt x="588" y="34222"/>
                  </a:cubicBezTo>
                  <a:cubicBezTo>
                    <a:pt x="-483" y="36327"/>
                    <a:pt x="-63" y="38853"/>
                    <a:pt x="1621" y="40461"/>
                  </a:cubicBezTo>
                  <a:cubicBezTo>
                    <a:pt x="20603" y="58180"/>
                    <a:pt x="31396" y="83055"/>
                    <a:pt x="31358" y="109041"/>
                  </a:cubicBezTo>
                  <a:cubicBezTo>
                    <a:pt x="32276" y="119795"/>
                    <a:pt x="47738" y="124999"/>
                    <a:pt x="62701" y="130012"/>
                  </a:cubicBezTo>
                  <a:cubicBezTo>
                    <a:pt x="67523" y="131428"/>
                    <a:pt x="72230" y="133227"/>
                    <a:pt x="76746" y="135447"/>
                  </a:cubicBezTo>
                  <a:lnTo>
                    <a:pt x="78200" y="136480"/>
                  </a:lnTo>
                  <a:cubicBezTo>
                    <a:pt x="80305" y="137781"/>
                    <a:pt x="82333" y="139235"/>
                    <a:pt x="84285" y="140766"/>
                  </a:cubicBezTo>
                  <a:cubicBezTo>
                    <a:pt x="86160" y="142335"/>
                    <a:pt x="88839" y="142412"/>
                    <a:pt x="90791" y="140958"/>
                  </a:cubicBezTo>
                  <a:lnTo>
                    <a:pt x="103650" y="131620"/>
                  </a:lnTo>
                  <a:cubicBezTo>
                    <a:pt x="110003" y="126989"/>
                    <a:pt x="116508" y="122358"/>
                    <a:pt x="122632" y="117957"/>
                  </a:cubicBezTo>
                  <a:cubicBezTo>
                    <a:pt x="123244" y="117575"/>
                    <a:pt x="123818" y="117230"/>
                    <a:pt x="124430" y="116924"/>
                  </a:cubicBezTo>
                  <a:cubicBezTo>
                    <a:pt x="125731" y="116235"/>
                    <a:pt x="126956" y="115470"/>
                    <a:pt x="128104" y="114551"/>
                  </a:cubicBezTo>
                  <a:cubicBezTo>
                    <a:pt x="130401" y="111949"/>
                    <a:pt x="133385" y="109959"/>
                    <a:pt x="136677" y="108773"/>
                  </a:cubicBezTo>
                  <a:cubicBezTo>
                    <a:pt x="138131" y="108313"/>
                    <a:pt x="139356" y="107204"/>
                    <a:pt x="139968" y="105788"/>
                  </a:cubicBezTo>
                  <a:cubicBezTo>
                    <a:pt x="140542" y="104410"/>
                    <a:pt x="140542" y="102879"/>
                    <a:pt x="139968" y="101501"/>
                  </a:cubicBezTo>
                  <a:cubicBezTo>
                    <a:pt x="126459" y="71765"/>
                    <a:pt x="108357" y="44364"/>
                    <a:pt x="86275" y="202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91E03734-138A-943D-3AD9-69D4A7E265EC}"/>
                </a:ext>
              </a:extLst>
            </p:cNvPr>
            <p:cNvSpPr/>
            <p:nvPr/>
          </p:nvSpPr>
          <p:spPr>
            <a:xfrm>
              <a:off x="-13177522" y="9081551"/>
              <a:ext cx="90604" cy="81502"/>
            </a:xfrm>
            <a:custGeom>
              <a:avLst/>
              <a:gdLst>
                <a:gd name="connsiteX0" fmla="*/ 59104 w 90604"/>
                <a:gd name="connsiteY0" fmla="*/ 77568 h 81502"/>
                <a:gd name="connsiteX1" fmla="*/ 64232 w 90604"/>
                <a:gd name="connsiteY1" fmla="*/ 81395 h 81502"/>
                <a:gd name="connsiteX2" fmla="*/ 64768 w 90604"/>
                <a:gd name="connsiteY2" fmla="*/ 81395 h 81502"/>
                <a:gd name="connsiteX3" fmla="*/ 71656 w 90604"/>
                <a:gd name="connsiteY3" fmla="*/ 81395 h 81502"/>
                <a:gd name="connsiteX4" fmla="*/ 75292 w 90604"/>
                <a:gd name="connsiteY4" fmla="*/ 80706 h 81502"/>
                <a:gd name="connsiteX5" fmla="*/ 77320 w 90604"/>
                <a:gd name="connsiteY5" fmla="*/ 77644 h 81502"/>
                <a:gd name="connsiteX6" fmla="*/ 90179 w 90604"/>
                <a:gd name="connsiteY6" fmla="*/ 44119 h 81502"/>
                <a:gd name="connsiteX7" fmla="*/ 89758 w 90604"/>
                <a:gd name="connsiteY7" fmla="*/ 39029 h 81502"/>
                <a:gd name="connsiteX8" fmla="*/ 37251 w 90604"/>
                <a:gd name="connsiteY8" fmla="*/ 453 h 81502"/>
                <a:gd name="connsiteX9" fmla="*/ 32161 w 90604"/>
                <a:gd name="connsiteY9" fmla="*/ 874 h 81502"/>
                <a:gd name="connsiteX10" fmla="*/ 2732 w 90604"/>
                <a:gd name="connsiteY10" fmla="*/ 21004 h 81502"/>
                <a:gd name="connsiteX11" fmla="*/ 14 w 90604"/>
                <a:gd name="connsiteY11" fmla="*/ 25979 h 81502"/>
                <a:gd name="connsiteX12" fmla="*/ 3306 w 90604"/>
                <a:gd name="connsiteY12" fmla="*/ 30648 h 81502"/>
                <a:gd name="connsiteX13" fmla="*/ 31856 w 90604"/>
                <a:gd name="connsiteY13" fmla="*/ 46263 h 81502"/>
                <a:gd name="connsiteX14" fmla="*/ 59103 w 90604"/>
                <a:gd name="connsiteY14" fmla="*/ 77568 h 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604" h="81502">
                  <a:moveTo>
                    <a:pt x="59104" y="77568"/>
                  </a:moveTo>
                  <a:cubicBezTo>
                    <a:pt x="59793" y="79826"/>
                    <a:pt x="61859" y="81395"/>
                    <a:pt x="64232" y="81395"/>
                  </a:cubicBezTo>
                  <a:lnTo>
                    <a:pt x="64768" y="81395"/>
                  </a:lnTo>
                  <a:cubicBezTo>
                    <a:pt x="67064" y="81203"/>
                    <a:pt x="69360" y="81203"/>
                    <a:pt x="71656" y="81395"/>
                  </a:cubicBezTo>
                  <a:cubicBezTo>
                    <a:pt x="72919" y="81663"/>
                    <a:pt x="74220" y="81433"/>
                    <a:pt x="75292" y="80706"/>
                  </a:cubicBezTo>
                  <a:cubicBezTo>
                    <a:pt x="76364" y="80017"/>
                    <a:pt x="77091" y="78907"/>
                    <a:pt x="77320" y="77644"/>
                  </a:cubicBezTo>
                  <a:cubicBezTo>
                    <a:pt x="80918" y="66239"/>
                    <a:pt x="85204" y="55026"/>
                    <a:pt x="90179" y="44119"/>
                  </a:cubicBezTo>
                  <a:cubicBezTo>
                    <a:pt x="90868" y="42474"/>
                    <a:pt x="90715" y="40560"/>
                    <a:pt x="89758" y="39029"/>
                  </a:cubicBezTo>
                  <a:cubicBezTo>
                    <a:pt x="79693" y="18287"/>
                    <a:pt x="60022" y="3860"/>
                    <a:pt x="37251" y="453"/>
                  </a:cubicBezTo>
                  <a:cubicBezTo>
                    <a:pt x="35567" y="-274"/>
                    <a:pt x="33654" y="-121"/>
                    <a:pt x="32161" y="874"/>
                  </a:cubicBezTo>
                  <a:cubicBezTo>
                    <a:pt x="22938" y="8413"/>
                    <a:pt x="13103" y="15149"/>
                    <a:pt x="2732" y="21004"/>
                  </a:cubicBezTo>
                  <a:cubicBezTo>
                    <a:pt x="933" y="21961"/>
                    <a:pt x="-139" y="23913"/>
                    <a:pt x="14" y="25979"/>
                  </a:cubicBezTo>
                  <a:cubicBezTo>
                    <a:pt x="129" y="28008"/>
                    <a:pt x="1392" y="29845"/>
                    <a:pt x="3306" y="30648"/>
                  </a:cubicBezTo>
                  <a:cubicBezTo>
                    <a:pt x="13256" y="34973"/>
                    <a:pt x="22824" y="40216"/>
                    <a:pt x="31856" y="46263"/>
                  </a:cubicBezTo>
                  <a:cubicBezTo>
                    <a:pt x="44331" y="53152"/>
                    <a:pt x="54014" y="64250"/>
                    <a:pt x="59103" y="775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19A82084-8A4B-0391-17C2-57891E13904E}"/>
                </a:ext>
              </a:extLst>
            </p:cNvPr>
            <p:cNvSpPr/>
            <p:nvPr/>
          </p:nvSpPr>
          <p:spPr>
            <a:xfrm>
              <a:off x="-13140657" y="9081913"/>
              <a:ext cx="989" cy="204"/>
            </a:xfrm>
            <a:custGeom>
              <a:avLst/>
              <a:gdLst>
                <a:gd name="connsiteX0" fmla="*/ 0 w 989"/>
                <a:gd name="connsiteY0" fmla="*/ 102 h 204"/>
                <a:gd name="connsiteX1" fmla="*/ 842 w 989"/>
                <a:gd name="connsiteY1" fmla="*/ 102 h 204"/>
                <a:gd name="connsiteX2" fmla="*/ 0 w 989"/>
                <a:gd name="connsiteY2" fmla="*/ 102 h 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9" h="204">
                  <a:moveTo>
                    <a:pt x="0" y="102"/>
                  </a:moveTo>
                  <a:cubicBezTo>
                    <a:pt x="306" y="102"/>
                    <a:pt x="612" y="-128"/>
                    <a:pt x="842" y="102"/>
                  </a:cubicBezTo>
                  <a:cubicBezTo>
                    <a:pt x="1110" y="332"/>
                    <a:pt x="1110" y="102"/>
                    <a:pt x="0" y="10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D337C61B-FB2E-0880-0788-5AB9348F9291}"/>
                </a:ext>
              </a:extLst>
            </p:cNvPr>
            <p:cNvSpPr/>
            <p:nvPr/>
          </p:nvSpPr>
          <p:spPr>
            <a:xfrm>
              <a:off x="-13131705" y="8999300"/>
              <a:ext cx="86439" cy="95059"/>
            </a:xfrm>
            <a:custGeom>
              <a:avLst/>
              <a:gdLst>
                <a:gd name="connsiteX0" fmla="*/ 58648 w 86439"/>
                <a:gd name="connsiteY0" fmla="*/ 95059 h 95059"/>
                <a:gd name="connsiteX1" fmla="*/ 62934 w 86439"/>
                <a:gd name="connsiteY1" fmla="*/ 92686 h 95059"/>
                <a:gd name="connsiteX2" fmla="*/ 84366 w 86439"/>
                <a:gd name="connsiteY2" fmla="*/ 66969 h 95059"/>
                <a:gd name="connsiteX3" fmla="*/ 85858 w 86439"/>
                <a:gd name="connsiteY3" fmla="*/ 64328 h 95059"/>
                <a:gd name="connsiteX4" fmla="*/ 79964 w 86439"/>
                <a:gd name="connsiteY4" fmla="*/ 39032 h 95059"/>
                <a:gd name="connsiteX5" fmla="*/ 60944 w 86439"/>
                <a:gd name="connsiteY5" fmla="*/ 9602 h 95059"/>
                <a:gd name="connsiteX6" fmla="*/ 56428 w 86439"/>
                <a:gd name="connsiteY6" fmla="*/ 2484 h 95059"/>
                <a:gd name="connsiteX7" fmla="*/ 49195 w 86439"/>
                <a:gd name="connsiteY7" fmla="*/ 762 h 95059"/>
                <a:gd name="connsiteX8" fmla="*/ 4955 w 86439"/>
                <a:gd name="connsiteY8" fmla="*/ 12358 h 95059"/>
                <a:gd name="connsiteX9" fmla="*/ 860 w 86439"/>
                <a:gd name="connsiteY9" fmla="*/ 14807 h 95059"/>
                <a:gd name="connsiteX10" fmla="*/ 286 w 86439"/>
                <a:gd name="connsiteY10" fmla="*/ 19438 h 95059"/>
                <a:gd name="connsiteX11" fmla="*/ 5453 w 86439"/>
                <a:gd name="connsiteY11" fmla="*/ 56790 h 95059"/>
                <a:gd name="connsiteX12" fmla="*/ 9089 w 86439"/>
                <a:gd name="connsiteY12" fmla="*/ 62874 h 95059"/>
                <a:gd name="connsiteX13" fmla="*/ 54286 w 86439"/>
                <a:gd name="connsiteY13" fmla="*/ 92878 h 95059"/>
                <a:gd name="connsiteX14" fmla="*/ 58648 w 86439"/>
                <a:gd name="connsiteY14" fmla="*/ 95060 h 9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439" h="95059">
                  <a:moveTo>
                    <a:pt x="58648" y="95059"/>
                  </a:moveTo>
                  <a:cubicBezTo>
                    <a:pt x="60370" y="94982"/>
                    <a:pt x="61977" y="94141"/>
                    <a:pt x="62934" y="92686"/>
                  </a:cubicBezTo>
                  <a:cubicBezTo>
                    <a:pt x="69134" y="83387"/>
                    <a:pt x="76291" y="74738"/>
                    <a:pt x="84366" y="66969"/>
                  </a:cubicBezTo>
                  <a:cubicBezTo>
                    <a:pt x="85131" y="66280"/>
                    <a:pt x="85629" y="65323"/>
                    <a:pt x="85858" y="64328"/>
                  </a:cubicBezTo>
                  <a:cubicBezTo>
                    <a:pt x="87580" y="55449"/>
                    <a:pt x="85437" y="46264"/>
                    <a:pt x="79964" y="39032"/>
                  </a:cubicBezTo>
                  <a:cubicBezTo>
                    <a:pt x="73420" y="29311"/>
                    <a:pt x="67106" y="19400"/>
                    <a:pt x="60944" y="9602"/>
                  </a:cubicBezTo>
                  <a:lnTo>
                    <a:pt x="56428" y="2484"/>
                  </a:lnTo>
                  <a:cubicBezTo>
                    <a:pt x="54859" y="35"/>
                    <a:pt x="51645" y="-730"/>
                    <a:pt x="49195" y="762"/>
                  </a:cubicBezTo>
                  <a:cubicBezTo>
                    <a:pt x="35457" y="7842"/>
                    <a:pt x="20378" y="11822"/>
                    <a:pt x="4955" y="12358"/>
                  </a:cubicBezTo>
                  <a:cubicBezTo>
                    <a:pt x="3271" y="12511"/>
                    <a:pt x="1779" y="13429"/>
                    <a:pt x="860" y="14807"/>
                  </a:cubicBezTo>
                  <a:cubicBezTo>
                    <a:pt x="-20" y="16185"/>
                    <a:pt x="-249" y="17907"/>
                    <a:pt x="286" y="19438"/>
                  </a:cubicBezTo>
                  <a:cubicBezTo>
                    <a:pt x="5032" y="31301"/>
                    <a:pt x="6792" y="44084"/>
                    <a:pt x="5453" y="56790"/>
                  </a:cubicBezTo>
                  <a:cubicBezTo>
                    <a:pt x="4994" y="59430"/>
                    <a:pt x="6524" y="62033"/>
                    <a:pt x="9089" y="62874"/>
                  </a:cubicBezTo>
                  <a:cubicBezTo>
                    <a:pt x="26846" y="68079"/>
                    <a:pt x="42613" y="78527"/>
                    <a:pt x="54286" y="92878"/>
                  </a:cubicBezTo>
                  <a:cubicBezTo>
                    <a:pt x="55319" y="94256"/>
                    <a:pt x="56926" y="95060"/>
                    <a:pt x="58648" y="950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6BB3345-A111-328E-54DD-5792F661F4A0}"/>
                </a:ext>
              </a:extLst>
            </p:cNvPr>
            <p:cNvSpPr/>
            <p:nvPr/>
          </p:nvSpPr>
          <p:spPr>
            <a:xfrm>
              <a:off x="-13033422" y="7841707"/>
              <a:ext cx="173284" cy="138388"/>
            </a:xfrm>
            <a:custGeom>
              <a:avLst/>
              <a:gdLst>
                <a:gd name="connsiteX0" fmla="*/ 93214 w 173284"/>
                <a:gd name="connsiteY0" fmla="*/ 577 h 138388"/>
                <a:gd name="connsiteX1" fmla="*/ 72855 w 173284"/>
                <a:gd name="connsiteY1" fmla="*/ 6433 h 138388"/>
                <a:gd name="connsiteX2" fmla="*/ 36499 w 173284"/>
                <a:gd name="connsiteY2" fmla="*/ 21588 h 138388"/>
                <a:gd name="connsiteX3" fmla="*/ 19621 w 173284"/>
                <a:gd name="connsiteY3" fmla="*/ 31538 h 138388"/>
                <a:gd name="connsiteX4" fmla="*/ 5729 w 173284"/>
                <a:gd name="connsiteY4" fmla="*/ 36169 h 138388"/>
                <a:gd name="connsiteX5" fmla="*/ 1443 w 173284"/>
                <a:gd name="connsiteY5" fmla="*/ 40723 h 138388"/>
                <a:gd name="connsiteX6" fmla="*/ 792 w 173284"/>
                <a:gd name="connsiteY6" fmla="*/ 44397 h 138388"/>
                <a:gd name="connsiteX7" fmla="*/ 65 w 173284"/>
                <a:gd name="connsiteY7" fmla="*/ 48071 h 138388"/>
                <a:gd name="connsiteX8" fmla="*/ 715 w 173284"/>
                <a:gd name="connsiteY8" fmla="*/ 50788 h 138388"/>
                <a:gd name="connsiteX9" fmla="*/ 51576 w 173284"/>
                <a:gd name="connsiteY9" fmla="*/ 101075 h 138388"/>
                <a:gd name="connsiteX10" fmla="*/ 62751 w 173284"/>
                <a:gd name="connsiteY10" fmla="*/ 105705 h 138388"/>
                <a:gd name="connsiteX11" fmla="*/ 84603 w 173284"/>
                <a:gd name="connsiteY11" fmla="*/ 116574 h 138388"/>
                <a:gd name="connsiteX12" fmla="*/ 84642 w 173284"/>
                <a:gd name="connsiteY12" fmla="*/ 116574 h 138388"/>
                <a:gd name="connsiteX13" fmla="*/ 142659 w 173284"/>
                <a:gd name="connsiteY13" fmla="*/ 138389 h 138388"/>
                <a:gd name="connsiteX14" fmla="*/ 143348 w 173284"/>
                <a:gd name="connsiteY14" fmla="*/ 138389 h 138388"/>
                <a:gd name="connsiteX15" fmla="*/ 148362 w 173284"/>
                <a:gd name="connsiteY15" fmla="*/ 134868 h 138388"/>
                <a:gd name="connsiteX16" fmla="*/ 156207 w 173284"/>
                <a:gd name="connsiteY16" fmla="*/ 112939 h 138388"/>
                <a:gd name="connsiteX17" fmla="*/ 172242 w 173284"/>
                <a:gd name="connsiteY17" fmla="*/ 70076 h 138388"/>
                <a:gd name="connsiteX18" fmla="*/ 173160 w 173284"/>
                <a:gd name="connsiteY18" fmla="*/ 65790 h 138388"/>
                <a:gd name="connsiteX19" fmla="*/ 173160 w 173284"/>
                <a:gd name="connsiteY19" fmla="*/ 54692 h 138388"/>
                <a:gd name="connsiteX20" fmla="*/ 171017 w 173284"/>
                <a:gd name="connsiteY20" fmla="*/ 49104 h 138388"/>
                <a:gd name="connsiteX21" fmla="*/ 137072 w 173284"/>
                <a:gd name="connsiteY21" fmla="*/ 28745 h 138388"/>
                <a:gd name="connsiteX22" fmla="*/ 126012 w 173284"/>
                <a:gd name="connsiteY22" fmla="*/ 22583 h 138388"/>
                <a:gd name="connsiteX23" fmla="*/ 99950 w 173284"/>
                <a:gd name="connsiteY23" fmla="*/ 2186 h 138388"/>
                <a:gd name="connsiteX24" fmla="*/ 93214 w 173284"/>
                <a:gd name="connsiteY24" fmla="*/ 578 h 13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3284" h="138388">
                  <a:moveTo>
                    <a:pt x="93214" y="577"/>
                  </a:moveTo>
                  <a:cubicBezTo>
                    <a:pt x="86747" y="3524"/>
                    <a:pt x="79896" y="5476"/>
                    <a:pt x="72855" y="6433"/>
                  </a:cubicBezTo>
                  <a:cubicBezTo>
                    <a:pt x="59651" y="8308"/>
                    <a:pt x="47137" y="13513"/>
                    <a:pt x="36499" y="21588"/>
                  </a:cubicBezTo>
                  <a:cubicBezTo>
                    <a:pt x="31103" y="25300"/>
                    <a:pt x="25477" y="28630"/>
                    <a:pt x="19621" y="31538"/>
                  </a:cubicBezTo>
                  <a:cubicBezTo>
                    <a:pt x="15220" y="33681"/>
                    <a:pt x="10551" y="35250"/>
                    <a:pt x="5729" y="36169"/>
                  </a:cubicBezTo>
                  <a:cubicBezTo>
                    <a:pt x="3471" y="36628"/>
                    <a:pt x="1787" y="38427"/>
                    <a:pt x="1443" y="40723"/>
                  </a:cubicBezTo>
                  <a:cubicBezTo>
                    <a:pt x="1328" y="41947"/>
                    <a:pt x="1136" y="43172"/>
                    <a:pt x="792" y="44397"/>
                  </a:cubicBezTo>
                  <a:cubicBezTo>
                    <a:pt x="103" y="45506"/>
                    <a:pt x="-127" y="46808"/>
                    <a:pt x="65" y="48071"/>
                  </a:cubicBezTo>
                  <a:cubicBezTo>
                    <a:pt x="65" y="48836"/>
                    <a:pt x="371" y="49448"/>
                    <a:pt x="715" y="50788"/>
                  </a:cubicBezTo>
                  <a:cubicBezTo>
                    <a:pt x="-662" y="79988"/>
                    <a:pt x="29533" y="92196"/>
                    <a:pt x="51576" y="101075"/>
                  </a:cubicBezTo>
                  <a:cubicBezTo>
                    <a:pt x="55518" y="102644"/>
                    <a:pt x="59345" y="104213"/>
                    <a:pt x="62751" y="105705"/>
                  </a:cubicBezTo>
                  <a:cubicBezTo>
                    <a:pt x="70290" y="109188"/>
                    <a:pt x="77485" y="112900"/>
                    <a:pt x="84603" y="116574"/>
                  </a:cubicBezTo>
                  <a:lnTo>
                    <a:pt x="84642" y="116574"/>
                  </a:lnTo>
                  <a:cubicBezTo>
                    <a:pt x="102514" y="127251"/>
                    <a:pt x="122184" y="134676"/>
                    <a:pt x="142659" y="138389"/>
                  </a:cubicBezTo>
                  <a:lnTo>
                    <a:pt x="143348" y="138389"/>
                  </a:lnTo>
                  <a:cubicBezTo>
                    <a:pt x="145606" y="138389"/>
                    <a:pt x="147596" y="136973"/>
                    <a:pt x="148362" y="134868"/>
                  </a:cubicBezTo>
                  <a:cubicBezTo>
                    <a:pt x="151079" y="127443"/>
                    <a:pt x="153681" y="120134"/>
                    <a:pt x="156207" y="112939"/>
                  </a:cubicBezTo>
                  <a:cubicBezTo>
                    <a:pt x="161641" y="97516"/>
                    <a:pt x="166846" y="82935"/>
                    <a:pt x="172242" y="70076"/>
                  </a:cubicBezTo>
                  <a:cubicBezTo>
                    <a:pt x="173160" y="68852"/>
                    <a:pt x="173467" y="67282"/>
                    <a:pt x="173160" y="65790"/>
                  </a:cubicBezTo>
                  <a:cubicBezTo>
                    <a:pt x="172357" y="62116"/>
                    <a:pt x="172357" y="58327"/>
                    <a:pt x="173160" y="54692"/>
                  </a:cubicBezTo>
                  <a:cubicBezTo>
                    <a:pt x="173620" y="52549"/>
                    <a:pt x="172778" y="50367"/>
                    <a:pt x="171017" y="49104"/>
                  </a:cubicBezTo>
                  <a:cubicBezTo>
                    <a:pt x="160148" y="41603"/>
                    <a:pt x="148400" y="35059"/>
                    <a:pt x="137072" y="28745"/>
                  </a:cubicBezTo>
                  <a:lnTo>
                    <a:pt x="126012" y="22583"/>
                  </a:lnTo>
                  <a:cubicBezTo>
                    <a:pt x="115794" y="17991"/>
                    <a:pt x="106877" y="10987"/>
                    <a:pt x="99950" y="2186"/>
                  </a:cubicBezTo>
                  <a:cubicBezTo>
                    <a:pt x="98381" y="81"/>
                    <a:pt x="95549" y="-608"/>
                    <a:pt x="93214" y="5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DA2DBC7F-8E1C-A389-6F56-20B985C3D95B}"/>
                </a:ext>
              </a:extLst>
            </p:cNvPr>
            <p:cNvSpPr/>
            <p:nvPr/>
          </p:nvSpPr>
          <p:spPr>
            <a:xfrm>
              <a:off x="-13231937" y="7694642"/>
              <a:ext cx="176945" cy="75979"/>
            </a:xfrm>
            <a:custGeom>
              <a:avLst/>
              <a:gdLst>
                <a:gd name="connsiteX0" fmla="*/ 3498 w 176945"/>
                <a:gd name="connsiteY0" fmla="*/ 29979 h 75979"/>
                <a:gd name="connsiteX1" fmla="*/ 76364 w 176945"/>
                <a:gd name="connsiteY1" fmla="*/ 75979 h 75979"/>
                <a:gd name="connsiteX2" fmla="*/ 78162 w 176945"/>
                <a:gd name="connsiteY2" fmla="*/ 75979 h 75979"/>
                <a:gd name="connsiteX3" fmla="*/ 145212 w 176945"/>
                <a:gd name="connsiteY3" fmla="*/ 54548 h 75979"/>
                <a:gd name="connsiteX4" fmla="*/ 176441 w 176945"/>
                <a:gd name="connsiteY4" fmla="*/ 12910 h 75979"/>
                <a:gd name="connsiteX5" fmla="*/ 176326 w 176945"/>
                <a:gd name="connsiteY5" fmla="*/ 8126 h 75979"/>
                <a:gd name="connsiteX6" fmla="*/ 172422 w 176945"/>
                <a:gd name="connsiteY6" fmla="*/ 5333 h 75979"/>
                <a:gd name="connsiteX7" fmla="*/ 3461 w 176945"/>
                <a:gd name="connsiteY7" fmla="*/ 18459 h 75979"/>
                <a:gd name="connsiteX8" fmla="*/ 208 w 176945"/>
                <a:gd name="connsiteY8" fmla="*/ 22018 h 75979"/>
                <a:gd name="connsiteX9" fmla="*/ 1088 w 176945"/>
                <a:gd name="connsiteY9" fmla="*/ 26763 h 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945" h="75979">
                  <a:moveTo>
                    <a:pt x="3498" y="29979"/>
                  </a:moveTo>
                  <a:cubicBezTo>
                    <a:pt x="18002" y="57074"/>
                    <a:pt x="45671" y="74563"/>
                    <a:pt x="76364" y="75979"/>
                  </a:cubicBezTo>
                  <a:lnTo>
                    <a:pt x="78162" y="75979"/>
                  </a:lnTo>
                  <a:cubicBezTo>
                    <a:pt x="102119" y="75482"/>
                    <a:pt x="125426" y="68019"/>
                    <a:pt x="145212" y="54548"/>
                  </a:cubicBezTo>
                  <a:cubicBezTo>
                    <a:pt x="159219" y="43794"/>
                    <a:pt x="170050" y="29404"/>
                    <a:pt x="176441" y="12910"/>
                  </a:cubicBezTo>
                  <a:cubicBezTo>
                    <a:pt x="177168" y="11379"/>
                    <a:pt x="177091" y="9619"/>
                    <a:pt x="176326" y="8126"/>
                  </a:cubicBezTo>
                  <a:cubicBezTo>
                    <a:pt x="175522" y="6634"/>
                    <a:pt x="174106" y="5600"/>
                    <a:pt x="172422" y="5333"/>
                  </a:cubicBezTo>
                  <a:cubicBezTo>
                    <a:pt x="115897" y="-4886"/>
                    <a:pt x="57727" y="-370"/>
                    <a:pt x="3461" y="18459"/>
                  </a:cubicBezTo>
                  <a:cubicBezTo>
                    <a:pt x="1891" y="19071"/>
                    <a:pt x="667" y="20372"/>
                    <a:pt x="208" y="22018"/>
                  </a:cubicBezTo>
                  <a:cubicBezTo>
                    <a:pt x="-252" y="23625"/>
                    <a:pt x="55" y="25424"/>
                    <a:pt x="1088" y="267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26286655-B9AF-4CE3-4FF5-BD07CD4CE3BB}"/>
                </a:ext>
              </a:extLst>
            </p:cNvPr>
            <p:cNvSpPr/>
            <p:nvPr/>
          </p:nvSpPr>
          <p:spPr>
            <a:xfrm>
              <a:off x="-12926669" y="8720310"/>
              <a:ext cx="91364" cy="56827"/>
            </a:xfrm>
            <a:custGeom>
              <a:avLst/>
              <a:gdLst>
                <a:gd name="connsiteX0" fmla="*/ 6546 w 91364"/>
                <a:gd name="connsiteY0" fmla="*/ 484 h 56827"/>
                <a:gd name="connsiteX1" fmla="*/ 3331 w 91364"/>
                <a:gd name="connsiteY1" fmla="*/ 3240 h 56827"/>
                <a:gd name="connsiteX2" fmla="*/ 729 w 91364"/>
                <a:gd name="connsiteY2" fmla="*/ 8100 h 56827"/>
                <a:gd name="connsiteX3" fmla="*/ 729 w 91364"/>
                <a:gd name="connsiteY3" fmla="*/ 8061 h 56827"/>
                <a:gd name="connsiteX4" fmla="*/ 1571 w 91364"/>
                <a:gd name="connsiteY4" fmla="*/ 14529 h 56827"/>
                <a:gd name="connsiteX5" fmla="*/ 4441 w 91364"/>
                <a:gd name="connsiteY5" fmla="*/ 18816 h 56827"/>
                <a:gd name="connsiteX6" fmla="*/ 6508 w 91364"/>
                <a:gd name="connsiteY6" fmla="*/ 24097 h 56827"/>
                <a:gd name="connsiteX7" fmla="*/ 8459 w 91364"/>
                <a:gd name="connsiteY7" fmla="*/ 26355 h 56827"/>
                <a:gd name="connsiteX8" fmla="*/ 13014 w 91364"/>
                <a:gd name="connsiteY8" fmla="*/ 32439 h 56827"/>
                <a:gd name="connsiteX9" fmla="*/ 26446 w 91364"/>
                <a:gd name="connsiteY9" fmla="*/ 50962 h 56827"/>
                <a:gd name="connsiteX10" fmla="*/ 30120 w 91364"/>
                <a:gd name="connsiteY10" fmla="*/ 51842 h 56827"/>
                <a:gd name="connsiteX11" fmla="*/ 40759 w 91364"/>
                <a:gd name="connsiteY11" fmla="*/ 55134 h 56827"/>
                <a:gd name="connsiteX12" fmla="*/ 44203 w 91364"/>
                <a:gd name="connsiteY12" fmla="*/ 56741 h 56827"/>
                <a:gd name="connsiteX13" fmla="*/ 48834 w 91364"/>
                <a:gd name="connsiteY13" fmla="*/ 56741 h 56827"/>
                <a:gd name="connsiteX14" fmla="*/ 77230 w 91364"/>
                <a:gd name="connsiteY14" fmla="*/ 48475 h 56827"/>
                <a:gd name="connsiteX15" fmla="*/ 90701 w 91364"/>
                <a:gd name="connsiteY15" fmla="*/ 11506 h 56827"/>
                <a:gd name="connsiteX16" fmla="*/ 88405 w 91364"/>
                <a:gd name="connsiteY16" fmla="*/ 7220 h 56827"/>
                <a:gd name="connsiteX17" fmla="*/ 83698 w 91364"/>
                <a:gd name="connsiteY17" fmla="*/ 6493 h 56827"/>
                <a:gd name="connsiteX18" fmla="*/ 66553 w 91364"/>
                <a:gd name="connsiteY18" fmla="*/ 9746 h 56827"/>
                <a:gd name="connsiteX19" fmla="*/ 10831 w 91364"/>
                <a:gd name="connsiteY19" fmla="*/ 408 h 56827"/>
                <a:gd name="connsiteX20" fmla="*/ 6545 w 91364"/>
                <a:gd name="connsiteY20" fmla="*/ 484 h 5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364" h="56827">
                  <a:moveTo>
                    <a:pt x="6546" y="484"/>
                  </a:moveTo>
                  <a:cubicBezTo>
                    <a:pt x="5130" y="905"/>
                    <a:pt x="3982" y="1900"/>
                    <a:pt x="3331" y="3240"/>
                  </a:cubicBezTo>
                  <a:cubicBezTo>
                    <a:pt x="2489" y="5000"/>
                    <a:pt x="1571" y="6531"/>
                    <a:pt x="729" y="8100"/>
                  </a:cubicBezTo>
                  <a:lnTo>
                    <a:pt x="729" y="8061"/>
                  </a:lnTo>
                  <a:cubicBezTo>
                    <a:pt x="-496" y="10166"/>
                    <a:pt x="-152" y="12845"/>
                    <a:pt x="1571" y="14529"/>
                  </a:cubicBezTo>
                  <a:cubicBezTo>
                    <a:pt x="2872" y="15715"/>
                    <a:pt x="3867" y="17170"/>
                    <a:pt x="4441" y="18816"/>
                  </a:cubicBezTo>
                  <a:cubicBezTo>
                    <a:pt x="5130" y="20653"/>
                    <a:pt x="5819" y="22451"/>
                    <a:pt x="6508" y="24097"/>
                  </a:cubicBezTo>
                  <a:cubicBezTo>
                    <a:pt x="6890" y="25015"/>
                    <a:pt x="7579" y="25819"/>
                    <a:pt x="8459" y="26355"/>
                  </a:cubicBezTo>
                  <a:cubicBezTo>
                    <a:pt x="10602" y="27809"/>
                    <a:pt x="12210" y="29952"/>
                    <a:pt x="13014" y="32439"/>
                  </a:cubicBezTo>
                  <a:cubicBezTo>
                    <a:pt x="15003" y="40093"/>
                    <a:pt x="19787" y="46714"/>
                    <a:pt x="26446" y="50962"/>
                  </a:cubicBezTo>
                  <a:cubicBezTo>
                    <a:pt x="27518" y="51728"/>
                    <a:pt x="28819" y="52034"/>
                    <a:pt x="30120" y="51842"/>
                  </a:cubicBezTo>
                  <a:cubicBezTo>
                    <a:pt x="33986" y="51192"/>
                    <a:pt x="37927" y="52416"/>
                    <a:pt x="40759" y="55134"/>
                  </a:cubicBezTo>
                  <a:cubicBezTo>
                    <a:pt x="41639" y="56090"/>
                    <a:pt x="42864" y="56664"/>
                    <a:pt x="44203" y="56741"/>
                  </a:cubicBezTo>
                  <a:cubicBezTo>
                    <a:pt x="45734" y="56856"/>
                    <a:pt x="47265" y="56856"/>
                    <a:pt x="48834" y="56741"/>
                  </a:cubicBezTo>
                  <a:cubicBezTo>
                    <a:pt x="58899" y="56817"/>
                    <a:pt x="68773" y="53947"/>
                    <a:pt x="77230" y="48475"/>
                  </a:cubicBezTo>
                  <a:cubicBezTo>
                    <a:pt x="88137" y="39557"/>
                    <a:pt x="93303" y="25359"/>
                    <a:pt x="90701" y="11506"/>
                  </a:cubicBezTo>
                  <a:cubicBezTo>
                    <a:pt x="90701" y="9784"/>
                    <a:pt x="89821" y="8176"/>
                    <a:pt x="88405" y="7220"/>
                  </a:cubicBezTo>
                  <a:cubicBezTo>
                    <a:pt x="87027" y="6263"/>
                    <a:pt x="85305" y="5995"/>
                    <a:pt x="83698" y="6493"/>
                  </a:cubicBezTo>
                  <a:cubicBezTo>
                    <a:pt x="78148" y="8291"/>
                    <a:pt x="72408" y="9363"/>
                    <a:pt x="66553" y="9746"/>
                  </a:cubicBezTo>
                  <a:cubicBezTo>
                    <a:pt x="47494" y="11889"/>
                    <a:pt x="28167" y="8636"/>
                    <a:pt x="10831" y="408"/>
                  </a:cubicBezTo>
                  <a:cubicBezTo>
                    <a:pt x="9453" y="-166"/>
                    <a:pt x="7923" y="-128"/>
                    <a:pt x="6545" y="4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0AF462CC-BBD6-34A4-8209-7711037441DC}"/>
                </a:ext>
              </a:extLst>
            </p:cNvPr>
            <p:cNvSpPr/>
            <p:nvPr/>
          </p:nvSpPr>
          <p:spPr>
            <a:xfrm>
              <a:off x="-13119831" y="7706633"/>
              <a:ext cx="197741" cy="149564"/>
            </a:xfrm>
            <a:custGeom>
              <a:avLst/>
              <a:gdLst>
                <a:gd name="connsiteX0" fmla="*/ 3961 w 197741"/>
                <a:gd name="connsiteY0" fmla="*/ 84314 h 149564"/>
                <a:gd name="connsiteX1" fmla="*/ 517 w 197741"/>
                <a:gd name="connsiteY1" fmla="*/ 87223 h 149564"/>
                <a:gd name="connsiteX2" fmla="*/ 517 w 197741"/>
                <a:gd name="connsiteY2" fmla="*/ 91700 h 149564"/>
                <a:gd name="connsiteX3" fmla="*/ 77669 w 197741"/>
                <a:gd name="connsiteY3" fmla="*/ 149564 h 149564"/>
                <a:gd name="connsiteX4" fmla="*/ 82797 w 197741"/>
                <a:gd name="connsiteY4" fmla="*/ 149296 h 149564"/>
                <a:gd name="connsiteX5" fmla="*/ 105721 w 197741"/>
                <a:gd name="connsiteY5" fmla="*/ 135404 h 149564"/>
                <a:gd name="connsiteX6" fmla="*/ 120684 w 197741"/>
                <a:gd name="connsiteY6" fmla="*/ 124459 h 149564"/>
                <a:gd name="connsiteX7" fmla="*/ 136795 w 197741"/>
                <a:gd name="connsiteY7" fmla="*/ 121435 h 149564"/>
                <a:gd name="connsiteX8" fmla="*/ 177209 w 197741"/>
                <a:gd name="connsiteY8" fmla="*/ 100004 h 149564"/>
                <a:gd name="connsiteX9" fmla="*/ 187006 w 197741"/>
                <a:gd name="connsiteY9" fmla="*/ 69617 h 149564"/>
                <a:gd name="connsiteX10" fmla="*/ 197568 w 197741"/>
                <a:gd name="connsiteY10" fmla="*/ 36514 h 149564"/>
                <a:gd name="connsiteX11" fmla="*/ 194315 w 197741"/>
                <a:gd name="connsiteY11" fmla="*/ 30161 h 149564"/>
                <a:gd name="connsiteX12" fmla="*/ 95736 w 197741"/>
                <a:gd name="connsiteY12" fmla="*/ 157 h 149564"/>
                <a:gd name="connsiteX13" fmla="*/ 89804 w 197741"/>
                <a:gd name="connsiteY13" fmla="*/ 3027 h 149564"/>
                <a:gd name="connsiteX14" fmla="*/ 3965 w 197741"/>
                <a:gd name="connsiteY14" fmla="*/ 84313 h 14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741" h="149564">
                  <a:moveTo>
                    <a:pt x="3961" y="84314"/>
                  </a:moveTo>
                  <a:cubicBezTo>
                    <a:pt x="2430" y="84697"/>
                    <a:pt x="1167" y="85769"/>
                    <a:pt x="517" y="87223"/>
                  </a:cubicBezTo>
                  <a:cubicBezTo>
                    <a:pt x="-172" y="88639"/>
                    <a:pt x="-172" y="90284"/>
                    <a:pt x="517" y="91700"/>
                  </a:cubicBezTo>
                  <a:cubicBezTo>
                    <a:pt x="14293" y="123196"/>
                    <a:pt x="43570" y="145125"/>
                    <a:pt x="77669" y="149564"/>
                  </a:cubicBezTo>
                  <a:cubicBezTo>
                    <a:pt x="79391" y="149564"/>
                    <a:pt x="81075" y="149488"/>
                    <a:pt x="82797" y="149296"/>
                  </a:cubicBezTo>
                  <a:cubicBezTo>
                    <a:pt x="91714" y="147192"/>
                    <a:pt x="99751" y="142331"/>
                    <a:pt x="105721" y="135404"/>
                  </a:cubicBezTo>
                  <a:cubicBezTo>
                    <a:pt x="109969" y="130850"/>
                    <a:pt x="115059" y="127138"/>
                    <a:pt x="120684" y="124459"/>
                  </a:cubicBezTo>
                  <a:cubicBezTo>
                    <a:pt x="125965" y="122966"/>
                    <a:pt x="131361" y="121933"/>
                    <a:pt x="136795" y="121435"/>
                  </a:cubicBezTo>
                  <a:cubicBezTo>
                    <a:pt x="152792" y="119254"/>
                    <a:pt x="172616" y="116575"/>
                    <a:pt x="177209" y="100004"/>
                  </a:cubicBezTo>
                  <a:cubicBezTo>
                    <a:pt x="180002" y="89747"/>
                    <a:pt x="183561" y="79491"/>
                    <a:pt x="187006" y="69617"/>
                  </a:cubicBezTo>
                  <a:cubicBezTo>
                    <a:pt x="190718" y="58901"/>
                    <a:pt x="194583" y="47841"/>
                    <a:pt x="197568" y="36514"/>
                  </a:cubicBezTo>
                  <a:cubicBezTo>
                    <a:pt x="198257" y="33873"/>
                    <a:pt x="196841" y="31156"/>
                    <a:pt x="194315" y="30161"/>
                  </a:cubicBezTo>
                  <a:cubicBezTo>
                    <a:pt x="162245" y="17723"/>
                    <a:pt x="129294" y="7696"/>
                    <a:pt x="95736" y="157"/>
                  </a:cubicBezTo>
                  <a:cubicBezTo>
                    <a:pt x="93325" y="-455"/>
                    <a:pt x="90799" y="769"/>
                    <a:pt x="89804" y="3027"/>
                  </a:cubicBezTo>
                  <a:cubicBezTo>
                    <a:pt x="74075" y="41106"/>
                    <a:pt x="42847" y="70688"/>
                    <a:pt x="3965" y="8431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7C7DB25E-5021-17B4-20F7-9CE99F9DB7BC}"/>
                </a:ext>
              </a:extLst>
            </p:cNvPr>
            <p:cNvSpPr/>
            <p:nvPr/>
          </p:nvSpPr>
          <p:spPr>
            <a:xfrm>
              <a:off x="-12911479" y="7749259"/>
              <a:ext cx="155250" cy="128682"/>
            </a:xfrm>
            <a:custGeom>
              <a:avLst/>
              <a:gdLst>
                <a:gd name="connsiteX0" fmla="*/ 18494 w 155250"/>
                <a:gd name="connsiteY0" fmla="*/ 95474 h 128682"/>
                <a:gd name="connsiteX1" fmla="*/ 71000 w 155250"/>
                <a:gd name="connsiteY1" fmla="*/ 127621 h 128682"/>
                <a:gd name="connsiteX2" fmla="*/ 74139 w 155250"/>
                <a:gd name="connsiteY2" fmla="*/ 128654 h 128682"/>
                <a:gd name="connsiteX3" fmla="*/ 75210 w 155250"/>
                <a:gd name="connsiteY3" fmla="*/ 128654 h 128682"/>
                <a:gd name="connsiteX4" fmla="*/ 154697 w 155250"/>
                <a:gd name="connsiteY4" fmla="*/ 69680 h 128682"/>
                <a:gd name="connsiteX5" fmla="*/ 152286 w 155250"/>
                <a:gd name="connsiteY5" fmla="*/ 62524 h 128682"/>
                <a:gd name="connsiteX6" fmla="*/ 28372 w 155250"/>
                <a:gd name="connsiteY6" fmla="*/ 4353 h 128682"/>
                <a:gd name="connsiteX7" fmla="*/ 19800 w 155250"/>
                <a:gd name="connsiteY7" fmla="*/ 718 h 128682"/>
                <a:gd name="connsiteX8" fmla="*/ 14633 w 155250"/>
                <a:gd name="connsiteY8" fmla="*/ 718 h 128682"/>
                <a:gd name="connsiteX9" fmla="*/ 12184 w 155250"/>
                <a:gd name="connsiteY9" fmla="*/ 5004 h 128682"/>
                <a:gd name="connsiteX10" fmla="*/ 12184 w 155250"/>
                <a:gd name="connsiteY10" fmla="*/ 6994 h 128682"/>
                <a:gd name="connsiteX11" fmla="*/ 11610 w 155250"/>
                <a:gd name="connsiteY11" fmla="*/ 11012 h 128682"/>
                <a:gd name="connsiteX12" fmla="*/ 11648 w 155250"/>
                <a:gd name="connsiteY12" fmla="*/ 11012 h 128682"/>
                <a:gd name="connsiteX13" fmla="*/ 3114 w 155250"/>
                <a:gd name="connsiteY13" fmla="*/ 56822 h 128682"/>
                <a:gd name="connsiteX14" fmla="*/ 18498 w 155250"/>
                <a:gd name="connsiteY14" fmla="*/ 95474 h 12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5250" h="128682">
                  <a:moveTo>
                    <a:pt x="18494" y="95474"/>
                  </a:moveTo>
                  <a:cubicBezTo>
                    <a:pt x="36634" y="105119"/>
                    <a:pt x="54161" y="115872"/>
                    <a:pt x="71000" y="127621"/>
                  </a:cubicBezTo>
                  <a:cubicBezTo>
                    <a:pt x="71919" y="128310"/>
                    <a:pt x="72991" y="128654"/>
                    <a:pt x="74139" y="128654"/>
                  </a:cubicBezTo>
                  <a:cubicBezTo>
                    <a:pt x="74483" y="128692"/>
                    <a:pt x="74866" y="128692"/>
                    <a:pt x="75210" y="128654"/>
                  </a:cubicBezTo>
                  <a:cubicBezTo>
                    <a:pt x="109462" y="122493"/>
                    <a:pt x="138892" y="100678"/>
                    <a:pt x="154697" y="69680"/>
                  </a:cubicBezTo>
                  <a:cubicBezTo>
                    <a:pt x="155999" y="67040"/>
                    <a:pt x="154927" y="63825"/>
                    <a:pt x="152286" y="62524"/>
                  </a:cubicBezTo>
                  <a:cubicBezTo>
                    <a:pt x="106630" y="39677"/>
                    <a:pt x="66140" y="20657"/>
                    <a:pt x="28372" y="4353"/>
                  </a:cubicBezTo>
                  <a:cubicBezTo>
                    <a:pt x="25464" y="3205"/>
                    <a:pt x="22555" y="2095"/>
                    <a:pt x="19800" y="718"/>
                  </a:cubicBezTo>
                  <a:cubicBezTo>
                    <a:pt x="18192" y="-239"/>
                    <a:pt x="16240" y="-239"/>
                    <a:pt x="14633" y="718"/>
                  </a:cubicBezTo>
                  <a:cubicBezTo>
                    <a:pt x="13102" y="1598"/>
                    <a:pt x="12146" y="3243"/>
                    <a:pt x="12184" y="5004"/>
                  </a:cubicBezTo>
                  <a:cubicBezTo>
                    <a:pt x="12107" y="5654"/>
                    <a:pt x="12107" y="6305"/>
                    <a:pt x="12184" y="6994"/>
                  </a:cubicBezTo>
                  <a:lnTo>
                    <a:pt x="11610" y="11012"/>
                  </a:lnTo>
                  <a:lnTo>
                    <a:pt x="11648" y="11012"/>
                  </a:lnTo>
                  <a:cubicBezTo>
                    <a:pt x="9735" y="26435"/>
                    <a:pt x="6903" y="41743"/>
                    <a:pt x="3114" y="56822"/>
                  </a:cubicBezTo>
                  <a:cubicBezTo>
                    <a:pt x="-2818" y="77794"/>
                    <a:pt x="-1593" y="84567"/>
                    <a:pt x="18498" y="95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AA19DAE9-4F2C-C507-B008-CD3BE6CF6260}"/>
                </a:ext>
              </a:extLst>
            </p:cNvPr>
            <p:cNvSpPr/>
            <p:nvPr/>
          </p:nvSpPr>
          <p:spPr>
            <a:xfrm>
              <a:off x="-12915445" y="8658035"/>
              <a:ext cx="108023" cy="49814"/>
            </a:xfrm>
            <a:custGeom>
              <a:avLst/>
              <a:gdLst>
                <a:gd name="connsiteX0" fmla="*/ 101914 w 108023"/>
                <a:gd name="connsiteY0" fmla="*/ 58 h 49814"/>
                <a:gd name="connsiteX1" fmla="*/ 3865 w 108023"/>
                <a:gd name="connsiteY1" fmla="*/ 21298 h 49814"/>
                <a:gd name="connsiteX2" fmla="*/ 114 w 108023"/>
                <a:gd name="connsiteY2" fmla="*/ 27498 h 49814"/>
                <a:gd name="connsiteX3" fmla="*/ 726 w 108023"/>
                <a:gd name="connsiteY3" fmla="*/ 30215 h 49814"/>
                <a:gd name="connsiteX4" fmla="*/ 688 w 108023"/>
                <a:gd name="connsiteY4" fmla="*/ 30215 h 49814"/>
                <a:gd name="connsiteX5" fmla="*/ 1989 w 108023"/>
                <a:gd name="connsiteY5" fmla="*/ 33736 h 49814"/>
                <a:gd name="connsiteX6" fmla="*/ 42097 w 108023"/>
                <a:gd name="connsiteY6" fmla="*/ 49771 h 49814"/>
                <a:gd name="connsiteX7" fmla="*/ 60199 w 108023"/>
                <a:gd name="connsiteY7" fmla="*/ 47284 h 49814"/>
                <a:gd name="connsiteX8" fmla="*/ 107348 w 108023"/>
                <a:gd name="connsiteY8" fmla="*/ 8057 h 49814"/>
                <a:gd name="connsiteX9" fmla="*/ 107080 w 108023"/>
                <a:gd name="connsiteY9" fmla="*/ 2393 h 49814"/>
                <a:gd name="connsiteX10" fmla="*/ 101913 w 108023"/>
                <a:gd name="connsiteY10" fmla="*/ 58 h 4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23" h="49814">
                  <a:moveTo>
                    <a:pt x="101914" y="58"/>
                  </a:moveTo>
                  <a:cubicBezTo>
                    <a:pt x="68773" y="4880"/>
                    <a:pt x="36013" y="11960"/>
                    <a:pt x="3865" y="21298"/>
                  </a:cubicBezTo>
                  <a:cubicBezTo>
                    <a:pt x="1186" y="22064"/>
                    <a:pt x="-460" y="24781"/>
                    <a:pt x="114" y="27498"/>
                  </a:cubicBezTo>
                  <a:lnTo>
                    <a:pt x="726" y="30215"/>
                  </a:lnTo>
                  <a:lnTo>
                    <a:pt x="688" y="30215"/>
                  </a:lnTo>
                  <a:cubicBezTo>
                    <a:pt x="688" y="31516"/>
                    <a:pt x="1147" y="32741"/>
                    <a:pt x="1989" y="33736"/>
                  </a:cubicBezTo>
                  <a:cubicBezTo>
                    <a:pt x="12475" y="44567"/>
                    <a:pt x="27056" y="50383"/>
                    <a:pt x="42097" y="49771"/>
                  </a:cubicBezTo>
                  <a:cubicBezTo>
                    <a:pt x="48220" y="49771"/>
                    <a:pt x="54305" y="48929"/>
                    <a:pt x="60199" y="47284"/>
                  </a:cubicBezTo>
                  <a:cubicBezTo>
                    <a:pt x="80482" y="40931"/>
                    <a:pt x="97436" y="26848"/>
                    <a:pt x="107348" y="8057"/>
                  </a:cubicBezTo>
                  <a:cubicBezTo>
                    <a:pt x="108343" y="6258"/>
                    <a:pt x="108228" y="4077"/>
                    <a:pt x="107080" y="2393"/>
                  </a:cubicBezTo>
                  <a:cubicBezTo>
                    <a:pt x="105970" y="671"/>
                    <a:pt x="103942" y="-248"/>
                    <a:pt x="101913" y="5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017391B-2F33-52BF-F1E9-B0743EB8F4A1}"/>
                </a:ext>
              </a:extLst>
            </p:cNvPr>
            <p:cNvSpPr/>
            <p:nvPr/>
          </p:nvSpPr>
          <p:spPr>
            <a:xfrm>
              <a:off x="-12905901" y="8844593"/>
              <a:ext cx="81391" cy="100948"/>
            </a:xfrm>
            <a:custGeom>
              <a:avLst/>
              <a:gdLst>
                <a:gd name="connsiteX0" fmla="*/ 34568 w 81391"/>
                <a:gd name="connsiteY0" fmla="*/ 100948 h 100948"/>
                <a:gd name="connsiteX1" fmla="*/ 35563 w 81391"/>
                <a:gd name="connsiteY1" fmla="*/ 100948 h 100948"/>
                <a:gd name="connsiteX2" fmla="*/ 39543 w 81391"/>
                <a:gd name="connsiteY2" fmla="*/ 99111 h 100948"/>
                <a:gd name="connsiteX3" fmla="*/ 76014 w 81391"/>
                <a:gd name="connsiteY3" fmla="*/ 73203 h 100948"/>
                <a:gd name="connsiteX4" fmla="*/ 79038 w 81391"/>
                <a:gd name="connsiteY4" fmla="*/ 69644 h 100948"/>
                <a:gd name="connsiteX5" fmla="*/ 64648 w 81391"/>
                <a:gd name="connsiteY5" fmla="*/ 20352 h 100948"/>
                <a:gd name="connsiteX6" fmla="*/ 50412 w 81391"/>
                <a:gd name="connsiteY6" fmla="*/ 12354 h 100948"/>
                <a:gd name="connsiteX7" fmla="*/ 30358 w 81391"/>
                <a:gd name="connsiteY7" fmla="*/ 796 h 100948"/>
                <a:gd name="connsiteX8" fmla="*/ 30358 w 81391"/>
                <a:gd name="connsiteY8" fmla="*/ 758 h 100948"/>
                <a:gd name="connsiteX9" fmla="*/ 25268 w 81391"/>
                <a:gd name="connsiteY9" fmla="*/ 490 h 100948"/>
                <a:gd name="connsiteX10" fmla="*/ 22244 w 81391"/>
                <a:gd name="connsiteY10" fmla="*/ 4776 h 100948"/>
                <a:gd name="connsiteX11" fmla="*/ 11261 w 81391"/>
                <a:gd name="connsiteY11" fmla="*/ 33364 h 100948"/>
                <a:gd name="connsiteX12" fmla="*/ 3033 w 81391"/>
                <a:gd name="connsiteY12" fmla="*/ 42664 h 100948"/>
                <a:gd name="connsiteX13" fmla="*/ 1579 w 81391"/>
                <a:gd name="connsiteY13" fmla="*/ 44080 h 100948"/>
                <a:gd name="connsiteX14" fmla="*/ 1579 w 81391"/>
                <a:gd name="connsiteY14" fmla="*/ 51657 h 100948"/>
                <a:gd name="connsiteX15" fmla="*/ 30434 w 81391"/>
                <a:gd name="connsiteY15" fmla="*/ 97620 h 100948"/>
                <a:gd name="connsiteX16" fmla="*/ 34567 w 81391"/>
                <a:gd name="connsiteY16" fmla="*/ 100949 h 10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391" h="100948">
                  <a:moveTo>
                    <a:pt x="34568" y="100948"/>
                  </a:moveTo>
                  <a:lnTo>
                    <a:pt x="35563" y="100948"/>
                  </a:lnTo>
                  <a:cubicBezTo>
                    <a:pt x="37093" y="100948"/>
                    <a:pt x="38548" y="100259"/>
                    <a:pt x="39543" y="99111"/>
                  </a:cubicBezTo>
                  <a:cubicBezTo>
                    <a:pt x="49645" y="87899"/>
                    <a:pt x="62122" y="79058"/>
                    <a:pt x="76014" y="73203"/>
                  </a:cubicBezTo>
                  <a:cubicBezTo>
                    <a:pt x="77507" y="72514"/>
                    <a:pt x="78617" y="71213"/>
                    <a:pt x="79038" y="69644"/>
                  </a:cubicBezTo>
                  <a:cubicBezTo>
                    <a:pt x="85046" y="51810"/>
                    <a:pt x="79306" y="32139"/>
                    <a:pt x="64648" y="20352"/>
                  </a:cubicBezTo>
                  <a:cubicBezTo>
                    <a:pt x="59902" y="17597"/>
                    <a:pt x="55118" y="14956"/>
                    <a:pt x="50412" y="12354"/>
                  </a:cubicBezTo>
                  <a:cubicBezTo>
                    <a:pt x="43638" y="8527"/>
                    <a:pt x="36941" y="4814"/>
                    <a:pt x="30358" y="796"/>
                  </a:cubicBezTo>
                  <a:lnTo>
                    <a:pt x="30358" y="758"/>
                  </a:lnTo>
                  <a:cubicBezTo>
                    <a:pt x="28789" y="-161"/>
                    <a:pt x="26913" y="-237"/>
                    <a:pt x="25268" y="490"/>
                  </a:cubicBezTo>
                  <a:cubicBezTo>
                    <a:pt x="23584" y="1332"/>
                    <a:pt x="22474" y="2939"/>
                    <a:pt x="22244" y="4776"/>
                  </a:cubicBezTo>
                  <a:cubicBezTo>
                    <a:pt x="21135" y="15109"/>
                    <a:pt x="17346" y="24945"/>
                    <a:pt x="11261" y="33364"/>
                  </a:cubicBezTo>
                  <a:cubicBezTo>
                    <a:pt x="8773" y="36694"/>
                    <a:pt x="6018" y="39832"/>
                    <a:pt x="3033" y="42664"/>
                  </a:cubicBezTo>
                  <a:lnTo>
                    <a:pt x="1579" y="44080"/>
                  </a:lnTo>
                  <a:cubicBezTo>
                    <a:pt x="-526" y="46185"/>
                    <a:pt x="-526" y="49552"/>
                    <a:pt x="1579" y="51657"/>
                  </a:cubicBezTo>
                  <a:cubicBezTo>
                    <a:pt x="14361" y="64745"/>
                    <a:pt x="24235" y="80398"/>
                    <a:pt x="30434" y="97620"/>
                  </a:cubicBezTo>
                  <a:cubicBezTo>
                    <a:pt x="31161" y="99380"/>
                    <a:pt x="32692" y="100643"/>
                    <a:pt x="34567" y="1009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815FD922-DDD5-98B6-34B8-738532D3502F}"/>
                </a:ext>
              </a:extLst>
            </p:cNvPr>
            <p:cNvSpPr/>
            <p:nvPr/>
          </p:nvSpPr>
          <p:spPr>
            <a:xfrm>
              <a:off x="-12882614" y="8783175"/>
              <a:ext cx="77443" cy="60651"/>
            </a:xfrm>
            <a:custGeom>
              <a:avLst/>
              <a:gdLst>
                <a:gd name="connsiteX0" fmla="*/ 77117 w 77443"/>
                <a:gd name="connsiteY0" fmla="*/ 34807 h 60651"/>
                <a:gd name="connsiteX1" fmla="*/ 74553 w 77443"/>
                <a:gd name="connsiteY1" fmla="*/ 22407 h 60651"/>
                <a:gd name="connsiteX2" fmla="*/ 69042 w 77443"/>
                <a:gd name="connsiteY2" fmla="*/ 14792 h 60651"/>
                <a:gd name="connsiteX3" fmla="*/ 60470 w 77443"/>
                <a:gd name="connsiteY3" fmla="*/ 2584 h 60651"/>
                <a:gd name="connsiteX4" fmla="*/ 60432 w 77443"/>
                <a:gd name="connsiteY4" fmla="*/ 2584 h 60651"/>
                <a:gd name="connsiteX5" fmla="*/ 56605 w 77443"/>
                <a:gd name="connsiteY5" fmla="*/ 58 h 60651"/>
                <a:gd name="connsiteX6" fmla="*/ 52318 w 77443"/>
                <a:gd name="connsiteY6" fmla="*/ 1359 h 60651"/>
                <a:gd name="connsiteX7" fmla="*/ 33987 w 77443"/>
                <a:gd name="connsiteY7" fmla="*/ 12495 h 60651"/>
                <a:gd name="connsiteX8" fmla="*/ 5284 w 77443"/>
                <a:gd name="connsiteY8" fmla="*/ 18006 h 60651"/>
                <a:gd name="connsiteX9" fmla="*/ 998 w 77443"/>
                <a:gd name="connsiteY9" fmla="*/ 20570 h 60651"/>
                <a:gd name="connsiteX10" fmla="*/ 271 w 77443"/>
                <a:gd name="connsiteY10" fmla="*/ 25737 h 60651"/>
                <a:gd name="connsiteX11" fmla="*/ 2184 w 77443"/>
                <a:gd name="connsiteY11" fmla="*/ 29793 h 60651"/>
                <a:gd name="connsiteX12" fmla="*/ 32188 w 77443"/>
                <a:gd name="connsiteY12" fmla="*/ 48431 h 60651"/>
                <a:gd name="connsiteX13" fmla="*/ 52433 w 77443"/>
                <a:gd name="connsiteY13" fmla="*/ 59874 h 60651"/>
                <a:gd name="connsiteX14" fmla="*/ 55035 w 77443"/>
                <a:gd name="connsiteY14" fmla="*/ 60639 h 60651"/>
                <a:gd name="connsiteX15" fmla="*/ 59972 w 77443"/>
                <a:gd name="connsiteY15" fmla="*/ 58726 h 60651"/>
                <a:gd name="connsiteX16" fmla="*/ 77117 w 77443"/>
                <a:gd name="connsiteY16" fmla="*/ 34807 h 6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443" h="60651">
                  <a:moveTo>
                    <a:pt x="77117" y="34807"/>
                  </a:moveTo>
                  <a:cubicBezTo>
                    <a:pt x="77998" y="30482"/>
                    <a:pt x="77079" y="26005"/>
                    <a:pt x="74553" y="22407"/>
                  </a:cubicBezTo>
                  <a:cubicBezTo>
                    <a:pt x="72716" y="19805"/>
                    <a:pt x="70879" y="17203"/>
                    <a:pt x="69042" y="14792"/>
                  </a:cubicBezTo>
                  <a:cubicBezTo>
                    <a:pt x="66057" y="10505"/>
                    <a:pt x="63072" y="6678"/>
                    <a:pt x="60470" y="2584"/>
                  </a:cubicBezTo>
                  <a:lnTo>
                    <a:pt x="60432" y="2584"/>
                  </a:lnTo>
                  <a:cubicBezTo>
                    <a:pt x="59628" y="1206"/>
                    <a:pt x="58174" y="249"/>
                    <a:pt x="56605" y="58"/>
                  </a:cubicBezTo>
                  <a:cubicBezTo>
                    <a:pt x="55036" y="-172"/>
                    <a:pt x="53466" y="287"/>
                    <a:pt x="52318" y="1359"/>
                  </a:cubicBezTo>
                  <a:cubicBezTo>
                    <a:pt x="46922" y="6181"/>
                    <a:pt x="40722" y="9931"/>
                    <a:pt x="33987" y="12495"/>
                  </a:cubicBezTo>
                  <a:cubicBezTo>
                    <a:pt x="24764" y="15825"/>
                    <a:pt x="15081" y="17662"/>
                    <a:pt x="5284" y="18006"/>
                  </a:cubicBezTo>
                  <a:cubicBezTo>
                    <a:pt x="3524" y="18159"/>
                    <a:pt x="1955" y="19116"/>
                    <a:pt x="998" y="20570"/>
                  </a:cubicBezTo>
                  <a:cubicBezTo>
                    <a:pt x="3" y="22101"/>
                    <a:pt x="-265" y="23976"/>
                    <a:pt x="271" y="25737"/>
                  </a:cubicBezTo>
                  <a:cubicBezTo>
                    <a:pt x="233" y="27306"/>
                    <a:pt x="960" y="28798"/>
                    <a:pt x="2184" y="29793"/>
                  </a:cubicBezTo>
                  <a:cubicBezTo>
                    <a:pt x="11522" y="37065"/>
                    <a:pt x="21549" y="43303"/>
                    <a:pt x="32188" y="48431"/>
                  </a:cubicBezTo>
                  <a:cubicBezTo>
                    <a:pt x="39000" y="52028"/>
                    <a:pt x="46080" y="55778"/>
                    <a:pt x="52433" y="59874"/>
                  </a:cubicBezTo>
                  <a:cubicBezTo>
                    <a:pt x="53198" y="60409"/>
                    <a:pt x="54117" y="60677"/>
                    <a:pt x="55035" y="60639"/>
                  </a:cubicBezTo>
                  <a:cubicBezTo>
                    <a:pt x="56872" y="60754"/>
                    <a:pt x="58671" y="60065"/>
                    <a:pt x="59972" y="58726"/>
                  </a:cubicBezTo>
                  <a:cubicBezTo>
                    <a:pt x="68315" y="53023"/>
                    <a:pt x="74362" y="44527"/>
                    <a:pt x="77117" y="348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8CC93A1-762A-3E54-51CF-82E43FE3CC94}"/>
                </a:ext>
              </a:extLst>
            </p:cNvPr>
            <p:cNvSpPr/>
            <p:nvPr/>
          </p:nvSpPr>
          <p:spPr>
            <a:xfrm>
              <a:off x="-13492626" y="8905695"/>
              <a:ext cx="157112" cy="144279"/>
            </a:xfrm>
            <a:custGeom>
              <a:avLst/>
              <a:gdLst>
                <a:gd name="connsiteX0" fmla="*/ 4562 w 157112"/>
                <a:gd name="connsiteY0" fmla="*/ 99903 h 144279"/>
                <a:gd name="connsiteX1" fmla="*/ 30777 w 157112"/>
                <a:gd name="connsiteY1" fmla="*/ 131782 h 144279"/>
                <a:gd name="connsiteX2" fmla="*/ 41951 w 157112"/>
                <a:gd name="connsiteY2" fmla="*/ 142613 h 144279"/>
                <a:gd name="connsiteX3" fmla="*/ 48457 w 157112"/>
                <a:gd name="connsiteY3" fmla="*/ 143569 h 144279"/>
                <a:gd name="connsiteX4" fmla="*/ 89980 w 157112"/>
                <a:gd name="connsiteY4" fmla="*/ 122598 h 144279"/>
                <a:gd name="connsiteX5" fmla="*/ 90019 w 157112"/>
                <a:gd name="connsiteY5" fmla="*/ 122598 h 144279"/>
                <a:gd name="connsiteX6" fmla="*/ 154887 w 157112"/>
                <a:gd name="connsiteY6" fmla="*/ 86623 h 144279"/>
                <a:gd name="connsiteX7" fmla="*/ 157106 w 157112"/>
                <a:gd name="connsiteY7" fmla="*/ 82605 h 144279"/>
                <a:gd name="connsiteX8" fmla="*/ 155308 w 157112"/>
                <a:gd name="connsiteY8" fmla="*/ 78357 h 144279"/>
                <a:gd name="connsiteX9" fmla="*/ 145778 w 157112"/>
                <a:gd name="connsiteY9" fmla="*/ 70282 h 144279"/>
                <a:gd name="connsiteX10" fmla="*/ 145817 w 157112"/>
                <a:gd name="connsiteY10" fmla="*/ 70282 h 144279"/>
                <a:gd name="connsiteX11" fmla="*/ 124385 w 157112"/>
                <a:gd name="connsiteY11" fmla="*/ 47664 h 144279"/>
                <a:gd name="connsiteX12" fmla="*/ 106896 w 157112"/>
                <a:gd name="connsiteY12" fmla="*/ 4037 h 144279"/>
                <a:gd name="connsiteX13" fmla="*/ 103413 w 157112"/>
                <a:gd name="connsiteY13" fmla="*/ 325 h 144279"/>
                <a:gd name="connsiteX14" fmla="*/ 98361 w 157112"/>
                <a:gd name="connsiteY14" fmla="*/ 1205 h 144279"/>
                <a:gd name="connsiteX15" fmla="*/ 1538 w 157112"/>
                <a:gd name="connsiteY15" fmla="*/ 88652 h 144279"/>
                <a:gd name="connsiteX16" fmla="*/ 7 w 157112"/>
                <a:gd name="connsiteY16" fmla="*/ 92632 h 144279"/>
                <a:gd name="connsiteX17" fmla="*/ 1921 w 157112"/>
                <a:gd name="connsiteY17" fmla="*/ 96459 h 144279"/>
                <a:gd name="connsiteX18" fmla="*/ 4561 w 157112"/>
                <a:gd name="connsiteY18" fmla="*/ 99903 h 14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112" h="144279">
                  <a:moveTo>
                    <a:pt x="4562" y="99903"/>
                  </a:moveTo>
                  <a:cubicBezTo>
                    <a:pt x="11259" y="112035"/>
                    <a:pt x="20137" y="122865"/>
                    <a:pt x="30777" y="131782"/>
                  </a:cubicBezTo>
                  <a:cubicBezTo>
                    <a:pt x="34489" y="135226"/>
                    <a:pt x="38239" y="138709"/>
                    <a:pt x="41951" y="142613"/>
                  </a:cubicBezTo>
                  <a:cubicBezTo>
                    <a:pt x="43635" y="144411"/>
                    <a:pt x="46352" y="144794"/>
                    <a:pt x="48457" y="143569"/>
                  </a:cubicBezTo>
                  <a:cubicBezTo>
                    <a:pt x="61814" y="135954"/>
                    <a:pt x="76165" y="129179"/>
                    <a:pt x="89980" y="122598"/>
                  </a:cubicBezTo>
                  <a:lnTo>
                    <a:pt x="90019" y="122598"/>
                  </a:lnTo>
                  <a:cubicBezTo>
                    <a:pt x="112713" y="112686"/>
                    <a:pt x="134451" y="100631"/>
                    <a:pt x="154887" y="86623"/>
                  </a:cubicBezTo>
                  <a:cubicBezTo>
                    <a:pt x="156226" y="85705"/>
                    <a:pt x="157030" y="84212"/>
                    <a:pt x="157106" y="82605"/>
                  </a:cubicBezTo>
                  <a:cubicBezTo>
                    <a:pt x="157183" y="80998"/>
                    <a:pt x="156532" y="79429"/>
                    <a:pt x="155308" y="78357"/>
                  </a:cubicBezTo>
                  <a:cubicBezTo>
                    <a:pt x="152208" y="75563"/>
                    <a:pt x="148993" y="72961"/>
                    <a:pt x="145778" y="70282"/>
                  </a:cubicBezTo>
                  <a:lnTo>
                    <a:pt x="145817" y="70282"/>
                  </a:lnTo>
                  <a:cubicBezTo>
                    <a:pt x="137282" y="64197"/>
                    <a:pt x="130011" y="56505"/>
                    <a:pt x="124385" y="47664"/>
                  </a:cubicBezTo>
                  <a:cubicBezTo>
                    <a:pt x="116693" y="33964"/>
                    <a:pt x="110800" y="19268"/>
                    <a:pt x="106896" y="4037"/>
                  </a:cubicBezTo>
                  <a:cubicBezTo>
                    <a:pt x="106436" y="2276"/>
                    <a:pt x="105135" y="860"/>
                    <a:pt x="103413" y="325"/>
                  </a:cubicBezTo>
                  <a:cubicBezTo>
                    <a:pt x="101691" y="-326"/>
                    <a:pt x="99739" y="18"/>
                    <a:pt x="98361" y="1205"/>
                  </a:cubicBezTo>
                  <a:cubicBezTo>
                    <a:pt x="64224" y="28261"/>
                    <a:pt x="31886" y="57462"/>
                    <a:pt x="1538" y="88652"/>
                  </a:cubicBezTo>
                  <a:cubicBezTo>
                    <a:pt x="466" y="89685"/>
                    <a:pt x="-69" y="91140"/>
                    <a:pt x="7" y="92632"/>
                  </a:cubicBezTo>
                  <a:cubicBezTo>
                    <a:pt x="84" y="94125"/>
                    <a:pt x="773" y="95502"/>
                    <a:pt x="1921" y="96459"/>
                  </a:cubicBezTo>
                  <a:cubicBezTo>
                    <a:pt x="2992" y="97454"/>
                    <a:pt x="3872" y="98640"/>
                    <a:pt x="4561" y="999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0AD93105-DB61-036D-B65B-996A22ADAC5A}"/>
                </a:ext>
              </a:extLst>
            </p:cNvPr>
            <p:cNvSpPr/>
            <p:nvPr/>
          </p:nvSpPr>
          <p:spPr>
            <a:xfrm>
              <a:off x="-10109997" y="10437486"/>
              <a:ext cx="122184" cy="93463"/>
            </a:xfrm>
            <a:custGeom>
              <a:avLst/>
              <a:gdLst>
                <a:gd name="connsiteX0" fmla="*/ 121668 w 122184"/>
                <a:gd name="connsiteY0" fmla="*/ 62666 h 93463"/>
                <a:gd name="connsiteX1" fmla="*/ 121668 w 122184"/>
                <a:gd name="connsiteY1" fmla="*/ 58150 h 93463"/>
                <a:gd name="connsiteX2" fmla="*/ 119525 w 122184"/>
                <a:gd name="connsiteY2" fmla="*/ 52448 h 93463"/>
                <a:gd name="connsiteX3" fmla="*/ 69544 w 122184"/>
                <a:gd name="connsiteY3" fmla="*/ 55 h 93463"/>
                <a:gd name="connsiteX4" fmla="*/ 4179 w 122184"/>
                <a:gd name="connsiteY4" fmla="*/ 7212 h 93463"/>
                <a:gd name="connsiteX5" fmla="*/ 428 w 122184"/>
                <a:gd name="connsiteY5" fmla="*/ 10350 h 93463"/>
                <a:gd name="connsiteX6" fmla="*/ 811 w 122184"/>
                <a:gd name="connsiteY6" fmla="*/ 15248 h 93463"/>
                <a:gd name="connsiteX7" fmla="*/ 4408 w 122184"/>
                <a:gd name="connsiteY7" fmla="*/ 21104 h 93463"/>
                <a:gd name="connsiteX8" fmla="*/ 36861 w 122184"/>
                <a:gd name="connsiteY8" fmla="*/ 73534 h 93463"/>
                <a:gd name="connsiteX9" fmla="*/ 48074 w 122184"/>
                <a:gd name="connsiteY9" fmla="*/ 91101 h 93463"/>
                <a:gd name="connsiteX10" fmla="*/ 51480 w 122184"/>
                <a:gd name="connsiteY10" fmla="*/ 93435 h 93463"/>
                <a:gd name="connsiteX11" fmla="*/ 52590 w 122184"/>
                <a:gd name="connsiteY11" fmla="*/ 93435 h 93463"/>
                <a:gd name="connsiteX12" fmla="*/ 55537 w 122184"/>
                <a:gd name="connsiteY12" fmla="*/ 92555 h 93463"/>
                <a:gd name="connsiteX13" fmla="*/ 118185 w 122184"/>
                <a:gd name="connsiteY13" fmla="*/ 65191 h 93463"/>
                <a:gd name="connsiteX14" fmla="*/ 121667 w 122184"/>
                <a:gd name="connsiteY14" fmla="*/ 62666 h 9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184" h="93463">
                  <a:moveTo>
                    <a:pt x="121668" y="62666"/>
                  </a:moveTo>
                  <a:cubicBezTo>
                    <a:pt x="122357" y="61211"/>
                    <a:pt x="122357" y="59566"/>
                    <a:pt x="121668" y="58150"/>
                  </a:cubicBezTo>
                  <a:lnTo>
                    <a:pt x="119525" y="52448"/>
                  </a:lnTo>
                  <a:cubicBezTo>
                    <a:pt x="110111" y="29447"/>
                    <a:pt x="98094" y="1012"/>
                    <a:pt x="69544" y="55"/>
                  </a:cubicBezTo>
                  <a:cubicBezTo>
                    <a:pt x="47539" y="-404"/>
                    <a:pt x="25572" y="2007"/>
                    <a:pt x="4179" y="7212"/>
                  </a:cubicBezTo>
                  <a:cubicBezTo>
                    <a:pt x="2495" y="7594"/>
                    <a:pt x="1079" y="8742"/>
                    <a:pt x="428" y="10350"/>
                  </a:cubicBezTo>
                  <a:cubicBezTo>
                    <a:pt x="-261" y="11957"/>
                    <a:pt x="-108" y="13756"/>
                    <a:pt x="811" y="15248"/>
                  </a:cubicBezTo>
                  <a:lnTo>
                    <a:pt x="4408" y="21104"/>
                  </a:lnTo>
                  <a:cubicBezTo>
                    <a:pt x="15124" y="38555"/>
                    <a:pt x="25839" y="56006"/>
                    <a:pt x="36861" y="73534"/>
                  </a:cubicBezTo>
                  <a:lnTo>
                    <a:pt x="48074" y="91101"/>
                  </a:lnTo>
                  <a:cubicBezTo>
                    <a:pt x="48878" y="92287"/>
                    <a:pt x="50102" y="93129"/>
                    <a:pt x="51480" y="93435"/>
                  </a:cubicBezTo>
                  <a:cubicBezTo>
                    <a:pt x="51825" y="93473"/>
                    <a:pt x="52207" y="93473"/>
                    <a:pt x="52590" y="93435"/>
                  </a:cubicBezTo>
                  <a:cubicBezTo>
                    <a:pt x="53623" y="93435"/>
                    <a:pt x="54657" y="93129"/>
                    <a:pt x="55537" y="92555"/>
                  </a:cubicBezTo>
                  <a:cubicBezTo>
                    <a:pt x="74748" y="80041"/>
                    <a:pt x="95912" y="70779"/>
                    <a:pt x="118185" y="65191"/>
                  </a:cubicBezTo>
                  <a:cubicBezTo>
                    <a:pt x="119639" y="64885"/>
                    <a:pt x="120940" y="63967"/>
                    <a:pt x="121667" y="626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07EB106-2587-8124-61C0-7E797F0E1709}"/>
                </a:ext>
              </a:extLst>
            </p:cNvPr>
            <p:cNvSpPr/>
            <p:nvPr/>
          </p:nvSpPr>
          <p:spPr>
            <a:xfrm>
              <a:off x="-9731319" y="10696620"/>
              <a:ext cx="164992" cy="96443"/>
            </a:xfrm>
            <a:custGeom>
              <a:avLst/>
              <a:gdLst>
                <a:gd name="connsiteX0" fmla="*/ 129977 w 164992"/>
                <a:gd name="connsiteY0" fmla="*/ 39839 h 96443"/>
                <a:gd name="connsiteX1" fmla="*/ 85928 w 164992"/>
                <a:gd name="connsiteY1" fmla="*/ 8725 h 96443"/>
                <a:gd name="connsiteX2" fmla="*/ 85890 w 164992"/>
                <a:gd name="connsiteY2" fmla="*/ 8725 h 96443"/>
                <a:gd name="connsiteX3" fmla="*/ 84780 w 164992"/>
                <a:gd name="connsiteY3" fmla="*/ 8036 h 96443"/>
                <a:gd name="connsiteX4" fmla="*/ 51791 w 164992"/>
                <a:gd name="connsiteY4" fmla="*/ 152 h 96443"/>
                <a:gd name="connsiteX5" fmla="*/ 6939 w 164992"/>
                <a:gd name="connsiteY5" fmla="*/ 29429 h 96443"/>
                <a:gd name="connsiteX6" fmla="*/ 433 w 164992"/>
                <a:gd name="connsiteY6" fmla="*/ 80290 h 96443"/>
                <a:gd name="connsiteX7" fmla="*/ 4719 w 164992"/>
                <a:gd name="connsiteY7" fmla="*/ 84844 h 96443"/>
                <a:gd name="connsiteX8" fmla="*/ 100547 w 164992"/>
                <a:gd name="connsiteY8" fmla="*/ 96211 h 96443"/>
                <a:gd name="connsiteX9" fmla="*/ 163884 w 164992"/>
                <a:gd name="connsiteY9" fmla="*/ 70493 h 96443"/>
                <a:gd name="connsiteX10" fmla="*/ 164420 w 164992"/>
                <a:gd name="connsiteY10" fmla="*/ 64829 h 96443"/>
                <a:gd name="connsiteX11" fmla="*/ 162315 w 164992"/>
                <a:gd name="connsiteY11" fmla="*/ 62610 h 96443"/>
                <a:gd name="connsiteX12" fmla="*/ 129977 w 164992"/>
                <a:gd name="connsiteY12" fmla="*/ 39839 h 9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992" h="96443">
                  <a:moveTo>
                    <a:pt x="129977" y="39839"/>
                  </a:moveTo>
                  <a:cubicBezTo>
                    <a:pt x="116354" y="30539"/>
                    <a:pt x="100891" y="19977"/>
                    <a:pt x="85928" y="8725"/>
                  </a:cubicBezTo>
                  <a:lnTo>
                    <a:pt x="85890" y="8725"/>
                  </a:lnTo>
                  <a:cubicBezTo>
                    <a:pt x="85546" y="8457"/>
                    <a:pt x="85163" y="8227"/>
                    <a:pt x="84780" y="8036"/>
                  </a:cubicBezTo>
                  <a:cubicBezTo>
                    <a:pt x="74371" y="3443"/>
                    <a:pt x="63158" y="765"/>
                    <a:pt x="51791" y="152"/>
                  </a:cubicBezTo>
                  <a:cubicBezTo>
                    <a:pt x="27184" y="-919"/>
                    <a:pt x="14631" y="3137"/>
                    <a:pt x="6939" y="29429"/>
                  </a:cubicBezTo>
                  <a:cubicBezTo>
                    <a:pt x="1198" y="45733"/>
                    <a:pt x="-1021" y="63069"/>
                    <a:pt x="433" y="80290"/>
                  </a:cubicBezTo>
                  <a:cubicBezTo>
                    <a:pt x="739" y="82586"/>
                    <a:pt x="2461" y="84385"/>
                    <a:pt x="4719" y="84844"/>
                  </a:cubicBezTo>
                  <a:cubicBezTo>
                    <a:pt x="36177" y="91962"/>
                    <a:pt x="68324" y="95790"/>
                    <a:pt x="100547" y="96211"/>
                  </a:cubicBezTo>
                  <a:cubicBezTo>
                    <a:pt x="124542" y="98086"/>
                    <a:pt x="148002" y="88557"/>
                    <a:pt x="163884" y="70493"/>
                  </a:cubicBezTo>
                  <a:cubicBezTo>
                    <a:pt x="165147" y="68886"/>
                    <a:pt x="165338" y="66666"/>
                    <a:pt x="164420" y="64829"/>
                  </a:cubicBezTo>
                  <a:cubicBezTo>
                    <a:pt x="163960" y="63873"/>
                    <a:pt x="163233" y="63107"/>
                    <a:pt x="162315" y="62610"/>
                  </a:cubicBezTo>
                  <a:cubicBezTo>
                    <a:pt x="153589" y="55951"/>
                    <a:pt x="142644" y="48450"/>
                    <a:pt x="129977" y="398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BBF4CBE-75A8-E256-189A-2844A10F1D8E}"/>
                </a:ext>
              </a:extLst>
            </p:cNvPr>
            <p:cNvSpPr/>
            <p:nvPr/>
          </p:nvSpPr>
          <p:spPr>
            <a:xfrm>
              <a:off x="-9634757" y="10452352"/>
              <a:ext cx="117745" cy="139294"/>
            </a:xfrm>
            <a:custGeom>
              <a:avLst/>
              <a:gdLst>
                <a:gd name="connsiteX0" fmla="*/ 113458 w 117745"/>
                <a:gd name="connsiteY0" fmla="*/ 25364 h 139294"/>
                <a:gd name="connsiteX1" fmla="*/ 13880 w 117745"/>
                <a:gd name="connsiteY1" fmla="*/ 10363 h 139294"/>
                <a:gd name="connsiteX2" fmla="*/ 5652 w 117745"/>
                <a:gd name="connsiteY2" fmla="*/ 90118 h 139294"/>
                <a:gd name="connsiteX3" fmla="*/ 9288 w 117745"/>
                <a:gd name="connsiteY3" fmla="*/ 93715 h 139294"/>
                <a:gd name="connsiteX4" fmla="*/ 97615 w 117745"/>
                <a:gd name="connsiteY4" fmla="*/ 138414 h 139294"/>
                <a:gd name="connsiteX5" fmla="*/ 100600 w 117745"/>
                <a:gd name="connsiteY5" fmla="*/ 139295 h 139294"/>
                <a:gd name="connsiteX6" fmla="*/ 102361 w 117745"/>
                <a:gd name="connsiteY6" fmla="*/ 138989 h 139294"/>
                <a:gd name="connsiteX7" fmla="*/ 105690 w 117745"/>
                <a:gd name="connsiteY7" fmla="*/ 135544 h 139294"/>
                <a:gd name="connsiteX8" fmla="*/ 116445 w 117745"/>
                <a:gd name="connsiteY8" fmla="*/ 29686 h 139294"/>
                <a:gd name="connsiteX9" fmla="*/ 113459 w 117745"/>
                <a:gd name="connsiteY9" fmla="*/ 25362 h 13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45" h="139294">
                  <a:moveTo>
                    <a:pt x="113458" y="25364"/>
                  </a:moveTo>
                  <a:cubicBezTo>
                    <a:pt x="85866" y="11434"/>
                    <a:pt x="34431" y="-14513"/>
                    <a:pt x="13880" y="10363"/>
                  </a:cubicBezTo>
                  <a:cubicBezTo>
                    <a:pt x="-1083" y="34244"/>
                    <a:pt x="-4145" y="63711"/>
                    <a:pt x="5652" y="90118"/>
                  </a:cubicBezTo>
                  <a:cubicBezTo>
                    <a:pt x="6188" y="91840"/>
                    <a:pt x="7565" y="93217"/>
                    <a:pt x="9288" y="93715"/>
                  </a:cubicBezTo>
                  <a:cubicBezTo>
                    <a:pt x="40707" y="104392"/>
                    <a:pt x="70444" y="119432"/>
                    <a:pt x="97615" y="138414"/>
                  </a:cubicBezTo>
                  <a:cubicBezTo>
                    <a:pt x="98534" y="138989"/>
                    <a:pt x="99529" y="139295"/>
                    <a:pt x="100600" y="139295"/>
                  </a:cubicBezTo>
                  <a:cubicBezTo>
                    <a:pt x="101174" y="139295"/>
                    <a:pt x="101786" y="139180"/>
                    <a:pt x="102361" y="138989"/>
                  </a:cubicBezTo>
                  <a:cubicBezTo>
                    <a:pt x="103930" y="138453"/>
                    <a:pt x="105193" y="137152"/>
                    <a:pt x="105690" y="135544"/>
                  </a:cubicBezTo>
                  <a:cubicBezTo>
                    <a:pt x="116328" y="101331"/>
                    <a:pt x="119965" y="65357"/>
                    <a:pt x="116445" y="29686"/>
                  </a:cubicBezTo>
                  <a:cubicBezTo>
                    <a:pt x="116291" y="27811"/>
                    <a:pt x="115143" y="26165"/>
                    <a:pt x="113459" y="2536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0F791DA-640D-643E-438B-943DC69858F0}"/>
                </a:ext>
              </a:extLst>
            </p:cNvPr>
            <p:cNvSpPr/>
            <p:nvPr/>
          </p:nvSpPr>
          <p:spPr>
            <a:xfrm>
              <a:off x="-9619288" y="9547619"/>
              <a:ext cx="108893" cy="146257"/>
            </a:xfrm>
            <a:custGeom>
              <a:avLst/>
              <a:gdLst>
                <a:gd name="connsiteX0" fmla="*/ 105043 w 108893"/>
                <a:gd name="connsiteY0" fmla="*/ 67459 h 146257"/>
                <a:gd name="connsiteX1" fmla="*/ 105043 w 108893"/>
                <a:gd name="connsiteY1" fmla="*/ 62215 h 146257"/>
                <a:gd name="connsiteX2" fmla="*/ 64553 w 108893"/>
                <a:gd name="connsiteY2" fmla="*/ 12350 h 146257"/>
                <a:gd name="connsiteX3" fmla="*/ 2976 w 108893"/>
                <a:gd name="connsiteY3" fmla="*/ 8982 h 146257"/>
                <a:gd name="connsiteX4" fmla="*/ 67 w 108893"/>
                <a:gd name="connsiteY4" fmla="*/ 12924 h 146257"/>
                <a:gd name="connsiteX5" fmla="*/ 1598 w 108893"/>
                <a:gd name="connsiteY5" fmla="*/ 17555 h 146257"/>
                <a:gd name="connsiteX6" fmla="*/ 58851 w 108893"/>
                <a:gd name="connsiteY6" fmla="*/ 97501 h 146257"/>
                <a:gd name="connsiteX7" fmla="*/ 64209 w 108893"/>
                <a:gd name="connsiteY7" fmla="*/ 109288 h 146257"/>
                <a:gd name="connsiteX8" fmla="*/ 78904 w 108893"/>
                <a:gd name="connsiteY8" fmla="*/ 142928 h 146257"/>
                <a:gd name="connsiteX9" fmla="*/ 83688 w 108893"/>
                <a:gd name="connsiteY9" fmla="*/ 146257 h 146257"/>
                <a:gd name="connsiteX10" fmla="*/ 93715 w 108893"/>
                <a:gd name="connsiteY10" fmla="*/ 146257 h 146257"/>
                <a:gd name="connsiteX11" fmla="*/ 103741 w 108893"/>
                <a:gd name="connsiteY11" fmla="*/ 146257 h 146257"/>
                <a:gd name="connsiteX12" fmla="*/ 108180 w 108893"/>
                <a:gd name="connsiteY12" fmla="*/ 143617 h 146257"/>
                <a:gd name="connsiteX13" fmla="*/ 108257 w 108893"/>
                <a:gd name="connsiteY13" fmla="*/ 138412 h 146257"/>
                <a:gd name="connsiteX14" fmla="*/ 105042 w 108893"/>
                <a:gd name="connsiteY14" fmla="*/ 67459 h 14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893" h="146257">
                  <a:moveTo>
                    <a:pt x="105043" y="67459"/>
                  </a:moveTo>
                  <a:cubicBezTo>
                    <a:pt x="105961" y="65813"/>
                    <a:pt x="105961" y="63823"/>
                    <a:pt x="105043" y="62215"/>
                  </a:cubicBezTo>
                  <a:cubicBezTo>
                    <a:pt x="93447" y="44151"/>
                    <a:pt x="79861" y="27428"/>
                    <a:pt x="64553" y="12350"/>
                  </a:cubicBezTo>
                  <a:cubicBezTo>
                    <a:pt x="47217" y="-2767"/>
                    <a:pt x="21844" y="-4144"/>
                    <a:pt x="2976" y="8982"/>
                  </a:cubicBezTo>
                  <a:cubicBezTo>
                    <a:pt x="1407" y="9748"/>
                    <a:pt x="335" y="11202"/>
                    <a:pt x="67" y="12924"/>
                  </a:cubicBezTo>
                  <a:cubicBezTo>
                    <a:pt x="-201" y="14608"/>
                    <a:pt x="335" y="16330"/>
                    <a:pt x="1598" y="17555"/>
                  </a:cubicBezTo>
                  <a:cubicBezTo>
                    <a:pt x="25555" y="40325"/>
                    <a:pt x="44996" y="67459"/>
                    <a:pt x="58851" y="97501"/>
                  </a:cubicBezTo>
                  <a:lnTo>
                    <a:pt x="64209" y="109288"/>
                  </a:lnTo>
                  <a:cubicBezTo>
                    <a:pt x="68724" y="119277"/>
                    <a:pt x="74006" y="130720"/>
                    <a:pt x="78904" y="142928"/>
                  </a:cubicBezTo>
                  <a:cubicBezTo>
                    <a:pt x="79708" y="144880"/>
                    <a:pt x="81583" y="146181"/>
                    <a:pt x="83688" y="146257"/>
                  </a:cubicBezTo>
                  <a:lnTo>
                    <a:pt x="93715" y="146257"/>
                  </a:lnTo>
                  <a:lnTo>
                    <a:pt x="103741" y="146257"/>
                  </a:lnTo>
                  <a:cubicBezTo>
                    <a:pt x="105578" y="146181"/>
                    <a:pt x="107262" y="145185"/>
                    <a:pt x="108180" y="143617"/>
                  </a:cubicBezTo>
                  <a:cubicBezTo>
                    <a:pt x="109099" y="142009"/>
                    <a:pt x="109137" y="140058"/>
                    <a:pt x="108257" y="138412"/>
                  </a:cubicBezTo>
                  <a:cubicBezTo>
                    <a:pt x="96661" y="116445"/>
                    <a:pt x="95475" y="90383"/>
                    <a:pt x="105042" y="674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8CE379B-01AC-8E14-6ECC-E51C36E7C288}"/>
                </a:ext>
              </a:extLst>
            </p:cNvPr>
            <p:cNvSpPr/>
            <p:nvPr/>
          </p:nvSpPr>
          <p:spPr>
            <a:xfrm>
              <a:off x="-10042961" y="10524662"/>
              <a:ext cx="142280" cy="130748"/>
            </a:xfrm>
            <a:custGeom>
              <a:avLst/>
              <a:gdLst>
                <a:gd name="connsiteX0" fmla="*/ 142121 w 142280"/>
                <a:gd name="connsiteY0" fmla="*/ 99521 h 130748"/>
                <a:gd name="connsiteX1" fmla="*/ 140973 w 142280"/>
                <a:gd name="connsiteY1" fmla="*/ 94622 h 130748"/>
                <a:gd name="connsiteX2" fmla="*/ 138600 w 142280"/>
                <a:gd name="connsiteY2" fmla="*/ 89724 h 130748"/>
                <a:gd name="connsiteX3" fmla="*/ 86476 w 142280"/>
                <a:gd name="connsiteY3" fmla="*/ 3539 h 130748"/>
                <a:gd name="connsiteX4" fmla="*/ 42389 w 142280"/>
                <a:gd name="connsiteY4" fmla="*/ 9012 h 130748"/>
                <a:gd name="connsiteX5" fmla="*/ 36955 w 142280"/>
                <a:gd name="connsiteY5" fmla="*/ 11117 h 130748"/>
                <a:gd name="connsiteX6" fmla="*/ 2665 w 142280"/>
                <a:gd name="connsiteY6" fmla="*/ 25813 h 130748"/>
                <a:gd name="connsiteX7" fmla="*/ 139 w 142280"/>
                <a:gd name="connsiteY7" fmla="*/ 29295 h 130748"/>
                <a:gd name="connsiteX8" fmla="*/ 943 w 142280"/>
                <a:gd name="connsiteY8" fmla="*/ 33505 h 130748"/>
                <a:gd name="connsiteX9" fmla="*/ 78095 w 142280"/>
                <a:gd name="connsiteY9" fmla="*/ 129141 h 130748"/>
                <a:gd name="connsiteX10" fmla="*/ 81999 w 142280"/>
                <a:gd name="connsiteY10" fmla="*/ 130749 h 130748"/>
                <a:gd name="connsiteX11" fmla="*/ 84869 w 142280"/>
                <a:gd name="connsiteY11" fmla="*/ 129869 h 130748"/>
                <a:gd name="connsiteX12" fmla="*/ 138447 w 142280"/>
                <a:gd name="connsiteY12" fmla="*/ 103309 h 130748"/>
                <a:gd name="connsiteX13" fmla="*/ 142121 w 142280"/>
                <a:gd name="connsiteY13" fmla="*/ 99521 h 13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280" h="130748">
                  <a:moveTo>
                    <a:pt x="142121" y="99521"/>
                  </a:moveTo>
                  <a:cubicBezTo>
                    <a:pt x="142542" y="97799"/>
                    <a:pt x="142121" y="95962"/>
                    <a:pt x="140973" y="94622"/>
                  </a:cubicBezTo>
                  <a:cubicBezTo>
                    <a:pt x="139787" y="93206"/>
                    <a:pt x="138983" y="91522"/>
                    <a:pt x="138600" y="89724"/>
                  </a:cubicBezTo>
                  <a:cubicBezTo>
                    <a:pt x="128918" y="57003"/>
                    <a:pt x="110969" y="27305"/>
                    <a:pt x="86476" y="3539"/>
                  </a:cubicBezTo>
                  <a:cubicBezTo>
                    <a:pt x="77904" y="-4000"/>
                    <a:pt x="60759" y="1779"/>
                    <a:pt x="42389" y="9012"/>
                  </a:cubicBezTo>
                  <a:cubicBezTo>
                    <a:pt x="40208" y="9854"/>
                    <a:pt x="38371" y="10658"/>
                    <a:pt x="36955" y="11117"/>
                  </a:cubicBezTo>
                  <a:cubicBezTo>
                    <a:pt x="25053" y="14867"/>
                    <a:pt x="13572" y="19804"/>
                    <a:pt x="2665" y="25813"/>
                  </a:cubicBezTo>
                  <a:cubicBezTo>
                    <a:pt x="1364" y="26578"/>
                    <a:pt x="445" y="27841"/>
                    <a:pt x="139" y="29295"/>
                  </a:cubicBezTo>
                  <a:cubicBezTo>
                    <a:pt x="-205" y="30749"/>
                    <a:pt x="101" y="32280"/>
                    <a:pt x="943" y="33505"/>
                  </a:cubicBezTo>
                  <a:cubicBezTo>
                    <a:pt x="24096" y="67374"/>
                    <a:pt x="49890" y="99330"/>
                    <a:pt x="78095" y="129141"/>
                  </a:cubicBezTo>
                  <a:cubicBezTo>
                    <a:pt x="79128" y="130175"/>
                    <a:pt x="80506" y="130749"/>
                    <a:pt x="81999" y="130749"/>
                  </a:cubicBezTo>
                  <a:cubicBezTo>
                    <a:pt x="83032" y="130749"/>
                    <a:pt x="84027" y="130443"/>
                    <a:pt x="84869" y="129869"/>
                  </a:cubicBezTo>
                  <a:cubicBezTo>
                    <a:pt x="101631" y="118961"/>
                    <a:pt x="119618" y="110045"/>
                    <a:pt x="138447" y="103309"/>
                  </a:cubicBezTo>
                  <a:cubicBezTo>
                    <a:pt x="140246" y="102774"/>
                    <a:pt x="141624" y="101319"/>
                    <a:pt x="142121" y="995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7BB636F-09C5-325C-0B86-B4B3F33E3E78}"/>
                </a:ext>
              </a:extLst>
            </p:cNvPr>
            <p:cNvSpPr/>
            <p:nvPr/>
          </p:nvSpPr>
          <p:spPr>
            <a:xfrm>
              <a:off x="-9808445" y="10589754"/>
              <a:ext cx="118354" cy="132797"/>
            </a:xfrm>
            <a:custGeom>
              <a:avLst/>
              <a:gdLst>
                <a:gd name="connsiteX0" fmla="*/ 97082 w 118354"/>
                <a:gd name="connsiteY0" fmla="*/ 84003 h 132797"/>
                <a:gd name="connsiteX1" fmla="*/ 108945 w 118354"/>
                <a:gd name="connsiteY1" fmla="*/ 83276 h 132797"/>
                <a:gd name="connsiteX2" fmla="*/ 113231 w 118354"/>
                <a:gd name="connsiteY2" fmla="*/ 83276 h 132797"/>
                <a:gd name="connsiteX3" fmla="*/ 117938 w 118354"/>
                <a:gd name="connsiteY3" fmla="*/ 79984 h 132797"/>
                <a:gd name="connsiteX4" fmla="*/ 116982 w 118354"/>
                <a:gd name="connsiteY4" fmla="*/ 74359 h 132797"/>
                <a:gd name="connsiteX5" fmla="*/ 90690 w 118354"/>
                <a:gd name="connsiteY5" fmla="*/ 6276 h 132797"/>
                <a:gd name="connsiteX6" fmla="*/ 89504 w 118354"/>
                <a:gd name="connsiteY6" fmla="*/ 1914 h 132797"/>
                <a:gd name="connsiteX7" fmla="*/ 85409 w 118354"/>
                <a:gd name="connsiteY7" fmla="*/ 0 h 132797"/>
                <a:gd name="connsiteX8" fmla="*/ 80280 w 118354"/>
                <a:gd name="connsiteY8" fmla="*/ 0 h 132797"/>
                <a:gd name="connsiteX9" fmla="*/ 77984 w 118354"/>
                <a:gd name="connsiteY9" fmla="*/ 268 h 132797"/>
                <a:gd name="connsiteX10" fmla="*/ 77946 w 118354"/>
                <a:gd name="connsiteY10" fmla="*/ 268 h 132797"/>
                <a:gd name="connsiteX11" fmla="*/ 76453 w 118354"/>
                <a:gd name="connsiteY11" fmla="*/ 268 h 132797"/>
                <a:gd name="connsiteX12" fmla="*/ 16446 w 118354"/>
                <a:gd name="connsiteY12" fmla="*/ 41217 h 132797"/>
                <a:gd name="connsiteX13" fmla="*/ 1521 w 118354"/>
                <a:gd name="connsiteY13" fmla="*/ 57521 h 132797"/>
                <a:gd name="connsiteX14" fmla="*/ 1521 w 118354"/>
                <a:gd name="connsiteY14" fmla="*/ 57482 h 132797"/>
                <a:gd name="connsiteX15" fmla="*/ 1521 w 118354"/>
                <a:gd name="connsiteY15" fmla="*/ 64983 h 132797"/>
                <a:gd name="connsiteX16" fmla="*/ 49167 w 118354"/>
                <a:gd name="connsiteY16" fmla="*/ 130119 h 132797"/>
                <a:gd name="connsiteX17" fmla="*/ 53836 w 118354"/>
                <a:gd name="connsiteY17" fmla="*/ 132798 h 132797"/>
                <a:gd name="connsiteX18" fmla="*/ 54449 w 118354"/>
                <a:gd name="connsiteY18" fmla="*/ 132798 h 132797"/>
                <a:gd name="connsiteX19" fmla="*/ 54411 w 118354"/>
                <a:gd name="connsiteY19" fmla="*/ 132798 h 132797"/>
                <a:gd name="connsiteX20" fmla="*/ 58965 w 118354"/>
                <a:gd name="connsiteY20" fmla="*/ 129009 h 132797"/>
                <a:gd name="connsiteX21" fmla="*/ 97082 w 118354"/>
                <a:gd name="connsiteY21" fmla="*/ 84003 h 13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8354" h="132797">
                  <a:moveTo>
                    <a:pt x="97082" y="84003"/>
                  </a:moveTo>
                  <a:cubicBezTo>
                    <a:pt x="101368" y="83544"/>
                    <a:pt x="105080" y="83391"/>
                    <a:pt x="108945" y="83276"/>
                  </a:cubicBezTo>
                  <a:lnTo>
                    <a:pt x="113231" y="83276"/>
                  </a:lnTo>
                  <a:cubicBezTo>
                    <a:pt x="115298" y="83161"/>
                    <a:pt x="117135" y="81898"/>
                    <a:pt x="117938" y="79984"/>
                  </a:cubicBezTo>
                  <a:cubicBezTo>
                    <a:pt x="118742" y="78071"/>
                    <a:pt x="118359" y="75890"/>
                    <a:pt x="116982" y="74359"/>
                  </a:cubicBezTo>
                  <a:cubicBezTo>
                    <a:pt x="98306" y="56869"/>
                    <a:pt x="88586" y="31802"/>
                    <a:pt x="90690" y="6276"/>
                  </a:cubicBezTo>
                  <a:cubicBezTo>
                    <a:pt x="90958" y="4707"/>
                    <a:pt x="90499" y="3138"/>
                    <a:pt x="89504" y="1914"/>
                  </a:cubicBezTo>
                  <a:cubicBezTo>
                    <a:pt x="88470" y="727"/>
                    <a:pt x="86978" y="38"/>
                    <a:pt x="85409" y="0"/>
                  </a:cubicBezTo>
                  <a:lnTo>
                    <a:pt x="80280" y="0"/>
                  </a:lnTo>
                  <a:lnTo>
                    <a:pt x="77984" y="268"/>
                  </a:lnTo>
                  <a:lnTo>
                    <a:pt x="77946" y="268"/>
                  </a:lnTo>
                  <a:cubicBezTo>
                    <a:pt x="77448" y="153"/>
                    <a:pt x="76951" y="153"/>
                    <a:pt x="76453" y="268"/>
                  </a:cubicBezTo>
                  <a:cubicBezTo>
                    <a:pt x="51884" y="5587"/>
                    <a:pt x="30377" y="20283"/>
                    <a:pt x="16446" y="41217"/>
                  </a:cubicBezTo>
                  <a:cubicBezTo>
                    <a:pt x="11547" y="46728"/>
                    <a:pt x="6687" y="52315"/>
                    <a:pt x="1521" y="57521"/>
                  </a:cubicBezTo>
                  <a:lnTo>
                    <a:pt x="1521" y="57482"/>
                  </a:lnTo>
                  <a:cubicBezTo>
                    <a:pt x="-507" y="59587"/>
                    <a:pt x="-507" y="62917"/>
                    <a:pt x="1521" y="64983"/>
                  </a:cubicBezTo>
                  <a:cubicBezTo>
                    <a:pt x="20082" y="84616"/>
                    <a:pt x="36079" y="106468"/>
                    <a:pt x="49167" y="130119"/>
                  </a:cubicBezTo>
                  <a:cubicBezTo>
                    <a:pt x="50124" y="131764"/>
                    <a:pt x="51885" y="132798"/>
                    <a:pt x="53836" y="132798"/>
                  </a:cubicBezTo>
                  <a:lnTo>
                    <a:pt x="54449" y="132798"/>
                  </a:lnTo>
                  <a:lnTo>
                    <a:pt x="54411" y="132798"/>
                  </a:lnTo>
                  <a:cubicBezTo>
                    <a:pt x="56554" y="132568"/>
                    <a:pt x="58352" y="131037"/>
                    <a:pt x="58965" y="129009"/>
                  </a:cubicBezTo>
                  <a:cubicBezTo>
                    <a:pt x="64284" y="110218"/>
                    <a:pt x="75421" y="86988"/>
                    <a:pt x="97082" y="840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6B82FEA-C83D-B045-B123-C0BC9FE88570}"/>
                </a:ext>
              </a:extLst>
            </p:cNvPr>
            <p:cNvSpPr/>
            <p:nvPr/>
          </p:nvSpPr>
          <p:spPr>
            <a:xfrm>
              <a:off x="-9554187" y="9489997"/>
              <a:ext cx="141637" cy="109077"/>
            </a:xfrm>
            <a:custGeom>
              <a:avLst/>
              <a:gdLst>
                <a:gd name="connsiteX0" fmla="*/ 57577 w 141637"/>
                <a:gd name="connsiteY0" fmla="*/ 102352 h 109077"/>
                <a:gd name="connsiteX1" fmla="*/ 63662 w 141637"/>
                <a:gd name="connsiteY1" fmla="*/ 104571 h 109077"/>
                <a:gd name="connsiteX2" fmla="*/ 80386 w 141637"/>
                <a:gd name="connsiteY2" fmla="*/ 102696 h 109077"/>
                <a:gd name="connsiteX3" fmla="*/ 118197 w 141637"/>
                <a:gd name="connsiteY3" fmla="*/ 109049 h 109077"/>
                <a:gd name="connsiteX4" fmla="*/ 119652 w 141637"/>
                <a:gd name="connsiteY4" fmla="*/ 109049 h 109077"/>
                <a:gd name="connsiteX5" fmla="*/ 124741 w 141637"/>
                <a:gd name="connsiteY5" fmla="*/ 105337 h 109077"/>
                <a:gd name="connsiteX6" fmla="*/ 140662 w 141637"/>
                <a:gd name="connsiteY6" fmla="*/ 74453 h 109077"/>
                <a:gd name="connsiteX7" fmla="*/ 140662 w 141637"/>
                <a:gd name="connsiteY7" fmla="*/ 68291 h 109077"/>
                <a:gd name="connsiteX8" fmla="*/ 35568 w 141637"/>
                <a:gd name="connsiteY8" fmla="*/ 400 h 109077"/>
                <a:gd name="connsiteX9" fmla="*/ 35530 w 141637"/>
                <a:gd name="connsiteY9" fmla="*/ 400 h 109077"/>
                <a:gd name="connsiteX10" fmla="*/ 3918 w 141637"/>
                <a:gd name="connsiteY10" fmla="*/ 28720 h 109077"/>
                <a:gd name="connsiteX11" fmla="*/ 1584 w 141637"/>
                <a:gd name="connsiteY11" fmla="*/ 32279 h 109077"/>
                <a:gd name="connsiteX12" fmla="*/ 14 w 141637"/>
                <a:gd name="connsiteY12" fmla="*/ 36565 h 109077"/>
                <a:gd name="connsiteX13" fmla="*/ 2196 w 141637"/>
                <a:gd name="connsiteY13" fmla="*/ 40469 h 109077"/>
                <a:gd name="connsiteX14" fmla="*/ 57572 w 141637"/>
                <a:gd name="connsiteY14" fmla="*/ 102352 h 10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637" h="109077">
                  <a:moveTo>
                    <a:pt x="57577" y="102352"/>
                  </a:moveTo>
                  <a:cubicBezTo>
                    <a:pt x="58917" y="104342"/>
                    <a:pt x="61366" y="105260"/>
                    <a:pt x="63662" y="104571"/>
                  </a:cubicBezTo>
                  <a:cubicBezTo>
                    <a:pt x="69058" y="102926"/>
                    <a:pt x="74722" y="102313"/>
                    <a:pt x="80386" y="102696"/>
                  </a:cubicBezTo>
                  <a:cubicBezTo>
                    <a:pt x="93207" y="103232"/>
                    <a:pt x="105913" y="105375"/>
                    <a:pt x="118197" y="109049"/>
                  </a:cubicBezTo>
                  <a:cubicBezTo>
                    <a:pt x="118657" y="109087"/>
                    <a:pt x="119154" y="109087"/>
                    <a:pt x="119652" y="109049"/>
                  </a:cubicBezTo>
                  <a:cubicBezTo>
                    <a:pt x="121948" y="109049"/>
                    <a:pt x="124014" y="107556"/>
                    <a:pt x="124741" y="105337"/>
                  </a:cubicBezTo>
                  <a:cubicBezTo>
                    <a:pt x="128607" y="94391"/>
                    <a:pt x="133965" y="83982"/>
                    <a:pt x="140662" y="74453"/>
                  </a:cubicBezTo>
                  <a:cubicBezTo>
                    <a:pt x="141963" y="72616"/>
                    <a:pt x="141963" y="70128"/>
                    <a:pt x="140662" y="68291"/>
                  </a:cubicBezTo>
                  <a:cubicBezTo>
                    <a:pt x="123517" y="44870"/>
                    <a:pt x="73766" y="-4958"/>
                    <a:pt x="35568" y="400"/>
                  </a:cubicBezTo>
                  <a:lnTo>
                    <a:pt x="35530" y="400"/>
                  </a:lnTo>
                  <a:cubicBezTo>
                    <a:pt x="20336" y="2773"/>
                    <a:pt x="7975" y="13871"/>
                    <a:pt x="3918" y="28720"/>
                  </a:cubicBezTo>
                  <a:cubicBezTo>
                    <a:pt x="3420" y="30059"/>
                    <a:pt x="2617" y="31284"/>
                    <a:pt x="1584" y="32279"/>
                  </a:cubicBezTo>
                  <a:cubicBezTo>
                    <a:pt x="474" y="33389"/>
                    <a:pt x="-100" y="34958"/>
                    <a:pt x="14" y="36565"/>
                  </a:cubicBezTo>
                  <a:cubicBezTo>
                    <a:pt x="129" y="38134"/>
                    <a:pt x="933" y="39550"/>
                    <a:pt x="2196" y="40469"/>
                  </a:cubicBezTo>
                  <a:cubicBezTo>
                    <a:pt x="24163" y="57652"/>
                    <a:pt x="42915" y="78624"/>
                    <a:pt x="57572" y="1023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C7CDC219-8DB6-D81A-11FC-DB64B7171A48}"/>
                </a:ext>
              </a:extLst>
            </p:cNvPr>
            <p:cNvSpPr/>
            <p:nvPr/>
          </p:nvSpPr>
          <p:spPr>
            <a:xfrm>
              <a:off x="-9940630" y="10648970"/>
              <a:ext cx="177455" cy="122754"/>
            </a:xfrm>
            <a:custGeom>
              <a:avLst/>
              <a:gdLst>
                <a:gd name="connsiteX0" fmla="*/ 2560 w 177455"/>
                <a:gd name="connsiteY0" fmla="*/ 20966 h 122754"/>
                <a:gd name="connsiteX1" fmla="*/ 34 w 177455"/>
                <a:gd name="connsiteY1" fmla="*/ 25022 h 122754"/>
                <a:gd name="connsiteX2" fmla="*/ 1718 w 177455"/>
                <a:gd name="connsiteY2" fmla="*/ 29538 h 122754"/>
                <a:gd name="connsiteX3" fmla="*/ 161990 w 177455"/>
                <a:gd name="connsiteY3" fmla="*/ 120660 h 122754"/>
                <a:gd name="connsiteX4" fmla="*/ 170869 w 177455"/>
                <a:gd name="connsiteY4" fmla="*/ 122726 h 122754"/>
                <a:gd name="connsiteX5" fmla="*/ 172093 w 177455"/>
                <a:gd name="connsiteY5" fmla="*/ 122726 h 122754"/>
                <a:gd name="connsiteX6" fmla="*/ 176647 w 177455"/>
                <a:gd name="connsiteY6" fmla="*/ 120200 h 122754"/>
                <a:gd name="connsiteX7" fmla="*/ 176877 w 177455"/>
                <a:gd name="connsiteY7" fmla="*/ 114996 h 122754"/>
                <a:gd name="connsiteX8" fmla="*/ 112583 w 177455"/>
                <a:gd name="connsiteY8" fmla="*/ 20124 h 122754"/>
                <a:gd name="connsiteX9" fmla="*/ 2561 w 177455"/>
                <a:gd name="connsiteY9" fmla="*/ 20966 h 122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55" h="122754">
                  <a:moveTo>
                    <a:pt x="2560" y="20966"/>
                  </a:moveTo>
                  <a:cubicBezTo>
                    <a:pt x="1144" y="21884"/>
                    <a:pt x="226" y="23377"/>
                    <a:pt x="34" y="25022"/>
                  </a:cubicBezTo>
                  <a:cubicBezTo>
                    <a:pt x="-157" y="26706"/>
                    <a:pt x="455" y="28390"/>
                    <a:pt x="1718" y="29538"/>
                  </a:cubicBezTo>
                  <a:cubicBezTo>
                    <a:pt x="46494" y="73090"/>
                    <a:pt x="101679" y="104471"/>
                    <a:pt x="161990" y="120660"/>
                  </a:cubicBezTo>
                  <a:lnTo>
                    <a:pt x="170869" y="122726"/>
                  </a:lnTo>
                  <a:cubicBezTo>
                    <a:pt x="171290" y="122764"/>
                    <a:pt x="171672" y="122764"/>
                    <a:pt x="172093" y="122726"/>
                  </a:cubicBezTo>
                  <a:cubicBezTo>
                    <a:pt x="173930" y="122726"/>
                    <a:pt x="175652" y="121808"/>
                    <a:pt x="176647" y="120200"/>
                  </a:cubicBezTo>
                  <a:cubicBezTo>
                    <a:pt x="177642" y="118631"/>
                    <a:pt x="177719" y="116679"/>
                    <a:pt x="176877" y="114996"/>
                  </a:cubicBezTo>
                  <a:cubicBezTo>
                    <a:pt x="159502" y="80820"/>
                    <a:pt x="137917" y="48903"/>
                    <a:pt x="112583" y="20124"/>
                  </a:cubicBezTo>
                  <a:cubicBezTo>
                    <a:pt x="78676" y="-18529"/>
                    <a:pt x="24332" y="8107"/>
                    <a:pt x="2561" y="209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144E8F69-652C-5B31-41DF-77B55F97E4D9}"/>
                </a:ext>
              </a:extLst>
            </p:cNvPr>
            <p:cNvSpPr/>
            <p:nvPr/>
          </p:nvSpPr>
          <p:spPr>
            <a:xfrm>
              <a:off x="-9688985" y="10565623"/>
              <a:ext cx="146207" cy="170444"/>
            </a:xfrm>
            <a:custGeom>
              <a:avLst/>
              <a:gdLst>
                <a:gd name="connsiteX0" fmla="*/ 16712 w 146207"/>
                <a:gd name="connsiteY0" fmla="*/ 2324 h 170444"/>
                <a:gd name="connsiteX1" fmla="*/ 715 w 146207"/>
                <a:gd name="connsiteY1" fmla="*/ 21077 h 170444"/>
                <a:gd name="connsiteX2" fmla="*/ 50084 w 146207"/>
                <a:gd name="connsiteY2" fmla="*/ 118053 h 170444"/>
                <a:gd name="connsiteX3" fmla="*/ 51309 w 146207"/>
                <a:gd name="connsiteY3" fmla="*/ 118742 h 170444"/>
                <a:gd name="connsiteX4" fmla="*/ 127849 w 146207"/>
                <a:gd name="connsiteY4" fmla="*/ 169258 h 170444"/>
                <a:gd name="connsiteX5" fmla="*/ 131255 w 146207"/>
                <a:gd name="connsiteY5" fmla="*/ 170445 h 170444"/>
                <a:gd name="connsiteX6" fmla="*/ 133092 w 146207"/>
                <a:gd name="connsiteY6" fmla="*/ 170100 h 170444"/>
                <a:gd name="connsiteX7" fmla="*/ 136460 w 146207"/>
                <a:gd name="connsiteY7" fmla="*/ 166120 h 170444"/>
                <a:gd name="connsiteX8" fmla="*/ 139942 w 146207"/>
                <a:gd name="connsiteY8" fmla="*/ 112503 h 170444"/>
                <a:gd name="connsiteX9" fmla="*/ 140555 w 146207"/>
                <a:gd name="connsiteY9" fmla="*/ 85944 h 170444"/>
                <a:gd name="connsiteX10" fmla="*/ 141626 w 146207"/>
                <a:gd name="connsiteY10" fmla="*/ 79591 h 170444"/>
                <a:gd name="connsiteX11" fmla="*/ 141626 w 146207"/>
                <a:gd name="connsiteY11" fmla="*/ 77525 h 170444"/>
                <a:gd name="connsiteX12" fmla="*/ 144305 w 146207"/>
                <a:gd name="connsiteY12" fmla="*/ 59117 h 170444"/>
                <a:gd name="connsiteX13" fmla="*/ 145913 w 146207"/>
                <a:gd name="connsiteY13" fmla="*/ 56017 h 170444"/>
                <a:gd name="connsiteX14" fmla="*/ 143769 w 146207"/>
                <a:gd name="connsiteY14" fmla="*/ 49702 h 170444"/>
                <a:gd name="connsiteX15" fmla="*/ 16710 w 146207"/>
                <a:gd name="connsiteY15" fmla="*/ 2324 h 17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207" h="170444">
                  <a:moveTo>
                    <a:pt x="16712" y="2324"/>
                  </a:moveTo>
                  <a:cubicBezTo>
                    <a:pt x="8561" y="5463"/>
                    <a:pt x="2514" y="12505"/>
                    <a:pt x="715" y="21077"/>
                  </a:cubicBezTo>
                  <a:cubicBezTo>
                    <a:pt x="-4068" y="60419"/>
                    <a:pt x="15449" y="98804"/>
                    <a:pt x="50084" y="118053"/>
                  </a:cubicBezTo>
                  <a:cubicBezTo>
                    <a:pt x="50467" y="118359"/>
                    <a:pt x="50888" y="118589"/>
                    <a:pt x="51309" y="118742"/>
                  </a:cubicBezTo>
                  <a:cubicBezTo>
                    <a:pt x="79016" y="131984"/>
                    <a:pt x="104772" y="148975"/>
                    <a:pt x="127849" y="169258"/>
                  </a:cubicBezTo>
                  <a:cubicBezTo>
                    <a:pt x="128806" y="170024"/>
                    <a:pt x="129992" y="170445"/>
                    <a:pt x="131255" y="170445"/>
                  </a:cubicBezTo>
                  <a:cubicBezTo>
                    <a:pt x="131867" y="170445"/>
                    <a:pt x="132480" y="170330"/>
                    <a:pt x="133092" y="170100"/>
                  </a:cubicBezTo>
                  <a:cubicBezTo>
                    <a:pt x="134853" y="169450"/>
                    <a:pt x="136115" y="167957"/>
                    <a:pt x="136460" y="166120"/>
                  </a:cubicBezTo>
                  <a:cubicBezTo>
                    <a:pt x="139292" y="148401"/>
                    <a:pt x="140478" y="130452"/>
                    <a:pt x="139942" y="112503"/>
                  </a:cubicBezTo>
                  <a:cubicBezTo>
                    <a:pt x="139942" y="102897"/>
                    <a:pt x="139942" y="93828"/>
                    <a:pt x="140555" y="85944"/>
                  </a:cubicBezTo>
                  <a:cubicBezTo>
                    <a:pt x="140555" y="84145"/>
                    <a:pt x="141052" y="82500"/>
                    <a:pt x="141626" y="79591"/>
                  </a:cubicBezTo>
                  <a:cubicBezTo>
                    <a:pt x="141779" y="78902"/>
                    <a:pt x="141779" y="78175"/>
                    <a:pt x="141626" y="77525"/>
                  </a:cubicBezTo>
                  <a:cubicBezTo>
                    <a:pt x="140402" y="71248"/>
                    <a:pt x="141358" y="64781"/>
                    <a:pt x="144305" y="59117"/>
                  </a:cubicBezTo>
                  <a:cubicBezTo>
                    <a:pt x="144994" y="58160"/>
                    <a:pt x="145492" y="57088"/>
                    <a:pt x="145913" y="56017"/>
                  </a:cubicBezTo>
                  <a:cubicBezTo>
                    <a:pt x="146716" y="53644"/>
                    <a:pt x="145836" y="51042"/>
                    <a:pt x="143769" y="49702"/>
                  </a:cubicBezTo>
                  <a:cubicBezTo>
                    <a:pt x="81772" y="9634"/>
                    <a:pt x="38989" y="-6440"/>
                    <a:pt x="16710" y="232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797B3AD-00CD-49A6-8EF1-FD779B43E5BB}"/>
                </a:ext>
              </a:extLst>
            </p:cNvPr>
            <p:cNvSpPr/>
            <p:nvPr/>
          </p:nvSpPr>
          <p:spPr>
            <a:xfrm>
              <a:off x="-9191140" y="9575856"/>
              <a:ext cx="192275" cy="140017"/>
            </a:xfrm>
            <a:custGeom>
              <a:avLst/>
              <a:gdLst>
                <a:gd name="connsiteX0" fmla="*/ 175864 w 192275"/>
                <a:gd name="connsiteY0" fmla="*/ 91146 h 140017"/>
                <a:gd name="connsiteX1" fmla="*/ 135641 w 192275"/>
                <a:gd name="connsiteY1" fmla="*/ 26088 h 140017"/>
                <a:gd name="connsiteX2" fmla="*/ 40694 w 192275"/>
                <a:gd name="connsiteY2" fmla="*/ 2667 h 140017"/>
                <a:gd name="connsiteX3" fmla="*/ 24506 w 192275"/>
                <a:gd name="connsiteY3" fmla="*/ 3662 h 140017"/>
                <a:gd name="connsiteX4" fmla="*/ 1926 w 192275"/>
                <a:gd name="connsiteY4" fmla="*/ 11277 h 140017"/>
                <a:gd name="connsiteX5" fmla="*/ 4375 w 192275"/>
                <a:gd name="connsiteY5" fmla="*/ 34469 h 140017"/>
                <a:gd name="connsiteX6" fmla="*/ 4337 w 192275"/>
                <a:gd name="connsiteY6" fmla="*/ 34469 h 140017"/>
                <a:gd name="connsiteX7" fmla="*/ 25348 w 192275"/>
                <a:gd name="connsiteY7" fmla="*/ 76719 h 140017"/>
                <a:gd name="connsiteX8" fmla="*/ 87077 w 192275"/>
                <a:gd name="connsiteY8" fmla="*/ 139712 h 140017"/>
                <a:gd name="connsiteX9" fmla="*/ 88799 w 192275"/>
                <a:gd name="connsiteY9" fmla="*/ 140018 h 140017"/>
                <a:gd name="connsiteX10" fmla="*/ 187917 w 192275"/>
                <a:gd name="connsiteY10" fmla="*/ 130336 h 140017"/>
                <a:gd name="connsiteX11" fmla="*/ 191782 w 192275"/>
                <a:gd name="connsiteY11" fmla="*/ 127312 h 140017"/>
                <a:gd name="connsiteX12" fmla="*/ 191553 w 192275"/>
                <a:gd name="connsiteY12" fmla="*/ 122452 h 140017"/>
                <a:gd name="connsiteX13" fmla="*/ 175861 w 192275"/>
                <a:gd name="connsiteY13" fmla="*/ 91147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275" h="140017">
                  <a:moveTo>
                    <a:pt x="175864" y="91146"/>
                  </a:moveTo>
                  <a:cubicBezTo>
                    <a:pt x="166143" y="67380"/>
                    <a:pt x="152557" y="45413"/>
                    <a:pt x="135641" y="26088"/>
                  </a:cubicBezTo>
                  <a:cubicBezTo>
                    <a:pt x="109426" y="3776"/>
                    <a:pt x="74257" y="-4874"/>
                    <a:pt x="40694" y="2667"/>
                  </a:cubicBezTo>
                  <a:cubicBezTo>
                    <a:pt x="35298" y="3011"/>
                    <a:pt x="29901" y="3394"/>
                    <a:pt x="24506" y="3662"/>
                  </a:cubicBezTo>
                  <a:cubicBezTo>
                    <a:pt x="12948" y="4236"/>
                    <a:pt x="5524" y="5652"/>
                    <a:pt x="1926" y="11277"/>
                  </a:cubicBezTo>
                  <a:cubicBezTo>
                    <a:pt x="-1671" y="16941"/>
                    <a:pt x="128" y="24136"/>
                    <a:pt x="4375" y="34469"/>
                  </a:cubicBezTo>
                  <a:lnTo>
                    <a:pt x="4337" y="34469"/>
                  </a:lnTo>
                  <a:cubicBezTo>
                    <a:pt x="10269" y="49088"/>
                    <a:pt x="17273" y="63172"/>
                    <a:pt x="25348" y="76719"/>
                  </a:cubicBezTo>
                  <a:cubicBezTo>
                    <a:pt x="38206" y="104083"/>
                    <a:pt x="59943" y="126317"/>
                    <a:pt x="87077" y="139712"/>
                  </a:cubicBezTo>
                  <a:cubicBezTo>
                    <a:pt x="87613" y="139903"/>
                    <a:pt x="88187" y="140018"/>
                    <a:pt x="88799" y="140018"/>
                  </a:cubicBezTo>
                  <a:cubicBezTo>
                    <a:pt x="122055" y="139635"/>
                    <a:pt x="155236" y="136382"/>
                    <a:pt x="187917" y="130336"/>
                  </a:cubicBezTo>
                  <a:cubicBezTo>
                    <a:pt x="189639" y="130029"/>
                    <a:pt x="191055" y="128881"/>
                    <a:pt x="191782" y="127312"/>
                  </a:cubicBezTo>
                  <a:cubicBezTo>
                    <a:pt x="192509" y="125743"/>
                    <a:pt x="192433" y="123944"/>
                    <a:pt x="191553" y="122452"/>
                  </a:cubicBezTo>
                  <a:cubicBezTo>
                    <a:pt x="186042" y="112579"/>
                    <a:pt x="181105" y="102284"/>
                    <a:pt x="175861" y="91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B359414-F1A9-AFD3-36E5-A940D23EC8D2}"/>
                </a:ext>
              </a:extLst>
            </p:cNvPr>
            <p:cNvSpPr/>
            <p:nvPr/>
          </p:nvSpPr>
          <p:spPr>
            <a:xfrm>
              <a:off x="-12745223" y="8901553"/>
              <a:ext cx="107047" cy="133140"/>
            </a:xfrm>
            <a:custGeom>
              <a:avLst/>
              <a:gdLst>
                <a:gd name="connsiteX0" fmla="*/ 78649 w 107047"/>
                <a:gd name="connsiteY0" fmla="*/ 4897 h 133140"/>
                <a:gd name="connsiteX1" fmla="*/ 72526 w 107047"/>
                <a:gd name="connsiteY1" fmla="*/ 343 h 133140"/>
                <a:gd name="connsiteX2" fmla="*/ 2186 w 107047"/>
                <a:gd name="connsiteY2" fmla="*/ 37006 h 133140"/>
                <a:gd name="connsiteX3" fmla="*/ 43 w 107047"/>
                <a:gd name="connsiteY3" fmla="*/ 40718 h 133140"/>
                <a:gd name="connsiteX4" fmla="*/ 1306 w 107047"/>
                <a:gd name="connsiteY4" fmla="*/ 45004 h 133140"/>
                <a:gd name="connsiteX5" fmla="*/ 3410 w 107047"/>
                <a:gd name="connsiteY5" fmla="*/ 47300 h 133140"/>
                <a:gd name="connsiteX6" fmla="*/ 18833 w 107047"/>
                <a:gd name="connsiteY6" fmla="*/ 65517 h 133140"/>
                <a:gd name="connsiteX7" fmla="*/ 18833 w 107047"/>
                <a:gd name="connsiteY7" fmla="*/ 65556 h 133140"/>
                <a:gd name="connsiteX8" fmla="*/ 52089 w 107047"/>
                <a:gd name="connsiteY8" fmla="*/ 127055 h 133140"/>
                <a:gd name="connsiteX9" fmla="*/ 53276 w 107047"/>
                <a:gd name="connsiteY9" fmla="*/ 129849 h 133140"/>
                <a:gd name="connsiteX10" fmla="*/ 56452 w 107047"/>
                <a:gd name="connsiteY10" fmla="*/ 132834 h 133140"/>
                <a:gd name="connsiteX11" fmla="*/ 58213 w 107047"/>
                <a:gd name="connsiteY11" fmla="*/ 133140 h 133140"/>
                <a:gd name="connsiteX12" fmla="*/ 60815 w 107047"/>
                <a:gd name="connsiteY12" fmla="*/ 132490 h 133140"/>
                <a:gd name="connsiteX13" fmla="*/ 82668 w 107047"/>
                <a:gd name="connsiteY13" fmla="*/ 113622 h 133140"/>
                <a:gd name="connsiteX14" fmla="*/ 89173 w 107047"/>
                <a:gd name="connsiteY14" fmla="*/ 106695 h 133140"/>
                <a:gd name="connsiteX15" fmla="*/ 103372 w 107047"/>
                <a:gd name="connsiteY15" fmla="*/ 96133 h 133140"/>
                <a:gd name="connsiteX16" fmla="*/ 107045 w 107047"/>
                <a:gd name="connsiteY16" fmla="*/ 91502 h 133140"/>
                <a:gd name="connsiteX17" fmla="*/ 83165 w 107047"/>
                <a:gd name="connsiteY17" fmla="*/ 13508 h 13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047" h="133140">
                  <a:moveTo>
                    <a:pt x="78649" y="4897"/>
                  </a:moveTo>
                  <a:cubicBezTo>
                    <a:pt x="77387" y="2562"/>
                    <a:pt x="75129" y="878"/>
                    <a:pt x="72526" y="343"/>
                  </a:cubicBezTo>
                  <a:cubicBezTo>
                    <a:pt x="59093" y="-3216"/>
                    <a:pt x="22775" y="21774"/>
                    <a:pt x="2186" y="37006"/>
                  </a:cubicBezTo>
                  <a:cubicBezTo>
                    <a:pt x="999" y="37886"/>
                    <a:pt x="196" y="39225"/>
                    <a:pt x="43" y="40718"/>
                  </a:cubicBezTo>
                  <a:cubicBezTo>
                    <a:pt x="-149" y="42249"/>
                    <a:pt x="310" y="43818"/>
                    <a:pt x="1306" y="45004"/>
                  </a:cubicBezTo>
                  <a:lnTo>
                    <a:pt x="3410" y="47300"/>
                  </a:lnTo>
                  <a:cubicBezTo>
                    <a:pt x="8921" y="53730"/>
                    <a:pt x="14203" y="59814"/>
                    <a:pt x="18833" y="65517"/>
                  </a:cubicBezTo>
                  <a:lnTo>
                    <a:pt x="18833" y="65556"/>
                  </a:lnTo>
                  <a:cubicBezTo>
                    <a:pt x="32993" y="84192"/>
                    <a:pt x="44206" y="104973"/>
                    <a:pt x="52089" y="127055"/>
                  </a:cubicBezTo>
                  <a:lnTo>
                    <a:pt x="53276" y="129849"/>
                  </a:lnTo>
                  <a:cubicBezTo>
                    <a:pt x="53850" y="131265"/>
                    <a:pt x="54998" y="132375"/>
                    <a:pt x="56452" y="132834"/>
                  </a:cubicBezTo>
                  <a:cubicBezTo>
                    <a:pt x="57026" y="133025"/>
                    <a:pt x="57600" y="133140"/>
                    <a:pt x="58213" y="133140"/>
                  </a:cubicBezTo>
                  <a:cubicBezTo>
                    <a:pt x="59131" y="133140"/>
                    <a:pt x="60011" y="132911"/>
                    <a:pt x="60815" y="132490"/>
                  </a:cubicBezTo>
                  <a:cubicBezTo>
                    <a:pt x="69426" y="127897"/>
                    <a:pt x="76888" y="121468"/>
                    <a:pt x="82668" y="113622"/>
                  </a:cubicBezTo>
                  <a:cubicBezTo>
                    <a:pt x="84619" y="111096"/>
                    <a:pt x="86763" y="108762"/>
                    <a:pt x="89173" y="106695"/>
                  </a:cubicBezTo>
                  <a:cubicBezTo>
                    <a:pt x="92771" y="101873"/>
                    <a:pt x="97708" y="98199"/>
                    <a:pt x="103372" y="96133"/>
                  </a:cubicBezTo>
                  <a:cubicBezTo>
                    <a:pt x="105438" y="95482"/>
                    <a:pt x="106854" y="93645"/>
                    <a:pt x="107045" y="91502"/>
                  </a:cubicBezTo>
                  <a:cubicBezTo>
                    <a:pt x="107199" y="63680"/>
                    <a:pt x="98856" y="36470"/>
                    <a:pt x="83165" y="1350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0B65ACF-0774-718B-0921-0FB75AB07809}"/>
                </a:ext>
              </a:extLst>
            </p:cNvPr>
            <p:cNvSpPr/>
            <p:nvPr/>
          </p:nvSpPr>
          <p:spPr>
            <a:xfrm>
              <a:off x="-9051393" y="9533760"/>
              <a:ext cx="144028" cy="164408"/>
            </a:xfrm>
            <a:custGeom>
              <a:avLst/>
              <a:gdLst>
                <a:gd name="connsiteX0" fmla="*/ 125565 w 144028"/>
                <a:gd name="connsiteY0" fmla="*/ 59959 h 164408"/>
                <a:gd name="connsiteX1" fmla="*/ 124531 w 144028"/>
                <a:gd name="connsiteY1" fmla="*/ 58046 h 164408"/>
                <a:gd name="connsiteX2" fmla="*/ 95676 w 144028"/>
                <a:gd name="connsiteY2" fmla="*/ 10209 h 164408"/>
                <a:gd name="connsiteX3" fmla="*/ 92806 w 144028"/>
                <a:gd name="connsiteY3" fmla="*/ 6688 h 164408"/>
                <a:gd name="connsiteX4" fmla="*/ 40987 w 144028"/>
                <a:gd name="connsiteY4" fmla="*/ 6688 h 164408"/>
                <a:gd name="connsiteX5" fmla="*/ 36242 w 144028"/>
                <a:gd name="connsiteY5" fmla="*/ 8831 h 164408"/>
                <a:gd name="connsiteX6" fmla="*/ 727 w 144028"/>
                <a:gd name="connsiteY6" fmla="*/ 34893 h 164408"/>
                <a:gd name="connsiteX7" fmla="*/ 689 w 144028"/>
                <a:gd name="connsiteY7" fmla="*/ 34893 h 164408"/>
                <a:gd name="connsiteX8" fmla="*/ 0 w 144028"/>
                <a:gd name="connsiteY8" fmla="*/ 37495 h 164408"/>
                <a:gd name="connsiteX9" fmla="*/ 1952 w 144028"/>
                <a:gd name="connsiteY9" fmla="*/ 41552 h 164408"/>
                <a:gd name="connsiteX10" fmla="*/ 55071 w 144028"/>
                <a:gd name="connsiteY10" fmla="*/ 118705 h 164408"/>
                <a:gd name="connsiteX11" fmla="*/ 75469 w 144028"/>
                <a:gd name="connsiteY11" fmla="*/ 156094 h 164408"/>
                <a:gd name="connsiteX12" fmla="*/ 76923 w 144028"/>
                <a:gd name="connsiteY12" fmla="*/ 160381 h 164408"/>
                <a:gd name="connsiteX13" fmla="*/ 82089 w 144028"/>
                <a:gd name="connsiteY13" fmla="*/ 164399 h 164408"/>
                <a:gd name="connsiteX14" fmla="*/ 83505 w 144028"/>
                <a:gd name="connsiteY14" fmla="*/ 164208 h 164408"/>
                <a:gd name="connsiteX15" fmla="*/ 140873 w 144028"/>
                <a:gd name="connsiteY15" fmla="*/ 144308 h 164408"/>
                <a:gd name="connsiteX16" fmla="*/ 143934 w 144028"/>
                <a:gd name="connsiteY16" fmla="*/ 138338 h 164408"/>
                <a:gd name="connsiteX17" fmla="*/ 125565 w 144028"/>
                <a:gd name="connsiteY17" fmla="*/ 59961 h 1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28" h="164408">
                  <a:moveTo>
                    <a:pt x="125565" y="59959"/>
                  </a:moveTo>
                  <a:cubicBezTo>
                    <a:pt x="125335" y="59271"/>
                    <a:pt x="124991" y="58620"/>
                    <a:pt x="124531" y="58046"/>
                  </a:cubicBezTo>
                  <a:cubicBezTo>
                    <a:pt x="111289" y="44575"/>
                    <a:pt x="101416" y="28157"/>
                    <a:pt x="95676" y="10209"/>
                  </a:cubicBezTo>
                  <a:cubicBezTo>
                    <a:pt x="95293" y="8639"/>
                    <a:pt x="94260" y="7338"/>
                    <a:pt x="92806" y="6688"/>
                  </a:cubicBezTo>
                  <a:cubicBezTo>
                    <a:pt x="76694" y="-2229"/>
                    <a:pt x="57138" y="-2229"/>
                    <a:pt x="40987" y="6688"/>
                  </a:cubicBezTo>
                  <a:lnTo>
                    <a:pt x="36242" y="8831"/>
                  </a:lnTo>
                  <a:cubicBezTo>
                    <a:pt x="23995" y="14227"/>
                    <a:pt x="5511" y="22378"/>
                    <a:pt x="727" y="34893"/>
                  </a:cubicBezTo>
                  <a:lnTo>
                    <a:pt x="689" y="34893"/>
                  </a:lnTo>
                  <a:cubicBezTo>
                    <a:pt x="268" y="35697"/>
                    <a:pt x="38" y="36577"/>
                    <a:pt x="0" y="37495"/>
                  </a:cubicBezTo>
                  <a:cubicBezTo>
                    <a:pt x="0" y="39064"/>
                    <a:pt x="727" y="40595"/>
                    <a:pt x="1952" y="41552"/>
                  </a:cubicBezTo>
                  <a:cubicBezTo>
                    <a:pt x="24532" y="63557"/>
                    <a:pt x="42556" y="89773"/>
                    <a:pt x="55071" y="118705"/>
                  </a:cubicBezTo>
                  <a:cubicBezTo>
                    <a:pt x="61501" y="131219"/>
                    <a:pt x="67930" y="144155"/>
                    <a:pt x="75469" y="156094"/>
                  </a:cubicBezTo>
                  <a:cubicBezTo>
                    <a:pt x="76157" y="157434"/>
                    <a:pt x="76655" y="158888"/>
                    <a:pt x="76923" y="160381"/>
                  </a:cubicBezTo>
                  <a:cubicBezTo>
                    <a:pt x="77535" y="162753"/>
                    <a:pt x="79640" y="164399"/>
                    <a:pt x="82089" y="164399"/>
                  </a:cubicBezTo>
                  <a:cubicBezTo>
                    <a:pt x="82587" y="164437"/>
                    <a:pt x="83046" y="164361"/>
                    <a:pt x="83505" y="164208"/>
                  </a:cubicBezTo>
                  <a:cubicBezTo>
                    <a:pt x="103100" y="159080"/>
                    <a:pt x="122273" y="152421"/>
                    <a:pt x="140873" y="144308"/>
                  </a:cubicBezTo>
                  <a:cubicBezTo>
                    <a:pt x="143131" y="143275"/>
                    <a:pt x="144394" y="140825"/>
                    <a:pt x="143934" y="138338"/>
                  </a:cubicBezTo>
                  <a:cubicBezTo>
                    <a:pt x="138921" y="112773"/>
                    <a:pt x="133180" y="85564"/>
                    <a:pt x="125565" y="5996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B1BFEBB-AB6A-AE47-080F-287F5823973D}"/>
                </a:ext>
              </a:extLst>
            </p:cNvPr>
            <p:cNvSpPr/>
            <p:nvPr/>
          </p:nvSpPr>
          <p:spPr>
            <a:xfrm>
              <a:off x="-9497165" y="9617103"/>
              <a:ext cx="121902" cy="74157"/>
            </a:xfrm>
            <a:custGeom>
              <a:avLst/>
              <a:gdLst>
                <a:gd name="connsiteX0" fmla="*/ 56986 w 121902"/>
                <a:gd name="connsiteY0" fmla="*/ 5616 h 74157"/>
                <a:gd name="connsiteX1" fmla="*/ 54614 w 121902"/>
                <a:gd name="connsiteY1" fmla="*/ 4966 h 74157"/>
                <a:gd name="connsiteX2" fmla="*/ 8422 w 121902"/>
                <a:gd name="connsiteY2" fmla="*/ 4966 h 74157"/>
                <a:gd name="connsiteX3" fmla="*/ 194 w 121902"/>
                <a:gd name="connsiteY3" fmla="*/ 24827 h 74157"/>
                <a:gd name="connsiteX4" fmla="*/ 16650 w 121902"/>
                <a:gd name="connsiteY4" fmla="*/ 70713 h 74157"/>
                <a:gd name="connsiteX5" fmla="*/ 18258 w 121902"/>
                <a:gd name="connsiteY5" fmla="*/ 72665 h 74157"/>
                <a:gd name="connsiteX6" fmla="*/ 21970 w 121902"/>
                <a:gd name="connsiteY6" fmla="*/ 74158 h 74157"/>
                <a:gd name="connsiteX7" fmla="*/ 22544 w 121902"/>
                <a:gd name="connsiteY7" fmla="*/ 74158 h 74157"/>
                <a:gd name="connsiteX8" fmla="*/ 58058 w 121902"/>
                <a:gd name="connsiteY8" fmla="*/ 69642 h 74157"/>
                <a:gd name="connsiteX9" fmla="*/ 116956 w 121902"/>
                <a:gd name="connsiteY9" fmla="*/ 63212 h 74157"/>
                <a:gd name="connsiteX10" fmla="*/ 121242 w 121902"/>
                <a:gd name="connsiteY10" fmla="*/ 60342 h 74157"/>
                <a:gd name="connsiteX11" fmla="*/ 121242 w 121902"/>
                <a:gd name="connsiteY11" fmla="*/ 55061 h 74157"/>
                <a:gd name="connsiteX12" fmla="*/ 56986 w 121902"/>
                <a:gd name="connsiteY12" fmla="*/ 5616 h 7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02" h="74157">
                  <a:moveTo>
                    <a:pt x="56986" y="5616"/>
                  </a:moveTo>
                  <a:lnTo>
                    <a:pt x="54614" y="4966"/>
                  </a:lnTo>
                  <a:cubicBezTo>
                    <a:pt x="40951" y="1330"/>
                    <a:pt x="20324" y="-4104"/>
                    <a:pt x="8422" y="4966"/>
                  </a:cubicBezTo>
                  <a:cubicBezTo>
                    <a:pt x="2643" y="9864"/>
                    <a:pt x="-457" y="17250"/>
                    <a:pt x="194" y="24827"/>
                  </a:cubicBezTo>
                  <a:cubicBezTo>
                    <a:pt x="-1184" y="41781"/>
                    <a:pt x="4825" y="58505"/>
                    <a:pt x="16650" y="70713"/>
                  </a:cubicBezTo>
                  <a:cubicBezTo>
                    <a:pt x="17109" y="71440"/>
                    <a:pt x="17645" y="72091"/>
                    <a:pt x="18258" y="72665"/>
                  </a:cubicBezTo>
                  <a:cubicBezTo>
                    <a:pt x="19253" y="73622"/>
                    <a:pt x="20592" y="74158"/>
                    <a:pt x="21970" y="74158"/>
                  </a:cubicBezTo>
                  <a:lnTo>
                    <a:pt x="22544" y="74158"/>
                  </a:lnTo>
                  <a:cubicBezTo>
                    <a:pt x="34485" y="72818"/>
                    <a:pt x="46348" y="71249"/>
                    <a:pt x="58058" y="69642"/>
                  </a:cubicBezTo>
                  <a:cubicBezTo>
                    <a:pt x="77308" y="67078"/>
                    <a:pt x="97209" y="64322"/>
                    <a:pt x="116956" y="63212"/>
                  </a:cubicBezTo>
                  <a:cubicBezTo>
                    <a:pt x="118755" y="63021"/>
                    <a:pt x="120362" y="61949"/>
                    <a:pt x="121242" y="60342"/>
                  </a:cubicBezTo>
                  <a:cubicBezTo>
                    <a:pt x="122123" y="58696"/>
                    <a:pt x="122123" y="56706"/>
                    <a:pt x="121242" y="55061"/>
                  </a:cubicBezTo>
                  <a:cubicBezTo>
                    <a:pt x="107273" y="30683"/>
                    <a:pt x="84120" y="12849"/>
                    <a:pt x="56986" y="56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0FDC7BE4-C3E4-2610-115F-BF8860171F71}"/>
                </a:ext>
              </a:extLst>
            </p:cNvPr>
            <p:cNvSpPr/>
            <p:nvPr/>
          </p:nvSpPr>
          <p:spPr>
            <a:xfrm>
              <a:off x="-9407595" y="9556710"/>
              <a:ext cx="99233" cy="123506"/>
            </a:xfrm>
            <a:custGeom>
              <a:avLst/>
              <a:gdLst>
                <a:gd name="connsiteX0" fmla="*/ 97915 w 99233"/>
                <a:gd name="connsiteY0" fmla="*/ 30740 h 123506"/>
                <a:gd name="connsiteX1" fmla="*/ 49694 w 99233"/>
                <a:gd name="connsiteY1" fmla="*/ 391 h 123506"/>
                <a:gd name="connsiteX2" fmla="*/ 57 w 99233"/>
                <a:gd name="connsiteY2" fmla="*/ 49032 h 123506"/>
                <a:gd name="connsiteX3" fmla="*/ 57 w 99233"/>
                <a:gd name="connsiteY3" fmla="*/ 49071 h 123506"/>
                <a:gd name="connsiteX4" fmla="*/ 57 w 99233"/>
                <a:gd name="connsiteY4" fmla="*/ 50755 h 123506"/>
                <a:gd name="connsiteX5" fmla="*/ 2775 w 99233"/>
                <a:gd name="connsiteY5" fmla="*/ 55424 h 123506"/>
                <a:gd name="connsiteX6" fmla="*/ 61136 w 99233"/>
                <a:gd name="connsiteY6" fmla="*/ 120368 h 123506"/>
                <a:gd name="connsiteX7" fmla="*/ 67145 w 99233"/>
                <a:gd name="connsiteY7" fmla="*/ 123506 h 123506"/>
                <a:gd name="connsiteX8" fmla="*/ 72350 w 99233"/>
                <a:gd name="connsiteY8" fmla="*/ 119488 h 123506"/>
                <a:gd name="connsiteX9" fmla="*/ 77248 w 99233"/>
                <a:gd name="connsiteY9" fmla="*/ 98056 h 123506"/>
                <a:gd name="connsiteX10" fmla="*/ 77210 w 99233"/>
                <a:gd name="connsiteY10" fmla="*/ 98056 h 123506"/>
                <a:gd name="connsiteX11" fmla="*/ 98296 w 99233"/>
                <a:gd name="connsiteY11" fmla="*/ 37207 h 123506"/>
                <a:gd name="connsiteX12" fmla="*/ 97913 w 99233"/>
                <a:gd name="connsiteY12" fmla="*/ 30740 h 12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233" h="123506">
                  <a:moveTo>
                    <a:pt x="97915" y="30740"/>
                  </a:moveTo>
                  <a:cubicBezTo>
                    <a:pt x="85630" y="15623"/>
                    <a:pt x="68676" y="4946"/>
                    <a:pt x="49694" y="391"/>
                  </a:cubicBezTo>
                  <a:cubicBezTo>
                    <a:pt x="25316" y="-4201"/>
                    <a:pt x="4612" y="32807"/>
                    <a:pt x="57" y="49032"/>
                  </a:cubicBezTo>
                  <a:lnTo>
                    <a:pt x="57" y="49071"/>
                  </a:lnTo>
                  <a:cubicBezTo>
                    <a:pt x="-19" y="49606"/>
                    <a:pt x="-19" y="50181"/>
                    <a:pt x="57" y="50755"/>
                  </a:cubicBezTo>
                  <a:cubicBezTo>
                    <a:pt x="57" y="52706"/>
                    <a:pt x="1091" y="54467"/>
                    <a:pt x="2775" y="55424"/>
                  </a:cubicBezTo>
                  <a:cubicBezTo>
                    <a:pt x="28569" y="70425"/>
                    <a:pt x="48967" y="93158"/>
                    <a:pt x="61136" y="120368"/>
                  </a:cubicBezTo>
                  <a:cubicBezTo>
                    <a:pt x="62514" y="122358"/>
                    <a:pt x="64772" y="123506"/>
                    <a:pt x="67145" y="123506"/>
                  </a:cubicBezTo>
                  <a:cubicBezTo>
                    <a:pt x="69594" y="123506"/>
                    <a:pt x="71737" y="121860"/>
                    <a:pt x="72350" y="119488"/>
                  </a:cubicBezTo>
                  <a:cubicBezTo>
                    <a:pt x="74072" y="112637"/>
                    <a:pt x="75641" y="105442"/>
                    <a:pt x="77248" y="98056"/>
                  </a:cubicBezTo>
                  <a:lnTo>
                    <a:pt x="77210" y="98056"/>
                  </a:lnTo>
                  <a:cubicBezTo>
                    <a:pt x="80157" y="76587"/>
                    <a:pt x="87352" y="55921"/>
                    <a:pt x="98296" y="37207"/>
                  </a:cubicBezTo>
                  <a:cubicBezTo>
                    <a:pt x="99674" y="35217"/>
                    <a:pt x="99521" y="32577"/>
                    <a:pt x="97913" y="307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131A97C-6816-0461-B06D-785FE78896DC}"/>
                </a:ext>
              </a:extLst>
            </p:cNvPr>
            <p:cNvSpPr/>
            <p:nvPr/>
          </p:nvSpPr>
          <p:spPr>
            <a:xfrm>
              <a:off x="-9349995" y="9407345"/>
              <a:ext cx="96356" cy="70571"/>
            </a:xfrm>
            <a:custGeom>
              <a:avLst/>
              <a:gdLst>
                <a:gd name="connsiteX0" fmla="*/ 75976 w 96356"/>
                <a:gd name="connsiteY0" fmla="*/ 14239 h 70571"/>
                <a:gd name="connsiteX1" fmla="*/ 72685 w 96356"/>
                <a:gd name="connsiteY1" fmla="*/ 10220 h 70571"/>
                <a:gd name="connsiteX2" fmla="*/ 64763 w 96356"/>
                <a:gd name="connsiteY2" fmla="*/ 6661 h 70571"/>
                <a:gd name="connsiteX3" fmla="*/ 64724 w 96356"/>
                <a:gd name="connsiteY3" fmla="*/ 6661 h 70571"/>
                <a:gd name="connsiteX4" fmla="*/ 25688 w 96356"/>
                <a:gd name="connsiteY4" fmla="*/ 4556 h 70571"/>
                <a:gd name="connsiteX5" fmla="*/ 5137 w 96356"/>
                <a:gd name="connsiteY5" fmla="*/ 22467 h 70571"/>
                <a:gd name="connsiteX6" fmla="*/ 391 w 96356"/>
                <a:gd name="connsiteY6" fmla="*/ 29891 h 70571"/>
                <a:gd name="connsiteX7" fmla="*/ 2649 w 96356"/>
                <a:gd name="connsiteY7" fmla="*/ 36282 h 70571"/>
                <a:gd name="connsiteX8" fmla="*/ 6132 w 96356"/>
                <a:gd name="connsiteY8" fmla="*/ 43668 h 70571"/>
                <a:gd name="connsiteX9" fmla="*/ 8925 w 96356"/>
                <a:gd name="connsiteY9" fmla="*/ 48337 h 70571"/>
                <a:gd name="connsiteX10" fmla="*/ 37169 w 96356"/>
                <a:gd name="connsiteY10" fmla="*/ 68122 h 70571"/>
                <a:gd name="connsiteX11" fmla="*/ 38087 w 96356"/>
                <a:gd name="connsiteY11" fmla="*/ 69194 h 70571"/>
                <a:gd name="connsiteX12" fmla="*/ 41685 w 96356"/>
                <a:gd name="connsiteY12" fmla="*/ 70572 h 70571"/>
                <a:gd name="connsiteX13" fmla="*/ 45167 w 96356"/>
                <a:gd name="connsiteY13" fmla="*/ 69271 h 70571"/>
                <a:gd name="connsiteX14" fmla="*/ 91704 w 96356"/>
                <a:gd name="connsiteY14" fmla="*/ 52126 h 70571"/>
                <a:gd name="connsiteX15" fmla="*/ 96220 w 96356"/>
                <a:gd name="connsiteY15" fmla="*/ 48031 h 70571"/>
                <a:gd name="connsiteX16" fmla="*/ 93962 w 96356"/>
                <a:gd name="connsiteY16" fmla="*/ 42367 h 70571"/>
                <a:gd name="connsiteX17" fmla="*/ 75975 w 96356"/>
                <a:gd name="connsiteY17" fmla="*/ 14238 h 7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356" h="70571">
                  <a:moveTo>
                    <a:pt x="75976" y="14239"/>
                  </a:moveTo>
                  <a:cubicBezTo>
                    <a:pt x="75631" y="12402"/>
                    <a:pt x="74369" y="10909"/>
                    <a:pt x="72685" y="10220"/>
                  </a:cubicBezTo>
                  <a:cubicBezTo>
                    <a:pt x="69967" y="9111"/>
                    <a:pt x="67365" y="7847"/>
                    <a:pt x="64763" y="6661"/>
                  </a:cubicBezTo>
                  <a:lnTo>
                    <a:pt x="64724" y="6661"/>
                  </a:lnTo>
                  <a:cubicBezTo>
                    <a:pt x="53166" y="-1375"/>
                    <a:pt x="38050" y="-2217"/>
                    <a:pt x="25688" y="4556"/>
                  </a:cubicBezTo>
                  <a:cubicBezTo>
                    <a:pt x="17881" y="9340"/>
                    <a:pt x="10954" y="15387"/>
                    <a:pt x="5137" y="22467"/>
                  </a:cubicBezTo>
                  <a:cubicBezTo>
                    <a:pt x="3147" y="24686"/>
                    <a:pt x="1578" y="27174"/>
                    <a:pt x="391" y="29891"/>
                  </a:cubicBezTo>
                  <a:cubicBezTo>
                    <a:pt x="-604" y="32264"/>
                    <a:pt x="353" y="35019"/>
                    <a:pt x="2649" y="36282"/>
                  </a:cubicBezTo>
                  <a:cubicBezTo>
                    <a:pt x="4869" y="38080"/>
                    <a:pt x="6170" y="40798"/>
                    <a:pt x="6132" y="43668"/>
                  </a:cubicBezTo>
                  <a:cubicBezTo>
                    <a:pt x="6132" y="45620"/>
                    <a:pt x="7203" y="47419"/>
                    <a:pt x="8925" y="48337"/>
                  </a:cubicBezTo>
                  <a:cubicBezTo>
                    <a:pt x="19029" y="53925"/>
                    <a:pt x="28482" y="60545"/>
                    <a:pt x="37169" y="68122"/>
                  </a:cubicBezTo>
                  <a:cubicBezTo>
                    <a:pt x="37437" y="68505"/>
                    <a:pt x="37743" y="68850"/>
                    <a:pt x="38087" y="69194"/>
                  </a:cubicBezTo>
                  <a:cubicBezTo>
                    <a:pt x="39082" y="70074"/>
                    <a:pt x="40345" y="70572"/>
                    <a:pt x="41685" y="70572"/>
                  </a:cubicBezTo>
                  <a:cubicBezTo>
                    <a:pt x="42948" y="70572"/>
                    <a:pt x="44172" y="70113"/>
                    <a:pt x="45167" y="69271"/>
                  </a:cubicBezTo>
                  <a:cubicBezTo>
                    <a:pt x="58677" y="59128"/>
                    <a:pt x="74865" y="53197"/>
                    <a:pt x="91704" y="52126"/>
                  </a:cubicBezTo>
                  <a:cubicBezTo>
                    <a:pt x="93923" y="51819"/>
                    <a:pt x="95722" y="50212"/>
                    <a:pt x="96220" y="48031"/>
                  </a:cubicBezTo>
                  <a:cubicBezTo>
                    <a:pt x="96717" y="45849"/>
                    <a:pt x="95837" y="43591"/>
                    <a:pt x="93962" y="42367"/>
                  </a:cubicBezTo>
                  <a:cubicBezTo>
                    <a:pt x="84241" y="35976"/>
                    <a:pt x="77697" y="25757"/>
                    <a:pt x="75975" y="142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4B106C3-3728-8BF9-8D02-C3A012928B95}"/>
                </a:ext>
              </a:extLst>
            </p:cNvPr>
            <p:cNvSpPr/>
            <p:nvPr/>
          </p:nvSpPr>
          <p:spPr>
            <a:xfrm>
              <a:off x="-9311019" y="9601368"/>
              <a:ext cx="120471" cy="108651"/>
            </a:xfrm>
            <a:custGeom>
              <a:avLst/>
              <a:gdLst>
                <a:gd name="connsiteX0" fmla="*/ 109401 w 120471"/>
                <a:gd name="connsiteY0" fmla="*/ 65635 h 108651"/>
                <a:gd name="connsiteX1" fmla="*/ 72623 w 120471"/>
                <a:gd name="connsiteY1" fmla="*/ 8498 h 108651"/>
                <a:gd name="connsiteX2" fmla="*/ 70978 w 120471"/>
                <a:gd name="connsiteY2" fmla="*/ 7885 h 108651"/>
                <a:gd name="connsiteX3" fmla="*/ 30564 w 120471"/>
                <a:gd name="connsiteY3" fmla="*/ 2 h 108651"/>
                <a:gd name="connsiteX4" fmla="*/ 9133 w 120471"/>
                <a:gd name="connsiteY4" fmla="*/ 34597 h 108651"/>
                <a:gd name="connsiteX5" fmla="*/ 8559 w 120471"/>
                <a:gd name="connsiteY5" fmla="*/ 37238 h 108651"/>
                <a:gd name="connsiteX6" fmla="*/ 3814 w 120471"/>
                <a:gd name="connsiteY6" fmla="*/ 59320 h 108651"/>
                <a:gd name="connsiteX7" fmla="*/ 140 w 120471"/>
                <a:gd name="connsiteY7" fmla="*/ 76886 h 108651"/>
                <a:gd name="connsiteX8" fmla="*/ 140 w 120471"/>
                <a:gd name="connsiteY8" fmla="*/ 76924 h 108651"/>
                <a:gd name="connsiteX9" fmla="*/ 905 w 120471"/>
                <a:gd name="connsiteY9" fmla="*/ 81057 h 108651"/>
                <a:gd name="connsiteX10" fmla="*/ 4426 w 120471"/>
                <a:gd name="connsiteY10" fmla="*/ 83392 h 108651"/>
                <a:gd name="connsiteX11" fmla="*/ 30603 w 120471"/>
                <a:gd name="connsiteY11" fmla="*/ 89974 h 108651"/>
                <a:gd name="connsiteX12" fmla="*/ 114338 w 120471"/>
                <a:gd name="connsiteY12" fmla="*/ 108650 h 108651"/>
                <a:gd name="connsiteX13" fmla="*/ 115065 w 120471"/>
                <a:gd name="connsiteY13" fmla="*/ 108650 h 108651"/>
                <a:gd name="connsiteX14" fmla="*/ 119352 w 120471"/>
                <a:gd name="connsiteY14" fmla="*/ 106583 h 108651"/>
                <a:gd name="connsiteX15" fmla="*/ 120041 w 120471"/>
                <a:gd name="connsiteY15" fmla="*/ 101225 h 108651"/>
                <a:gd name="connsiteX16" fmla="*/ 110971 w 120471"/>
                <a:gd name="connsiteY16" fmla="*/ 72331 h 10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0471" h="108651">
                  <a:moveTo>
                    <a:pt x="109401" y="65635"/>
                  </a:moveTo>
                  <a:cubicBezTo>
                    <a:pt x="104541" y="44203"/>
                    <a:pt x="98456" y="17032"/>
                    <a:pt x="72623" y="8498"/>
                  </a:cubicBezTo>
                  <a:lnTo>
                    <a:pt x="70978" y="7885"/>
                  </a:lnTo>
                  <a:cubicBezTo>
                    <a:pt x="58157" y="2604"/>
                    <a:pt x="44419" y="-75"/>
                    <a:pt x="30564" y="2"/>
                  </a:cubicBezTo>
                  <a:cubicBezTo>
                    <a:pt x="16367" y="920"/>
                    <a:pt x="11697" y="22849"/>
                    <a:pt x="9133" y="34597"/>
                  </a:cubicBezTo>
                  <a:lnTo>
                    <a:pt x="8559" y="37238"/>
                  </a:lnTo>
                  <a:cubicBezTo>
                    <a:pt x="6722" y="44509"/>
                    <a:pt x="5268" y="51934"/>
                    <a:pt x="3814" y="59320"/>
                  </a:cubicBezTo>
                  <a:cubicBezTo>
                    <a:pt x="2627" y="65137"/>
                    <a:pt x="1441" y="71068"/>
                    <a:pt x="140" y="76886"/>
                  </a:cubicBezTo>
                  <a:lnTo>
                    <a:pt x="140" y="76924"/>
                  </a:lnTo>
                  <a:cubicBezTo>
                    <a:pt x="-205" y="78340"/>
                    <a:pt x="101" y="79833"/>
                    <a:pt x="905" y="81057"/>
                  </a:cubicBezTo>
                  <a:cubicBezTo>
                    <a:pt x="1709" y="82282"/>
                    <a:pt x="2972" y="83124"/>
                    <a:pt x="4426" y="83392"/>
                  </a:cubicBezTo>
                  <a:cubicBezTo>
                    <a:pt x="13266" y="85037"/>
                    <a:pt x="22031" y="87257"/>
                    <a:pt x="30603" y="89974"/>
                  </a:cubicBezTo>
                  <a:cubicBezTo>
                    <a:pt x="57928" y="98547"/>
                    <a:pt x="85941" y="104785"/>
                    <a:pt x="114338" y="108650"/>
                  </a:cubicBezTo>
                  <a:lnTo>
                    <a:pt x="115065" y="108650"/>
                  </a:lnTo>
                  <a:cubicBezTo>
                    <a:pt x="116749" y="108688"/>
                    <a:pt x="118318" y="107884"/>
                    <a:pt x="119352" y="106583"/>
                  </a:cubicBezTo>
                  <a:cubicBezTo>
                    <a:pt x="120538" y="105052"/>
                    <a:pt x="120806" y="102986"/>
                    <a:pt x="120041" y="101225"/>
                  </a:cubicBezTo>
                  <a:cubicBezTo>
                    <a:pt x="116137" y="91887"/>
                    <a:pt x="113114" y="82205"/>
                    <a:pt x="110971" y="723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9F5D1E97-4A4D-C0C9-E14A-F61D1EC7572A}"/>
                </a:ext>
              </a:extLst>
            </p:cNvPr>
            <p:cNvSpPr/>
            <p:nvPr/>
          </p:nvSpPr>
          <p:spPr>
            <a:xfrm>
              <a:off x="-9216927" y="9474798"/>
              <a:ext cx="104638" cy="83712"/>
            </a:xfrm>
            <a:custGeom>
              <a:avLst/>
              <a:gdLst>
                <a:gd name="connsiteX0" fmla="*/ 67528 w 104638"/>
                <a:gd name="connsiteY0" fmla="*/ 9488 h 83712"/>
                <a:gd name="connsiteX1" fmla="*/ 49770 w 104638"/>
                <a:gd name="connsiteY1" fmla="*/ 2064 h 83712"/>
                <a:gd name="connsiteX2" fmla="*/ 47397 w 104638"/>
                <a:gd name="connsiteY2" fmla="*/ 1107 h 83712"/>
                <a:gd name="connsiteX3" fmla="*/ 12457 w 104638"/>
                <a:gd name="connsiteY3" fmla="*/ 2102 h 83712"/>
                <a:gd name="connsiteX4" fmla="*/ 10888 w 104638"/>
                <a:gd name="connsiteY4" fmla="*/ 2102 h 83712"/>
                <a:gd name="connsiteX5" fmla="*/ 8094 w 104638"/>
                <a:gd name="connsiteY5" fmla="*/ 2868 h 83712"/>
                <a:gd name="connsiteX6" fmla="*/ 210 w 104638"/>
                <a:gd name="connsiteY6" fmla="*/ 41061 h 83712"/>
                <a:gd name="connsiteX7" fmla="*/ 172 w 104638"/>
                <a:gd name="connsiteY7" fmla="*/ 41061 h 83712"/>
                <a:gd name="connsiteX8" fmla="*/ 16858 w 104638"/>
                <a:gd name="connsiteY8" fmla="*/ 81436 h 83712"/>
                <a:gd name="connsiteX9" fmla="*/ 21144 w 104638"/>
                <a:gd name="connsiteY9" fmla="*/ 83655 h 83712"/>
                <a:gd name="connsiteX10" fmla="*/ 22636 w 104638"/>
                <a:gd name="connsiteY10" fmla="*/ 83655 h 83712"/>
                <a:gd name="connsiteX11" fmla="*/ 98947 w 104638"/>
                <a:gd name="connsiteY11" fmla="*/ 75887 h 83712"/>
                <a:gd name="connsiteX12" fmla="*/ 104229 w 104638"/>
                <a:gd name="connsiteY12" fmla="*/ 72634 h 83712"/>
                <a:gd name="connsiteX13" fmla="*/ 102851 w 104638"/>
                <a:gd name="connsiteY13" fmla="*/ 66587 h 83712"/>
                <a:gd name="connsiteX14" fmla="*/ 72120 w 104638"/>
                <a:gd name="connsiteY14" fmla="*/ 14923 h 83712"/>
                <a:gd name="connsiteX15" fmla="*/ 67528 w 104638"/>
                <a:gd name="connsiteY15" fmla="*/ 9488 h 8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638" h="83712">
                  <a:moveTo>
                    <a:pt x="67528" y="9488"/>
                  </a:moveTo>
                  <a:cubicBezTo>
                    <a:pt x="61098" y="8493"/>
                    <a:pt x="55014" y="5929"/>
                    <a:pt x="49770" y="2064"/>
                  </a:cubicBezTo>
                  <a:cubicBezTo>
                    <a:pt x="49081" y="1566"/>
                    <a:pt x="48239" y="1222"/>
                    <a:pt x="47397" y="1107"/>
                  </a:cubicBezTo>
                  <a:cubicBezTo>
                    <a:pt x="35763" y="-653"/>
                    <a:pt x="23938" y="-309"/>
                    <a:pt x="12457" y="2102"/>
                  </a:cubicBezTo>
                  <a:lnTo>
                    <a:pt x="10888" y="2102"/>
                  </a:lnTo>
                  <a:cubicBezTo>
                    <a:pt x="9893" y="2102"/>
                    <a:pt x="8936" y="2370"/>
                    <a:pt x="8094" y="2868"/>
                  </a:cubicBezTo>
                  <a:cubicBezTo>
                    <a:pt x="134" y="7843"/>
                    <a:pt x="-478" y="23686"/>
                    <a:pt x="210" y="41061"/>
                  </a:cubicBezTo>
                  <a:lnTo>
                    <a:pt x="172" y="41061"/>
                  </a:lnTo>
                  <a:cubicBezTo>
                    <a:pt x="1129" y="55985"/>
                    <a:pt x="6984" y="70185"/>
                    <a:pt x="16858" y="81436"/>
                  </a:cubicBezTo>
                  <a:cubicBezTo>
                    <a:pt x="17852" y="82813"/>
                    <a:pt x="19460" y="83617"/>
                    <a:pt x="21144" y="83655"/>
                  </a:cubicBezTo>
                  <a:cubicBezTo>
                    <a:pt x="21642" y="83732"/>
                    <a:pt x="22139" y="83732"/>
                    <a:pt x="22636" y="83655"/>
                  </a:cubicBezTo>
                  <a:cubicBezTo>
                    <a:pt x="47474" y="76882"/>
                    <a:pt x="73268" y="74279"/>
                    <a:pt x="98947" y="75887"/>
                  </a:cubicBezTo>
                  <a:cubicBezTo>
                    <a:pt x="101167" y="75925"/>
                    <a:pt x="103234" y="74662"/>
                    <a:pt x="104229" y="72634"/>
                  </a:cubicBezTo>
                  <a:cubicBezTo>
                    <a:pt x="105109" y="70529"/>
                    <a:pt x="104535" y="68118"/>
                    <a:pt x="102851" y="66587"/>
                  </a:cubicBezTo>
                  <a:cubicBezTo>
                    <a:pt x="86356" y="53957"/>
                    <a:pt x="75373" y="35435"/>
                    <a:pt x="72120" y="14923"/>
                  </a:cubicBezTo>
                  <a:cubicBezTo>
                    <a:pt x="72158" y="12205"/>
                    <a:pt x="70206" y="9909"/>
                    <a:pt x="67528" y="94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14CCC45-FD0A-A5FC-585A-86081582DC9D}"/>
                </a:ext>
              </a:extLst>
            </p:cNvPr>
            <p:cNvSpPr/>
            <p:nvPr/>
          </p:nvSpPr>
          <p:spPr>
            <a:xfrm>
              <a:off x="-12330005" y="9393311"/>
              <a:ext cx="210527" cy="293417"/>
            </a:xfrm>
            <a:custGeom>
              <a:avLst/>
              <a:gdLst>
                <a:gd name="connsiteX0" fmla="*/ 208153 w 210527"/>
                <a:gd name="connsiteY0" fmla="*/ 217946 h 293417"/>
                <a:gd name="connsiteX1" fmla="*/ 208918 w 210527"/>
                <a:gd name="connsiteY1" fmla="*/ 217257 h 293417"/>
                <a:gd name="connsiteX2" fmla="*/ 210526 w 210527"/>
                <a:gd name="connsiteY2" fmla="*/ 213201 h 293417"/>
                <a:gd name="connsiteX3" fmla="*/ 208536 w 210527"/>
                <a:gd name="connsiteY3" fmla="*/ 209297 h 293417"/>
                <a:gd name="connsiteX4" fmla="*/ 138080 w 210527"/>
                <a:gd name="connsiteY4" fmla="*/ 138880 h 293417"/>
                <a:gd name="connsiteX5" fmla="*/ 95486 w 210527"/>
                <a:gd name="connsiteY5" fmla="*/ 67927 h 293417"/>
                <a:gd name="connsiteX6" fmla="*/ 56909 w 210527"/>
                <a:gd name="connsiteY6" fmla="*/ 2256 h 293417"/>
                <a:gd name="connsiteX7" fmla="*/ 53197 w 210527"/>
                <a:gd name="connsiteY7" fmla="*/ 75 h 293417"/>
                <a:gd name="connsiteX8" fmla="*/ 48911 w 210527"/>
                <a:gd name="connsiteY8" fmla="*/ 1376 h 293417"/>
                <a:gd name="connsiteX9" fmla="*/ 116 w 210527"/>
                <a:gd name="connsiteY9" fmla="*/ 96936 h 293417"/>
                <a:gd name="connsiteX10" fmla="*/ 958 w 210527"/>
                <a:gd name="connsiteY10" fmla="*/ 101222 h 293417"/>
                <a:gd name="connsiteX11" fmla="*/ 5972 w 210527"/>
                <a:gd name="connsiteY11" fmla="*/ 108111 h 293417"/>
                <a:gd name="connsiteX12" fmla="*/ 15960 w 210527"/>
                <a:gd name="connsiteY12" fmla="*/ 121620 h 293417"/>
                <a:gd name="connsiteX13" fmla="*/ 147192 w 210527"/>
                <a:gd name="connsiteY13" fmla="*/ 291542 h 293417"/>
                <a:gd name="connsiteX14" fmla="*/ 147231 w 210527"/>
                <a:gd name="connsiteY14" fmla="*/ 291542 h 293417"/>
                <a:gd name="connsiteX15" fmla="*/ 151287 w 210527"/>
                <a:gd name="connsiteY15" fmla="*/ 293417 h 293417"/>
                <a:gd name="connsiteX16" fmla="*/ 151593 w 210527"/>
                <a:gd name="connsiteY16" fmla="*/ 293417 h 293417"/>
                <a:gd name="connsiteX17" fmla="*/ 155880 w 210527"/>
                <a:gd name="connsiteY17" fmla="*/ 291083 h 293417"/>
                <a:gd name="connsiteX18" fmla="*/ 189136 w 210527"/>
                <a:gd name="connsiteY18" fmla="*/ 244355 h 29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0527" h="293417">
                  <a:moveTo>
                    <a:pt x="208153" y="217946"/>
                  </a:moveTo>
                  <a:lnTo>
                    <a:pt x="208918" y="217257"/>
                  </a:lnTo>
                  <a:cubicBezTo>
                    <a:pt x="209990" y="216186"/>
                    <a:pt x="210564" y="214693"/>
                    <a:pt x="210526" y="213201"/>
                  </a:cubicBezTo>
                  <a:cubicBezTo>
                    <a:pt x="210449" y="211670"/>
                    <a:pt x="209722" y="210254"/>
                    <a:pt x="208536" y="209297"/>
                  </a:cubicBezTo>
                  <a:cubicBezTo>
                    <a:pt x="182513" y="188516"/>
                    <a:pt x="158861" y="164904"/>
                    <a:pt x="138080" y="138880"/>
                  </a:cubicBezTo>
                  <a:cubicBezTo>
                    <a:pt x="121815" y="116531"/>
                    <a:pt x="107579" y="92765"/>
                    <a:pt x="95486" y="67927"/>
                  </a:cubicBezTo>
                  <a:cubicBezTo>
                    <a:pt x="84196" y="45157"/>
                    <a:pt x="71337" y="23190"/>
                    <a:pt x="56909" y="2256"/>
                  </a:cubicBezTo>
                  <a:cubicBezTo>
                    <a:pt x="56029" y="1070"/>
                    <a:pt x="54690" y="266"/>
                    <a:pt x="53197" y="75"/>
                  </a:cubicBezTo>
                  <a:cubicBezTo>
                    <a:pt x="51666" y="-193"/>
                    <a:pt x="50059" y="266"/>
                    <a:pt x="48911" y="1376"/>
                  </a:cubicBezTo>
                  <a:cubicBezTo>
                    <a:pt x="22198" y="26710"/>
                    <a:pt x="4976" y="60426"/>
                    <a:pt x="116" y="96936"/>
                  </a:cubicBezTo>
                  <a:cubicBezTo>
                    <a:pt x="-190" y="98429"/>
                    <a:pt x="116" y="99959"/>
                    <a:pt x="958" y="101222"/>
                  </a:cubicBezTo>
                  <a:cubicBezTo>
                    <a:pt x="2680" y="103633"/>
                    <a:pt x="4326" y="106083"/>
                    <a:pt x="5972" y="108111"/>
                  </a:cubicBezTo>
                  <a:lnTo>
                    <a:pt x="15960" y="121620"/>
                  </a:lnTo>
                  <a:cubicBezTo>
                    <a:pt x="54919" y="174586"/>
                    <a:pt x="99082" y="234552"/>
                    <a:pt x="147192" y="291542"/>
                  </a:cubicBezTo>
                  <a:lnTo>
                    <a:pt x="147231" y="291542"/>
                  </a:lnTo>
                  <a:cubicBezTo>
                    <a:pt x="148226" y="292728"/>
                    <a:pt x="149718" y="293417"/>
                    <a:pt x="151287" y="293417"/>
                  </a:cubicBezTo>
                  <a:lnTo>
                    <a:pt x="151593" y="293417"/>
                  </a:lnTo>
                  <a:cubicBezTo>
                    <a:pt x="153316" y="293417"/>
                    <a:pt x="154923" y="292537"/>
                    <a:pt x="155880" y="291083"/>
                  </a:cubicBezTo>
                  <a:cubicBezTo>
                    <a:pt x="166710" y="275315"/>
                    <a:pt x="177923" y="259854"/>
                    <a:pt x="189136" y="2443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62005762-0CB6-A600-338F-519F926688AE}"/>
                </a:ext>
              </a:extLst>
            </p:cNvPr>
            <p:cNvSpPr/>
            <p:nvPr/>
          </p:nvSpPr>
          <p:spPr>
            <a:xfrm>
              <a:off x="-12160121" y="9622958"/>
              <a:ext cx="325680" cy="302982"/>
            </a:xfrm>
            <a:custGeom>
              <a:avLst/>
              <a:gdLst>
                <a:gd name="connsiteX0" fmla="*/ 322288 w 325680"/>
                <a:gd name="connsiteY0" fmla="*/ 155830 h 302982"/>
                <a:gd name="connsiteX1" fmla="*/ 98561 w 325680"/>
                <a:gd name="connsiteY1" fmla="*/ 25557 h 302982"/>
                <a:gd name="connsiteX2" fmla="*/ 65419 w 325680"/>
                <a:gd name="connsiteY2" fmla="*/ 988 h 302982"/>
                <a:gd name="connsiteX3" fmla="*/ 65419 w 325680"/>
                <a:gd name="connsiteY3" fmla="*/ 1026 h 302982"/>
                <a:gd name="connsiteX4" fmla="*/ 61400 w 325680"/>
                <a:gd name="connsiteY4" fmla="*/ 70 h 302982"/>
                <a:gd name="connsiteX5" fmla="*/ 57841 w 325680"/>
                <a:gd name="connsiteY5" fmla="*/ 2251 h 302982"/>
                <a:gd name="connsiteX6" fmla="*/ 39472 w 325680"/>
                <a:gd name="connsiteY6" fmla="*/ 27701 h 302982"/>
                <a:gd name="connsiteX7" fmla="*/ 895 w 325680"/>
                <a:gd name="connsiteY7" fmla="*/ 82619 h 302982"/>
                <a:gd name="connsiteX8" fmla="*/ 857 w 325680"/>
                <a:gd name="connsiteY8" fmla="*/ 82619 h 302982"/>
                <a:gd name="connsiteX9" fmla="*/ 1355 w 325680"/>
                <a:gd name="connsiteY9" fmla="*/ 89087 h 302982"/>
                <a:gd name="connsiteX10" fmla="*/ 184365 w 325680"/>
                <a:gd name="connsiteY10" fmla="*/ 248486 h 302982"/>
                <a:gd name="connsiteX11" fmla="*/ 288881 w 325680"/>
                <a:gd name="connsiteY11" fmla="*/ 302447 h 302982"/>
                <a:gd name="connsiteX12" fmla="*/ 291101 w 325680"/>
                <a:gd name="connsiteY12" fmla="*/ 302983 h 302982"/>
                <a:gd name="connsiteX13" fmla="*/ 293703 w 325680"/>
                <a:gd name="connsiteY13" fmla="*/ 302294 h 302982"/>
                <a:gd name="connsiteX14" fmla="*/ 296458 w 325680"/>
                <a:gd name="connsiteY14" fmla="*/ 298352 h 302982"/>
                <a:gd name="connsiteX15" fmla="*/ 311958 w 325680"/>
                <a:gd name="connsiteY15" fmla="*/ 223419 h 302982"/>
                <a:gd name="connsiteX16" fmla="*/ 325582 w 325680"/>
                <a:gd name="connsiteY16" fmla="*/ 161728 h 302982"/>
                <a:gd name="connsiteX17" fmla="*/ 325582 w 325680"/>
                <a:gd name="connsiteY17" fmla="*/ 161766 h 302982"/>
                <a:gd name="connsiteX18" fmla="*/ 322290 w 325680"/>
                <a:gd name="connsiteY18" fmla="*/ 155834 h 30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5680" h="302982">
                  <a:moveTo>
                    <a:pt x="322288" y="155830"/>
                  </a:moveTo>
                  <a:cubicBezTo>
                    <a:pt x="242419" y="122229"/>
                    <a:pt x="167219" y="78448"/>
                    <a:pt x="98561" y="25557"/>
                  </a:cubicBezTo>
                  <a:cubicBezTo>
                    <a:pt x="87386" y="17368"/>
                    <a:pt x="76402" y="9216"/>
                    <a:pt x="65419" y="988"/>
                  </a:cubicBezTo>
                  <a:lnTo>
                    <a:pt x="65419" y="1026"/>
                  </a:lnTo>
                  <a:cubicBezTo>
                    <a:pt x="64271" y="184"/>
                    <a:pt x="62816" y="-160"/>
                    <a:pt x="61400" y="70"/>
                  </a:cubicBezTo>
                  <a:cubicBezTo>
                    <a:pt x="59946" y="261"/>
                    <a:pt x="58683" y="1065"/>
                    <a:pt x="57841" y="2251"/>
                  </a:cubicBezTo>
                  <a:cubicBezTo>
                    <a:pt x="51794" y="10823"/>
                    <a:pt x="45633" y="19396"/>
                    <a:pt x="39472" y="27701"/>
                  </a:cubicBezTo>
                  <a:cubicBezTo>
                    <a:pt x="26613" y="45497"/>
                    <a:pt x="13257" y="63904"/>
                    <a:pt x="895" y="82619"/>
                  </a:cubicBezTo>
                  <a:lnTo>
                    <a:pt x="857" y="82619"/>
                  </a:lnTo>
                  <a:cubicBezTo>
                    <a:pt x="-444" y="84647"/>
                    <a:pt x="-253" y="87288"/>
                    <a:pt x="1355" y="89087"/>
                  </a:cubicBezTo>
                  <a:cubicBezTo>
                    <a:pt x="53402" y="151734"/>
                    <a:pt x="115168" y="205545"/>
                    <a:pt x="184365" y="248486"/>
                  </a:cubicBezTo>
                  <a:cubicBezTo>
                    <a:pt x="217545" y="267430"/>
                    <a:pt x="252678" y="285570"/>
                    <a:pt x="288881" y="302447"/>
                  </a:cubicBezTo>
                  <a:cubicBezTo>
                    <a:pt x="289570" y="302791"/>
                    <a:pt x="290336" y="302983"/>
                    <a:pt x="291101" y="302983"/>
                  </a:cubicBezTo>
                  <a:cubicBezTo>
                    <a:pt x="292019" y="302983"/>
                    <a:pt x="292900" y="302753"/>
                    <a:pt x="293703" y="302294"/>
                  </a:cubicBezTo>
                  <a:cubicBezTo>
                    <a:pt x="295196" y="301490"/>
                    <a:pt x="296229" y="300036"/>
                    <a:pt x="296458" y="298352"/>
                  </a:cubicBezTo>
                  <a:cubicBezTo>
                    <a:pt x="300248" y="273094"/>
                    <a:pt x="305452" y="248103"/>
                    <a:pt x="311958" y="223419"/>
                  </a:cubicBezTo>
                  <a:cubicBezTo>
                    <a:pt x="316933" y="203366"/>
                    <a:pt x="322022" y="182661"/>
                    <a:pt x="325582" y="161728"/>
                  </a:cubicBezTo>
                  <a:lnTo>
                    <a:pt x="325582" y="161766"/>
                  </a:lnTo>
                  <a:cubicBezTo>
                    <a:pt x="326079" y="159240"/>
                    <a:pt x="324663" y="156753"/>
                    <a:pt x="322290" y="15583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F45E1D67-1760-3AD5-C631-AF48045FDB82}"/>
                </a:ext>
              </a:extLst>
            </p:cNvPr>
            <p:cNvSpPr/>
            <p:nvPr/>
          </p:nvSpPr>
          <p:spPr>
            <a:xfrm>
              <a:off x="-12497239" y="9183963"/>
              <a:ext cx="197173" cy="276441"/>
            </a:xfrm>
            <a:custGeom>
              <a:avLst/>
              <a:gdLst>
                <a:gd name="connsiteX0" fmla="*/ 196099 w 197173"/>
                <a:gd name="connsiteY0" fmla="*/ 189615 h 276441"/>
                <a:gd name="connsiteX1" fmla="*/ 69422 w 197173"/>
                <a:gd name="connsiteY1" fmla="*/ 2930 h 276441"/>
                <a:gd name="connsiteX2" fmla="*/ 66245 w 197173"/>
                <a:gd name="connsiteY2" fmla="*/ 290 h 276441"/>
                <a:gd name="connsiteX3" fmla="*/ 61959 w 197173"/>
                <a:gd name="connsiteY3" fmla="*/ 672 h 276441"/>
                <a:gd name="connsiteX4" fmla="*/ 574 w 197173"/>
                <a:gd name="connsiteY4" fmla="*/ 57886 h 276441"/>
                <a:gd name="connsiteX5" fmla="*/ 574 w 197173"/>
                <a:gd name="connsiteY5" fmla="*/ 62670 h 276441"/>
                <a:gd name="connsiteX6" fmla="*/ 138420 w 197173"/>
                <a:gd name="connsiteY6" fmla="*/ 270663 h 276441"/>
                <a:gd name="connsiteX7" fmla="*/ 141214 w 197173"/>
                <a:gd name="connsiteY7" fmla="*/ 274337 h 276441"/>
                <a:gd name="connsiteX8" fmla="*/ 145500 w 197173"/>
                <a:gd name="connsiteY8" fmla="*/ 276442 h 276441"/>
                <a:gd name="connsiteX9" fmla="*/ 146457 w 197173"/>
                <a:gd name="connsiteY9" fmla="*/ 276442 h 276441"/>
                <a:gd name="connsiteX10" fmla="*/ 146418 w 197173"/>
                <a:gd name="connsiteY10" fmla="*/ 276442 h 276441"/>
                <a:gd name="connsiteX11" fmla="*/ 150705 w 197173"/>
                <a:gd name="connsiteY11" fmla="*/ 272729 h 276441"/>
                <a:gd name="connsiteX12" fmla="*/ 195519 w 197173"/>
                <a:gd name="connsiteY12" fmla="*/ 196725 h 276441"/>
                <a:gd name="connsiteX13" fmla="*/ 196093 w 197173"/>
                <a:gd name="connsiteY13" fmla="*/ 189607 h 27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173" h="276441">
                  <a:moveTo>
                    <a:pt x="196099" y="189615"/>
                  </a:moveTo>
                  <a:cubicBezTo>
                    <a:pt x="148529" y="131177"/>
                    <a:pt x="106126" y="68718"/>
                    <a:pt x="69422" y="2930"/>
                  </a:cubicBezTo>
                  <a:cubicBezTo>
                    <a:pt x="68733" y="1667"/>
                    <a:pt x="67585" y="711"/>
                    <a:pt x="66245" y="290"/>
                  </a:cubicBezTo>
                  <a:cubicBezTo>
                    <a:pt x="64829" y="-208"/>
                    <a:pt x="63260" y="-55"/>
                    <a:pt x="61959" y="672"/>
                  </a:cubicBezTo>
                  <a:cubicBezTo>
                    <a:pt x="36127" y="12995"/>
                    <a:pt x="14696" y="32973"/>
                    <a:pt x="574" y="57886"/>
                  </a:cubicBezTo>
                  <a:cubicBezTo>
                    <a:pt x="-191" y="59378"/>
                    <a:pt x="-191" y="61177"/>
                    <a:pt x="574" y="62670"/>
                  </a:cubicBezTo>
                  <a:cubicBezTo>
                    <a:pt x="39724" y="136263"/>
                    <a:pt x="85878" y="205914"/>
                    <a:pt x="138420" y="270663"/>
                  </a:cubicBezTo>
                  <a:lnTo>
                    <a:pt x="141214" y="274337"/>
                  </a:lnTo>
                  <a:cubicBezTo>
                    <a:pt x="142209" y="275676"/>
                    <a:pt x="143816" y="276442"/>
                    <a:pt x="145500" y="276442"/>
                  </a:cubicBezTo>
                  <a:lnTo>
                    <a:pt x="146457" y="276442"/>
                  </a:lnTo>
                  <a:lnTo>
                    <a:pt x="146418" y="276442"/>
                  </a:lnTo>
                  <a:cubicBezTo>
                    <a:pt x="148447" y="276136"/>
                    <a:pt x="150092" y="274681"/>
                    <a:pt x="150705" y="272729"/>
                  </a:cubicBezTo>
                  <a:cubicBezTo>
                    <a:pt x="158627" y="243874"/>
                    <a:pt x="174087" y="217621"/>
                    <a:pt x="195519" y="196725"/>
                  </a:cubicBezTo>
                  <a:cubicBezTo>
                    <a:pt x="197470" y="194850"/>
                    <a:pt x="197738" y="191788"/>
                    <a:pt x="196093" y="1896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6C9498A4-257D-6EC9-5E59-B02641F5C8EC}"/>
                </a:ext>
              </a:extLst>
            </p:cNvPr>
            <p:cNvSpPr/>
            <p:nvPr/>
          </p:nvSpPr>
          <p:spPr>
            <a:xfrm>
              <a:off x="-11840692" y="9790166"/>
              <a:ext cx="335281" cy="264414"/>
            </a:xfrm>
            <a:custGeom>
              <a:avLst/>
              <a:gdLst>
                <a:gd name="connsiteX0" fmla="*/ 331357 w 335281"/>
                <a:gd name="connsiteY0" fmla="*/ 118336 h 264414"/>
                <a:gd name="connsiteX1" fmla="*/ 170968 w 335281"/>
                <a:gd name="connsiteY1" fmla="*/ 20403 h 264414"/>
                <a:gd name="connsiteX2" fmla="*/ 164462 w 335281"/>
                <a:gd name="connsiteY2" fmla="*/ 19331 h 264414"/>
                <a:gd name="connsiteX3" fmla="*/ 159180 w 335281"/>
                <a:gd name="connsiteY3" fmla="*/ 20364 h 264414"/>
                <a:gd name="connsiteX4" fmla="*/ 36070 w 335281"/>
                <a:gd name="connsiteY4" fmla="*/ 234 h 264414"/>
                <a:gd name="connsiteX5" fmla="*/ 31784 w 335281"/>
                <a:gd name="connsiteY5" fmla="*/ 808 h 264414"/>
                <a:gd name="connsiteX6" fmla="*/ 29296 w 335281"/>
                <a:gd name="connsiteY6" fmla="*/ 4406 h 264414"/>
                <a:gd name="connsiteX7" fmla="*/ 16859 w 335281"/>
                <a:gd name="connsiteY7" fmla="*/ 59170 h 264414"/>
                <a:gd name="connsiteX8" fmla="*/ 16897 w 335281"/>
                <a:gd name="connsiteY8" fmla="*/ 59170 h 264414"/>
                <a:gd name="connsiteX9" fmla="*/ 19 w 335281"/>
                <a:gd name="connsiteY9" fmla="*/ 145162 h 264414"/>
                <a:gd name="connsiteX10" fmla="*/ 3157 w 335281"/>
                <a:gd name="connsiteY10" fmla="*/ 150558 h 264414"/>
                <a:gd name="connsiteX11" fmla="*/ 309896 w 335281"/>
                <a:gd name="connsiteY11" fmla="*/ 264146 h 264414"/>
                <a:gd name="connsiteX12" fmla="*/ 311465 w 335281"/>
                <a:gd name="connsiteY12" fmla="*/ 264414 h 264414"/>
                <a:gd name="connsiteX13" fmla="*/ 314871 w 335281"/>
                <a:gd name="connsiteY13" fmla="*/ 263228 h 264414"/>
                <a:gd name="connsiteX14" fmla="*/ 316785 w 335281"/>
                <a:gd name="connsiteY14" fmla="*/ 258482 h 264414"/>
                <a:gd name="connsiteX15" fmla="*/ 335078 w 335281"/>
                <a:gd name="connsiteY15" fmla="*/ 124879 h 264414"/>
                <a:gd name="connsiteX16" fmla="*/ 334580 w 335281"/>
                <a:gd name="connsiteY16" fmla="*/ 120822 h 264414"/>
                <a:gd name="connsiteX17" fmla="*/ 331366 w 335281"/>
                <a:gd name="connsiteY17" fmla="*/ 118335 h 2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281" h="264414">
                  <a:moveTo>
                    <a:pt x="331357" y="118336"/>
                  </a:moveTo>
                  <a:cubicBezTo>
                    <a:pt x="270430" y="99890"/>
                    <a:pt x="215212" y="66174"/>
                    <a:pt x="170968" y="20403"/>
                  </a:cubicBezTo>
                  <a:cubicBezTo>
                    <a:pt x="169284" y="18642"/>
                    <a:pt x="166605" y="18183"/>
                    <a:pt x="164462" y="19331"/>
                  </a:cubicBezTo>
                  <a:cubicBezTo>
                    <a:pt x="162816" y="20135"/>
                    <a:pt x="160979" y="20479"/>
                    <a:pt x="159180" y="20364"/>
                  </a:cubicBezTo>
                  <a:cubicBezTo>
                    <a:pt x="117390" y="19714"/>
                    <a:pt x="75905" y="12940"/>
                    <a:pt x="36070" y="234"/>
                  </a:cubicBezTo>
                  <a:cubicBezTo>
                    <a:pt x="34654" y="-225"/>
                    <a:pt x="33085" y="4"/>
                    <a:pt x="31784" y="808"/>
                  </a:cubicBezTo>
                  <a:cubicBezTo>
                    <a:pt x="30482" y="1612"/>
                    <a:pt x="29602" y="2913"/>
                    <a:pt x="29296" y="4406"/>
                  </a:cubicBezTo>
                  <a:cubicBezTo>
                    <a:pt x="25966" y="22775"/>
                    <a:pt x="21336" y="41298"/>
                    <a:pt x="16859" y="59170"/>
                  </a:cubicBezTo>
                  <a:lnTo>
                    <a:pt x="16897" y="59170"/>
                  </a:lnTo>
                  <a:cubicBezTo>
                    <a:pt x="9090" y="87375"/>
                    <a:pt x="3464" y="116116"/>
                    <a:pt x="19" y="145162"/>
                  </a:cubicBezTo>
                  <a:cubicBezTo>
                    <a:pt x="-172" y="147459"/>
                    <a:pt x="1091" y="149640"/>
                    <a:pt x="3157" y="150558"/>
                  </a:cubicBezTo>
                  <a:cubicBezTo>
                    <a:pt x="103078" y="194416"/>
                    <a:pt x="205527" y="232342"/>
                    <a:pt x="309896" y="264146"/>
                  </a:cubicBezTo>
                  <a:cubicBezTo>
                    <a:pt x="310394" y="264338"/>
                    <a:pt x="310929" y="264414"/>
                    <a:pt x="311465" y="264414"/>
                  </a:cubicBezTo>
                  <a:cubicBezTo>
                    <a:pt x="312728" y="264414"/>
                    <a:pt x="313915" y="263993"/>
                    <a:pt x="314871" y="263228"/>
                  </a:cubicBezTo>
                  <a:cubicBezTo>
                    <a:pt x="316249" y="262080"/>
                    <a:pt x="316976" y="260281"/>
                    <a:pt x="316785" y="258482"/>
                  </a:cubicBezTo>
                  <a:cubicBezTo>
                    <a:pt x="314565" y="213209"/>
                    <a:pt x="320765" y="167897"/>
                    <a:pt x="335078" y="124879"/>
                  </a:cubicBezTo>
                  <a:cubicBezTo>
                    <a:pt x="335461" y="123539"/>
                    <a:pt x="335308" y="122085"/>
                    <a:pt x="334580" y="120822"/>
                  </a:cubicBezTo>
                  <a:cubicBezTo>
                    <a:pt x="333892" y="119598"/>
                    <a:pt x="332743" y="118717"/>
                    <a:pt x="331366" y="11833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D091F6C5-17E3-4EE0-39D4-7E2B33631E9B}"/>
                </a:ext>
              </a:extLst>
            </p:cNvPr>
            <p:cNvSpPr/>
            <p:nvPr/>
          </p:nvSpPr>
          <p:spPr>
            <a:xfrm>
              <a:off x="-12635281" y="8881128"/>
              <a:ext cx="48431" cy="147522"/>
            </a:xfrm>
            <a:custGeom>
              <a:avLst/>
              <a:gdLst>
                <a:gd name="connsiteX0" fmla="*/ 41696 w 48431"/>
                <a:gd name="connsiteY0" fmla="*/ 144 h 147522"/>
                <a:gd name="connsiteX1" fmla="*/ 1321 w 48431"/>
                <a:gd name="connsiteY1" fmla="*/ 27583 h 147522"/>
                <a:gd name="connsiteX2" fmla="*/ 785 w 48431"/>
                <a:gd name="connsiteY2" fmla="*/ 33821 h 147522"/>
                <a:gd name="connsiteX3" fmla="*/ 14869 w 48431"/>
                <a:gd name="connsiteY3" fmla="*/ 61567 h 147522"/>
                <a:gd name="connsiteX4" fmla="*/ 20877 w 48431"/>
                <a:gd name="connsiteY4" fmla="*/ 118934 h 147522"/>
                <a:gd name="connsiteX5" fmla="*/ 22484 w 48431"/>
                <a:gd name="connsiteY5" fmla="*/ 123603 h 147522"/>
                <a:gd name="connsiteX6" fmla="*/ 31440 w 48431"/>
                <a:gd name="connsiteY6" fmla="*/ 136960 h 147522"/>
                <a:gd name="connsiteX7" fmla="*/ 34042 w 48431"/>
                <a:gd name="connsiteY7" fmla="*/ 142394 h 147522"/>
                <a:gd name="connsiteX8" fmla="*/ 35190 w 48431"/>
                <a:gd name="connsiteY8" fmla="*/ 144537 h 147522"/>
                <a:gd name="connsiteX9" fmla="*/ 40012 w 48431"/>
                <a:gd name="connsiteY9" fmla="*/ 147522 h 147522"/>
                <a:gd name="connsiteX10" fmla="*/ 41198 w 48431"/>
                <a:gd name="connsiteY10" fmla="*/ 147522 h 147522"/>
                <a:gd name="connsiteX11" fmla="*/ 45485 w 48431"/>
                <a:gd name="connsiteY11" fmla="*/ 142318 h 147522"/>
                <a:gd name="connsiteX12" fmla="*/ 47130 w 48431"/>
                <a:gd name="connsiteY12" fmla="*/ 80511 h 147522"/>
                <a:gd name="connsiteX13" fmla="*/ 48087 w 48431"/>
                <a:gd name="connsiteY13" fmla="*/ 51234 h 147522"/>
                <a:gd name="connsiteX14" fmla="*/ 48431 w 48431"/>
                <a:gd name="connsiteY14" fmla="*/ 23718 h 147522"/>
                <a:gd name="connsiteX15" fmla="*/ 48431 w 48431"/>
                <a:gd name="connsiteY15" fmla="*/ 5540 h 147522"/>
                <a:gd name="connsiteX16" fmla="*/ 48393 w 48431"/>
                <a:gd name="connsiteY16" fmla="*/ 5578 h 147522"/>
                <a:gd name="connsiteX17" fmla="*/ 46365 w 48431"/>
                <a:gd name="connsiteY17" fmla="*/ 1292 h 147522"/>
                <a:gd name="connsiteX18" fmla="*/ 41696 w 48431"/>
                <a:gd name="connsiteY18" fmla="*/ 144 h 14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31" h="147522">
                  <a:moveTo>
                    <a:pt x="41696" y="144"/>
                  </a:moveTo>
                  <a:cubicBezTo>
                    <a:pt x="25852" y="5119"/>
                    <a:pt x="11807" y="14686"/>
                    <a:pt x="1321" y="27583"/>
                  </a:cubicBezTo>
                  <a:cubicBezTo>
                    <a:pt x="-210" y="29306"/>
                    <a:pt x="-439" y="31831"/>
                    <a:pt x="785" y="33821"/>
                  </a:cubicBezTo>
                  <a:cubicBezTo>
                    <a:pt x="6181" y="42700"/>
                    <a:pt x="10888" y="51962"/>
                    <a:pt x="14869" y="61567"/>
                  </a:cubicBezTo>
                  <a:cubicBezTo>
                    <a:pt x="22063" y="79784"/>
                    <a:pt x="24168" y="99607"/>
                    <a:pt x="20877" y="118934"/>
                  </a:cubicBezTo>
                  <a:cubicBezTo>
                    <a:pt x="20647" y="120656"/>
                    <a:pt x="21222" y="122378"/>
                    <a:pt x="22484" y="123603"/>
                  </a:cubicBezTo>
                  <a:cubicBezTo>
                    <a:pt x="26388" y="127354"/>
                    <a:pt x="29450" y="131908"/>
                    <a:pt x="31440" y="136960"/>
                  </a:cubicBezTo>
                  <a:cubicBezTo>
                    <a:pt x="32167" y="138835"/>
                    <a:pt x="33047" y="140634"/>
                    <a:pt x="34042" y="142394"/>
                  </a:cubicBezTo>
                  <a:lnTo>
                    <a:pt x="35190" y="144537"/>
                  </a:lnTo>
                  <a:cubicBezTo>
                    <a:pt x="36108" y="146336"/>
                    <a:pt x="37945" y="147522"/>
                    <a:pt x="40012" y="147522"/>
                  </a:cubicBezTo>
                  <a:lnTo>
                    <a:pt x="41198" y="147522"/>
                  </a:lnTo>
                  <a:cubicBezTo>
                    <a:pt x="43648" y="146986"/>
                    <a:pt x="45446" y="144843"/>
                    <a:pt x="45485" y="142318"/>
                  </a:cubicBezTo>
                  <a:cubicBezTo>
                    <a:pt x="45791" y="122532"/>
                    <a:pt x="46480" y="101943"/>
                    <a:pt x="47130" y="80511"/>
                  </a:cubicBezTo>
                  <a:lnTo>
                    <a:pt x="48087" y="51234"/>
                  </a:lnTo>
                  <a:cubicBezTo>
                    <a:pt x="48355" y="42050"/>
                    <a:pt x="48393" y="32903"/>
                    <a:pt x="48431" y="23718"/>
                  </a:cubicBezTo>
                  <a:lnTo>
                    <a:pt x="48431" y="5540"/>
                  </a:lnTo>
                  <a:lnTo>
                    <a:pt x="48393" y="5578"/>
                  </a:lnTo>
                  <a:cubicBezTo>
                    <a:pt x="48431" y="3894"/>
                    <a:pt x="47666" y="2325"/>
                    <a:pt x="46365" y="1292"/>
                  </a:cubicBezTo>
                  <a:cubicBezTo>
                    <a:pt x="45102" y="144"/>
                    <a:pt x="43342" y="-239"/>
                    <a:pt x="41696" y="1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556DDBC4-4A62-5A0D-E410-BF9A448391D7}"/>
                </a:ext>
              </a:extLst>
            </p:cNvPr>
            <p:cNvSpPr/>
            <p:nvPr/>
          </p:nvSpPr>
          <p:spPr>
            <a:xfrm>
              <a:off x="-12536548" y="8895293"/>
              <a:ext cx="94086" cy="316317"/>
            </a:xfrm>
            <a:custGeom>
              <a:avLst/>
              <a:gdLst>
                <a:gd name="connsiteX0" fmla="*/ 93447 w 94086"/>
                <a:gd name="connsiteY0" fmla="*/ 260298 h 316317"/>
                <a:gd name="connsiteX1" fmla="*/ 54144 w 94086"/>
                <a:gd name="connsiteY1" fmla="*/ 100517 h 316317"/>
                <a:gd name="connsiteX2" fmla="*/ 52843 w 94086"/>
                <a:gd name="connsiteY2" fmla="*/ 21068 h 316317"/>
                <a:gd name="connsiteX3" fmla="*/ 52843 w 94086"/>
                <a:gd name="connsiteY3" fmla="*/ 5224 h 316317"/>
                <a:gd name="connsiteX4" fmla="*/ 50279 w 94086"/>
                <a:gd name="connsiteY4" fmla="*/ 746 h 316317"/>
                <a:gd name="connsiteX5" fmla="*/ 45074 w 94086"/>
                <a:gd name="connsiteY5" fmla="*/ 746 h 316317"/>
                <a:gd name="connsiteX6" fmla="*/ 44117 w 94086"/>
                <a:gd name="connsiteY6" fmla="*/ 746 h 316317"/>
                <a:gd name="connsiteX7" fmla="*/ 39257 w 94086"/>
                <a:gd name="connsiteY7" fmla="*/ 746 h 316317"/>
                <a:gd name="connsiteX8" fmla="*/ 10249 w 94086"/>
                <a:gd name="connsiteY8" fmla="*/ 746 h 316317"/>
                <a:gd name="connsiteX9" fmla="*/ 10287 w 94086"/>
                <a:gd name="connsiteY9" fmla="*/ 746 h 316317"/>
                <a:gd name="connsiteX10" fmla="*/ 4929 w 94086"/>
                <a:gd name="connsiteY10" fmla="*/ 5874 h 316317"/>
                <a:gd name="connsiteX11" fmla="*/ 4011 w 94086"/>
                <a:gd name="connsiteY11" fmla="*/ 30673 h 316317"/>
                <a:gd name="connsiteX12" fmla="*/ 31 w 94086"/>
                <a:gd name="connsiteY12" fmla="*/ 199517 h 316317"/>
                <a:gd name="connsiteX13" fmla="*/ 23261 w 94086"/>
                <a:gd name="connsiteY13" fmla="*/ 312948 h 316317"/>
                <a:gd name="connsiteX14" fmla="*/ 27547 w 94086"/>
                <a:gd name="connsiteY14" fmla="*/ 316316 h 316317"/>
                <a:gd name="connsiteX15" fmla="*/ 28389 w 94086"/>
                <a:gd name="connsiteY15" fmla="*/ 316316 h 316317"/>
                <a:gd name="connsiteX16" fmla="*/ 32675 w 94086"/>
                <a:gd name="connsiteY16" fmla="*/ 314288 h 316317"/>
                <a:gd name="connsiteX17" fmla="*/ 91343 w 94086"/>
                <a:gd name="connsiteY17" fmla="*/ 267599 h 316317"/>
                <a:gd name="connsiteX18" fmla="*/ 93448 w 94086"/>
                <a:gd name="connsiteY18" fmla="*/ 260289 h 31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4086" h="316317">
                  <a:moveTo>
                    <a:pt x="93447" y="260298"/>
                  </a:moveTo>
                  <a:cubicBezTo>
                    <a:pt x="69912" y="210164"/>
                    <a:pt x="56555" y="155861"/>
                    <a:pt x="54144" y="100517"/>
                  </a:cubicBezTo>
                  <a:cubicBezTo>
                    <a:pt x="53187" y="74301"/>
                    <a:pt x="53034" y="47245"/>
                    <a:pt x="52843" y="21068"/>
                  </a:cubicBezTo>
                  <a:lnTo>
                    <a:pt x="52843" y="5224"/>
                  </a:lnTo>
                  <a:cubicBezTo>
                    <a:pt x="52805" y="3387"/>
                    <a:pt x="51848" y="1703"/>
                    <a:pt x="50279" y="746"/>
                  </a:cubicBezTo>
                  <a:cubicBezTo>
                    <a:pt x="48672" y="-249"/>
                    <a:pt x="46681" y="-249"/>
                    <a:pt x="45074" y="746"/>
                  </a:cubicBezTo>
                  <a:lnTo>
                    <a:pt x="44117" y="746"/>
                  </a:lnTo>
                  <a:lnTo>
                    <a:pt x="39257" y="746"/>
                  </a:lnTo>
                  <a:lnTo>
                    <a:pt x="10249" y="746"/>
                  </a:lnTo>
                  <a:lnTo>
                    <a:pt x="10287" y="746"/>
                  </a:lnTo>
                  <a:cubicBezTo>
                    <a:pt x="7417" y="708"/>
                    <a:pt x="5044" y="3004"/>
                    <a:pt x="4929" y="5874"/>
                  </a:cubicBezTo>
                  <a:lnTo>
                    <a:pt x="4011" y="30673"/>
                  </a:lnTo>
                  <a:cubicBezTo>
                    <a:pt x="1753" y="90948"/>
                    <a:pt x="-275" y="143037"/>
                    <a:pt x="31" y="199517"/>
                  </a:cubicBezTo>
                  <a:cubicBezTo>
                    <a:pt x="720" y="238438"/>
                    <a:pt x="8603" y="276899"/>
                    <a:pt x="23261" y="312948"/>
                  </a:cubicBezTo>
                  <a:cubicBezTo>
                    <a:pt x="23988" y="314747"/>
                    <a:pt x="25633" y="316048"/>
                    <a:pt x="27547" y="316316"/>
                  </a:cubicBezTo>
                  <a:lnTo>
                    <a:pt x="28389" y="316316"/>
                  </a:lnTo>
                  <a:cubicBezTo>
                    <a:pt x="30034" y="316354"/>
                    <a:pt x="31604" y="315589"/>
                    <a:pt x="32675" y="314288"/>
                  </a:cubicBezTo>
                  <a:cubicBezTo>
                    <a:pt x="48787" y="294846"/>
                    <a:pt x="68764" y="278926"/>
                    <a:pt x="91343" y="267599"/>
                  </a:cubicBezTo>
                  <a:cubicBezTo>
                    <a:pt x="93907" y="266106"/>
                    <a:pt x="94826" y="262891"/>
                    <a:pt x="93448" y="26028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AD4B41C5-6C9D-9D7F-EE23-E71AEA507BE2}"/>
                </a:ext>
              </a:extLst>
            </p:cNvPr>
            <p:cNvSpPr/>
            <p:nvPr/>
          </p:nvSpPr>
          <p:spPr>
            <a:xfrm>
              <a:off x="-12660994" y="8823369"/>
              <a:ext cx="84409" cy="58650"/>
            </a:xfrm>
            <a:custGeom>
              <a:avLst/>
              <a:gdLst>
                <a:gd name="connsiteX0" fmla="*/ 76717 w 84409"/>
                <a:gd name="connsiteY0" fmla="*/ 21261 h 58650"/>
                <a:gd name="connsiteX1" fmla="*/ 74421 w 84409"/>
                <a:gd name="connsiteY1" fmla="*/ 20955 h 58650"/>
                <a:gd name="connsiteX2" fmla="*/ 29874 w 84409"/>
                <a:gd name="connsiteY2" fmla="*/ 250 h 58650"/>
                <a:gd name="connsiteX3" fmla="*/ 25932 w 84409"/>
                <a:gd name="connsiteY3" fmla="*/ 557 h 58650"/>
                <a:gd name="connsiteX4" fmla="*/ 5228 w 84409"/>
                <a:gd name="connsiteY4" fmla="*/ 5608 h 58650"/>
                <a:gd name="connsiteX5" fmla="*/ 1095 w 84409"/>
                <a:gd name="connsiteY5" fmla="*/ 7751 h 58650"/>
                <a:gd name="connsiteX6" fmla="*/ 176 w 84409"/>
                <a:gd name="connsiteY6" fmla="*/ 12382 h 58650"/>
                <a:gd name="connsiteX7" fmla="*/ 6912 w 84409"/>
                <a:gd name="connsiteY7" fmla="*/ 29527 h 58650"/>
                <a:gd name="connsiteX8" fmla="*/ 14145 w 84409"/>
                <a:gd name="connsiteY8" fmla="*/ 50614 h 58650"/>
                <a:gd name="connsiteX9" fmla="*/ 16977 w 84409"/>
                <a:gd name="connsiteY9" fmla="*/ 55244 h 58650"/>
                <a:gd name="connsiteX10" fmla="*/ 19770 w 84409"/>
                <a:gd name="connsiteY10" fmla="*/ 58191 h 58650"/>
                <a:gd name="connsiteX11" fmla="*/ 21990 w 84409"/>
                <a:gd name="connsiteY11" fmla="*/ 58650 h 58650"/>
                <a:gd name="connsiteX12" fmla="*/ 25549 w 84409"/>
                <a:gd name="connsiteY12" fmla="*/ 57311 h 58650"/>
                <a:gd name="connsiteX13" fmla="*/ 79778 w 84409"/>
                <a:gd name="connsiteY13" fmla="*/ 32895 h 58650"/>
                <a:gd name="connsiteX14" fmla="*/ 84409 w 84409"/>
                <a:gd name="connsiteY14" fmla="*/ 27116 h 58650"/>
                <a:gd name="connsiteX15" fmla="*/ 76717 w 84409"/>
                <a:gd name="connsiteY15" fmla="*/ 21260 h 5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409" h="58650">
                  <a:moveTo>
                    <a:pt x="76717" y="21261"/>
                  </a:moveTo>
                  <a:cubicBezTo>
                    <a:pt x="75913" y="21261"/>
                    <a:pt x="75033" y="21261"/>
                    <a:pt x="74421" y="20955"/>
                  </a:cubicBezTo>
                  <a:cubicBezTo>
                    <a:pt x="60911" y="11464"/>
                    <a:pt x="45832" y="4460"/>
                    <a:pt x="29874" y="250"/>
                  </a:cubicBezTo>
                  <a:cubicBezTo>
                    <a:pt x="28573" y="-171"/>
                    <a:pt x="27157" y="-56"/>
                    <a:pt x="25932" y="557"/>
                  </a:cubicBezTo>
                  <a:cubicBezTo>
                    <a:pt x="19503" y="3733"/>
                    <a:pt x="12423" y="5455"/>
                    <a:pt x="5228" y="5608"/>
                  </a:cubicBezTo>
                  <a:cubicBezTo>
                    <a:pt x="3582" y="5647"/>
                    <a:pt x="2051" y="6450"/>
                    <a:pt x="1095" y="7751"/>
                  </a:cubicBezTo>
                  <a:cubicBezTo>
                    <a:pt x="100" y="9091"/>
                    <a:pt x="-245" y="10775"/>
                    <a:pt x="176" y="12382"/>
                  </a:cubicBezTo>
                  <a:cubicBezTo>
                    <a:pt x="1937" y="18276"/>
                    <a:pt x="4195" y="24016"/>
                    <a:pt x="6912" y="29527"/>
                  </a:cubicBezTo>
                  <a:cubicBezTo>
                    <a:pt x="10318" y="36148"/>
                    <a:pt x="12767" y="43266"/>
                    <a:pt x="14145" y="50614"/>
                  </a:cubicBezTo>
                  <a:cubicBezTo>
                    <a:pt x="14642" y="52374"/>
                    <a:pt x="15599" y="53981"/>
                    <a:pt x="16977" y="55244"/>
                  </a:cubicBezTo>
                  <a:cubicBezTo>
                    <a:pt x="17512" y="56545"/>
                    <a:pt x="18507" y="57617"/>
                    <a:pt x="19770" y="58191"/>
                  </a:cubicBezTo>
                  <a:cubicBezTo>
                    <a:pt x="20459" y="58497"/>
                    <a:pt x="21225" y="58650"/>
                    <a:pt x="21990" y="58650"/>
                  </a:cubicBezTo>
                  <a:cubicBezTo>
                    <a:pt x="23291" y="58650"/>
                    <a:pt x="24592" y="58153"/>
                    <a:pt x="25549" y="57311"/>
                  </a:cubicBezTo>
                  <a:cubicBezTo>
                    <a:pt x="40781" y="43916"/>
                    <a:pt x="59648" y="35420"/>
                    <a:pt x="79778" y="32895"/>
                  </a:cubicBezTo>
                  <a:cubicBezTo>
                    <a:pt x="82496" y="32320"/>
                    <a:pt x="84447" y="29909"/>
                    <a:pt x="84409" y="27116"/>
                  </a:cubicBezTo>
                  <a:cubicBezTo>
                    <a:pt x="84409" y="22179"/>
                    <a:pt x="79587" y="21605"/>
                    <a:pt x="76717" y="212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6D3A355D-CBE8-E332-130B-8C8F4C887163}"/>
                </a:ext>
              </a:extLst>
            </p:cNvPr>
            <p:cNvSpPr/>
            <p:nvPr/>
          </p:nvSpPr>
          <p:spPr>
            <a:xfrm>
              <a:off x="-10424011" y="9967556"/>
              <a:ext cx="115674" cy="98119"/>
            </a:xfrm>
            <a:custGeom>
              <a:avLst/>
              <a:gdLst>
                <a:gd name="connsiteX0" fmla="*/ 101404 w 115674"/>
                <a:gd name="connsiteY0" fmla="*/ 50674 h 98119"/>
                <a:gd name="connsiteX1" fmla="*/ 109364 w 115674"/>
                <a:gd name="connsiteY1" fmla="*/ 52128 h 98119"/>
                <a:gd name="connsiteX2" fmla="*/ 109402 w 115674"/>
                <a:gd name="connsiteY2" fmla="*/ 52128 h 98119"/>
                <a:gd name="connsiteX3" fmla="*/ 114415 w 115674"/>
                <a:gd name="connsiteY3" fmla="*/ 50291 h 98119"/>
                <a:gd name="connsiteX4" fmla="*/ 115334 w 115674"/>
                <a:gd name="connsiteY4" fmla="*/ 45010 h 98119"/>
                <a:gd name="connsiteX5" fmla="*/ 105881 w 115674"/>
                <a:gd name="connsiteY5" fmla="*/ 5133 h 98119"/>
                <a:gd name="connsiteX6" fmla="*/ 103432 w 115674"/>
                <a:gd name="connsiteY6" fmla="*/ 846 h 98119"/>
                <a:gd name="connsiteX7" fmla="*/ 98457 w 115674"/>
                <a:gd name="connsiteY7" fmla="*/ 425 h 98119"/>
                <a:gd name="connsiteX8" fmla="*/ 3394 w 115674"/>
                <a:gd name="connsiteY8" fmla="*/ 38006 h 98119"/>
                <a:gd name="connsiteX9" fmla="*/ 65 w 115674"/>
                <a:gd name="connsiteY9" fmla="*/ 41910 h 98119"/>
                <a:gd name="connsiteX10" fmla="*/ 1596 w 115674"/>
                <a:gd name="connsiteY10" fmla="*/ 46655 h 98119"/>
                <a:gd name="connsiteX11" fmla="*/ 49548 w 115674"/>
                <a:gd name="connsiteY11" fmla="*/ 96444 h 98119"/>
                <a:gd name="connsiteX12" fmla="*/ 55977 w 115674"/>
                <a:gd name="connsiteY12" fmla="*/ 97478 h 98119"/>
                <a:gd name="connsiteX13" fmla="*/ 58732 w 115674"/>
                <a:gd name="connsiteY13" fmla="*/ 91584 h 98119"/>
                <a:gd name="connsiteX14" fmla="*/ 56245 w 115674"/>
                <a:gd name="connsiteY14" fmla="*/ 76583 h 98119"/>
                <a:gd name="connsiteX15" fmla="*/ 66042 w 115674"/>
                <a:gd name="connsiteY15" fmla="*/ 56683 h 98119"/>
                <a:gd name="connsiteX16" fmla="*/ 101404 w 115674"/>
                <a:gd name="connsiteY16" fmla="*/ 50675 h 9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5674" h="98119">
                  <a:moveTo>
                    <a:pt x="101404" y="50674"/>
                  </a:moveTo>
                  <a:lnTo>
                    <a:pt x="109364" y="52128"/>
                  </a:lnTo>
                  <a:lnTo>
                    <a:pt x="109402" y="52128"/>
                  </a:lnTo>
                  <a:cubicBezTo>
                    <a:pt x="111277" y="52473"/>
                    <a:pt x="113191" y="51784"/>
                    <a:pt x="114415" y="50291"/>
                  </a:cubicBezTo>
                  <a:cubicBezTo>
                    <a:pt x="115640" y="48837"/>
                    <a:pt x="116023" y="46809"/>
                    <a:pt x="115334" y="45010"/>
                  </a:cubicBezTo>
                  <a:cubicBezTo>
                    <a:pt x="110014" y="32342"/>
                    <a:pt x="106800" y="18871"/>
                    <a:pt x="105881" y="5133"/>
                  </a:cubicBezTo>
                  <a:cubicBezTo>
                    <a:pt x="105805" y="3372"/>
                    <a:pt x="104886" y="1803"/>
                    <a:pt x="103432" y="846"/>
                  </a:cubicBezTo>
                  <a:cubicBezTo>
                    <a:pt x="101939" y="-110"/>
                    <a:pt x="100102" y="-263"/>
                    <a:pt x="98457" y="425"/>
                  </a:cubicBezTo>
                  <a:cubicBezTo>
                    <a:pt x="64665" y="14394"/>
                    <a:pt x="31446" y="27291"/>
                    <a:pt x="3394" y="38006"/>
                  </a:cubicBezTo>
                  <a:cubicBezTo>
                    <a:pt x="1672" y="38619"/>
                    <a:pt x="409" y="40111"/>
                    <a:pt x="65" y="41910"/>
                  </a:cubicBezTo>
                  <a:cubicBezTo>
                    <a:pt x="-203" y="43632"/>
                    <a:pt x="371" y="45392"/>
                    <a:pt x="1596" y="46655"/>
                  </a:cubicBezTo>
                  <a:cubicBezTo>
                    <a:pt x="16138" y="60739"/>
                    <a:pt x="30911" y="76085"/>
                    <a:pt x="49548" y="96444"/>
                  </a:cubicBezTo>
                  <a:cubicBezTo>
                    <a:pt x="51232" y="98205"/>
                    <a:pt x="53872" y="98626"/>
                    <a:pt x="55977" y="97478"/>
                  </a:cubicBezTo>
                  <a:cubicBezTo>
                    <a:pt x="58120" y="96368"/>
                    <a:pt x="59230" y="93919"/>
                    <a:pt x="58732" y="91584"/>
                  </a:cubicBezTo>
                  <a:cubicBezTo>
                    <a:pt x="57278" y="86686"/>
                    <a:pt x="56436" y="81672"/>
                    <a:pt x="56245" y="76583"/>
                  </a:cubicBezTo>
                  <a:cubicBezTo>
                    <a:pt x="56666" y="68891"/>
                    <a:pt x="60187" y="61696"/>
                    <a:pt x="66042" y="56683"/>
                  </a:cubicBezTo>
                  <a:cubicBezTo>
                    <a:pt x="76681" y="50330"/>
                    <a:pt x="89310" y="48225"/>
                    <a:pt x="101404" y="506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EE3EEF41-CC14-D994-41D6-411D433BC83E}"/>
                </a:ext>
              </a:extLst>
            </p:cNvPr>
            <p:cNvSpPr/>
            <p:nvPr/>
          </p:nvSpPr>
          <p:spPr>
            <a:xfrm>
              <a:off x="-11499942" y="9917709"/>
              <a:ext cx="351747" cy="209034"/>
            </a:xfrm>
            <a:custGeom>
              <a:avLst/>
              <a:gdLst>
                <a:gd name="connsiteX0" fmla="*/ 331940 w 351747"/>
                <a:gd name="connsiteY0" fmla="*/ 97974 h 209034"/>
                <a:gd name="connsiteX1" fmla="*/ 329184 w 351747"/>
                <a:gd name="connsiteY1" fmla="*/ 15003 h 209034"/>
                <a:gd name="connsiteX2" fmla="*/ 327385 w 351747"/>
                <a:gd name="connsiteY2" fmla="*/ 10717 h 209034"/>
                <a:gd name="connsiteX3" fmla="*/ 323099 w 351747"/>
                <a:gd name="connsiteY3" fmla="*/ 9378 h 209034"/>
                <a:gd name="connsiteX4" fmla="*/ 24022 w 351747"/>
                <a:gd name="connsiteY4" fmla="*/ 232 h 209034"/>
                <a:gd name="connsiteX5" fmla="*/ 20004 w 351747"/>
                <a:gd name="connsiteY5" fmla="*/ 691 h 209034"/>
                <a:gd name="connsiteX6" fmla="*/ 17593 w 351747"/>
                <a:gd name="connsiteY6" fmla="*/ 3905 h 209034"/>
                <a:gd name="connsiteX7" fmla="*/ 2476 w 351747"/>
                <a:gd name="connsiteY7" fmla="*/ 143975 h 209034"/>
                <a:gd name="connsiteX8" fmla="*/ 6226 w 351747"/>
                <a:gd name="connsiteY8" fmla="*/ 148032 h 209034"/>
                <a:gd name="connsiteX9" fmla="*/ 346412 w 351747"/>
                <a:gd name="connsiteY9" fmla="*/ 209035 h 209034"/>
                <a:gd name="connsiteX10" fmla="*/ 350278 w 351747"/>
                <a:gd name="connsiteY10" fmla="*/ 207427 h 209034"/>
                <a:gd name="connsiteX11" fmla="*/ 351732 w 351747"/>
                <a:gd name="connsiteY11" fmla="*/ 203332 h 209034"/>
                <a:gd name="connsiteX12" fmla="*/ 340939 w 351747"/>
                <a:gd name="connsiteY12" fmla="*/ 142560 h 209034"/>
                <a:gd name="connsiteX13" fmla="*/ 331946 w 351747"/>
                <a:gd name="connsiteY13" fmla="*/ 97975 h 20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1747" h="209034">
                  <a:moveTo>
                    <a:pt x="331940" y="97974"/>
                  </a:moveTo>
                  <a:cubicBezTo>
                    <a:pt x="328725" y="70457"/>
                    <a:pt x="327806" y="42712"/>
                    <a:pt x="329184" y="15003"/>
                  </a:cubicBezTo>
                  <a:cubicBezTo>
                    <a:pt x="329261" y="13358"/>
                    <a:pt x="328610" y="11789"/>
                    <a:pt x="327385" y="10717"/>
                  </a:cubicBezTo>
                  <a:cubicBezTo>
                    <a:pt x="326199" y="9684"/>
                    <a:pt x="324630" y="9186"/>
                    <a:pt x="323099" y="9378"/>
                  </a:cubicBezTo>
                  <a:cubicBezTo>
                    <a:pt x="223746" y="25681"/>
                    <a:pt x="122179" y="22543"/>
                    <a:pt x="24022" y="232"/>
                  </a:cubicBezTo>
                  <a:cubicBezTo>
                    <a:pt x="22644" y="-189"/>
                    <a:pt x="21228" y="-36"/>
                    <a:pt x="20004" y="691"/>
                  </a:cubicBezTo>
                  <a:cubicBezTo>
                    <a:pt x="18779" y="1380"/>
                    <a:pt x="17899" y="2528"/>
                    <a:pt x="17593" y="3905"/>
                  </a:cubicBezTo>
                  <a:cubicBezTo>
                    <a:pt x="1558" y="48758"/>
                    <a:pt x="-3609" y="96749"/>
                    <a:pt x="2476" y="143975"/>
                  </a:cubicBezTo>
                  <a:cubicBezTo>
                    <a:pt x="2897" y="145889"/>
                    <a:pt x="4351" y="147458"/>
                    <a:pt x="6226" y="148032"/>
                  </a:cubicBezTo>
                  <a:cubicBezTo>
                    <a:pt x="116483" y="183163"/>
                    <a:pt x="230835" y="203638"/>
                    <a:pt x="346412" y="209035"/>
                  </a:cubicBezTo>
                  <a:cubicBezTo>
                    <a:pt x="347867" y="209035"/>
                    <a:pt x="349244" y="208461"/>
                    <a:pt x="350278" y="207427"/>
                  </a:cubicBezTo>
                  <a:cubicBezTo>
                    <a:pt x="351311" y="206317"/>
                    <a:pt x="351847" y="204863"/>
                    <a:pt x="351732" y="203332"/>
                  </a:cubicBezTo>
                  <a:cubicBezTo>
                    <a:pt x="349857" y="182819"/>
                    <a:pt x="346221" y="162498"/>
                    <a:pt x="340939" y="142560"/>
                  </a:cubicBezTo>
                  <a:cubicBezTo>
                    <a:pt x="337572" y="127979"/>
                    <a:pt x="333974" y="112901"/>
                    <a:pt x="331946" y="979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B830EB5A-2F9C-69DD-EB3E-2922DE016A34}"/>
                </a:ext>
              </a:extLst>
            </p:cNvPr>
            <p:cNvSpPr/>
            <p:nvPr/>
          </p:nvSpPr>
          <p:spPr>
            <a:xfrm>
              <a:off x="-10343444" y="10041390"/>
              <a:ext cx="73651" cy="85419"/>
            </a:xfrm>
            <a:custGeom>
              <a:avLst/>
              <a:gdLst>
                <a:gd name="connsiteX0" fmla="*/ 72762 w 73651"/>
                <a:gd name="connsiteY0" fmla="*/ 79024 h 85419"/>
                <a:gd name="connsiteX1" fmla="*/ 72762 w 73651"/>
                <a:gd name="connsiteY1" fmla="*/ 67964 h 85419"/>
                <a:gd name="connsiteX2" fmla="*/ 61243 w 73651"/>
                <a:gd name="connsiteY2" fmla="*/ 17524 h 85419"/>
                <a:gd name="connsiteX3" fmla="*/ 4297 w 73651"/>
                <a:gd name="connsiteY3" fmla="*/ 379 h 85419"/>
                <a:gd name="connsiteX4" fmla="*/ 10 w 73651"/>
                <a:gd name="connsiteY4" fmla="*/ 5623 h 85419"/>
                <a:gd name="connsiteX5" fmla="*/ 1082 w 73651"/>
                <a:gd name="connsiteY5" fmla="*/ 12856 h 85419"/>
                <a:gd name="connsiteX6" fmla="*/ 3952 w 73651"/>
                <a:gd name="connsiteY6" fmla="*/ 25447 h 85419"/>
                <a:gd name="connsiteX7" fmla="*/ 9616 w 73651"/>
                <a:gd name="connsiteY7" fmla="*/ 54571 h 85419"/>
                <a:gd name="connsiteX8" fmla="*/ 8813 w 73651"/>
                <a:gd name="connsiteY8" fmla="*/ 66167 h 85419"/>
                <a:gd name="connsiteX9" fmla="*/ 9922 w 73651"/>
                <a:gd name="connsiteY9" fmla="*/ 70797 h 85419"/>
                <a:gd name="connsiteX10" fmla="*/ 12831 w 73651"/>
                <a:gd name="connsiteY10" fmla="*/ 74280 h 85419"/>
                <a:gd name="connsiteX11" fmla="*/ 19337 w 73651"/>
                <a:gd name="connsiteY11" fmla="*/ 82278 h 85419"/>
                <a:gd name="connsiteX12" fmla="*/ 23087 w 73651"/>
                <a:gd name="connsiteY12" fmla="*/ 84345 h 85419"/>
                <a:gd name="connsiteX13" fmla="*/ 45360 w 73651"/>
                <a:gd name="connsiteY13" fmla="*/ 85417 h 85419"/>
                <a:gd name="connsiteX14" fmla="*/ 67709 w 73651"/>
                <a:gd name="connsiteY14" fmla="*/ 84651 h 85419"/>
                <a:gd name="connsiteX15" fmla="*/ 72761 w 73651"/>
                <a:gd name="connsiteY15" fmla="*/ 79025 h 85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651" h="85419">
                  <a:moveTo>
                    <a:pt x="72762" y="79024"/>
                  </a:moveTo>
                  <a:lnTo>
                    <a:pt x="72762" y="67964"/>
                  </a:lnTo>
                  <a:cubicBezTo>
                    <a:pt x="75632" y="50321"/>
                    <a:pt x="71499" y="32182"/>
                    <a:pt x="61243" y="17524"/>
                  </a:cubicBezTo>
                  <a:cubicBezTo>
                    <a:pt x="45246" y="4513"/>
                    <a:pt x="24809" y="-1649"/>
                    <a:pt x="4297" y="379"/>
                  </a:cubicBezTo>
                  <a:cubicBezTo>
                    <a:pt x="1809" y="915"/>
                    <a:pt x="49" y="3096"/>
                    <a:pt x="10" y="5623"/>
                  </a:cubicBezTo>
                  <a:cubicBezTo>
                    <a:pt x="-66" y="8072"/>
                    <a:pt x="278" y="10521"/>
                    <a:pt x="1082" y="12856"/>
                  </a:cubicBezTo>
                  <a:cubicBezTo>
                    <a:pt x="2039" y="17142"/>
                    <a:pt x="2957" y="21428"/>
                    <a:pt x="3952" y="25447"/>
                  </a:cubicBezTo>
                  <a:cubicBezTo>
                    <a:pt x="6746" y="34976"/>
                    <a:pt x="8621" y="44696"/>
                    <a:pt x="9616" y="54571"/>
                  </a:cubicBezTo>
                  <a:cubicBezTo>
                    <a:pt x="9884" y="58474"/>
                    <a:pt x="9616" y="62378"/>
                    <a:pt x="8813" y="66167"/>
                  </a:cubicBezTo>
                  <a:cubicBezTo>
                    <a:pt x="8430" y="67812"/>
                    <a:pt x="8851" y="69534"/>
                    <a:pt x="9922" y="70797"/>
                  </a:cubicBezTo>
                  <a:lnTo>
                    <a:pt x="12831" y="74280"/>
                  </a:lnTo>
                  <a:cubicBezTo>
                    <a:pt x="15051" y="76921"/>
                    <a:pt x="17117" y="79600"/>
                    <a:pt x="19337" y="82278"/>
                  </a:cubicBezTo>
                  <a:cubicBezTo>
                    <a:pt x="20255" y="83465"/>
                    <a:pt x="21595" y="84230"/>
                    <a:pt x="23087" y="84345"/>
                  </a:cubicBezTo>
                  <a:cubicBezTo>
                    <a:pt x="30473" y="85110"/>
                    <a:pt x="37936" y="85455"/>
                    <a:pt x="45360" y="85417"/>
                  </a:cubicBezTo>
                  <a:cubicBezTo>
                    <a:pt x="52211" y="85417"/>
                    <a:pt x="59596" y="85149"/>
                    <a:pt x="67709" y="84651"/>
                  </a:cubicBezTo>
                  <a:cubicBezTo>
                    <a:pt x="70656" y="84498"/>
                    <a:pt x="72914" y="81972"/>
                    <a:pt x="72761" y="790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D5BFF78-4362-6DEE-F459-6F3FD42327B2}"/>
                </a:ext>
              </a:extLst>
            </p:cNvPr>
            <p:cNvSpPr/>
            <p:nvPr/>
          </p:nvSpPr>
          <p:spPr>
            <a:xfrm>
              <a:off x="-10225689" y="10246069"/>
              <a:ext cx="87953" cy="95346"/>
            </a:xfrm>
            <a:custGeom>
              <a:avLst/>
              <a:gdLst>
                <a:gd name="connsiteX0" fmla="*/ 87464 w 87953"/>
                <a:gd name="connsiteY0" fmla="*/ 65879 h 95346"/>
                <a:gd name="connsiteX1" fmla="*/ 82029 w 87953"/>
                <a:gd name="connsiteY1" fmla="*/ 50226 h 95346"/>
                <a:gd name="connsiteX2" fmla="*/ 79810 w 87953"/>
                <a:gd name="connsiteY2" fmla="*/ 42496 h 95346"/>
                <a:gd name="connsiteX3" fmla="*/ 79771 w 87953"/>
                <a:gd name="connsiteY3" fmla="*/ 42496 h 95346"/>
                <a:gd name="connsiteX4" fmla="*/ 63775 w 87953"/>
                <a:gd name="connsiteY4" fmla="*/ 11076 h 95346"/>
                <a:gd name="connsiteX5" fmla="*/ 2964 w 87953"/>
                <a:gd name="connsiteY5" fmla="*/ 10234 h 95346"/>
                <a:gd name="connsiteX6" fmla="*/ 1586 w 87953"/>
                <a:gd name="connsiteY6" fmla="*/ 11421 h 95346"/>
                <a:gd name="connsiteX7" fmla="*/ 859 w 87953"/>
                <a:gd name="connsiteY7" fmla="*/ 18156 h 95346"/>
                <a:gd name="connsiteX8" fmla="*/ 47586 w 87953"/>
                <a:gd name="connsiteY8" fmla="*/ 92821 h 95346"/>
                <a:gd name="connsiteX9" fmla="*/ 51873 w 87953"/>
                <a:gd name="connsiteY9" fmla="*/ 95347 h 95346"/>
                <a:gd name="connsiteX10" fmla="*/ 52370 w 87953"/>
                <a:gd name="connsiteY10" fmla="*/ 95347 h 95346"/>
                <a:gd name="connsiteX11" fmla="*/ 56312 w 87953"/>
                <a:gd name="connsiteY11" fmla="*/ 93586 h 95346"/>
                <a:gd name="connsiteX12" fmla="*/ 84862 w 87953"/>
                <a:gd name="connsiteY12" fmla="*/ 72920 h 95346"/>
                <a:gd name="connsiteX13" fmla="*/ 87464 w 87953"/>
                <a:gd name="connsiteY13" fmla="*/ 65879 h 9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953" h="95346">
                  <a:moveTo>
                    <a:pt x="87464" y="65879"/>
                  </a:moveTo>
                  <a:cubicBezTo>
                    <a:pt x="85435" y="60674"/>
                    <a:pt x="83598" y="55660"/>
                    <a:pt x="82029" y="50226"/>
                  </a:cubicBezTo>
                  <a:cubicBezTo>
                    <a:pt x="81302" y="48083"/>
                    <a:pt x="80613" y="45481"/>
                    <a:pt x="79810" y="42496"/>
                  </a:cubicBezTo>
                  <a:lnTo>
                    <a:pt x="79771" y="42496"/>
                  </a:lnTo>
                  <a:cubicBezTo>
                    <a:pt x="78164" y="30517"/>
                    <a:pt x="72538" y="19418"/>
                    <a:pt x="63775" y="11076"/>
                  </a:cubicBezTo>
                  <a:cubicBezTo>
                    <a:pt x="52026" y="3996"/>
                    <a:pt x="15822" y="-9398"/>
                    <a:pt x="2964" y="10234"/>
                  </a:cubicBezTo>
                  <a:lnTo>
                    <a:pt x="1586" y="11421"/>
                  </a:lnTo>
                  <a:cubicBezTo>
                    <a:pt x="-212" y="13219"/>
                    <a:pt x="-519" y="16013"/>
                    <a:pt x="859" y="18156"/>
                  </a:cubicBezTo>
                  <a:cubicBezTo>
                    <a:pt x="17277" y="43452"/>
                    <a:pt x="33619" y="69936"/>
                    <a:pt x="47586" y="92821"/>
                  </a:cubicBezTo>
                  <a:cubicBezTo>
                    <a:pt x="48505" y="94314"/>
                    <a:pt x="50112" y="95270"/>
                    <a:pt x="51873" y="95347"/>
                  </a:cubicBezTo>
                  <a:lnTo>
                    <a:pt x="52370" y="95347"/>
                  </a:lnTo>
                  <a:cubicBezTo>
                    <a:pt x="53901" y="95347"/>
                    <a:pt x="55317" y="94735"/>
                    <a:pt x="56312" y="93586"/>
                  </a:cubicBezTo>
                  <a:cubicBezTo>
                    <a:pt x="64272" y="84746"/>
                    <a:pt x="73993" y="77704"/>
                    <a:pt x="84862" y="72920"/>
                  </a:cubicBezTo>
                  <a:cubicBezTo>
                    <a:pt x="87541" y="71696"/>
                    <a:pt x="88689" y="68519"/>
                    <a:pt x="87464" y="65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44C6F74-2C5B-1CF7-9385-4D94FE4C2480}"/>
                </a:ext>
              </a:extLst>
            </p:cNvPr>
            <p:cNvSpPr/>
            <p:nvPr/>
          </p:nvSpPr>
          <p:spPr>
            <a:xfrm>
              <a:off x="-10297654" y="10148809"/>
              <a:ext cx="88977" cy="87759"/>
            </a:xfrm>
            <a:custGeom>
              <a:avLst/>
              <a:gdLst>
                <a:gd name="connsiteX0" fmla="*/ 88596 w 88977"/>
                <a:gd name="connsiteY0" fmla="*/ 72221 h 87759"/>
                <a:gd name="connsiteX1" fmla="*/ 88098 w 88977"/>
                <a:gd name="connsiteY1" fmla="*/ 67208 h 87759"/>
                <a:gd name="connsiteX2" fmla="*/ 85687 w 88977"/>
                <a:gd name="connsiteY2" fmla="*/ 60396 h 87759"/>
                <a:gd name="connsiteX3" fmla="*/ 85687 w 88977"/>
                <a:gd name="connsiteY3" fmla="*/ 55038 h 87759"/>
                <a:gd name="connsiteX4" fmla="*/ 82702 w 88977"/>
                <a:gd name="connsiteY4" fmla="*/ 20748 h 87759"/>
                <a:gd name="connsiteX5" fmla="*/ 36051 w 88977"/>
                <a:gd name="connsiteY5" fmla="*/ 656 h 87759"/>
                <a:gd name="connsiteX6" fmla="*/ 32875 w 88977"/>
                <a:gd name="connsiteY6" fmla="*/ 924 h 87759"/>
                <a:gd name="connsiteX7" fmla="*/ 6698 w 88977"/>
                <a:gd name="connsiteY7" fmla="*/ 2264 h 87759"/>
                <a:gd name="connsiteX8" fmla="*/ 5205 w 88977"/>
                <a:gd name="connsiteY8" fmla="*/ 2264 h 87759"/>
                <a:gd name="connsiteX9" fmla="*/ 5205 w 88977"/>
                <a:gd name="connsiteY9" fmla="*/ 2225 h 87759"/>
                <a:gd name="connsiteX10" fmla="*/ 536 w 88977"/>
                <a:gd name="connsiteY10" fmla="*/ 5249 h 87759"/>
                <a:gd name="connsiteX11" fmla="*/ 1034 w 88977"/>
                <a:gd name="connsiteY11" fmla="*/ 10760 h 87759"/>
                <a:gd name="connsiteX12" fmla="*/ 53272 w 88977"/>
                <a:gd name="connsiteY12" fmla="*/ 85425 h 87759"/>
                <a:gd name="connsiteX13" fmla="*/ 57061 w 88977"/>
                <a:gd name="connsiteY13" fmla="*/ 87759 h 87759"/>
                <a:gd name="connsiteX14" fmla="*/ 57750 w 88977"/>
                <a:gd name="connsiteY14" fmla="*/ 87759 h 87759"/>
                <a:gd name="connsiteX15" fmla="*/ 61270 w 88977"/>
                <a:gd name="connsiteY15" fmla="*/ 86420 h 87759"/>
                <a:gd name="connsiteX16" fmla="*/ 84539 w 88977"/>
                <a:gd name="connsiteY16" fmla="*/ 75436 h 87759"/>
                <a:gd name="connsiteX17" fmla="*/ 88595 w 88977"/>
                <a:gd name="connsiteY17" fmla="*/ 72221 h 8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977" h="87759">
                  <a:moveTo>
                    <a:pt x="88596" y="72221"/>
                  </a:moveTo>
                  <a:cubicBezTo>
                    <a:pt x="89246" y="70576"/>
                    <a:pt x="89055" y="68701"/>
                    <a:pt x="88098" y="67208"/>
                  </a:cubicBezTo>
                  <a:cubicBezTo>
                    <a:pt x="86606" y="65256"/>
                    <a:pt x="85764" y="62845"/>
                    <a:pt x="85687" y="60396"/>
                  </a:cubicBezTo>
                  <a:lnTo>
                    <a:pt x="85687" y="55038"/>
                  </a:lnTo>
                  <a:cubicBezTo>
                    <a:pt x="86682" y="43519"/>
                    <a:pt x="85649" y="31923"/>
                    <a:pt x="82702" y="20748"/>
                  </a:cubicBezTo>
                  <a:cubicBezTo>
                    <a:pt x="75239" y="-2214"/>
                    <a:pt x="52698" y="-683"/>
                    <a:pt x="36051" y="656"/>
                  </a:cubicBezTo>
                  <a:lnTo>
                    <a:pt x="32875" y="924"/>
                  </a:lnTo>
                  <a:cubicBezTo>
                    <a:pt x="24302" y="1766"/>
                    <a:pt x="15308" y="2034"/>
                    <a:pt x="6698" y="2264"/>
                  </a:cubicBezTo>
                  <a:lnTo>
                    <a:pt x="5205" y="2264"/>
                  </a:lnTo>
                  <a:lnTo>
                    <a:pt x="5205" y="2225"/>
                  </a:lnTo>
                  <a:cubicBezTo>
                    <a:pt x="3215" y="2302"/>
                    <a:pt x="1416" y="3450"/>
                    <a:pt x="536" y="5249"/>
                  </a:cubicBezTo>
                  <a:cubicBezTo>
                    <a:pt x="-344" y="7047"/>
                    <a:pt x="-114" y="9152"/>
                    <a:pt x="1034" y="10760"/>
                  </a:cubicBezTo>
                  <a:cubicBezTo>
                    <a:pt x="17337" y="32688"/>
                    <a:pt x="34405" y="57105"/>
                    <a:pt x="53272" y="85425"/>
                  </a:cubicBezTo>
                  <a:cubicBezTo>
                    <a:pt x="54152" y="86726"/>
                    <a:pt x="55530" y="87568"/>
                    <a:pt x="57061" y="87759"/>
                  </a:cubicBezTo>
                  <a:lnTo>
                    <a:pt x="57750" y="87759"/>
                  </a:lnTo>
                  <a:cubicBezTo>
                    <a:pt x="59051" y="87721"/>
                    <a:pt x="60275" y="87262"/>
                    <a:pt x="61270" y="86420"/>
                  </a:cubicBezTo>
                  <a:cubicBezTo>
                    <a:pt x="67929" y="80756"/>
                    <a:pt x="75928" y="76967"/>
                    <a:pt x="84539" y="75436"/>
                  </a:cubicBezTo>
                  <a:cubicBezTo>
                    <a:pt x="86337" y="75130"/>
                    <a:pt x="87868" y="73905"/>
                    <a:pt x="88595" y="722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98AC177-7FE4-7658-DE9F-8536DDACC922}"/>
                </a:ext>
              </a:extLst>
            </p:cNvPr>
            <p:cNvSpPr/>
            <p:nvPr/>
          </p:nvSpPr>
          <p:spPr>
            <a:xfrm>
              <a:off x="-11146103" y="9875137"/>
              <a:ext cx="382936" cy="251957"/>
            </a:xfrm>
            <a:custGeom>
              <a:avLst/>
              <a:gdLst>
                <a:gd name="connsiteX0" fmla="*/ 348139 w 382936"/>
                <a:gd name="connsiteY0" fmla="*/ 9363 h 251957"/>
                <a:gd name="connsiteX1" fmla="*/ 344044 w 382936"/>
                <a:gd name="connsiteY1" fmla="*/ 8099 h 251957"/>
                <a:gd name="connsiteX2" fmla="*/ 166206 w 382936"/>
                <a:gd name="connsiteY2" fmla="*/ 24 h 251957"/>
                <a:gd name="connsiteX3" fmla="*/ 160963 w 382936"/>
                <a:gd name="connsiteY3" fmla="*/ 1632 h 251957"/>
                <a:gd name="connsiteX4" fmla="*/ 159777 w 382936"/>
                <a:gd name="connsiteY4" fmla="*/ 2359 h 251957"/>
                <a:gd name="connsiteX5" fmla="*/ 159738 w 382936"/>
                <a:gd name="connsiteY5" fmla="*/ 2359 h 251957"/>
                <a:gd name="connsiteX6" fmla="*/ 4326 w 382936"/>
                <a:gd name="connsiteY6" fmla="*/ 46293 h 251957"/>
                <a:gd name="connsiteX7" fmla="*/ 40 w 382936"/>
                <a:gd name="connsiteY7" fmla="*/ 51498 h 251957"/>
                <a:gd name="connsiteX8" fmla="*/ 14621 w 382936"/>
                <a:gd name="connsiteY8" fmla="*/ 193596 h 251957"/>
                <a:gd name="connsiteX9" fmla="*/ 21778 w 382936"/>
                <a:gd name="connsiteY9" fmla="*/ 246868 h 251957"/>
                <a:gd name="connsiteX10" fmla="*/ 27135 w 382936"/>
                <a:gd name="connsiteY10" fmla="*/ 251958 h 251957"/>
                <a:gd name="connsiteX11" fmla="*/ 188906 w 382936"/>
                <a:gd name="connsiteY11" fmla="*/ 233359 h 251957"/>
                <a:gd name="connsiteX12" fmla="*/ 379029 w 382936"/>
                <a:gd name="connsiteY12" fmla="*/ 183454 h 251957"/>
                <a:gd name="connsiteX13" fmla="*/ 382282 w 382936"/>
                <a:gd name="connsiteY13" fmla="*/ 180890 h 251957"/>
                <a:gd name="connsiteX14" fmla="*/ 382703 w 382936"/>
                <a:gd name="connsiteY14" fmla="*/ 176795 h 251957"/>
                <a:gd name="connsiteX15" fmla="*/ 349983 w 382936"/>
                <a:gd name="connsiteY15" fmla="*/ 13232 h 251957"/>
                <a:gd name="connsiteX16" fmla="*/ 348146 w 382936"/>
                <a:gd name="connsiteY16" fmla="*/ 9366 h 25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936" h="251957">
                  <a:moveTo>
                    <a:pt x="348139" y="9363"/>
                  </a:moveTo>
                  <a:cubicBezTo>
                    <a:pt x="347029" y="8367"/>
                    <a:pt x="345536" y="7908"/>
                    <a:pt x="344044" y="8099"/>
                  </a:cubicBezTo>
                  <a:cubicBezTo>
                    <a:pt x="284763" y="15601"/>
                    <a:pt x="224607" y="12883"/>
                    <a:pt x="166206" y="24"/>
                  </a:cubicBezTo>
                  <a:cubicBezTo>
                    <a:pt x="164331" y="-129"/>
                    <a:pt x="162417" y="445"/>
                    <a:pt x="160963" y="1632"/>
                  </a:cubicBezTo>
                  <a:lnTo>
                    <a:pt x="159777" y="2359"/>
                  </a:lnTo>
                  <a:lnTo>
                    <a:pt x="159738" y="2359"/>
                  </a:lnTo>
                  <a:cubicBezTo>
                    <a:pt x="109451" y="21915"/>
                    <a:pt x="57407" y="36611"/>
                    <a:pt x="4326" y="46293"/>
                  </a:cubicBezTo>
                  <a:cubicBezTo>
                    <a:pt x="1839" y="46791"/>
                    <a:pt x="40" y="48972"/>
                    <a:pt x="40" y="51498"/>
                  </a:cubicBezTo>
                  <a:cubicBezTo>
                    <a:pt x="-496" y="99259"/>
                    <a:pt x="4364" y="146944"/>
                    <a:pt x="14621" y="193596"/>
                  </a:cubicBezTo>
                  <a:cubicBezTo>
                    <a:pt x="18333" y="211124"/>
                    <a:pt x="20706" y="228957"/>
                    <a:pt x="21778" y="246868"/>
                  </a:cubicBezTo>
                  <a:cubicBezTo>
                    <a:pt x="21892" y="249700"/>
                    <a:pt x="24265" y="251958"/>
                    <a:pt x="27135" y="251958"/>
                  </a:cubicBezTo>
                  <a:cubicBezTo>
                    <a:pt x="81555" y="251422"/>
                    <a:pt x="135786" y="245184"/>
                    <a:pt x="188906" y="233359"/>
                  </a:cubicBezTo>
                  <a:cubicBezTo>
                    <a:pt x="245622" y="220193"/>
                    <a:pt x="306011" y="204350"/>
                    <a:pt x="379029" y="183454"/>
                  </a:cubicBezTo>
                  <a:cubicBezTo>
                    <a:pt x="380407" y="183071"/>
                    <a:pt x="381593" y="182153"/>
                    <a:pt x="382282" y="180890"/>
                  </a:cubicBezTo>
                  <a:cubicBezTo>
                    <a:pt x="382971" y="179627"/>
                    <a:pt x="383124" y="178173"/>
                    <a:pt x="382703" y="176795"/>
                  </a:cubicBezTo>
                  <a:cubicBezTo>
                    <a:pt x="364678" y="123944"/>
                    <a:pt x="353695" y="68948"/>
                    <a:pt x="349983" y="13232"/>
                  </a:cubicBezTo>
                  <a:cubicBezTo>
                    <a:pt x="349906" y="11739"/>
                    <a:pt x="349217" y="10361"/>
                    <a:pt x="348146" y="93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E65C8F47-0DAD-0FDC-5523-29AAA23BCF6E}"/>
                </a:ext>
              </a:extLst>
            </p:cNvPr>
            <p:cNvSpPr/>
            <p:nvPr/>
          </p:nvSpPr>
          <p:spPr>
            <a:xfrm>
              <a:off x="-10771522" y="9787877"/>
              <a:ext cx="359694" cy="261252"/>
            </a:xfrm>
            <a:custGeom>
              <a:avLst/>
              <a:gdLst>
                <a:gd name="connsiteX0" fmla="*/ 359467 w 359694"/>
                <a:gd name="connsiteY0" fmla="*/ 145608 h 261252"/>
                <a:gd name="connsiteX1" fmla="*/ 334822 w 359694"/>
                <a:gd name="connsiteY1" fmla="*/ 82271 h 261252"/>
                <a:gd name="connsiteX2" fmla="*/ 307229 w 359694"/>
                <a:gd name="connsiteY2" fmla="*/ 4621 h 261252"/>
                <a:gd name="connsiteX3" fmla="*/ 303823 w 359694"/>
                <a:gd name="connsiteY3" fmla="*/ 335 h 261252"/>
                <a:gd name="connsiteX4" fmla="*/ 298580 w 359694"/>
                <a:gd name="connsiteY4" fmla="*/ 1177 h 261252"/>
                <a:gd name="connsiteX5" fmla="*/ 148566 w 359694"/>
                <a:gd name="connsiteY5" fmla="*/ 64475 h 261252"/>
                <a:gd name="connsiteX6" fmla="*/ 138156 w 359694"/>
                <a:gd name="connsiteY6" fmla="*/ 66580 h 261252"/>
                <a:gd name="connsiteX7" fmla="*/ 4631 w 359694"/>
                <a:gd name="connsiteY7" fmla="*/ 91073 h 261252"/>
                <a:gd name="connsiteX8" fmla="*/ 4631 w 359694"/>
                <a:gd name="connsiteY8" fmla="*/ 91035 h 261252"/>
                <a:gd name="connsiteX9" fmla="*/ 1 w 359694"/>
                <a:gd name="connsiteY9" fmla="*/ 96469 h 261252"/>
                <a:gd name="connsiteX10" fmla="*/ 31841 w 359694"/>
                <a:gd name="connsiteY10" fmla="*/ 257397 h 261252"/>
                <a:gd name="connsiteX11" fmla="*/ 36969 w 359694"/>
                <a:gd name="connsiteY11" fmla="*/ 261224 h 261252"/>
                <a:gd name="connsiteX12" fmla="*/ 38500 w 359694"/>
                <a:gd name="connsiteY12" fmla="*/ 261224 h 261252"/>
                <a:gd name="connsiteX13" fmla="*/ 346268 w 359694"/>
                <a:gd name="connsiteY13" fmla="*/ 156287 h 261252"/>
                <a:gd name="connsiteX14" fmla="*/ 356563 w 359694"/>
                <a:gd name="connsiteY14" fmla="*/ 152000 h 261252"/>
                <a:gd name="connsiteX15" fmla="*/ 359471 w 359694"/>
                <a:gd name="connsiteY15" fmla="*/ 145609 h 261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694" h="261252">
                  <a:moveTo>
                    <a:pt x="359467" y="145608"/>
                  </a:moveTo>
                  <a:cubicBezTo>
                    <a:pt x="352885" y="123870"/>
                    <a:pt x="344657" y="102707"/>
                    <a:pt x="334822" y="82271"/>
                  </a:cubicBezTo>
                  <a:cubicBezTo>
                    <a:pt x="322422" y="57626"/>
                    <a:pt x="313161" y="31563"/>
                    <a:pt x="307229" y="4621"/>
                  </a:cubicBezTo>
                  <a:cubicBezTo>
                    <a:pt x="306885" y="2708"/>
                    <a:pt x="305622" y="1100"/>
                    <a:pt x="303823" y="335"/>
                  </a:cubicBezTo>
                  <a:cubicBezTo>
                    <a:pt x="302062" y="-316"/>
                    <a:pt x="300072" y="-10"/>
                    <a:pt x="298580" y="1177"/>
                  </a:cubicBezTo>
                  <a:cubicBezTo>
                    <a:pt x="254378" y="33937"/>
                    <a:pt x="202905" y="55635"/>
                    <a:pt x="148566" y="64475"/>
                  </a:cubicBezTo>
                  <a:lnTo>
                    <a:pt x="138156" y="66580"/>
                  </a:lnTo>
                  <a:cubicBezTo>
                    <a:pt x="94299" y="75535"/>
                    <a:pt x="48949" y="84797"/>
                    <a:pt x="4631" y="91073"/>
                  </a:cubicBezTo>
                  <a:lnTo>
                    <a:pt x="4631" y="91035"/>
                  </a:lnTo>
                  <a:cubicBezTo>
                    <a:pt x="1952" y="91417"/>
                    <a:pt x="-38" y="93752"/>
                    <a:pt x="1" y="96469"/>
                  </a:cubicBezTo>
                  <a:cubicBezTo>
                    <a:pt x="3368" y="151311"/>
                    <a:pt x="14084" y="205423"/>
                    <a:pt x="31841" y="257397"/>
                  </a:cubicBezTo>
                  <a:cubicBezTo>
                    <a:pt x="32530" y="259655"/>
                    <a:pt x="34597" y="261186"/>
                    <a:pt x="36969" y="261224"/>
                  </a:cubicBezTo>
                  <a:cubicBezTo>
                    <a:pt x="37467" y="261262"/>
                    <a:pt x="38003" y="261262"/>
                    <a:pt x="38500" y="261224"/>
                  </a:cubicBezTo>
                  <a:cubicBezTo>
                    <a:pt x="147337" y="228924"/>
                    <a:pt x="250824" y="193601"/>
                    <a:pt x="346268" y="156287"/>
                  </a:cubicBezTo>
                  <a:lnTo>
                    <a:pt x="356563" y="152000"/>
                  </a:lnTo>
                  <a:cubicBezTo>
                    <a:pt x="358974" y="150891"/>
                    <a:pt x="360237" y="148173"/>
                    <a:pt x="359471" y="14560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5CD6BDB-4F49-A08C-E408-475A3404E309}"/>
                </a:ext>
              </a:extLst>
            </p:cNvPr>
            <p:cNvSpPr/>
            <p:nvPr/>
          </p:nvSpPr>
          <p:spPr>
            <a:xfrm>
              <a:off x="-10158752" y="10337010"/>
              <a:ext cx="90756" cy="86406"/>
            </a:xfrm>
            <a:custGeom>
              <a:avLst/>
              <a:gdLst>
                <a:gd name="connsiteX0" fmla="*/ 90381 w 90756"/>
                <a:gd name="connsiteY0" fmla="*/ 73595 h 86406"/>
                <a:gd name="connsiteX1" fmla="*/ 89500 w 90756"/>
                <a:gd name="connsiteY1" fmla="*/ 68046 h 86406"/>
                <a:gd name="connsiteX2" fmla="*/ 87510 w 90756"/>
                <a:gd name="connsiteY2" fmla="*/ 65061 h 86406"/>
                <a:gd name="connsiteX3" fmla="*/ 87510 w 90756"/>
                <a:gd name="connsiteY3" fmla="*/ 64793 h 86406"/>
                <a:gd name="connsiteX4" fmla="*/ 83530 w 90756"/>
                <a:gd name="connsiteY4" fmla="*/ 49830 h 86406"/>
                <a:gd name="connsiteX5" fmla="*/ 57239 w 90756"/>
                <a:gd name="connsiteY5" fmla="*/ 1189 h 86406"/>
                <a:gd name="connsiteX6" fmla="*/ 522 w 90756"/>
                <a:gd name="connsiteY6" fmla="*/ 29585 h 86406"/>
                <a:gd name="connsiteX7" fmla="*/ 751 w 90756"/>
                <a:gd name="connsiteY7" fmla="*/ 34637 h 86406"/>
                <a:gd name="connsiteX8" fmla="*/ 12271 w 90756"/>
                <a:gd name="connsiteY8" fmla="*/ 53772 h 86406"/>
                <a:gd name="connsiteX9" fmla="*/ 30411 w 90756"/>
                <a:gd name="connsiteY9" fmla="*/ 83775 h 86406"/>
                <a:gd name="connsiteX10" fmla="*/ 30411 w 90756"/>
                <a:gd name="connsiteY10" fmla="*/ 83737 h 86406"/>
                <a:gd name="connsiteX11" fmla="*/ 35042 w 90756"/>
                <a:gd name="connsiteY11" fmla="*/ 86378 h 86406"/>
                <a:gd name="connsiteX12" fmla="*/ 36305 w 90756"/>
                <a:gd name="connsiteY12" fmla="*/ 86378 h 86406"/>
                <a:gd name="connsiteX13" fmla="*/ 86132 w 90756"/>
                <a:gd name="connsiteY13" fmla="*/ 76887 h 86406"/>
                <a:gd name="connsiteX14" fmla="*/ 90380 w 90756"/>
                <a:gd name="connsiteY14" fmla="*/ 73596 h 8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756" h="86406">
                  <a:moveTo>
                    <a:pt x="90381" y="73595"/>
                  </a:moveTo>
                  <a:cubicBezTo>
                    <a:pt x="91108" y="71720"/>
                    <a:pt x="90763" y="69615"/>
                    <a:pt x="89500" y="68046"/>
                  </a:cubicBezTo>
                  <a:cubicBezTo>
                    <a:pt x="88620" y="67204"/>
                    <a:pt x="87970" y="66171"/>
                    <a:pt x="87510" y="65061"/>
                  </a:cubicBezTo>
                  <a:lnTo>
                    <a:pt x="87510" y="64793"/>
                  </a:lnTo>
                  <a:cubicBezTo>
                    <a:pt x="85903" y="59895"/>
                    <a:pt x="84564" y="54919"/>
                    <a:pt x="83530" y="49830"/>
                  </a:cubicBezTo>
                  <a:cubicBezTo>
                    <a:pt x="78938" y="30159"/>
                    <a:pt x="73235" y="5666"/>
                    <a:pt x="57239" y="1189"/>
                  </a:cubicBezTo>
                  <a:cubicBezTo>
                    <a:pt x="34008" y="-3939"/>
                    <a:pt x="10357" y="7886"/>
                    <a:pt x="522" y="29585"/>
                  </a:cubicBezTo>
                  <a:cubicBezTo>
                    <a:pt x="-244" y="31193"/>
                    <a:pt x="-167" y="33106"/>
                    <a:pt x="751" y="34637"/>
                  </a:cubicBezTo>
                  <a:lnTo>
                    <a:pt x="12271" y="53772"/>
                  </a:lnTo>
                  <a:cubicBezTo>
                    <a:pt x="18356" y="63760"/>
                    <a:pt x="24403" y="73749"/>
                    <a:pt x="30411" y="83775"/>
                  </a:cubicBezTo>
                  <a:lnTo>
                    <a:pt x="30411" y="83737"/>
                  </a:lnTo>
                  <a:cubicBezTo>
                    <a:pt x="31406" y="85383"/>
                    <a:pt x="33167" y="86378"/>
                    <a:pt x="35042" y="86378"/>
                  </a:cubicBezTo>
                  <a:cubicBezTo>
                    <a:pt x="35463" y="86416"/>
                    <a:pt x="35884" y="86416"/>
                    <a:pt x="36305" y="86378"/>
                  </a:cubicBezTo>
                  <a:cubicBezTo>
                    <a:pt x="52685" y="82206"/>
                    <a:pt x="69332" y="79030"/>
                    <a:pt x="86132" y="76887"/>
                  </a:cubicBezTo>
                  <a:cubicBezTo>
                    <a:pt x="88046" y="76619"/>
                    <a:pt x="89653" y="75356"/>
                    <a:pt x="90380" y="7359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1B031197-C6A1-76AC-C357-39E3B607F9DF}"/>
                </a:ext>
              </a:extLst>
            </p:cNvPr>
            <p:cNvSpPr/>
            <p:nvPr/>
          </p:nvSpPr>
          <p:spPr>
            <a:xfrm>
              <a:off x="-12809039" y="8836839"/>
              <a:ext cx="56919" cy="86713"/>
            </a:xfrm>
            <a:custGeom>
              <a:avLst/>
              <a:gdLst>
                <a:gd name="connsiteX0" fmla="*/ 56741 w 56919"/>
                <a:gd name="connsiteY0" fmla="*/ 42474 h 86713"/>
                <a:gd name="connsiteX1" fmla="*/ 44992 w 56919"/>
                <a:gd name="connsiteY1" fmla="*/ 23989 h 86713"/>
                <a:gd name="connsiteX2" fmla="*/ 39558 w 56919"/>
                <a:gd name="connsiteY2" fmla="*/ 17560 h 86713"/>
                <a:gd name="connsiteX3" fmla="*/ 38027 w 56919"/>
                <a:gd name="connsiteY3" fmla="*/ 10671 h 86713"/>
                <a:gd name="connsiteX4" fmla="*/ 35233 w 56919"/>
                <a:gd name="connsiteY4" fmla="*/ 5161 h 86713"/>
                <a:gd name="connsiteX5" fmla="*/ 27847 w 56919"/>
                <a:gd name="connsiteY5" fmla="*/ 874 h 86713"/>
                <a:gd name="connsiteX6" fmla="*/ 23561 w 56919"/>
                <a:gd name="connsiteY6" fmla="*/ 147 h 86713"/>
                <a:gd name="connsiteX7" fmla="*/ 20193 w 56919"/>
                <a:gd name="connsiteY7" fmla="*/ 2596 h 86713"/>
                <a:gd name="connsiteX8" fmla="*/ 1976 w 56919"/>
                <a:gd name="connsiteY8" fmla="*/ 23224 h 86713"/>
                <a:gd name="connsiteX9" fmla="*/ 560 w 56919"/>
                <a:gd name="connsiteY9" fmla="*/ 29730 h 86713"/>
                <a:gd name="connsiteX10" fmla="*/ 1976 w 56919"/>
                <a:gd name="connsiteY10" fmla="*/ 32256 h 86713"/>
                <a:gd name="connsiteX11" fmla="*/ 7028 w 56919"/>
                <a:gd name="connsiteY11" fmla="*/ 68612 h 86713"/>
                <a:gd name="connsiteX12" fmla="*/ 11926 w 56919"/>
                <a:gd name="connsiteY12" fmla="*/ 74276 h 86713"/>
                <a:gd name="connsiteX13" fmla="*/ 25321 w 56919"/>
                <a:gd name="connsiteY13" fmla="*/ 77491 h 86713"/>
                <a:gd name="connsiteX14" fmla="*/ 39634 w 56919"/>
                <a:gd name="connsiteY14" fmla="*/ 85719 h 86713"/>
                <a:gd name="connsiteX15" fmla="*/ 42772 w 56919"/>
                <a:gd name="connsiteY15" fmla="*/ 86714 h 86713"/>
                <a:gd name="connsiteX16" fmla="*/ 46369 w 56919"/>
                <a:gd name="connsiteY16" fmla="*/ 85336 h 86713"/>
                <a:gd name="connsiteX17" fmla="*/ 52377 w 56919"/>
                <a:gd name="connsiteY17" fmla="*/ 80246 h 86713"/>
                <a:gd name="connsiteX18" fmla="*/ 53679 w 56919"/>
                <a:gd name="connsiteY18" fmla="*/ 79213 h 86713"/>
                <a:gd name="connsiteX19" fmla="*/ 55630 w 56919"/>
                <a:gd name="connsiteY19" fmla="*/ 74927 h 86713"/>
                <a:gd name="connsiteX20" fmla="*/ 55363 w 56919"/>
                <a:gd name="connsiteY20" fmla="*/ 73204 h 86713"/>
                <a:gd name="connsiteX21" fmla="*/ 56051 w 56919"/>
                <a:gd name="connsiteY21" fmla="*/ 62527 h 86713"/>
                <a:gd name="connsiteX22" fmla="*/ 56740 w 56919"/>
                <a:gd name="connsiteY22" fmla="*/ 42474 h 8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919" h="86713">
                  <a:moveTo>
                    <a:pt x="56741" y="42474"/>
                  </a:moveTo>
                  <a:cubicBezTo>
                    <a:pt x="54636" y="35355"/>
                    <a:pt x="50541" y="28926"/>
                    <a:pt x="44992" y="23989"/>
                  </a:cubicBezTo>
                  <a:cubicBezTo>
                    <a:pt x="43040" y="21999"/>
                    <a:pt x="41203" y="19818"/>
                    <a:pt x="39558" y="17560"/>
                  </a:cubicBezTo>
                  <a:cubicBezTo>
                    <a:pt x="38218" y="15531"/>
                    <a:pt x="37644" y="13082"/>
                    <a:pt x="38027" y="10671"/>
                  </a:cubicBezTo>
                  <a:cubicBezTo>
                    <a:pt x="38295" y="8414"/>
                    <a:pt x="37185" y="6270"/>
                    <a:pt x="35233" y="5161"/>
                  </a:cubicBezTo>
                  <a:cubicBezTo>
                    <a:pt x="32746" y="3859"/>
                    <a:pt x="30296" y="2290"/>
                    <a:pt x="27847" y="874"/>
                  </a:cubicBezTo>
                  <a:cubicBezTo>
                    <a:pt x="26584" y="71"/>
                    <a:pt x="25053" y="-198"/>
                    <a:pt x="23561" y="147"/>
                  </a:cubicBezTo>
                  <a:cubicBezTo>
                    <a:pt x="22145" y="492"/>
                    <a:pt x="20920" y="1372"/>
                    <a:pt x="20193" y="2596"/>
                  </a:cubicBezTo>
                  <a:cubicBezTo>
                    <a:pt x="15294" y="10442"/>
                    <a:pt x="9133" y="17407"/>
                    <a:pt x="1976" y="23224"/>
                  </a:cubicBezTo>
                  <a:cubicBezTo>
                    <a:pt x="24" y="24793"/>
                    <a:pt x="-550" y="27511"/>
                    <a:pt x="560" y="29730"/>
                  </a:cubicBezTo>
                  <a:lnTo>
                    <a:pt x="1976" y="32256"/>
                  </a:lnTo>
                  <a:cubicBezTo>
                    <a:pt x="6301" y="43852"/>
                    <a:pt x="8023" y="56289"/>
                    <a:pt x="7028" y="68612"/>
                  </a:cubicBezTo>
                  <a:cubicBezTo>
                    <a:pt x="6836" y="71521"/>
                    <a:pt x="9018" y="74046"/>
                    <a:pt x="11926" y="74276"/>
                  </a:cubicBezTo>
                  <a:cubicBezTo>
                    <a:pt x="16519" y="74582"/>
                    <a:pt x="21073" y="75654"/>
                    <a:pt x="25321" y="77491"/>
                  </a:cubicBezTo>
                  <a:cubicBezTo>
                    <a:pt x="30411" y="79634"/>
                    <a:pt x="35233" y="82389"/>
                    <a:pt x="39634" y="85719"/>
                  </a:cubicBezTo>
                  <a:cubicBezTo>
                    <a:pt x="40552" y="86369"/>
                    <a:pt x="41662" y="86714"/>
                    <a:pt x="42772" y="86714"/>
                  </a:cubicBezTo>
                  <a:cubicBezTo>
                    <a:pt x="44111" y="86714"/>
                    <a:pt x="45412" y="86216"/>
                    <a:pt x="46369" y="85336"/>
                  </a:cubicBezTo>
                  <a:cubicBezTo>
                    <a:pt x="48244" y="83652"/>
                    <a:pt x="50311" y="81968"/>
                    <a:pt x="52377" y="80246"/>
                  </a:cubicBezTo>
                  <a:lnTo>
                    <a:pt x="53679" y="79213"/>
                  </a:lnTo>
                  <a:cubicBezTo>
                    <a:pt x="54942" y="78141"/>
                    <a:pt x="55669" y="76572"/>
                    <a:pt x="55630" y="74927"/>
                  </a:cubicBezTo>
                  <a:cubicBezTo>
                    <a:pt x="55669" y="74314"/>
                    <a:pt x="55554" y="73740"/>
                    <a:pt x="55363" y="73204"/>
                  </a:cubicBezTo>
                  <a:cubicBezTo>
                    <a:pt x="55363" y="69683"/>
                    <a:pt x="55745" y="66124"/>
                    <a:pt x="56051" y="62527"/>
                  </a:cubicBezTo>
                  <a:cubicBezTo>
                    <a:pt x="56893" y="55868"/>
                    <a:pt x="57123" y="49171"/>
                    <a:pt x="56740" y="42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E25CC83-70EF-3FD9-8F77-1B6BF6C74558}"/>
                </a:ext>
              </a:extLst>
            </p:cNvPr>
            <p:cNvSpPr/>
            <p:nvPr/>
          </p:nvSpPr>
          <p:spPr>
            <a:xfrm>
              <a:off x="-11507709" y="6726063"/>
              <a:ext cx="128610" cy="114576"/>
            </a:xfrm>
            <a:custGeom>
              <a:avLst/>
              <a:gdLst>
                <a:gd name="connsiteX0" fmla="*/ 4252 w 128610"/>
                <a:gd name="connsiteY0" fmla="*/ 79292 h 114576"/>
                <a:gd name="connsiteX1" fmla="*/ 54501 w 128610"/>
                <a:gd name="connsiteY1" fmla="*/ 109296 h 114576"/>
                <a:gd name="connsiteX2" fmla="*/ 64374 w 128610"/>
                <a:gd name="connsiteY2" fmla="*/ 112281 h 114576"/>
                <a:gd name="connsiteX3" fmla="*/ 74439 w 128610"/>
                <a:gd name="connsiteY3" fmla="*/ 114577 h 114576"/>
                <a:gd name="connsiteX4" fmla="*/ 88522 w 128610"/>
                <a:gd name="connsiteY4" fmla="*/ 100646 h 114576"/>
                <a:gd name="connsiteX5" fmla="*/ 92005 w 128610"/>
                <a:gd name="connsiteY5" fmla="*/ 90046 h 114576"/>
                <a:gd name="connsiteX6" fmla="*/ 92005 w 128610"/>
                <a:gd name="connsiteY6" fmla="*/ 90084 h 114576"/>
                <a:gd name="connsiteX7" fmla="*/ 102797 w 128610"/>
                <a:gd name="connsiteY7" fmla="*/ 62339 h 114576"/>
                <a:gd name="connsiteX8" fmla="*/ 112403 w 128610"/>
                <a:gd name="connsiteY8" fmla="*/ 49901 h 114576"/>
                <a:gd name="connsiteX9" fmla="*/ 128324 w 128610"/>
                <a:gd name="connsiteY9" fmla="*/ 26288 h 114576"/>
                <a:gd name="connsiteX10" fmla="*/ 127329 w 128610"/>
                <a:gd name="connsiteY10" fmla="*/ 21083 h 114576"/>
                <a:gd name="connsiteX11" fmla="*/ 114163 w 128610"/>
                <a:gd name="connsiteY11" fmla="*/ 2446 h 114576"/>
                <a:gd name="connsiteX12" fmla="*/ 106892 w 128610"/>
                <a:gd name="connsiteY12" fmla="*/ 801 h 114576"/>
                <a:gd name="connsiteX13" fmla="*/ 2298 w 128610"/>
                <a:gd name="connsiteY13" fmla="*/ 69381 h 114576"/>
                <a:gd name="connsiteX14" fmla="*/ 1 w 128610"/>
                <a:gd name="connsiteY14" fmla="*/ 73667 h 114576"/>
                <a:gd name="connsiteX15" fmla="*/ 2106 w 128610"/>
                <a:gd name="connsiteY15" fmla="*/ 77953 h 114576"/>
                <a:gd name="connsiteX16" fmla="*/ 4249 w 128610"/>
                <a:gd name="connsiteY16" fmla="*/ 79293 h 11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610" h="114576">
                  <a:moveTo>
                    <a:pt x="4252" y="79292"/>
                  </a:moveTo>
                  <a:cubicBezTo>
                    <a:pt x="17876" y="93797"/>
                    <a:pt x="35290" y="104206"/>
                    <a:pt x="54501" y="109296"/>
                  </a:cubicBezTo>
                  <a:cubicBezTo>
                    <a:pt x="57830" y="110099"/>
                    <a:pt x="61122" y="111094"/>
                    <a:pt x="64374" y="112281"/>
                  </a:cubicBezTo>
                  <a:cubicBezTo>
                    <a:pt x="67551" y="113582"/>
                    <a:pt x="70957" y="114347"/>
                    <a:pt x="74439" y="114577"/>
                  </a:cubicBezTo>
                  <a:cubicBezTo>
                    <a:pt x="79950" y="114577"/>
                    <a:pt x="84581" y="111324"/>
                    <a:pt x="88522" y="100646"/>
                  </a:cubicBezTo>
                  <a:cubicBezTo>
                    <a:pt x="89709" y="97202"/>
                    <a:pt x="90819" y="93643"/>
                    <a:pt x="92005" y="90046"/>
                  </a:cubicBezTo>
                  <a:lnTo>
                    <a:pt x="92005" y="90084"/>
                  </a:lnTo>
                  <a:cubicBezTo>
                    <a:pt x="94646" y="80478"/>
                    <a:pt x="98243" y="71179"/>
                    <a:pt x="102797" y="62339"/>
                  </a:cubicBezTo>
                  <a:cubicBezTo>
                    <a:pt x="105706" y="57938"/>
                    <a:pt x="108882" y="53804"/>
                    <a:pt x="112403" y="49901"/>
                  </a:cubicBezTo>
                  <a:cubicBezTo>
                    <a:pt x="119062" y="43051"/>
                    <a:pt x="124459" y="35053"/>
                    <a:pt x="128324" y="26288"/>
                  </a:cubicBezTo>
                  <a:cubicBezTo>
                    <a:pt x="128936" y="24489"/>
                    <a:pt x="128553" y="22538"/>
                    <a:pt x="127329" y="21083"/>
                  </a:cubicBezTo>
                  <a:cubicBezTo>
                    <a:pt x="122583" y="15152"/>
                    <a:pt x="118182" y="8913"/>
                    <a:pt x="114163" y="2446"/>
                  </a:cubicBezTo>
                  <a:cubicBezTo>
                    <a:pt x="112594" y="-3"/>
                    <a:pt x="109341" y="-730"/>
                    <a:pt x="106892" y="801"/>
                  </a:cubicBezTo>
                  <a:cubicBezTo>
                    <a:pt x="71683" y="22499"/>
                    <a:pt x="36513" y="45653"/>
                    <a:pt x="2298" y="69381"/>
                  </a:cubicBezTo>
                  <a:cubicBezTo>
                    <a:pt x="882" y="70337"/>
                    <a:pt x="40" y="71945"/>
                    <a:pt x="1" y="73667"/>
                  </a:cubicBezTo>
                  <a:cubicBezTo>
                    <a:pt x="-37" y="75351"/>
                    <a:pt x="767" y="76920"/>
                    <a:pt x="2106" y="77953"/>
                  </a:cubicBezTo>
                  <a:cubicBezTo>
                    <a:pt x="2757" y="78489"/>
                    <a:pt x="3484" y="78948"/>
                    <a:pt x="4249" y="7929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7F89E057-98CE-B25E-861D-B3D965DF900C}"/>
                </a:ext>
              </a:extLst>
            </p:cNvPr>
            <p:cNvSpPr/>
            <p:nvPr/>
          </p:nvSpPr>
          <p:spPr>
            <a:xfrm>
              <a:off x="-12612440" y="8739682"/>
              <a:ext cx="26439" cy="75108"/>
            </a:xfrm>
            <a:custGeom>
              <a:avLst/>
              <a:gdLst>
                <a:gd name="connsiteX0" fmla="*/ 18365 w 26439"/>
                <a:gd name="connsiteY0" fmla="*/ 74381 h 75108"/>
                <a:gd name="connsiteX1" fmla="*/ 21082 w 26439"/>
                <a:gd name="connsiteY1" fmla="*/ 75108 h 75108"/>
                <a:gd name="connsiteX2" fmla="*/ 23723 w 26439"/>
                <a:gd name="connsiteY2" fmla="*/ 74419 h 75108"/>
                <a:gd name="connsiteX3" fmla="*/ 26440 w 26439"/>
                <a:gd name="connsiteY3" fmla="*/ 69750 h 75108"/>
                <a:gd name="connsiteX4" fmla="*/ 26019 w 26439"/>
                <a:gd name="connsiteY4" fmla="*/ 25242 h 75108"/>
                <a:gd name="connsiteX5" fmla="*/ 25751 w 26439"/>
                <a:gd name="connsiteY5" fmla="*/ 5188 h 75108"/>
                <a:gd name="connsiteX6" fmla="*/ 23225 w 26439"/>
                <a:gd name="connsiteY6" fmla="*/ 1208 h 75108"/>
                <a:gd name="connsiteX7" fmla="*/ 18288 w 26439"/>
                <a:gd name="connsiteY7" fmla="*/ 98 h 75108"/>
                <a:gd name="connsiteX8" fmla="*/ 15762 w 26439"/>
                <a:gd name="connsiteY8" fmla="*/ 481 h 75108"/>
                <a:gd name="connsiteX9" fmla="*/ 11476 w 26439"/>
                <a:gd name="connsiteY9" fmla="*/ 5571 h 75108"/>
                <a:gd name="connsiteX10" fmla="*/ 569 w 26439"/>
                <a:gd name="connsiteY10" fmla="*/ 59417 h 75108"/>
                <a:gd name="connsiteX11" fmla="*/ 339 w 26439"/>
                <a:gd name="connsiteY11" fmla="*/ 63703 h 75108"/>
                <a:gd name="connsiteX12" fmla="*/ 3248 w 26439"/>
                <a:gd name="connsiteY12" fmla="*/ 66765 h 75108"/>
                <a:gd name="connsiteX13" fmla="*/ 18365 w 26439"/>
                <a:gd name="connsiteY13" fmla="*/ 74380 h 7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39" h="75108">
                  <a:moveTo>
                    <a:pt x="18365" y="74381"/>
                  </a:moveTo>
                  <a:cubicBezTo>
                    <a:pt x="19207" y="74840"/>
                    <a:pt x="20125" y="75108"/>
                    <a:pt x="21082" y="75108"/>
                  </a:cubicBezTo>
                  <a:cubicBezTo>
                    <a:pt x="22000" y="75108"/>
                    <a:pt x="22919" y="74879"/>
                    <a:pt x="23723" y="74419"/>
                  </a:cubicBezTo>
                  <a:cubicBezTo>
                    <a:pt x="25407" y="73463"/>
                    <a:pt x="26440" y="71702"/>
                    <a:pt x="26440" y="69750"/>
                  </a:cubicBezTo>
                  <a:cubicBezTo>
                    <a:pt x="26440" y="54978"/>
                    <a:pt x="26440" y="40091"/>
                    <a:pt x="26019" y="25242"/>
                  </a:cubicBezTo>
                  <a:lnTo>
                    <a:pt x="25751" y="5188"/>
                  </a:lnTo>
                  <a:cubicBezTo>
                    <a:pt x="25483" y="3581"/>
                    <a:pt x="24565" y="2126"/>
                    <a:pt x="23225" y="1208"/>
                  </a:cubicBezTo>
                  <a:cubicBezTo>
                    <a:pt x="21771" y="213"/>
                    <a:pt x="20011" y="-208"/>
                    <a:pt x="18288" y="98"/>
                  </a:cubicBezTo>
                  <a:cubicBezTo>
                    <a:pt x="17446" y="175"/>
                    <a:pt x="16604" y="328"/>
                    <a:pt x="15762" y="481"/>
                  </a:cubicBezTo>
                  <a:cubicBezTo>
                    <a:pt x="13313" y="1017"/>
                    <a:pt x="11553" y="3121"/>
                    <a:pt x="11476" y="5571"/>
                  </a:cubicBezTo>
                  <a:cubicBezTo>
                    <a:pt x="11859" y="24131"/>
                    <a:pt x="8147" y="42501"/>
                    <a:pt x="569" y="59417"/>
                  </a:cubicBezTo>
                  <a:cubicBezTo>
                    <a:pt x="-82" y="60756"/>
                    <a:pt x="-196" y="62287"/>
                    <a:pt x="339" y="63703"/>
                  </a:cubicBezTo>
                  <a:cubicBezTo>
                    <a:pt x="837" y="65081"/>
                    <a:pt x="1908" y="66191"/>
                    <a:pt x="3248" y="66765"/>
                  </a:cubicBezTo>
                  <a:cubicBezTo>
                    <a:pt x="8414" y="68984"/>
                    <a:pt x="13466" y="71548"/>
                    <a:pt x="18365" y="743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920D32E-E3FB-2111-03D2-43465A203DDB}"/>
                </a:ext>
              </a:extLst>
            </p:cNvPr>
            <p:cNvSpPr/>
            <p:nvPr/>
          </p:nvSpPr>
          <p:spPr>
            <a:xfrm>
              <a:off x="-12681851" y="8727984"/>
              <a:ext cx="57174" cy="76040"/>
            </a:xfrm>
            <a:custGeom>
              <a:avLst/>
              <a:gdLst>
                <a:gd name="connsiteX0" fmla="*/ 17237 w 57174"/>
                <a:gd name="connsiteY0" fmla="*/ 75695 h 76040"/>
                <a:gd name="connsiteX1" fmla="*/ 22289 w 57174"/>
                <a:gd name="connsiteY1" fmla="*/ 76039 h 76040"/>
                <a:gd name="connsiteX2" fmla="*/ 33234 w 57174"/>
                <a:gd name="connsiteY2" fmla="*/ 73858 h 76040"/>
                <a:gd name="connsiteX3" fmla="*/ 34880 w 57174"/>
                <a:gd name="connsiteY3" fmla="*/ 72748 h 76040"/>
                <a:gd name="connsiteX4" fmla="*/ 39587 w 57174"/>
                <a:gd name="connsiteY4" fmla="*/ 69571 h 76040"/>
                <a:gd name="connsiteX5" fmla="*/ 41577 w 57174"/>
                <a:gd name="connsiteY5" fmla="*/ 68385 h 76040"/>
                <a:gd name="connsiteX6" fmla="*/ 56770 w 57174"/>
                <a:gd name="connsiteY6" fmla="*/ 11746 h 76040"/>
                <a:gd name="connsiteX7" fmla="*/ 55125 w 57174"/>
                <a:gd name="connsiteY7" fmla="*/ 7804 h 76040"/>
                <a:gd name="connsiteX8" fmla="*/ 51068 w 57174"/>
                <a:gd name="connsiteY8" fmla="*/ 6312 h 76040"/>
                <a:gd name="connsiteX9" fmla="*/ 22174 w 57174"/>
                <a:gd name="connsiteY9" fmla="*/ 2485 h 76040"/>
                <a:gd name="connsiteX10" fmla="*/ 20567 w 57174"/>
                <a:gd name="connsiteY10" fmla="*/ 1757 h 76040"/>
                <a:gd name="connsiteX11" fmla="*/ 17429 w 57174"/>
                <a:gd name="connsiteY11" fmla="*/ 303 h 76040"/>
                <a:gd name="connsiteX12" fmla="*/ 13143 w 57174"/>
                <a:gd name="connsiteY12" fmla="*/ 648 h 76040"/>
                <a:gd name="connsiteX13" fmla="*/ 10464 w 57174"/>
                <a:gd name="connsiteY13" fmla="*/ 4015 h 76040"/>
                <a:gd name="connsiteX14" fmla="*/ 3192 w 57174"/>
                <a:gd name="connsiteY14" fmla="*/ 13085 h 76040"/>
                <a:gd name="connsiteX15" fmla="*/ 360 w 57174"/>
                <a:gd name="connsiteY15" fmla="*/ 19936 h 76040"/>
                <a:gd name="connsiteX16" fmla="*/ 12645 w 57174"/>
                <a:gd name="connsiteY16" fmla="*/ 70413 h 76040"/>
                <a:gd name="connsiteX17" fmla="*/ 17238 w 57174"/>
                <a:gd name="connsiteY17" fmla="*/ 75695 h 7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74" h="76040">
                  <a:moveTo>
                    <a:pt x="17237" y="75695"/>
                  </a:moveTo>
                  <a:cubicBezTo>
                    <a:pt x="18883" y="75924"/>
                    <a:pt x="20605" y="76039"/>
                    <a:pt x="22289" y="76039"/>
                  </a:cubicBezTo>
                  <a:cubicBezTo>
                    <a:pt x="26039" y="76077"/>
                    <a:pt x="29790" y="75350"/>
                    <a:pt x="33234" y="73858"/>
                  </a:cubicBezTo>
                  <a:cubicBezTo>
                    <a:pt x="33846" y="73590"/>
                    <a:pt x="34421" y="73207"/>
                    <a:pt x="34880" y="72748"/>
                  </a:cubicBezTo>
                  <a:cubicBezTo>
                    <a:pt x="36181" y="71332"/>
                    <a:pt x="37788" y="70260"/>
                    <a:pt x="39587" y="69571"/>
                  </a:cubicBezTo>
                  <a:cubicBezTo>
                    <a:pt x="40314" y="69304"/>
                    <a:pt x="41003" y="68921"/>
                    <a:pt x="41577" y="68385"/>
                  </a:cubicBezTo>
                  <a:cubicBezTo>
                    <a:pt x="53364" y="51967"/>
                    <a:pt x="58760" y="31837"/>
                    <a:pt x="56770" y="11746"/>
                  </a:cubicBezTo>
                  <a:cubicBezTo>
                    <a:pt x="56809" y="10253"/>
                    <a:pt x="56196" y="8799"/>
                    <a:pt x="55125" y="7804"/>
                  </a:cubicBezTo>
                  <a:cubicBezTo>
                    <a:pt x="53977" y="6847"/>
                    <a:pt x="52561" y="6312"/>
                    <a:pt x="51068" y="6312"/>
                  </a:cubicBezTo>
                  <a:cubicBezTo>
                    <a:pt x="41309" y="7077"/>
                    <a:pt x="31436" y="5776"/>
                    <a:pt x="22174" y="2485"/>
                  </a:cubicBezTo>
                  <a:cubicBezTo>
                    <a:pt x="21600" y="2331"/>
                    <a:pt x="21065" y="2102"/>
                    <a:pt x="20567" y="1757"/>
                  </a:cubicBezTo>
                  <a:cubicBezTo>
                    <a:pt x="19572" y="1183"/>
                    <a:pt x="18539" y="686"/>
                    <a:pt x="17429" y="303"/>
                  </a:cubicBezTo>
                  <a:cubicBezTo>
                    <a:pt x="16013" y="-194"/>
                    <a:pt x="14482" y="-80"/>
                    <a:pt x="13143" y="648"/>
                  </a:cubicBezTo>
                  <a:cubicBezTo>
                    <a:pt x="11803" y="1336"/>
                    <a:pt x="10808" y="2561"/>
                    <a:pt x="10464" y="4015"/>
                  </a:cubicBezTo>
                  <a:cubicBezTo>
                    <a:pt x="9469" y="7957"/>
                    <a:pt x="6828" y="11287"/>
                    <a:pt x="3192" y="13085"/>
                  </a:cubicBezTo>
                  <a:cubicBezTo>
                    <a:pt x="590" y="14233"/>
                    <a:pt x="-673" y="17257"/>
                    <a:pt x="360" y="19936"/>
                  </a:cubicBezTo>
                  <a:cubicBezTo>
                    <a:pt x="7441" y="35894"/>
                    <a:pt x="11612" y="53001"/>
                    <a:pt x="12645" y="70413"/>
                  </a:cubicBezTo>
                  <a:cubicBezTo>
                    <a:pt x="12683" y="73054"/>
                    <a:pt x="14597" y="75312"/>
                    <a:pt x="17238" y="756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8D30E25-8457-F01A-F603-7A19F09E3370}"/>
                </a:ext>
              </a:extLst>
            </p:cNvPr>
            <p:cNvSpPr/>
            <p:nvPr/>
          </p:nvSpPr>
          <p:spPr>
            <a:xfrm>
              <a:off x="-12814234" y="8694047"/>
              <a:ext cx="79680" cy="67241"/>
            </a:xfrm>
            <a:custGeom>
              <a:avLst/>
              <a:gdLst>
                <a:gd name="connsiteX0" fmla="*/ 19024 w 79680"/>
                <a:gd name="connsiteY0" fmla="*/ 1 h 67241"/>
                <a:gd name="connsiteX1" fmla="*/ 14738 w 79680"/>
                <a:gd name="connsiteY1" fmla="*/ 1991 h 67241"/>
                <a:gd name="connsiteX2" fmla="*/ 2186 w 79680"/>
                <a:gd name="connsiteY2" fmla="*/ 14850 h 67241"/>
                <a:gd name="connsiteX3" fmla="*/ 885 w 79680"/>
                <a:gd name="connsiteY3" fmla="*/ 20973 h 67241"/>
                <a:gd name="connsiteX4" fmla="*/ 1842 w 79680"/>
                <a:gd name="connsiteY4" fmla="*/ 24265 h 67241"/>
                <a:gd name="connsiteX5" fmla="*/ 81 w 79680"/>
                <a:gd name="connsiteY5" fmla="*/ 58555 h 67241"/>
                <a:gd name="connsiteX6" fmla="*/ 3678 w 79680"/>
                <a:gd name="connsiteY6" fmla="*/ 64563 h 67241"/>
                <a:gd name="connsiteX7" fmla="*/ 5783 w 79680"/>
                <a:gd name="connsiteY7" fmla="*/ 65749 h 67241"/>
                <a:gd name="connsiteX8" fmla="*/ 8500 w 79680"/>
                <a:gd name="connsiteY8" fmla="*/ 66821 h 67241"/>
                <a:gd name="connsiteX9" fmla="*/ 16614 w 79680"/>
                <a:gd name="connsiteY9" fmla="*/ 67242 h 67241"/>
                <a:gd name="connsiteX10" fmla="*/ 67092 w 79680"/>
                <a:gd name="connsiteY10" fmla="*/ 45236 h 67241"/>
                <a:gd name="connsiteX11" fmla="*/ 79109 w 79680"/>
                <a:gd name="connsiteY11" fmla="*/ 28091 h 67241"/>
                <a:gd name="connsiteX12" fmla="*/ 78764 w 79680"/>
                <a:gd name="connsiteY12" fmla="*/ 22734 h 67241"/>
                <a:gd name="connsiteX13" fmla="*/ 73980 w 79680"/>
                <a:gd name="connsiteY13" fmla="*/ 20323 h 67241"/>
                <a:gd name="connsiteX14" fmla="*/ 23043 w 79680"/>
                <a:gd name="connsiteY14" fmla="*/ 2029 h 67241"/>
                <a:gd name="connsiteX15" fmla="*/ 19025 w 79680"/>
                <a:gd name="connsiteY15" fmla="*/ 1 h 67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680" h="67241">
                  <a:moveTo>
                    <a:pt x="19024" y="1"/>
                  </a:moveTo>
                  <a:cubicBezTo>
                    <a:pt x="17340" y="-37"/>
                    <a:pt x="15771" y="690"/>
                    <a:pt x="14738" y="1991"/>
                  </a:cubicBezTo>
                  <a:cubicBezTo>
                    <a:pt x="10911" y="6584"/>
                    <a:pt x="6701" y="10870"/>
                    <a:pt x="2186" y="14850"/>
                  </a:cubicBezTo>
                  <a:cubicBezTo>
                    <a:pt x="464" y="16381"/>
                    <a:pt x="-34" y="18869"/>
                    <a:pt x="885" y="20973"/>
                  </a:cubicBezTo>
                  <a:cubicBezTo>
                    <a:pt x="1344" y="22007"/>
                    <a:pt x="1650" y="23117"/>
                    <a:pt x="1842" y="24265"/>
                  </a:cubicBezTo>
                  <a:cubicBezTo>
                    <a:pt x="2301" y="35708"/>
                    <a:pt x="1727" y="47188"/>
                    <a:pt x="81" y="58555"/>
                  </a:cubicBezTo>
                  <a:cubicBezTo>
                    <a:pt x="-378" y="61157"/>
                    <a:pt x="1153" y="63721"/>
                    <a:pt x="3678" y="64563"/>
                  </a:cubicBezTo>
                  <a:cubicBezTo>
                    <a:pt x="4444" y="64831"/>
                    <a:pt x="5133" y="65214"/>
                    <a:pt x="5783" y="65749"/>
                  </a:cubicBezTo>
                  <a:cubicBezTo>
                    <a:pt x="6549" y="66400"/>
                    <a:pt x="7505" y="66783"/>
                    <a:pt x="8500" y="66821"/>
                  </a:cubicBezTo>
                  <a:cubicBezTo>
                    <a:pt x="11218" y="67127"/>
                    <a:pt x="13896" y="67242"/>
                    <a:pt x="16614" y="67242"/>
                  </a:cubicBezTo>
                  <a:cubicBezTo>
                    <a:pt x="35749" y="67127"/>
                    <a:pt x="54003" y="59167"/>
                    <a:pt x="67092" y="45236"/>
                  </a:cubicBezTo>
                  <a:cubicBezTo>
                    <a:pt x="72028" y="40185"/>
                    <a:pt x="76085" y="34406"/>
                    <a:pt x="79109" y="28091"/>
                  </a:cubicBezTo>
                  <a:cubicBezTo>
                    <a:pt x="79989" y="26369"/>
                    <a:pt x="79836" y="24303"/>
                    <a:pt x="78764" y="22734"/>
                  </a:cubicBezTo>
                  <a:cubicBezTo>
                    <a:pt x="77654" y="21164"/>
                    <a:pt x="75856" y="20246"/>
                    <a:pt x="73980" y="20323"/>
                  </a:cubicBezTo>
                  <a:cubicBezTo>
                    <a:pt x="55037" y="22925"/>
                    <a:pt x="36017" y="16075"/>
                    <a:pt x="23043" y="2029"/>
                  </a:cubicBezTo>
                  <a:cubicBezTo>
                    <a:pt x="22087" y="767"/>
                    <a:pt x="20594" y="39"/>
                    <a:pt x="19025" y="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8C055D4C-9CAC-9F54-29D8-1A0BBAAAF183}"/>
                </a:ext>
              </a:extLst>
            </p:cNvPr>
            <p:cNvSpPr/>
            <p:nvPr/>
          </p:nvSpPr>
          <p:spPr>
            <a:xfrm>
              <a:off x="-12666332" y="8664259"/>
              <a:ext cx="66057" cy="46076"/>
            </a:xfrm>
            <a:custGeom>
              <a:avLst/>
              <a:gdLst>
                <a:gd name="connsiteX0" fmla="*/ 61873 w 66057"/>
                <a:gd name="connsiteY0" fmla="*/ 32141 h 46076"/>
                <a:gd name="connsiteX1" fmla="*/ 63442 w 66057"/>
                <a:gd name="connsiteY1" fmla="*/ 30418 h 46076"/>
                <a:gd name="connsiteX2" fmla="*/ 64475 w 66057"/>
                <a:gd name="connsiteY2" fmla="*/ 29423 h 46076"/>
                <a:gd name="connsiteX3" fmla="*/ 66006 w 66057"/>
                <a:gd name="connsiteY3" fmla="*/ 24793 h 46076"/>
                <a:gd name="connsiteX4" fmla="*/ 63136 w 66057"/>
                <a:gd name="connsiteY4" fmla="*/ 20851 h 46076"/>
                <a:gd name="connsiteX5" fmla="*/ 7414 w 66057"/>
                <a:gd name="connsiteY5" fmla="*/ 109 h 46076"/>
                <a:gd name="connsiteX6" fmla="*/ 2822 w 66057"/>
                <a:gd name="connsiteY6" fmla="*/ 1104 h 46076"/>
                <a:gd name="connsiteX7" fmla="*/ 755 w 66057"/>
                <a:gd name="connsiteY7" fmla="*/ 5390 h 46076"/>
                <a:gd name="connsiteX8" fmla="*/ 17555 w 66057"/>
                <a:gd name="connsiteY8" fmla="*/ 44387 h 46076"/>
                <a:gd name="connsiteX9" fmla="*/ 31945 w 66057"/>
                <a:gd name="connsiteY9" fmla="*/ 45956 h 46076"/>
                <a:gd name="connsiteX10" fmla="*/ 61873 w 66057"/>
                <a:gd name="connsiteY10" fmla="*/ 32141 h 4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57" h="46076">
                  <a:moveTo>
                    <a:pt x="61873" y="32141"/>
                  </a:moveTo>
                  <a:cubicBezTo>
                    <a:pt x="62332" y="31490"/>
                    <a:pt x="62868" y="30916"/>
                    <a:pt x="63442" y="30418"/>
                  </a:cubicBezTo>
                  <a:lnTo>
                    <a:pt x="64475" y="29423"/>
                  </a:lnTo>
                  <a:cubicBezTo>
                    <a:pt x="65700" y="28199"/>
                    <a:pt x="66235" y="26477"/>
                    <a:pt x="66006" y="24793"/>
                  </a:cubicBezTo>
                  <a:cubicBezTo>
                    <a:pt x="65738" y="23071"/>
                    <a:pt x="64666" y="21616"/>
                    <a:pt x="63136" y="20851"/>
                  </a:cubicBezTo>
                  <a:cubicBezTo>
                    <a:pt x="45340" y="11934"/>
                    <a:pt x="26664" y="4969"/>
                    <a:pt x="7414" y="109"/>
                  </a:cubicBezTo>
                  <a:cubicBezTo>
                    <a:pt x="5807" y="-198"/>
                    <a:pt x="4123" y="147"/>
                    <a:pt x="2822" y="1104"/>
                  </a:cubicBezTo>
                  <a:cubicBezTo>
                    <a:pt x="1521" y="2137"/>
                    <a:pt x="755" y="3706"/>
                    <a:pt x="755" y="5390"/>
                  </a:cubicBezTo>
                  <a:cubicBezTo>
                    <a:pt x="-1732" y="21923"/>
                    <a:pt x="1444" y="40866"/>
                    <a:pt x="17555" y="44387"/>
                  </a:cubicBezTo>
                  <a:cubicBezTo>
                    <a:pt x="22301" y="45421"/>
                    <a:pt x="27123" y="45956"/>
                    <a:pt x="31945" y="45956"/>
                  </a:cubicBezTo>
                  <a:cubicBezTo>
                    <a:pt x="43656" y="46951"/>
                    <a:pt x="55023" y="41708"/>
                    <a:pt x="61873" y="3214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06A59060-ADA6-55D6-2048-385B4042B1D9}"/>
                </a:ext>
              </a:extLst>
            </p:cNvPr>
            <p:cNvSpPr/>
            <p:nvPr/>
          </p:nvSpPr>
          <p:spPr>
            <a:xfrm>
              <a:off x="-12530220" y="8535273"/>
              <a:ext cx="61851" cy="347703"/>
            </a:xfrm>
            <a:custGeom>
              <a:avLst/>
              <a:gdLst>
                <a:gd name="connsiteX0" fmla="*/ 1394 w 61851"/>
                <a:gd name="connsiteY0" fmla="*/ 346096 h 347703"/>
                <a:gd name="connsiteX1" fmla="*/ 5298 w 61851"/>
                <a:gd name="connsiteY1" fmla="*/ 347704 h 347703"/>
                <a:gd name="connsiteX2" fmla="*/ 32891 w 61851"/>
                <a:gd name="connsiteY2" fmla="*/ 347704 h 347703"/>
                <a:gd name="connsiteX3" fmla="*/ 40085 w 61851"/>
                <a:gd name="connsiteY3" fmla="*/ 345101 h 347703"/>
                <a:gd name="connsiteX4" fmla="*/ 43262 w 61851"/>
                <a:gd name="connsiteY4" fmla="*/ 344412 h 347703"/>
                <a:gd name="connsiteX5" fmla="*/ 45979 w 61851"/>
                <a:gd name="connsiteY5" fmla="*/ 339820 h 347703"/>
                <a:gd name="connsiteX6" fmla="*/ 61823 w 61851"/>
                <a:gd name="connsiteY6" fmla="*/ 5835 h 347703"/>
                <a:gd name="connsiteX7" fmla="*/ 59871 w 61851"/>
                <a:gd name="connsiteY7" fmla="*/ 1166 h 347703"/>
                <a:gd name="connsiteX8" fmla="*/ 54858 w 61851"/>
                <a:gd name="connsiteY8" fmla="*/ 248 h 347703"/>
                <a:gd name="connsiteX9" fmla="*/ 8550 w 61851"/>
                <a:gd name="connsiteY9" fmla="*/ 50497 h 347703"/>
                <a:gd name="connsiteX10" fmla="*/ 4264 w 61851"/>
                <a:gd name="connsiteY10" fmla="*/ 58342 h 347703"/>
                <a:gd name="connsiteX11" fmla="*/ 4302 w 61851"/>
                <a:gd name="connsiteY11" fmla="*/ 58342 h 347703"/>
                <a:gd name="connsiteX12" fmla="*/ 3614 w 61851"/>
                <a:gd name="connsiteY12" fmla="*/ 61212 h 347703"/>
                <a:gd name="connsiteX13" fmla="*/ 4302 w 61851"/>
                <a:gd name="connsiteY13" fmla="*/ 80615 h 347703"/>
                <a:gd name="connsiteX14" fmla="*/ 16 w 61851"/>
                <a:gd name="connsiteY14" fmla="*/ 342081 h 347703"/>
                <a:gd name="connsiteX15" fmla="*/ 1394 w 61851"/>
                <a:gd name="connsiteY15" fmla="*/ 346100 h 3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851" h="347703">
                  <a:moveTo>
                    <a:pt x="1394" y="346096"/>
                  </a:moveTo>
                  <a:cubicBezTo>
                    <a:pt x="2428" y="347130"/>
                    <a:pt x="3805" y="347704"/>
                    <a:pt x="5298" y="347704"/>
                  </a:cubicBezTo>
                  <a:lnTo>
                    <a:pt x="32891" y="347704"/>
                  </a:lnTo>
                  <a:cubicBezTo>
                    <a:pt x="35493" y="347551"/>
                    <a:pt x="37980" y="346632"/>
                    <a:pt x="40085" y="345101"/>
                  </a:cubicBezTo>
                  <a:cubicBezTo>
                    <a:pt x="41195" y="345293"/>
                    <a:pt x="42343" y="345025"/>
                    <a:pt x="43262" y="344412"/>
                  </a:cubicBezTo>
                  <a:cubicBezTo>
                    <a:pt x="44907" y="343456"/>
                    <a:pt x="45941" y="341733"/>
                    <a:pt x="45979" y="339820"/>
                  </a:cubicBezTo>
                  <a:cubicBezTo>
                    <a:pt x="46400" y="236186"/>
                    <a:pt x="51605" y="126928"/>
                    <a:pt x="61823" y="5835"/>
                  </a:cubicBezTo>
                  <a:cubicBezTo>
                    <a:pt x="62014" y="4037"/>
                    <a:pt x="61249" y="2276"/>
                    <a:pt x="59871" y="1166"/>
                  </a:cubicBezTo>
                  <a:cubicBezTo>
                    <a:pt x="58455" y="57"/>
                    <a:pt x="56580" y="-288"/>
                    <a:pt x="54858" y="248"/>
                  </a:cubicBezTo>
                  <a:cubicBezTo>
                    <a:pt x="32585" y="7251"/>
                    <a:pt x="19228" y="31209"/>
                    <a:pt x="8550" y="50497"/>
                  </a:cubicBezTo>
                  <a:lnTo>
                    <a:pt x="4264" y="58342"/>
                  </a:lnTo>
                  <a:lnTo>
                    <a:pt x="4302" y="58342"/>
                  </a:lnTo>
                  <a:cubicBezTo>
                    <a:pt x="3805" y="59222"/>
                    <a:pt x="3575" y="60217"/>
                    <a:pt x="3614" y="61212"/>
                  </a:cubicBezTo>
                  <a:lnTo>
                    <a:pt x="4302" y="80615"/>
                  </a:lnTo>
                  <a:cubicBezTo>
                    <a:pt x="7096" y="166914"/>
                    <a:pt x="3882" y="248127"/>
                    <a:pt x="16" y="342081"/>
                  </a:cubicBezTo>
                  <a:cubicBezTo>
                    <a:pt x="-99" y="343574"/>
                    <a:pt x="399" y="344990"/>
                    <a:pt x="1394" y="3461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A1A6741A-015E-112D-DADB-596F390BD16F}"/>
                </a:ext>
              </a:extLst>
            </p:cNvPr>
            <p:cNvSpPr/>
            <p:nvPr/>
          </p:nvSpPr>
          <p:spPr>
            <a:xfrm>
              <a:off x="-12778104" y="8653358"/>
              <a:ext cx="86229" cy="37878"/>
            </a:xfrm>
            <a:custGeom>
              <a:avLst/>
              <a:gdLst>
                <a:gd name="connsiteX0" fmla="*/ 20809 w 86229"/>
                <a:gd name="connsiteY0" fmla="*/ 36575 h 37878"/>
                <a:gd name="connsiteX1" fmla="*/ 32098 w 86229"/>
                <a:gd name="connsiteY1" fmla="*/ 37876 h 37878"/>
                <a:gd name="connsiteX2" fmla="*/ 85485 w 86229"/>
                <a:gd name="connsiteY2" fmla="*/ 11317 h 37878"/>
                <a:gd name="connsiteX3" fmla="*/ 85676 w 86229"/>
                <a:gd name="connsiteY3" fmla="*/ 6266 h 37878"/>
                <a:gd name="connsiteX4" fmla="*/ 81543 w 86229"/>
                <a:gd name="connsiteY4" fmla="*/ 3357 h 37878"/>
                <a:gd name="connsiteX5" fmla="*/ 5309 w 86229"/>
                <a:gd name="connsiteY5" fmla="*/ 678 h 37878"/>
                <a:gd name="connsiteX6" fmla="*/ 525 w 86229"/>
                <a:gd name="connsiteY6" fmla="*/ 4964 h 37878"/>
                <a:gd name="connsiteX7" fmla="*/ 104 w 86229"/>
                <a:gd name="connsiteY7" fmla="*/ 8485 h 37878"/>
                <a:gd name="connsiteX8" fmla="*/ 525 w 86229"/>
                <a:gd name="connsiteY8" fmla="*/ 10284 h 37878"/>
                <a:gd name="connsiteX9" fmla="*/ 908 w 86229"/>
                <a:gd name="connsiteY9" fmla="*/ 11202 h 37878"/>
                <a:gd name="connsiteX10" fmla="*/ 20808 w 86229"/>
                <a:gd name="connsiteY10" fmla="*/ 36575 h 3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229" h="37878">
                  <a:moveTo>
                    <a:pt x="20809" y="36575"/>
                  </a:moveTo>
                  <a:cubicBezTo>
                    <a:pt x="24483" y="37455"/>
                    <a:pt x="28271" y="37915"/>
                    <a:pt x="32098" y="37876"/>
                  </a:cubicBezTo>
                  <a:cubicBezTo>
                    <a:pt x="53070" y="37953"/>
                    <a:pt x="72894" y="28117"/>
                    <a:pt x="85485" y="11317"/>
                  </a:cubicBezTo>
                  <a:cubicBezTo>
                    <a:pt x="86403" y="9787"/>
                    <a:pt x="86480" y="7873"/>
                    <a:pt x="85676" y="6266"/>
                  </a:cubicBezTo>
                  <a:cubicBezTo>
                    <a:pt x="84872" y="4658"/>
                    <a:pt x="83341" y="3549"/>
                    <a:pt x="81543" y="3357"/>
                  </a:cubicBezTo>
                  <a:cubicBezTo>
                    <a:pt x="56246" y="104"/>
                    <a:pt x="30720" y="-776"/>
                    <a:pt x="5309" y="678"/>
                  </a:cubicBezTo>
                  <a:cubicBezTo>
                    <a:pt x="2975" y="984"/>
                    <a:pt x="1099" y="2706"/>
                    <a:pt x="525" y="4964"/>
                  </a:cubicBezTo>
                  <a:cubicBezTo>
                    <a:pt x="28" y="6074"/>
                    <a:pt x="-125" y="7299"/>
                    <a:pt x="104" y="8485"/>
                  </a:cubicBezTo>
                  <a:lnTo>
                    <a:pt x="525" y="10284"/>
                  </a:lnTo>
                  <a:cubicBezTo>
                    <a:pt x="640" y="10590"/>
                    <a:pt x="755" y="10896"/>
                    <a:pt x="908" y="11202"/>
                  </a:cubicBezTo>
                  <a:cubicBezTo>
                    <a:pt x="411" y="23373"/>
                    <a:pt x="8830" y="34165"/>
                    <a:pt x="20808" y="365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078A7085-8600-1DC1-CF0E-8C55B7286CCA}"/>
                </a:ext>
              </a:extLst>
            </p:cNvPr>
            <p:cNvSpPr/>
            <p:nvPr/>
          </p:nvSpPr>
          <p:spPr>
            <a:xfrm>
              <a:off x="-12961564" y="7843090"/>
              <a:ext cx="576653" cy="633763"/>
            </a:xfrm>
            <a:custGeom>
              <a:avLst/>
              <a:gdLst>
                <a:gd name="connsiteX0" fmla="*/ 153715 w 576653"/>
                <a:gd name="connsiteY0" fmla="*/ 91974 h 633763"/>
                <a:gd name="connsiteX1" fmla="*/ 151534 w 576653"/>
                <a:gd name="connsiteY1" fmla="*/ 99207 h 633763"/>
                <a:gd name="connsiteX2" fmla="*/ 134389 w 576653"/>
                <a:gd name="connsiteY2" fmla="*/ 141036 h 633763"/>
                <a:gd name="connsiteX3" fmla="*/ 26042 w 576653"/>
                <a:gd name="connsiteY3" fmla="*/ 302424 h 633763"/>
                <a:gd name="connsiteX4" fmla="*/ 26004 w 576653"/>
                <a:gd name="connsiteY4" fmla="*/ 302424 h 633763"/>
                <a:gd name="connsiteX5" fmla="*/ 23402 w 576653"/>
                <a:gd name="connsiteY5" fmla="*/ 306978 h 633763"/>
                <a:gd name="connsiteX6" fmla="*/ 708 w 576653"/>
                <a:gd name="connsiteY6" fmla="*/ 411298 h 633763"/>
                <a:gd name="connsiteX7" fmla="*/ 248 w 576653"/>
                <a:gd name="connsiteY7" fmla="*/ 415546 h 633763"/>
                <a:gd name="connsiteX8" fmla="*/ 3042 w 576653"/>
                <a:gd name="connsiteY8" fmla="*/ 418761 h 633763"/>
                <a:gd name="connsiteX9" fmla="*/ 151185 w 576653"/>
                <a:gd name="connsiteY9" fmla="*/ 513058 h 633763"/>
                <a:gd name="connsiteX10" fmla="*/ 363205 w 576653"/>
                <a:gd name="connsiteY10" fmla="*/ 633534 h 633763"/>
                <a:gd name="connsiteX11" fmla="*/ 364812 w 576653"/>
                <a:gd name="connsiteY11" fmla="*/ 633763 h 633763"/>
                <a:gd name="connsiteX12" fmla="*/ 368027 w 576653"/>
                <a:gd name="connsiteY12" fmla="*/ 632692 h 633763"/>
                <a:gd name="connsiteX13" fmla="*/ 370170 w 576653"/>
                <a:gd name="connsiteY13" fmla="*/ 628405 h 633763"/>
                <a:gd name="connsiteX14" fmla="*/ 450384 w 576653"/>
                <a:gd name="connsiteY14" fmla="*/ 287876 h 633763"/>
                <a:gd name="connsiteX15" fmla="*/ 450346 w 576653"/>
                <a:gd name="connsiteY15" fmla="*/ 287876 h 633763"/>
                <a:gd name="connsiteX16" fmla="*/ 574378 w 576653"/>
                <a:gd name="connsiteY16" fmla="*/ 171496 h 633763"/>
                <a:gd name="connsiteX17" fmla="*/ 576635 w 576653"/>
                <a:gd name="connsiteY17" fmla="*/ 166674 h 633763"/>
                <a:gd name="connsiteX18" fmla="*/ 573650 w 576653"/>
                <a:gd name="connsiteY18" fmla="*/ 162388 h 633763"/>
                <a:gd name="connsiteX19" fmla="*/ 373348 w 576653"/>
                <a:gd name="connsiteY19" fmla="*/ 58097 h 633763"/>
                <a:gd name="connsiteX20" fmla="*/ 265276 w 576653"/>
                <a:gd name="connsiteY20" fmla="*/ 654 h 633763"/>
                <a:gd name="connsiteX21" fmla="*/ 265314 w 576653"/>
                <a:gd name="connsiteY21" fmla="*/ 692 h 633763"/>
                <a:gd name="connsiteX22" fmla="*/ 261028 w 576653"/>
                <a:gd name="connsiteY22" fmla="*/ 271 h 633763"/>
                <a:gd name="connsiteX23" fmla="*/ 257889 w 576653"/>
                <a:gd name="connsiteY23" fmla="*/ 3026 h 633763"/>
                <a:gd name="connsiteX24" fmla="*/ 157312 w 576653"/>
                <a:gd name="connsiteY24" fmla="*/ 87718 h 633763"/>
                <a:gd name="connsiteX25" fmla="*/ 153714 w 576653"/>
                <a:gd name="connsiteY25" fmla="*/ 91966 h 6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6653" h="633763">
                  <a:moveTo>
                    <a:pt x="153715" y="91974"/>
                  </a:moveTo>
                  <a:cubicBezTo>
                    <a:pt x="153256" y="94461"/>
                    <a:pt x="152491" y="96911"/>
                    <a:pt x="151534" y="99207"/>
                  </a:cubicBezTo>
                  <a:cubicBezTo>
                    <a:pt x="145564" y="112907"/>
                    <a:pt x="140015" y="126990"/>
                    <a:pt x="134389" y="141036"/>
                  </a:cubicBezTo>
                  <a:cubicBezTo>
                    <a:pt x="109667" y="203225"/>
                    <a:pt x="84102" y="267517"/>
                    <a:pt x="26042" y="302424"/>
                  </a:cubicBezTo>
                  <a:lnTo>
                    <a:pt x="26004" y="302424"/>
                  </a:lnTo>
                  <a:cubicBezTo>
                    <a:pt x="24435" y="303419"/>
                    <a:pt x="23440" y="305103"/>
                    <a:pt x="23402" y="306978"/>
                  </a:cubicBezTo>
                  <a:cubicBezTo>
                    <a:pt x="24856" y="343105"/>
                    <a:pt x="17049" y="379041"/>
                    <a:pt x="708" y="411298"/>
                  </a:cubicBezTo>
                  <a:cubicBezTo>
                    <a:pt x="-19" y="412599"/>
                    <a:pt x="-211" y="414130"/>
                    <a:pt x="248" y="415546"/>
                  </a:cubicBezTo>
                  <a:cubicBezTo>
                    <a:pt x="669" y="416962"/>
                    <a:pt x="1703" y="418110"/>
                    <a:pt x="3042" y="418761"/>
                  </a:cubicBezTo>
                  <a:cubicBezTo>
                    <a:pt x="54898" y="446124"/>
                    <a:pt x="104423" y="477658"/>
                    <a:pt x="151185" y="513058"/>
                  </a:cubicBezTo>
                  <a:cubicBezTo>
                    <a:pt x="214943" y="564302"/>
                    <a:pt x="286542" y="604983"/>
                    <a:pt x="363205" y="633534"/>
                  </a:cubicBezTo>
                  <a:cubicBezTo>
                    <a:pt x="363741" y="633687"/>
                    <a:pt x="364276" y="633763"/>
                    <a:pt x="364812" y="633763"/>
                  </a:cubicBezTo>
                  <a:cubicBezTo>
                    <a:pt x="365960" y="633763"/>
                    <a:pt x="367108" y="633381"/>
                    <a:pt x="368027" y="632692"/>
                  </a:cubicBezTo>
                  <a:cubicBezTo>
                    <a:pt x="369366" y="631658"/>
                    <a:pt x="370132" y="630089"/>
                    <a:pt x="370170" y="628405"/>
                  </a:cubicBezTo>
                  <a:cubicBezTo>
                    <a:pt x="368448" y="506019"/>
                    <a:pt x="376982" y="380067"/>
                    <a:pt x="450384" y="287876"/>
                  </a:cubicBezTo>
                  <a:lnTo>
                    <a:pt x="450346" y="287876"/>
                  </a:lnTo>
                  <a:cubicBezTo>
                    <a:pt x="486051" y="243444"/>
                    <a:pt x="527804" y="204295"/>
                    <a:pt x="574378" y="171496"/>
                  </a:cubicBezTo>
                  <a:cubicBezTo>
                    <a:pt x="575947" y="170386"/>
                    <a:pt x="576789" y="168587"/>
                    <a:pt x="576635" y="166674"/>
                  </a:cubicBezTo>
                  <a:cubicBezTo>
                    <a:pt x="576406" y="164837"/>
                    <a:pt x="575296" y="163230"/>
                    <a:pt x="573650" y="162388"/>
                  </a:cubicBezTo>
                  <a:cubicBezTo>
                    <a:pt x="506180" y="129399"/>
                    <a:pt x="438636" y="93119"/>
                    <a:pt x="373348" y="58097"/>
                  </a:cubicBezTo>
                  <a:cubicBezTo>
                    <a:pt x="337374" y="38848"/>
                    <a:pt x="301439" y="19521"/>
                    <a:pt x="265276" y="654"/>
                  </a:cubicBezTo>
                  <a:lnTo>
                    <a:pt x="265314" y="692"/>
                  </a:lnTo>
                  <a:cubicBezTo>
                    <a:pt x="264013" y="-74"/>
                    <a:pt x="262444" y="-188"/>
                    <a:pt x="261028" y="271"/>
                  </a:cubicBezTo>
                  <a:cubicBezTo>
                    <a:pt x="259688" y="768"/>
                    <a:pt x="258540" y="1725"/>
                    <a:pt x="257889" y="3026"/>
                  </a:cubicBezTo>
                  <a:cubicBezTo>
                    <a:pt x="237109" y="43631"/>
                    <a:pt x="200867" y="74170"/>
                    <a:pt x="157312" y="87718"/>
                  </a:cubicBezTo>
                  <a:cubicBezTo>
                    <a:pt x="155398" y="88368"/>
                    <a:pt x="154021" y="90014"/>
                    <a:pt x="153714" y="919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7698B9B-6C4D-4067-7000-949D727A4AAE}"/>
                </a:ext>
              </a:extLst>
            </p:cNvPr>
            <p:cNvSpPr/>
            <p:nvPr/>
          </p:nvSpPr>
          <p:spPr>
            <a:xfrm>
              <a:off x="-12531069" y="8160527"/>
              <a:ext cx="83363" cy="378076"/>
            </a:xfrm>
            <a:custGeom>
              <a:avLst/>
              <a:gdLst>
                <a:gd name="connsiteX0" fmla="*/ 80620 w 83363"/>
                <a:gd name="connsiteY0" fmla="*/ 655 h 378076"/>
                <a:gd name="connsiteX1" fmla="*/ 73502 w 83363"/>
                <a:gd name="connsiteY1" fmla="*/ 2262 h 378076"/>
                <a:gd name="connsiteX2" fmla="*/ 1937 w 83363"/>
                <a:gd name="connsiteY2" fmla="*/ 372947 h 378076"/>
                <a:gd name="connsiteX3" fmla="*/ 1937 w 83363"/>
                <a:gd name="connsiteY3" fmla="*/ 372909 h 378076"/>
                <a:gd name="connsiteX4" fmla="*/ 5649 w 83363"/>
                <a:gd name="connsiteY4" fmla="*/ 377807 h 378076"/>
                <a:gd name="connsiteX5" fmla="*/ 7295 w 83363"/>
                <a:gd name="connsiteY5" fmla="*/ 378075 h 378076"/>
                <a:gd name="connsiteX6" fmla="*/ 11581 w 83363"/>
                <a:gd name="connsiteY6" fmla="*/ 376009 h 378076"/>
                <a:gd name="connsiteX7" fmla="*/ 55094 w 83363"/>
                <a:gd name="connsiteY7" fmla="*/ 346005 h 378076"/>
                <a:gd name="connsiteX8" fmla="*/ 58691 w 83363"/>
                <a:gd name="connsiteY8" fmla="*/ 343594 h 378076"/>
                <a:gd name="connsiteX9" fmla="*/ 59380 w 83363"/>
                <a:gd name="connsiteY9" fmla="*/ 339308 h 378076"/>
                <a:gd name="connsiteX10" fmla="*/ 82839 w 83363"/>
                <a:gd name="connsiteY10" fmla="*/ 7655 h 378076"/>
                <a:gd name="connsiteX11" fmla="*/ 80620 w 83363"/>
                <a:gd name="connsiteY11" fmla="*/ 651 h 37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3363" h="378076">
                  <a:moveTo>
                    <a:pt x="80620" y="655"/>
                  </a:moveTo>
                  <a:cubicBezTo>
                    <a:pt x="78171" y="-646"/>
                    <a:pt x="75186" y="43"/>
                    <a:pt x="73502" y="2262"/>
                  </a:cubicBezTo>
                  <a:cubicBezTo>
                    <a:pt x="-1852" y="111598"/>
                    <a:pt x="-3651" y="234827"/>
                    <a:pt x="1937" y="372947"/>
                  </a:cubicBezTo>
                  <a:lnTo>
                    <a:pt x="1937" y="372909"/>
                  </a:lnTo>
                  <a:cubicBezTo>
                    <a:pt x="2052" y="375167"/>
                    <a:pt x="3506" y="377118"/>
                    <a:pt x="5649" y="377807"/>
                  </a:cubicBezTo>
                  <a:cubicBezTo>
                    <a:pt x="6185" y="377999"/>
                    <a:pt x="6721" y="378075"/>
                    <a:pt x="7295" y="378075"/>
                  </a:cubicBezTo>
                  <a:cubicBezTo>
                    <a:pt x="8978" y="378113"/>
                    <a:pt x="10548" y="377348"/>
                    <a:pt x="11581" y="376009"/>
                  </a:cubicBezTo>
                  <a:cubicBezTo>
                    <a:pt x="21761" y="360892"/>
                    <a:pt x="37298" y="350177"/>
                    <a:pt x="55094" y="346005"/>
                  </a:cubicBezTo>
                  <a:cubicBezTo>
                    <a:pt x="56586" y="345775"/>
                    <a:pt x="57888" y="344895"/>
                    <a:pt x="58691" y="343594"/>
                  </a:cubicBezTo>
                  <a:cubicBezTo>
                    <a:pt x="59457" y="342331"/>
                    <a:pt x="59725" y="340800"/>
                    <a:pt x="59380" y="339308"/>
                  </a:cubicBezTo>
                  <a:cubicBezTo>
                    <a:pt x="27884" y="229433"/>
                    <a:pt x="36188" y="111985"/>
                    <a:pt x="82839" y="7655"/>
                  </a:cubicBezTo>
                  <a:cubicBezTo>
                    <a:pt x="84064" y="5091"/>
                    <a:pt x="83069" y="2029"/>
                    <a:pt x="80620" y="6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1BC8942-B1E8-4D10-B29B-A5B76356E8FF}"/>
                </a:ext>
              </a:extLst>
            </p:cNvPr>
            <p:cNvSpPr/>
            <p:nvPr/>
          </p:nvSpPr>
          <p:spPr>
            <a:xfrm>
              <a:off x="-13507675" y="9097049"/>
              <a:ext cx="106722" cy="120389"/>
            </a:xfrm>
            <a:custGeom>
              <a:avLst/>
              <a:gdLst>
                <a:gd name="connsiteX0" fmla="*/ 1976 w 106722"/>
                <a:gd name="connsiteY0" fmla="*/ 65596 h 120389"/>
                <a:gd name="connsiteX1" fmla="*/ 5803 w 106722"/>
                <a:gd name="connsiteY1" fmla="*/ 68811 h 120389"/>
                <a:gd name="connsiteX2" fmla="*/ 32133 w 106722"/>
                <a:gd name="connsiteY2" fmla="*/ 97897 h 120389"/>
                <a:gd name="connsiteX3" fmla="*/ 51498 w 106722"/>
                <a:gd name="connsiteY3" fmla="*/ 118487 h 120389"/>
                <a:gd name="connsiteX4" fmla="*/ 55784 w 106722"/>
                <a:gd name="connsiteY4" fmla="*/ 120362 h 120389"/>
                <a:gd name="connsiteX5" fmla="*/ 60070 w 106722"/>
                <a:gd name="connsiteY5" fmla="*/ 118333 h 120389"/>
                <a:gd name="connsiteX6" fmla="*/ 67724 w 106722"/>
                <a:gd name="connsiteY6" fmla="*/ 108766 h 120389"/>
                <a:gd name="connsiteX7" fmla="*/ 67763 w 106722"/>
                <a:gd name="connsiteY7" fmla="*/ 108766 h 120389"/>
                <a:gd name="connsiteX8" fmla="*/ 93480 w 106722"/>
                <a:gd name="connsiteY8" fmla="*/ 73060 h 120389"/>
                <a:gd name="connsiteX9" fmla="*/ 95662 w 106722"/>
                <a:gd name="connsiteY9" fmla="*/ 68774 h 120389"/>
                <a:gd name="connsiteX10" fmla="*/ 105880 w 106722"/>
                <a:gd name="connsiteY10" fmla="*/ 50902 h 120389"/>
                <a:gd name="connsiteX11" fmla="*/ 105153 w 106722"/>
                <a:gd name="connsiteY11" fmla="*/ 44128 h 120389"/>
                <a:gd name="connsiteX12" fmla="*/ 103622 w 106722"/>
                <a:gd name="connsiteY12" fmla="*/ 42789 h 120389"/>
                <a:gd name="connsiteX13" fmla="*/ 102780 w 106722"/>
                <a:gd name="connsiteY13" fmla="*/ 42100 h 120389"/>
                <a:gd name="connsiteX14" fmla="*/ 102742 w 106722"/>
                <a:gd name="connsiteY14" fmla="*/ 42100 h 120389"/>
                <a:gd name="connsiteX15" fmla="*/ 96580 w 106722"/>
                <a:gd name="connsiteY15" fmla="*/ 25835 h 120389"/>
                <a:gd name="connsiteX16" fmla="*/ 95164 w 106722"/>
                <a:gd name="connsiteY16" fmla="*/ 20400 h 120389"/>
                <a:gd name="connsiteX17" fmla="*/ 84678 w 106722"/>
                <a:gd name="connsiteY17" fmla="*/ 9991 h 120389"/>
                <a:gd name="connsiteX18" fmla="*/ 84640 w 106722"/>
                <a:gd name="connsiteY18" fmla="*/ 9953 h 120389"/>
                <a:gd name="connsiteX19" fmla="*/ 60033 w 106722"/>
                <a:gd name="connsiteY19" fmla="*/ 117 h 120389"/>
                <a:gd name="connsiteX20" fmla="*/ 55249 w 106722"/>
                <a:gd name="connsiteY20" fmla="*/ 1304 h 120389"/>
                <a:gd name="connsiteX21" fmla="*/ 33589 w 106722"/>
                <a:gd name="connsiteY21" fmla="*/ 15042 h 120389"/>
                <a:gd name="connsiteX22" fmla="*/ 4121 w 106722"/>
                <a:gd name="connsiteY22" fmla="*/ 36473 h 120389"/>
                <a:gd name="connsiteX23" fmla="*/ 3049 w 106722"/>
                <a:gd name="connsiteY23" fmla="*/ 40760 h 120389"/>
                <a:gd name="connsiteX24" fmla="*/ 447 w 106722"/>
                <a:gd name="connsiteY24" fmla="*/ 59282 h 120389"/>
                <a:gd name="connsiteX25" fmla="*/ 1977 w 106722"/>
                <a:gd name="connsiteY25" fmla="*/ 65597 h 1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722" h="120389">
                  <a:moveTo>
                    <a:pt x="1976" y="65596"/>
                  </a:moveTo>
                  <a:cubicBezTo>
                    <a:pt x="3392" y="66515"/>
                    <a:pt x="4655" y="67586"/>
                    <a:pt x="5803" y="68811"/>
                  </a:cubicBezTo>
                  <a:cubicBezTo>
                    <a:pt x="13878" y="79144"/>
                    <a:pt x="22642" y="88865"/>
                    <a:pt x="32133" y="97897"/>
                  </a:cubicBezTo>
                  <a:cubicBezTo>
                    <a:pt x="38677" y="104556"/>
                    <a:pt x="45489" y="111406"/>
                    <a:pt x="51498" y="118487"/>
                  </a:cubicBezTo>
                  <a:cubicBezTo>
                    <a:pt x="52569" y="119749"/>
                    <a:pt x="54139" y="120438"/>
                    <a:pt x="55784" y="120362"/>
                  </a:cubicBezTo>
                  <a:cubicBezTo>
                    <a:pt x="57506" y="120553"/>
                    <a:pt x="59152" y="119749"/>
                    <a:pt x="60070" y="118333"/>
                  </a:cubicBezTo>
                  <a:lnTo>
                    <a:pt x="67724" y="108766"/>
                  </a:lnTo>
                  <a:lnTo>
                    <a:pt x="67763" y="108766"/>
                  </a:lnTo>
                  <a:cubicBezTo>
                    <a:pt x="77407" y="97668"/>
                    <a:pt x="85980" y="85689"/>
                    <a:pt x="93480" y="73060"/>
                  </a:cubicBezTo>
                  <a:lnTo>
                    <a:pt x="95662" y="68774"/>
                  </a:lnTo>
                  <a:cubicBezTo>
                    <a:pt x="98800" y="62842"/>
                    <a:pt x="102053" y="56719"/>
                    <a:pt x="105880" y="50902"/>
                  </a:cubicBezTo>
                  <a:cubicBezTo>
                    <a:pt x="107219" y="48759"/>
                    <a:pt x="106952" y="45927"/>
                    <a:pt x="105153" y="44128"/>
                  </a:cubicBezTo>
                  <a:cubicBezTo>
                    <a:pt x="104694" y="43707"/>
                    <a:pt x="104158" y="43210"/>
                    <a:pt x="103622" y="42789"/>
                  </a:cubicBezTo>
                  <a:lnTo>
                    <a:pt x="102780" y="42100"/>
                  </a:lnTo>
                  <a:lnTo>
                    <a:pt x="102742" y="42100"/>
                  </a:lnTo>
                  <a:cubicBezTo>
                    <a:pt x="99680" y="37125"/>
                    <a:pt x="97575" y="31576"/>
                    <a:pt x="96580" y="25835"/>
                  </a:cubicBezTo>
                  <a:cubicBezTo>
                    <a:pt x="96121" y="23959"/>
                    <a:pt x="95624" y="22008"/>
                    <a:pt x="95164" y="20400"/>
                  </a:cubicBezTo>
                  <a:cubicBezTo>
                    <a:pt x="93940" y="14583"/>
                    <a:pt x="90189" y="12746"/>
                    <a:pt x="84678" y="9991"/>
                  </a:cubicBezTo>
                  <a:lnTo>
                    <a:pt x="84640" y="9953"/>
                  </a:lnTo>
                  <a:cubicBezTo>
                    <a:pt x="76871" y="5705"/>
                    <a:pt x="68605" y="2375"/>
                    <a:pt x="60033" y="117"/>
                  </a:cubicBezTo>
                  <a:cubicBezTo>
                    <a:pt x="58349" y="-227"/>
                    <a:pt x="56588" y="194"/>
                    <a:pt x="55249" y="1304"/>
                  </a:cubicBezTo>
                  <a:cubicBezTo>
                    <a:pt x="48590" y="6738"/>
                    <a:pt x="41318" y="11368"/>
                    <a:pt x="33589" y="15042"/>
                  </a:cubicBezTo>
                  <a:cubicBezTo>
                    <a:pt x="22376" y="20056"/>
                    <a:pt x="12348" y="27365"/>
                    <a:pt x="4121" y="36473"/>
                  </a:cubicBezTo>
                  <a:cubicBezTo>
                    <a:pt x="3126" y="37698"/>
                    <a:pt x="2743" y="39267"/>
                    <a:pt x="3049" y="40760"/>
                  </a:cubicBezTo>
                  <a:cubicBezTo>
                    <a:pt x="3814" y="47074"/>
                    <a:pt x="2934" y="53466"/>
                    <a:pt x="447" y="59282"/>
                  </a:cubicBezTo>
                  <a:cubicBezTo>
                    <a:pt x="-510" y="61502"/>
                    <a:pt x="102" y="64066"/>
                    <a:pt x="1977" y="655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70D18808-E942-2B9B-BFA7-D1048454BC54}"/>
                </a:ext>
              </a:extLst>
            </p:cNvPr>
            <p:cNvSpPr/>
            <p:nvPr/>
          </p:nvSpPr>
          <p:spPr>
            <a:xfrm>
              <a:off x="-13290544" y="7785115"/>
              <a:ext cx="141802" cy="134566"/>
            </a:xfrm>
            <a:custGeom>
              <a:avLst/>
              <a:gdLst>
                <a:gd name="connsiteX0" fmla="*/ 140188 w 141802"/>
                <a:gd name="connsiteY0" fmla="*/ 15238 h 134566"/>
                <a:gd name="connsiteX1" fmla="*/ 139001 w 141802"/>
                <a:gd name="connsiteY1" fmla="*/ 10952 h 134566"/>
                <a:gd name="connsiteX2" fmla="*/ 135136 w 141802"/>
                <a:gd name="connsiteY2" fmla="*/ 9038 h 134566"/>
                <a:gd name="connsiteX3" fmla="*/ 91814 w 141802"/>
                <a:gd name="connsiteY3" fmla="*/ 466 h 134566"/>
                <a:gd name="connsiteX4" fmla="*/ 88217 w 141802"/>
                <a:gd name="connsiteY4" fmla="*/ 198 h 134566"/>
                <a:gd name="connsiteX5" fmla="*/ 85844 w 141802"/>
                <a:gd name="connsiteY5" fmla="*/ 772 h 134566"/>
                <a:gd name="connsiteX6" fmla="*/ 3295 w 141802"/>
                <a:gd name="connsiteY6" fmla="*/ 41798 h 134566"/>
                <a:gd name="connsiteX7" fmla="*/ 3333 w 141802"/>
                <a:gd name="connsiteY7" fmla="*/ 41759 h 134566"/>
                <a:gd name="connsiteX8" fmla="*/ 1688 w 141802"/>
                <a:gd name="connsiteY8" fmla="*/ 63726 h 134566"/>
                <a:gd name="connsiteX9" fmla="*/ 6548 w 141802"/>
                <a:gd name="connsiteY9" fmla="*/ 81331 h 134566"/>
                <a:gd name="connsiteX10" fmla="*/ 32266 w 141802"/>
                <a:gd name="connsiteY10" fmla="*/ 132039 h 134566"/>
                <a:gd name="connsiteX11" fmla="*/ 43058 w 141802"/>
                <a:gd name="connsiteY11" fmla="*/ 134565 h 134566"/>
                <a:gd name="connsiteX12" fmla="*/ 56184 w 141802"/>
                <a:gd name="connsiteY12" fmla="*/ 131694 h 134566"/>
                <a:gd name="connsiteX13" fmla="*/ 119292 w 141802"/>
                <a:gd name="connsiteY13" fmla="*/ 96333 h 134566"/>
                <a:gd name="connsiteX14" fmla="*/ 139192 w 141802"/>
                <a:gd name="connsiteY14" fmla="*/ 48342 h 134566"/>
                <a:gd name="connsiteX15" fmla="*/ 139613 w 141802"/>
                <a:gd name="connsiteY15" fmla="*/ 18339 h 1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802" h="134566">
                  <a:moveTo>
                    <a:pt x="140188" y="15238"/>
                  </a:moveTo>
                  <a:cubicBezTo>
                    <a:pt x="140417" y="13707"/>
                    <a:pt x="139996" y="12138"/>
                    <a:pt x="139001" y="10952"/>
                  </a:cubicBezTo>
                  <a:cubicBezTo>
                    <a:pt x="138045" y="9804"/>
                    <a:pt x="136629" y="9115"/>
                    <a:pt x="135136" y="9038"/>
                  </a:cubicBezTo>
                  <a:cubicBezTo>
                    <a:pt x="120287" y="8732"/>
                    <a:pt x="105630" y="5824"/>
                    <a:pt x="91814" y="466"/>
                  </a:cubicBezTo>
                  <a:cubicBezTo>
                    <a:pt x="90704" y="-32"/>
                    <a:pt x="89441" y="-146"/>
                    <a:pt x="88217" y="198"/>
                  </a:cubicBezTo>
                  <a:lnTo>
                    <a:pt x="85844" y="772"/>
                  </a:lnTo>
                  <a:cubicBezTo>
                    <a:pt x="63112" y="6474"/>
                    <a:pt x="15886" y="18377"/>
                    <a:pt x="3295" y="41798"/>
                  </a:cubicBezTo>
                  <a:lnTo>
                    <a:pt x="3333" y="41759"/>
                  </a:lnTo>
                  <a:cubicBezTo>
                    <a:pt x="-455" y="48495"/>
                    <a:pt x="-1029" y="56531"/>
                    <a:pt x="1688" y="63726"/>
                  </a:cubicBezTo>
                  <a:cubicBezTo>
                    <a:pt x="3410" y="68510"/>
                    <a:pt x="4902" y="74748"/>
                    <a:pt x="6548" y="81331"/>
                  </a:cubicBezTo>
                  <a:cubicBezTo>
                    <a:pt x="11523" y="101461"/>
                    <a:pt x="17149" y="124193"/>
                    <a:pt x="32266" y="132039"/>
                  </a:cubicBezTo>
                  <a:cubicBezTo>
                    <a:pt x="35595" y="133723"/>
                    <a:pt x="39307" y="134603"/>
                    <a:pt x="43058" y="134565"/>
                  </a:cubicBezTo>
                  <a:cubicBezTo>
                    <a:pt x="47574" y="134488"/>
                    <a:pt x="52013" y="133531"/>
                    <a:pt x="56184" y="131694"/>
                  </a:cubicBezTo>
                  <a:cubicBezTo>
                    <a:pt x="78343" y="122012"/>
                    <a:pt x="99468" y="110187"/>
                    <a:pt x="119292" y="96333"/>
                  </a:cubicBezTo>
                  <a:cubicBezTo>
                    <a:pt x="137776" y="88296"/>
                    <a:pt x="146579" y="67056"/>
                    <a:pt x="139192" y="48342"/>
                  </a:cubicBezTo>
                  <a:cubicBezTo>
                    <a:pt x="137278" y="38392"/>
                    <a:pt x="137431" y="28174"/>
                    <a:pt x="139613" y="183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315B9C97-37CD-27E3-0814-5FB61D5B3D32}"/>
                </a:ext>
              </a:extLst>
            </p:cNvPr>
            <p:cNvSpPr/>
            <p:nvPr/>
          </p:nvSpPr>
          <p:spPr>
            <a:xfrm>
              <a:off x="-13654284" y="9271994"/>
              <a:ext cx="126274" cy="140017"/>
            </a:xfrm>
            <a:custGeom>
              <a:avLst/>
              <a:gdLst>
                <a:gd name="connsiteX0" fmla="*/ 75890 w 126274"/>
                <a:gd name="connsiteY0" fmla="*/ 139989 h 140017"/>
                <a:gd name="connsiteX1" fmla="*/ 76962 w 126274"/>
                <a:gd name="connsiteY1" fmla="*/ 139989 h 140017"/>
                <a:gd name="connsiteX2" fmla="*/ 80789 w 126274"/>
                <a:gd name="connsiteY2" fmla="*/ 136889 h 140017"/>
                <a:gd name="connsiteX3" fmla="*/ 92194 w 126274"/>
                <a:gd name="connsiteY3" fmla="*/ 112129 h 140017"/>
                <a:gd name="connsiteX4" fmla="*/ 109339 w 126274"/>
                <a:gd name="connsiteY4" fmla="*/ 73782 h 140017"/>
                <a:gd name="connsiteX5" fmla="*/ 112285 w 126274"/>
                <a:gd name="connsiteY5" fmla="*/ 65936 h 140017"/>
                <a:gd name="connsiteX6" fmla="*/ 125527 w 126274"/>
                <a:gd name="connsiteY6" fmla="*/ 35933 h 140017"/>
                <a:gd name="connsiteX7" fmla="*/ 124035 w 126274"/>
                <a:gd name="connsiteY7" fmla="*/ 28891 h 140017"/>
                <a:gd name="connsiteX8" fmla="*/ 113625 w 126274"/>
                <a:gd name="connsiteY8" fmla="*/ 21007 h 140017"/>
                <a:gd name="connsiteX9" fmla="*/ 87908 w 126274"/>
                <a:gd name="connsiteY9" fmla="*/ 3595 h 140017"/>
                <a:gd name="connsiteX10" fmla="*/ 32493 w 126274"/>
                <a:gd name="connsiteY10" fmla="*/ 32910 h 140017"/>
                <a:gd name="connsiteX11" fmla="*/ 21088 w 126274"/>
                <a:gd name="connsiteY11" fmla="*/ 53652 h 140017"/>
                <a:gd name="connsiteX12" fmla="*/ 882 w 126274"/>
                <a:gd name="connsiteY12" fmla="*/ 88707 h 140017"/>
                <a:gd name="connsiteX13" fmla="*/ 231 w 126274"/>
                <a:gd name="connsiteY13" fmla="*/ 93300 h 140017"/>
                <a:gd name="connsiteX14" fmla="*/ 3446 w 126274"/>
                <a:gd name="connsiteY14" fmla="*/ 96706 h 140017"/>
                <a:gd name="connsiteX15" fmla="*/ 72331 w 126274"/>
                <a:gd name="connsiteY15" fmla="*/ 138918 h 140017"/>
                <a:gd name="connsiteX16" fmla="*/ 75891 w 126274"/>
                <a:gd name="connsiteY16" fmla="*/ 139990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6274" h="140017">
                  <a:moveTo>
                    <a:pt x="75890" y="139989"/>
                  </a:moveTo>
                  <a:cubicBezTo>
                    <a:pt x="76273" y="140027"/>
                    <a:pt x="76617" y="140027"/>
                    <a:pt x="76962" y="139989"/>
                  </a:cubicBezTo>
                  <a:cubicBezTo>
                    <a:pt x="78684" y="139645"/>
                    <a:pt x="80100" y="138496"/>
                    <a:pt x="80789" y="136889"/>
                  </a:cubicBezTo>
                  <a:cubicBezTo>
                    <a:pt x="84424" y="128317"/>
                    <a:pt x="88328" y="120318"/>
                    <a:pt x="92194" y="112129"/>
                  </a:cubicBezTo>
                  <a:cubicBezTo>
                    <a:pt x="98011" y="99768"/>
                    <a:pt x="104057" y="87062"/>
                    <a:pt x="109339" y="73782"/>
                  </a:cubicBezTo>
                  <a:lnTo>
                    <a:pt x="112285" y="65936"/>
                  </a:lnTo>
                  <a:cubicBezTo>
                    <a:pt x="115883" y="55565"/>
                    <a:pt x="120322" y="45539"/>
                    <a:pt x="125527" y="35933"/>
                  </a:cubicBezTo>
                  <a:cubicBezTo>
                    <a:pt x="126943" y="33560"/>
                    <a:pt x="126293" y="30498"/>
                    <a:pt x="124035" y="28891"/>
                  </a:cubicBezTo>
                  <a:cubicBezTo>
                    <a:pt x="120552" y="26403"/>
                    <a:pt x="117108" y="23686"/>
                    <a:pt x="113625" y="21007"/>
                  </a:cubicBezTo>
                  <a:cubicBezTo>
                    <a:pt x="105627" y="14387"/>
                    <a:pt x="97016" y="8570"/>
                    <a:pt x="87908" y="3595"/>
                  </a:cubicBezTo>
                  <a:cubicBezTo>
                    <a:pt x="68122" y="-6088"/>
                    <a:pt x="49331" y="3824"/>
                    <a:pt x="32493" y="32910"/>
                  </a:cubicBezTo>
                  <a:cubicBezTo>
                    <a:pt x="28551" y="39760"/>
                    <a:pt x="24839" y="46726"/>
                    <a:pt x="21088" y="53652"/>
                  </a:cubicBezTo>
                  <a:cubicBezTo>
                    <a:pt x="14812" y="65401"/>
                    <a:pt x="8230" y="77495"/>
                    <a:pt x="882" y="88707"/>
                  </a:cubicBezTo>
                  <a:cubicBezTo>
                    <a:pt x="1" y="90085"/>
                    <a:pt x="-228" y="91769"/>
                    <a:pt x="231" y="93300"/>
                  </a:cubicBezTo>
                  <a:cubicBezTo>
                    <a:pt x="729" y="94869"/>
                    <a:pt x="1915" y="96132"/>
                    <a:pt x="3446" y="96706"/>
                  </a:cubicBezTo>
                  <a:cubicBezTo>
                    <a:pt x="28896" y="106273"/>
                    <a:pt x="52279" y="120587"/>
                    <a:pt x="72331" y="138918"/>
                  </a:cubicBezTo>
                  <a:cubicBezTo>
                    <a:pt x="73365" y="139683"/>
                    <a:pt x="74628" y="140066"/>
                    <a:pt x="75891" y="1399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0806F4C-B443-10ED-8E14-1FA0F7F40D38}"/>
                </a:ext>
              </a:extLst>
            </p:cNvPr>
            <p:cNvSpPr/>
            <p:nvPr/>
          </p:nvSpPr>
          <p:spPr>
            <a:xfrm>
              <a:off x="-12733916" y="8841252"/>
              <a:ext cx="59316" cy="51698"/>
            </a:xfrm>
            <a:custGeom>
              <a:avLst/>
              <a:gdLst>
                <a:gd name="connsiteX0" fmla="*/ 5032 w 59316"/>
                <a:gd name="connsiteY0" fmla="*/ 31692 h 51698"/>
                <a:gd name="connsiteX1" fmla="*/ 6027 w 59316"/>
                <a:gd name="connsiteY1" fmla="*/ 46235 h 51698"/>
                <a:gd name="connsiteX2" fmla="*/ 8591 w 59316"/>
                <a:gd name="connsiteY2" fmla="*/ 50981 h 51698"/>
                <a:gd name="connsiteX3" fmla="*/ 13988 w 59316"/>
                <a:gd name="connsiteY3" fmla="*/ 50981 h 51698"/>
                <a:gd name="connsiteX4" fmla="*/ 54401 w 59316"/>
                <a:gd name="connsiteY4" fmla="*/ 37165 h 51698"/>
                <a:gd name="connsiteX5" fmla="*/ 58381 w 59316"/>
                <a:gd name="connsiteY5" fmla="*/ 34792 h 51698"/>
                <a:gd name="connsiteX6" fmla="*/ 59070 w 59316"/>
                <a:gd name="connsiteY6" fmla="*/ 30200 h 51698"/>
                <a:gd name="connsiteX7" fmla="*/ 53635 w 59316"/>
                <a:gd name="connsiteY7" fmla="*/ 15313 h 51698"/>
                <a:gd name="connsiteX8" fmla="*/ 49349 w 59316"/>
                <a:gd name="connsiteY8" fmla="*/ 3602 h 51698"/>
                <a:gd name="connsiteX9" fmla="*/ 45867 w 59316"/>
                <a:gd name="connsiteY9" fmla="*/ 235 h 51698"/>
                <a:gd name="connsiteX10" fmla="*/ 41045 w 59316"/>
                <a:gd name="connsiteY10" fmla="*/ 1038 h 51698"/>
                <a:gd name="connsiteX11" fmla="*/ 5377 w 59316"/>
                <a:gd name="connsiteY11" fmla="*/ 13552 h 51698"/>
                <a:gd name="connsiteX12" fmla="*/ 746 w 59316"/>
                <a:gd name="connsiteY12" fmla="*/ 16308 h 51698"/>
                <a:gd name="connsiteX13" fmla="*/ 746 w 59316"/>
                <a:gd name="connsiteY13" fmla="*/ 21665 h 51698"/>
                <a:gd name="connsiteX14" fmla="*/ 5033 w 59316"/>
                <a:gd name="connsiteY14" fmla="*/ 31692 h 5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316" h="51698">
                  <a:moveTo>
                    <a:pt x="5032" y="31692"/>
                  </a:moveTo>
                  <a:cubicBezTo>
                    <a:pt x="5989" y="36476"/>
                    <a:pt x="6334" y="41336"/>
                    <a:pt x="6027" y="46235"/>
                  </a:cubicBezTo>
                  <a:cubicBezTo>
                    <a:pt x="5951" y="48149"/>
                    <a:pt x="6946" y="49986"/>
                    <a:pt x="8591" y="50981"/>
                  </a:cubicBezTo>
                  <a:cubicBezTo>
                    <a:pt x="10237" y="51938"/>
                    <a:pt x="12304" y="51938"/>
                    <a:pt x="13988" y="50981"/>
                  </a:cubicBezTo>
                  <a:cubicBezTo>
                    <a:pt x="26349" y="43633"/>
                    <a:pt x="40088" y="38925"/>
                    <a:pt x="54401" y="37165"/>
                  </a:cubicBezTo>
                  <a:cubicBezTo>
                    <a:pt x="56008" y="37012"/>
                    <a:pt x="57462" y="36131"/>
                    <a:pt x="58381" y="34792"/>
                  </a:cubicBezTo>
                  <a:cubicBezTo>
                    <a:pt x="59299" y="33453"/>
                    <a:pt x="59567" y="31730"/>
                    <a:pt x="59070" y="30200"/>
                  </a:cubicBezTo>
                  <a:cubicBezTo>
                    <a:pt x="57501" y="25186"/>
                    <a:pt x="55549" y="20250"/>
                    <a:pt x="53635" y="15313"/>
                  </a:cubicBezTo>
                  <a:cubicBezTo>
                    <a:pt x="52105" y="11448"/>
                    <a:pt x="50536" y="7544"/>
                    <a:pt x="49349" y="3602"/>
                  </a:cubicBezTo>
                  <a:cubicBezTo>
                    <a:pt x="48775" y="1995"/>
                    <a:pt x="47512" y="732"/>
                    <a:pt x="45867" y="235"/>
                  </a:cubicBezTo>
                  <a:cubicBezTo>
                    <a:pt x="44221" y="-263"/>
                    <a:pt x="42461" y="43"/>
                    <a:pt x="41045" y="1038"/>
                  </a:cubicBezTo>
                  <a:cubicBezTo>
                    <a:pt x="30826" y="8960"/>
                    <a:pt x="18312" y="13361"/>
                    <a:pt x="5377" y="13552"/>
                  </a:cubicBezTo>
                  <a:cubicBezTo>
                    <a:pt x="3425" y="13590"/>
                    <a:pt x="1665" y="14624"/>
                    <a:pt x="746" y="16308"/>
                  </a:cubicBezTo>
                  <a:cubicBezTo>
                    <a:pt x="-249" y="17953"/>
                    <a:pt x="-249" y="20020"/>
                    <a:pt x="746" y="21665"/>
                  </a:cubicBezTo>
                  <a:cubicBezTo>
                    <a:pt x="2698" y="24765"/>
                    <a:pt x="4152" y="28133"/>
                    <a:pt x="5033" y="3169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B1487C93-1AE4-5863-910A-CF7751E0EB18}"/>
                </a:ext>
              </a:extLst>
            </p:cNvPr>
            <p:cNvSpPr/>
            <p:nvPr/>
          </p:nvSpPr>
          <p:spPr>
            <a:xfrm>
              <a:off x="-12788052" y="8740053"/>
              <a:ext cx="93334" cy="93149"/>
            </a:xfrm>
            <a:custGeom>
              <a:avLst/>
              <a:gdLst>
                <a:gd name="connsiteX0" fmla="*/ 57013 w 93334"/>
                <a:gd name="connsiteY0" fmla="*/ 92919 h 93149"/>
                <a:gd name="connsiteX1" fmla="*/ 93331 w 93334"/>
                <a:gd name="connsiteY1" fmla="*/ 63873 h 93149"/>
                <a:gd name="connsiteX2" fmla="*/ 93293 w 93334"/>
                <a:gd name="connsiteY2" fmla="*/ 63873 h 93149"/>
                <a:gd name="connsiteX3" fmla="*/ 77411 w 93334"/>
                <a:gd name="connsiteY3" fmla="*/ 3138 h 93149"/>
                <a:gd name="connsiteX4" fmla="*/ 73124 w 93334"/>
                <a:gd name="connsiteY4" fmla="*/ 0 h 93149"/>
                <a:gd name="connsiteX5" fmla="*/ 68188 w 93334"/>
                <a:gd name="connsiteY5" fmla="*/ 2373 h 93149"/>
                <a:gd name="connsiteX6" fmla="*/ 41436 w 93334"/>
                <a:gd name="connsiteY6" fmla="*/ 29774 h 93149"/>
                <a:gd name="connsiteX7" fmla="*/ 4774 w 93334"/>
                <a:gd name="connsiteY7" fmla="*/ 44699 h 93149"/>
                <a:gd name="connsiteX8" fmla="*/ 296 w 93334"/>
                <a:gd name="connsiteY8" fmla="*/ 48297 h 93149"/>
                <a:gd name="connsiteX9" fmla="*/ 1674 w 93334"/>
                <a:gd name="connsiteY9" fmla="*/ 53693 h 93149"/>
                <a:gd name="connsiteX10" fmla="*/ 6802 w 93334"/>
                <a:gd name="connsiteY10" fmla="*/ 66552 h 93149"/>
                <a:gd name="connsiteX11" fmla="*/ 9021 w 93334"/>
                <a:gd name="connsiteY11" fmla="*/ 69996 h 93149"/>
                <a:gd name="connsiteX12" fmla="*/ 14762 w 93334"/>
                <a:gd name="connsiteY12" fmla="*/ 74282 h 93149"/>
                <a:gd name="connsiteX13" fmla="*/ 55290 w 93334"/>
                <a:gd name="connsiteY13" fmla="*/ 93150 h 9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334" h="93149">
                  <a:moveTo>
                    <a:pt x="57013" y="92919"/>
                  </a:moveTo>
                  <a:cubicBezTo>
                    <a:pt x="69489" y="92116"/>
                    <a:pt x="93676" y="81056"/>
                    <a:pt x="93331" y="63873"/>
                  </a:cubicBezTo>
                  <a:lnTo>
                    <a:pt x="93293" y="63873"/>
                  </a:lnTo>
                  <a:cubicBezTo>
                    <a:pt x="92145" y="42748"/>
                    <a:pt x="86749" y="22082"/>
                    <a:pt x="77411" y="3138"/>
                  </a:cubicBezTo>
                  <a:cubicBezTo>
                    <a:pt x="76607" y="1416"/>
                    <a:pt x="75000" y="230"/>
                    <a:pt x="73124" y="0"/>
                  </a:cubicBezTo>
                  <a:cubicBezTo>
                    <a:pt x="71211" y="38"/>
                    <a:pt x="69374" y="918"/>
                    <a:pt x="68188" y="2373"/>
                  </a:cubicBezTo>
                  <a:cubicBezTo>
                    <a:pt x="61069" y="13127"/>
                    <a:pt x="52000" y="22388"/>
                    <a:pt x="41436" y="29774"/>
                  </a:cubicBezTo>
                  <a:cubicBezTo>
                    <a:pt x="30682" y="37735"/>
                    <a:pt x="18054" y="42863"/>
                    <a:pt x="4774" y="44699"/>
                  </a:cubicBezTo>
                  <a:cubicBezTo>
                    <a:pt x="2707" y="44929"/>
                    <a:pt x="946" y="46307"/>
                    <a:pt x="296" y="48297"/>
                  </a:cubicBezTo>
                  <a:cubicBezTo>
                    <a:pt x="-393" y="50210"/>
                    <a:pt x="143" y="52353"/>
                    <a:pt x="1674" y="53693"/>
                  </a:cubicBezTo>
                  <a:cubicBezTo>
                    <a:pt x="4161" y="57635"/>
                    <a:pt x="5883" y="61998"/>
                    <a:pt x="6802" y="66552"/>
                  </a:cubicBezTo>
                  <a:cubicBezTo>
                    <a:pt x="7070" y="67929"/>
                    <a:pt x="7873" y="69154"/>
                    <a:pt x="9021" y="69996"/>
                  </a:cubicBezTo>
                  <a:cubicBezTo>
                    <a:pt x="10858" y="71221"/>
                    <a:pt x="12810" y="72637"/>
                    <a:pt x="14762" y="74282"/>
                  </a:cubicBezTo>
                  <a:cubicBezTo>
                    <a:pt x="26129" y="84424"/>
                    <a:pt x="40212" y="90968"/>
                    <a:pt x="55290" y="931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4691B3D8-7A5F-EDE4-7548-4C15B7ECD273}"/>
                </a:ext>
              </a:extLst>
            </p:cNvPr>
            <p:cNvSpPr/>
            <p:nvPr/>
          </p:nvSpPr>
          <p:spPr>
            <a:xfrm>
              <a:off x="-13809476" y="9455307"/>
              <a:ext cx="148747" cy="103360"/>
            </a:xfrm>
            <a:custGeom>
              <a:avLst/>
              <a:gdLst>
                <a:gd name="connsiteX0" fmla="*/ 95196 w 148747"/>
                <a:gd name="connsiteY0" fmla="*/ 3017 h 103360"/>
                <a:gd name="connsiteX1" fmla="*/ 91599 w 148747"/>
                <a:gd name="connsiteY1" fmla="*/ 147 h 103360"/>
                <a:gd name="connsiteX2" fmla="*/ 87083 w 148747"/>
                <a:gd name="connsiteY2" fmla="*/ 1103 h 103360"/>
                <a:gd name="connsiteX3" fmla="*/ 80539 w 148747"/>
                <a:gd name="connsiteY3" fmla="*/ 6002 h 103360"/>
                <a:gd name="connsiteX4" fmla="*/ 45062 w 148747"/>
                <a:gd name="connsiteY4" fmla="*/ 35699 h 103360"/>
                <a:gd name="connsiteX5" fmla="*/ 1894 w 148747"/>
                <a:gd name="connsiteY5" fmla="*/ 75614 h 103360"/>
                <a:gd name="connsiteX6" fmla="*/ 325 w 148747"/>
                <a:gd name="connsiteY6" fmla="*/ 81623 h 103360"/>
                <a:gd name="connsiteX7" fmla="*/ 5338 w 148747"/>
                <a:gd name="connsiteY7" fmla="*/ 85067 h 103360"/>
                <a:gd name="connsiteX8" fmla="*/ 129644 w 148747"/>
                <a:gd name="connsiteY8" fmla="*/ 102824 h 103360"/>
                <a:gd name="connsiteX9" fmla="*/ 131941 w 148747"/>
                <a:gd name="connsiteY9" fmla="*/ 103360 h 103360"/>
                <a:gd name="connsiteX10" fmla="*/ 133892 w 148747"/>
                <a:gd name="connsiteY10" fmla="*/ 102939 h 103360"/>
                <a:gd name="connsiteX11" fmla="*/ 136916 w 148747"/>
                <a:gd name="connsiteY11" fmla="*/ 99954 h 103360"/>
                <a:gd name="connsiteX12" fmla="*/ 148205 w 148747"/>
                <a:gd name="connsiteY12" fmla="*/ 75309 h 103360"/>
                <a:gd name="connsiteX13" fmla="*/ 148167 w 148747"/>
                <a:gd name="connsiteY13" fmla="*/ 75309 h 103360"/>
                <a:gd name="connsiteX14" fmla="*/ 148396 w 148747"/>
                <a:gd name="connsiteY14" fmla="*/ 71022 h 103360"/>
                <a:gd name="connsiteX15" fmla="*/ 119503 w 148747"/>
                <a:gd name="connsiteY15" fmla="*/ 33058 h 103360"/>
                <a:gd name="connsiteX16" fmla="*/ 95201 w 148747"/>
                <a:gd name="connsiteY16" fmla="*/ 3016 h 1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747" h="103360">
                  <a:moveTo>
                    <a:pt x="95196" y="3017"/>
                  </a:moveTo>
                  <a:cubicBezTo>
                    <a:pt x="94507" y="1524"/>
                    <a:pt x="93168" y="491"/>
                    <a:pt x="91599" y="147"/>
                  </a:cubicBezTo>
                  <a:cubicBezTo>
                    <a:pt x="90030" y="-236"/>
                    <a:pt x="88384" y="147"/>
                    <a:pt x="87083" y="1103"/>
                  </a:cubicBezTo>
                  <a:lnTo>
                    <a:pt x="80539" y="6002"/>
                  </a:lnTo>
                  <a:cubicBezTo>
                    <a:pt x="68101" y="15148"/>
                    <a:pt x="56237" y="25060"/>
                    <a:pt x="45062" y="35699"/>
                  </a:cubicBezTo>
                  <a:cubicBezTo>
                    <a:pt x="32625" y="47907"/>
                    <a:pt x="17775" y="62220"/>
                    <a:pt x="1894" y="75614"/>
                  </a:cubicBezTo>
                  <a:cubicBezTo>
                    <a:pt x="172" y="77069"/>
                    <a:pt x="-440" y="79480"/>
                    <a:pt x="325" y="81623"/>
                  </a:cubicBezTo>
                  <a:cubicBezTo>
                    <a:pt x="1129" y="83689"/>
                    <a:pt x="3119" y="85105"/>
                    <a:pt x="5338" y="85067"/>
                  </a:cubicBezTo>
                  <a:cubicBezTo>
                    <a:pt x="47588" y="81623"/>
                    <a:pt x="90068" y="87669"/>
                    <a:pt x="129644" y="102824"/>
                  </a:cubicBezTo>
                  <a:cubicBezTo>
                    <a:pt x="130372" y="103169"/>
                    <a:pt x="131137" y="103322"/>
                    <a:pt x="131941" y="103360"/>
                  </a:cubicBezTo>
                  <a:cubicBezTo>
                    <a:pt x="132629" y="103360"/>
                    <a:pt x="133280" y="103207"/>
                    <a:pt x="133892" y="102939"/>
                  </a:cubicBezTo>
                  <a:cubicBezTo>
                    <a:pt x="135270" y="102403"/>
                    <a:pt x="136380" y="101332"/>
                    <a:pt x="136916" y="99954"/>
                  </a:cubicBezTo>
                  <a:cubicBezTo>
                    <a:pt x="139633" y="93180"/>
                    <a:pt x="143498" y="84646"/>
                    <a:pt x="148205" y="75309"/>
                  </a:cubicBezTo>
                  <a:lnTo>
                    <a:pt x="148167" y="75309"/>
                  </a:lnTo>
                  <a:cubicBezTo>
                    <a:pt x="148856" y="73969"/>
                    <a:pt x="148932" y="72400"/>
                    <a:pt x="148396" y="71022"/>
                  </a:cubicBezTo>
                  <a:cubicBezTo>
                    <a:pt x="141623" y="56403"/>
                    <a:pt x="131787" y="43468"/>
                    <a:pt x="119503" y="33058"/>
                  </a:cubicBezTo>
                  <a:cubicBezTo>
                    <a:pt x="109744" y="24486"/>
                    <a:pt x="101516" y="14344"/>
                    <a:pt x="95201" y="30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2032EDE6-3EB3-C19D-E741-D53DCDE7A4DF}"/>
                </a:ext>
              </a:extLst>
            </p:cNvPr>
            <p:cNvSpPr/>
            <p:nvPr/>
          </p:nvSpPr>
          <p:spPr>
            <a:xfrm>
              <a:off x="-13696015" y="9391158"/>
              <a:ext cx="102594" cy="107531"/>
            </a:xfrm>
            <a:custGeom>
              <a:avLst/>
              <a:gdLst>
                <a:gd name="connsiteX0" fmla="*/ 49041 w 102594"/>
                <a:gd name="connsiteY0" fmla="*/ 107530 h 107531"/>
                <a:gd name="connsiteX1" fmla="*/ 49347 w 102594"/>
                <a:gd name="connsiteY1" fmla="*/ 107530 h 107531"/>
                <a:gd name="connsiteX2" fmla="*/ 53634 w 102594"/>
                <a:gd name="connsiteY2" fmla="*/ 105004 h 107531"/>
                <a:gd name="connsiteX3" fmla="*/ 100323 w 102594"/>
                <a:gd name="connsiteY3" fmla="*/ 49474 h 107531"/>
                <a:gd name="connsiteX4" fmla="*/ 102581 w 102594"/>
                <a:gd name="connsiteY4" fmla="*/ 45532 h 107531"/>
                <a:gd name="connsiteX5" fmla="*/ 100973 w 102594"/>
                <a:gd name="connsiteY5" fmla="*/ 41246 h 107531"/>
                <a:gd name="connsiteX6" fmla="*/ 35953 w 102594"/>
                <a:gd name="connsiteY6" fmla="*/ 373 h 107531"/>
                <a:gd name="connsiteX7" fmla="*/ 29294 w 102594"/>
                <a:gd name="connsiteY7" fmla="*/ 3014 h 107531"/>
                <a:gd name="connsiteX8" fmla="*/ 12799 w 102594"/>
                <a:gd name="connsiteY8" fmla="*/ 28540 h 107531"/>
                <a:gd name="connsiteX9" fmla="*/ 5643 w 102594"/>
                <a:gd name="connsiteY9" fmla="*/ 36233 h 107531"/>
                <a:gd name="connsiteX10" fmla="*/ 1357 w 102594"/>
                <a:gd name="connsiteY10" fmla="*/ 40519 h 107531"/>
                <a:gd name="connsiteX11" fmla="*/ 285 w 102594"/>
                <a:gd name="connsiteY11" fmla="*/ 45877 h 107531"/>
                <a:gd name="connsiteX12" fmla="*/ 25007 w 102594"/>
                <a:gd name="connsiteY12" fmla="*/ 83726 h 107531"/>
                <a:gd name="connsiteX13" fmla="*/ 31398 w 102594"/>
                <a:gd name="connsiteY13" fmla="*/ 90117 h 107531"/>
                <a:gd name="connsiteX14" fmla="*/ 44754 w 102594"/>
                <a:gd name="connsiteY14" fmla="*/ 105464 h 107531"/>
                <a:gd name="connsiteX15" fmla="*/ 49041 w 102594"/>
                <a:gd name="connsiteY15" fmla="*/ 107530 h 10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594" h="107531">
                  <a:moveTo>
                    <a:pt x="49041" y="107530"/>
                  </a:moveTo>
                  <a:lnTo>
                    <a:pt x="49347" y="107530"/>
                  </a:lnTo>
                  <a:cubicBezTo>
                    <a:pt x="51108" y="107415"/>
                    <a:pt x="52677" y="106459"/>
                    <a:pt x="53634" y="105004"/>
                  </a:cubicBezTo>
                  <a:cubicBezTo>
                    <a:pt x="65497" y="83688"/>
                    <a:pt x="81341" y="64820"/>
                    <a:pt x="100323" y="49474"/>
                  </a:cubicBezTo>
                  <a:cubicBezTo>
                    <a:pt x="101624" y="48594"/>
                    <a:pt x="102466" y="47140"/>
                    <a:pt x="102581" y="45532"/>
                  </a:cubicBezTo>
                  <a:cubicBezTo>
                    <a:pt x="102696" y="43963"/>
                    <a:pt x="102083" y="42394"/>
                    <a:pt x="100973" y="41246"/>
                  </a:cubicBezTo>
                  <a:cubicBezTo>
                    <a:pt x="82375" y="23259"/>
                    <a:pt x="60215" y="9329"/>
                    <a:pt x="35953" y="373"/>
                  </a:cubicBezTo>
                  <a:cubicBezTo>
                    <a:pt x="33389" y="-660"/>
                    <a:pt x="30480" y="526"/>
                    <a:pt x="29294" y="3014"/>
                  </a:cubicBezTo>
                  <a:cubicBezTo>
                    <a:pt x="24548" y="11969"/>
                    <a:pt x="18999" y="20504"/>
                    <a:pt x="12799" y="28540"/>
                  </a:cubicBezTo>
                  <a:cubicBezTo>
                    <a:pt x="10580" y="31258"/>
                    <a:pt x="8169" y="33822"/>
                    <a:pt x="5643" y="36233"/>
                  </a:cubicBezTo>
                  <a:lnTo>
                    <a:pt x="1357" y="40519"/>
                  </a:lnTo>
                  <a:cubicBezTo>
                    <a:pt x="55" y="42011"/>
                    <a:pt x="-327" y="44040"/>
                    <a:pt x="285" y="45877"/>
                  </a:cubicBezTo>
                  <a:cubicBezTo>
                    <a:pt x="4265" y="60840"/>
                    <a:pt x="12914" y="74082"/>
                    <a:pt x="25007" y="83726"/>
                  </a:cubicBezTo>
                  <a:cubicBezTo>
                    <a:pt x="27188" y="85831"/>
                    <a:pt x="29293" y="88012"/>
                    <a:pt x="31398" y="90117"/>
                  </a:cubicBezTo>
                  <a:cubicBezTo>
                    <a:pt x="36144" y="94978"/>
                    <a:pt x="40621" y="100105"/>
                    <a:pt x="44754" y="105464"/>
                  </a:cubicBezTo>
                  <a:cubicBezTo>
                    <a:pt x="45788" y="106803"/>
                    <a:pt x="47395" y="107568"/>
                    <a:pt x="49041" y="10753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091D048C-79F7-3B4B-73A5-DA3FAAC274A3}"/>
                </a:ext>
              </a:extLst>
            </p:cNvPr>
            <p:cNvSpPr/>
            <p:nvPr/>
          </p:nvSpPr>
          <p:spPr>
            <a:xfrm>
              <a:off x="-12466058" y="7931703"/>
              <a:ext cx="427093" cy="554919"/>
            </a:xfrm>
            <a:custGeom>
              <a:avLst/>
              <a:gdLst>
                <a:gd name="connsiteX0" fmla="*/ 15217 w 427093"/>
                <a:gd name="connsiteY0" fmla="*/ 550825 h 554919"/>
                <a:gd name="connsiteX1" fmla="*/ 18432 w 427093"/>
                <a:gd name="connsiteY1" fmla="*/ 554537 h 554919"/>
                <a:gd name="connsiteX2" fmla="*/ 20422 w 427093"/>
                <a:gd name="connsiteY2" fmla="*/ 554920 h 554919"/>
                <a:gd name="connsiteX3" fmla="*/ 23369 w 427093"/>
                <a:gd name="connsiteY3" fmla="*/ 554078 h 554919"/>
                <a:gd name="connsiteX4" fmla="*/ 66231 w 427093"/>
                <a:gd name="connsiteY4" fmla="*/ 520171 h 554919"/>
                <a:gd name="connsiteX5" fmla="*/ 126239 w 427093"/>
                <a:gd name="connsiteY5" fmla="*/ 476696 h 554919"/>
                <a:gd name="connsiteX6" fmla="*/ 254023 w 427093"/>
                <a:gd name="connsiteY6" fmla="*/ 398357 h 554919"/>
                <a:gd name="connsiteX7" fmla="*/ 256013 w 427093"/>
                <a:gd name="connsiteY7" fmla="*/ 395028 h 554919"/>
                <a:gd name="connsiteX8" fmla="*/ 326966 w 427093"/>
                <a:gd name="connsiteY8" fmla="*/ 217533 h 554919"/>
                <a:gd name="connsiteX9" fmla="*/ 369828 w 427093"/>
                <a:gd name="connsiteY9" fmla="*/ 178573 h 554919"/>
                <a:gd name="connsiteX10" fmla="*/ 427003 w 427093"/>
                <a:gd name="connsiteY10" fmla="*/ 94226 h 554919"/>
                <a:gd name="connsiteX11" fmla="*/ 427003 w 427093"/>
                <a:gd name="connsiteY11" fmla="*/ 86419 h 554919"/>
                <a:gd name="connsiteX12" fmla="*/ 410241 w 427093"/>
                <a:gd name="connsiteY12" fmla="*/ 8118 h 554919"/>
                <a:gd name="connsiteX13" fmla="*/ 410241 w 427093"/>
                <a:gd name="connsiteY13" fmla="*/ 8080 h 554919"/>
                <a:gd name="connsiteX14" fmla="*/ 389882 w 427093"/>
                <a:gd name="connsiteY14" fmla="*/ 43 h 554919"/>
                <a:gd name="connsiteX15" fmla="*/ 386667 w 427093"/>
                <a:gd name="connsiteY15" fmla="*/ 387 h 554919"/>
                <a:gd name="connsiteX16" fmla="*/ 351076 w 427093"/>
                <a:gd name="connsiteY16" fmla="*/ 12749 h 554919"/>
                <a:gd name="connsiteX17" fmla="*/ 338983 w 427093"/>
                <a:gd name="connsiteY17" fmla="*/ 18259 h 554919"/>
                <a:gd name="connsiteX18" fmla="*/ 302665 w 427093"/>
                <a:gd name="connsiteY18" fmla="*/ 33912 h 554919"/>
                <a:gd name="connsiteX19" fmla="*/ 302703 w 427093"/>
                <a:gd name="connsiteY19" fmla="*/ 33912 h 554919"/>
                <a:gd name="connsiteX20" fmla="*/ 254100 w 427093"/>
                <a:gd name="connsiteY20" fmla="*/ 56645 h 554919"/>
                <a:gd name="connsiteX21" fmla="*/ 203201 w 427093"/>
                <a:gd name="connsiteY21" fmla="*/ 80142 h 554919"/>
                <a:gd name="connsiteX22" fmla="*/ 201250 w 427093"/>
                <a:gd name="connsiteY22" fmla="*/ 81329 h 554919"/>
                <a:gd name="connsiteX23" fmla="*/ 200216 w 427093"/>
                <a:gd name="connsiteY23" fmla="*/ 82323 h 554919"/>
                <a:gd name="connsiteX24" fmla="*/ 15217 w 427093"/>
                <a:gd name="connsiteY24" fmla="*/ 550823 h 554919"/>
                <a:gd name="connsiteX25" fmla="*/ 48474 w 427093"/>
                <a:gd name="connsiteY25" fmla="*/ 459780 h 554919"/>
                <a:gd name="connsiteX26" fmla="*/ 95048 w 427093"/>
                <a:gd name="connsiteY26" fmla="*/ 437851 h 554919"/>
                <a:gd name="connsiteX27" fmla="*/ 165542 w 427093"/>
                <a:gd name="connsiteY27" fmla="*/ 409684 h 554919"/>
                <a:gd name="connsiteX28" fmla="*/ 165580 w 427093"/>
                <a:gd name="connsiteY28" fmla="*/ 409684 h 554919"/>
                <a:gd name="connsiteX29" fmla="*/ 183031 w 427093"/>
                <a:gd name="connsiteY29" fmla="*/ 401112 h 554919"/>
                <a:gd name="connsiteX30" fmla="*/ 192751 w 427093"/>
                <a:gd name="connsiteY30" fmla="*/ 388598 h 554919"/>
                <a:gd name="connsiteX31" fmla="*/ 193478 w 427093"/>
                <a:gd name="connsiteY31" fmla="*/ 386608 h 554919"/>
                <a:gd name="connsiteX32" fmla="*/ 197765 w 427093"/>
                <a:gd name="connsiteY32" fmla="*/ 365521 h 554919"/>
                <a:gd name="connsiteX33" fmla="*/ 202778 w 427093"/>
                <a:gd name="connsiteY33" fmla="*/ 339804 h 554919"/>
                <a:gd name="connsiteX34" fmla="*/ 273463 w 427093"/>
                <a:gd name="connsiteY34" fmla="*/ 184274 h 554919"/>
                <a:gd name="connsiteX35" fmla="*/ 307753 w 427093"/>
                <a:gd name="connsiteY35" fmla="*/ 144895 h 554919"/>
                <a:gd name="connsiteX36" fmla="*/ 301553 w 427093"/>
                <a:gd name="connsiteY36" fmla="*/ 154959 h 554919"/>
                <a:gd name="connsiteX37" fmla="*/ 280925 w 427093"/>
                <a:gd name="connsiteY37" fmla="*/ 189249 h 554919"/>
                <a:gd name="connsiteX38" fmla="*/ 280925 w 427093"/>
                <a:gd name="connsiteY38" fmla="*/ 189288 h 554919"/>
                <a:gd name="connsiteX39" fmla="*/ 219616 w 427093"/>
                <a:gd name="connsiteY39" fmla="*/ 343593 h 554919"/>
                <a:gd name="connsiteX40" fmla="*/ 214909 w 427093"/>
                <a:gd name="connsiteY40" fmla="*/ 366172 h 554919"/>
                <a:gd name="connsiteX41" fmla="*/ 209475 w 427093"/>
                <a:gd name="connsiteY41" fmla="*/ 391889 h 554919"/>
                <a:gd name="connsiteX42" fmla="*/ 192827 w 427093"/>
                <a:gd name="connsiteY42" fmla="*/ 413857 h 554919"/>
                <a:gd name="connsiteX43" fmla="*/ 171051 w 427093"/>
                <a:gd name="connsiteY43" fmla="*/ 423999 h 554919"/>
                <a:gd name="connsiteX44" fmla="*/ 156509 w 427093"/>
                <a:gd name="connsiteY44" fmla="*/ 428591 h 554919"/>
                <a:gd name="connsiteX45" fmla="*/ 98147 w 427093"/>
                <a:gd name="connsiteY45" fmla="*/ 446693 h 554919"/>
                <a:gd name="connsiteX46" fmla="*/ 48472 w 427093"/>
                <a:gd name="connsiteY46" fmla="*/ 459781 h 55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27093" h="554919">
                  <a:moveTo>
                    <a:pt x="15217" y="550825"/>
                  </a:moveTo>
                  <a:cubicBezTo>
                    <a:pt x="15638" y="552509"/>
                    <a:pt x="16825" y="553886"/>
                    <a:pt x="18432" y="554537"/>
                  </a:cubicBezTo>
                  <a:cubicBezTo>
                    <a:pt x="19044" y="554805"/>
                    <a:pt x="19733" y="554920"/>
                    <a:pt x="20422" y="554920"/>
                  </a:cubicBezTo>
                  <a:cubicBezTo>
                    <a:pt x="21455" y="554920"/>
                    <a:pt x="22488" y="554652"/>
                    <a:pt x="23369" y="554078"/>
                  </a:cubicBezTo>
                  <a:cubicBezTo>
                    <a:pt x="38332" y="543668"/>
                    <a:pt x="52645" y="532340"/>
                    <a:pt x="66231" y="520171"/>
                  </a:cubicBezTo>
                  <a:cubicBezTo>
                    <a:pt x="84448" y="503371"/>
                    <a:pt x="104578" y="488751"/>
                    <a:pt x="126239" y="476696"/>
                  </a:cubicBezTo>
                  <a:cubicBezTo>
                    <a:pt x="171053" y="454423"/>
                    <a:pt x="213801" y="428208"/>
                    <a:pt x="254023" y="398357"/>
                  </a:cubicBezTo>
                  <a:cubicBezTo>
                    <a:pt x="255094" y="397553"/>
                    <a:pt x="255783" y="396329"/>
                    <a:pt x="256013" y="395028"/>
                  </a:cubicBezTo>
                  <a:cubicBezTo>
                    <a:pt x="266422" y="331384"/>
                    <a:pt x="290648" y="270800"/>
                    <a:pt x="326966" y="217533"/>
                  </a:cubicBezTo>
                  <a:cubicBezTo>
                    <a:pt x="338983" y="202225"/>
                    <a:pt x="353448" y="189060"/>
                    <a:pt x="369828" y="178573"/>
                  </a:cubicBezTo>
                  <a:cubicBezTo>
                    <a:pt x="398340" y="157831"/>
                    <a:pt x="427770" y="136438"/>
                    <a:pt x="427003" y="94226"/>
                  </a:cubicBezTo>
                  <a:lnTo>
                    <a:pt x="427003" y="86419"/>
                  </a:lnTo>
                  <a:cubicBezTo>
                    <a:pt x="427309" y="64988"/>
                    <a:pt x="427807" y="25072"/>
                    <a:pt x="410241" y="8118"/>
                  </a:cubicBezTo>
                  <a:lnTo>
                    <a:pt x="410241" y="8080"/>
                  </a:lnTo>
                  <a:cubicBezTo>
                    <a:pt x="404807" y="2799"/>
                    <a:pt x="397459" y="-110"/>
                    <a:pt x="389882" y="43"/>
                  </a:cubicBezTo>
                  <a:cubicBezTo>
                    <a:pt x="388810" y="-72"/>
                    <a:pt x="387701" y="43"/>
                    <a:pt x="386667" y="387"/>
                  </a:cubicBezTo>
                  <a:cubicBezTo>
                    <a:pt x="374919" y="4329"/>
                    <a:pt x="363208" y="8309"/>
                    <a:pt x="351076" y="12749"/>
                  </a:cubicBezTo>
                  <a:lnTo>
                    <a:pt x="338983" y="18259"/>
                  </a:lnTo>
                  <a:cubicBezTo>
                    <a:pt x="327196" y="23617"/>
                    <a:pt x="315026" y="29205"/>
                    <a:pt x="302665" y="33912"/>
                  </a:cubicBezTo>
                  <a:lnTo>
                    <a:pt x="302703" y="33912"/>
                  </a:lnTo>
                  <a:cubicBezTo>
                    <a:pt x="286132" y="40648"/>
                    <a:pt x="269905" y="48263"/>
                    <a:pt x="254100" y="56645"/>
                  </a:cubicBezTo>
                  <a:cubicBezTo>
                    <a:pt x="237644" y="65562"/>
                    <a:pt x="220652" y="73407"/>
                    <a:pt x="203201" y="80142"/>
                  </a:cubicBezTo>
                  <a:cubicBezTo>
                    <a:pt x="202474" y="80410"/>
                    <a:pt x="201824" y="80793"/>
                    <a:pt x="201250" y="81329"/>
                  </a:cubicBezTo>
                  <a:lnTo>
                    <a:pt x="200216" y="82323"/>
                  </a:lnTo>
                  <a:cubicBezTo>
                    <a:pt x="37221" y="167781"/>
                    <a:pt x="-33691" y="347307"/>
                    <a:pt x="15217" y="550823"/>
                  </a:cubicBezTo>
                  <a:close/>
                  <a:moveTo>
                    <a:pt x="48474" y="459780"/>
                  </a:moveTo>
                  <a:cubicBezTo>
                    <a:pt x="57046" y="455111"/>
                    <a:pt x="71589" y="448108"/>
                    <a:pt x="95048" y="437851"/>
                  </a:cubicBezTo>
                  <a:cubicBezTo>
                    <a:pt x="112423" y="430465"/>
                    <a:pt x="135500" y="421204"/>
                    <a:pt x="165542" y="409684"/>
                  </a:cubicBezTo>
                  <a:lnTo>
                    <a:pt x="165580" y="409684"/>
                  </a:lnTo>
                  <a:cubicBezTo>
                    <a:pt x="171742" y="407579"/>
                    <a:pt x="177597" y="404709"/>
                    <a:pt x="183031" y="401112"/>
                  </a:cubicBezTo>
                  <a:cubicBezTo>
                    <a:pt x="187738" y="398318"/>
                    <a:pt x="191220" y="393840"/>
                    <a:pt x="192751" y="388598"/>
                  </a:cubicBezTo>
                  <a:lnTo>
                    <a:pt x="193478" y="386608"/>
                  </a:lnTo>
                  <a:cubicBezTo>
                    <a:pt x="195162" y="380561"/>
                    <a:pt x="196349" y="373290"/>
                    <a:pt x="197765" y="365521"/>
                  </a:cubicBezTo>
                  <a:cubicBezTo>
                    <a:pt x="199142" y="356949"/>
                    <a:pt x="200635" y="348376"/>
                    <a:pt x="202778" y="339804"/>
                  </a:cubicBezTo>
                  <a:cubicBezTo>
                    <a:pt x="215560" y="283700"/>
                    <a:pt x="239632" y="230771"/>
                    <a:pt x="273463" y="184274"/>
                  </a:cubicBezTo>
                  <a:cubicBezTo>
                    <a:pt x="283681" y="170153"/>
                    <a:pt x="295161" y="156949"/>
                    <a:pt x="307753" y="144895"/>
                  </a:cubicBezTo>
                  <a:lnTo>
                    <a:pt x="301553" y="154959"/>
                  </a:lnTo>
                  <a:cubicBezTo>
                    <a:pt x="295851" y="164221"/>
                    <a:pt x="288694" y="175625"/>
                    <a:pt x="280925" y="189249"/>
                  </a:cubicBezTo>
                  <a:lnTo>
                    <a:pt x="280925" y="189288"/>
                  </a:lnTo>
                  <a:cubicBezTo>
                    <a:pt x="252911" y="237354"/>
                    <a:pt x="232245" y="289365"/>
                    <a:pt x="219616" y="343593"/>
                  </a:cubicBezTo>
                  <a:cubicBezTo>
                    <a:pt x="217588" y="351323"/>
                    <a:pt x="216287" y="358556"/>
                    <a:pt x="214909" y="366172"/>
                  </a:cubicBezTo>
                  <a:cubicBezTo>
                    <a:pt x="213531" y="373788"/>
                    <a:pt x="211847" y="382705"/>
                    <a:pt x="209475" y="391889"/>
                  </a:cubicBezTo>
                  <a:cubicBezTo>
                    <a:pt x="206681" y="400959"/>
                    <a:pt x="200787" y="408729"/>
                    <a:pt x="192827" y="413857"/>
                  </a:cubicBezTo>
                  <a:cubicBezTo>
                    <a:pt x="186054" y="418181"/>
                    <a:pt x="178744" y="421587"/>
                    <a:pt x="171051" y="423999"/>
                  </a:cubicBezTo>
                  <a:lnTo>
                    <a:pt x="156509" y="428591"/>
                  </a:lnTo>
                  <a:cubicBezTo>
                    <a:pt x="134312" y="435671"/>
                    <a:pt x="115521" y="441450"/>
                    <a:pt x="98147" y="446693"/>
                  </a:cubicBezTo>
                  <a:cubicBezTo>
                    <a:pt x="73501" y="453735"/>
                    <a:pt x="58155" y="457677"/>
                    <a:pt x="48472" y="4597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E770DAC-07B4-534B-C625-50A6F6F5732A}"/>
                </a:ext>
              </a:extLst>
            </p:cNvPr>
            <p:cNvSpPr/>
            <p:nvPr/>
          </p:nvSpPr>
          <p:spPr>
            <a:xfrm>
              <a:off x="-11862442" y="7252443"/>
              <a:ext cx="115230" cy="110782"/>
            </a:xfrm>
            <a:custGeom>
              <a:avLst/>
              <a:gdLst>
                <a:gd name="connsiteX0" fmla="*/ 6582 w 115230"/>
                <a:gd name="connsiteY0" fmla="*/ 42279 h 110782"/>
                <a:gd name="connsiteX1" fmla="*/ 5358 w 115230"/>
                <a:gd name="connsiteY1" fmla="*/ 42279 h 110782"/>
                <a:gd name="connsiteX2" fmla="*/ 0 w 115230"/>
                <a:gd name="connsiteY2" fmla="*/ 47637 h 110782"/>
                <a:gd name="connsiteX3" fmla="*/ 5855 w 115230"/>
                <a:gd name="connsiteY3" fmla="*/ 54564 h 110782"/>
                <a:gd name="connsiteX4" fmla="*/ 13050 w 115230"/>
                <a:gd name="connsiteY4" fmla="*/ 60190 h 110782"/>
                <a:gd name="connsiteX5" fmla="*/ 15652 w 115230"/>
                <a:gd name="connsiteY5" fmla="*/ 66696 h 110782"/>
                <a:gd name="connsiteX6" fmla="*/ 58094 w 115230"/>
                <a:gd name="connsiteY6" fmla="*/ 107683 h 110782"/>
                <a:gd name="connsiteX7" fmla="*/ 58132 w 115230"/>
                <a:gd name="connsiteY7" fmla="*/ 107721 h 110782"/>
                <a:gd name="connsiteX8" fmla="*/ 96708 w 115230"/>
                <a:gd name="connsiteY8" fmla="*/ 110783 h 110782"/>
                <a:gd name="connsiteX9" fmla="*/ 101339 w 115230"/>
                <a:gd name="connsiteY9" fmla="*/ 108181 h 110782"/>
                <a:gd name="connsiteX10" fmla="*/ 101339 w 115230"/>
                <a:gd name="connsiteY10" fmla="*/ 102708 h 110782"/>
                <a:gd name="connsiteX11" fmla="*/ 99808 w 115230"/>
                <a:gd name="connsiteY11" fmla="*/ 100144 h 110782"/>
                <a:gd name="connsiteX12" fmla="*/ 99808 w 115230"/>
                <a:gd name="connsiteY12" fmla="*/ 100106 h 110782"/>
                <a:gd name="connsiteX13" fmla="*/ 89399 w 115230"/>
                <a:gd name="connsiteY13" fmla="*/ 55635 h 110782"/>
                <a:gd name="connsiteX14" fmla="*/ 103597 w 115230"/>
                <a:gd name="connsiteY14" fmla="*/ 31869 h 110782"/>
                <a:gd name="connsiteX15" fmla="*/ 114542 w 115230"/>
                <a:gd name="connsiteY15" fmla="*/ 15375 h 110782"/>
                <a:gd name="connsiteX16" fmla="*/ 114810 w 115230"/>
                <a:gd name="connsiteY16" fmla="*/ 10744 h 110782"/>
                <a:gd name="connsiteX17" fmla="*/ 111289 w 115230"/>
                <a:gd name="connsiteY17" fmla="*/ 7683 h 110782"/>
                <a:gd name="connsiteX18" fmla="*/ 99387 w 115230"/>
                <a:gd name="connsiteY18" fmla="*/ 1521 h 110782"/>
                <a:gd name="connsiteX19" fmla="*/ 91810 w 115230"/>
                <a:gd name="connsiteY19" fmla="*/ 1521 h 110782"/>
                <a:gd name="connsiteX20" fmla="*/ 73708 w 115230"/>
                <a:gd name="connsiteY20" fmla="*/ 15796 h 110782"/>
                <a:gd name="connsiteX21" fmla="*/ 6582 w 115230"/>
                <a:gd name="connsiteY21" fmla="*/ 42278 h 11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5230" h="110782">
                  <a:moveTo>
                    <a:pt x="6582" y="42279"/>
                  </a:moveTo>
                  <a:lnTo>
                    <a:pt x="5358" y="42279"/>
                  </a:lnTo>
                  <a:cubicBezTo>
                    <a:pt x="2411" y="42279"/>
                    <a:pt x="0" y="44690"/>
                    <a:pt x="0" y="47637"/>
                  </a:cubicBezTo>
                  <a:cubicBezTo>
                    <a:pt x="0" y="51273"/>
                    <a:pt x="2832" y="52880"/>
                    <a:pt x="5855" y="54564"/>
                  </a:cubicBezTo>
                  <a:cubicBezTo>
                    <a:pt x="8037" y="55789"/>
                    <a:pt x="12208" y="58161"/>
                    <a:pt x="13050" y="60190"/>
                  </a:cubicBezTo>
                  <a:lnTo>
                    <a:pt x="15652" y="66696"/>
                  </a:lnTo>
                  <a:cubicBezTo>
                    <a:pt x="23460" y="86290"/>
                    <a:pt x="30195" y="103129"/>
                    <a:pt x="58094" y="107683"/>
                  </a:cubicBezTo>
                  <a:lnTo>
                    <a:pt x="58132" y="107721"/>
                  </a:lnTo>
                  <a:cubicBezTo>
                    <a:pt x="70914" y="109443"/>
                    <a:pt x="83811" y="110477"/>
                    <a:pt x="96708" y="110783"/>
                  </a:cubicBezTo>
                  <a:cubicBezTo>
                    <a:pt x="98622" y="110783"/>
                    <a:pt x="100344" y="109788"/>
                    <a:pt x="101339" y="108181"/>
                  </a:cubicBezTo>
                  <a:cubicBezTo>
                    <a:pt x="102334" y="106497"/>
                    <a:pt x="102334" y="104392"/>
                    <a:pt x="101339" y="102708"/>
                  </a:cubicBezTo>
                  <a:lnTo>
                    <a:pt x="99808" y="100144"/>
                  </a:lnTo>
                  <a:lnTo>
                    <a:pt x="99808" y="100106"/>
                  </a:lnTo>
                  <a:cubicBezTo>
                    <a:pt x="89016" y="88012"/>
                    <a:pt x="85112" y="71250"/>
                    <a:pt x="89399" y="55635"/>
                  </a:cubicBezTo>
                  <a:cubicBezTo>
                    <a:pt x="93073" y="47139"/>
                    <a:pt x="97856" y="39141"/>
                    <a:pt x="103597" y="31869"/>
                  </a:cubicBezTo>
                  <a:cubicBezTo>
                    <a:pt x="107577" y="26588"/>
                    <a:pt x="111212" y="21077"/>
                    <a:pt x="114542" y="15375"/>
                  </a:cubicBezTo>
                  <a:cubicBezTo>
                    <a:pt x="115346" y="13959"/>
                    <a:pt x="115461" y="12237"/>
                    <a:pt x="114810" y="10744"/>
                  </a:cubicBezTo>
                  <a:cubicBezTo>
                    <a:pt x="114159" y="9252"/>
                    <a:pt x="112858" y="8104"/>
                    <a:pt x="111289" y="7683"/>
                  </a:cubicBezTo>
                  <a:cubicBezTo>
                    <a:pt x="106850" y="6688"/>
                    <a:pt x="102755" y="4583"/>
                    <a:pt x="99387" y="1521"/>
                  </a:cubicBezTo>
                  <a:cubicBezTo>
                    <a:pt x="97283" y="-507"/>
                    <a:pt x="93915" y="-507"/>
                    <a:pt x="91810" y="1521"/>
                  </a:cubicBezTo>
                  <a:cubicBezTo>
                    <a:pt x="86299" y="6917"/>
                    <a:pt x="80214" y="11701"/>
                    <a:pt x="73708" y="15796"/>
                  </a:cubicBezTo>
                  <a:cubicBezTo>
                    <a:pt x="54075" y="30415"/>
                    <a:pt x="30883" y="39562"/>
                    <a:pt x="6582" y="422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57F52405-C675-3096-3021-EF7D66C9969D}"/>
                </a:ext>
              </a:extLst>
            </p:cNvPr>
            <p:cNvSpPr/>
            <p:nvPr/>
          </p:nvSpPr>
          <p:spPr>
            <a:xfrm>
              <a:off x="-11768148" y="6925043"/>
              <a:ext cx="113335" cy="117792"/>
            </a:xfrm>
            <a:custGeom>
              <a:avLst/>
              <a:gdLst>
                <a:gd name="connsiteX0" fmla="*/ 2520 w 113335"/>
                <a:gd name="connsiteY0" fmla="*/ 102217 h 117792"/>
                <a:gd name="connsiteX1" fmla="*/ 30878 w 113335"/>
                <a:gd name="connsiteY1" fmla="*/ 117793 h 117792"/>
                <a:gd name="connsiteX2" fmla="*/ 55907 w 113335"/>
                <a:gd name="connsiteY2" fmla="*/ 112091 h 117792"/>
                <a:gd name="connsiteX3" fmla="*/ 99955 w 113335"/>
                <a:gd name="connsiteY3" fmla="*/ 97242 h 117792"/>
                <a:gd name="connsiteX4" fmla="*/ 112469 w 113335"/>
                <a:gd name="connsiteY4" fmla="*/ 67660 h 117792"/>
                <a:gd name="connsiteX5" fmla="*/ 111513 w 113335"/>
                <a:gd name="connsiteY5" fmla="*/ 57250 h 117792"/>
                <a:gd name="connsiteX6" fmla="*/ 111513 w 113335"/>
                <a:gd name="connsiteY6" fmla="*/ 57288 h 117792"/>
                <a:gd name="connsiteX7" fmla="*/ 107226 w 113335"/>
                <a:gd name="connsiteY7" fmla="*/ 8800 h 117792"/>
                <a:gd name="connsiteX8" fmla="*/ 106078 w 113335"/>
                <a:gd name="connsiteY8" fmla="*/ 6198 h 117792"/>
                <a:gd name="connsiteX9" fmla="*/ 104968 w 113335"/>
                <a:gd name="connsiteY9" fmla="*/ 4170 h 117792"/>
                <a:gd name="connsiteX10" fmla="*/ 104394 w 113335"/>
                <a:gd name="connsiteY10" fmla="*/ 2983 h 117792"/>
                <a:gd name="connsiteX11" fmla="*/ 104433 w 113335"/>
                <a:gd name="connsiteY11" fmla="*/ 2983 h 117792"/>
                <a:gd name="connsiteX12" fmla="*/ 100644 w 113335"/>
                <a:gd name="connsiteY12" fmla="*/ 75 h 117792"/>
                <a:gd name="connsiteX13" fmla="*/ 96051 w 113335"/>
                <a:gd name="connsiteY13" fmla="*/ 1338 h 117792"/>
                <a:gd name="connsiteX14" fmla="*/ 37422 w 113335"/>
                <a:gd name="connsiteY14" fmla="*/ 55260 h 117792"/>
                <a:gd name="connsiteX15" fmla="*/ 1486 w 113335"/>
                <a:gd name="connsiteY15" fmla="*/ 91655 h 117792"/>
                <a:gd name="connsiteX16" fmla="*/ 376 w 113335"/>
                <a:gd name="connsiteY16" fmla="*/ 97433 h 117792"/>
                <a:gd name="connsiteX17" fmla="*/ 1792 w 113335"/>
                <a:gd name="connsiteY17" fmla="*/ 100878 h 117792"/>
                <a:gd name="connsiteX18" fmla="*/ 2519 w 113335"/>
                <a:gd name="connsiteY18" fmla="*/ 102217 h 11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335" h="117792">
                  <a:moveTo>
                    <a:pt x="2520" y="102217"/>
                  </a:moveTo>
                  <a:cubicBezTo>
                    <a:pt x="8758" y="111823"/>
                    <a:pt x="19398" y="117678"/>
                    <a:pt x="30878" y="117793"/>
                  </a:cubicBezTo>
                  <a:cubicBezTo>
                    <a:pt x="39488" y="117410"/>
                    <a:pt x="47946" y="115458"/>
                    <a:pt x="55907" y="112091"/>
                  </a:cubicBezTo>
                  <a:cubicBezTo>
                    <a:pt x="73052" y="105508"/>
                    <a:pt x="86714" y="100954"/>
                    <a:pt x="99955" y="97242"/>
                  </a:cubicBezTo>
                  <a:cubicBezTo>
                    <a:pt x="115531" y="92688"/>
                    <a:pt x="113886" y="79370"/>
                    <a:pt x="112469" y="67660"/>
                  </a:cubicBezTo>
                  <a:cubicBezTo>
                    <a:pt x="112087" y="64330"/>
                    <a:pt x="111666" y="60848"/>
                    <a:pt x="111513" y="57250"/>
                  </a:cubicBezTo>
                  <a:lnTo>
                    <a:pt x="111513" y="57288"/>
                  </a:lnTo>
                  <a:cubicBezTo>
                    <a:pt x="110939" y="41062"/>
                    <a:pt x="109523" y="24874"/>
                    <a:pt x="107226" y="8800"/>
                  </a:cubicBezTo>
                  <a:cubicBezTo>
                    <a:pt x="107112" y="7844"/>
                    <a:pt x="106691" y="6925"/>
                    <a:pt x="106078" y="6198"/>
                  </a:cubicBezTo>
                  <a:cubicBezTo>
                    <a:pt x="105619" y="5586"/>
                    <a:pt x="105274" y="4897"/>
                    <a:pt x="104968" y="4170"/>
                  </a:cubicBezTo>
                  <a:lnTo>
                    <a:pt x="104394" y="2983"/>
                  </a:lnTo>
                  <a:lnTo>
                    <a:pt x="104433" y="2983"/>
                  </a:lnTo>
                  <a:cubicBezTo>
                    <a:pt x="103667" y="1491"/>
                    <a:pt x="102290" y="419"/>
                    <a:pt x="100644" y="75"/>
                  </a:cubicBezTo>
                  <a:cubicBezTo>
                    <a:pt x="98998" y="-193"/>
                    <a:pt x="97315" y="266"/>
                    <a:pt x="96051" y="1338"/>
                  </a:cubicBezTo>
                  <a:cubicBezTo>
                    <a:pt x="75347" y="19593"/>
                    <a:pt x="55600" y="37732"/>
                    <a:pt x="37422" y="55260"/>
                  </a:cubicBezTo>
                  <a:cubicBezTo>
                    <a:pt x="25366" y="66933"/>
                    <a:pt x="13503" y="79255"/>
                    <a:pt x="1486" y="91655"/>
                  </a:cubicBezTo>
                  <a:cubicBezTo>
                    <a:pt x="31" y="93224"/>
                    <a:pt x="-390" y="95443"/>
                    <a:pt x="376" y="97433"/>
                  </a:cubicBezTo>
                  <a:lnTo>
                    <a:pt x="1792" y="100878"/>
                  </a:lnTo>
                  <a:cubicBezTo>
                    <a:pt x="1983" y="101337"/>
                    <a:pt x="2213" y="101796"/>
                    <a:pt x="2519" y="1022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DE775A05-C041-84CB-4BDD-158FE6192E52}"/>
                </a:ext>
              </a:extLst>
            </p:cNvPr>
            <p:cNvSpPr/>
            <p:nvPr/>
          </p:nvSpPr>
          <p:spPr>
            <a:xfrm>
              <a:off x="-11875537" y="7043374"/>
              <a:ext cx="101076" cy="116736"/>
            </a:xfrm>
            <a:custGeom>
              <a:avLst/>
              <a:gdLst>
                <a:gd name="connsiteX0" fmla="*/ 27220 w 101076"/>
                <a:gd name="connsiteY0" fmla="*/ 116736 h 116736"/>
                <a:gd name="connsiteX1" fmla="*/ 38204 w 101076"/>
                <a:gd name="connsiteY1" fmla="*/ 114669 h 116736"/>
                <a:gd name="connsiteX2" fmla="*/ 85927 w 101076"/>
                <a:gd name="connsiteY2" fmla="*/ 87344 h 116736"/>
                <a:gd name="connsiteX3" fmla="*/ 91591 w 101076"/>
                <a:gd name="connsiteY3" fmla="*/ 3609 h 116736"/>
                <a:gd name="connsiteX4" fmla="*/ 87611 w 101076"/>
                <a:gd name="connsiteY4" fmla="*/ 126 h 116736"/>
                <a:gd name="connsiteX5" fmla="*/ 82598 w 101076"/>
                <a:gd name="connsiteY5" fmla="*/ 1772 h 116736"/>
                <a:gd name="connsiteX6" fmla="*/ 1159 w 101076"/>
                <a:gd name="connsiteY6" fmla="*/ 97945 h 116736"/>
                <a:gd name="connsiteX7" fmla="*/ 1809 w 101076"/>
                <a:gd name="connsiteY7" fmla="*/ 105293 h 116736"/>
                <a:gd name="connsiteX8" fmla="*/ 27221 w 101076"/>
                <a:gd name="connsiteY8" fmla="*/ 116736 h 11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076" h="116736">
                  <a:moveTo>
                    <a:pt x="27220" y="116736"/>
                  </a:moveTo>
                  <a:cubicBezTo>
                    <a:pt x="30971" y="116698"/>
                    <a:pt x="34683" y="116009"/>
                    <a:pt x="38204" y="114669"/>
                  </a:cubicBezTo>
                  <a:cubicBezTo>
                    <a:pt x="55196" y="107628"/>
                    <a:pt x="71231" y="98443"/>
                    <a:pt x="85927" y="87344"/>
                  </a:cubicBezTo>
                  <a:cubicBezTo>
                    <a:pt x="110267" y="69702"/>
                    <a:pt x="99934" y="27337"/>
                    <a:pt x="91591" y="3609"/>
                  </a:cubicBezTo>
                  <a:cubicBezTo>
                    <a:pt x="90979" y="1810"/>
                    <a:pt x="89448" y="509"/>
                    <a:pt x="87611" y="126"/>
                  </a:cubicBezTo>
                  <a:cubicBezTo>
                    <a:pt x="85774" y="-295"/>
                    <a:pt x="83822" y="356"/>
                    <a:pt x="82598" y="1772"/>
                  </a:cubicBezTo>
                  <a:cubicBezTo>
                    <a:pt x="54852" y="32005"/>
                    <a:pt x="27450" y="64382"/>
                    <a:pt x="1159" y="97945"/>
                  </a:cubicBezTo>
                  <a:cubicBezTo>
                    <a:pt x="-602" y="100164"/>
                    <a:pt x="-334" y="103379"/>
                    <a:pt x="1809" y="105293"/>
                  </a:cubicBezTo>
                  <a:cubicBezTo>
                    <a:pt x="8583" y="112066"/>
                    <a:pt x="17615" y="116123"/>
                    <a:pt x="27221" y="1167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CD1EB1E1-8793-86BE-491C-EBE3F62C9718}"/>
                </a:ext>
              </a:extLst>
            </p:cNvPr>
            <p:cNvSpPr/>
            <p:nvPr/>
          </p:nvSpPr>
          <p:spPr>
            <a:xfrm>
              <a:off x="-11866536" y="7156881"/>
              <a:ext cx="94547" cy="114055"/>
            </a:xfrm>
            <a:custGeom>
              <a:avLst/>
              <a:gdLst>
                <a:gd name="connsiteX0" fmla="*/ 87975 w 94547"/>
                <a:gd name="connsiteY0" fmla="*/ 5482 h 114055"/>
                <a:gd name="connsiteX1" fmla="*/ 85220 w 94547"/>
                <a:gd name="connsiteY1" fmla="*/ 775 h 114055"/>
                <a:gd name="connsiteX2" fmla="*/ 79747 w 94547"/>
                <a:gd name="connsiteY2" fmla="*/ 775 h 114055"/>
                <a:gd name="connsiteX3" fmla="*/ 75805 w 94547"/>
                <a:gd name="connsiteY3" fmla="*/ 3339 h 114055"/>
                <a:gd name="connsiteX4" fmla="*/ 20084 w 94547"/>
                <a:gd name="connsiteY4" fmla="*/ 27296 h 114055"/>
                <a:gd name="connsiteX5" fmla="*/ 10096 w 94547"/>
                <a:gd name="connsiteY5" fmla="*/ 26492 h 114055"/>
                <a:gd name="connsiteX6" fmla="*/ 5006 w 94547"/>
                <a:gd name="connsiteY6" fmla="*/ 28329 h 114055"/>
                <a:gd name="connsiteX7" fmla="*/ 4087 w 94547"/>
                <a:gd name="connsiteY7" fmla="*/ 33687 h 114055"/>
                <a:gd name="connsiteX8" fmla="*/ 5695 w 94547"/>
                <a:gd name="connsiteY8" fmla="*/ 96986 h 114055"/>
                <a:gd name="connsiteX9" fmla="*/ 1409 w 94547"/>
                <a:gd name="connsiteY9" fmla="*/ 102956 h 114055"/>
                <a:gd name="connsiteX10" fmla="*/ 107 w 94547"/>
                <a:gd name="connsiteY10" fmla="*/ 107586 h 114055"/>
                <a:gd name="connsiteX11" fmla="*/ 3092 w 94547"/>
                <a:gd name="connsiteY11" fmla="*/ 111375 h 114055"/>
                <a:gd name="connsiteX12" fmla="*/ 15377 w 94547"/>
                <a:gd name="connsiteY12" fmla="*/ 114054 h 114055"/>
                <a:gd name="connsiteX13" fmla="*/ 66009 w 94547"/>
                <a:gd name="connsiteY13" fmla="*/ 90977 h 114055"/>
                <a:gd name="connsiteX14" fmla="*/ 71520 w 94547"/>
                <a:gd name="connsiteY14" fmla="*/ 87150 h 114055"/>
                <a:gd name="connsiteX15" fmla="*/ 71520 w 94547"/>
                <a:gd name="connsiteY15" fmla="*/ 87188 h 114055"/>
                <a:gd name="connsiteX16" fmla="*/ 88243 w 94547"/>
                <a:gd name="connsiteY16" fmla="*/ 9730 h 114055"/>
                <a:gd name="connsiteX17" fmla="*/ 87976 w 94547"/>
                <a:gd name="connsiteY17" fmla="*/ 5482 h 11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547" h="114055">
                  <a:moveTo>
                    <a:pt x="87975" y="5482"/>
                  </a:moveTo>
                  <a:cubicBezTo>
                    <a:pt x="87975" y="3530"/>
                    <a:pt x="86942" y="1693"/>
                    <a:pt x="85220" y="775"/>
                  </a:cubicBezTo>
                  <a:cubicBezTo>
                    <a:pt x="83536" y="-258"/>
                    <a:pt x="81431" y="-258"/>
                    <a:pt x="79747" y="775"/>
                  </a:cubicBezTo>
                  <a:lnTo>
                    <a:pt x="75805" y="3339"/>
                  </a:lnTo>
                  <a:cubicBezTo>
                    <a:pt x="59694" y="16083"/>
                    <a:pt x="40443" y="24349"/>
                    <a:pt x="20084" y="27296"/>
                  </a:cubicBezTo>
                  <a:cubicBezTo>
                    <a:pt x="16755" y="27334"/>
                    <a:pt x="13387" y="27066"/>
                    <a:pt x="10096" y="26492"/>
                  </a:cubicBezTo>
                  <a:cubicBezTo>
                    <a:pt x="8221" y="26186"/>
                    <a:pt x="6269" y="26875"/>
                    <a:pt x="5006" y="28329"/>
                  </a:cubicBezTo>
                  <a:cubicBezTo>
                    <a:pt x="3781" y="29822"/>
                    <a:pt x="3437" y="31850"/>
                    <a:pt x="4087" y="33687"/>
                  </a:cubicBezTo>
                  <a:cubicBezTo>
                    <a:pt x="14535" y="53358"/>
                    <a:pt x="15109" y="76817"/>
                    <a:pt x="5695" y="96986"/>
                  </a:cubicBezTo>
                  <a:cubicBezTo>
                    <a:pt x="4470" y="99129"/>
                    <a:pt x="3016" y="101119"/>
                    <a:pt x="1409" y="102956"/>
                  </a:cubicBezTo>
                  <a:cubicBezTo>
                    <a:pt x="260" y="104180"/>
                    <a:pt x="-237" y="105903"/>
                    <a:pt x="107" y="107586"/>
                  </a:cubicBezTo>
                  <a:cubicBezTo>
                    <a:pt x="452" y="109232"/>
                    <a:pt x="1562" y="110648"/>
                    <a:pt x="3092" y="111375"/>
                  </a:cubicBezTo>
                  <a:cubicBezTo>
                    <a:pt x="6919" y="113174"/>
                    <a:pt x="11129" y="114092"/>
                    <a:pt x="15377" y="114054"/>
                  </a:cubicBezTo>
                  <a:cubicBezTo>
                    <a:pt x="34052" y="111146"/>
                    <a:pt x="51580" y="103185"/>
                    <a:pt x="66009" y="90977"/>
                  </a:cubicBezTo>
                  <a:lnTo>
                    <a:pt x="71520" y="87150"/>
                  </a:lnTo>
                  <a:lnTo>
                    <a:pt x="71520" y="87188"/>
                  </a:lnTo>
                  <a:cubicBezTo>
                    <a:pt x="94061" y="68168"/>
                    <a:pt x="100911" y="36327"/>
                    <a:pt x="88243" y="9730"/>
                  </a:cubicBezTo>
                  <a:cubicBezTo>
                    <a:pt x="87976" y="8314"/>
                    <a:pt x="87899" y="6898"/>
                    <a:pt x="87976" y="54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D801159-A539-1411-C2E3-1512AA1C2756}"/>
                </a:ext>
              </a:extLst>
            </p:cNvPr>
            <p:cNvSpPr/>
            <p:nvPr/>
          </p:nvSpPr>
          <p:spPr>
            <a:xfrm>
              <a:off x="-11550223" y="6901989"/>
              <a:ext cx="100922" cy="129077"/>
            </a:xfrm>
            <a:custGeom>
              <a:avLst/>
              <a:gdLst>
                <a:gd name="connsiteX0" fmla="*/ 1504 w 100922"/>
                <a:gd name="connsiteY0" fmla="*/ 54830 h 129077"/>
                <a:gd name="connsiteX1" fmla="*/ 88 w 100922"/>
                <a:gd name="connsiteY1" fmla="*/ 59422 h 129077"/>
                <a:gd name="connsiteX2" fmla="*/ 11989 w 100922"/>
                <a:gd name="connsiteY2" fmla="*/ 100677 h 129077"/>
                <a:gd name="connsiteX3" fmla="*/ 41266 w 100922"/>
                <a:gd name="connsiteY3" fmla="*/ 128499 h 129077"/>
                <a:gd name="connsiteX4" fmla="*/ 43677 w 100922"/>
                <a:gd name="connsiteY4" fmla="*/ 129073 h 129077"/>
                <a:gd name="connsiteX5" fmla="*/ 47083 w 100922"/>
                <a:gd name="connsiteY5" fmla="*/ 127848 h 129077"/>
                <a:gd name="connsiteX6" fmla="*/ 68898 w 100922"/>
                <a:gd name="connsiteY6" fmla="*/ 111928 h 129077"/>
                <a:gd name="connsiteX7" fmla="*/ 70084 w 100922"/>
                <a:gd name="connsiteY7" fmla="*/ 110971 h 129077"/>
                <a:gd name="connsiteX8" fmla="*/ 76360 w 100922"/>
                <a:gd name="connsiteY8" fmla="*/ 103432 h 129077"/>
                <a:gd name="connsiteX9" fmla="*/ 76322 w 100922"/>
                <a:gd name="connsiteY9" fmla="*/ 103432 h 129077"/>
                <a:gd name="connsiteX10" fmla="*/ 77547 w 100922"/>
                <a:gd name="connsiteY10" fmla="*/ 99873 h 129077"/>
                <a:gd name="connsiteX11" fmla="*/ 83976 w 100922"/>
                <a:gd name="connsiteY11" fmla="*/ 90994 h 129077"/>
                <a:gd name="connsiteX12" fmla="*/ 86961 w 100922"/>
                <a:gd name="connsiteY12" fmla="*/ 88813 h 129077"/>
                <a:gd name="connsiteX13" fmla="*/ 100662 w 100922"/>
                <a:gd name="connsiteY13" fmla="*/ 57776 h 129077"/>
                <a:gd name="connsiteX14" fmla="*/ 99896 w 100922"/>
                <a:gd name="connsiteY14" fmla="*/ 52954 h 129077"/>
                <a:gd name="connsiteX15" fmla="*/ 95610 w 100922"/>
                <a:gd name="connsiteY15" fmla="*/ 50772 h 129077"/>
                <a:gd name="connsiteX16" fmla="*/ 62315 w 100922"/>
                <a:gd name="connsiteY16" fmla="*/ 40669 h 129077"/>
                <a:gd name="connsiteX17" fmla="*/ 34952 w 100922"/>
                <a:gd name="connsiteY17" fmla="*/ 3701 h 129077"/>
                <a:gd name="connsiteX18" fmla="*/ 30245 w 100922"/>
                <a:gd name="connsiteY18" fmla="*/ 27 h 129077"/>
                <a:gd name="connsiteX19" fmla="*/ 25078 w 100922"/>
                <a:gd name="connsiteY19" fmla="*/ 3088 h 129077"/>
                <a:gd name="connsiteX20" fmla="*/ 17386 w 100922"/>
                <a:gd name="connsiteY20" fmla="*/ 22988 h 129077"/>
                <a:gd name="connsiteX21" fmla="*/ 1504 w 100922"/>
                <a:gd name="connsiteY21" fmla="*/ 54829 h 12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0922" h="129077">
                  <a:moveTo>
                    <a:pt x="1504" y="54830"/>
                  </a:moveTo>
                  <a:cubicBezTo>
                    <a:pt x="279" y="56016"/>
                    <a:pt x="-218" y="57777"/>
                    <a:pt x="88" y="59422"/>
                  </a:cubicBezTo>
                  <a:cubicBezTo>
                    <a:pt x="2040" y="73697"/>
                    <a:pt x="6058" y="87589"/>
                    <a:pt x="11989" y="100677"/>
                  </a:cubicBezTo>
                  <a:cubicBezTo>
                    <a:pt x="18228" y="113076"/>
                    <a:pt x="28560" y="122912"/>
                    <a:pt x="41266" y="128499"/>
                  </a:cubicBezTo>
                  <a:cubicBezTo>
                    <a:pt x="41993" y="128882"/>
                    <a:pt x="42835" y="129111"/>
                    <a:pt x="43677" y="129073"/>
                  </a:cubicBezTo>
                  <a:cubicBezTo>
                    <a:pt x="44902" y="129073"/>
                    <a:pt x="46127" y="128652"/>
                    <a:pt x="47083" y="127848"/>
                  </a:cubicBezTo>
                  <a:cubicBezTo>
                    <a:pt x="53972" y="122031"/>
                    <a:pt x="61281" y="116712"/>
                    <a:pt x="68898" y="111928"/>
                  </a:cubicBezTo>
                  <a:cubicBezTo>
                    <a:pt x="69357" y="111660"/>
                    <a:pt x="69740" y="111354"/>
                    <a:pt x="70084" y="110971"/>
                  </a:cubicBezTo>
                  <a:cubicBezTo>
                    <a:pt x="72074" y="108790"/>
                    <a:pt x="73796" y="106685"/>
                    <a:pt x="76360" y="103432"/>
                  </a:cubicBezTo>
                  <a:lnTo>
                    <a:pt x="76322" y="103432"/>
                  </a:lnTo>
                  <a:cubicBezTo>
                    <a:pt x="77164" y="102437"/>
                    <a:pt x="77585" y="101136"/>
                    <a:pt x="77547" y="99873"/>
                  </a:cubicBezTo>
                  <a:cubicBezTo>
                    <a:pt x="77126" y="95702"/>
                    <a:pt x="79881" y="91913"/>
                    <a:pt x="83976" y="90994"/>
                  </a:cubicBezTo>
                  <a:cubicBezTo>
                    <a:pt x="85201" y="90650"/>
                    <a:pt x="86272" y="89885"/>
                    <a:pt x="86961" y="88813"/>
                  </a:cubicBezTo>
                  <a:cubicBezTo>
                    <a:pt x="92970" y="79169"/>
                    <a:pt x="97600" y="68721"/>
                    <a:pt x="100662" y="57776"/>
                  </a:cubicBezTo>
                  <a:cubicBezTo>
                    <a:pt x="101197" y="56130"/>
                    <a:pt x="100891" y="54370"/>
                    <a:pt x="99896" y="52954"/>
                  </a:cubicBezTo>
                  <a:cubicBezTo>
                    <a:pt x="98901" y="51576"/>
                    <a:pt x="97332" y="50772"/>
                    <a:pt x="95610" y="50772"/>
                  </a:cubicBezTo>
                  <a:cubicBezTo>
                    <a:pt x="83746" y="50887"/>
                    <a:pt x="72112" y="47366"/>
                    <a:pt x="62315" y="40669"/>
                  </a:cubicBezTo>
                  <a:cubicBezTo>
                    <a:pt x="49073" y="32020"/>
                    <a:pt x="39392" y="18893"/>
                    <a:pt x="34952" y="3701"/>
                  </a:cubicBezTo>
                  <a:cubicBezTo>
                    <a:pt x="34301" y="1634"/>
                    <a:pt x="32426" y="180"/>
                    <a:pt x="30245" y="27"/>
                  </a:cubicBezTo>
                  <a:cubicBezTo>
                    <a:pt x="28063" y="-203"/>
                    <a:pt x="25958" y="1060"/>
                    <a:pt x="25078" y="3088"/>
                  </a:cubicBezTo>
                  <a:cubicBezTo>
                    <a:pt x="22093" y="9556"/>
                    <a:pt x="19529" y="16215"/>
                    <a:pt x="17386" y="22988"/>
                  </a:cubicBezTo>
                  <a:cubicBezTo>
                    <a:pt x="14477" y="34661"/>
                    <a:pt x="9043" y="45491"/>
                    <a:pt x="1504" y="5482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614B0F9D-2A96-2CF8-30EF-F1FDDC88DC57}"/>
                </a:ext>
              </a:extLst>
            </p:cNvPr>
            <p:cNvSpPr/>
            <p:nvPr/>
          </p:nvSpPr>
          <p:spPr>
            <a:xfrm>
              <a:off x="-11671119" y="7024149"/>
              <a:ext cx="88344" cy="56478"/>
            </a:xfrm>
            <a:custGeom>
              <a:avLst/>
              <a:gdLst>
                <a:gd name="connsiteX0" fmla="*/ 3462 w 88344"/>
                <a:gd name="connsiteY0" fmla="*/ 23490 h 56478"/>
                <a:gd name="connsiteX1" fmla="*/ 209 w 88344"/>
                <a:gd name="connsiteY1" fmla="*/ 27011 h 56478"/>
                <a:gd name="connsiteX2" fmla="*/ 1051 w 88344"/>
                <a:gd name="connsiteY2" fmla="*/ 31718 h 56478"/>
                <a:gd name="connsiteX3" fmla="*/ 37254 w 88344"/>
                <a:gd name="connsiteY3" fmla="*/ 56478 h 56478"/>
                <a:gd name="connsiteX4" fmla="*/ 44372 w 88344"/>
                <a:gd name="connsiteY4" fmla="*/ 55713 h 56478"/>
                <a:gd name="connsiteX5" fmla="*/ 80116 w 88344"/>
                <a:gd name="connsiteY5" fmla="*/ 29154 h 56478"/>
                <a:gd name="connsiteX6" fmla="*/ 88153 w 88344"/>
                <a:gd name="connsiteY6" fmla="*/ 7722 h 56478"/>
                <a:gd name="connsiteX7" fmla="*/ 87579 w 88344"/>
                <a:gd name="connsiteY7" fmla="*/ 3551 h 56478"/>
                <a:gd name="connsiteX8" fmla="*/ 84173 w 88344"/>
                <a:gd name="connsiteY8" fmla="*/ 1102 h 56478"/>
                <a:gd name="connsiteX9" fmla="*/ 73573 w 88344"/>
                <a:gd name="connsiteY9" fmla="*/ 68 h 56478"/>
                <a:gd name="connsiteX10" fmla="*/ 50381 w 88344"/>
                <a:gd name="connsiteY10" fmla="*/ 834 h 56478"/>
                <a:gd name="connsiteX11" fmla="*/ 39321 w 88344"/>
                <a:gd name="connsiteY11" fmla="*/ 1446 h 56478"/>
                <a:gd name="connsiteX12" fmla="*/ 34805 w 88344"/>
                <a:gd name="connsiteY12" fmla="*/ 4240 h 56478"/>
                <a:gd name="connsiteX13" fmla="*/ 9508 w 88344"/>
                <a:gd name="connsiteY13" fmla="*/ 21385 h 56478"/>
                <a:gd name="connsiteX14" fmla="*/ 3462 w 88344"/>
                <a:gd name="connsiteY14" fmla="*/ 23490 h 5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344" h="56478">
                  <a:moveTo>
                    <a:pt x="3462" y="23490"/>
                  </a:moveTo>
                  <a:cubicBezTo>
                    <a:pt x="1854" y="24064"/>
                    <a:pt x="668" y="25365"/>
                    <a:pt x="209" y="27011"/>
                  </a:cubicBezTo>
                  <a:cubicBezTo>
                    <a:pt x="-250" y="28618"/>
                    <a:pt x="56" y="30340"/>
                    <a:pt x="1051" y="31718"/>
                  </a:cubicBezTo>
                  <a:cubicBezTo>
                    <a:pt x="8513" y="45265"/>
                    <a:pt x="21946" y="54450"/>
                    <a:pt x="37254" y="56478"/>
                  </a:cubicBezTo>
                  <a:cubicBezTo>
                    <a:pt x="39665" y="56478"/>
                    <a:pt x="42038" y="56210"/>
                    <a:pt x="44372" y="55713"/>
                  </a:cubicBezTo>
                  <a:cubicBezTo>
                    <a:pt x="60369" y="54335"/>
                    <a:pt x="74185" y="44040"/>
                    <a:pt x="80116" y="29154"/>
                  </a:cubicBezTo>
                  <a:cubicBezTo>
                    <a:pt x="83446" y="22265"/>
                    <a:pt x="86125" y="15070"/>
                    <a:pt x="88153" y="7722"/>
                  </a:cubicBezTo>
                  <a:cubicBezTo>
                    <a:pt x="88536" y="6306"/>
                    <a:pt x="88344" y="4776"/>
                    <a:pt x="87579" y="3551"/>
                  </a:cubicBezTo>
                  <a:cubicBezTo>
                    <a:pt x="86814" y="2288"/>
                    <a:pt x="85589" y="1408"/>
                    <a:pt x="84173" y="1102"/>
                  </a:cubicBezTo>
                  <a:cubicBezTo>
                    <a:pt x="80690" y="413"/>
                    <a:pt x="77131" y="68"/>
                    <a:pt x="73573" y="68"/>
                  </a:cubicBezTo>
                  <a:cubicBezTo>
                    <a:pt x="65574" y="-199"/>
                    <a:pt x="57843" y="375"/>
                    <a:pt x="50381" y="834"/>
                  </a:cubicBezTo>
                  <a:cubicBezTo>
                    <a:pt x="46707" y="834"/>
                    <a:pt x="42994" y="1293"/>
                    <a:pt x="39321" y="1446"/>
                  </a:cubicBezTo>
                  <a:cubicBezTo>
                    <a:pt x="37445" y="1523"/>
                    <a:pt x="35723" y="2594"/>
                    <a:pt x="34805" y="4240"/>
                  </a:cubicBezTo>
                  <a:cubicBezTo>
                    <a:pt x="29102" y="13195"/>
                    <a:pt x="19956" y="19395"/>
                    <a:pt x="9508" y="21385"/>
                  </a:cubicBezTo>
                  <a:cubicBezTo>
                    <a:pt x="7442" y="21921"/>
                    <a:pt x="5414" y="22610"/>
                    <a:pt x="3462" y="2349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8978236E-6D0A-B74C-9263-1151C4C5D01E}"/>
                </a:ext>
              </a:extLst>
            </p:cNvPr>
            <p:cNvSpPr/>
            <p:nvPr/>
          </p:nvSpPr>
          <p:spPr>
            <a:xfrm>
              <a:off x="-11642261" y="6818883"/>
              <a:ext cx="110856" cy="127694"/>
            </a:xfrm>
            <a:custGeom>
              <a:avLst/>
              <a:gdLst>
                <a:gd name="connsiteX0" fmla="*/ 5269 w 110856"/>
                <a:gd name="connsiteY0" fmla="*/ 103431 h 127694"/>
                <a:gd name="connsiteX1" fmla="*/ 53834 w 110856"/>
                <a:gd name="connsiteY1" fmla="*/ 127694 h 127694"/>
                <a:gd name="connsiteX2" fmla="*/ 61717 w 110856"/>
                <a:gd name="connsiteY2" fmla="*/ 126776 h 127694"/>
                <a:gd name="connsiteX3" fmla="*/ 85138 w 110856"/>
                <a:gd name="connsiteY3" fmla="*/ 101977 h 127694"/>
                <a:gd name="connsiteX4" fmla="*/ 93711 w 110856"/>
                <a:gd name="connsiteY4" fmla="*/ 78288 h 127694"/>
                <a:gd name="connsiteX5" fmla="*/ 93711 w 110856"/>
                <a:gd name="connsiteY5" fmla="*/ 78250 h 127694"/>
                <a:gd name="connsiteX6" fmla="*/ 110856 w 110856"/>
                <a:gd name="connsiteY6" fmla="*/ 5383 h 127694"/>
                <a:gd name="connsiteX7" fmla="*/ 107909 w 110856"/>
                <a:gd name="connsiteY7" fmla="*/ 561 h 127694"/>
                <a:gd name="connsiteX8" fmla="*/ 102283 w 110856"/>
                <a:gd name="connsiteY8" fmla="*/ 1097 h 127694"/>
                <a:gd name="connsiteX9" fmla="*/ 1902 w 110856"/>
                <a:gd name="connsiteY9" fmla="*/ 79627 h 127694"/>
                <a:gd name="connsiteX10" fmla="*/ 180 w 110856"/>
                <a:gd name="connsiteY10" fmla="*/ 85176 h 127694"/>
                <a:gd name="connsiteX11" fmla="*/ 3318 w 110856"/>
                <a:gd name="connsiteY11" fmla="*/ 100599 h 127694"/>
                <a:gd name="connsiteX12" fmla="*/ 5270 w 110856"/>
                <a:gd name="connsiteY12" fmla="*/ 103431 h 12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856" h="127694">
                  <a:moveTo>
                    <a:pt x="5269" y="103431"/>
                  </a:moveTo>
                  <a:cubicBezTo>
                    <a:pt x="18052" y="117017"/>
                    <a:pt x="35273" y="125627"/>
                    <a:pt x="53834" y="127694"/>
                  </a:cubicBezTo>
                  <a:cubicBezTo>
                    <a:pt x="56474" y="127694"/>
                    <a:pt x="59115" y="127388"/>
                    <a:pt x="61717" y="126776"/>
                  </a:cubicBezTo>
                  <a:cubicBezTo>
                    <a:pt x="73428" y="123370"/>
                    <a:pt x="82383" y="113879"/>
                    <a:pt x="85138" y="101977"/>
                  </a:cubicBezTo>
                  <a:cubicBezTo>
                    <a:pt x="87894" y="93749"/>
                    <a:pt x="90917" y="85942"/>
                    <a:pt x="93711" y="78288"/>
                  </a:cubicBezTo>
                  <a:lnTo>
                    <a:pt x="93711" y="78250"/>
                  </a:lnTo>
                  <a:cubicBezTo>
                    <a:pt x="104235" y="55364"/>
                    <a:pt x="110052" y="30603"/>
                    <a:pt x="110856" y="5383"/>
                  </a:cubicBezTo>
                  <a:cubicBezTo>
                    <a:pt x="110894" y="3355"/>
                    <a:pt x="109746" y="1480"/>
                    <a:pt x="107909" y="561"/>
                  </a:cubicBezTo>
                  <a:cubicBezTo>
                    <a:pt x="106110" y="-357"/>
                    <a:pt x="103890" y="-128"/>
                    <a:pt x="102283" y="1097"/>
                  </a:cubicBezTo>
                  <a:cubicBezTo>
                    <a:pt x="66233" y="27503"/>
                    <a:pt x="32517" y="53948"/>
                    <a:pt x="1902" y="79627"/>
                  </a:cubicBezTo>
                  <a:cubicBezTo>
                    <a:pt x="333" y="81005"/>
                    <a:pt x="-356" y="83148"/>
                    <a:pt x="180" y="85176"/>
                  </a:cubicBezTo>
                  <a:cubicBezTo>
                    <a:pt x="1519" y="90151"/>
                    <a:pt x="2399" y="95395"/>
                    <a:pt x="3318" y="100599"/>
                  </a:cubicBezTo>
                  <a:cubicBezTo>
                    <a:pt x="3662" y="101709"/>
                    <a:pt x="4313" y="102704"/>
                    <a:pt x="5270" y="10343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37B081D3-00E9-6B45-7741-E3DFC6B87110}"/>
                </a:ext>
              </a:extLst>
            </p:cNvPr>
            <p:cNvSpPr/>
            <p:nvPr/>
          </p:nvSpPr>
          <p:spPr>
            <a:xfrm>
              <a:off x="-12039018" y="7371719"/>
              <a:ext cx="96044" cy="103061"/>
            </a:xfrm>
            <a:custGeom>
              <a:avLst/>
              <a:gdLst>
                <a:gd name="connsiteX0" fmla="*/ 34633 w 96044"/>
                <a:gd name="connsiteY0" fmla="*/ 97589 h 103061"/>
                <a:gd name="connsiteX1" fmla="*/ 36202 w 96044"/>
                <a:gd name="connsiteY1" fmla="*/ 101416 h 103061"/>
                <a:gd name="connsiteX2" fmla="*/ 39991 w 96044"/>
                <a:gd name="connsiteY2" fmla="*/ 103061 h 103061"/>
                <a:gd name="connsiteX3" fmla="*/ 41407 w 96044"/>
                <a:gd name="connsiteY3" fmla="*/ 102832 h 103061"/>
                <a:gd name="connsiteX4" fmla="*/ 95827 w 96044"/>
                <a:gd name="connsiteY4" fmla="*/ 53808 h 103061"/>
                <a:gd name="connsiteX5" fmla="*/ 57902 w 96044"/>
                <a:gd name="connsiteY5" fmla="*/ 1148 h 103061"/>
                <a:gd name="connsiteX6" fmla="*/ 51204 w 96044"/>
                <a:gd name="connsiteY6" fmla="*/ 1148 h 103061"/>
                <a:gd name="connsiteX7" fmla="*/ 5051 w 96044"/>
                <a:gd name="connsiteY7" fmla="*/ 17107 h 103061"/>
                <a:gd name="connsiteX8" fmla="*/ 344 w 96044"/>
                <a:gd name="connsiteY8" fmla="*/ 20628 h 103061"/>
                <a:gd name="connsiteX9" fmla="*/ 1721 w 96044"/>
                <a:gd name="connsiteY9" fmla="*/ 26406 h 103061"/>
                <a:gd name="connsiteX10" fmla="*/ 34634 w 96044"/>
                <a:gd name="connsiteY10" fmla="*/ 97588 h 10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044" h="103061">
                  <a:moveTo>
                    <a:pt x="34633" y="97589"/>
                  </a:moveTo>
                  <a:cubicBezTo>
                    <a:pt x="34633" y="99043"/>
                    <a:pt x="35169" y="100421"/>
                    <a:pt x="36202" y="101416"/>
                  </a:cubicBezTo>
                  <a:cubicBezTo>
                    <a:pt x="37197" y="102449"/>
                    <a:pt x="38575" y="103023"/>
                    <a:pt x="39991" y="103061"/>
                  </a:cubicBezTo>
                  <a:cubicBezTo>
                    <a:pt x="40488" y="103023"/>
                    <a:pt x="40948" y="102946"/>
                    <a:pt x="41407" y="102832"/>
                  </a:cubicBezTo>
                  <a:cubicBezTo>
                    <a:pt x="79983" y="92116"/>
                    <a:pt x="98277" y="75622"/>
                    <a:pt x="95827" y="53808"/>
                  </a:cubicBezTo>
                  <a:cubicBezTo>
                    <a:pt x="90278" y="32109"/>
                    <a:pt x="76731" y="13318"/>
                    <a:pt x="57902" y="1148"/>
                  </a:cubicBezTo>
                  <a:cubicBezTo>
                    <a:pt x="55950" y="-383"/>
                    <a:pt x="53194" y="-383"/>
                    <a:pt x="51204" y="1148"/>
                  </a:cubicBezTo>
                  <a:cubicBezTo>
                    <a:pt x="37886" y="11136"/>
                    <a:pt x="21736" y="16724"/>
                    <a:pt x="5051" y="17107"/>
                  </a:cubicBezTo>
                  <a:cubicBezTo>
                    <a:pt x="2946" y="17260"/>
                    <a:pt x="1071" y="18637"/>
                    <a:pt x="344" y="20628"/>
                  </a:cubicBezTo>
                  <a:cubicBezTo>
                    <a:pt x="-422" y="22656"/>
                    <a:pt x="114" y="24952"/>
                    <a:pt x="1721" y="26406"/>
                  </a:cubicBezTo>
                  <a:cubicBezTo>
                    <a:pt x="22195" y="44470"/>
                    <a:pt x="34175" y="70302"/>
                    <a:pt x="34634" y="975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62DA27E-0CB0-E94B-9351-81A30580F438}"/>
                </a:ext>
              </a:extLst>
            </p:cNvPr>
            <p:cNvSpPr/>
            <p:nvPr/>
          </p:nvSpPr>
          <p:spPr>
            <a:xfrm>
              <a:off x="-12096563" y="7418219"/>
              <a:ext cx="67441" cy="110361"/>
            </a:xfrm>
            <a:custGeom>
              <a:avLst/>
              <a:gdLst>
                <a:gd name="connsiteX0" fmla="*/ 5376 w 67441"/>
                <a:gd name="connsiteY0" fmla="*/ 110361 h 110361"/>
                <a:gd name="connsiteX1" fmla="*/ 6103 w 67441"/>
                <a:gd name="connsiteY1" fmla="*/ 110361 h 110361"/>
                <a:gd name="connsiteX2" fmla="*/ 16895 w 67441"/>
                <a:gd name="connsiteY2" fmla="*/ 109749 h 110361"/>
                <a:gd name="connsiteX3" fmla="*/ 52525 w 67441"/>
                <a:gd name="connsiteY3" fmla="*/ 99646 h 110361"/>
                <a:gd name="connsiteX4" fmla="*/ 64809 w 67441"/>
                <a:gd name="connsiteY4" fmla="*/ 70102 h 110361"/>
                <a:gd name="connsiteX5" fmla="*/ 47664 w 67441"/>
                <a:gd name="connsiteY5" fmla="*/ 1522 h 110361"/>
                <a:gd name="connsiteX6" fmla="*/ 43034 w 67441"/>
                <a:gd name="connsiteY6" fmla="*/ 68 h 110361"/>
                <a:gd name="connsiteX7" fmla="*/ 39092 w 67441"/>
                <a:gd name="connsiteY7" fmla="*/ 2938 h 110361"/>
                <a:gd name="connsiteX8" fmla="*/ 209 w 67441"/>
                <a:gd name="connsiteY8" fmla="*/ 103476 h 110361"/>
                <a:gd name="connsiteX9" fmla="*/ 1051 w 67441"/>
                <a:gd name="connsiteY9" fmla="*/ 108145 h 110361"/>
                <a:gd name="connsiteX10" fmla="*/ 5337 w 67441"/>
                <a:gd name="connsiteY10" fmla="*/ 110250 h 11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41" h="110361">
                  <a:moveTo>
                    <a:pt x="5376" y="110361"/>
                  </a:moveTo>
                  <a:lnTo>
                    <a:pt x="6103" y="110361"/>
                  </a:lnTo>
                  <a:cubicBezTo>
                    <a:pt x="8820" y="109979"/>
                    <a:pt x="12647" y="109902"/>
                    <a:pt x="16895" y="109749"/>
                  </a:cubicBezTo>
                  <a:cubicBezTo>
                    <a:pt x="32203" y="109328"/>
                    <a:pt x="48009" y="108907"/>
                    <a:pt x="52525" y="99646"/>
                  </a:cubicBezTo>
                  <a:cubicBezTo>
                    <a:pt x="57576" y="90232"/>
                    <a:pt x="61709" y="80319"/>
                    <a:pt x="64809" y="70102"/>
                  </a:cubicBezTo>
                  <a:cubicBezTo>
                    <a:pt x="71583" y="45838"/>
                    <a:pt x="65077" y="19777"/>
                    <a:pt x="47664" y="1522"/>
                  </a:cubicBezTo>
                  <a:cubicBezTo>
                    <a:pt x="46440" y="336"/>
                    <a:pt x="44717" y="-200"/>
                    <a:pt x="43034" y="68"/>
                  </a:cubicBezTo>
                  <a:cubicBezTo>
                    <a:pt x="41350" y="374"/>
                    <a:pt x="39895" y="1407"/>
                    <a:pt x="39092" y="2938"/>
                  </a:cubicBezTo>
                  <a:cubicBezTo>
                    <a:pt x="23133" y="35200"/>
                    <a:pt x="10083" y="68840"/>
                    <a:pt x="209" y="103476"/>
                  </a:cubicBezTo>
                  <a:cubicBezTo>
                    <a:pt x="-250" y="105084"/>
                    <a:pt x="56" y="106806"/>
                    <a:pt x="1051" y="108145"/>
                  </a:cubicBezTo>
                  <a:cubicBezTo>
                    <a:pt x="2084" y="109485"/>
                    <a:pt x="3653" y="110250"/>
                    <a:pt x="5337" y="11025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EB4079FE-08D9-4EC4-CF9E-294642BD9ACA}"/>
                </a:ext>
              </a:extLst>
            </p:cNvPr>
            <p:cNvSpPr/>
            <p:nvPr/>
          </p:nvSpPr>
          <p:spPr>
            <a:xfrm>
              <a:off x="-11920730" y="7354877"/>
              <a:ext cx="83441" cy="92346"/>
            </a:xfrm>
            <a:custGeom>
              <a:avLst/>
              <a:gdLst>
                <a:gd name="connsiteX0" fmla="*/ 65850 w 83441"/>
                <a:gd name="connsiteY0" fmla="*/ 2449 h 92346"/>
                <a:gd name="connsiteX1" fmla="*/ 61372 w 83441"/>
                <a:gd name="connsiteY1" fmla="*/ 0 h 92346"/>
                <a:gd name="connsiteX2" fmla="*/ 57086 w 83441"/>
                <a:gd name="connsiteY2" fmla="*/ 2258 h 92346"/>
                <a:gd name="connsiteX3" fmla="*/ 22336 w 83441"/>
                <a:gd name="connsiteY3" fmla="*/ 36815 h 92346"/>
                <a:gd name="connsiteX4" fmla="*/ 1670 w 83441"/>
                <a:gd name="connsiteY4" fmla="*/ 54764 h 92346"/>
                <a:gd name="connsiteX5" fmla="*/ 943 w 83441"/>
                <a:gd name="connsiteY5" fmla="*/ 61576 h 92346"/>
                <a:gd name="connsiteX6" fmla="*/ 2474 w 83441"/>
                <a:gd name="connsiteY6" fmla="*/ 64944 h 92346"/>
                <a:gd name="connsiteX7" fmla="*/ 39366 w 83441"/>
                <a:gd name="connsiteY7" fmla="*/ 92307 h 92346"/>
                <a:gd name="connsiteX8" fmla="*/ 41318 w 83441"/>
                <a:gd name="connsiteY8" fmla="*/ 92307 h 92346"/>
                <a:gd name="connsiteX9" fmla="*/ 61677 w 83441"/>
                <a:gd name="connsiteY9" fmla="*/ 78300 h 92346"/>
                <a:gd name="connsiteX10" fmla="*/ 66308 w 83441"/>
                <a:gd name="connsiteY10" fmla="*/ 63068 h 92346"/>
                <a:gd name="connsiteX11" fmla="*/ 82267 w 83441"/>
                <a:gd name="connsiteY11" fmla="*/ 25870 h 92346"/>
                <a:gd name="connsiteX12" fmla="*/ 83376 w 83441"/>
                <a:gd name="connsiteY12" fmla="*/ 21736 h 92346"/>
                <a:gd name="connsiteX13" fmla="*/ 81080 w 83441"/>
                <a:gd name="connsiteY13" fmla="*/ 18139 h 92346"/>
                <a:gd name="connsiteX14" fmla="*/ 65848 w 83441"/>
                <a:gd name="connsiteY14" fmla="*/ 2448 h 9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441" h="92346">
                  <a:moveTo>
                    <a:pt x="65850" y="2449"/>
                  </a:moveTo>
                  <a:cubicBezTo>
                    <a:pt x="64855" y="957"/>
                    <a:pt x="63171" y="38"/>
                    <a:pt x="61372" y="0"/>
                  </a:cubicBezTo>
                  <a:cubicBezTo>
                    <a:pt x="59650" y="38"/>
                    <a:pt x="58081" y="880"/>
                    <a:pt x="57086" y="2258"/>
                  </a:cubicBezTo>
                  <a:cubicBezTo>
                    <a:pt x="47212" y="15384"/>
                    <a:pt x="35502" y="27018"/>
                    <a:pt x="22336" y="36815"/>
                  </a:cubicBezTo>
                  <a:cubicBezTo>
                    <a:pt x="15448" y="42480"/>
                    <a:pt x="8367" y="48335"/>
                    <a:pt x="1670" y="54764"/>
                  </a:cubicBezTo>
                  <a:cubicBezTo>
                    <a:pt x="-243" y="56562"/>
                    <a:pt x="-550" y="59433"/>
                    <a:pt x="943" y="61576"/>
                  </a:cubicBezTo>
                  <a:cubicBezTo>
                    <a:pt x="1632" y="62609"/>
                    <a:pt x="2168" y="63719"/>
                    <a:pt x="2474" y="64944"/>
                  </a:cubicBezTo>
                  <a:cubicBezTo>
                    <a:pt x="8444" y="80443"/>
                    <a:pt x="22795" y="91121"/>
                    <a:pt x="39366" y="92307"/>
                  </a:cubicBezTo>
                  <a:lnTo>
                    <a:pt x="41318" y="92307"/>
                  </a:lnTo>
                  <a:cubicBezTo>
                    <a:pt x="50502" y="92881"/>
                    <a:pt x="58884" y="87102"/>
                    <a:pt x="61677" y="78300"/>
                  </a:cubicBezTo>
                  <a:cubicBezTo>
                    <a:pt x="63399" y="73325"/>
                    <a:pt x="64854" y="68197"/>
                    <a:pt x="66308" y="63068"/>
                  </a:cubicBezTo>
                  <a:cubicBezTo>
                    <a:pt x="69102" y="49750"/>
                    <a:pt x="74536" y="37122"/>
                    <a:pt x="82267" y="25870"/>
                  </a:cubicBezTo>
                  <a:cubicBezTo>
                    <a:pt x="83223" y="24722"/>
                    <a:pt x="83606" y="23229"/>
                    <a:pt x="83376" y="21736"/>
                  </a:cubicBezTo>
                  <a:cubicBezTo>
                    <a:pt x="83185" y="20244"/>
                    <a:pt x="82343" y="18943"/>
                    <a:pt x="81080" y="18139"/>
                  </a:cubicBezTo>
                  <a:cubicBezTo>
                    <a:pt x="74995" y="14006"/>
                    <a:pt x="69791" y="8648"/>
                    <a:pt x="65848" y="244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D82ED937-7AE7-BC67-4C5D-A43DC0523A6F}"/>
                </a:ext>
              </a:extLst>
            </p:cNvPr>
            <p:cNvSpPr/>
            <p:nvPr/>
          </p:nvSpPr>
          <p:spPr>
            <a:xfrm>
              <a:off x="-13346855" y="9221881"/>
              <a:ext cx="140267" cy="96289"/>
            </a:xfrm>
            <a:custGeom>
              <a:avLst/>
              <a:gdLst>
                <a:gd name="connsiteX0" fmla="*/ 5552 w 140267"/>
                <a:gd name="connsiteY0" fmla="*/ 95559 h 96289"/>
                <a:gd name="connsiteX1" fmla="*/ 8346 w 140267"/>
                <a:gd name="connsiteY1" fmla="*/ 96286 h 96289"/>
                <a:gd name="connsiteX2" fmla="*/ 10987 w 140267"/>
                <a:gd name="connsiteY2" fmla="*/ 95636 h 96289"/>
                <a:gd name="connsiteX3" fmla="*/ 13130 w 140267"/>
                <a:gd name="connsiteY3" fmla="*/ 94411 h 96289"/>
                <a:gd name="connsiteX4" fmla="*/ 13130 w 140267"/>
                <a:gd name="connsiteY4" fmla="*/ 94373 h 96289"/>
                <a:gd name="connsiteX5" fmla="*/ 134144 w 140267"/>
                <a:gd name="connsiteY5" fmla="*/ 60083 h 96289"/>
                <a:gd name="connsiteX6" fmla="*/ 139732 w 140267"/>
                <a:gd name="connsiteY6" fmla="*/ 55069 h 96289"/>
                <a:gd name="connsiteX7" fmla="*/ 133455 w 140267"/>
                <a:gd name="connsiteY7" fmla="*/ 32452 h 96289"/>
                <a:gd name="connsiteX8" fmla="*/ 105250 w 140267"/>
                <a:gd name="connsiteY8" fmla="*/ 16493 h 96289"/>
                <a:gd name="connsiteX9" fmla="*/ 84126 w 140267"/>
                <a:gd name="connsiteY9" fmla="*/ 8418 h 96289"/>
                <a:gd name="connsiteX10" fmla="*/ 63154 w 140267"/>
                <a:gd name="connsiteY10" fmla="*/ 343 h 96289"/>
                <a:gd name="connsiteX11" fmla="*/ 63154 w 140267"/>
                <a:gd name="connsiteY11" fmla="*/ 381 h 96289"/>
                <a:gd name="connsiteX12" fmla="*/ 56304 w 140267"/>
                <a:gd name="connsiteY12" fmla="*/ 3213 h 96289"/>
                <a:gd name="connsiteX13" fmla="*/ 2305 w 140267"/>
                <a:gd name="connsiteY13" fmla="*/ 67928 h 96289"/>
                <a:gd name="connsiteX14" fmla="*/ 238 w 140267"/>
                <a:gd name="connsiteY14" fmla="*/ 73975 h 96289"/>
                <a:gd name="connsiteX15" fmla="*/ 2802 w 140267"/>
                <a:gd name="connsiteY15" fmla="*/ 91120 h 96289"/>
                <a:gd name="connsiteX16" fmla="*/ 5558 w 140267"/>
                <a:gd name="connsiteY16" fmla="*/ 95559 h 9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267" h="96289">
                  <a:moveTo>
                    <a:pt x="5552" y="95559"/>
                  </a:moveTo>
                  <a:cubicBezTo>
                    <a:pt x="6394" y="96057"/>
                    <a:pt x="7351" y="96324"/>
                    <a:pt x="8346" y="96286"/>
                  </a:cubicBezTo>
                  <a:cubicBezTo>
                    <a:pt x="9265" y="96324"/>
                    <a:pt x="10183" y="96057"/>
                    <a:pt x="10987" y="95636"/>
                  </a:cubicBezTo>
                  <a:lnTo>
                    <a:pt x="13130" y="94411"/>
                  </a:lnTo>
                  <a:lnTo>
                    <a:pt x="13130" y="94373"/>
                  </a:lnTo>
                  <a:cubicBezTo>
                    <a:pt x="49524" y="71946"/>
                    <a:pt x="91392" y="60083"/>
                    <a:pt x="134144" y="60083"/>
                  </a:cubicBezTo>
                  <a:cubicBezTo>
                    <a:pt x="136976" y="59968"/>
                    <a:pt x="139310" y="57863"/>
                    <a:pt x="139732" y="55069"/>
                  </a:cubicBezTo>
                  <a:cubicBezTo>
                    <a:pt x="141415" y="46956"/>
                    <a:pt x="139081" y="38537"/>
                    <a:pt x="133455" y="32452"/>
                  </a:cubicBezTo>
                  <a:cubicBezTo>
                    <a:pt x="125074" y="25486"/>
                    <a:pt x="115545" y="20090"/>
                    <a:pt x="105250" y="16493"/>
                  </a:cubicBezTo>
                  <a:cubicBezTo>
                    <a:pt x="98209" y="13699"/>
                    <a:pt x="91167" y="11059"/>
                    <a:pt x="84126" y="8418"/>
                  </a:cubicBezTo>
                  <a:cubicBezTo>
                    <a:pt x="77084" y="5816"/>
                    <a:pt x="70157" y="3175"/>
                    <a:pt x="63154" y="343"/>
                  </a:cubicBezTo>
                  <a:lnTo>
                    <a:pt x="63154" y="381"/>
                  </a:lnTo>
                  <a:cubicBezTo>
                    <a:pt x="60475" y="-690"/>
                    <a:pt x="57452" y="573"/>
                    <a:pt x="56304" y="3213"/>
                  </a:cubicBezTo>
                  <a:cubicBezTo>
                    <a:pt x="44631" y="29352"/>
                    <a:pt x="25917" y="51740"/>
                    <a:pt x="2305" y="67928"/>
                  </a:cubicBezTo>
                  <a:cubicBezTo>
                    <a:pt x="391" y="69306"/>
                    <a:pt x="-451" y="71717"/>
                    <a:pt x="238" y="73975"/>
                  </a:cubicBezTo>
                  <a:cubicBezTo>
                    <a:pt x="2075" y="79486"/>
                    <a:pt x="2955" y="85302"/>
                    <a:pt x="2802" y="91120"/>
                  </a:cubicBezTo>
                  <a:cubicBezTo>
                    <a:pt x="2879" y="92995"/>
                    <a:pt x="3912" y="94679"/>
                    <a:pt x="5558" y="955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C67DF960-F68B-B73C-0A52-7C0752325FC6}"/>
                </a:ext>
              </a:extLst>
            </p:cNvPr>
            <p:cNvSpPr/>
            <p:nvPr/>
          </p:nvSpPr>
          <p:spPr>
            <a:xfrm>
              <a:off x="-13093315" y="7934190"/>
              <a:ext cx="195288" cy="149106"/>
            </a:xfrm>
            <a:custGeom>
              <a:avLst/>
              <a:gdLst>
                <a:gd name="connsiteX0" fmla="*/ 150658 w 195288"/>
                <a:gd name="connsiteY0" fmla="*/ 142638 h 149106"/>
                <a:gd name="connsiteX1" fmla="*/ 160341 w 195288"/>
                <a:gd name="connsiteY1" fmla="*/ 134869 h 149106"/>
                <a:gd name="connsiteX2" fmla="*/ 194860 w 195288"/>
                <a:gd name="connsiteY2" fmla="*/ 76508 h 149106"/>
                <a:gd name="connsiteX3" fmla="*/ 194707 w 195288"/>
                <a:gd name="connsiteY3" fmla="*/ 71915 h 149106"/>
                <a:gd name="connsiteX4" fmla="*/ 191033 w 195288"/>
                <a:gd name="connsiteY4" fmla="*/ 69122 h 149106"/>
                <a:gd name="connsiteX5" fmla="*/ 126127 w 195288"/>
                <a:gd name="connsiteY5" fmla="*/ 42715 h 149106"/>
                <a:gd name="connsiteX6" fmla="*/ 95740 w 195288"/>
                <a:gd name="connsiteY6" fmla="*/ 27829 h 149106"/>
                <a:gd name="connsiteX7" fmla="*/ 95740 w 195288"/>
                <a:gd name="connsiteY7" fmla="*/ 27867 h 149106"/>
                <a:gd name="connsiteX8" fmla="*/ 53452 w 195288"/>
                <a:gd name="connsiteY8" fmla="*/ 1575 h 149106"/>
                <a:gd name="connsiteX9" fmla="*/ 48438 w 195288"/>
                <a:gd name="connsiteY9" fmla="*/ 121 h 149106"/>
                <a:gd name="connsiteX10" fmla="*/ 44573 w 195288"/>
                <a:gd name="connsiteY10" fmla="*/ 3604 h 149106"/>
                <a:gd name="connsiteX11" fmla="*/ 43195 w 195288"/>
                <a:gd name="connsiteY11" fmla="*/ 8770 h 149106"/>
                <a:gd name="connsiteX12" fmla="*/ 42315 w 195288"/>
                <a:gd name="connsiteY12" fmla="*/ 24499 h 149106"/>
                <a:gd name="connsiteX13" fmla="*/ 40057 w 195288"/>
                <a:gd name="connsiteY13" fmla="*/ 42678 h 149106"/>
                <a:gd name="connsiteX14" fmla="*/ 4045 w 195288"/>
                <a:gd name="connsiteY14" fmla="*/ 66099 h 149106"/>
                <a:gd name="connsiteX15" fmla="*/ 4083 w 195288"/>
                <a:gd name="connsiteY15" fmla="*/ 66099 h 149106"/>
                <a:gd name="connsiteX16" fmla="*/ 65 w 195288"/>
                <a:gd name="connsiteY16" fmla="*/ 71227 h 149106"/>
                <a:gd name="connsiteX17" fmla="*/ 65 w 195288"/>
                <a:gd name="connsiteY17" fmla="*/ 74442 h 149106"/>
                <a:gd name="connsiteX18" fmla="*/ 27543 w 195288"/>
                <a:gd name="connsiteY18" fmla="*/ 111832 h 149106"/>
                <a:gd name="connsiteX19" fmla="*/ 41435 w 195288"/>
                <a:gd name="connsiteY19" fmla="*/ 115199 h 149106"/>
                <a:gd name="connsiteX20" fmla="*/ 55097 w 195288"/>
                <a:gd name="connsiteY20" fmla="*/ 118567 h 149106"/>
                <a:gd name="connsiteX21" fmla="*/ 65813 w 195288"/>
                <a:gd name="connsiteY21" fmla="*/ 121284 h 149106"/>
                <a:gd name="connsiteX22" fmla="*/ 65852 w 195288"/>
                <a:gd name="connsiteY22" fmla="*/ 121284 h 149106"/>
                <a:gd name="connsiteX23" fmla="*/ 99606 w 195288"/>
                <a:gd name="connsiteY23" fmla="*/ 132153 h 149106"/>
                <a:gd name="connsiteX24" fmla="*/ 110513 w 195288"/>
                <a:gd name="connsiteY24" fmla="*/ 139080 h 149106"/>
                <a:gd name="connsiteX25" fmla="*/ 133743 w 195288"/>
                <a:gd name="connsiteY25" fmla="*/ 149106 h 149106"/>
                <a:gd name="connsiteX26" fmla="*/ 150659 w 195288"/>
                <a:gd name="connsiteY26" fmla="*/ 142639 h 14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5288" h="149106">
                  <a:moveTo>
                    <a:pt x="150658" y="142638"/>
                  </a:moveTo>
                  <a:cubicBezTo>
                    <a:pt x="154026" y="140227"/>
                    <a:pt x="157241" y="137625"/>
                    <a:pt x="160341" y="134869"/>
                  </a:cubicBezTo>
                  <a:cubicBezTo>
                    <a:pt x="174692" y="117227"/>
                    <a:pt x="186326" y="97556"/>
                    <a:pt x="194860" y="76508"/>
                  </a:cubicBezTo>
                  <a:cubicBezTo>
                    <a:pt x="195472" y="75015"/>
                    <a:pt x="195434" y="73331"/>
                    <a:pt x="194707" y="71915"/>
                  </a:cubicBezTo>
                  <a:cubicBezTo>
                    <a:pt x="193941" y="70499"/>
                    <a:pt x="192602" y="69466"/>
                    <a:pt x="191033" y="69122"/>
                  </a:cubicBezTo>
                  <a:cubicBezTo>
                    <a:pt x="168339" y="63266"/>
                    <a:pt x="146486" y="54388"/>
                    <a:pt x="126127" y="42715"/>
                  </a:cubicBezTo>
                  <a:cubicBezTo>
                    <a:pt x="116253" y="37664"/>
                    <a:pt x="106111" y="32421"/>
                    <a:pt x="95740" y="27829"/>
                  </a:cubicBezTo>
                  <a:lnTo>
                    <a:pt x="95740" y="27867"/>
                  </a:lnTo>
                  <a:cubicBezTo>
                    <a:pt x="80203" y="21667"/>
                    <a:pt x="65889" y="12750"/>
                    <a:pt x="53452" y="1575"/>
                  </a:cubicBezTo>
                  <a:cubicBezTo>
                    <a:pt x="52112" y="274"/>
                    <a:pt x="50237" y="-262"/>
                    <a:pt x="48438" y="121"/>
                  </a:cubicBezTo>
                  <a:cubicBezTo>
                    <a:pt x="46640" y="542"/>
                    <a:pt x="45185" y="1843"/>
                    <a:pt x="44573" y="3604"/>
                  </a:cubicBezTo>
                  <a:cubicBezTo>
                    <a:pt x="43999" y="5287"/>
                    <a:pt x="43540" y="7010"/>
                    <a:pt x="43195" y="8770"/>
                  </a:cubicBezTo>
                  <a:cubicBezTo>
                    <a:pt x="42315" y="13975"/>
                    <a:pt x="42047" y="19256"/>
                    <a:pt x="42315" y="24499"/>
                  </a:cubicBezTo>
                  <a:cubicBezTo>
                    <a:pt x="42851" y="30661"/>
                    <a:pt x="42085" y="36860"/>
                    <a:pt x="40057" y="42678"/>
                  </a:cubicBezTo>
                  <a:cubicBezTo>
                    <a:pt x="35120" y="53509"/>
                    <a:pt x="24022" y="60780"/>
                    <a:pt x="4045" y="66099"/>
                  </a:cubicBezTo>
                  <a:lnTo>
                    <a:pt x="4083" y="66099"/>
                  </a:lnTo>
                  <a:cubicBezTo>
                    <a:pt x="1749" y="66750"/>
                    <a:pt x="141" y="68816"/>
                    <a:pt x="65" y="71227"/>
                  </a:cubicBezTo>
                  <a:lnTo>
                    <a:pt x="65" y="74442"/>
                  </a:lnTo>
                  <a:cubicBezTo>
                    <a:pt x="-241" y="89521"/>
                    <a:pt x="-586" y="105173"/>
                    <a:pt x="27543" y="111832"/>
                  </a:cubicBezTo>
                  <a:cubicBezTo>
                    <a:pt x="32173" y="112980"/>
                    <a:pt x="36804" y="114128"/>
                    <a:pt x="41435" y="115199"/>
                  </a:cubicBezTo>
                  <a:cubicBezTo>
                    <a:pt x="46066" y="116271"/>
                    <a:pt x="50658" y="117419"/>
                    <a:pt x="55097" y="118567"/>
                  </a:cubicBezTo>
                  <a:cubicBezTo>
                    <a:pt x="58618" y="119524"/>
                    <a:pt x="62177" y="120366"/>
                    <a:pt x="65813" y="121284"/>
                  </a:cubicBezTo>
                  <a:lnTo>
                    <a:pt x="65852" y="121284"/>
                  </a:lnTo>
                  <a:cubicBezTo>
                    <a:pt x="77486" y="123619"/>
                    <a:pt x="88814" y="127255"/>
                    <a:pt x="99606" y="132153"/>
                  </a:cubicBezTo>
                  <a:cubicBezTo>
                    <a:pt x="103356" y="134220"/>
                    <a:pt x="106992" y="136554"/>
                    <a:pt x="110513" y="139080"/>
                  </a:cubicBezTo>
                  <a:cubicBezTo>
                    <a:pt x="117019" y="144744"/>
                    <a:pt x="125132" y="148227"/>
                    <a:pt x="133743" y="149106"/>
                  </a:cubicBezTo>
                  <a:cubicBezTo>
                    <a:pt x="139943" y="148877"/>
                    <a:pt x="145875" y="146619"/>
                    <a:pt x="150659" y="1426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2D941D0-87D6-D23B-A9E0-6FD01720E719}"/>
                </a:ext>
              </a:extLst>
            </p:cNvPr>
            <p:cNvSpPr/>
            <p:nvPr/>
          </p:nvSpPr>
          <p:spPr>
            <a:xfrm>
              <a:off x="-11958704" y="7175572"/>
              <a:ext cx="80402" cy="92320"/>
            </a:xfrm>
            <a:custGeom>
              <a:avLst/>
              <a:gdLst>
                <a:gd name="connsiteX0" fmla="*/ 5068 w 80402"/>
                <a:gd name="connsiteY0" fmla="*/ 87995 h 92320"/>
                <a:gd name="connsiteX1" fmla="*/ 21716 w 80402"/>
                <a:gd name="connsiteY1" fmla="*/ 92281 h 92320"/>
                <a:gd name="connsiteX2" fmla="*/ 61479 w 80402"/>
                <a:gd name="connsiteY2" fmla="*/ 79001 h 92320"/>
                <a:gd name="connsiteX3" fmla="*/ 80231 w 80402"/>
                <a:gd name="connsiteY3" fmla="*/ 45171 h 92320"/>
                <a:gd name="connsiteX4" fmla="*/ 65191 w 80402"/>
                <a:gd name="connsiteY4" fmla="*/ 3227 h 92320"/>
                <a:gd name="connsiteX5" fmla="*/ 60904 w 80402"/>
                <a:gd name="connsiteY5" fmla="*/ 51 h 92320"/>
                <a:gd name="connsiteX6" fmla="*/ 56044 w 80402"/>
                <a:gd name="connsiteY6" fmla="*/ 2156 h 92320"/>
                <a:gd name="connsiteX7" fmla="*/ 973 w 80402"/>
                <a:gd name="connsiteY7" fmla="*/ 79308 h 92320"/>
                <a:gd name="connsiteX8" fmla="*/ 935 w 80402"/>
                <a:gd name="connsiteY8" fmla="*/ 79308 h 92320"/>
                <a:gd name="connsiteX9" fmla="*/ 170 w 80402"/>
                <a:gd name="connsiteY9" fmla="*/ 83594 h 92320"/>
                <a:gd name="connsiteX10" fmla="*/ 3002 w 80402"/>
                <a:gd name="connsiteY10" fmla="*/ 87000 h 9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402" h="92320">
                  <a:moveTo>
                    <a:pt x="5068" y="87995"/>
                  </a:moveTo>
                  <a:cubicBezTo>
                    <a:pt x="10044" y="91095"/>
                    <a:pt x="15861" y="92587"/>
                    <a:pt x="21716" y="92281"/>
                  </a:cubicBezTo>
                  <a:cubicBezTo>
                    <a:pt x="35952" y="91669"/>
                    <a:pt x="49730" y="87077"/>
                    <a:pt x="61479" y="79001"/>
                  </a:cubicBezTo>
                  <a:cubicBezTo>
                    <a:pt x="74184" y="72763"/>
                    <a:pt x="81647" y="59254"/>
                    <a:pt x="80231" y="45171"/>
                  </a:cubicBezTo>
                  <a:cubicBezTo>
                    <a:pt x="76634" y="30743"/>
                    <a:pt x="71582" y="16659"/>
                    <a:pt x="65191" y="3227"/>
                  </a:cubicBezTo>
                  <a:cubicBezTo>
                    <a:pt x="64425" y="1467"/>
                    <a:pt x="62818" y="280"/>
                    <a:pt x="60904" y="51"/>
                  </a:cubicBezTo>
                  <a:cubicBezTo>
                    <a:pt x="59029" y="-217"/>
                    <a:pt x="57154" y="587"/>
                    <a:pt x="56044" y="2156"/>
                  </a:cubicBezTo>
                  <a:cubicBezTo>
                    <a:pt x="38134" y="26036"/>
                    <a:pt x="20108" y="51294"/>
                    <a:pt x="973" y="79308"/>
                  </a:cubicBezTo>
                  <a:lnTo>
                    <a:pt x="935" y="79308"/>
                  </a:lnTo>
                  <a:cubicBezTo>
                    <a:pt x="55" y="80533"/>
                    <a:pt x="-213" y="82102"/>
                    <a:pt x="170" y="83594"/>
                  </a:cubicBezTo>
                  <a:cubicBezTo>
                    <a:pt x="553" y="85087"/>
                    <a:pt x="1586" y="86350"/>
                    <a:pt x="3002" y="8700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8AD4B65F-54CA-E987-26B2-2D8DF11321AF}"/>
                </a:ext>
              </a:extLst>
            </p:cNvPr>
            <p:cNvSpPr/>
            <p:nvPr/>
          </p:nvSpPr>
          <p:spPr>
            <a:xfrm>
              <a:off x="-11968198" y="7281871"/>
              <a:ext cx="88295" cy="104954"/>
            </a:xfrm>
            <a:custGeom>
              <a:avLst/>
              <a:gdLst>
                <a:gd name="connsiteX0" fmla="*/ 32002 w 88295"/>
                <a:gd name="connsiteY0" fmla="*/ 102887 h 104954"/>
                <a:gd name="connsiteX1" fmla="*/ 35561 w 88295"/>
                <a:gd name="connsiteY1" fmla="*/ 104954 h 104954"/>
                <a:gd name="connsiteX2" fmla="*/ 36288 w 88295"/>
                <a:gd name="connsiteY2" fmla="*/ 104954 h 104954"/>
                <a:gd name="connsiteX3" fmla="*/ 39541 w 88295"/>
                <a:gd name="connsiteY3" fmla="*/ 103806 h 104954"/>
                <a:gd name="connsiteX4" fmla="*/ 49108 w 88295"/>
                <a:gd name="connsiteY4" fmla="*/ 96764 h 104954"/>
                <a:gd name="connsiteX5" fmla="*/ 83398 w 88295"/>
                <a:gd name="connsiteY5" fmla="*/ 64005 h 104954"/>
                <a:gd name="connsiteX6" fmla="*/ 77160 w 88295"/>
                <a:gd name="connsiteY6" fmla="*/ 5681 h 104954"/>
                <a:gd name="connsiteX7" fmla="*/ 75859 w 88295"/>
                <a:gd name="connsiteY7" fmla="*/ 3079 h 104954"/>
                <a:gd name="connsiteX8" fmla="*/ 75898 w 88295"/>
                <a:gd name="connsiteY8" fmla="*/ 3079 h 104954"/>
                <a:gd name="connsiteX9" fmla="*/ 69009 w 88295"/>
                <a:gd name="connsiteY9" fmla="*/ 438 h 104954"/>
                <a:gd name="connsiteX10" fmla="*/ 55347 w 88295"/>
                <a:gd name="connsiteY10" fmla="*/ 6026 h 104954"/>
                <a:gd name="connsiteX11" fmla="*/ 55309 w 88295"/>
                <a:gd name="connsiteY11" fmla="*/ 5987 h 104954"/>
                <a:gd name="connsiteX12" fmla="*/ 17268 w 88295"/>
                <a:gd name="connsiteY12" fmla="*/ 9776 h 104954"/>
                <a:gd name="connsiteX13" fmla="*/ 12599 w 88295"/>
                <a:gd name="connsiteY13" fmla="*/ 10733 h 104954"/>
                <a:gd name="connsiteX14" fmla="*/ 10533 w 88295"/>
                <a:gd name="connsiteY14" fmla="*/ 15019 h 104954"/>
                <a:gd name="connsiteX15" fmla="*/ 545 w 88295"/>
                <a:gd name="connsiteY15" fmla="*/ 65918 h 104954"/>
                <a:gd name="connsiteX16" fmla="*/ 1922 w 88295"/>
                <a:gd name="connsiteY16" fmla="*/ 72348 h 104954"/>
                <a:gd name="connsiteX17" fmla="*/ 32002 w 88295"/>
                <a:gd name="connsiteY17" fmla="*/ 102887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295" h="104954">
                  <a:moveTo>
                    <a:pt x="32002" y="102887"/>
                  </a:moveTo>
                  <a:cubicBezTo>
                    <a:pt x="32882" y="104036"/>
                    <a:pt x="34145" y="104763"/>
                    <a:pt x="35561" y="104954"/>
                  </a:cubicBezTo>
                  <a:lnTo>
                    <a:pt x="36288" y="104954"/>
                  </a:lnTo>
                  <a:cubicBezTo>
                    <a:pt x="37474" y="104954"/>
                    <a:pt x="38622" y="104571"/>
                    <a:pt x="39541" y="103806"/>
                  </a:cubicBezTo>
                  <a:cubicBezTo>
                    <a:pt x="42641" y="101510"/>
                    <a:pt x="45855" y="99137"/>
                    <a:pt x="49108" y="96764"/>
                  </a:cubicBezTo>
                  <a:cubicBezTo>
                    <a:pt x="62618" y="88268"/>
                    <a:pt x="74290" y="77132"/>
                    <a:pt x="83398" y="64005"/>
                  </a:cubicBezTo>
                  <a:cubicBezTo>
                    <a:pt x="91703" y="44832"/>
                    <a:pt x="89330" y="22672"/>
                    <a:pt x="77160" y="5681"/>
                  </a:cubicBezTo>
                  <a:lnTo>
                    <a:pt x="75859" y="3079"/>
                  </a:lnTo>
                  <a:lnTo>
                    <a:pt x="75898" y="3079"/>
                  </a:lnTo>
                  <a:cubicBezTo>
                    <a:pt x="74673" y="477"/>
                    <a:pt x="71650" y="-710"/>
                    <a:pt x="69009" y="438"/>
                  </a:cubicBezTo>
                  <a:cubicBezTo>
                    <a:pt x="64111" y="2543"/>
                    <a:pt x="59518" y="4380"/>
                    <a:pt x="55347" y="6026"/>
                  </a:cubicBezTo>
                  <a:lnTo>
                    <a:pt x="55309" y="5987"/>
                  </a:lnTo>
                  <a:cubicBezTo>
                    <a:pt x="43368" y="11307"/>
                    <a:pt x="30013" y="12646"/>
                    <a:pt x="17268" y="9776"/>
                  </a:cubicBezTo>
                  <a:cubicBezTo>
                    <a:pt x="15623" y="9317"/>
                    <a:pt x="13901" y="9661"/>
                    <a:pt x="12599" y="10733"/>
                  </a:cubicBezTo>
                  <a:cubicBezTo>
                    <a:pt x="11260" y="11766"/>
                    <a:pt x="10495" y="13373"/>
                    <a:pt x="10533" y="15019"/>
                  </a:cubicBezTo>
                  <a:cubicBezTo>
                    <a:pt x="11183" y="32547"/>
                    <a:pt x="7777" y="49960"/>
                    <a:pt x="545" y="65918"/>
                  </a:cubicBezTo>
                  <a:cubicBezTo>
                    <a:pt x="-527" y="68100"/>
                    <a:pt x="9" y="70778"/>
                    <a:pt x="1922" y="72348"/>
                  </a:cubicBezTo>
                  <a:cubicBezTo>
                    <a:pt x="13059" y="81379"/>
                    <a:pt x="23163" y="91636"/>
                    <a:pt x="32002" y="10288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0C616F0C-71AC-5A42-60DE-41B0D8EEDF91}"/>
                </a:ext>
              </a:extLst>
            </p:cNvPr>
            <p:cNvSpPr/>
            <p:nvPr/>
          </p:nvSpPr>
          <p:spPr>
            <a:xfrm>
              <a:off x="-12020553" y="7305495"/>
              <a:ext cx="37905" cy="55162"/>
            </a:xfrm>
            <a:custGeom>
              <a:avLst/>
              <a:gdLst>
                <a:gd name="connsiteX0" fmla="*/ 5391 w 37905"/>
                <a:gd name="connsiteY0" fmla="*/ 55162 h 55162"/>
                <a:gd name="connsiteX1" fmla="*/ 7343 w 37905"/>
                <a:gd name="connsiteY1" fmla="*/ 54780 h 55162"/>
                <a:gd name="connsiteX2" fmla="*/ 26019 w 37905"/>
                <a:gd name="connsiteY2" fmla="*/ 39893 h 55162"/>
                <a:gd name="connsiteX3" fmla="*/ 37882 w 37905"/>
                <a:gd name="connsiteY3" fmla="*/ 5909 h 55162"/>
                <a:gd name="connsiteX4" fmla="*/ 34284 w 37905"/>
                <a:gd name="connsiteY4" fmla="*/ 283 h 55162"/>
                <a:gd name="connsiteX5" fmla="*/ 27970 w 37905"/>
                <a:gd name="connsiteY5" fmla="*/ 2541 h 55162"/>
                <a:gd name="connsiteX6" fmla="*/ 2253 w 37905"/>
                <a:gd name="connsiteY6" fmla="*/ 44562 h 55162"/>
                <a:gd name="connsiteX7" fmla="*/ 760 w 37905"/>
                <a:gd name="connsiteY7" fmla="*/ 47049 h 55162"/>
                <a:gd name="connsiteX8" fmla="*/ 760 w 37905"/>
                <a:gd name="connsiteY8" fmla="*/ 47011 h 55162"/>
                <a:gd name="connsiteX9" fmla="*/ 1258 w 37905"/>
                <a:gd name="connsiteY9" fmla="*/ 53249 h 55162"/>
                <a:gd name="connsiteX10" fmla="*/ 5391 w 37905"/>
                <a:gd name="connsiteY10" fmla="*/ 55163 h 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05" h="55162">
                  <a:moveTo>
                    <a:pt x="5391" y="55162"/>
                  </a:moveTo>
                  <a:cubicBezTo>
                    <a:pt x="6042" y="55162"/>
                    <a:pt x="6731" y="55048"/>
                    <a:pt x="7343" y="54780"/>
                  </a:cubicBezTo>
                  <a:cubicBezTo>
                    <a:pt x="14997" y="51909"/>
                    <a:pt x="21503" y="46705"/>
                    <a:pt x="26019" y="39893"/>
                  </a:cubicBezTo>
                  <a:cubicBezTo>
                    <a:pt x="32678" y="29713"/>
                    <a:pt x="36735" y="18040"/>
                    <a:pt x="37882" y="5909"/>
                  </a:cubicBezTo>
                  <a:cubicBezTo>
                    <a:pt x="38112" y="3421"/>
                    <a:pt x="36619" y="1087"/>
                    <a:pt x="34284" y="283"/>
                  </a:cubicBezTo>
                  <a:cubicBezTo>
                    <a:pt x="31912" y="-521"/>
                    <a:pt x="29310" y="436"/>
                    <a:pt x="27970" y="2541"/>
                  </a:cubicBezTo>
                  <a:cubicBezTo>
                    <a:pt x="19130" y="16701"/>
                    <a:pt x="10825" y="30631"/>
                    <a:pt x="2253" y="44562"/>
                  </a:cubicBezTo>
                  <a:lnTo>
                    <a:pt x="760" y="47049"/>
                  </a:lnTo>
                  <a:lnTo>
                    <a:pt x="760" y="47011"/>
                  </a:lnTo>
                  <a:cubicBezTo>
                    <a:pt x="-426" y="49001"/>
                    <a:pt x="-197" y="51489"/>
                    <a:pt x="1258" y="53249"/>
                  </a:cubicBezTo>
                  <a:cubicBezTo>
                    <a:pt x="2291" y="54474"/>
                    <a:pt x="3784" y="55163"/>
                    <a:pt x="5391" y="551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ACB4948C-7D06-A9E2-A4C5-E13A77F81DCB}"/>
                </a:ext>
              </a:extLst>
            </p:cNvPr>
            <p:cNvSpPr/>
            <p:nvPr/>
          </p:nvSpPr>
          <p:spPr>
            <a:xfrm>
              <a:off x="-12111638" y="7548041"/>
              <a:ext cx="70425" cy="83634"/>
            </a:xfrm>
            <a:custGeom>
              <a:avLst/>
              <a:gdLst>
                <a:gd name="connsiteX0" fmla="*/ 5363 w 70425"/>
                <a:gd name="connsiteY0" fmla="*/ 83606 h 83634"/>
                <a:gd name="connsiteX1" fmla="*/ 6588 w 70425"/>
                <a:gd name="connsiteY1" fmla="*/ 83606 h 83634"/>
                <a:gd name="connsiteX2" fmla="*/ 16921 w 70425"/>
                <a:gd name="connsiteY2" fmla="*/ 81424 h 83634"/>
                <a:gd name="connsiteX3" fmla="*/ 69007 w 70425"/>
                <a:gd name="connsiteY3" fmla="*/ 47402 h 83634"/>
                <a:gd name="connsiteX4" fmla="*/ 69007 w 70425"/>
                <a:gd name="connsiteY4" fmla="*/ 47363 h 83634"/>
                <a:gd name="connsiteX5" fmla="*/ 66021 w 70425"/>
                <a:gd name="connsiteY5" fmla="*/ 22603 h 83634"/>
                <a:gd name="connsiteX6" fmla="*/ 24001 w 70425"/>
                <a:gd name="connsiteY6" fmla="*/ 5458 h 83634"/>
                <a:gd name="connsiteX7" fmla="*/ 24039 w 70425"/>
                <a:gd name="connsiteY7" fmla="*/ 5458 h 83634"/>
                <a:gd name="connsiteX8" fmla="*/ 18298 w 70425"/>
                <a:gd name="connsiteY8" fmla="*/ 2511 h 83634"/>
                <a:gd name="connsiteX9" fmla="*/ 17150 w 70425"/>
                <a:gd name="connsiteY9" fmla="*/ 1631 h 83634"/>
                <a:gd name="connsiteX10" fmla="*/ 11792 w 70425"/>
                <a:gd name="connsiteY10" fmla="*/ 177 h 83634"/>
                <a:gd name="connsiteX11" fmla="*/ 8042 w 70425"/>
                <a:gd name="connsiteY11" fmla="*/ 4463 h 83634"/>
                <a:gd name="connsiteX12" fmla="*/ 5 w 70425"/>
                <a:gd name="connsiteY12" fmla="*/ 78439 h 83634"/>
                <a:gd name="connsiteX13" fmla="*/ 1995 w 70425"/>
                <a:gd name="connsiteY13" fmla="*/ 82725 h 83634"/>
                <a:gd name="connsiteX14" fmla="*/ 5363 w 70425"/>
                <a:gd name="connsiteY14" fmla="*/ 83606 h 8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425" h="83634">
                  <a:moveTo>
                    <a:pt x="5363" y="83606"/>
                  </a:moveTo>
                  <a:cubicBezTo>
                    <a:pt x="5746" y="83644"/>
                    <a:pt x="6167" y="83644"/>
                    <a:pt x="6588" y="83606"/>
                  </a:cubicBezTo>
                  <a:cubicBezTo>
                    <a:pt x="9841" y="82840"/>
                    <a:pt x="13324" y="82151"/>
                    <a:pt x="16921" y="81424"/>
                  </a:cubicBezTo>
                  <a:cubicBezTo>
                    <a:pt x="37434" y="77138"/>
                    <a:pt x="63036" y="72086"/>
                    <a:pt x="69007" y="47402"/>
                  </a:cubicBezTo>
                  <a:lnTo>
                    <a:pt x="69007" y="47363"/>
                  </a:lnTo>
                  <a:cubicBezTo>
                    <a:pt x="71647" y="39097"/>
                    <a:pt x="70576" y="30027"/>
                    <a:pt x="66021" y="22603"/>
                  </a:cubicBezTo>
                  <a:cubicBezTo>
                    <a:pt x="57793" y="10395"/>
                    <a:pt x="39079" y="7678"/>
                    <a:pt x="24001" y="5458"/>
                  </a:cubicBezTo>
                  <a:lnTo>
                    <a:pt x="24039" y="5458"/>
                  </a:lnTo>
                  <a:cubicBezTo>
                    <a:pt x="21857" y="5075"/>
                    <a:pt x="19867" y="4042"/>
                    <a:pt x="18298" y="2511"/>
                  </a:cubicBezTo>
                  <a:cubicBezTo>
                    <a:pt x="17877" y="2243"/>
                    <a:pt x="17495" y="1975"/>
                    <a:pt x="17150" y="1631"/>
                  </a:cubicBezTo>
                  <a:cubicBezTo>
                    <a:pt x="15734" y="253"/>
                    <a:pt x="13706" y="-321"/>
                    <a:pt x="11792" y="177"/>
                  </a:cubicBezTo>
                  <a:cubicBezTo>
                    <a:pt x="9841" y="789"/>
                    <a:pt x="8386" y="2473"/>
                    <a:pt x="8042" y="4463"/>
                  </a:cubicBezTo>
                  <a:cubicBezTo>
                    <a:pt x="3029" y="28803"/>
                    <a:pt x="311" y="53601"/>
                    <a:pt x="5" y="78439"/>
                  </a:cubicBezTo>
                  <a:cubicBezTo>
                    <a:pt x="-71" y="80123"/>
                    <a:pt x="694" y="81730"/>
                    <a:pt x="1995" y="82725"/>
                  </a:cubicBezTo>
                  <a:cubicBezTo>
                    <a:pt x="2990" y="83376"/>
                    <a:pt x="4177" y="83682"/>
                    <a:pt x="5363" y="836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5B2E5B6F-98BB-F17A-89FF-41D4A5297846}"/>
                </a:ext>
              </a:extLst>
            </p:cNvPr>
            <p:cNvSpPr/>
            <p:nvPr/>
          </p:nvSpPr>
          <p:spPr>
            <a:xfrm>
              <a:off x="-13156641" y="8875889"/>
              <a:ext cx="77729" cy="113078"/>
            </a:xfrm>
            <a:custGeom>
              <a:avLst/>
              <a:gdLst>
                <a:gd name="connsiteX0" fmla="*/ 11085 w 77729"/>
                <a:gd name="connsiteY0" fmla="*/ 112564 h 113078"/>
                <a:gd name="connsiteX1" fmla="*/ 62787 w 77729"/>
                <a:gd name="connsiteY1" fmla="*/ 102614 h 113078"/>
                <a:gd name="connsiteX2" fmla="*/ 64892 w 77729"/>
                <a:gd name="connsiteY2" fmla="*/ 98327 h 113078"/>
                <a:gd name="connsiteX3" fmla="*/ 67495 w 77729"/>
                <a:gd name="connsiteY3" fmla="*/ 91668 h 113078"/>
                <a:gd name="connsiteX4" fmla="*/ 68719 w 77729"/>
                <a:gd name="connsiteY4" fmla="*/ 89640 h 113078"/>
                <a:gd name="connsiteX5" fmla="*/ 72623 w 77729"/>
                <a:gd name="connsiteY5" fmla="*/ 82981 h 113078"/>
                <a:gd name="connsiteX6" fmla="*/ 74039 w 77729"/>
                <a:gd name="connsiteY6" fmla="*/ 80608 h 113078"/>
                <a:gd name="connsiteX7" fmla="*/ 76794 w 77729"/>
                <a:gd name="connsiteY7" fmla="*/ 47734 h 113078"/>
                <a:gd name="connsiteX8" fmla="*/ 66461 w 77729"/>
                <a:gd name="connsiteY8" fmla="*/ 18495 h 113078"/>
                <a:gd name="connsiteX9" fmla="*/ 61257 w 77729"/>
                <a:gd name="connsiteY9" fmla="*/ 10497 h 113078"/>
                <a:gd name="connsiteX10" fmla="*/ 61295 w 77729"/>
                <a:gd name="connsiteY10" fmla="*/ 10459 h 113078"/>
                <a:gd name="connsiteX11" fmla="*/ 59496 w 77729"/>
                <a:gd name="connsiteY11" fmla="*/ 5752 h 113078"/>
                <a:gd name="connsiteX12" fmla="*/ 54904 w 77729"/>
                <a:gd name="connsiteY12" fmla="*/ 1465 h 113078"/>
                <a:gd name="connsiteX13" fmla="*/ 49890 w 77729"/>
                <a:gd name="connsiteY13" fmla="*/ 317 h 113078"/>
                <a:gd name="connsiteX14" fmla="*/ 45604 w 77729"/>
                <a:gd name="connsiteY14" fmla="*/ 700 h 113078"/>
                <a:gd name="connsiteX15" fmla="*/ 42963 w 77729"/>
                <a:gd name="connsiteY15" fmla="*/ 4144 h 113078"/>
                <a:gd name="connsiteX16" fmla="*/ 11085 w 77729"/>
                <a:gd name="connsiteY16" fmla="*/ 49685 h 113078"/>
                <a:gd name="connsiteX17" fmla="*/ 9133 w 77729"/>
                <a:gd name="connsiteY17" fmla="*/ 54201 h 113078"/>
                <a:gd name="connsiteX18" fmla="*/ 6492 w 77729"/>
                <a:gd name="connsiteY18" fmla="*/ 68361 h 113078"/>
                <a:gd name="connsiteX19" fmla="*/ 139 w 77729"/>
                <a:gd name="connsiteY19" fmla="*/ 101350 h 113078"/>
                <a:gd name="connsiteX20" fmla="*/ 101 w 77729"/>
                <a:gd name="connsiteY20" fmla="*/ 101350 h 113078"/>
                <a:gd name="connsiteX21" fmla="*/ 2435 w 77729"/>
                <a:gd name="connsiteY21" fmla="*/ 106899 h 113078"/>
                <a:gd name="connsiteX22" fmla="*/ 7717 w 77729"/>
                <a:gd name="connsiteY22" fmla="*/ 111185 h 113078"/>
                <a:gd name="connsiteX23" fmla="*/ 11084 w 77729"/>
                <a:gd name="connsiteY23" fmla="*/ 112563 h 11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7729" h="113078">
                  <a:moveTo>
                    <a:pt x="11085" y="112564"/>
                  </a:moveTo>
                  <a:cubicBezTo>
                    <a:pt x="28919" y="114477"/>
                    <a:pt x="46905" y="111033"/>
                    <a:pt x="62787" y="102614"/>
                  </a:cubicBezTo>
                  <a:cubicBezTo>
                    <a:pt x="64089" y="101580"/>
                    <a:pt x="64854" y="100011"/>
                    <a:pt x="64892" y="98327"/>
                  </a:cubicBezTo>
                  <a:cubicBezTo>
                    <a:pt x="64816" y="95840"/>
                    <a:pt x="65773" y="93429"/>
                    <a:pt x="67495" y="91668"/>
                  </a:cubicBezTo>
                  <a:cubicBezTo>
                    <a:pt x="68069" y="91094"/>
                    <a:pt x="68490" y="90406"/>
                    <a:pt x="68719" y="89640"/>
                  </a:cubicBezTo>
                  <a:cubicBezTo>
                    <a:pt x="69523" y="87153"/>
                    <a:pt x="70862" y="84895"/>
                    <a:pt x="72623" y="82981"/>
                  </a:cubicBezTo>
                  <a:cubicBezTo>
                    <a:pt x="73273" y="82331"/>
                    <a:pt x="73771" y="81489"/>
                    <a:pt x="74039" y="80608"/>
                  </a:cubicBezTo>
                  <a:cubicBezTo>
                    <a:pt x="77713" y="70046"/>
                    <a:pt x="78670" y="58756"/>
                    <a:pt x="76794" y="47734"/>
                  </a:cubicBezTo>
                  <a:cubicBezTo>
                    <a:pt x="74115" y="37746"/>
                    <a:pt x="70671" y="27949"/>
                    <a:pt x="66461" y="18495"/>
                  </a:cubicBezTo>
                  <a:lnTo>
                    <a:pt x="61257" y="10497"/>
                  </a:lnTo>
                  <a:lnTo>
                    <a:pt x="61295" y="10459"/>
                  </a:lnTo>
                  <a:cubicBezTo>
                    <a:pt x="60415" y="9043"/>
                    <a:pt x="59802" y="7435"/>
                    <a:pt x="59496" y="5752"/>
                  </a:cubicBezTo>
                  <a:cubicBezTo>
                    <a:pt x="59075" y="3494"/>
                    <a:pt x="57200" y="1733"/>
                    <a:pt x="54904" y="1465"/>
                  </a:cubicBezTo>
                  <a:cubicBezTo>
                    <a:pt x="53182" y="1236"/>
                    <a:pt x="51498" y="853"/>
                    <a:pt x="49890" y="317"/>
                  </a:cubicBezTo>
                  <a:cubicBezTo>
                    <a:pt x="48474" y="-219"/>
                    <a:pt x="46905" y="-66"/>
                    <a:pt x="45604" y="700"/>
                  </a:cubicBezTo>
                  <a:cubicBezTo>
                    <a:pt x="44265" y="1427"/>
                    <a:pt x="43308" y="2652"/>
                    <a:pt x="42963" y="4144"/>
                  </a:cubicBezTo>
                  <a:cubicBezTo>
                    <a:pt x="38869" y="22973"/>
                    <a:pt x="27388" y="39391"/>
                    <a:pt x="11085" y="49685"/>
                  </a:cubicBezTo>
                  <a:cubicBezTo>
                    <a:pt x="9822" y="50833"/>
                    <a:pt x="9095" y="52479"/>
                    <a:pt x="9133" y="54201"/>
                  </a:cubicBezTo>
                  <a:lnTo>
                    <a:pt x="6492" y="68361"/>
                  </a:lnTo>
                  <a:cubicBezTo>
                    <a:pt x="4464" y="79459"/>
                    <a:pt x="2206" y="90404"/>
                    <a:pt x="139" y="101350"/>
                  </a:cubicBezTo>
                  <a:lnTo>
                    <a:pt x="101" y="101350"/>
                  </a:lnTo>
                  <a:cubicBezTo>
                    <a:pt x="-320" y="103493"/>
                    <a:pt x="598" y="105713"/>
                    <a:pt x="2435" y="106899"/>
                  </a:cubicBezTo>
                  <a:cubicBezTo>
                    <a:pt x="4272" y="108239"/>
                    <a:pt x="6033" y="109655"/>
                    <a:pt x="7717" y="111185"/>
                  </a:cubicBezTo>
                  <a:cubicBezTo>
                    <a:pt x="8635" y="112027"/>
                    <a:pt x="9822" y="112525"/>
                    <a:pt x="11084" y="11256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46128A7A-74AD-3803-34E5-44E0C87E97B6}"/>
                </a:ext>
              </a:extLst>
            </p:cNvPr>
            <p:cNvSpPr/>
            <p:nvPr/>
          </p:nvSpPr>
          <p:spPr>
            <a:xfrm>
              <a:off x="-13112483" y="8764210"/>
              <a:ext cx="85390" cy="90364"/>
            </a:xfrm>
            <a:custGeom>
              <a:avLst/>
              <a:gdLst>
                <a:gd name="connsiteX0" fmla="*/ 84003 w 85390"/>
                <a:gd name="connsiteY0" fmla="*/ 43779 h 90364"/>
                <a:gd name="connsiteX1" fmla="*/ 70723 w 85390"/>
                <a:gd name="connsiteY1" fmla="*/ 6503 h 90364"/>
                <a:gd name="connsiteX2" fmla="*/ 67623 w 85390"/>
                <a:gd name="connsiteY2" fmla="*/ 3786 h 90364"/>
                <a:gd name="connsiteX3" fmla="*/ 60888 w 85390"/>
                <a:gd name="connsiteY3" fmla="*/ 763 h 90364"/>
                <a:gd name="connsiteX4" fmla="*/ 56372 w 85390"/>
                <a:gd name="connsiteY4" fmla="*/ 342 h 90364"/>
                <a:gd name="connsiteX5" fmla="*/ 53157 w 85390"/>
                <a:gd name="connsiteY5" fmla="*/ 3595 h 90364"/>
                <a:gd name="connsiteX6" fmla="*/ 11481 w 85390"/>
                <a:gd name="connsiteY6" fmla="*/ 51930 h 90364"/>
                <a:gd name="connsiteX7" fmla="*/ 4745 w 85390"/>
                <a:gd name="connsiteY7" fmla="*/ 52658 h 90364"/>
                <a:gd name="connsiteX8" fmla="*/ 0 w 85390"/>
                <a:gd name="connsiteY8" fmla="*/ 57977 h 90364"/>
                <a:gd name="connsiteX9" fmla="*/ 230 w 85390"/>
                <a:gd name="connsiteY9" fmla="*/ 60541 h 90364"/>
                <a:gd name="connsiteX10" fmla="*/ 191 w 85390"/>
                <a:gd name="connsiteY10" fmla="*/ 60541 h 90364"/>
                <a:gd name="connsiteX11" fmla="*/ 574 w 85390"/>
                <a:gd name="connsiteY11" fmla="*/ 62531 h 90364"/>
                <a:gd name="connsiteX12" fmla="*/ 1607 w 85390"/>
                <a:gd name="connsiteY12" fmla="*/ 67162 h 90364"/>
                <a:gd name="connsiteX13" fmla="*/ 2105 w 85390"/>
                <a:gd name="connsiteY13" fmla="*/ 80021 h 90364"/>
                <a:gd name="connsiteX14" fmla="*/ 3062 w 85390"/>
                <a:gd name="connsiteY14" fmla="*/ 83159 h 90364"/>
                <a:gd name="connsiteX15" fmla="*/ 20551 w 85390"/>
                <a:gd name="connsiteY15" fmla="*/ 90277 h 90364"/>
                <a:gd name="connsiteX16" fmla="*/ 22350 w 85390"/>
                <a:gd name="connsiteY16" fmla="*/ 90277 h 90364"/>
                <a:gd name="connsiteX17" fmla="*/ 59664 w 85390"/>
                <a:gd name="connsiteY17" fmla="*/ 82853 h 90364"/>
                <a:gd name="connsiteX18" fmla="*/ 84003 w 85390"/>
                <a:gd name="connsiteY18" fmla="*/ 43779 h 9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390" h="90364">
                  <a:moveTo>
                    <a:pt x="84003" y="43779"/>
                  </a:moveTo>
                  <a:cubicBezTo>
                    <a:pt x="81171" y="30844"/>
                    <a:pt x="76732" y="18291"/>
                    <a:pt x="70723" y="6503"/>
                  </a:cubicBezTo>
                  <a:cubicBezTo>
                    <a:pt x="70073" y="5241"/>
                    <a:pt x="68963" y="4284"/>
                    <a:pt x="67623" y="3786"/>
                  </a:cubicBezTo>
                  <a:cubicBezTo>
                    <a:pt x="65289" y="3021"/>
                    <a:pt x="63031" y="1988"/>
                    <a:pt x="60888" y="763"/>
                  </a:cubicBezTo>
                  <a:cubicBezTo>
                    <a:pt x="59510" y="-79"/>
                    <a:pt x="57864" y="-232"/>
                    <a:pt x="56372" y="342"/>
                  </a:cubicBezTo>
                  <a:cubicBezTo>
                    <a:pt x="54841" y="840"/>
                    <a:pt x="53655" y="2064"/>
                    <a:pt x="53157" y="3595"/>
                  </a:cubicBezTo>
                  <a:cubicBezTo>
                    <a:pt x="42786" y="33025"/>
                    <a:pt x="28664" y="49328"/>
                    <a:pt x="11481" y="51930"/>
                  </a:cubicBezTo>
                  <a:lnTo>
                    <a:pt x="4745" y="52658"/>
                  </a:lnTo>
                  <a:cubicBezTo>
                    <a:pt x="2028" y="52964"/>
                    <a:pt x="0" y="55260"/>
                    <a:pt x="0" y="57977"/>
                  </a:cubicBezTo>
                  <a:cubicBezTo>
                    <a:pt x="0" y="58245"/>
                    <a:pt x="0" y="60273"/>
                    <a:pt x="230" y="60541"/>
                  </a:cubicBezTo>
                  <a:lnTo>
                    <a:pt x="191" y="60541"/>
                  </a:lnTo>
                  <a:cubicBezTo>
                    <a:pt x="230" y="61230"/>
                    <a:pt x="344" y="61881"/>
                    <a:pt x="574" y="62531"/>
                  </a:cubicBezTo>
                  <a:cubicBezTo>
                    <a:pt x="1225" y="63985"/>
                    <a:pt x="1569" y="65555"/>
                    <a:pt x="1607" y="67162"/>
                  </a:cubicBezTo>
                  <a:cubicBezTo>
                    <a:pt x="2028" y="71410"/>
                    <a:pt x="2181" y="75696"/>
                    <a:pt x="2105" y="80021"/>
                  </a:cubicBezTo>
                  <a:cubicBezTo>
                    <a:pt x="2105" y="81130"/>
                    <a:pt x="2449" y="82240"/>
                    <a:pt x="3062" y="83159"/>
                  </a:cubicBezTo>
                  <a:cubicBezTo>
                    <a:pt x="7424" y="88249"/>
                    <a:pt x="13930" y="90889"/>
                    <a:pt x="20551" y="90277"/>
                  </a:cubicBezTo>
                  <a:lnTo>
                    <a:pt x="22350" y="90277"/>
                  </a:lnTo>
                  <a:cubicBezTo>
                    <a:pt x="35056" y="89397"/>
                    <a:pt x="47608" y="86909"/>
                    <a:pt x="59664" y="82853"/>
                  </a:cubicBezTo>
                  <a:cubicBezTo>
                    <a:pt x="81478" y="76500"/>
                    <a:pt x="88749" y="64789"/>
                    <a:pt x="84003" y="437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D0DD282F-4586-F072-B630-B095FAC7CD6A}"/>
                </a:ext>
              </a:extLst>
            </p:cNvPr>
            <p:cNvSpPr/>
            <p:nvPr/>
          </p:nvSpPr>
          <p:spPr>
            <a:xfrm>
              <a:off x="-13249167" y="7926554"/>
              <a:ext cx="66832" cy="60826"/>
            </a:xfrm>
            <a:custGeom>
              <a:avLst/>
              <a:gdLst>
                <a:gd name="connsiteX0" fmla="*/ 10734 w 66832"/>
                <a:gd name="connsiteY0" fmla="*/ 55928 h 60826"/>
                <a:gd name="connsiteX1" fmla="*/ 13604 w 66832"/>
                <a:gd name="connsiteY1" fmla="*/ 60214 h 60826"/>
                <a:gd name="connsiteX2" fmla="*/ 16092 w 66832"/>
                <a:gd name="connsiteY2" fmla="*/ 60827 h 60826"/>
                <a:gd name="connsiteX3" fmla="*/ 18885 w 66832"/>
                <a:gd name="connsiteY3" fmla="*/ 59985 h 60826"/>
                <a:gd name="connsiteX4" fmla="*/ 55434 w 66832"/>
                <a:gd name="connsiteY4" fmla="*/ 35683 h 60826"/>
                <a:gd name="connsiteX5" fmla="*/ 64466 w 66832"/>
                <a:gd name="connsiteY5" fmla="*/ 29368 h 60826"/>
                <a:gd name="connsiteX6" fmla="*/ 64466 w 66832"/>
                <a:gd name="connsiteY6" fmla="*/ 29407 h 60826"/>
                <a:gd name="connsiteX7" fmla="*/ 66302 w 66832"/>
                <a:gd name="connsiteY7" fmla="*/ 22671 h 60826"/>
                <a:gd name="connsiteX8" fmla="*/ 62016 w 66832"/>
                <a:gd name="connsiteY8" fmla="*/ 14099 h 60826"/>
                <a:gd name="connsiteX9" fmla="*/ 56735 w 66832"/>
                <a:gd name="connsiteY9" fmla="*/ 3039 h 60826"/>
                <a:gd name="connsiteX10" fmla="*/ 53597 w 66832"/>
                <a:gd name="connsiteY10" fmla="*/ 207 h 60826"/>
                <a:gd name="connsiteX11" fmla="*/ 49311 w 66832"/>
                <a:gd name="connsiteY11" fmla="*/ 628 h 60826"/>
                <a:gd name="connsiteX12" fmla="*/ 4918 w 66832"/>
                <a:gd name="connsiteY12" fmla="*/ 18040 h 60826"/>
                <a:gd name="connsiteX13" fmla="*/ 631 w 66832"/>
                <a:gd name="connsiteY13" fmla="*/ 20987 h 60826"/>
                <a:gd name="connsiteX14" fmla="*/ 631 w 66832"/>
                <a:gd name="connsiteY14" fmla="*/ 26077 h 60826"/>
                <a:gd name="connsiteX15" fmla="*/ 10734 w 66832"/>
                <a:gd name="connsiteY15" fmla="*/ 55928 h 6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832" h="60826">
                  <a:moveTo>
                    <a:pt x="10734" y="55928"/>
                  </a:moveTo>
                  <a:cubicBezTo>
                    <a:pt x="10925" y="57765"/>
                    <a:pt x="11997" y="59373"/>
                    <a:pt x="13604" y="60214"/>
                  </a:cubicBezTo>
                  <a:cubicBezTo>
                    <a:pt x="14370" y="60597"/>
                    <a:pt x="15211" y="60827"/>
                    <a:pt x="16092" y="60827"/>
                  </a:cubicBezTo>
                  <a:cubicBezTo>
                    <a:pt x="17087" y="60827"/>
                    <a:pt x="18043" y="60521"/>
                    <a:pt x="18885" y="59985"/>
                  </a:cubicBezTo>
                  <a:cubicBezTo>
                    <a:pt x="31515" y="52254"/>
                    <a:pt x="43646" y="43835"/>
                    <a:pt x="55434" y="35683"/>
                  </a:cubicBezTo>
                  <a:lnTo>
                    <a:pt x="64466" y="29368"/>
                  </a:lnTo>
                  <a:lnTo>
                    <a:pt x="64466" y="29407"/>
                  </a:lnTo>
                  <a:cubicBezTo>
                    <a:pt x="66685" y="27914"/>
                    <a:pt x="67451" y="25044"/>
                    <a:pt x="66302" y="22671"/>
                  </a:cubicBezTo>
                  <a:lnTo>
                    <a:pt x="62016" y="14099"/>
                  </a:lnTo>
                  <a:cubicBezTo>
                    <a:pt x="60218" y="10272"/>
                    <a:pt x="58495" y="6521"/>
                    <a:pt x="56735" y="3039"/>
                  </a:cubicBezTo>
                  <a:cubicBezTo>
                    <a:pt x="56123" y="1699"/>
                    <a:pt x="54975" y="666"/>
                    <a:pt x="53597" y="207"/>
                  </a:cubicBezTo>
                  <a:cubicBezTo>
                    <a:pt x="52181" y="-176"/>
                    <a:pt x="50650" y="-23"/>
                    <a:pt x="49311" y="628"/>
                  </a:cubicBezTo>
                  <a:cubicBezTo>
                    <a:pt x="35725" y="9124"/>
                    <a:pt x="20646" y="15018"/>
                    <a:pt x="4918" y="18040"/>
                  </a:cubicBezTo>
                  <a:cubicBezTo>
                    <a:pt x="3042" y="18193"/>
                    <a:pt x="1435" y="19341"/>
                    <a:pt x="631" y="20987"/>
                  </a:cubicBezTo>
                  <a:cubicBezTo>
                    <a:pt x="-210" y="22594"/>
                    <a:pt x="-210" y="24508"/>
                    <a:pt x="631" y="26077"/>
                  </a:cubicBezTo>
                  <a:cubicBezTo>
                    <a:pt x="6334" y="35070"/>
                    <a:pt x="9778" y="45326"/>
                    <a:pt x="10734" y="5592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71D91895-0776-147F-ECA6-32DA3488ACF4}"/>
                </a:ext>
              </a:extLst>
            </p:cNvPr>
            <p:cNvSpPr/>
            <p:nvPr/>
          </p:nvSpPr>
          <p:spPr>
            <a:xfrm>
              <a:off x="-13163923" y="8739554"/>
              <a:ext cx="85734" cy="54365"/>
            </a:xfrm>
            <a:custGeom>
              <a:avLst/>
              <a:gdLst>
                <a:gd name="connsiteX0" fmla="*/ 15526 w 85734"/>
                <a:gd name="connsiteY0" fmla="*/ 24740 h 54365"/>
                <a:gd name="connsiteX1" fmla="*/ 3318 w 85734"/>
                <a:gd name="connsiteY1" fmla="*/ 29830 h 54365"/>
                <a:gd name="connsiteX2" fmla="*/ 65 w 85734"/>
                <a:gd name="connsiteY2" fmla="*/ 35609 h 54365"/>
                <a:gd name="connsiteX3" fmla="*/ 677 w 85734"/>
                <a:gd name="connsiteY3" fmla="*/ 38211 h 54365"/>
                <a:gd name="connsiteX4" fmla="*/ 983 w 85734"/>
                <a:gd name="connsiteY4" fmla="*/ 38709 h 54365"/>
                <a:gd name="connsiteX5" fmla="*/ 945 w 85734"/>
                <a:gd name="connsiteY5" fmla="*/ 44526 h 54365"/>
                <a:gd name="connsiteX6" fmla="*/ 4581 w 85734"/>
                <a:gd name="connsiteY6" fmla="*/ 49616 h 54365"/>
                <a:gd name="connsiteX7" fmla="*/ 11584 w 85734"/>
                <a:gd name="connsiteY7" fmla="*/ 51874 h 54365"/>
                <a:gd name="connsiteX8" fmla="*/ 11584 w 85734"/>
                <a:gd name="connsiteY8" fmla="*/ 51912 h 54365"/>
                <a:gd name="connsiteX9" fmla="*/ 30030 w 85734"/>
                <a:gd name="connsiteY9" fmla="*/ 54323 h 54365"/>
                <a:gd name="connsiteX10" fmla="*/ 32900 w 85734"/>
                <a:gd name="connsiteY10" fmla="*/ 54323 h 54365"/>
                <a:gd name="connsiteX11" fmla="*/ 41167 w 85734"/>
                <a:gd name="connsiteY11" fmla="*/ 54323 h 54365"/>
                <a:gd name="connsiteX12" fmla="*/ 61871 w 85734"/>
                <a:gd name="connsiteY12" fmla="*/ 51453 h 54365"/>
                <a:gd name="connsiteX13" fmla="*/ 85599 w 85734"/>
                <a:gd name="connsiteY13" fmla="*/ 6446 h 54365"/>
                <a:gd name="connsiteX14" fmla="*/ 84106 w 85734"/>
                <a:gd name="connsiteY14" fmla="*/ 1356 h 54365"/>
                <a:gd name="connsiteX15" fmla="*/ 78595 w 85734"/>
                <a:gd name="connsiteY15" fmla="*/ 285 h 54365"/>
                <a:gd name="connsiteX16" fmla="*/ 47750 w 85734"/>
                <a:gd name="connsiteY16" fmla="*/ 11728 h 54365"/>
                <a:gd name="connsiteX17" fmla="*/ 15526 w 85734"/>
                <a:gd name="connsiteY17" fmla="*/ 24739 h 5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734" h="54365">
                  <a:moveTo>
                    <a:pt x="15526" y="24740"/>
                  </a:moveTo>
                  <a:lnTo>
                    <a:pt x="3318" y="29830"/>
                  </a:lnTo>
                  <a:cubicBezTo>
                    <a:pt x="1022" y="30748"/>
                    <a:pt x="-318" y="33159"/>
                    <a:pt x="65" y="35609"/>
                  </a:cubicBezTo>
                  <a:cubicBezTo>
                    <a:pt x="65" y="36566"/>
                    <a:pt x="448" y="37407"/>
                    <a:pt x="677" y="38211"/>
                  </a:cubicBezTo>
                  <a:cubicBezTo>
                    <a:pt x="907" y="39015"/>
                    <a:pt x="945" y="39053"/>
                    <a:pt x="983" y="38709"/>
                  </a:cubicBezTo>
                  <a:lnTo>
                    <a:pt x="945" y="44526"/>
                  </a:lnTo>
                  <a:cubicBezTo>
                    <a:pt x="945" y="46822"/>
                    <a:pt x="2399" y="48888"/>
                    <a:pt x="4581" y="49616"/>
                  </a:cubicBezTo>
                  <a:cubicBezTo>
                    <a:pt x="6686" y="50304"/>
                    <a:pt x="8867" y="51070"/>
                    <a:pt x="11584" y="51874"/>
                  </a:cubicBezTo>
                  <a:lnTo>
                    <a:pt x="11584" y="51912"/>
                  </a:lnTo>
                  <a:cubicBezTo>
                    <a:pt x="17631" y="53251"/>
                    <a:pt x="23792" y="54055"/>
                    <a:pt x="30030" y="54323"/>
                  </a:cubicBezTo>
                  <a:lnTo>
                    <a:pt x="32900" y="54323"/>
                  </a:lnTo>
                  <a:lnTo>
                    <a:pt x="41167" y="54323"/>
                  </a:lnTo>
                  <a:cubicBezTo>
                    <a:pt x="48170" y="54591"/>
                    <a:pt x="55174" y="53596"/>
                    <a:pt x="61871" y="51453"/>
                  </a:cubicBezTo>
                  <a:cubicBezTo>
                    <a:pt x="67229" y="49884"/>
                    <a:pt x="75533" y="43454"/>
                    <a:pt x="85599" y="6446"/>
                  </a:cubicBezTo>
                  <a:cubicBezTo>
                    <a:pt x="86020" y="4609"/>
                    <a:pt x="85446" y="2696"/>
                    <a:pt x="84106" y="1356"/>
                  </a:cubicBezTo>
                  <a:cubicBezTo>
                    <a:pt x="82575" y="55"/>
                    <a:pt x="80471" y="-327"/>
                    <a:pt x="78595" y="285"/>
                  </a:cubicBezTo>
                  <a:lnTo>
                    <a:pt x="47750" y="11728"/>
                  </a:lnTo>
                  <a:cubicBezTo>
                    <a:pt x="36958" y="15861"/>
                    <a:pt x="26128" y="20262"/>
                    <a:pt x="15526" y="2473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6C138DDE-B58F-FB9F-0975-992F53B10897}"/>
                </a:ext>
              </a:extLst>
            </p:cNvPr>
            <p:cNvSpPr/>
            <p:nvPr/>
          </p:nvSpPr>
          <p:spPr>
            <a:xfrm>
              <a:off x="-13095582" y="8069530"/>
              <a:ext cx="110257" cy="77927"/>
            </a:xfrm>
            <a:custGeom>
              <a:avLst/>
              <a:gdLst>
                <a:gd name="connsiteX0" fmla="*/ 38396 w 110257"/>
                <a:gd name="connsiteY0" fmla="*/ 51483 h 77927"/>
                <a:gd name="connsiteX1" fmla="*/ 47619 w 110257"/>
                <a:gd name="connsiteY1" fmla="*/ 61281 h 77927"/>
                <a:gd name="connsiteX2" fmla="*/ 74676 w 110257"/>
                <a:gd name="connsiteY2" fmla="*/ 77928 h 77927"/>
                <a:gd name="connsiteX3" fmla="*/ 77240 w 110257"/>
                <a:gd name="connsiteY3" fmla="*/ 77928 h 77927"/>
                <a:gd name="connsiteX4" fmla="*/ 94385 w 110257"/>
                <a:gd name="connsiteY4" fmla="*/ 74981 h 77927"/>
                <a:gd name="connsiteX5" fmla="*/ 98672 w 110257"/>
                <a:gd name="connsiteY5" fmla="*/ 70695 h 77927"/>
                <a:gd name="connsiteX6" fmla="*/ 100355 w 110257"/>
                <a:gd name="connsiteY6" fmla="*/ 64189 h 77927"/>
                <a:gd name="connsiteX7" fmla="*/ 100662 w 110257"/>
                <a:gd name="connsiteY7" fmla="*/ 62390 h 77927"/>
                <a:gd name="connsiteX8" fmla="*/ 108890 w 110257"/>
                <a:gd name="connsiteY8" fmla="*/ 39199 h 77927"/>
                <a:gd name="connsiteX9" fmla="*/ 110229 w 110257"/>
                <a:gd name="connsiteY9" fmla="*/ 34951 h 77927"/>
                <a:gd name="connsiteX10" fmla="*/ 107895 w 110257"/>
                <a:gd name="connsiteY10" fmla="*/ 31162 h 77927"/>
                <a:gd name="connsiteX11" fmla="*/ 103340 w 110257"/>
                <a:gd name="connsiteY11" fmla="*/ 28062 h 77927"/>
                <a:gd name="connsiteX12" fmla="*/ 79039 w 110257"/>
                <a:gd name="connsiteY12" fmla="*/ 14553 h 77927"/>
                <a:gd name="connsiteX13" fmla="*/ 52326 w 110257"/>
                <a:gd name="connsiteY13" fmla="*/ 8889 h 77927"/>
                <a:gd name="connsiteX14" fmla="*/ 13750 w 110257"/>
                <a:gd name="connsiteY14" fmla="*/ 316 h 77927"/>
                <a:gd name="connsiteX15" fmla="*/ 7779 w 110257"/>
                <a:gd name="connsiteY15" fmla="*/ 2192 h 77927"/>
                <a:gd name="connsiteX16" fmla="*/ 49 w 110257"/>
                <a:gd name="connsiteY16" fmla="*/ 23623 h 77927"/>
                <a:gd name="connsiteX17" fmla="*/ 8200 w 110257"/>
                <a:gd name="connsiteY17" fmla="*/ 33956 h 77927"/>
                <a:gd name="connsiteX18" fmla="*/ 18265 w 110257"/>
                <a:gd name="connsiteY18" fmla="*/ 39352 h 77927"/>
                <a:gd name="connsiteX19" fmla="*/ 38395 w 110257"/>
                <a:gd name="connsiteY19" fmla="*/ 51484 h 7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0257" h="77927">
                  <a:moveTo>
                    <a:pt x="38396" y="51483"/>
                  </a:moveTo>
                  <a:cubicBezTo>
                    <a:pt x="41841" y="54392"/>
                    <a:pt x="44940" y="57683"/>
                    <a:pt x="47619" y="61281"/>
                  </a:cubicBezTo>
                  <a:cubicBezTo>
                    <a:pt x="53322" y="71001"/>
                    <a:pt x="63463" y="77201"/>
                    <a:pt x="74676" y="77928"/>
                  </a:cubicBezTo>
                  <a:lnTo>
                    <a:pt x="77240" y="77928"/>
                  </a:lnTo>
                  <a:cubicBezTo>
                    <a:pt x="83019" y="77316"/>
                    <a:pt x="88760" y="76321"/>
                    <a:pt x="94385" y="74981"/>
                  </a:cubicBezTo>
                  <a:cubicBezTo>
                    <a:pt x="96567" y="74598"/>
                    <a:pt x="98289" y="72876"/>
                    <a:pt x="98672" y="70695"/>
                  </a:cubicBezTo>
                  <a:cubicBezTo>
                    <a:pt x="99092" y="68513"/>
                    <a:pt x="99667" y="66332"/>
                    <a:pt x="100355" y="64189"/>
                  </a:cubicBezTo>
                  <a:cubicBezTo>
                    <a:pt x="100547" y="63615"/>
                    <a:pt x="100662" y="63003"/>
                    <a:pt x="100662" y="62390"/>
                  </a:cubicBezTo>
                  <a:cubicBezTo>
                    <a:pt x="100279" y="53894"/>
                    <a:pt x="103226" y="45590"/>
                    <a:pt x="108890" y="39199"/>
                  </a:cubicBezTo>
                  <a:cubicBezTo>
                    <a:pt x="109923" y="38050"/>
                    <a:pt x="110382" y="36481"/>
                    <a:pt x="110229" y="34951"/>
                  </a:cubicBezTo>
                  <a:cubicBezTo>
                    <a:pt x="110038" y="33420"/>
                    <a:pt x="109196" y="32042"/>
                    <a:pt x="107895" y="31162"/>
                  </a:cubicBezTo>
                  <a:lnTo>
                    <a:pt x="103340" y="28062"/>
                  </a:lnTo>
                  <a:cubicBezTo>
                    <a:pt x="95993" y="22321"/>
                    <a:pt x="87803" y="17767"/>
                    <a:pt x="79039" y="14553"/>
                  </a:cubicBezTo>
                  <a:cubicBezTo>
                    <a:pt x="70237" y="12218"/>
                    <a:pt x="61320" y="10343"/>
                    <a:pt x="52326" y="8889"/>
                  </a:cubicBezTo>
                  <a:cubicBezTo>
                    <a:pt x="39314" y="6975"/>
                    <a:pt x="26417" y="4105"/>
                    <a:pt x="13750" y="316"/>
                  </a:cubicBezTo>
                  <a:cubicBezTo>
                    <a:pt x="11568" y="-487"/>
                    <a:pt x="9119" y="278"/>
                    <a:pt x="7779" y="2192"/>
                  </a:cubicBezTo>
                  <a:cubicBezTo>
                    <a:pt x="2383" y="7970"/>
                    <a:pt x="-411" y="15701"/>
                    <a:pt x="49" y="23623"/>
                  </a:cubicBezTo>
                  <a:cubicBezTo>
                    <a:pt x="1082" y="28100"/>
                    <a:pt x="4067" y="31889"/>
                    <a:pt x="8200" y="33956"/>
                  </a:cubicBezTo>
                  <a:cubicBezTo>
                    <a:pt x="11492" y="35831"/>
                    <a:pt x="14898" y="37591"/>
                    <a:pt x="18265" y="39352"/>
                  </a:cubicBezTo>
                  <a:cubicBezTo>
                    <a:pt x="25345" y="42758"/>
                    <a:pt x="32081" y="46814"/>
                    <a:pt x="38395" y="514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82FCED1-2063-9A76-FEC3-1F94C8935CBC}"/>
                </a:ext>
              </a:extLst>
            </p:cNvPr>
            <p:cNvSpPr/>
            <p:nvPr/>
          </p:nvSpPr>
          <p:spPr>
            <a:xfrm>
              <a:off x="-13172385" y="7846589"/>
              <a:ext cx="115713" cy="132908"/>
            </a:xfrm>
            <a:custGeom>
              <a:avLst/>
              <a:gdLst>
                <a:gd name="connsiteX0" fmla="*/ 111379 w 115713"/>
                <a:gd name="connsiteY0" fmla="*/ 30574 h 132908"/>
                <a:gd name="connsiteX1" fmla="*/ 60250 w 115713"/>
                <a:gd name="connsiteY1" fmla="*/ 1488 h 132908"/>
                <a:gd name="connsiteX2" fmla="*/ 54241 w 115713"/>
                <a:gd name="connsiteY2" fmla="*/ 493 h 132908"/>
                <a:gd name="connsiteX3" fmla="*/ 51180 w 115713"/>
                <a:gd name="connsiteY3" fmla="*/ 5774 h 132908"/>
                <a:gd name="connsiteX4" fmla="*/ 47582 w 115713"/>
                <a:gd name="connsiteY4" fmla="*/ 23838 h 132908"/>
                <a:gd name="connsiteX5" fmla="*/ 5792 w 115713"/>
                <a:gd name="connsiteY5" fmla="*/ 60961 h 132908"/>
                <a:gd name="connsiteX6" fmla="*/ 2998 w 115713"/>
                <a:gd name="connsiteY6" fmla="*/ 62606 h 132908"/>
                <a:gd name="connsiteX7" fmla="*/ 281 w 115713"/>
                <a:gd name="connsiteY7" fmla="*/ 65668 h 132908"/>
                <a:gd name="connsiteX8" fmla="*/ 549 w 115713"/>
                <a:gd name="connsiteY8" fmla="*/ 69801 h 132908"/>
                <a:gd name="connsiteX9" fmla="*/ 7475 w 115713"/>
                <a:gd name="connsiteY9" fmla="*/ 84497 h 132908"/>
                <a:gd name="connsiteX10" fmla="*/ 7514 w 115713"/>
                <a:gd name="connsiteY10" fmla="*/ 84497 h 132908"/>
                <a:gd name="connsiteX11" fmla="*/ 22592 w 115713"/>
                <a:gd name="connsiteY11" fmla="*/ 113812 h 132908"/>
                <a:gd name="connsiteX12" fmla="*/ 52596 w 115713"/>
                <a:gd name="connsiteY12" fmla="*/ 132909 h 132908"/>
                <a:gd name="connsiteX13" fmla="*/ 75903 w 115713"/>
                <a:gd name="connsiteY13" fmla="*/ 128622 h 132908"/>
                <a:gd name="connsiteX14" fmla="*/ 85241 w 115713"/>
                <a:gd name="connsiteY14" fmla="*/ 126135 h 132908"/>
                <a:gd name="connsiteX15" fmla="*/ 99631 w 115713"/>
                <a:gd name="connsiteY15" fmla="*/ 94332 h 132908"/>
                <a:gd name="connsiteX16" fmla="*/ 99669 w 115713"/>
                <a:gd name="connsiteY16" fmla="*/ 94332 h 132908"/>
                <a:gd name="connsiteX17" fmla="*/ 101200 w 115713"/>
                <a:gd name="connsiteY17" fmla="*/ 80976 h 132908"/>
                <a:gd name="connsiteX18" fmla="*/ 115283 w 115713"/>
                <a:gd name="connsiteY18" fmla="*/ 38113 h 132908"/>
                <a:gd name="connsiteX19" fmla="*/ 115283 w 115713"/>
                <a:gd name="connsiteY19" fmla="*/ 33827 h 132908"/>
                <a:gd name="connsiteX20" fmla="*/ 111379 w 115713"/>
                <a:gd name="connsiteY20" fmla="*/ 30574 h 13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713" h="132908">
                  <a:moveTo>
                    <a:pt x="111379" y="30574"/>
                  </a:moveTo>
                  <a:cubicBezTo>
                    <a:pt x="92130" y="25369"/>
                    <a:pt x="74525" y="15381"/>
                    <a:pt x="60250" y="1488"/>
                  </a:cubicBezTo>
                  <a:cubicBezTo>
                    <a:pt x="58642" y="-43"/>
                    <a:pt x="56231" y="-425"/>
                    <a:pt x="54241" y="493"/>
                  </a:cubicBezTo>
                  <a:cubicBezTo>
                    <a:pt x="52213" y="1450"/>
                    <a:pt x="51027" y="3555"/>
                    <a:pt x="51180" y="5774"/>
                  </a:cubicBezTo>
                  <a:cubicBezTo>
                    <a:pt x="52060" y="12013"/>
                    <a:pt x="50759" y="18404"/>
                    <a:pt x="47582" y="23838"/>
                  </a:cubicBezTo>
                  <a:cubicBezTo>
                    <a:pt x="36790" y="39376"/>
                    <a:pt x="22477" y="52082"/>
                    <a:pt x="5792" y="60961"/>
                  </a:cubicBezTo>
                  <a:cubicBezTo>
                    <a:pt x="5141" y="61267"/>
                    <a:pt x="4490" y="61688"/>
                    <a:pt x="2998" y="62606"/>
                  </a:cubicBezTo>
                  <a:cubicBezTo>
                    <a:pt x="1735" y="63219"/>
                    <a:pt x="740" y="64329"/>
                    <a:pt x="281" y="65668"/>
                  </a:cubicBezTo>
                  <a:cubicBezTo>
                    <a:pt x="-179" y="67046"/>
                    <a:pt x="-64" y="68538"/>
                    <a:pt x="549" y="69801"/>
                  </a:cubicBezTo>
                  <a:cubicBezTo>
                    <a:pt x="2960" y="74700"/>
                    <a:pt x="5217" y="79598"/>
                    <a:pt x="7475" y="84497"/>
                  </a:cubicBezTo>
                  <a:lnTo>
                    <a:pt x="7514" y="84497"/>
                  </a:lnTo>
                  <a:cubicBezTo>
                    <a:pt x="11838" y="94600"/>
                    <a:pt x="16890" y="104397"/>
                    <a:pt x="22592" y="113812"/>
                  </a:cubicBezTo>
                  <a:cubicBezTo>
                    <a:pt x="28256" y="125255"/>
                    <a:pt x="39814" y="132641"/>
                    <a:pt x="52596" y="132909"/>
                  </a:cubicBezTo>
                  <a:cubicBezTo>
                    <a:pt x="60518" y="132488"/>
                    <a:pt x="68364" y="131072"/>
                    <a:pt x="75903" y="128622"/>
                  </a:cubicBezTo>
                  <a:cubicBezTo>
                    <a:pt x="78888" y="127819"/>
                    <a:pt x="82026" y="126900"/>
                    <a:pt x="85241" y="126135"/>
                  </a:cubicBezTo>
                  <a:cubicBezTo>
                    <a:pt x="97716" y="123303"/>
                    <a:pt x="98788" y="107191"/>
                    <a:pt x="99631" y="94332"/>
                  </a:cubicBezTo>
                  <a:lnTo>
                    <a:pt x="99669" y="94332"/>
                  </a:lnTo>
                  <a:cubicBezTo>
                    <a:pt x="99784" y="89855"/>
                    <a:pt x="100281" y="85377"/>
                    <a:pt x="101200" y="80976"/>
                  </a:cubicBezTo>
                  <a:cubicBezTo>
                    <a:pt x="104950" y="66395"/>
                    <a:pt x="109657" y="52082"/>
                    <a:pt x="115283" y="38113"/>
                  </a:cubicBezTo>
                  <a:cubicBezTo>
                    <a:pt x="115857" y="36774"/>
                    <a:pt x="115857" y="35205"/>
                    <a:pt x="115283" y="33827"/>
                  </a:cubicBezTo>
                  <a:cubicBezTo>
                    <a:pt x="114594" y="32181"/>
                    <a:pt x="113140" y="30957"/>
                    <a:pt x="111379" y="305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F4FBD111-CE32-D37A-449F-CD5753A77C90}"/>
                </a:ext>
              </a:extLst>
            </p:cNvPr>
            <p:cNvSpPr/>
            <p:nvPr/>
          </p:nvSpPr>
          <p:spPr>
            <a:xfrm>
              <a:off x="-13095504" y="8150584"/>
              <a:ext cx="97036" cy="82739"/>
            </a:xfrm>
            <a:custGeom>
              <a:avLst/>
              <a:gdLst>
                <a:gd name="connsiteX0" fmla="*/ 207 w 97036"/>
                <a:gd name="connsiteY0" fmla="*/ 46651 h 82739"/>
                <a:gd name="connsiteX1" fmla="*/ 3001 w 97036"/>
                <a:gd name="connsiteY1" fmla="*/ 49904 h 82739"/>
                <a:gd name="connsiteX2" fmla="*/ 72806 w 97036"/>
                <a:gd name="connsiteY2" fmla="*/ 82280 h 82739"/>
                <a:gd name="connsiteX3" fmla="*/ 74987 w 97036"/>
                <a:gd name="connsiteY3" fmla="*/ 82740 h 82739"/>
                <a:gd name="connsiteX4" fmla="*/ 79273 w 97036"/>
                <a:gd name="connsiteY4" fmla="*/ 80482 h 82739"/>
                <a:gd name="connsiteX5" fmla="*/ 97031 w 97036"/>
                <a:gd name="connsiteY5" fmla="*/ 24760 h 82739"/>
                <a:gd name="connsiteX6" fmla="*/ 95232 w 97036"/>
                <a:gd name="connsiteY6" fmla="*/ 20474 h 82739"/>
                <a:gd name="connsiteX7" fmla="*/ 90716 w 97036"/>
                <a:gd name="connsiteY7" fmla="*/ 19173 h 82739"/>
                <a:gd name="connsiteX8" fmla="*/ 54475 w 97036"/>
                <a:gd name="connsiteY8" fmla="*/ 17719 h 82739"/>
                <a:gd name="connsiteX9" fmla="*/ 32240 w 97036"/>
                <a:gd name="connsiteY9" fmla="*/ 1607 h 82739"/>
                <a:gd name="connsiteX10" fmla="*/ 28298 w 97036"/>
                <a:gd name="connsiteY10" fmla="*/ 0 h 82739"/>
                <a:gd name="connsiteX11" fmla="*/ 24395 w 97036"/>
                <a:gd name="connsiteY11" fmla="*/ 1760 h 82739"/>
                <a:gd name="connsiteX12" fmla="*/ 22366 w 97036"/>
                <a:gd name="connsiteY12" fmla="*/ 3980 h 82739"/>
                <a:gd name="connsiteX13" fmla="*/ 11000 w 97036"/>
                <a:gd name="connsiteY13" fmla="*/ 20015 h 82739"/>
                <a:gd name="connsiteX14" fmla="*/ 819 w 97036"/>
                <a:gd name="connsiteY14" fmla="*/ 42404 h 82739"/>
                <a:gd name="connsiteX15" fmla="*/ 207 w 97036"/>
                <a:gd name="connsiteY15" fmla="*/ 46652 h 8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036" h="82739">
                  <a:moveTo>
                    <a:pt x="207" y="46651"/>
                  </a:moveTo>
                  <a:cubicBezTo>
                    <a:pt x="628" y="48105"/>
                    <a:pt x="1623" y="49291"/>
                    <a:pt x="3001" y="49904"/>
                  </a:cubicBezTo>
                  <a:cubicBezTo>
                    <a:pt x="26805" y="61461"/>
                    <a:pt x="50609" y="72292"/>
                    <a:pt x="72806" y="82280"/>
                  </a:cubicBezTo>
                  <a:cubicBezTo>
                    <a:pt x="73494" y="82587"/>
                    <a:pt x="74260" y="82740"/>
                    <a:pt x="74987" y="82740"/>
                  </a:cubicBezTo>
                  <a:cubicBezTo>
                    <a:pt x="76709" y="82740"/>
                    <a:pt x="78317" y="81898"/>
                    <a:pt x="79273" y="80482"/>
                  </a:cubicBezTo>
                  <a:cubicBezTo>
                    <a:pt x="90524" y="64064"/>
                    <a:pt x="96686" y="44661"/>
                    <a:pt x="97031" y="24760"/>
                  </a:cubicBezTo>
                  <a:cubicBezTo>
                    <a:pt x="97107" y="23115"/>
                    <a:pt x="96457" y="21546"/>
                    <a:pt x="95232" y="20474"/>
                  </a:cubicBezTo>
                  <a:cubicBezTo>
                    <a:pt x="93969" y="19403"/>
                    <a:pt x="92362" y="18943"/>
                    <a:pt x="90716" y="19173"/>
                  </a:cubicBezTo>
                  <a:cubicBezTo>
                    <a:pt x="78699" y="21622"/>
                    <a:pt x="66261" y="21125"/>
                    <a:pt x="54475" y="17719"/>
                  </a:cubicBezTo>
                  <a:cubicBezTo>
                    <a:pt x="45787" y="14389"/>
                    <a:pt x="38095" y="8840"/>
                    <a:pt x="32240" y="1607"/>
                  </a:cubicBezTo>
                  <a:cubicBezTo>
                    <a:pt x="31168" y="574"/>
                    <a:pt x="29752" y="0"/>
                    <a:pt x="28298" y="0"/>
                  </a:cubicBezTo>
                  <a:cubicBezTo>
                    <a:pt x="26806" y="38"/>
                    <a:pt x="25390" y="651"/>
                    <a:pt x="24395" y="1760"/>
                  </a:cubicBezTo>
                  <a:lnTo>
                    <a:pt x="22366" y="3980"/>
                  </a:lnTo>
                  <a:cubicBezTo>
                    <a:pt x="17582" y="8534"/>
                    <a:pt x="13717" y="13968"/>
                    <a:pt x="11000" y="20015"/>
                  </a:cubicBezTo>
                  <a:cubicBezTo>
                    <a:pt x="8168" y="27707"/>
                    <a:pt x="4762" y="35208"/>
                    <a:pt x="819" y="42404"/>
                  </a:cubicBezTo>
                  <a:cubicBezTo>
                    <a:pt x="16" y="43705"/>
                    <a:pt x="-214" y="45236"/>
                    <a:pt x="207" y="4665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607681C-389A-F236-2189-DB931D43F690}"/>
                </a:ext>
              </a:extLst>
            </p:cNvPr>
            <p:cNvSpPr/>
            <p:nvPr/>
          </p:nvSpPr>
          <p:spPr>
            <a:xfrm>
              <a:off x="-13210251" y="8108522"/>
              <a:ext cx="122402" cy="77191"/>
            </a:xfrm>
            <a:custGeom>
              <a:avLst/>
              <a:gdLst>
                <a:gd name="connsiteX0" fmla="*/ 5129 w 122402"/>
                <a:gd name="connsiteY0" fmla="*/ 30617 h 77191"/>
                <a:gd name="connsiteX1" fmla="*/ 14275 w 122402"/>
                <a:gd name="connsiteY1" fmla="*/ 36357 h 77191"/>
                <a:gd name="connsiteX2" fmla="*/ 87371 w 122402"/>
                <a:gd name="connsiteY2" fmla="*/ 76579 h 77191"/>
                <a:gd name="connsiteX3" fmla="*/ 87333 w 122402"/>
                <a:gd name="connsiteY3" fmla="*/ 76579 h 77191"/>
                <a:gd name="connsiteX4" fmla="*/ 89744 w 122402"/>
                <a:gd name="connsiteY4" fmla="*/ 77192 h 77191"/>
                <a:gd name="connsiteX5" fmla="*/ 94030 w 122402"/>
                <a:gd name="connsiteY5" fmla="*/ 74895 h 77191"/>
                <a:gd name="connsiteX6" fmla="*/ 102602 w 122402"/>
                <a:gd name="connsiteY6" fmla="*/ 55568 h 77191"/>
                <a:gd name="connsiteX7" fmla="*/ 104592 w 122402"/>
                <a:gd name="connsiteY7" fmla="*/ 49943 h 77191"/>
                <a:gd name="connsiteX8" fmla="*/ 104592 w 122402"/>
                <a:gd name="connsiteY8" fmla="*/ 49981 h 77191"/>
                <a:gd name="connsiteX9" fmla="*/ 113165 w 122402"/>
                <a:gd name="connsiteY9" fmla="*/ 36739 h 77191"/>
                <a:gd name="connsiteX10" fmla="*/ 114237 w 122402"/>
                <a:gd name="connsiteY10" fmla="*/ 35744 h 77191"/>
                <a:gd name="connsiteX11" fmla="*/ 120551 w 122402"/>
                <a:gd name="connsiteY11" fmla="*/ 29812 h 77191"/>
                <a:gd name="connsiteX12" fmla="*/ 120513 w 122402"/>
                <a:gd name="connsiteY12" fmla="*/ 29812 h 77191"/>
                <a:gd name="connsiteX13" fmla="*/ 122235 w 122402"/>
                <a:gd name="connsiteY13" fmla="*/ 27095 h 77191"/>
                <a:gd name="connsiteX14" fmla="*/ 119556 w 122402"/>
                <a:gd name="connsiteY14" fmla="*/ 21048 h 77191"/>
                <a:gd name="connsiteX15" fmla="*/ 100191 w 122402"/>
                <a:gd name="connsiteY15" fmla="*/ 8190 h 77191"/>
                <a:gd name="connsiteX16" fmla="*/ 97283 w 122402"/>
                <a:gd name="connsiteY16" fmla="*/ 6889 h 77191"/>
                <a:gd name="connsiteX17" fmla="*/ 92996 w 122402"/>
                <a:gd name="connsiteY17" fmla="*/ 5817 h 77191"/>
                <a:gd name="connsiteX18" fmla="*/ 92614 w 122402"/>
                <a:gd name="connsiteY18" fmla="*/ 5817 h 77191"/>
                <a:gd name="connsiteX19" fmla="*/ 6889 w 122402"/>
                <a:gd name="connsiteY19" fmla="*/ 16610 h 77191"/>
                <a:gd name="connsiteX20" fmla="*/ 2220 w 122402"/>
                <a:gd name="connsiteY20" fmla="*/ 20130 h 77191"/>
                <a:gd name="connsiteX21" fmla="*/ 0 w 122402"/>
                <a:gd name="connsiteY21" fmla="*/ 24416 h 77191"/>
                <a:gd name="connsiteX22" fmla="*/ 2411 w 122402"/>
                <a:gd name="connsiteY22" fmla="*/ 28703 h 7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2402" h="77191">
                  <a:moveTo>
                    <a:pt x="5129" y="30617"/>
                  </a:moveTo>
                  <a:cubicBezTo>
                    <a:pt x="8191" y="32606"/>
                    <a:pt x="11176" y="34558"/>
                    <a:pt x="14275" y="36357"/>
                  </a:cubicBezTo>
                  <a:cubicBezTo>
                    <a:pt x="35707" y="49522"/>
                    <a:pt x="59778" y="62687"/>
                    <a:pt x="87371" y="76579"/>
                  </a:cubicBezTo>
                  <a:lnTo>
                    <a:pt x="87333" y="76579"/>
                  </a:lnTo>
                  <a:cubicBezTo>
                    <a:pt x="88098" y="77000"/>
                    <a:pt x="88902" y="77192"/>
                    <a:pt x="89744" y="77192"/>
                  </a:cubicBezTo>
                  <a:cubicBezTo>
                    <a:pt x="91466" y="77153"/>
                    <a:pt x="93035" y="76311"/>
                    <a:pt x="94030" y="74895"/>
                  </a:cubicBezTo>
                  <a:cubicBezTo>
                    <a:pt x="97742" y="68887"/>
                    <a:pt x="100613" y="62381"/>
                    <a:pt x="102602" y="55568"/>
                  </a:cubicBezTo>
                  <a:cubicBezTo>
                    <a:pt x="103368" y="53272"/>
                    <a:pt x="104057" y="51282"/>
                    <a:pt x="104592" y="49943"/>
                  </a:cubicBezTo>
                  <a:lnTo>
                    <a:pt x="104592" y="49981"/>
                  </a:lnTo>
                  <a:cubicBezTo>
                    <a:pt x="106659" y="45121"/>
                    <a:pt x="109568" y="40643"/>
                    <a:pt x="113165" y="36739"/>
                  </a:cubicBezTo>
                  <a:lnTo>
                    <a:pt x="114237" y="35744"/>
                  </a:lnTo>
                  <a:cubicBezTo>
                    <a:pt x="116418" y="33716"/>
                    <a:pt x="118523" y="31879"/>
                    <a:pt x="120551" y="29812"/>
                  </a:cubicBezTo>
                  <a:lnTo>
                    <a:pt x="120513" y="29812"/>
                  </a:lnTo>
                  <a:cubicBezTo>
                    <a:pt x="121355" y="29085"/>
                    <a:pt x="121929" y="28128"/>
                    <a:pt x="122235" y="27095"/>
                  </a:cubicBezTo>
                  <a:cubicBezTo>
                    <a:pt x="122847" y="24684"/>
                    <a:pt x="121737" y="22158"/>
                    <a:pt x="119556" y="21048"/>
                  </a:cubicBezTo>
                  <a:cubicBezTo>
                    <a:pt x="112629" y="17489"/>
                    <a:pt x="106123" y="13203"/>
                    <a:pt x="100191" y="8190"/>
                  </a:cubicBezTo>
                  <a:cubicBezTo>
                    <a:pt x="99387" y="7463"/>
                    <a:pt x="98354" y="7003"/>
                    <a:pt x="97283" y="6889"/>
                  </a:cubicBezTo>
                  <a:cubicBezTo>
                    <a:pt x="95790" y="6812"/>
                    <a:pt x="94374" y="6429"/>
                    <a:pt x="92996" y="5817"/>
                  </a:cubicBezTo>
                  <a:lnTo>
                    <a:pt x="92614" y="5817"/>
                  </a:lnTo>
                  <a:cubicBezTo>
                    <a:pt x="63987" y="-4784"/>
                    <a:pt x="31994" y="-727"/>
                    <a:pt x="6889" y="16610"/>
                  </a:cubicBezTo>
                  <a:lnTo>
                    <a:pt x="2220" y="20130"/>
                  </a:lnTo>
                  <a:cubicBezTo>
                    <a:pt x="842" y="21125"/>
                    <a:pt x="0" y="22733"/>
                    <a:pt x="0" y="24416"/>
                  </a:cubicBezTo>
                  <a:cubicBezTo>
                    <a:pt x="77" y="26139"/>
                    <a:pt x="957" y="27746"/>
                    <a:pt x="2411" y="287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1EAB706B-E5F6-3ECD-358F-0F6215936E89}"/>
                </a:ext>
              </a:extLst>
            </p:cNvPr>
            <p:cNvSpPr/>
            <p:nvPr/>
          </p:nvSpPr>
          <p:spPr>
            <a:xfrm>
              <a:off x="-13448071" y="9268637"/>
              <a:ext cx="79865" cy="68006"/>
            </a:xfrm>
            <a:custGeom>
              <a:avLst/>
              <a:gdLst>
                <a:gd name="connsiteX0" fmla="*/ 69343 w 79865"/>
                <a:gd name="connsiteY0" fmla="*/ 68006 h 68006"/>
                <a:gd name="connsiteX1" fmla="*/ 73629 w 79865"/>
                <a:gd name="connsiteY1" fmla="*/ 66208 h 68006"/>
                <a:gd name="connsiteX2" fmla="*/ 74930 w 79865"/>
                <a:gd name="connsiteY2" fmla="*/ 64141 h 68006"/>
                <a:gd name="connsiteX3" fmla="*/ 74930 w 79865"/>
                <a:gd name="connsiteY3" fmla="*/ 62304 h 68006"/>
                <a:gd name="connsiteX4" fmla="*/ 62798 w 79865"/>
                <a:gd name="connsiteY4" fmla="*/ 14160 h 68006"/>
                <a:gd name="connsiteX5" fmla="*/ 15650 w 79865"/>
                <a:gd name="connsiteY5" fmla="*/ 0 h 68006"/>
                <a:gd name="connsiteX6" fmla="*/ 10254 w 79865"/>
                <a:gd name="connsiteY6" fmla="*/ 3980 h 68006"/>
                <a:gd name="connsiteX7" fmla="*/ 724 w 79865"/>
                <a:gd name="connsiteY7" fmla="*/ 26215 h 68006"/>
                <a:gd name="connsiteX8" fmla="*/ 2523 w 79865"/>
                <a:gd name="connsiteY8" fmla="*/ 33448 h 68006"/>
                <a:gd name="connsiteX9" fmla="*/ 6120 w 79865"/>
                <a:gd name="connsiteY9" fmla="*/ 36012 h 68006"/>
                <a:gd name="connsiteX10" fmla="*/ 7575 w 79865"/>
                <a:gd name="connsiteY10" fmla="*/ 37045 h 68006"/>
                <a:gd name="connsiteX11" fmla="*/ 7575 w 79865"/>
                <a:gd name="connsiteY11" fmla="*/ 37083 h 68006"/>
                <a:gd name="connsiteX12" fmla="*/ 67582 w 79865"/>
                <a:gd name="connsiteY12" fmla="*/ 67699 h 68006"/>
                <a:gd name="connsiteX13" fmla="*/ 69343 w 79865"/>
                <a:gd name="connsiteY13" fmla="*/ 68006 h 6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865" h="68006">
                  <a:moveTo>
                    <a:pt x="69343" y="68006"/>
                  </a:moveTo>
                  <a:cubicBezTo>
                    <a:pt x="70950" y="67968"/>
                    <a:pt x="72481" y="67317"/>
                    <a:pt x="73629" y="66208"/>
                  </a:cubicBezTo>
                  <a:cubicBezTo>
                    <a:pt x="74241" y="65634"/>
                    <a:pt x="74662" y="64945"/>
                    <a:pt x="74930" y="64141"/>
                  </a:cubicBezTo>
                  <a:cubicBezTo>
                    <a:pt x="75351" y="63031"/>
                    <a:pt x="75351" y="61883"/>
                    <a:pt x="74930" y="62304"/>
                  </a:cubicBezTo>
                  <a:cubicBezTo>
                    <a:pt x="84804" y="45657"/>
                    <a:pt x="79408" y="24149"/>
                    <a:pt x="62798" y="14160"/>
                  </a:cubicBezTo>
                  <a:cubicBezTo>
                    <a:pt x="48600" y="5358"/>
                    <a:pt x="32335" y="460"/>
                    <a:pt x="15650" y="0"/>
                  </a:cubicBezTo>
                  <a:cubicBezTo>
                    <a:pt x="13200" y="77"/>
                    <a:pt x="11057" y="1646"/>
                    <a:pt x="10254" y="3980"/>
                  </a:cubicBezTo>
                  <a:cubicBezTo>
                    <a:pt x="8111" y="11787"/>
                    <a:pt x="4896" y="19288"/>
                    <a:pt x="724" y="26215"/>
                  </a:cubicBezTo>
                  <a:cubicBezTo>
                    <a:pt x="-730" y="28741"/>
                    <a:pt x="74" y="31917"/>
                    <a:pt x="2523" y="33448"/>
                  </a:cubicBezTo>
                  <a:cubicBezTo>
                    <a:pt x="3786" y="34251"/>
                    <a:pt x="4972" y="35093"/>
                    <a:pt x="6120" y="36012"/>
                  </a:cubicBezTo>
                  <a:lnTo>
                    <a:pt x="7575" y="37045"/>
                  </a:lnTo>
                  <a:lnTo>
                    <a:pt x="7575" y="37083"/>
                  </a:lnTo>
                  <a:cubicBezTo>
                    <a:pt x="25830" y="50402"/>
                    <a:pt x="46075" y="60773"/>
                    <a:pt x="67582" y="67699"/>
                  </a:cubicBezTo>
                  <a:cubicBezTo>
                    <a:pt x="68156" y="67929"/>
                    <a:pt x="68769" y="68006"/>
                    <a:pt x="69343" y="6800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DA64E188-18F1-A861-5EB2-79BA094CA01E}"/>
                </a:ext>
              </a:extLst>
            </p:cNvPr>
            <p:cNvSpPr/>
            <p:nvPr/>
          </p:nvSpPr>
          <p:spPr>
            <a:xfrm>
              <a:off x="-13555980" y="9311827"/>
              <a:ext cx="136421" cy="152537"/>
            </a:xfrm>
            <a:custGeom>
              <a:avLst/>
              <a:gdLst>
                <a:gd name="connsiteX0" fmla="*/ 9721 w 136421"/>
                <a:gd name="connsiteY0" fmla="*/ 129155 h 152537"/>
                <a:gd name="connsiteX1" fmla="*/ 27861 w 136421"/>
                <a:gd name="connsiteY1" fmla="*/ 150242 h 152537"/>
                <a:gd name="connsiteX2" fmla="*/ 32147 w 136421"/>
                <a:gd name="connsiteY2" fmla="*/ 152538 h 152537"/>
                <a:gd name="connsiteX3" fmla="*/ 32415 w 136421"/>
                <a:gd name="connsiteY3" fmla="*/ 152538 h 152537"/>
                <a:gd name="connsiteX4" fmla="*/ 36433 w 136421"/>
                <a:gd name="connsiteY4" fmla="*/ 150624 h 152537"/>
                <a:gd name="connsiteX5" fmla="*/ 58515 w 136421"/>
                <a:gd name="connsiteY5" fmla="*/ 122763 h 152537"/>
                <a:gd name="connsiteX6" fmla="*/ 81784 w 136421"/>
                <a:gd name="connsiteY6" fmla="*/ 93601 h 152537"/>
                <a:gd name="connsiteX7" fmla="*/ 81784 w 136421"/>
                <a:gd name="connsiteY7" fmla="*/ 93639 h 152537"/>
                <a:gd name="connsiteX8" fmla="*/ 105893 w 136421"/>
                <a:gd name="connsiteY8" fmla="*/ 72208 h 152537"/>
                <a:gd name="connsiteX9" fmla="*/ 135361 w 136421"/>
                <a:gd name="connsiteY9" fmla="*/ 44539 h 152537"/>
                <a:gd name="connsiteX10" fmla="*/ 136356 w 136421"/>
                <a:gd name="connsiteY10" fmla="*/ 40521 h 152537"/>
                <a:gd name="connsiteX11" fmla="*/ 134213 w 136421"/>
                <a:gd name="connsiteY11" fmla="*/ 37000 h 152537"/>
                <a:gd name="connsiteX12" fmla="*/ 123613 w 136421"/>
                <a:gd name="connsiteY12" fmla="*/ 28810 h 152537"/>
                <a:gd name="connsiteX13" fmla="*/ 62763 w 136421"/>
                <a:gd name="connsiteY13" fmla="*/ 834 h 152537"/>
                <a:gd name="connsiteX14" fmla="*/ 42328 w 136421"/>
                <a:gd name="connsiteY14" fmla="*/ 20850 h 152537"/>
                <a:gd name="connsiteX15" fmla="*/ 27020 w 136421"/>
                <a:gd name="connsiteY15" fmla="*/ 54718 h 152537"/>
                <a:gd name="connsiteX16" fmla="*/ 307 w 136421"/>
                <a:gd name="connsiteY16" fmla="*/ 117788 h 152537"/>
                <a:gd name="connsiteX17" fmla="*/ 307 w 136421"/>
                <a:gd name="connsiteY17" fmla="*/ 117749 h 152537"/>
                <a:gd name="connsiteX18" fmla="*/ 2794 w 136421"/>
                <a:gd name="connsiteY18" fmla="*/ 124179 h 152537"/>
                <a:gd name="connsiteX19" fmla="*/ 9721 w 136421"/>
                <a:gd name="connsiteY19" fmla="*/ 129154 h 15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6421" h="152537">
                  <a:moveTo>
                    <a:pt x="9721" y="129155"/>
                  </a:moveTo>
                  <a:cubicBezTo>
                    <a:pt x="16533" y="135508"/>
                    <a:pt x="22617" y="142588"/>
                    <a:pt x="27861" y="150242"/>
                  </a:cubicBezTo>
                  <a:cubicBezTo>
                    <a:pt x="28856" y="151619"/>
                    <a:pt x="30463" y="152461"/>
                    <a:pt x="32147" y="152538"/>
                  </a:cubicBezTo>
                  <a:lnTo>
                    <a:pt x="32415" y="152538"/>
                  </a:lnTo>
                  <a:cubicBezTo>
                    <a:pt x="33946" y="152499"/>
                    <a:pt x="35438" y="151811"/>
                    <a:pt x="36433" y="150624"/>
                  </a:cubicBezTo>
                  <a:cubicBezTo>
                    <a:pt x="44241" y="141592"/>
                    <a:pt x="51512" y="132025"/>
                    <a:pt x="58515" y="122763"/>
                  </a:cubicBezTo>
                  <a:cubicBezTo>
                    <a:pt x="65519" y="113502"/>
                    <a:pt x="73556" y="102978"/>
                    <a:pt x="81784" y="93601"/>
                  </a:cubicBezTo>
                  <a:lnTo>
                    <a:pt x="81784" y="93639"/>
                  </a:lnTo>
                  <a:cubicBezTo>
                    <a:pt x="89131" y="85756"/>
                    <a:pt x="97206" y="78560"/>
                    <a:pt x="105893" y="72208"/>
                  </a:cubicBezTo>
                  <a:cubicBezTo>
                    <a:pt x="116877" y="64324"/>
                    <a:pt x="126789" y="55025"/>
                    <a:pt x="135361" y="44539"/>
                  </a:cubicBezTo>
                  <a:cubicBezTo>
                    <a:pt x="136203" y="43391"/>
                    <a:pt x="136586" y="41937"/>
                    <a:pt x="136356" y="40521"/>
                  </a:cubicBezTo>
                  <a:cubicBezTo>
                    <a:pt x="136127" y="39105"/>
                    <a:pt x="135361" y="37842"/>
                    <a:pt x="134213" y="37000"/>
                  </a:cubicBezTo>
                  <a:cubicBezTo>
                    <a:pt x="131075" y="34742"/>
                    <a:pt x="127516" y="31910"/>
                    <a:pt x="123613" y="28810"/>
                  </a:cubicBezTo>
                  <a:cubicBezTo>
                    <a:pt x="105243" y="14152"/>
                    <a:pt x="82242" y="-4141"/>
                    <a:pt x="62763" y="834"/>
                  </a:cubicBezTo>
                  <a:cubicBezTo>
                    <a:pt x="53081" y="3781"/>
                    <a:pt x="45466" y="11244"/>
                    <a:pt x="42328" y="20850"/>
                  </a:cubicBezTo>
                  <a:cubicBezTo>
                    <a:pt x="37544" y="32139"/>
                    <a:pt x="32301" y="43391"/>
                    <a:pt x="27020" y="54718"/>
                  </a:cubicBezTo>
                  <a:cubicBezTo>
                    <a:pt x="17605" y="75232"/>
                    <a:pt x="7770" y="96433"/>
                    <a:pt x="307" y="117788"/>
                  </a:cubicBezTo>
                  <a:lnTo>
                    <a:pt x="307" y="117749"/>
                  </a:lnTo>
                  <a:cubicBezTo>
                    <a:pt x="-574" y="120237"/>
                    <a:pt x="498" y="122954"/>
                    <a:pt x="2794" y="124179"/>
                  </a:cubicBezTo>
                  <a:cubicBezTo>
                    <a:pt x="5320" y="125518"/>
                    <a:pt x="7654" y="127202"/>
                    <a:pt x="9721" y="12915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074E0E72-2338-8267-0A27-C43D7964EDA0}"/>
                </a:ext>
              </a:extLst>
            </p:cNvPr>
            <p:cNvSpPr/>
            <p:nvPr/>
          </p:nvSpPr>
          <p:spPr>
            <a:xfrm>
              <a:off x="-13434184" y="9150046"/>
              <a:ext cx="123234" cy="120860"/>
            </a:xfrm>
            <a:custGeom>
              <a:avLst/>
              <a:gdLst>
                <a:gd name="connsiteX0" fmla="*/ 73189 w 123234"/>
                <a:gd name="connsiteY0" fmla="*/ 120858 h 120860"/>
                <a:gd name="connsiteX1" fmla="*/ 76250 w 123234"/>
                <a:gd name="connsiteY1" fmla="*/ 119863 h 120860"/>
                <a:gd name="connsiteX2" fmla="*/ 121371 w 123234"/>
                <a:gd name="connsiteY2" fmla="*/ 65633 h 120860"/>
                <a:gd name="connsiteX3" fmla="*/ 91674 w 123234"/>
                <a:gd name="connsiteY3" fmla="*/ 11328 h 120860"/>
                <a:gd name="connsiteX4" fmla="*/ 88383 w 123234"/>
                <a:gd name="connsiteY4" fmla="*/ 9147 h 120860"/>
                <a:gd name="connsiteX5" fmla="*/ 57307 w 123234"/>
                <a:gd name="connsiteY5" fmla="*/ 4860 h 120860"/>
                <a:gd name="connsiteX6" fmla="*/ 57307 w 123234"/>
                <a:gd name="connsiteY6" fmla="*/ 4822 h 120860"/>
                <a:gd name="connsiteX7" fmla="*/ 41616 w 123234"/>
                <a:gd name="connsiteY7" fmla="*/ 30195 h 120860"/>
                <a:gd name="connsiteX8" fmla="*/ 40238 w 123234"/>
                <a:gd name="connsiteY8" fmla="*/ 32606 h 120860"/>
                <a:gd name="connsiteX9" fmla="*/ 13909 w 123234"/>
                <a:gd name="connsiteY9" fmla="*/ 69307 h 120860"/>
                <a:gd name="connsiteX10" fmla="*/ 1050 w 123234"/>
                <a:gd name="connsiteY10" fmla="*/ 85610 h 120860"/>
                <a:gd name="connsiteX11" fmla="*/ 1050 w 123234"/>
                <a:gd name="connsiteY11" fmla="*/ 85572 h 120860"/>
                <a:gd name="connsiteX12" fmla="*/ 476 w 123234"/>
                <a:gd name="connsiteY12" fmla="*/ 91006 h 120860"/>
                <a:gd name="connsiteX13" fmla="*/ 4953 w 123234"/>
                <a:gd name="connsiteY13" fmla="*/ 94144 h 120860"/>
                <a:gd name="connsiteX14" fmla="*/ 69630 w 123234"/>
                <a:gd name="connsiteY14" fmla="*/ 119479 h 120860"/>
                <a:gd name="connsiteX15" fmla="*/ 73189 w 123234"/>
                <a:gd name="connsiteY15" fmla="*/ 120857 h 12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234" h="120860">
                  <a:moveTo>
                    <a:pt x="73189" y="120858"/>
                  </a:moveTo>
                  <a:cubicBezTo>
                    <a:pt x="74299" y="120896"/>
                    <a:pt x="75370" y="120552"/>
                    <a:pt x="76250" y="119863"/>
                  </a:cubicBezTo>
                  <a:cubicBezTo>
                    <a:pt x="96572" y="106966"/>
                    <a:pt x="112377" y="87984"/>
                    <a:pt x="121371" y="65633"/>
                  </a:cubicBezTo>
                  <a:cubicBezTo>
                    <a:pt x="129446" y="38691"/>
                    <a:pt x="109737" y="22426"/>
                    <a:pt x="91674" y="11328"/>
                  </a:cubicBezTo>
                  <a:cubicBezTo>
                    <a:pt x="90717" y="10754"/>
                    <a:pt x="89608" y="9988"/>
                    <a:pt x="88383" y="9147"/>
                  </a:cubicBezTo>
                  <a:cubicBezTo>
                    <a:pt x="80461" y="3865"/>
                    <a:pt x="65765" y="-5932"/>
                    <a:pt x="57307" y="4860"/>
                  </a:cubicBezTo>
                  <a:lnTo>
                    <a:pt x="57307" y="4822"/>
                  </a:lnTo>
                  <a:cubicBezTo>
                    <a:pt x="51375" y="12859"/>
                    <a:pt x="46133" y="21316"/>
                    <a:pt x="41616" y="30195"/>
                  </a:cubicBezTo>
                  <a:lnTo>
                    <a:pt x="40238" y="32606"/>
                  </a:lnTo>
                  <a:cubicBezTo>
                    <a:pt x="32431" y="45503"/>
                    <a:pt x="23629" y="57787"/>
                    <a:pt x="13909" y="69307"/>
                  </a:cubicBezTo>
                  <a:cubicBezTo>
                    <a:pt x="9622" y="74703"/>
                    <a:pt x="5336" y="80061"/>
                    <a:pt x="1050" y="85610"/>
                  </a:cubicBezTo>
                  <a:lnTo>
                    <a:pt x="1050" y="85572"/>
                  </a:lnTo>
                  <a:cubicBezTo>
                    <a:pt x="-98" y="87179"/>
                    <a:pt x="-328" y="89246"/>
                    <a:pt x="476" y="91006"/>
                  </a:cubicBezTo>
                  <a:cubicBezTo>
                    <a:pt x="1318" y="92805"/>
                    <a:pt x="3002" y="93991"/>
                    <a:pt x="4953" y="94144"/>
                  </a:cubicBezTo>
                  <a:cubicBezTo>
                    <a:pt x="28643" y="95560"/>
                    <a:pt x="51299" y="104401"/>
                    <a:pt x="69630" y="119479"/>
                  </a:cubicBezTo>
                  <a:cubicBezTo>
                    <a:pt x="70625" y="120359"/>
                    <a:pt x="71888" y="120857"/>
                    <a:pt x="73189" y="1208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C03D78BA-85FA-8CB5-33F6-EDFDB0F15A7A}"/>
                </a:ext>
              </a:extLst>
            </p:cNvPr>
            <p:cNvSpPr/>
            <p:nvPr/>
          </p:nvSpPr>
          <p:spPr>
            <a:xfrm>
              <a:off x="-13366261" y="8837065"/>
              <a:ext cx="98267" cy="96581"/>
            </a:xfrm>
            <a:custGeom>
              <a:avLst/>
              <a:gdLst>
                <a:gd name="connsiteX0" fmla="*/ 78157 w 98267"/>
                <a:gd name="connsiteY0" fmla="*/ 2666 h 96581"/>
                <a:gd name="connsiteX1" fmla="*/ 74866 w 98267"/>
                <a:gd name="connsiteY1" fmla="*/ 217 h 96581"/>
                <a:gd name="connsiteX2" fmla="*/ 70809 w 98267"/>
                <a:gd name="connsiteY2" fmla="*/ 791 h 96581"/>
                <a:gd name="connsiteX3" fmla="*/ 2229 w 98267"/>
                <a:gd name="connsiteY3" fmla="*/ 45950 h 96581"/>
                <a:gd name="connsiteX4" fmla="*/ 315 w 98267"/>
                <a:gd name="connsiteY4" fmla="*/ 52112 h 96581"/>
                <a:gd name="connsiteX5" fmla="*/ 775 w 98267"/>
                <a:gd name="connsiteY5" fmla="*/ 53221 h 96581"/>
                <a:gd name="connsiteX6" fmla="*/ 813 w 98267"/>
                <a:gd name="connsiteY6" fmla="*/ 53260 h 96581"/>
                <a:gd name="connsiteX7" fmla="*/ 14475 w 98267"/>
                <a:gd name="connsiteY7" fmla="*/ 93787 h 96581"/>
                <a:gd name="connsiteX8" fmla="*/ 19182 w 98267"/>
                <a:gd name="connsiteY8" fmla="*/ 96581 h 96581"/>
                <a:gd name="connsiteX9" fmla="*/ 20254 w 98267"/>
                <a:gd name="connsiteY9" fmla="*/ 96581 h 96581"/>
                <a:gd name="connsiteX10" fmla="*/ 33113 w 98267"/>
                <a:gd name="connsiteY10" fmla="*/ 94285 h 96581"/>
                <a:gd name="connsiteX11" fmla="*/ 33113 w 98267"/>
                <a:gd name="connsiteY11" fmla="*/ 94247 h 96581"/>
                <a:gd name="connsiteX12" fmla="*/ 85925 w 98267"/>
                <a:gd name="connsiteY12" fmla="*/ 75112 h 96581"/>
                <a:gd name="connsiteX13" fmla="*/ 82711 w 98267"/>
                <a:gd name="connsiteY13" fmla="*/ 9785 h 96581"/>
                <a:gd name="connsiteX14" fmla="*/ 78156 w 98267"/>
                <a:gd name="connsiteY14" fmla="*/ 2666 h 9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8267" h="96581">
                  <a:moveTo>
                    <a:pt x="78157" y="2666"/>
                  </a:moveTo>
                  <a:cubicBezTo>
                    <a:pt x="77430" y="1442"/>
                    <a:pt x="76243" y="561"/>
                    <a:pt x="74866" y="217"/>
                  </a:cubicBezTo>
                  <a:cubicBezTo>
                    <a:pt x="73488" y="-204"/>
                    <a:pt x="71995" y="-13"/>
                    <a:pt x="70809" y="791"/>
                  </a:cubicBezTo>
                  <a:cubicBezTo>
                    <a:pt x="46622" y="15334"/>
                    <a:pt x="23660" y="30528"/>
                    <a:pt x="2229" y="45950"/>
                  </a:cubicBezTo>
                  <a:cubicBezTo>
                    <a:pt x="277" y="47366"/>
                    <a:pt x="-488" y="49892"/>
                    <a:pt x="315" y="52112"/>
                  </a:cubicBezTo>
                  <a:lnTo>
                    <a:pt x="775" y="53221"/>
                  </a:lnTo>
                  <a:lnTo>
                    <a:pt x="813" y="53260"/>
                  </a:lnTo>
                  <a:cubicBezTo>
                    <a:pt x="3186" y="67420"/>
                    <a:pt x="7778" y="81082"/>
                    <a:pt x="14475" y="93787"/>
                  </a:cubicBezTo>
                  <a:cubicBezTo>
                    <a:pt x="15432" y="95510"/>
                    <a:pt x="17230" y="96581"/>
                    <a:pt x="19182" y="96581"/>
                  </a:cubicBezTo>
                  <a:lnTo>
                    <a:pt x="20254" y="96581"/>
                  </a:lnTo>
                  <a:cubicBezTo>
                    <a:pt x="24234" y="95777"/>
                    <a:pt x="28520" y="95050"/>
                    <a:pt x="33113" y="94285"/>
                  </a:cubicBezTo>
                  <a:lnTo>
                    <a:pt x="33113" y="94247"/>
                  </a:lnTo>
                  <a:cubicBezTo>
                    <a:pt x="52171" y="92984"/>
                    <a:pt x="70464" y="86363"/>
                    <a:pt x="85925" y="75112"/>
                  </a:cubicBezTo>
                  <a:cubicBezTo>
                    <a:pt x="109232" y="52724"/>
                    <a:pt x="94498" y="28958"/>
                    <a:pt x="82711" y="9785"/>
                  </a:cubicBezTo>
                  <a:cubicBezTo>
                    <a:pt x="80988" y="7182"/>
                    <a:pt x="79534" y="4809"/>
                    <a:pt x="78156" y="266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0CE4573-A421-5B4B-D71E-6DF6CC89E9D6}"/>
                </a:ext>
              </a:extLst>
            </p:cNvPr>
            <p:cNvSpPr/>
            <p:nvPr/>
          </p:nvSpPr>
          <p:spPr>
            <a:xfrm>
              <a:off x="-13431628" y="9028342"/>
              <a:ext cx="105688" cy="92728"/>
            </a:xfrm>
            <a:custGeom>
              <a:avLst/>
              <a:gdLst>
                <a:gd name="connsiteX0" fmla="*/ 88464 w 105688"/>
                <a:gd name="connsiteY0" fmla="*/ 3904 h 92728"/>
                <a:gd name="connsiteX1" fmla="*/ 85938 w 105688"/>
                <a:gd name="connsiteY1" fmla="*/ 1339 h 92728"/>
                <a:gd name="connsiteX2" fmla="*/ 84637 w 105688"/>
                <a:gd name="connsiteY2" fmla="*/ 574 h 92728"/>
                <a:gd name="connsiteX3" fmla="*/ 79853 w 105688"/>
                <a:gd name="connsiteY3" fmla="*/ 574 h 92728"/>
                <a:gd name="connsiteX4" fmla="*/ 45563 w 105688"/>
                <a:gd name="connsiteY4" fmla="*/ 17948 h 92728"/>
                <a:gd name="connsiteX5" fmla="*/ 2701 w 105688"/>
                <a:gd name="connsiteY5" fmla="*/ 40145 h 92728"/>
                <a:gd name="connsiteX6" fmla="*/ 2701 w 105688"/>
                <a:gd name="connsiteY6" fmla="*/ 40106 h 92728"/>
                <a:gd name="connsiteX7" fmla="*/ 22 w 105688"/>
                <a:gd name="connsiteY7" fmla="*/ 45235 h 92728"/>
                <a:gd name="connsiteX8" fmla="*/ 3505 w 105688"/>
                <a:gd name="connsiteY8" fmla="*/ 49827 h 92728"/>
                <a:gd name="connsiteX9" fmla="*/ 21033 w 105688"/>
                <a:gd name="connsiteY9" fmla="*/ 57902 h 92728"/>
                <a:gd name="connsiteX10" fmla="*/ 39173 w 105688"/>
                <a:gd name="connsiteY10" fmla="*/ 73593 h 92728"/>
                <a:gd name="connsiteX11" fmla="*/ 42694 w 105688"/>
                <a:gd name="connsiteY11" fmla="*/ 84156 h 92728"/>
                <a:gd name="connsiteX12" fmla="*/ 43689 w 105688"/>
                <a:gd name="connsiteY12" fmla="*/ 88672 h 92728"/>
                <a:gd name="connsiteX13" fmla="*/ 43651 w 105688"/>
                <a:gd name="connsiteY13" fmla="*/ 88633 h 92728"/>
                <a:gd name="connsiteX14" fmla="*/ 48855 w 105688"/>
                <a:gd name="connsiteY14" fmla="*/ 92728 h 92728"/>
                <a:gd name="connsiteX15" fmla="*/ 50348 w 105688"/>
                <a:gd name="connsiteY15" fmla="*/ 92499 h 92728"/>
                <a:gd name="connsiteX16" fmla="*/ 102128 w 105688"/>
                <a:gd name="connsiteY16" fmla="*/ 62495 h 92728"/>
                <a:gd name="connsiteX17" fmla="*/ 92216 w 105688"/>
                <a:gd name="connsiteY17" fmla="*/ 11481 h 92728"/>
                <a:gd name="connsiteX18" fmla="*/ 88466 w 105688"/>
                <a:gd name="connsiteY18" fmla="*/ 3904 h 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88" h="92728">
                  <a:moveTo>
                    <a:pt x="88464" y="3904"/>
                  </a:moveTo>
                  <a:cubicBezTo>
                    <a:pt x="88005" y="2717"/>
                    <a:pt x="87086" y="1799"/>
                    <a:pt x="85938" y="1339"/>
                  </a:cubicBezTo>
                  <a:cubicBezTo>
                    <a:pt x="85517" y="1033"/>
                    <a:pt x="85096" y="804"/>
                    <a:pt x="84637" y="574"/>
                  </a:cubicBezTo>
                  <a:cubicBezTo>
                    <a:pt x="83145" y="-191"/>
                    <a:pt x="81346" y="-191"/>
                    <a:pt x="79853" y="574"/>
                  </a:cubicBezTo>
                  <a:cubicBezTo>
                    <a:pt x="68679" y="6697"/>
                    <a:pt x="57121" y="12323"/>
                    <a:pt x="45563" y="17948"/>
                  </a:cubicBezTo>
                  <a:cubicBezTo>
                    <a:pt x="31327" y="24875"/>
                    <a:pt x="16670" y="32032"/>
                    <a:pt x="2701" y="40145"/>
                  </a:cubicBezTo>
                  <a:lnTo>
                    <a:pt x="2701" y="40106"/>
                  </a:lnTo>
                  <a:cubicBezTo>
                    <a:pt x="902" y="41178"/>
                    <a:pt x="-169" y="43168"/>
                    <a:pt x="22" y="45235"/>
                  </a:cubicBezTo>
                  <a:cubicBezTo>
                    <a:pt x="175" y="47301"/>
                    <a:pt x="1553" y="49100"/>
                    <a:pt x="3505" y="49827"/>
                  </a:cubicBezTo>
                  <a:cubicBezTo>
                    <a:pt x="9551" y="52008"/>
                    <a:pt x="15445" y="54726"/>
                    <a:pt x="21033" y="57902"/>
                  </a:cubicBezTo>
                  <a:cubicBezTo>
                    <a:pt x="28342" y="61461"/>
                    <a:pt x="34580" y="66857"/>
                    <a:pt x="39173" y="73593"/>
                  </a:cubicBezTo>
                  <a:cubicBezTo>
                    <a:pt x="40933" y="76885"/>
                    <a:pt x="42120" y="80444"/>
                    <a:pt x="42694" y="84156"/>
                  </a:cubicBezTo>
                  <a:cubicBezTo>
                    <a:pt x="42962" y="85686"/>
                    <a:pt x="43306" y="87217"/>
                    <a:pt x="43689" y="88672"/>
                  </a:cubicBezTo>
                  <a:lnTo>
                    <a:pt x="43651" y="88633"/>
                  </a:lnTo>
                  <a:cubicBezTo>
                    <a:pt x="44263" y="91006"/>
                    <a:pt x="46406" y="92690"/>
                    <a:pt x="48855" y="92728"/>
                  </a:cubicBezTo>
                  <a:cubicBezTo>
                    <a:pt x="49353" y="92690"/>
                    <a:pt x="49850" y="92652"/>
                    <a:pt x="50348" y="92499"/>
                  </a:cubicBezTo>
                  <a:cubicBezTo>
                    <a:pt x="70095" y="87638"/>
                    <a:pt x="88083" y="77229"/>
                    <a:pt x="102128" y="62495"/>
                  </a:cubicBezTo>
                  <a:cubicBezTo>
                    <a:pt x="111351" y="50975"/>
                    <a:pt x="100712" y="29046"/>
                    <a:pt x="92216" y="11481"/>
                  </a:cubicBezTo>
                  <a:cubicBezTo>
                    <a:pt x="90762" y="8840"/>
                    <a:pt x="89499" y="6238"/>
                    <a:pt x="88466" y="390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072E5B1E-02CA-F4E8-4BE0-93C7387B9D94}"/>
                </a:ext>
              </a:extLst>
            </p:cNvPr>
            <p:cNvSpPr/>
            <p:nvPr/>
          </p:nvSpPr>
          <p:spPr>
            <a:xfrm>
              <a:off x="-13573537" y="9184885"/>
              <a:ext cx="112972" cy="101722"/>
            </a:xfrm>
            <a:custGeom>
              <a:avLst/>
              <a:gdLst>
                <a:gd name="connsiteX0" fmla="*/ 53632 w 112972"/>
                <a:gd name="connsiteY0" fmla="*/ 0 h 101722"/>
                <a:gd name="connsiteX1" fmla="*/ 49346 w 112972"/>
                <a:gd name="connsiteY1" fmla="*/ 2335 h 101722"/>
                <a:gd name="connsiteX2" fmla="*/ 40314 w 112972"/>
                <a:gd name="connsiteY2" fmla="*/ 14696 h 101722"/>
                <a:gd name="connsiteX3" fmla="*/ 39166 w 112972"/>
                <a:gd name="connsiteY3" fmla="*/ 16188 h 101722"/>
                <a:gd name="connsiteX4" fmla="*/ 39128 w 112972"/>
                <a:gd name="connsiteY4" fmla="*/ 16188 h 101722"/>
                <a:gd name="connsiteX5" fmla="*/ 1776 w 112972"/>
                <a:gd name="connsiteY5" fmla="*/ 54764 h 101722"/>
                <a:gd name="connsiteX6" fmla="*/ 130 w 112972"/>
                <a:gd name="connsiteY6" fmla="*/ 59931 h 101722"/>
                <a:gd name="connsiteX7" fmla="*/ 3881 w 112972"/>
                <a:gd name="connsiteY7" fmla="*/ 63873 h 101722"/>
                <a:gd name="connsiteX8" fmla="*/ 51604 w 112972"/>
                <a:gd name="connsiteY8" fmla="*/ 91734 h 101722"/>
                <a:gd name="connsiteX9" fmla="*/ 54550 w 112972"/>
                <a:gd name="connsiteY9" fmla="*/ 93877 h 101722"/>
                <a:gd name="connsiteX10" fmla="*/ 54589 w 112972"/>
                <a:gd name="connsiteY10" fmla="*/ 93877 h 101722"/>
                <a:gd name="connsiteX11" fmla="*/ 58224 w 112972"/>
                <a:gd name="connsiteY11" fmla="*/ 98584 h 101722"/>
                <a:gd name="connsiteX12" fmla="*/ 61286 w 112972"/>
                <a:gd name="connsiteY12" fmla="*/ 101378 h 101722"/>
                <a:gd name="connsiteX13" fmla="*/ 63085 w 112972"/>
                <a:gd name="connsiteY13" fmla="*/ 101722 h 101722"/>
                <a:gd name="connsiteX14" fmla="*/ 65457 w 112972"/>
                <a:gd name="connsiteY14" fmla="*/ 101187 h 101722"/>
                <a:gd name="connsiteX15" fmla="*/ 98408 w 112972"/>
                <a:gd name="connsiteY15" fmla="*/ 100919 h 101722"/>
                <a:gd name="connsiteX16" fmla="*/ 104799 w 112972"/>
                <a:gd name="connsiteY16" fmla="*/ 98814 h 101722"/>
                <a:gd name="connsiteX17" fmla="*/ 109085 w 112972"/>
                <a:gd name="connsiteY17" fmla="*/ 61960 h 101722"/>
                <a:gd name="connsiteX18" fmla="*/ 87654 w 112972"/>
                <a:gd name="connsiteY18" fmla="*/ 34596 h 101722"/>
                <a:gd name="connsiteX19" fmla="*/ 57650 w 112972"/>
                <a:gd name="connsiteY19" fmla="*/ 1722 h 101722"/>
                <a:gd name="connsiteX20" fmla="*/ 53632 w 112972"/>
                <a:gd name="connsiteY20" fmla="*/ 0 h 10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972" h="101722">
                  <a:moveTo>
                    <a:pt x="53632" y="0"/>
                  </a:moveTo>
                  <a:cubicBezTo>
                    <a:pt x="51910" y="77"/>
                    <a:pt x="50341" y="919"/>
                    <a:pt x="49346" y="2335"/>
                  </a:cubicBezTo>
                  <a:cubicBezTo>
                    <a:pt x="46131" y="6965"/>
                    <a:pt x="42916" y="11213"/>
                    <a:pt x="40314" y="14696"/>
                  </a:cubicBezTo>
                  <a:lnTo>
                    <a:pt x="39166" y="16188"/>
                  </a:lnTo>
                  <a:lnTo>
                    <a:pt x="39128" y="16188"/>
                  </a:lnTo>
                  <a:cubicBezTo>
                    <a:pt x="28029" y="30272"/>
                    <a:pt x="15514" y="43207"/>
                    <a:pt x="1776" y="54764"/>
                  </a:cubicBezTo>
                  <a:cubicBezTo>
                    <a:pt x="322" y="56066"/>
                    <a:pt x="-291" y="58056"/>
                    <a:pt x="130" y="59931"/>
                  </a:cubicBezTo>
                  <a:cubicBezTo>
                    <a:pt x="590" y="61844"/>
                    <a:pt x="2006" y="63337"/>
                    <a:pt x="3881" y="63873"/>
                  </a:cubicBezTo>
                  <a:cubicBezTo>
                    <a:pt x="21255" y="70417"/>
                    <a:pt x="37406" y="79831"/>
                    <a:pt x="51604" y="91734"/>
                  </a:cubicBezTo>
                  <a:lnTo>
                    <a:pt x="54550" y="93877"/>
                  </a:lnTo>
                  <a:lnTo>
                    <a:pt x="54589" y="93877"/>
                  </a:lnTo>
                  <a:cubicBezTo>
                    <a:pt x="56196" y="95101"/>
                    <a:pt x="57459" y="96709"/>
                    <a:pt x="58224" y="98584"/>
                  </a:cubicBezTo>
                  <a:cubicBezTo>
                    <a:pt x="58837" y="99885"/>
                    <a:pt x="59946" y="100919"/>
                    <a:pt x="61286" y="101378"/>
                  </a:cubicBezTo>
                  <a:cubicBezTo>
                    <a:pt x="61860" y="101607"/>
                    <a:pt x="62472" y="101722"/>
                    <a:pt x="63085" y="101722"/>
                  </a:cubicBezTo>
                  <a:cubicBezTo>
                    <a:pt x="63927" y="101722"/>
                    <a:pt x="64730" y="101531"/>
                    <a:pt x="65457" y="101187"/>
                  </a:cubicBezTo>
                  <a:cubicBezTo>
                    <a:pt x="75905" y="96403"/>
                    <a:pt x="87884" y="96288"/>
                    <a:pt x="98408" y="100919"/>
                  </a:cubicBezTo>
                  <a:cubicBezTo>
                    <a:pt x="100781" y="101722"/>
                    <a:pt x="103383" y="100881"/>
                    <a:pt x="104799" y="98814"/>
                  </a:cubicBezTo>
                  <a:cubicBezTo>
                    <a:pt x="113831" y="88634"/>
                    <a:pt x="115553" y="73938"/>
                    <a:pt x="109085" y="61960"/>
                  </a:cubicBezTo>
                  <a:cubicBezTo>
                    <a:pt x="102847" y="52163"/>
                    <a:pt x="95691" y="43016"/>
                    <a:pt x="87654" y="34596"/>
                  </a:cubicBezTo>
                  <a:cubicBezTo>
                    <a:pt x="76594" y="23307"/>
                    <a:pt x="66835" y="12553"/>
                    <a:pt x="57650" y="1722"/>
                  </a:cubicBezTo>
                  <a:cubicBezTo>
                    <a:pt x="56541" y="765"/>
                    <a:pt x="55125" y="153"/>
                    <a:pt x="53632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BBA3203D-D475-9B60-E00E-E8D045D37ECF}"/>
                </a:ext>
              </a:extLst>
            </p:cNvPr>
            <p:cNvSpPr/>
            <p:nvPr/>
          </p:nvSpPr>
          <p:spPr>
            <a:xfrm>
              <a:off x="-13231608" y="7976691"/>
              <a:ext cx="124887" cy="114558"/>
            </a:xfrm>
            <a:custGeom>
              <a:avLst/>
              <a:gdLst>
                <a:gd name="connsiteX0" fmla="*/ 26093 w 124887"/>
                <a:gd name="connsiteY0" fmla="*/ 99844 h 114558"/>
                <a:gd name="connsiteX1" fmla="*/ 40138 w 124887"/>
                <a:gd name="connsiteY1" fmla="*/ 112703 h 114558"/>
                <a:gd name="connsiteX2" fmla="*/ 44157 w 124887"/>
                <a:gd name="connsiteY2" fmla="*/ 114501 h 114558"/>
                <a:gd name="connsiteX3" fmla="*/ 45841 w 124887"/>
                <a:gd name="connsiteY3" fmla="*/ 114501 h 114558"/>
                <a:gd name="connsiteX4" fmla="*/ 54031 w 124887"/>
                <a:gd name="connsiteY4" fmla="*/ 111784 h 114558"/>
                <a:gd name="connsiteX5" fmla="*/ 54031 w 124887"/>
                <a:gd name="connsiteY5" fmla="*/ 111822 h 114558"/>
                <a:gd name="connsiteX6" fmla="*/ 104815 w 124887"/>
                <a:gd name="connsiteY6" fmla="*/ 110177 h 114558"/>
                <a:gd name="connsiteX7" fmla="*/ 111053 w 124887"/>
                <a:gd name="connsiteY7" fmla="*/ 106235 h 114558"/>
                <a:gd name="connsiteX8" fmla="*/ 123912 w 124887"/>
                <a:gd name="connsiteY8" fmla="*/ 81244 h 114558"/>
                <a:gd name="connsiteX9" fmla="*/ 123912 w 124887"/>
                <a:gd name="connsiteY9" fmla="*/ 75160 h 114558"/>
                <a:gd name="connsiteX10" fmla="*/ 114076 w 124887"/>
                <a:gd name="connsiteY10" fmla="*/ 35359 h 114558"/>
                <a:gd name="connsiteX11" fmla="*/ 108833 w 124887"/>
                <a:gd name="connsiteY11" fmla="*/ 29924 h 114558"/>
                <a:gd name="connsiteX12" fmla="*/ 108336 w 124887"/>
                <a:gd name="connsiteY12" fmla="*/ 29924 h 114558"/>
                <a:gd name="connsiteX13" fmla="*/ 65473 w 124887"/>
                <a:gd name="connsiteY13" fmla="*/ 2293 h 114558"/>
                <a:gd name="connsiteX14" fmla="*/ 58317 w 124887"/>
                <a:gd name="connsiteY14" fmla="*/ 763 h 114558"/>
                <a:gd name="connsiteX15" fmla="*/ 53801 w 124887"/>
                <a:gd name="connsiteY15" fmla="*/ 3518 h 114558"/>
                <a:gd name="connsiteX16" fmla="*/ 70 w 124887"/>
                <a:gd name="connsiteY16" fmla="*/ 60273 h 114558"/>
                <a:gd name="connsiteX17" fmla="*/ 31 w 124887"/>
                <a:gd name="connsiteY17" fmla="*/ 60235 h 114558"/>
                <a:gd name="connsiteX18" fmla="*/ 26094 w 124887"/>
                <a:gd name="connsiteY18" fmla="*/ 99844 h 11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4887" h="114558">
                  <a:moveTo>
                    <a:pt x="26093" y="99844"/>
                  </a:moveTo>
                  <a:cubicBezTo>
                    <a:pt x="31107" y="103747"/>
                    <a:pt x="35814" y="108034"/>
                    <a:pt x="40138" y="112703"/>
                  </a:cubicBezTo>
                  <a:cubicBezTo>
                    <a:pt x="41134" y="113851"/>
                    <a:pt x="42626" y="114540"/>
                    <a:pt x="44157" y="114501"/>
                  </a:cubicBezTo>
                  <a:cubicBezTo>
                    <a:pt x="44693" y="114578"/>
                    <a:pt x="45267" y="114578"/>
                    <a:pt x="45841" y="114501"/>
                  </a:cubicBezTo>
                  <a:lnTo>
                    <a:pt x="54031" y="111784"/>
                  </a:lnTo>
                  <a:lnTo>
                    <a:pt x="54031" y="111822"/>
                  </a:lnTo>
                  <a:cubicBezTo>
                    <a:pt x="70601" y="107536"/>
                    <a:pt x="87976" y="107000"/>
                    <a:pt x="104815" y="110177"/>
                  </a:cubicBezTo>
                  <a:cubicBezTo>
                    <a:pt x="107609" y="110789"/>
                    <a:pt x="110403" y="109029"/>
                    <a:pt x="111053" y="106235"/>
                  </a:cubicBezTo>
                  <a:cubicBezTo>
                    <a:pt x="113732" y="97165"/>
                    <a:pt x="118095" y="88669"/>
                    <a:pt x="123912" y="81244"/>
                  </a:cubicBezTo>
                  <a:cubicBezTo>
                    <a:pt x="125213" y="79446"/>
                    <a:pt x="125213" y="76996"/>
                    <a:pt x="123912" y="75160"/>
                  </a:cubicBezTo>
                  <a:cubicBezTo>
                    <a:pt x="116755" y="63142"/>
                    <a:pt x="113311" y="49289"/>
                    <a:pt x="114076" y="35359"/>
                  </a:cubicBezTo>
                  <a:cubicBezTo>
                    <a:pt x="114076" y="32412"/>
                    <a:pt x="111742" y="30039"/>
                    <a:pt x="108833" y="29924"/>
                  </a:cubicBezTo>
                  <a:cubicBezTo>
                    <a:pt x="108680" y="29963"/>
                    <a:pt x="108489" y="29963"/>
                    <a:pt x="108336" y="29924"/>
                  </a:cubicBezTo>
                  <a:cubicBezTo>
                    <a:pt x="90234" y="28738"/>
                    <a:pt x="74008" y="18290"/>
                    <a:pt x="65473" y="2293"/>
                  </a:cubicBezTo>
                  <a:cubicBezTo>
                    <a:pt x="63828" y="-3"/>
                    <a:pt x="60728" y="-692"/>
                    <a:pt x="58317" y="763"/>
                  </a:cubicBezTo>
                  <a:lnTo>
                    <a:pt x="53801" y="3518"/>
                  </a:lnTo>
                  <a:cubicBezTo>
                    <a:pt x="30342" y="17525"/>
                    <a:pt x="-1691" y="36698"/>
                    <a:pt x="70" y="60273"/>
                  </a:cubicBezTo>
                  <a:lnTo>
                    <a:pt x="31" y="60235"/>
                  </a:lnTo>
                  <a:cubicBezTo>
                    <a:pt x="2595" y="76576"/>
                    <a:pt x="12125" y="91042"/>
                    <a:pt x="26094" y="998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BAAB7FF6-02AC-DA26-4FF2-D3089266A348}"/>
                </a:ext>
              </a:extLst>
            </p:cNvPr>
            <p:cNvSpPr/>
            <p:nvPr/>
          </p:nvSpPr>
          <p:spPr>
            <a:xfrm>
              <a:off x="-13248423" y="8814501"/>
              <a:ext cx="114371" cy="107563"/>
            </a:xfrm>
            <a:custGeom>
              <a:avLst/>
              <a:gdLst>
                <a:gd name="connsiteX0" fmla="*/ 81803 w 114371"/>
                <a:gd name="connsiteY0" fmla="*/ 3775 h 107563"/>
                <a:gd name="connsiteX1" fmla="*/ 61942 w 114371"/>
                <a:gd name="connsiteY1" fmla="*/ 27770 h 107563"/>
                <a:gd name="connsiteX2" fmla="*/ 5263 w 114371"/>
                <a:gd name="connsiteY2" fmla="*/ 44188 h 107563"/>
                <a:gd name="connsiteX3" fmla="*/ 977 w 114371"/>
                <a:gd name="connsiteY3" fmla="*/ 46484 h 107563"/>
                <a:gd name="connsiteX4" fmla="*/ 326 w 114371"/>
                <a:gd name="connsiteY4" fmla="*/ 51344 h 107563"/>
                <a:gd name="connsiteX5" fmla="*/ 1742 w 114371"/>
                <a:gd name="connsiteY5" fmla="*/ 90457 h 107563"/>
                <a:gd name="connsiteX6" fmla="*/ 4306 w 114371"/>
                <a:gd name="connsiteY6" fmla="*/ 97078 h 107563"/>
                <a:gd name="connsiteX7" fmla="*/ 44643 w 114371"/>
                <a:gd name="connsiteY7" fmla="*/ 107563 h 107563"/>
                <a:gd name="connsiteX8" fmla="*/ 97532 w 114371"/>
                <a:gd name="connsiteY8" fmla="*/ 84640 h 107563"/>
                <a:gd name="connsiteX9" fmla="*/ 114294 w 114371"/>
                <a:gd name="connsiteY9" fmla="*/ 38869 h 107563"/>
                <a:gd name="connsiteX10" fmla="*/ 114026 w 114371"/>
                <a:gd name="connsiteY10" fmla="*/ 37070 h 107563"/>
                <a:gd name="connsiteX11" fmla="*/ 112189 w 114371"/>
                <a:gd name="connsiteY11" fmla="*/ 12041 h 107563"/>
                <a:gd name="connsiteX12" fmla="*/ 113031 w 114371"/>
                <a:gd name="connsiteY12" fmla="*/ 9477 h 107563"/>
                <a:gd name="connsiteX13" fmla="*/ 112074 w 114371"/>
                <a:gd name="connsiteY13" fmla="*/ 5191 h 107563"/>
                <a:gd name="connsiteX14" fmla="*/ 108133 w 114371"/>
                <a:gd name="connsiteY14" fmla="*/ 3048 h 107563"/>
                <a:gd name="connsiteX15" fmla="*/ 88193 w 114371"/>
                <a:gd name="connsiteY15" fmla="*/ 177 h 107563"/>
                <a:gd name="connsiteX16" fmla="*/ 81802 w 114371"/>
                <a:gd name="connsiteY16" fmla="*/ 3775 h 10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71" h="107563">
                  <a:moveTo>
                    <a:pt x="81803" y="3775"/>
                  </a:moveTo>
                  <a:cubicBezTo>
                    <a:pt x="78857" y="14222"/>
                    <a:pt x="71623" y="22948"/>
                    <a:pt x="61942" y="27770"/>
                  </a:cubicBezTo>
                  <a:cubicBezTo>
                    <a:pt x="44606" y="37643"/>
                    <a:pt x="25164" y="43269"/>
                    <a:pt x="5263" y="44188"/>
                  </a:cubicBezTo>
                  <a:cubicBezTo>
                    <a:pt x="3541" y="44226"/>
                    <a:pt x="1972" y="45068"/>
                    <a:pt x="977" y="46484"/>
                  </a:cubicBezTo>
                  <a:cubicBezTo>
                    <a:pt x="-18" y="47900"/>
                    <a:pt x="-286" y="49699"/>
                    <a:pt x="326" y="51344"/>
                  </a:cubicBezTo>
                  <a:cubicBezTo>
                    <a:pt x="5608" y="63744"/>
                    <a:pt x="6105" y="77674"/>
                    <a:pt x="1742" y="90457"/>
                  </a:cubicBezTo>
                  <a:cubicBezTo>
                    <a:pt x="786" y="92983"/>
                    <a:pt x="1895" y="95853"/>
                    <a:pt x="4306" y="97078"/>
                  </a:cubicBezTo>
                  <a:cubicBezTo>
                    <a:pt x="16744" y="103698"/>
                    <a:pt x="30560" y="107296"/>
                    <a:pt x="44643" y="107563"/>
                  </a:cubicBezTo>
                  <a:cubicBezTo>
                    <a:pt x="64659" y="107334"/>
                    <a:pt x="83717" y="99067"/>
                    <a:pt x="97532" y="84640"/>
                  </a:cubicBezTo>
                  <a:cubicBezTo>
                    <a:pt x="109090" y="72279"/>
                    <a:pt x="115137" y="55784"/>
                    <a:pt x="114294" y="38869"/>
                  </a:cubicBezTo>
                  <a:cubicBezTo>
                    <a:pt x="114294" y="38256"/>
                    <a:pt x="114217" y="37644"/>
                    <a:pt x="114026" y="37070"/>
                  </a:cubicBezTo>
                  <a:cubicBezTo>
                    <a:pt x="111424" y="28995"/>
                    <a:pt x="110811" y="20423"/>
                    <a:pt x="112189" y="12041"/>
                  </a:cubicBezTo>
                  <a:cubicBezTo>
                    <a:pt x="112534" y="11199"/>
                    <a:pt x="112840" y="10357"/>
                    <a:pt x="113031" y="9477"/>
                  </a:cubicBezTo>
                  <a:cubicBezTo>
                    <a:pt x="113337" y="7985"/>
                    <a:pt x="112993" y="6415"/>
                    <a:pt x="112074" y="5191"/>
                  </a:cubicBezTo>
                  <a:cubicBezTo>
                    <a:pt x="111118" y="3928"/>
                    <a:pt x="109701" y="3162"/>
                    <a:pt x="108133" y="3048"/>
                  </a:cubicBezTo>
                  <a:cubicBezTo>
                    <a:pt x="101397" y="2665"/>
                    <a:pt x="94738" y="1708"/>
                    <a:pt x="88193" y="177"/>
                  </a:cubicBezTo>
                  <a:cubicBezTo>
                    <a:pt x="85438" y="-550"/>
                    <a:pt x="82606" y="1019"/>
                    <a:pt x="81802" y="377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085D81CB-546F-4C1E-92CE-A327538BE68E}"/>
                </a:ext>
              </a:extLst>
            </p:cNvPr>
            <p:cNvSpPr/>
            <p:nvPr/>
          </p:nvSpPr>
          <p:spPr>
            <a:xfrm>
              <a:off x="-13048694" y="8689780"/>
              <a:ext cx="108690" cy="61920"/>
            </a:xfrm>
            <a:custGeom>
              <a:avLst/>
              <a:gdLst>
                <a:gd name="connsiteX0" fmla="*/ 101726 w 108690"/>
                <a:gd name="connsiteY0" fmla="*/ 349 h 61920"/>
                <a:gd name="connsiteX1" fmla="*/ 3451 w 108690"/>
                <a:gd name="connsiteY1" fmla="*/ 34639 h 61920"/>
                <a:gd name="connsiteX2" fmla="*/ 7 w 108690"/>
                <a:gd name="connsiteY2" fmla="*/ 39959 h 61920"/>
                <a:gd name="connsiteX3" fmla="*/ 6360 w 108690"/>
                <a:gd name="connsiteY3" fmla="*/ 54042 h 61920"/>
                <a:gd name="connsiteX4" fmla="*/ 11296 w 108690"/>
                <a:gd name="connsiteY4" fmla="*/ 55075 h 61920"/>
                <a:gd name="connsiteX5" fmla="*/ 22089 w 108690"/>
                <a:gd name="connsiteY5" fmla="*/ 58175 h 61920"/>
                <a:gd name="connsiteX6" fmla="*/ 25572 w 108690"/>
                <a:gd name="connsiteY6" fmla="*/ 59974 h 61920"/>
                <a:gd name="connsiteX7" fmla="*/ 51672 w 108690"/>
                <a:gd name="connsiteY7" fmla="*/ 61658 h 61920"/>
                <a:gd name="connsiteX8" fmla="*/ 56265 w 108690"/>
                <a:gd name="connsiteY8" fmla="*/ 61658 h 61920"/>
                <a:gd name="connsiteX9" fmla="*/ 85580 w 108690"/>
                <a:gd name="connsiteY9" fmla="*/ 48799 h 61920"/>
                <a:gd name="connsiteX10" fmla="*/ 108619 w 108690"/>
                <a:gd name="connsiteY10" fmla="*/ 5937 h 61920"/>
                <a:gd name="connsiteX11" fmla="*/ 106820 w 108690"/>
                <a:gd name="connsiteY11" fmla="*/ 1076 h 61920"/>
                <a:gd name="connsiteX12" fmla="*/ 101730 w 108690"/>
                <a:gd name="connsiteY12" fmla="*/ 349 h 6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690" h="61920">
                  <a:moveTo>
                    <a:pt x="101726" y="349"/>
                  </a:moveTo>
                  <a:cubicBezTo>
                    <a:pt x="73100" y="9343"/>
                    <a:pt x="41719" y="20326"/>
                    <a:pt x="3451" y="34639"/>
                  </a:cubicBezTo>
                  <a:cubicBezTo>
                    <a:pt x="1270" y="35481"/>
                    <a:pt x="-108" y="37624"/>
                    <a:pt x="7" y="39959"/>
                  </a:cubicBezTo>
                  <a:cubicBezTo>
                    <a:pt x="45" y="45355"/>
                    <a:pt x="2341" y="50483"/>
                    <a:pt x="6360" y="54042"/>
                  </a:cubicBezTo>
                  <a:cubicBezTo>
                    <a:pt x="7737" y="55190"/>
                    <a:pt x="9574" y="55573"/>
                    <a:pt x="11296" y="55075"/>
                  </a:cubicBezTo>
                  <a:cubicBezTo>
                    <a:pt x="15200" y="53851"/>
                    <a:pt x="19448" y="55075"/>
                    <a:pt x="22089" y="58175"/>
                  </a:cubicBezTo>
                  <a:cubicBezTo>
                    <a:pt x="22969" y="59170"/>
                    <a:pt x="24232" y="59821"/>
                    <a:pt x="25572" y="59974"/>
                  </a:cubicBezTo>
                  <a:cubicBezTo>
                    <a:pt x="33111" y="60778"/>
                    <a:pt x="41568" y="61352"/>
                    <a:pt x="51672" y="61658"/>
                  </a:cubicBezTo>
                  <a:lnTo>
                    <a:pt x="56265" y="61658"/>
                  </a:lnTo>
                  <a:cubicBezTo>
                    <a:pt x="67669" y="63150"/>
                    <a:pt x="78959" y="58213"/>
                    <a:pt x="85580" y="48799"/>
                  </a:cubicBezTo>
                  <a:cubicBezTo>
                    <a:pt x="97367" y="37127"/>
                    <a:pt x="105403" y="22202"/>
                    <a:pt x="108619" y="5937"/>
                  </a:cubicBezTo>
                  <a:cubicBezTo>
                    <a:pt x="108925" y="4100"/>
                    <a:pt x="108236" y="2263"/>
                    <a:pt x="106820" y="1076"/>
                  </a:cubicBezTo>
                  <a:cubicBezTo>
                    <a:pt x="105366" y="-34"/>
                    <a:pt x="103452" y="-301"/>
                    <a:pt x="101730" y="3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9CF04ED-6D82-A456-115C-8FCD5C60150B}"/>
                </a:ext>
              </a:extLst>
            </p:cNvPr>
            <p:cNvSpPr/>
            <p:nvPr/>
          </p:nvSpPr>
          <p:spPr>
            <a:xfrm>
              <a:off x="-13243772" y="9000850"/>
              <a:ext cx="93111" cy="94432"/>
            </a:xfrm>
            <a:custGeom>
              <a:avLst/>
              <a:gdLst>
                <a:gd name="connsiteX0" fmla="*/ 25718 w 93111"/>
                <a:gd name="connsiteY0" fmla="*/ 93705 h 94432"/>
                <a:gd name="connsiteX1" fmla="*/ 28473 w 93111"/>
                <a:gd name="connsiteY1" fmla="*/ 94432 h 94432"/>
                <a:gd name="connsiteX2" fmla="*/ 30769 w 93111"/>
                <a:gd name="connsiteY2" fmla="*/ 93935 h 94432"/>
                <a:gd name="connsiteX3" fmla="*/ 67853 w 93111"/>
                <a:gd name="connsiteY3" fmla="*/ 73995 h 94432"/>
                <a:gd name="connsiteX4" fmla="*/ 90088 w 93111"/>
                <a:gd name="connsiteY4" fmla="*/ 27153 h 94432"/>
                <a:gd name="connsiteX5" fmla="*/ 88863 w 93111"/>
                <a:gd name="connsiteY5" fmla="*/ 23288 h 94432"/>
                <a:gd name="connsiteX6" fmla="*/ 86031 w 93111"/>
                <a:gd name="connsiteY6" fmla="*/ 15022 h 94432"/>
                <a:gd name="connsiteX7" fmla="*/ 79947 w 93111"/>
                <a:gd name="connsiteY7" fmla="*/ 11769 h 94432"/>
                <a:gd name="connsiteX8" fmla="*/ 70149 w 93111"/>
                <a:gd name="connsiteY8" fmla="*/ 5607 h 94432"/>
                <a:gd name="connsiteX9" fmla="*/ 67356 w 93111"/>
                <a:gd name="connsiteY9" fmla="*/ 2814 h 94432"/>
                <a:gd name="connsiteX10" fmla="*/ 66054 w 93111"/>
                <a:gd name="connsiteY10" fmla="*/ 2316 h 94432"/>
                <a:gd name="connsiteX11" fmla="*/ 66054 w 93111"/>
                <a:gd name="connsiteY11" fmla="*/ 2278 h 94432"/>
                <a:gd name="connsiteX12" fmla="*/ 63950 w 93111"/>
                <a:gd name="connsiteY12" fmla="*/ 1283 h 94432"/>
                <a:gd name="connsiteX13" fmla="*/ 60008 w 93111"/>
                <a:gd name="connsiteY13" fmla="*/ 58 h 94432"/>
                <a:gd name="connsiteX14" fmla="*/ 36740 w 93111"/>
                <a:gd name="connsiteY14" fmla="*/ 4344 h 94432"/>
                <a:gd name="connsiteX15" fmla="*/ 3253 w 93111"/>
                <a:gd name="connsiteY15" fmla="*/ 16629 h 94432"/>
                <a:gd name="connsiteX16" fmla="*/ 3253 w 93111"/>
                <a:gd name="connsiteY16" fmla="*/ 16667 h 94432"/>
                <a:gd name="connsiteX17" fmla="*/ 230 w 93111"/>
                <a:gd name="connsiteY17" fmla="*/ 20035 h 94432"/>
                <a:gd name="connsiteX18" fmla="*/ 918 w 93111"/>
                <a:gd name="connsiteY18" fmla="*/ 24589 h 94432"/>
                <a:gd name="connsiteX19" fmla="*/ 23115 w 93111"/>
                <a:gd name="connsiteY19" fmla="*/ 89189 h 94432"/>
                <a:gd name="connsiteX20" fmla="*/ 25717 w 93111"/>
                <a:gd name="connsiteY20" fmla="*/ 93705 h 9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111" h="94432">
                  <a:moveTo>
                    <a:pt x="25718" y="93705"/>
                  </a:moveTo>
                  <a:cubicBezTo>
                    <a:pt x="26560" y="94203"/>
                    <a:pt x="27516" y="94432"/>
                    <a:pt x="28473" y="94432"/>
                  </a:cubicBezTo>
                  <a:cubicBezTo>
                    <a:pt x="29277" y="94432"/>
                    <a:pt x="30042" y="94279"/>
                    <a:pt x="30769" y="93935"/>
                  </a:cubicBezTo>
                  <a:cubicBezTo>
                    <a:pt x="43590" y="88118"/>
                    <a:pt x="55951" y="81459"/>
                    <a:pt x="67853" y="73995"/>
                  </a:cubicBezTo>
                  <a:cubicBezTo>
                    <a:pt x="85496" y="62706"/>
                    <a:pt x="99503" y="53789"/>
                    <a:pt x="90088" y="27153"/>
                  </a:cubicBezTo>
                  <a:cubicBezTo>
                    <a:pt x="89667" y="26044"/>
                    <a:pt x="89284" y="24704"/>
                    <a:pt x="88863" y="23288"/>
                  </a:cubicBezTo>
                  <a:cubicBezTo>
                    <a:pt x="88060" y="20494"/>
                    <a:pt x="87141" y="17739"/>
                    <a:pt x="86031" y="15022"/>
                  </a:cubicBezTo>
                  <a:cubicBezTo>
                    <a:pt x="84692" y="12955"/>
                    <a:pt x="82396" y="11731"/>
                    <a:pt x="79947" y="11769"/>
                  </a:cubicBezTo>
                  <a:cubicBezTo>
                    <a:pt x="75699" y="12037"/>
                    <a:pt x="71718" y="9549"/>
                    <a:pt x="70149" y="5607"/>
                  </a:cubicBezTo>
                  <a:cubicBezTo>
                    <a:pt x="69575" y="4344"/>
                    <a:pt x="68580" y="3349"/>
                    <a:pt x="67356" y="2814"/>
                  </a:cubicBezTo>
                  <a:lnTo>
                    <a:pt x="66054" y="2316"/>
                  </a:lnTo>
                  <a:lnTo>
                    <a:pt x="66054" y="2278"/>
                  </a:lnTo>
                  <a:cubicBezTo>
                    <a:pt x="65327" y="2048"/>
                    <a:pt x="64600" y="1704"/>
                    <a:pt x="63950" y="1283"/>
                  </a:cubicBezTo>
                  <a:cubicBezTo>
                    <a:pt x="62878" y="288"/>
                    <a:pt x="61462" y="-171"/>
                    <a:pt x="60008" y="58"/>
                  </a:cubicBezTo>
                  <a:cubicBezTo>
                    <a:pt x="52124" y="747"/>
                    <a:pt x="44355" y="2201"/>
                    <a:pt x="36740" y="4344"/>
                  </a:cubicBezTo>
                  <a:cubicBezTo>
                    <a:pt x="26521" y="7521"/>
                    <a:pt x="15921" y="11424"/>
                    <a:pt x="3253" y="16629"/>
                  </a:cubicBezTo>
                  <a:lnTo>
                    <a:pt x="3253" y="16667"/>
                  </a:lnTo>
                  <a:cubicBezTo>
                    <a:pt x="1760" y="17241"/>
                    <a:pt x="651" y="18504"/>
                    <a:pt x="230" y="20035"/>
                  </a:cubicBezTo>
                  <a:cubicBezTo>
                    <a:pt x="-230" y="21566"/>
                    <a:pt x="0" y="23250"/>
                    <a:pt x="918" y="24589"/>
                  </a:cubicBezTo>
                  <a:cubicBezTo>
                    <a:pt x="14313" y="43571"/>
                    <a:pt x="22005" y="65960"/>
                    <a:pt x="23115" y="89189"/>
                  </a:cubicBezTo>
                  <a:cubicBezTo>
                    <a:pt x="23153" y="91026"/>
                    <a:pt x="24148" y="92749"/>
                    <a:pt x="25717" y="9370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83477115-D344-65D4-17CD-40CB52FFDE12}"/>
                </a:ext>
              </a:extLst>
            </p:cNvPr>
            <p:cNvSpPr/>
            <p:nvPr/>
          </p:nvSpPr>
          <p:spPr>
            <a:xfrm>
              <a:off x="-13231876" y="8942249"/>
              <a:ext cx="56340" cy="40725"/>
            </a:xfrm>
            <a:custGeom>
              <a:avLst/>
              <a:gdLst>
                <a:gd name="connsiteX0" fmla="*/ 6474 w 56340"/>
                <a:gd name="connsiteY0" fmla="*/ 1920 h 40725"/>
                <a:gd name="connsiteX1" fmla="*/ 1307 w 56340"/>
                <a:gd name="connsiteY1" fmla="*/ 3719 h 40725"/>
                <a:gd name="connsiteX2" fmla="*/ 312 w 56340"/>
                <a:gd name="connsiteY2" fmla="*/ 9038 h 40725"/>
                <a:gd name="connsiteX3" fmla="*/ 5861 w 56340"/>
                <a:gd name="connsiteY3" fmla="*/ 35444 h 40725"/>
                <a:gd name="connsiteX4" fmla="*/ 8081 w 56340"/>
                <a:gd name="connsiteY4" fmla="*/ 39731 h 40725"/>
                <a:gd name="connsiteX5" fmla="*/ 11219 w 56340"/>
                <a:gd name="connsiteY5" fmla="*/ 40726 h 40725"/>
                <a:gd name="connsiteX6" fmla="*/ 12941 w 56340"/>
                <a:gd name="connsiteY6" fmla="*/ 40419 h 40725"/>
                <a:gd name="connsiteX7" fmla="*/ 46504 w 56340"/>
                <a:gd name="connsiteY7" fmla="*/ 33225 h 40725"/>
                <a:gd name="connsiteX8" fmla="*/ 51518 w 56340"/>
                <a:gd name="connsiteY8" fmla="*/ 28938 h 40725"/>
                <a:gd name="connsiteX9" fmla="*/ 56263 w 56340"/>
                <a:gd name="connsiteY9" fmla="*/ 6321 h 40725"/>
                <a:gd name="connsiteX10" fmla="*/ 54579 w 56340"/>
                <a:gd name="connsiteY10" fmla="*/ 1384 h 40725"/>
                <a:gd name="connsiteX11" fmla="*/ 49528 w 56340"/>
                <a:gd name="connsiteY11" fmla="*/ 198 h 40725"/>
                <a:gd name="connsiteX12" fmla="*/ 6474 w 56340"/>
                <a:gd name="connsiteY12" fmla="*/ 1920 h 4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0" h="40725">
                  <a:moveTo>
                    <a:pt x="6474" y="1920"/>
                  </a:moveTo>
                  <a:cubicBezTo>
                    <a:pt x="4560" y="1576"/>
                    <a:pt x="2608" y="2226"/>
                    <a:pt x="1307" y="3719"/>
                  </a:cubicBezTo>
                  <a:cubicBezTo>
                    <a:pt x="44" y="5173"/>
                    <a:pt x="-338" y="7240"/>
                    <a:pt x="312" y="9038"/>
                  </a:cubicBezTo>
                  <a:cubicBezTo>
                    <a:pt x="3910" y="17381"/>
                    <a:pt x="5785" y="26374"/>
                    <a:pt x="5861" y="35444"/>
                  </a:cubicBezTo>
                  <a:cubicBezTo>
                    <a:pt x="5900" y="37166"/>
                    <a:pt x="6703" y="38736"/>
                    <a:pt x="8081" y="39731"/>
                  </a:cubicBezTo>
                  <a:cubicBezTo>
                    <a:pt x="8999" y="40381"/>
                    <a:pt x="10109" y="40726"/>
                    <a:pt x="11219" y="40726"/>
                  </a:cubicBezTo>
                  <a:cubicBezTo>
                    <a:pt x="11793" y="40726"/>
                    <a:pt x="12367" y="40649"/>
                    <a:pt x="12941" y="40419"/>
                  </a:cubicBezTo>
                  <a:cubicBezTo>
                    <a:pt x="23734" y="36439"/>
                    <a:pt x="35023" y="34029"/>
                    <a:pt x="46504" y="33225"/>
                  </a:cubicBezTo>
                  <a:cubicBezTo>
                    <a:pt x="48954" y="33110"/>
                    <a:pt x="51020" y="31349"/>
                    <a:pt x="51518" y="28938"/>
                  </a:cubicBezTo>
                  <a:cubicBezTo>
                    <a:pt x="53202" y="21361"/>
                    <a:pt x="54809" y="13860"/>
                    <a:pt x="56263" y="6321"/>
                  </a:cubicBezTo>
                  <a:cubicBezTo>
                    <a:pt x="56570" y="4484"/>
                    <a:pt x="55957" y="2647"/>
                    <a:pt x="54579" y="1384"/>
                  </a:cubicBezTo>
                  <a:cubicBezTo>
                    <a:pt x="53202" y="159"/>
                    <a:pt x="51326" y="-300"/>
                    <a:pt x="49528" y="198"/>
                  </a:cubicBezTo>
                  <a:cubicBezTo>
                    <a:pt x="35521" y="4254"/>
                    <a:pt x="20749" y="4866"/>
                    <a:pt x="6474" y="19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FD93E6BC-E23F-9EAF-9D78-CB65C644A3CC}"/>
                </a:ext>
              </a:extLst>
            </p:cNvPr>
            <p:cNvSpPr/>
            <p:nvPr/>
          </p:nvSpPr>
          <p:spPr>
            <a:xfrm>
              <a:off x="-13326980" y="8933768"/>
              <a:ext cx="74711" cy="86181"/>
            </a:xfrm>
            <a:custGeom>
              <a:avLst/>
              <a:gdLst>
                <a:gd name="connsiteX0" fmla="*/ 4194 w 74711"/>
                <a:gd name="connsiteY0" fmla="*/ 19317 h 86181"/>
                <a:gd name="connsiteX1" fmla="*/ 176 w 74711"/>
                <a:gd name="connsiteY1" fmla="*/ 23182 h 86181"/>
                <a:gd name="connsiteX2" fmla="*/ 1707 w 74711"/>
                <a:gd name="connsiteY2" fmla="*/ 28540 h 86181"/>
                <a:gd name="connsiteX3" fmla="*/ 22028 w 74711"/>
                <a:gd name="connsiteY3" fmla="*/ 50660 h 86181"/>
                <a:gd name="connsiteX4" fmla="*/ 20229 w 74711"/>
                <a:gd name="connsiteY4" fmla="*/ 64705 h 86181"/>
                <a:gd name="connsiteX5" fmla="*/ 7370 w 74711"/>
                <a:gd name="connsiteY5" fmla="*/ 74962 h 86181"/>
                <a:gd name="connsiteX6" fmla="*/ 5227 w 74711"/>
                <a:gd name="connsiteY6" fmla="*/ 80166 h 86181"/>
                <a:gd name="connsiteX7" fmla="*/ 8901 w 74711"/>
                <a:gd name="connsiteY7" fmla="*/ 84453 h 86181"/>
                <a:gd name="connsiteX8" fmla="*/ 21453 w 74711"/>
                <a:gd name="connsiteY8" fmla="*/ 86175 h 86181"/>
                <a:gd name="connsiteX9" fmla="*/ 60413 w 74711"/>
                <a:gd name="connsiteY9" fmla="*/ 72742 h 86181"/>
                <a:gd name="connsiteX10" fmla="*/ 61752 w 74711"/>
                <a:gd name="connsiteY10" fmla="*/ 71173 h 86181"/>
                <a:gd name="connsiteX11" fmla="*/ 66306 w 74711"/>
                <a:gd name="connsiteY11" fmla="*/ 66389 h 86181"/>
                <a:gd name="connsiteX12" fmla="*/ 67416 w 74711"/>
                <a:gd name="connsiteY12" fmla="*/ 65279 h 86181"/>
                <a:gd name="connsiteX13" fmla="*/ 66344 w 74711"/>
                <a:gd name="connsiteY13" fmla="*/ 9558 h 86181"/>
                <a:gd name="connsiteX14" fmla="*/ 63895 w 74711"/>
                <a:gd name="connsiteY14" fmla="*/ 3435 h 86181"/>
                <a:gd name="connsiteX15" fmla="*/ 60566 w 74711"/>
                <a:gd name="connsiteY15" fmla="*/ 258 h 86181"/>
                <a:gd name="connsiteX16" fmla="*/ 55935 w 74711"/>
                <a:gd name="connsiteY16" fmla="*/ 871 h 86181"/>
                <a:gd name="connsiteX17" fmla="*/ 4194 w 74711"/>
                <a:gd name="connsiteY17" fmla="*/ 19317 h 8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711" h="86181">
                  <a:moveTo>
                    <a:pt x="4194" y="19317"/>
                  </a:moveTo>
                  <a:cubicBezTo>
                    <a:pt x="2242" y="19738"/>
                    <a:pt x="673" y="21230"/>
                    <a:pt x="176" y="23182"/>
                  </a:cubicBezTo>
                  <a:cubicBezTo>
                    <a:pt x="-322" y="25134"/>
                    <a:pt x="252" y="27162"/>
                    <a:pt x="1707" y="28540"/>
                  </a:cubicBezTo>
                  <a:cubicBezTo>
                    <a:pt x="9246" y="35161"/>
                    <a:pt x="16057" y="42585"/>
                    <a:pt x="22028" y="50660"/>
                  </a:cubicBezTo>
                  <a:cubicBezTo>
                    <a:pt x="24553" y="55252"/>
                    <a:pt x="23826" y="60917"/>
                    <a:pt x="20229" y="64705"/>
                  </a:cubicBezTo>
                  <a:cubicBezTo>
                    <a:pt x="15943" y="68341"/>
                    <a:pt x="11657" y="71747"/>
                    <a:pt x="7370" y="74962"/>
                  </a:cubicBezTo>
                  <a:cubicBezTo>
                    <a:pt x="5725" y="76148"/>
                    <a:pt x="4883" y="78138"/>
                    <a:pt x="5227" y="80166"/>
                  </a:cubicBezTo>
                  <a:cubicBezTo>
                    <a:pt x="5495" y="82195"/>
                    <a:pt x="6949" y="83840"/>
                    <a:pt x="8901" y="84453"/>
                  </a:cubicBezTo>
                  <a:cubicBezTo>
                    <a:pt x="12996" y="85639"/>
                    <a:pt x="17206" y="86251"/>
                    <a:pt x="21453" y="86175"/>
                  </a:cubicBezTo>
                  <a:cubicBezTo>
                    <a:pt x="35575" y="86022"/>
                    <a:pt x="49237" y="81276"/>
                    <a:pt x="60413" y="72742"/>
                  </a:cubicBezTo>
                  <a:cubicBezTo>
                    <a:pt x="60987" y="72321"/>
                    <a:pt x="61408" y="71785"/>
                    <a:pt x="61752" y="71173"/>
                  </a:cubicBezTo>
                  <a:cubicBezTo>
                    <a:pt x="62900" y="69259"/>
                    <a:pt x="64469" y="67652"/>
                    <a:pt x="66306" y="66389"/>
                  </a:cubicBezTo>
                  <a:cubicBezTo>
                    <a:pt x="66727" y="66083"/>
                    <a:pt x="67110" y="65700"/>
                    <a:pt x="67416" y="65279"/>
                  </a:cubicBezTo>
                  <a:cubicBezTo>
                    <a:pt x="77519" y="47982"/>
                    <a:pt x="77098" y="26474"/>
                    <a:pt x="66344" y="9558"/>
                  </a:cubicBezTo>
                  <a:lnTo>
                    <a:pt x="63895" y="3435"/>
                  </a:lnTo>
                  <a:cubicBezTo>
                    <a:pt x="63321" y="1904"/>
                    <a:pt x="62096" y="718"/>
                    <a:pt x="60566" y="258"/>
                  </a:cubicBezTo>
                  <a:cubicBezTo>
                    <a:pt x="58996" y="-239"/>
                    <a:pt x="57313" y="-9"/>
                    <a:pt x="55935" y="871"/>
                  </a:cubicBezTo>
                  <a:cubicBezTo>
                    <a:pt x="39938" y="10094"/>
                    <a:pt x="22410" y="16370"/>
                    <a:pt x="4194" y="193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44A2FA7-2BFA-9FA1-B639-3541CEFE376A}"/>
                </a:ext>
              </a:extLst>
            </p:cNvPr>
            <p:cNvSpPr/>
            <p:nvPr/>
          </p:nvSpPr>
          <p:spPr>
            <a:xfrm>
              <a:off x="-13009871" y="8756753"/>
              <a:ext cx="75878" cy="56768"/>
            </a:xfrm>
            <a:custGeom>
              <a:avLst/>
              <a:gdLst>
                <a:gd name="connsiteX0" fmla="*/ 66431 w 75878"/>
                <a:gd name="connsiteY0" fmla="*/ 95 h 56768"/>
                <a:gd name="connsiteX1" fmla="*/ 61532 w 75878"/>
                <a:gd name="connsiteY1" fmla="*/ 1664 h 56768"/>
                <a:gd name="connsiteX2" fmla="*/ 13350 w 75878"/>
                <a:gd name="connsiteY2" fmla="*/ 19192 h 56768"/>
                <a:gd name="connsiteX3" fmla="*/ 5351 w 75878"/>
                <a:gd name="connsiteY3" fmla="*/ 18694 h 56768"/>
                <a:gd name="connsiteX4" fmla="*/ 950 w 75878"/>
                <a:gd name="connsiteY4" fmla="*/ 20952 h 56768"/>
                <a:gd name="connsiteX5" fmla="*/ 338 w 75878"/>
                <a:gd name="connsiteY5" fmla="*/ 25851 h 56768"/>
                <a:gd name="connsiteX6" fmla="*/ 6576 w 75878"/>
                <a:gd name="connsiteY6" fmla="*/ 50727 h 56768"/>
                <a:gd name="connsiteX7" fmla="*/ 12431 w 75878"/>
                <a:gd name="connsiteY7" fmla="*/ 55472 h 56768"/>
                <a:gd name="connsiteX8" fmla="*/ 33365 w 75878"/>
                <a:gd name="connsiteY8" fmla="*/ 56697 h 56768"/>
                <a:gd name="connsiteX9" fmla="*/ 33327 w 75878"/>
                <a:gd name="connsiteY9" fmla="*/ 56697 h 56768"/>
                <a:gd name="connsiteX10" fmla="*/ 61188 w 75878"/>
                <a:gd name="connsiteY10" fmla="*/ 50612 h 56768"/>
                <a:gd name="connsiteX11" fmla="*/ 70411 w 75878"/>
                <a:gd name="connsiteY11" fmla="*/ 3463 h 56768"/>
                <a:gd name="connsiteX12" fmla="*/ 66431 w 75878"/>
                <a:gd name="connsiteY12" fmla="*/ 96 h 5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878" h="56768">
                  <a:moveTo>
                    <a:pt x="66431" y="95"/>
                  </a:moveTo>
                  <a:cubicBezTo>
                    <a:pt x="64632" y="-250"/>
                    <a:pt x="62795" y="363"/>
                    <a:pt x="61532" y="1664"/>
                  </a:cubicBezTo>
                  <a:cubicBezTo>
                    <a:pt x="49438" y="15249"/>
                    <a:pt x="31337" y="21832"/>
                    <a:pt x="13350" y="19192"/>
                  </a:cubicBezTo>
                  <a:cubicBezTo>
                    <a:pt x="10709" y="18886"/>
                    <a:pt x="8030" y="18732"/>
                    <a:pt x="5351" y="18694"/>
                  </a:cubicBezTo>
                  <a:cubicBezTo>
                    <a:pt x="3591" y="18694"/>
                    <a:pt x="1945" y="19536"/>
                    <a:pt x="950" y="20952"/>
                  </a:cubicBezTo>
                  <a:cubicBezTo>
                    <a:pt x="-45" y="22406"/>
                    <a:pt x="-275" y="24205"/>
                    <a:pt x="338" y="25851"/>
                  </a:cubicBezTo>
                  <a:cubicBezTo>
                    <a:pt x="3285" y="33887"/>
                    <a:pt x="5351" y="42231"/>
                    <a:pt x="6576" y="50727"/>
                  </a:cubicBezTo>
                  <a:cubicBezTo>
                    <a:pt x="7341" y="53367"/>
                    <a:pt x="9676" y="55243"/>
                    <a:pt x="12431" y="55472"/>
                  </a:cubicBezTo>
                  <a:cubicBezTo>
                    <a:pt x="19243" y="56046"/>
                    <a:pt x="26362" y="56697"/>
                    <a:pt x="33365" y="56697"/>
                  </a:cubicBezTo>
                  <a:lnTo>
                    <a:pt x="33327" y="56697"/>
                  </a:lnTo>
                  <a:cubicBezTo>
                    <a:pt x="43009" y="57194"/>
                    <a:pt x="52615" y="55090"/>
                    <a:pt x="61188" y="50612"/>
                  </a:cubicBezTo>
                  <a:cubicBezTo>
                    <a:pt x="76343" y="39896"/>
                    <a:pt x="80399" y="19154"/>
                    <a:pt x="70411" y="3463"/>
                  </a:cubicBezTo>
                  <a:cubicBezTo>
                    <a:pt x="69760" y="1741"/>
                    <a:pt x="68268" y="440"/>
                    <a:pt x="66431" y="9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F20DBF4-B2DC-70B4-1306-B88E14DACD48}"/>
                </a:ext>
              </a:extLst>
            </p:cNvPr>
            <p:cNvSpPr/>
            <p:nvPr/>
          </p:nvSpPr>
          <p:spPr>
            <a:xfrm>
              <a:off x="-13267629" y="8784620"/>
              <a:ext cx="80955" cy="50480"/>
            </a:xfrm>
            <a:custGeom>
              <a:avLst/>
              <a:gdLst>
                <a:gd name="connsiteX0" fmla="*/ 0 w 80955"/>
                <a:gd name="connsiteY0" fmla="*/ 40221 h 50480"/>
                <a:gd name="connsiteX1" fmla="*/ 460 w 80955"/>
                <a:gd name="connsiteY1" fmla="*/ 42325 h 50480"/>
                <a:gd name="connsiteX2" fmla="*/ 5090 w 80955"/>
                <a:gd name="connsiteY2" fmla="*/ 46229 h 50480"/>
                <a:gd name="connsiteX3" fmla="*/ 9377 w 80955"/>
                <a:gd name="connsiteY3" fmla="*/ 47530 h 50480"/>
                <a:gd name="connsiteX4" fmla="*/ 21776 w 80955"/>
                <a:gd name="connsiteY4" fmla="*/ 50477 h 50480"/>
                <a:gd name="connsiteX5" fmla="*/ 44508 w 80955"/>
                <a:gd name="connsiteY5" fmla="*/ 45272 h 50480"/>
                <a:gd name="connsiteX6" fmla="*/ 51741 w 80955"/>
                <a:gd name="connsiteY6" fmla="*/ 43129 h 50480"/>
                <a:gd name="connsiteX7" fmla="*/ 72713 w 80955"/>
                <a:gd name="connsiteY7" fmla="*/ 34863 h 50480"/>
                <a:gd name="connsiteX8" fmla="*/ 80903 w 80955"/>
                <a:gd name="connsiteY8" fmla="*/ 14771 h 50480"/>
                <a:gd name="connsiteX9" fmla="*/ 80482 w 80955"/>
                <a:gd name="connsiteY9" fmla="*/ 12474 h 50480"/>
                <a:gd name="connsiteX10" fmla="*/ 78530 w 80955"/>
                <a:gd name="connsiteY10" fmla="*/ 5088 h 50480"/>
                <a:gd name="connsiteX11" fmla="*/ 75928 w 80955"/>
                <a:gd name="connsiteY11" fmla="*/ 802 h 50480"/>
                <a:gd name="connsiteX12" fmla="*/ 70876 w 80955"/>
                <a:gd name="connsiteY12" fmla="*/ 534 h 50480"/>
                <a:gd name="connsiteX13" fmla="*/ 2794 w 80955"/>
                <a:gd name="connsiteY13" fmla="*/ 35513 h 50480"/>
                <a:gd name="connsiteX14" fmla="*/ 0 w 80955"/>
                <a:gd name="connsiteY14" fmla="*/ 4022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955" h="50480">
                  <a:moveTo>
                    <a:pt x="0" y="40221"/>
                  </a:moveTo>
                  <a:cubicBezTo>
                    <a:pt x="39" y="40948"/>
                    <a:pt x="192" y="41637"/>
                    <a:pt x="460" y="42325"/>
                  </a:cubicBezTo>
                  <a:cubicBezTo>
                    <a:pt x="1034" y="44468"/>
                    <a:pt x="2871" y="45999"/>
                    <a:pt x="5090" y="46229"/>
                  </a:cubicBezTo>
                  <a:cubicBezTo>
                    <a:pt x="6583" y="46305"/>
                    <a:pt x="8037" y="46765"/>
                    <a:pt x="9377" y="47530"/>
                  </a:cubicBezTo>
                  <a:cubicBezTo>
                    <a:pt x="13203" y="49520"/>
                    <a:pt x="17452" y="50553"/>
                    <a:pt x="21776" y="50477"/>
                  </a:cubicBezTo>
                  <a:cubicBezTo>
                    <a:pt x="29583" y="50018"/>
                    <a:pt x="37275" y="48257"/>
                    <a:pt x="44508" y="45272"/>
                  </a:cubicBezTo>
                  <a:cubicBezTo>
                    <a:pt x="46766" y="44545"/>
                    <a:pt x="49215" y="43856"/>
                    <a:pt x="51741" y="43129"/>
                  </a:cubicBezTo>
                  <a:cubicBezTo>
                    <a:pt x="59089" y="41445"/>
                    <a:pt x="66169" y="38651"/>
                    <a:pt x="72713" y="34863"/>
                  </a:cubicBezTo>
                  <a:cubicBezTo>
                    <a:pt x="78377" y="29773"/>
                    <a:pt x="81400" y="22387"/>
                    <a:pt x="80903" y="14771"/>
                  </a:cubicBezTo>
                  <a:cubicBezTo>
                    <a:pt x="80903" y="14005"/>
                    <a:pt x="80750" y="13202"/>
                    <a:pt x="80482" y="12474"/>
                  </a:cubicBezTo>
                  <a:cubicBezTo>
                    <a:pt x="79410" y="10140"/>
                    <a:pt x="78760" y="7652"/>
                    <a:pt x="78530" y="5088"/>
                  </a:cubicBezTo>
                  <a:cubicBezTo>
                    <a:pt x="78454" y="3290"/>
                    <a:pt x="77459" y="1682"/>
                    <a:pt x="75928" y="802"/>
                  </a:cubicBezTo>
                  <a:cubicBezTo>
                    <a:pt x="74397" y="-155"/>
                    <a:pt x="72483" y="-270"/>
                    <a:pt x="70876" y="534"/>
                  </a:cubicBezTo>
                  <a:cubicBezTo>
                    <a:pt x="48603" y="11135"/>
                    <a:pt x="25641" y="22883"/>
                    <a:pt x="2794" y="35513"/>
                  </a:cubicBezTo>
                  <a:cubicBezTo>
                    <a:pt x="1072" y="36469"/>
                    <a:pt x="0" y="38268"/>
                    <a:pt x="0" y="4022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9E7F3EFA-B23D-1AA1-FEBA-D2F6F0F57076}"/>
                </a:ext>
              </a:extLst>
            </p:cNvPr>
            <p:cNvSpPr/>
            <p:nvPr/>
          </p:nvSpPr>
          <p:spPr>
            <a:xfrm>
              <a:off x="-13338713" y="9035701"/>
              <a:ext cx="98147" cy="144427"/>
            </a:xfrm>
            <a:custGeom>
              <a:avLst/>
              <a:gdLst>
                <a:gd name="connsiteX0" fmla="*/ 2602 w 98147"/>
                <a:gd name="connsiteY0" fmla="*/ 91577 h 144427"/>
                <a:gd name="connsiteX1" fmla="*/ 0 w 98147"/>
                <a:gd name="connsiteY1" fmla="*/ 96208 h 144427"/>
                <a:gd name="connsiteX2" fmla="*/ 2641 w 98147"/>
                <a:gd name="connsiteY2" fmla="*/ 100762 h 144427"/>
                <a:gd name="connsiteX3" fmla="*/ 22273 w 98147"/>
                <a:gd name="connsiteY3" fmla="*/ 114730 h 144427"/>
                <a:gd name="connsiteX4" fmla="*/ 45771 w 98147"/>
                <a:gd name="connsiteY4" fmla="*/ 141749 h 144427"/>
                <a:gd name="connsiteX5" fmla="*/ 49827 w 98147"/>
                <a:gd name="connsiteY5" fmla="*/ 144428 h 144427"/>
                <a:gd name="connsiteX6" fmla="*/ 50440 w 98147"/>
                <a:gd name="connsiteY6" fmla="*/ 144428 h 144427"/>
                <a:gd name="connsiteX7" fmla="*/ 50401 w 98147"/>
                <a:gd name="connsiteY7" fmla="*/ 144428 h 144427"/>
                <a:gd name="connsiteX8" fmla="*/ 54305 w 98147"/>
                <a:gd name="connsiteY8" fmla="*/ 142706 h 144427"/>
                <a:gd name="connsiteX9" fmla="*/ 65403 w 98147"/>
                <a:gd name="connsiteY9" fmla="*/ 131684 h 144427"/>
                <a:gd name="connsiteX10" fmla="*/ 85227 w 98147"/>
                <a:gd name="connsiteY10" fmla="*/ 110253 h 144427"/>
                <a:gd name="connsiteX11" fmla="*/ 88786 w 98147"/>
                <a:gd name="connsiteY11" fmla="*/ 105125 h 144427"/>
                <a:gd name="connsiteX12" fmla="*/ 97052 w 98147"/>
                <a:gd name="connsiteY12" fmla="*/ 93490 h 144427"/>
                <a:gd name="connsiteX13" fmla="*/ 96669 w 98147"/>
                <a:gd name="connsiteY13" fmla="*/ 86602 h 144427"/>
                <a:gd name="connsiteX14" fmla="*/ 93149 w 98147"/>
                <a:gd name="connsiteY14" fmla="*/ 76078 h 144427"/>
                <a:gd name="connsiteX15" fmla="*/ 74894 w 98147"/>
                <a:gd name="connsiteY15" fmla="*/ 2294 h 144427"/>
                <a:gd name="connsiteX16" fmla="*/ 68464 w 98147"/>
                <a:gd name="connsiteY16" fmla="*/ 457 h 144427"/>
                <a:gd name="connsiteX17" fmla="*/ 33600 w 98147"/>
                <a:gd name="connsiteY17" fmla="*/ 7537 h 144427"/>
                <a:gd name="connsiteX18" fmla="*/ 29314 w 98147"/>
                <a:gd name="connsiteY18" fmla="*/ 9871 h 144427"/>
                <a:gd name="connsiteX19" fmla="*/ 28740 w 98147"/>
                <a:gd name="connsiteY19" fmla="*/ 14808 h 144427"/>
                <a:gd name="connsiteX20" fmla="*/ 28127 w 98147"/>
                <a:gd name="connsiteY20" fmla="*/ 70146 h 144427"/>
                <a:gd name="connsiteX21" fmla="*/ 2601 w 98147"/>
                <a:gd name="connsiteY21" fmla="*/ 91578 h 14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147" h="144427">
                  <a:moveTo>
                    <a:pt x="2602" y="91577"/>
                  </a:moveTo>
                  <a:cubicBezTo>
                    <a:pt x="995" y="92572"/>
                    <a:pt x="0" y="94332"/>
                    <a:pt x="0" y="96208"/>
                  </a:cubicBezTo>
                  <a:cubicBezTo>
                    <a:pt x="38" y="98083"/>
                    <a:pt x="1033" y="99805"/>
                    <a:pt x="2641" y="100762"/>
                  </a:cubicBezTo>
                  <a:cubicBezTo>
                    <a:pt x="9529" y="104857"/>
                    <a:pt x="16112" y="109526"/>
                    <a:pt x="22273" y="114730"/>
                  </a:cubicBezTo>
                  <a:cubicBezTo>
                    <a:pt x="31649" y="122270"/>
                    <a:pt x="39609" y="131416"/>
                    <a:pt x="45771" y="141749"/>
                  </a:cubicBezTo>
                  <a:cubicBezTo>
                    <a:pt x="46613" y="143242"/>
                    <a:pt x="48143" y="144237"/>
                    <a:pt x="49827" y="144428"/>
                  </a:cubicBezTo>
                  <a:lnTo>
                    <a:pt x="50440" y="144428"/>
                  </a:lnTo>
                  <a:lnTo>
                    <a:pt x="50401" y="144428"/>
                  </a:lnTo>
                  <a:cubicBezTo>
                    <a:pt x="51894" y="144428"/>
                    <a:pt x="53310" y="143777"/>
                    <a:pt x="54305" y="142706"/>
                  </a:cubicBezTo>
                  <a:cubicBezTo>
                    <a:pt x="57902" y="138879"/>
                    <a:pt x="61653" y="135281"/>
                    <a:pt x="65403" y="131684"/>
                  </a:cubicBezTo>
                  <a:cubicBezTo>
                    <a:pt x="72598" y="125102"/>
                    <a:pt x="79219" y="117946"/>
                    <a:pt x="85227" y="110253"/>
                  </a:cubicBezTo>
                  <a:lnTo>
                    <a:pt x="88786" y="105125"/>
                  </a:lnTo>
                  <a:cubicBezTo>
                    <a:pt x="91312" y="101451"/>
                    <a:pt x="94067" y="97471"/>
                    <a:pt x="97052" y="93490"/>
                  </a:cubicBezTo>
                  <a:cubicBezTo>
                    <a:pt x="98659" y="91424"/>
                    <a:pt x="98468" y="88477"/>
                    <a:pt x="96669" y="86602"/>
                  </a:cubicBezTo>
                  <a:cubicBezTo>
                    <a:pt x="93952" y="83808"/>
                    <a:pt x="92651" y="79943"/>
                    <a:pt x="93149" y="76078"/>
                  </a:cubicBezTo>
                  <a:cubicBezTo>
                    <a:pt x="97435" y="50015"/>
                    <a:pt x="90852" y="23342"/>
                    <a:pt x="74894" y="2294"/>
                  </a:cubicBezTo>
                  <a:cubicBezTo>
                    <a:pt x="73478" y="189"/>
                    <a:pt x="70760" y="-577"/>
                    <a:pt x="68464" y="457"/>
                  </a:cubicBezTo>
                  <a:cubicBezTo>
                    <a:pt x="57442" y="5125"/>
                    <a:pt x="45579" y="7537"/>
                    <a:pt x="33600" y="7537"/>
                  </a:cubicBezTo>
                  <a:cubicBezTo>
                    <a:pt x="31878" y="7575"/>
                    <a:pt x="30309" y="8455"/>
                    <a:pt x="29314" y="9871"/>
                  </a:cubicBezTo>
                  <a:cubicBezTo>
                    <a:pt x="28319" y="11325"/>
                    <a:pt x="28089" y="13162"/>
                    <a:pt x="28740" y="14808"/>
                  </a:cubicBezTo>
                  <a:cubicBezTo>
                    <a:pt x="38690" y="31953"/>
                    <a:pt x="38460" y="53193"/>
                    <a:pt x="28127" y="70146"/>
                  </a:cubicBezTo>
                  <a:cubicBezTo>
                    <a:pt x="20933" y="78719"/>
                    <a:pt x="12284" y="85990"/>
                    <a:pt x="2601" y="915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0156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285</Words>
  <Application>Microsoft Office PowerPoint</Application>
  <PresentationFormat>宽屏</PresentationFormat>
  <Paragraphs>70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微软雅黑</vt:lpstr>
      <vt:lpstr>阿里巴巴普惠体 2.0 65 Medium</vt:lpstr>
      <vt:lpstr>HarmonyOS Sans SC Light</vt:lpstr>
      <vt:lpstr>阿里巴巴普惠体 2.0 55 Regular</vt:lpstr>
      <vt:lpstr>Arial</vt:lpstr>
      <vt:lpstr>Signerica Fat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清甜夏日海洋ppt模板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9</cp:revision>
  <dcterms:created xsi:type="dcterms:W3CDTF">2023-05-31T22:03:56Z</dcterms:created>
  <dcterms:modified xsi:type="dcterms:W3CDTF">2023-06-04T14:02:37Z</dcterms:modified>
</cp:coreProperties>
</file>